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"/>
  </p:notesMasterIdLst>
  <p:sldIdLst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</p:sldIdLst>
  <p:sldSz cx="20104100" cy="11309350"/>
  <p:notesSz cx="20104100" cy="1130935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Arial Narrow" panose="020B0606020202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mrnEiuwLj7lhkHzRyauNNuauF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3062F-D43A-8AD4-DA77-70FADED876FC}" v="8" dt="2022-11-22T02:39:45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customschemas.google.com/relationships/presentationmetadata" Target="meta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S::urn:spo:anon#33048e76000c0798c2a50e0ad97889a4e5a9b317ebc64471ba2b86a594b2d8ac::" providerId="AD" clId="Web-{BA03062F-D43A-8AD4-DA77-70FADED876FC}"/>
    <pc:docChg chg="delSld modSld">
      <pc:chgData name="Usuario invitado" userId="S::urn:spo:anon#33048e76000c0798c2a50e0ad97889a4e5a9b317ebc64471ba2b86a594b2d8ac::" providerId="AD" clId="Web-{BA03062F-D43A-8AD4-DA77-70FADED876FC}" dt="2022-11-22T02:39:45.511" v="4" actId="1076"/>
      <pc:docMkLst>
        <pc:docMk/>
      </pc:docMkLst>
      <pc:sldChg chg="del">
        <pc:chgData name="Usuario invitado" userId="S::urn:spo:anon#33048e76000c0798c2a50e0ad97889a4e5a9b317ebc64471ba2b86a594b2d8ac::" providerId="AD" clId="Web-{BA03062F-D43A-8AD4-DA77-70FADED876FC}" dt="2022-11-22T02:39:11.712" v="0"/>
        <pc:sldMkLst>
          <pc:docMk/>
          <pc:sldMk cId="0" sldId="262"/>
        </pc:sldMkLst>
      </pc:sldChg>
      <pc:sldChg chg="modSp">
        <pc:chgData name="Usuario invitado" userId="S::urn:spo:anon#33048e76000c0798c2a50e0ad97889a4e5a9b317ebc64471ba2b86a594b2d8ac::" providerId="AD" clId="Web-{BA03062F-D43A-8AD4-DA77-70FADED876FC}" dt="2022-11-22T02:39:27.541" v="2" actId="20577"/>
        <pc:sldMkLst>
          <pc:docMk/>
          <pc:sldMk cId="0" sldId="263"/>
        </pc:sldMkLst>
        <pc:spChg chg="mod">
          <ac:chgData name="Usuario invitado" userId="S::urn:spo:anon#33048e76000c0798c2a50e0ad97889a4e5a9b317ebc64471ba2b86a594b2d8ac::" providerId="AD" clId="Web-{BA03062F-D43A-8AD4-DA77-70FADED876FC}" dt="2022-11-22T02:39:27.541" v="2" actId="20577"/>
          <ac:spMkLst>
            <pc:docMk/>
            <pc:sldMk cId="0" sldId="263"/>
            <ac:spMk id="160" creationId="{00000000-0000-0000-0000-000000000000}"/>
          </ac:spMkLst>
        </pc:spChg>
      </pc:sldChg>
      <pc:sldChg chg="modSp">
        <pc:chgData name="Usuario invitado" userId="S::urn:spo:anon#33048e76000c0798c2a50e0ad97889a4e5a9b317ebc64471ba2b86a594b2d8ac::" providerId="AD" clId="Web-{BA03062F-D43A-8AD4-DA77-70FADED876FC}" dt="2022-11-22T02:39:45.511" v="4" actId="1076"/>
        <pc:sldMkLst>
          <pc:docMk/>
          <pc:sldMk cId="0" sldId="264"/>
        </pc:sldMkLst>
        <pc:spChg chg="mod">
          <ac:chgData name="Usuario invitado" userId="S::urn:spo:anon#33048e76000c0798c2a50e0ad97889a4e5a9b317ebc64471ba2b86a594b2d8ac::" providerId="AD" clId="Web-{BA03062F-D43A-8AD4-DA77-70FADED876FC}" dt="2022-11-22T02:39:45.511" v="4" actId="1076"/>
          <ac:spMkLst>
            <pc:docMk/>
            <pc:sldMk cId="0" sldId="264"/>
            <ac:spMk id="16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/>
          <p:nvPr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 extrusionOk="0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 extrusionOk="0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 extrusionOk="0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 extrusionOk="0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4"/>
          <p:cNvSpPr/>
          <p:nvPr/>
        </p:nvSpPr>
        <p:spPr>
          <a:xfrm>
            <a:off x="17964059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 extrusionOk="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" name="Google Shape;28;p14"/>
          <p:cNvGrpSpPr/>
          <p:nvPr/>
        </p:nvGrpSpPr>
        <p:grpSpPr>
          <a:xfrm>
            <a:off x="18406073" y="10234089"/>
            <a:ext cx="445704" cy="598161"/>
            <a:chOff x="18406073" y="10234089"/>
            <a:chExt cx="445704" cy="598161"/>
          </a:xfrm>
        </p:grpSpPr>
        <p:sp>
          <p:nvSpPr>
            <p:cNvPr id="29" name="Google Shape;29;p14"/>
            <p:cNvSpPr/>
            <p:nvPr/>
          </p:nvSpPr>
          <p:spPr>
            <a:xfrm>
              <a:off x="18406073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 extrusionOk="0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" name="Google Shape;30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" name="Google Shape;31;p14"/>
          <p:cNvSpPr txBox="1">
            <a:spLocks noGrp="1"/>
          </p:cNvSpPr>
          <p:nvPr>
            <p:ph type="title"/>
          </p:nvPr>
        </p:nvSpPr>
        <p:spPr>
          <a:xfrm>
            <a:off x="1248423" y="7604062"/>
            <a:ext cx="4079227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307D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1"/>
          </p:nvPr>
        </p:nvSpPr>
        <p:spPr>
          <a:xfrm>
            <a:off x="5556250" y="7622975"/>
            <a:ext cx="13868400" cy="229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3" name="Google Shape;33;p14" descr="Pantalla de computadora con una imagen de una persona&#10;&#10;Descripción generada automáticamente con confianza m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794" y="-33111"/>
            <a:ext cx="20115894" cy="7235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/>
          <p:nvPr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 extrusionOk="0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 extrusionOk="0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 extrusionOk="0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 extrusionOk="0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5"/>
          <p:cNvSpPr/>
          <p:nvPr/>
        </p:nvSpPr>
        <p:spPr>
          <a:xfrm>
            <a:off x="17964059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 extrusionOk="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37;p15"/>
          <p:cNvGrpSpPr/>
          <p:nvPr/>
        </p:nvGrpSpPr>
        <p:grpSpPr>
          <a:xfrm>
            <a:off x="18406073" y="10234089"/>
            <a:ext cx="445704" cy="598161"/>
            <a:chOff x="18406073" y="10234089"/>
            <a:chExt cx="445704" cy="598161"/>
          </a:xfrm>
        </p:grpSpPr>
        <p:sp>
          <p:nvSpPr>
            <p:cNvPr id="38" name="Google Shape;38;p15"/>
            <p:cNvSpPr/>
            <p:nvPr/>
          </p:nvSpPr>
          <p:spPr>
            <a:xfrm>
              <a:off x="18406073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 extrusionOk="0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9" name="Google Shape;39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" name="Google Shape;40;p15"/>
          <p:cNvSpPr/>
          <p:nvPr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E08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>
            <a:off x="574039" y="2441101"/>
            <a:ext cx="4144011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2"/>
          </p:nvPr>
        </p:nvSpPr>
        <p:spPr>
          <a:xfrm>
            <a:off x="603250" y="1235075"/>
            <a:ext cx="4114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/>
          <p:nvPr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 extrusionOk="0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6"/>
          <p:cNvSpPr/>
          <p:nvPr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 extrusionOk="0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6"/>
          <p:cNvSpPr/>
          <p:nvPr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 extrusionOk="0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6"/>
          <p:cNvSpPr/>
          <p:nvPr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 extrusionOk="0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243205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/>
          <p:nvPr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 extrusionOk="0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 extrusionOk="0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 extrusionOk="0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 extrusionOk="0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6"/>
          <p:cNvSpPr/>
          <p:nvPr/>
        </p:nvSpPr>
        <p:spPr>
          <a:xfrm>
            <a:off x="17964059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 extrusionOk="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oogle Shape;51;p16"/>
          <p:cNvGrpSpPr/>
          <p:nvPr/>
        </p:nvGrpSpPr>
        <p:grpSpPr>
          <a:xfrm>
            <a:off x="18406073" y="10234089"/>
            <a:ext cx="445704" cy="598161"/>
            <a:chOff x="18406073" y="10234089"/>
            <a:chExt cx="445704" cy="598161"/>
          </a:xfrm>
        </p:grpSpPr>
        <p:sp>
          <p:nvSpPr>
            <p:cNvPr id="52" name="Google Shape;52;p16"/>
            <p:cNvSpPr/>
            <p:nvPr/>
          </p:nvSpPr>
          <p:spPr>
            <a:xfrm>
              <a:off x="18406073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 extrusionOk="0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" name="Google Shape;53;p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Google Shape;54;p16"/>
          <p:cNvSpPr txBox="1">
            <a:spLocks noGrp="1"/>
          </p:cNvSpPr>
          <p:nvPr>
            <p:ph type="body" idx="2"/>
          </p:nvPr>
        </p:nvSpPr>
        <p:spPr>
          <a:xfrm>
            <a:off x="243205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3"/>
          </p:nvPr>
        </p:nvSpPr>
        <p:spPr>
          <a:xfrm>
            <a:off x="252090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4"/>
          </p:nvPr>
        </p:nvSpPr>
        <p:spPr>
          <a:xfrm>
            <a:off x="6569873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5"/>
          </p:nvPr>
        </p:nvSpPr>
        <p:spPr>
          <a:xfrm>
            <a:off x="6569873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6"/>
          </p:nvPr>
        </p:nvSpPr>
        <p:spPr>
          <a:xfrm>
            <a:off x="6658730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7"/>
          </p:nvPr>
        </p:nvSpPr>
        <p:spPr>
          <a:xfrm>
            <a:off x="1064273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8"/>
          </p:nvPr>
        </p:nvSpPr>
        <p:spPr>
          <a:xfrm>
            <a:off x="1064273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9"/>
          </p:nvPr>
        </p:nvSpPr>
        <p:spPr>
          <a:xfrm>
            <a:off x="1073158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3"/>
          </p:nvPr>
        </p:nvSpPr>
        <p:spPr>
          <a:xfrm>
            <a:off x="14844105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4"/>
          </p:nvPr>
        </p:nvSpPr>
        <p:spPr>
          <a:xfrm>
            <a:off x="14844105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5"/>
          </p:nvPr>
        </p:nvSpPr>
        <p:spPr>
          <a:xfrm>
            <a:off x="14932961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 extrusionOk="0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6"/>
          <p:cNvSpPr/>
          <p:nvPr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 extrusionOk="0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 extrusionOk="0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6"/>
          <p:cNvSpPr/>
          <p:nvPr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 extrusionOk="0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 extrusionOk="0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 extrusionOk="0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 extrusionOk="0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 extrusionOk="0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7"/>
          <p:cNvSpPr/>
          <p:nvPr/>
        </p:nvSpPr>
        <p:spPr>
          <a:xfrm>
            <a:off x="17964059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 extrusionOk="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" name="Google Shape;72;p17"/>
          <p:cNvGrpSpPr/>
          <p:nvPr/>
        </p:nvGrpSpPr>
        <p:grpSpPr>
          <a:xfrm>
            <a:off x="18406073" y="10234089"/>
            <a:ext cx="445704" cy="598161"/>
            <a:chOff x="18406073" y="10234089"/>
            <a:chExt cx="445704" cy="598161"/>
          </a:xfrm>
        </p:grpSpPr>
        <p:sp>
          <p:nvSpPr>
            <p:cNvPr id="73" name="Google Shape;73;p17"/>
            <p:cNvSpPr/>
            <p:nvPr/>
          </p:nvSpPr>
          <p:spPr>
            <a:xfrm>
              <a:off x="18406073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 extrusionOk="0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4" name="Google Shape;74;p1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248423" y="7604062"/>
            <a:ext cx="4079227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307D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5556250" y="7622975"/>
            <a:ext cx="13868400" cy="229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7" descr="Mano de una persona&#10;&#10;Descripción generada automáticamente con confianza m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793" y="-39684"/>
            <a:ext cx="20274643" cy="7235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 extrusionOk="0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 extrusionOk="0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 extrusionOk="0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 extrusionOk="0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17964059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 extrusionOk="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" name="Google Shape;81;p18"/>
          <p:cNvGrpSpPr/>
          <p:nvPr/>
        </p:nvGrpSpPr>
        <p:grpSpPr>
          <a:xfrm>
            <a:off x="18406073" y="10234089"/>
            <a:ext cx="445704" cy="598161"/>
            <a:chOff x="18406073" y="10234089"/>
            <a:chExt cx="445704" cy="598161"/>
          </a:xfrm>
        </p:grpSpPr>
        <p:sp>
          <p:nvSpPr>
            <p:cNvPr id="82" name="Google Shape;82;p18"/>
            <p:cNvSpPr/>
            <p:nvPr/>
          </p:nvSpPr>
          <p:spPr>
            <a:xfrm>
              <a:off x="18406073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 extrusionOk="0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3" name="Google Shape;83;p1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248423" y="7604062"/>
            <a:ext cx="4079227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307D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5556250" y="7622975"/>
            <a:ext cx="13868400" cy="229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6" name="Google Shape;86;p18" descr="Persona usando un teclado de computador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7236" y="-58597"/>
            <a:ext cx="20198443" cy="7235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seño personalizado">
  <p:cSld name="1_Diseño personalizado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 extrusionOk="0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 extrusionOk="0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 extrusionOk="0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 extrusionOk="0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9"/>
          <p:cNvSpPr/>
          <p:nvPr/>
        </p:nvSpPr>
        <p:spPr>
          <a:xfrm>
            <a:off x="17964059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 extrusionOk="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9"/>
          <p:cNvGrpSpPr/>
          <p:nvPr/>
        </p:nvGrpSpPr>
        <p:grpSpPr>
          <a:xfrm>
            <a:off x="18406073" y="10234089"/>
            <a:ext cx="445704" cy="598161"/>
            <a:chOff x="18406073" y="10234089"/>
            <a:chExt cx="445704" cy="598161"/>
          </a:xfrm>
        </p:grpSpPr>
        <p:sp>
          <p:nvSpPr>
            <p:cNvPr id="91" name="Google Shape;91;p19"/>
            <p:cNvSpPr/>
            <p:nvPr/>
          </p:nvSpPr>
          <p:spPr>
            <a:xfrm>
              <a:off x="18406073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 extrusionOk="0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2" name="Google Shape;92;p1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248423" y="7604062"/>
            <a:ext cx="4079227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307D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5556250" y="7622975"/>
            <a:ext cx="13868400" cy="229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5" name="Google Shape;95;p19" descr="Imagen que contiene viendo, frente, espejo, refle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0841"/>
            <a:ext cx="20135851" cy="7235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9061450" y="8064024"/>
            <a:ext cx="6769100" cy="1823243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E08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6927850" y="6464330"/>
            <a:ext cx="1066165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00B0F0"/>
                </a:solidFill>
              </a:rPr>
              <a:t>Experiencia de Aprendizaje N° 3</a:t>
            </a:r>
            <a:br>
              <a:rPr lang="es-MX" dirty="0">
                <a:solidFill>
                  <a:srgbClr val="00B0F0"/>
                </a:solidFill>
              </a:rPr>
            </a:b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10737850" y="8626475"/>
            <a:ext cx="446087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body" idx="2"/>
          </p:nvPr>
        </p:nvSpPr>
        <p:spPr>
          <a:xfrm>
            <a:off x="298450" y="1235075"/>
            <a:ext cx="449805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/>
              <a:t>Especialidades</a:t>
            </a:r>
            <a:endParaRPr sz="2800">
              <a:solidFill>
                <a:srgbClr val="00A9D8"/>
              </a:solidFill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2503748" y="4296828"/>
            <a:ext cx="15240000" cy="348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MX" sz="2800" b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Utilizar diferentes tipos de arreglos unidimensionales para almacenar datos según los requerimientos  solicitados </a:t>
            </a:r>
            <a:endParaRPr sz="2800" b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279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MX" sz="2800" b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Utilizar diferentes tipos de arreglos bidimensionales para almacenar datos según los requerimientos  solicitados.</a:t>
            </a:r>
            <a:endParaRPr/>
          </a:p>
          <a:p>
            <a:pPr marL="457200" marR="0" lvl="0" indent="-279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MX" sz="2800" b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Utilizar GitHub para el respaldo de los códigos desarrollados en Python.</a:t>
            </a:r>
            <a:endParaRPr/>
          </a:p>
          <a:p>
            <a:pPr marL="457200" marR="0" lvl="0" indent="-279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MX" sz="2800" b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Crear diferentes funciones definidas por el usuario, para dar respuesta a los requerimientos del caso.</a:t>
            </a:r>
            <a:endParaRPr sz="2800" b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1289050" y="3303858"/>
            <a:ext cx="5484145" cy="62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b="1">
                <a:solidFill>
                  <a:srgbClr val="307DE1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 sz="4000">
              <a:solidFill>
                <a:srgbClr val="307DE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14450" y="9998075"/>
            <a:ext cx="5566837" cy="109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059222"/>
            <a:ext cx="7461250" cy="1468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>
            <a:spLocks noGrp="1"/>
          </p:cNvSpPr>
          <p:nvPr>
            <p:ph type="body" idx="2"/>
          </p:nvPr>
        </p:nvSpPr>
        <p:spPr>
          <a:xfrm>
            <a:off x="146050" y="1235075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/>
              <a:t>PGY1121</a:t>
            </a:r>
            <a:endParaRPr sz="4800"/>
          </a:p>
        </p:txBody>
      </p:sp>
      <p:sp>
        <p:nvSpPr>
          <p:cNvPr id="125" name="Google Shape;125;p4"/>
          <p:cNvSpPr txBox="1"/>
          <p:nvPr/>
        </p:nvSpPr>
        <p:spPr>
          <a:xfrm>
            <a:off x="5251450" y="1098000"/>
            <a:ext cx="1424940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5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Ejercicios en clases</a:t>
            </a:r>
            <a:endParaRPr sz="5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1898650" y="2530475"/>
            <a:ext cx="17145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Ejercicio 1</a:t>
            </a:r>
            <a:endParaRPr sz="32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2622550" y="3444875"/>
            <a:ext cx="16268701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35" marR="448944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Declarar y poblar un arreglo unidimensional de largo 10 con números enteros positivos, utilizando la función random, luego ingrese un número e indique si éste se encuentra en el arreglo.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1898650" y="5717354"/>
            <a:ext cx="17145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Ejercicio 2</a:t>
            </a:r>
            <a:endParaRPr sz="32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2622550" y="6608971"/>
            <a:ext cx="16268701" cy="344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35" marR="448944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Ingresar dos números enteros positivos entre 3 y 6, ambos inclusive, luego esos números serán las dimensiones de un arreglo bidimensional. Posteriormente, poblar la matriz con números reales. Finalmente, muestre:</a:t>
            </a:r>
            <a:endParaRPr/>
          </a:p>
          <a:p>
            <a:pPr marL="808038" marR="448944" lvl="0" indent="-446088" algn="just" rtl="0"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arreglo poblado.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8038" marR="448944" lvl="0" indent="-446088" algn="just" rtl="0"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s-MX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suma por filas.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8038" marR="448944" lvl="0" indent="-446088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s-MX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promedio por columnas.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body" idx="2"/>
          </p:nvPr>
        </p:nvSpPr>
        <p:spPr>
          <a:xfrm>
            <a:off x="146050" y="1235075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/>
              <a:t>PGY1121</a:t>
            </a:r>
            <a:endParaRPr sz="4800"/>
          </a:p>
        </p:txBody>
      </p:sp>
      <p:sp>
        <p:nvSpPr>
          <p:cNvPr id="135" name="Google Shape;135;p5"/>
          <p:cNvSpPr txBox="1"/>
          <p:nvPr/>
        </p:nvSpPr>
        <p:spPr>
          <a:xfrm>
            <a:off x="5251450" y="1098000"/>
            <a:ext cx="1424940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5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Ejercicios en clases</a:t>
            </a:r>
            <a:endParaRPr sz="5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1898650" y="2530475"/>
            <a:ext cx="17145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Ejercicio 3</a:t>
            </a:r>
            <a:endParaRPr sz="32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2813050" y="3368675"/>
            <a:ext cx="15316200" cy="402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35" marR="448944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 programa que contenga un menú con las siguientes opciones:</a:t>
            </a:r>
            <a:endParaRPr/>
          </a:p>
          <a:p>
            <a:pPr marL="635" marR="448944" lvl="0" indent="0" algn="just" rtl="0">
              <a:spcBef>
                <a:spcPts val="5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93763" marR="448944" lvl="0" indent="-531813" algn="just" rtl="0">
              <a:spcBef>
                <a:spcPts val="5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lang="es-MX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Área de un circulo</a:t>
            </a:r>
            <a:endParaRPr sz="3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93763" marR="448944" lvl="0" indent="-531813" algn="just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lang="es-MX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Perímetro de un cuadrado</a:t>
            </a:r>
            <a:endParaRPr sz="3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" marR="448944" lvl="0" indent="0" algn="just" rtl="0">
              <a:spcBef>
                <a:spcPts val="5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" marR="448944" lvl="0" indent="0" algn="just" rtl="0">
              <a:spcBef>
                <a:spcPts val="5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Ingrese los valores necesarios para calcular y entregar resultados utilizando funciones.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body" idx="2"/>
          </p:nvPr>
        </p:nvSpPr>
        <p:spPr>
          <a:xfrm>
            <a:off x="146050" y="1235075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/>
              <a:t>PGY1121</a:t>
            </a:r>
            <a:endParaRPr sz="4800"/>
          </a:p>
        </p:txBody>
      </p:sp>
      <p:sp>
        <p:nvSpPr>
          <p:cNvPr id="143" name="Google Shape;143;p6"/>
          <p:cNvSpPr txBox="1"/>
          <p:nvPr/>
        </p:nvSpPr>
        <p:spPr>
          <a:xfrm>
            <a:off x="5251450" y="1098000"/>
            <a:ext cx="1424940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5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Ejercicios en clases</a:t>
            </a:r>
            <a:endParaRPr sz="5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1517650" y="2759075"/>
            <a:ext cx="17145000" cy="7848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Ejercicio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una cafetería se venden 4 tipos de cafés: </a:t>
            </a:r>
            <a:endParaRPr/>
          </a:p>
          <a:p>
            <a:pPr marL="985838" marR="0" lvl="0" indent="-528638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lang="es-MX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Espresso 			$1.500 </a:t>
            </a:r>
            <a:endParaRPr/>
          </a:p>
          <a:p>
            <a:pPr marL="985838" marR="0" lvl="0" indent="-528638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lang="es-MX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Capuchino 		$1.800 </a:t>
            </a:r>
            <a:endParaRPr/>
          </a:p>
          <a:p>
            <a:pPr marL="985838" marR="0" lvl="0" indent="-528638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lang="es-MX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Latte 			$1.600 </a:t>
            </a:r>
            <a:endParaRPr/>
          </a:p>
          <a:p>
            <a:pPr marL="985838" marR="0" lvl="0" indent="-528638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lang="es-MX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Moca 			$1.700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el </a:t>
            </a:r>
            <a:r>
              <a:rPr lang="es-MX" sz="3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total a pagar </a:t>
            </a: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un cliente que puede llevar varios cafés y aplique el descuento del 10% al total a pagar, si su compra es superior o igual a $3.000.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Considere crear un menú de opciones y calcule el monto utilizando función.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body" idx="2"/>
          </p:nvPr>
        </p:nvSpPr>
        <p:spPr>
          <a:xfrm>
            <a:off x="146050" y="1235075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/>
              <a:t>PGY1121</a:t>
            </a:r>
            <a:endParaRPr sz="4800"/>
          </a:p>
        </p:txBody>
      </p:sp>
      <p:sp>
        <p:nvSpPr>
          <p:cNvPr id="158" name="Google Shape;158;p8"/>
          <p:cNvSpPr txBox="1"/>
          <p:nvPr/>
        </p:nvSpPr>
        <p:spPr>
          <a:xfrm>
            <a:off x="5251450" y="1098000"/>
            <a:ext cx="1424940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5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Ejercicios en clases</a:t>
            </a:r>
            <a:endParaRPr sz="5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1898650" y="2530475"/>
            <a:ext cx="17145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Ejercicio 5</a:t>
            </a:r>
            <a:endParaRPr sz="32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1898650" y="3292475"/>
            <a:ext cx="17152788" cy="741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MX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lang="es-MX" sz="2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número de parte </a:t>
            </a:r>
            <a:r>
              <a:rPr lang="es-MX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un identificador único para cada parte de un producto que los fabricantes utilizan cuando lo diseñan (MPN - </a:t>
            </a:r>
            <a:r>
              <a:rPr lang="es-MX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Manufacturing</a:t>
            </a:r>
            <a:r>
              <a:rPr lang="es-MX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</a:t>
            </a:r>
            <a:r>
              <a:rPr lang="es-MX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es-MX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r>
              <a:rPr lang="es-MX" sz="2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MX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 objetivo es simplificar la referencia a esa parte. Un número de referencia identifica inequívocamente un diseño de la pieza dentro de una sola empresa, y en ocasiones la mayoría de las empresas.</a:t>
            </a:r>
            <a:r>
              <a:rPr lang="es-MX" sz="2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es-MX" sz="2800">
              <a:latin typeface="Calibri"/>
              <a:ea typeface="Calibri"/>
              <a:cs typeface="Calibri"/>
              <a:sym typeface="Calibri"/>
            </a:endParaRPr>
          </a:p>
          <a:p>
            <a:endParaRPr lang="es-MX" sz="2800"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Ejemplos de Números de Partes válidos:</a:t>
            </a:r>
            <a:r>
              <a:rPr lang="es-MX" sz="2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marL="542925" indent="-277495">
              <a:buClr>
                <a:srgbClr val="0070C0"/>
              </a:buClr>
              <a:buSzPts val="2800"/>
              <a:buFont typeface="Arial"/>
              <a:buChar char="•"/>
            </a:pPr>
            <a:r>
              <a:rPr lang="es-MX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867961-B21 Servidor </a:t>
            </a:r>
            <a:r>
              <a:rPr lang="es-MX" sz="2800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Huaweii</a:t>
            </a:r>
            <a:r>
              <a:rPr lang="es-MX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Next </a:t>
            </a:r>
            <a:r>
              <a:rPr lang="es-MX" sz="2800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Generation</a:t>
            </a:r>
            <a:r>
              <a:rPr lang="es-MX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2 </a:t>
            </a:r>
            <a:endParaRPr/>
          </a:p>
          <a:p>
            <a:pPr marL="542925" indent="-277495">
              <a:buClr>
                <a:srgbClr val="0070C0"/>
              </a:buClr>
              <a:buSzPts val="2800"/>
              <a:buFont typeface="Arial"/>
              <a:buChar char="•"/>
            </a:pPr>
            <a:r>
              <a:rPr lang="es-MX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840369-A21 Servidor </a:t>
            </a:r>
            <a:r>
              <a:rPr lang="es-MX" sz="2800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Huaweii</a:t>
            </a:r>
            <a:r>
              <a:rPr lang="es-MX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2800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Generation</a:t>
            </a:r>
            <a:r>
              <a:rPr lang="es-MX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2800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s-MX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marL="542925" indent="-277495">
              <a:buClr>
                <a:srgbClr val="0070C0"/>
              </a:buClr>
              <a:buSzPts val="2800"/>
              <a:buFont typeface="Arial"/>
              <a:buChar char="•"/>
            </a:pPr>
            <a:r>
              <a:rPr lang="es-MX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777876-H55-H6 Servidor HP </a:t>
            </a:r>
            <a:r>
              <a:rPr lang="es-MX" sz="2800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Proliant</a:t>
            </a:r>
            <a:r>
              <a:rPr lang="es-MX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Intel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MX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una empresa de venta de Servidores y Hardware, se necesita un programa que realice las siguiente opciones:</a:t>
            </a:r>
            <a:r>
              <a:rPr lang="es-MX" sz="2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0395" marR="0" lvl="0" indent="-34417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MX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Opción 1: </a:t>
            </a:r>
            <a:r>
              <a:rPr lang="es-MX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Grabar</a:t>
            </a: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620395" indent="-344170">
              <a:buSzPts val="2800"/>
              <a:buFont typeface="Arial"/>
              <a:buChar char="•"/>
            </a:pPr>
            <a:r>
              <a:rPr lang="es-MX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Opción 2: </a:t>
            </a:r>
            <a:r>
              <a:rPr lang="es-MX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Buscar</a:t>
            </a:r>
            <a:r>
              <a:rPr lang="es-MX" sz="2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marL="620395" indent="-344170">
              <a:buSzPts val="2800"/>
              <a:buFont typeface="Arial"/>
              <a:buChar char="•"/>
            </a:pPr>
            <a:r>
              <a:rPr lang="es-MX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Opción 3: </a:t>
            </a:r>
            <a:r>
              <a:rPr lang="es-MX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Imprimir</a:t>
            </a:r>
            <a:r>
              <a:rPr lang="es-MX" sz="2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marL="620395" marR="0" lvl="0" indent="-34417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MX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Opción 4: </a:t>
            </a:r>
            <a:r>
              <a:rPr lang="es-MX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Salir</a:t>
            </a: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146050" y="1235075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/>
              <a:t>PGY1121</a:t>
            </a:r>
            <a:endParaRPr sz="4800"/>
          </a:p>
        </p:txBody>
      </p:sp>
      <p:sp>
        <p:nvSpPr>
          <p:cNvPr id="166" name="Google Shape;166;p9"/>
          <p:cNvSpPr txBox="1"/>
          <p:nvPr/>
        </p:nvSpPr>
        <p:spPr>
          <a:xfrm>
            <a:off x="5251450" y="1098000"/>
            <a:ext cx="1424940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5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Ejercicios en clases</a:t>
            </a:r>
            <a:endParaRPr sz="5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1328114" y="2509040"/>
            <a:ext cx="17221200" cy="7848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 opciones tienen las siguientes especificaciones: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Opción 1: Grabar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refiere a guardar:</a:t>
            </a:r>
            <a:endParaRPr/>
          </a:p>
          <a:p>
            <a:pPr marL="622300" marR="0" lvl="0" indent="-355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Número de Parte (Validar número de parte. Puede crear varios, mínimo 10).</a:t>
            </a:r>
            <a:endParaRPr/>
          </a:p>
          <a:p>
            <a:pPr marL="622300" marR="0" lvl="0" indent="-355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Nombre del producto (6 caracteres mínimo).</a:t>
            </a:r>
            <a:endParaRPr/>
          </a:p>
          <a:p>
            <a:pPr marL="622300" marR="0" lvl="0" indent="-355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Precio del producto (Precio mayor a cero).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Opción 2: Buscar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refiere a:</a:t>
            </a:r>
            <a:endParaRPr/>
          </a:p>
          <a:p>
            <a:pPr marL="622300" marR="0" lvl="0" indent="-355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Buscar un producto por su número de Parte válido.</a:t>
            </a:r>
            <a:endParaRPr/>
          </a:p>
          <a:p>
            <a:pPr marL="622300" marR="0" lvl="0" indent="-355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Mostrar toda su información almacenada del producto si su precio es mayor o igual a $500, en caso contrario indicar producto sin stock.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Opción 3: Imprimir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refiere a Imprimir un reporte con el nombre del producto, el número de parte y la descripción del producto junto con el valor del producto.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>
            <a:spLocks noGrp="1"/>
          </p:cNvSpPr>
          <p:nvPr>
            <p:ph type="body" idx="2"/>
          </p:nvPr>
        </p:nvSpPr>
        <p:spPr>
          <a:xfrm>
            <a:off x="146050" y="1235075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/>
              <a:t>PGY1121</a:t>
            </a:r>
            <a:endParaRPr sz="4800"/>
          </a:p>
        </p:txBody>
      </p:sp>
      <p:sp>
        <p:nvSpPr>
          <p:cNvPr id="173" name="Google Shape;173;p10"/>
          <p:cNvSpPr txBox="1"/>
          <p:nvPr/>
        </p:nvSpPr>
        <p:spPr>
          <a:xfrm>
            <a:off x="5251450" y="1098000"/>
            <a:ext cx="1424940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5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Ejercicios en clases</a:t>
            </a:r>
            <a:endParaRPr sz="5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"/>
          <p:cNvSpPr/>
          <p:nvPr/>
        </p:nvSpPr>
        <p:spPr>
          <a:xfrm>
            <a:off x="1212850" y="2682875"/>
            <a:ext cx="17526000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Opción 4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refiere a Salir del programa, considerando emitir mensaje de salida, además de incluir su nombre y apellido y la versión del programa.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Instrucciones Generales: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0"/>
          <p:cNvSpPr/>
          <p:nvPr/>
        </p:nvSpPr>
        <p:spPr>
          <a:xfrm>
            <a:off x="1898650" y="5502275"/>
            <a:ext cx="8876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Recuerde subir los programas al repositorio GitHub</a:t>
            </a:r>
            <a:endParaRPr sz="32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CC4769-0A91-44EA-B190-95A870AFAB47}">
  <ds:schemaRefs>
    <ds:schemaRef ds:uri="http://purl.org/dc/elements/1.1/"/>
    <ds:schemaRef ds:uri="http://schemas.openxmlformats.org/package/2006/metadata/core-properties"/>
    <ds:schemaRef ds:uri="7ff679ab-7b56-4e3a-bce0-ec1a424001f2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3B189C9-C1ED-417E-843E-586B328879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666430-EA24-4DCA-9F5F-0E8A33A647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f679ab-7b56-4e3a-bce0-ec1a424001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599</Words>
  <Application>Microsoft Office PowerPoint</Application>
  <PresentationFormat>Personalizado</PresentationFormat>
  <Paragraphs>88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Calibri</vt:lpstr>
      <vt:lpstr>Arial</vt:lpstr>
      <vt:lpstr>Arial Narrow</vt:lpstr>
      <vt:lpstr>Times New Roman</vt:lpstr>
      <vt:lpstr>Office Theme</vt:lpstr>
      <vt:lpstr>Experiencia de Aprendizaje N° 3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Blanchard B.</dc:creator>
  <cp:lastModifiedBy>Alicia Zambrano B.</cp:lastModifiedBy>
  <cp:revision>8</cp:revision>
  <dcterms:created xsi:type="dcterms:W3CDTF">2021-04-02T01:36:00Z</dcterms:created>
  <dcterms:modified xsi:type="dcterms:W3CDTF">2023-01-04T18:22:17Z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