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4AFF-5930-97E3-132D-65BE01EC2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Earthquake Prediction Model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3DDEB-2B17-95A6-5521-24DB2F3E5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Creating an earthquake prediction model is a complex task, and it's important to note that predicting earthquakes with high accuracy is still a significant challenge in the field of seismology. However, you can build a basic earthquake prediction model using Python by analyzing historical seismic data. Here's a simplified example using a machine learning approach:</a:t>
            </a:r>
          </a:p>
        </p:txBody>
      </p:sp>
    </p:spTree>
    <p:extLst>
      <p:ext uri="{BB962C8B-B14F-4D97-AF65-F5344CB8AC3E}">
        <p14:creationId xmlns:p14="http://schemas.microsoft.com/office/powerpoint/2010/main" val="31722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320D-29E6-768F-D225-02846463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F27D-6A6B-4C8F-B80D-C7389E4D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 Gather historical earthquake data from reliable sources, such as the USGS Earthquake Catalog. You'll need data on seismic events, including their location, magnitude, depth, and time of </a:t>
            </a:r>
            <a:r>
              <a:rPr lang="en-US" dirty="0" err="1"/>
              <a:t>occurrence.Data</a:t>
            </a:r>
            <a:r>
              <a:rPr lang="en-US" dirty="0"/>
              <a:t> Preprocessing: Clean and preprocess the data. Convert the date and time information into a suitable format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13218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56C9-299E-0B3C-631A-57246727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361" y="804517"/>
            <a:ext cx="9603275" cy="104923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7358-3A65-584C-B91D-7D972AC1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9698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Engineering:  coordinates of earthquakes, magnitude, depth, and time-related </a:t>
            </a:r>
            <a:r>
              <a:rPr lang="en-US" dirty="0" err="1"/>
              <a:t>features.Model</a:t>
            </a:r>
            <a:r>
              <a:rPr lang="en-US" dirty="0"/>
              <a:t> Selection: Choose a machine learning algorithm for your prediction model. Common choices include decision trees, random forests, or neural </a:t>
            </a:r>
            <a:r>
              <a:rPr lang="en-US" dirty="0" err="1"/>
              <a:t>networks.Training</a:t>
            </a:r>
            <a:r>
              <a:rPr lang="en-US" dirty="0"/>
              <a:t> and Testing: Split your dataset into training and testing sets. Train your model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47897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31B1-F219-ABDF-19E0-00E03B7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11C3-8B15-6203-7B87-60DD2600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Evaluation: Evaluate your model's performance using appropriate metrics (e.g., accuracy, F1 score, etc.) on the testing </a:t>
            </a:r>
            <a:r>
              <a:rPr lang="en-US" dirty="0" err="1"/>
              <a:t>data.Hyperparameter</a:t>
            </a:r>
            <a:r>
              <a:rPr lang="en-US" dirty="0"/>
              <a:t> Tuning: Fine-tune your model's </a:t>
            </a:r>
            <a:r>
              <a:rPr lang="en-US" dirty="0" err="1"/>
              <a:t>hyperparameters</a:t>
            </a:r>
            <a:r>
              <a:rPr lang="en-US" dirty="0"/>
              <a:t> to optimize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6869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9643-F1D4-BEE9-D8D6-3483508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0524-188F-BF93-407C-BAA210C7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Prediction: Use your trained model to make earthquake predictions based on new data or historical data that your model hasn't </a:t>
            </a:r>
            <a:r>
              <a:rPr lang="en-US" dirty="0" err="1"/>
              <a:t>seen.Visualization</a:t>
            </a:r>
            <a:r>
              <a:rPr lang="en-US" dirty="0"/>
              <a:t>: Visualize the results, such as predicted earthquake locations and magnitudes, to gain insights from your </a:t>
            </a:r>
            <a:r>
              <a:rPr lang="en-US" dirty="0" err="1"/>
              <a:t>model.Please</a:t>
            </a:r>
            <a:r>
              <a:rPr lang="en-US" dirty="0"/>
              <a:t> note that the accuracy of earthquake prediction models is currently limited, and they are primarily used for research and monitoring rather than for real-time prediction. Earthquake prediction remains a challenging scientific problem due to the complexity of geological processes involved. It's essential to collaborate with domain experts and researchers in the field of seismology when working on such projects.</a:t>
            </a:r>
          </a:p>
        </p:txBody>
      </p:sp>
    </p:spTree>
    <p:extLst>
      <p:ext uri="{BB962C8B-B14F-4D97-AF65-F5344CB8AC3E}">
        <p14:creationId xmlns:p14="http://schemas.microsoft.com/office/powerpoint/2010/main" val="247126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5779-956C-F869-D634-14BBD93E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93BF-F940-C934-F932-16FDCB13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70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Earthquake Prediction Model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Model Python</dc:title>
  <dc:creator>Guest User</dc:creator>
  <cp:lastModifiedBy>Guest User</cp:lastModifiedBy>
  <cp:revision>1</cp:revision>
  <dcterms:created xsi:type="dcterms:W3CDTF">2023-10-11T11:22:54Z</dcterms:created>
  <dcterms:modified xsi:type="dcterms:W3CDTF">2023-10-11T11:31:17Z</dcterms:modified>
</cp:coreProperties>
</file>