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351C-5EA0-55A9-43BB-E6BF22B98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Earthquakes prediction model using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31929-F2BE-4F44-015C-BEB4BA0FA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Predicting earthquakes is a complex task that often relies on seismological data and advanced techniques. While I can provide a basic outline of a Python-based earthquake prediction model, please note that this is a simplified example and should not be used for critical applications. Here's a high-level overview:</a:t>
            </a:r>
          </a:p>
        </p:txBody>
      </p:sp>
    </p:spTree>
    <p:extLst>
      <p:ext uri="{BB962C8B-B14F-4D97-AF65-F5344CB8AC3E}">
        <p14:creationId xmlns:p14="http://schemas.microsoft.com/office/powerpoint/2010/main" val="5658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9FAB-98CF-21E2-EE0E-569D976C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993E-76F3-B2D5-DEFE-07140246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**Data Collection**:   - Gather seismic data from reliable sources like USGS (United States Geological Survey) or other seismic monitoring organizations.</a:t>
            </a:r>
          </a:p>
          <a:p>
            <a:r>
              <a:rPr lang="en-US" dirty="0"/>
              <a:t>2. **Data Preprocessing**:   - Clean and preprocess the data, removing noise and outliers.   - Convert the data into a format suitable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1172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4F59-DA6C-F34D-56A4-A36EA0FF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9AED-24AB-8637-442C-9BEF6152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**Feature Engineering**:   - Extract relevant features from the seismic data. Common features include magnitude, depth, location, and historical seismic activity.</a:t>
            </a:r>
          </a:p>
          <a:p>
            <a:r>
              <a:rPr lang="en-US" dirty="0"/>
              <a:t>4. **Data Splitting**:   - Split the data into training and testing datasets.</a:t>
            </a:r>
          </a:p>
          <a:p>
            <a:r>
              <a:rPr lang="en-US" dirty="0"/>
              <a:t>5. **Model Selection**:   - Choose an appropriate machine learning model. One option is a classification model, where you categorize seismic events into classes like "earthquake" or "non-earthquake."</a:t>
            </a:r>
          </a:p>
        </p:txBody>
      </p:sp>
    </p:spTree>
    <p:extLst>
      <p:ext uri="{BB962C8B-B14F-4D97-AF65-F5344CB8AC3E}">
        <p14:creationId xmlns:p14="http://schemas.microsoft.com/office/powerpoint/2010/main" val="427283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8E28-922B-BB6E-2038-0DE7A5C6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E725-5DC4-3809-B319-07677580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**Model Training**:   - Train the selected model using the training data.</a:t>
            </a:r>
          </a:p>
          <a:p>
            <a:r>
              <a:rPr lang="en-US" dirty="0"/>
              <a:t>7. **Model Evaluation**:   - Evaluate the model's performance using the testing dataset. Common evaluation metrics include accuracy, precision, recall, and F1-score.</a:t>
            </a:r>
          </a:p>
        </p:txBody>
      </p:sp>
    </p:spTree>
    <p:extLst>
      <p:ext uri="{BB962C8B-B14F-4D97-AF65-F5344CB8AC3E}">
        <p14:creationId xmlns:p14="http://schemas.microsoft.com/office/powerpoint/2010/main" val="382729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72B-27D2-789D-A0B7-6F61442D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87A3-E682-9D66-50EA-7E9BC9F3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 **</a:t>
            </a:r>
            <a:r>
              <a:rPr lang="en-US" dirty="0" err="1"/>
              <a:t>Hyperparameter</a:t>
            </a:r>
            <a:r>
              <a:rPr lang="en-US" dirty="0"/>
              <a:t> Tuning**:   - Optimize the model by tuning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  <a:p>
            <a:r>
              <a:rPr lang="en-US" dirty="0"/>
              <a:t>9. **Predictions**:   - Use the trained model to make earthquake predictions based on new seismic data.</a:t>
            </a:r>
          </a:p>
          <a:p>
            <a:r>
              <a:rPr lang="en-US" dirty="0"/>
              <a:t>10. **Deployment**:    - If necessary, deploy the model to a system that can provide real-time or near-real-time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6138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A5DA-AE90-E169-BE99-602978C7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B27FB-B519-173E-FC03-F0B037E857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College name : kings engineering college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College code: 2108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Team members: </a:t>
            </a:r>
            <a:r>
              <a:rPr lang="en-US" dirty="0" err="1"/>
              <a:t>S.priyadharshini</a:t>
            </a:r>
            <a:r>
              <a:rPr lang="en-US" dirty="0"/>
              <a:t>(210821106050)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     </a:t>
            </a:r>
            <a:r>
              <a:rPr lang="en-US" dirty="0" err="1"/>
              <a:t>U.sumithra</a:t>
            </a:r>
            <a:r>
              <a:rPr lang="en-US" dirty="0"/>
              <a:t> (210821106081)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      </a:t>
            </a:r>
            <a:r>
              <a:rPr lang="en-US" dirty="0" err="1"/>
              <a:t>G.sushmitha</a:t>
            </a:r>
            <a:r>
              <a:rPr lang="en-US" dirty="0"/>
              <a:t>(210821106084)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       </a:t>
            </a:r>
            <a:r>
              <a:rPr lang="en-US" dirty="0" err="1"/>
              <a:t>Gswathi</a:t>
            </a:r>
            <a:r>
              <a:rPr lang="en-US" dirty="0"/>
              <a:t>(210821106085)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department: B.E/Electronics and Communication Engineering </a:t>
            </a:r>
          </a:p>
        </p:txBody>
      </p:sp>
    </p:spTree>
    <p:extLst>
      <p:ext uri="{BB962C8B-B14F-4D97-AF65-F5344CB8AC3E}">
        <p14:creationId xmlns:p14="http://schemas.microsoft.com/office/powerpoint/2010/main" val="21400648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Earthquakes prediction model using python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 prediction model using python </dc:title>
  <dc:creator>Guest User</dc:creator>
  <cp:lastModifiedBy>Guest User</cp:lastModifiedBy>
  <cp:revision>2</cp:revision>
  <dcterms:created xsi:type="dcterms:W3CDTF">2023-11-01T11:13:10Z</dcterms:created>
  <dcterms:modified xsi:type="dcterms:W3CDTF">2023-11-01T11:21:20Z</dcterms:modified>
</cp:coreProperties>
</file>