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0E21-7BB2-B6A3-0B12-FDCA00F36EB4}"/>
              </a:ext>
            </a:extLst>
          </p:cNvPr>
          <p:cNvSpPr>
            <a:spLocks noGrp="1"/>
          </p:cNvSpPr>
          <p:nvPr>
            <p:ph type="ctrTitle"/>
          </p:nvPr>
        </p:nvSpPr>
        <p:spPr/>
        <p:txBody>
          <a:bodyPr>
            <a:normAutofit fontScale="90000"/>
          </a:bodyPr>
          <a:lstStyle/>
          <a:p>
            <a:r>
              <a:rPr lang="en-US" dirty="0"/>
              <a:t>Earthquake predictions model using python </a:t>
            </a:r>
          </a:p>
        </p:txBody>
      </p:sp>
      <p:sp>
        <p:nvSpPr>
          <p:cNvPr id="3" name="Subtitle 2">
            <a:extLst>
              <a:ext uri="{FF2B5EF4-FFF2-40B4-BE49-F238E27FC236}">
                <a16:creationId xmlns:a16="http://schemas.microsoft.com/office/drawing/2014/main" id="{A0DF0D31-9A9A-DC40-C0B7-10DFE87135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2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A71C-81FB-197A-A5D0-F23FEBB49E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1208A3-AE75-E699-7D2B-B897EBA7D1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3840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5779-956C-F869-D634-14BBD93EE7BF}"/>
              </a:ext>
            </a:extLst>
          </p:cNvPr>
          <p:cNvSpPr>
            <a:spLocks noGrp="1"/>
          </p:cNvSpPr>
          <p:nvPr>
            <p:ph type="title"/>
          </p:nvPr>
        </p:nvSpPr>
        <p:spPr/>
        <p:txBody>
          <a:bodyPr/>
          <a:lstStyle/>
          <a:p>
            <a:r>
              <a:rPr lang="en-US"/>
              <a:t>Team members </a:t>
            </a:r>
          </a:p>
        </p:txBody>
      </p:sp>
      <p:sp>
        <p:nvSpPr>
          <p:cNvPr id="5" name="Content Placeholder 2">
            <a:extLst>
              <a:ext uri="{FF2B5EF4-FFF2-40B4-BE49-F238E27FC236}">
                <a16:creationId xmlns:a16="http://schemas.microsoft.com/office/drawing/2014/main" id="{EFD9EF5B-0AA2-75AA-320B-6E9ADBE1C435}"/>
              </a:ext>
            </a:extLst>
          </p:cNvPr>
          <p:cNvSpPr txBox="1">
            <a:spLocks noGrp="1"/>
          </p:cNvSpPr>
          <p:nvPr>
            <p:ph idx="1"/>
          </p:nvPr>
        </p:nvSpPr>
        <p:spPr>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dirty="0"/>
              <a:t>S.PRIYADHARSHINI ( 210821106050)</a:t>
            </a:r>
          </a:p>
          <a:p>
            <a:r>
              <a:rPr lang="en-US" b="1" dirty="0"/>
              <a:t>U.SUMITHRA ( 210821106081)</a:t>
            </a:r>
          </a:p>
          <a:p>
            <a:r>
              <a:rPr lang="en-US" b="1" dirty="0"/>
              <a:t>G.SUSHMITHA ( 210821106084)</a:t>
            </a:r>
          </a:p>
          <a:p>
            <a:r>
              <a:rPr lang="en-US" b="1" dirty="0"/>
              <a:t>G.SWATHI (210821106085)</a:t>
            </a:r>
          </a:p>
        </p:txBody>
      </p:sp>
    </p:spTree>
    <p:extLst>
      <p:ext uri="{BB962C8B-B14F-4D97-AF65-F5344CB8AC3E}">
        <p14:creationId xmlns:p14="http://schemas.microsoft.com/office/powerpoint/2010/main" val="158574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453C-23C4-9783-F822-E46A0DE7D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4FDA7-F0AB-ADB1-B581-8386C6D87339}"/>
              </a:ext>
            </a:extLst>
          </p:cNvPr>
          <p:cNvSpPr>
            <a:spLocks noGrp="1"/>
          </p:cNvSpPr>
          <p:nvPr>
            <p:ph idx="1"/>
          </p:nvPr>
        </p:nvSpPr>
        <p:spPr/>
        <p:txBody>
          <a:bodyPr/>
          <a:lstStyle/>
          <a:p>
            <a:r>
              <a:rPr lang="en-US" dirty="0"/>
              <a:t>Predicting earthquakes is a complex and challenging task, and it's important to note that there is no widely accepted model that can accurately predict when and where earthquakes will occur. Earthquake prediction is an active area of research, and scientists are constantly working to improve our understanding of seismic activity.</a:t>
            </a:r>
          </a:p>
        </p:txBody>
      </p:sp>
    </p:spTree>
    <p:extLst>
      <p:ext uri="{BB962C8B-B14F-4D97-AF65-F5344CB8AC3E}">
        <p14:creationId xmlns:p14="http://schemas.microsoft.com/office/powerpoint/2010/main" val="233563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2416-0514-C17A-57A6-04E5B95B98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7935DE-3512-6623-86F5-3ACFEF638C59}"/>
              </a:ext>
            </a:extLst>
          </p:cNvPr>
          <p:cNvSpPr>
            <a:spLocks noGrp="1"/>
          </p:cNvSpPr>
          <p:nvPr>
            <p:ph idx="1"/>
          </p:nvPr>
        </p:nvSpPr>
        <p:spPr/>
        <p:txBody>
          <a:bodyPr/>
          <a:lstStyle/>
          <a:p>
            <a:r>
              <a:rPr lang="en-US" dirty="0"/>
              <a:t>However, you can create a basic earthquake prediction model using historical seismic data and machine learning techniques to estimate the likelihood of an earthquake occurring in a specific region. Here's a simplified example using Python and </a:t>
            </a:r>
            <a:r>
              <a:rPr lang="en-US" dirty="0" err="1"/>
              <a:t>scikit</a:t>
            </a:r>
            <a:r>
              <a:rPr lang="en-US" dirty="0"/>
              <a:t>-learn:</a:t>
            </a:r>
          </a:p>
        </p:txBody>
      </p:sp>
    </p:spTree>
    <p:extLst>
      <p:ext uri="{BB962C8B-B14F-4D97-AF65-F5344CB8AC3E}">
        <p14:creationId xmlns:p14="http://schemas.microsoft.com/office/powerpoint/2010/main" val="40335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ACD-6347-1031-155E-FF91AFDA2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78658-50FC-2A4A-E32F-E2B2EFF39444}"/>
              </a:ext>
            </a:extLst>
          </p:cNvPr>
          <p:cNvSpPr>
            <a:spLocks noGrp="1"/>
          </p:cNvSpPr>
          <p:nvPr>
            <p:ph idx="1"/>
          </p:nvPr>
        </p:nvSpPr>
        <p:spPr/>
        <p:txBody>
          <a:bodyPr/>
          <a:lstStyle/>
          <a:p>
            <a:r>
              <a:rPr lang="en-US" dirty="0"/>
              <a:t>```python# Import necessary </a:t>
            </a:r>
            <a:r>
              <a:rPr lang="en-US" dirty="0" err="1"/>
              <a:t>librariesimport</a:t>
            </a:r>
            <a:r>
              <a:rPr lang="en-US" dirty="0"/>
              <a:t> </a:t>
            </a:r>
            <a:r>
              <a:rPr lang="en-US" dirty="0" err="1"/>
              <a:t>numpy</a:t>
            </a:r>
            <a:r>
              <a:rPr lang="en-US" dirty="0"/>
              <a:t> as </a:t>
            </a:r>
            <a:r>
              <a:rPr lang="en-US" dirty="0" err="1"/>
              <a:t>npimport</a:t>
            </a:r>
            <a:r>
              <a:rPr lang="en-US" dirty="0"/>
              <a:t> pandas as </a:t>
            </a:r>
            <a:r>
              <a:rPr lang="en-US" dirty="0" err="1"/>
              <a:t>pdfrom</a:t>
            </a:r>
            <a:r>
              <a:rPr lang="en-US" dirty="0"/>
              <a:t> </a:t>
            </a:r>
            <a:r>
              <a:rPr lang="en-US" dirty="0" err="1"/>
              <a:t>sklearn.model_selection</a:t>
            </a:r>
            <a:r>
              <a:rPr lang="en-US" dirty="0"/>
              <a:t> import </a:t>
            </a:r>
            <a:r>
              <a:rPr lang="en-US" dirty="0" err="1"/>
              <a:t>train_test_splitfrom</a:t>
            </a:r>
            <a:r>
              <a:rPr lang="en-US" dirty="0"/>
              <a:t> </a:t>
            </a:r>
            <a:r>
              <a:rPr lang="en-US" dirty="0" err="1"/>
              <a:t>sklearn.ensemble</a:t>
            </a:r>
            <a:r>
              <a:rPr lang="en-US" dirty="0"/>
              <a:t> import </a:t>
            </a:r>
            <a:r>
              <a:rPr lang="en-US" dirty="0" err="1"/>
              <a:t>RandomForestClassifier</a:t>
            </a:r>
            <a:endParaRPr lang="en-US" dirty="0"/>
          </a:p>
        </p:txBody>
      </p:sp>
    </p:spTree>
    <p:extLst>
      <p:ext uri="{BB962C8B-B14F-4D97-AF65-F5344CB8AC3E}">
        <p14:creationId xmlns:p14="http://schemas.microsoft.com/office/powerpoint/2010/main" val="246217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4522-6520-97AA-2C6F-7786BF290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8E1CC-D070-4833-57DB-6DA5EFF9AA01}"/>
              </a:ext>
            </a:extLst>
          </p:cNvPr>
          <p:cNvSpPr>
            <a:spLocks noGrp="1"/>
          </p:cNvSpPr>
          <p:nvPr>
            <p:ph idx="1"/>
          </p:nvPr>
        </p:nvSpPr>
        <p:spPr/>
        <p:txBody>
          <a:bodyPr/>
          <a:lstStyle/>
          <a:p>
            <a:r>
              <a:rPr lang="en-US" dirty="0"/>
              <a:t>Load earthquake data (you would need actual earthquake data for this)data = </a:t>
            </a:r>
            <a:r>
              <a:rPr lang="en-US" dirty="0" err="1"/>
              <a:t>pd.read_csv</a:t>
            </a:r>
            <a:r>
              <a:rPr lang="en-US" dirty="0"/>
              <a:t>('</a:t>
            </a:r>
            <a:r>
              <a:rPr lang="en-US" dirty="0" err="1"/>
              <a:t>earthquake_data.csv</a:t>
            </a:r>
            <a:r>
              <a:rPr lang="en-US" dirty="0"/>
              <a:t>')# Preprocess the data, including feature engineering</a:t>
            </a:r>
          </a:p>
          <a:p>
            <a:r>
              <a:rPr lang="en-US" dirty="0"/>
              <a:t># Split the data into training and testing </a:t>
            </a:r>
            <a:r>
              <a:rPr lang="en-US" dirty="0" err="1"/>
              <a:t>setsX_train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(features, labels, </a:t>
            </a:r>
            <a:r>
              <a:rPr lang="en-US" dirty="0" err="1"/>
              <a:t>test_size</a:t>
            </a:r>
            <a:r>
              <a:rPr lang="en-US" dirty="0"/>
              <a:t>=0.2, </a:t>
            </a:r>
            <a:r>
              <a:rPr lang="en-US" dirty="0" err="1"/>
              <a:t>random_state</a:t>
            </a:r>
            <a:r>
              <a:rPr lang="en-US" dirty="0"/>
              <a:t>=42)</a:t>
            </a:r>
          </a:p>
        </p:txBody>
      </p:sp>
    </p:spTree>
    <p:extLst>
      <p:ext uri="{BB962C8B-B14F-4D97-AF65-F5344CB8AC3E}">
        <p14:creationId xmlns:p14="http://schemas.microsoft.com/office/powerpoint/2010/main" val="191043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7A75-F6A4-091B-CC04-24A6097CD8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6D4C99-59CC-C568-E505-6098E7B9B730}"/>
              </a:ext>
            </a:extLst>
          </p:cNvPr>
          <p:cNvSpPr>
            <a:spLocks noGrp="1"/>
          </p:cNvSpPr>
          <p:nvPr>
            <p:ph idx="1"/>
          </p:nvPr>
        </p:nvSpPr>
        <p:spPr/>
        <p:txBody>
          <a:bodyPr/>
          <a:lstStyle/>
          <a:p>
            <a:r>
              <a:rPr lang="en-US" dirty="0"/>
              <a:t>Create a Random Forest Classifier (you can use a different model)model = </a:t>
            </a:r>
            <a:r>
              <a:rPr lang="en-US" dirty="0" err="1"/>
              <a:t>RandomForestClassifier</a:t>
            </a:r>
            <a:r>
              <a:rPr lang="en-US" dirty="0"/>
              <a:t>()</a:t>
            </a:r>
          </a:p>
          <a:p>
            <a:r>
              <a:rPr lang="en-US" dirty="0"/>
              <a:t># Train the </a:t>
            </a:r>
            <a:r>
              <a:rPr lang="en-US" dirty="0" err="1"/>
              <a:t>modelmodel.fit</a:t>
            </a:r>
            <a:r>
              <a:rPr lang="en-US" dirty="0"/>
              <a:t>(</a:t>
            </a:r>
            <a:r>
              <a:rPr lang="en-US" dirty="0" err="1"/>
              <a:t>X_train</a:t>
            </a:r>
            <a:r>
              <a:rPr lang="en-US" dirty="0"/>
              <a:t>, </a:t>
            </a:r>
            <a:r>
              <a:rPr lang="en-US" dirty="0" err="1"/>
              <a:t>y_train</a:t>
            </a:r>
            <a:r>
              <a:rPr lang="en-US" dirty="0"/>
              <a:t>)</a:t>
            </a:r>
          </a:p>
          <a:p>
            <a:r>
              <a:rPr lang="en-US" dirty="0"/>
              <a:t># Make predictions on the test </a:t>
            </a:r>
            <a:r>
              <a:rPr lang="en-US" dirty="0" err="1"/>
              <a:t>setpredictions</a:t>
            </a:r>
            <a:r>
              <a:rPr lang="en-US" dirty="0"/>
              <a:t> = </a:t>
            </a:r>
            <a:r>
              <a:rPr lang="en-US" dirty="0" err="1"/>
              <a:t>model.predict</a:t>
            </a:r>
            <a:r>
              <a:rPr lang="en-US" dirty="0"/>
              <a:t>(</a:t>
            </a:r>
            <a:r>
              <a:rPr lang="en-US" dirty="0" err="1"/>
              <a:t>X_test</a:t>
            </a:r>
            <a:r>
              <a:rPr lang="en-US" dirty="0"/>
              <a:t>)</a:t>
            </a:r>
          </a:p>
        </p:txBody>
      </p:sp>
    </p:spTree>
    <p:extLst>
      <p:ext uri="{BB962C8B-B14F-4D97-AF65-F5344CB8AC3E}">
        <p14:creationId xmlns:p14="http://schemas.microsoft.com/office/powerpoint/2010/main" val="174913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9ED1-AB71-392B-0274-59AE0B0FA1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564F8E-9A31-3C3E-6D75-12CE7C73D282}"/>
              </a:ext>
            </a:extLst>
          </p:cNvPr>
          <p:cNvSpPr>
            <a:spLocks noGrp="1"/>
          </p:cNvSpPr>
          <p:nvPr>
            <p:ph idx="1"/>
          </p:nvPr>
        </p:nvSpPr>
        <p:spPr/>
        <p:txBody>
          <a:bodyPr/>
          <a:lstStyle/>
          <a:p>
            <a:r>
              <a:rPr lang="en-US" dirty="0"/>
              <a:t>Evaluate the model's performance (you can use appropriate metrics)</a:t>
            </a:r>
          </a:p>
          <a:p>
            <a:r>
              <a:rPr lang="en-US" dirty="0"/>
              <a:t># You can then use this model to predict the likelihood of earthquakes based on new data.</a:t>
            </a:r>
          </a:p>
        </p:txBody>
      </p:sp>
    </p:spTree>
    <p:extLst>
      <p:ext uri="{BB962C8B-B14F-4D97-AF65-F5344CB8AC3E}">
        <p14:creationId xmlns:p14="http://schemas.microsoft.com/office/powerpoint/2010/main" val="110615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A60A-C29C-7D5D-6A91-6F976EBBA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AF511A-7C9B-3D2D-3D4F-05F7F3A04EE8}"/>
              </a:ext>
            </a:extLst>
          </p:cNvPr>
          <p:cNvSpPr>
            <a:spLocks noGrp="1"/>
          </p:cNvSpPr>
          <p:nvPr>
            <p:ph idx="1"/>
          </p:nvPr>
        </p:nvSpPr>
        <p:spPr/>
        <p:txBody>
          <a:bodyPr/>
          <a:lstStyle/>
          <a:p>
            <a:r>
              <a:rPr lang="en-US" dirty="0"/>
              <a:t>Please note that this is a highly simplified example, and building a robust earthquake prediction model requires a deep understanding of seismology, extensive and high-quality data, and the involvement of experts in the field. It's crucial to consult with experts and adhere to ethical and legal guidelines when working with earthquake-related data.</a:t>
            </a:r>
          </a:p>
        </p:txBody>
      </p:sp>
    </p:spTree>
    <p:extLst>
      <p:ext uri="{BB962C8B-B14F-4D97-AF65-F5344CB8AC3E}">
        <p14:creationId xmlns:p14="http://schemas.microsoft.com/office/powerpoint/2010/main" val="358813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05DE-FB3A-3412-FAD5-6DDE6FBC80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3CD78D-1496-873C-72C9-26A1044A7B3D}"/>
              </a:ext>
            </a:extLst>
          </p:cNvPr>
          <p:cNvSpPr>
            <a:spLocks noGrp="1"/>
          </p:cNvSpPr>
          <p:nvPr>
            <p:ph idx="1"/>
          </p:nvPr>
        </p:nvSpPr>
        <p:spPr/>
        <p:txBody>
          <a:bodyPr/>
          <a:lstStyle/>
          <a:p>
            <a:r>
              <a:rPr lang="en-US" dirty="0"/>
              <a:t>For up-to-date and accurate earthquake information and early warning systems, you should rely on government agencies and organizations responsible for seismic monitoring and prediction in your region.</a:t>
            </a:r>
          </a:p>
        </p:txBody>
      </p:sp>
    </p:spTree>
    <p:extLst>
      <p:ext uri="{BB962C8B-B14F-4D97-AF65-F5344CB8AC3E}">
        <p14:creationId xmlns:p14="http://schemas.microsoft.com/office/powerpoint/2010/main" val="21041747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Earthquake predictions model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predictions model using python </dc:title>
  <dc:creator>Guest User</dc:creator>
  <cp:lastModifiedBy>Guest User</cp:lastModifiedBy>
  <cp:revision>3</cp:revision>
  <dcterms:created xsi:type="dcterms:W3CDTF">2023-10-25T05:43:07Z</dcterms:created>
  <dcterms:modified xsi:type="dcterms:W3CDTF">2023-10-25T05:52:48Z</dcterms:modified>
</cp:coreProperties>
</file>