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6DD5-2A12-2DF7-36C3-A834DB438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Earthquakepredictions</a:t>
            </a:r>
            <a:r>
              <a:rPr lang="en-US" dirty="0"/>
              <a:t> model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D7894-B292-CEA1-618E-BD5C4BFCF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CE11-F9C5-593A-FF26-41F54DD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AE3E-5DFF-752D-5C55-80D62F14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a Python code for earthquake prediction is a complex task, and it's important to clarify that short-term earthquake predictions with high accuracy are still a challenging problem. However, you can create a simple model that estimates earthquake probabilities based on historical data and basic features. Here's a basic example using logistic regression: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E30E3-CFB7-CEF9-2458-442DA2D0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173" y="2042521"/>
            <a:ext cx="9603275" cy="345061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</a:t>
            </a:r>
            <a:r>
              <a:rPr lang="en-US" dirty="0" err="1"/>
              <a:t>dp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train_test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sklearn.mtrics</a:t>
            </a:r>
            <a:r>
              <a:rPr lang="en-US" dirty="0"/>
              <a:t> import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accuracy_score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Load earthquake e data (replace '</a:t>
            </a:r>
            <a:r>
              <a:rPr lang="en-US" dirty="0" err="1"/>
              <a:t>data.csv</a:t>
            </a:r>
            <a:r>
              <a:rPr lang="en-US" dirty="0"/>
              <a:t>' with your dataset)data = 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data.csv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Feature engineering: select relevant features (e.g., magnitude, depth, location)features = data[['Magnitude', 'Depth', 'Latitude', 'Longitude’]]</a:t>
            </a:r>
          </a:p>
          <a:p>
            <a:pPr marL="0" indent="0">
              <a:buNone/>
            </a:pPr>
            <a:r>
              <a:rPr lang="en-US" dirty="0"/>
              <a:t># Target variable: 1 if an earthquake occurred, 0 </a:t>
            </a:r>
            <a:r>
              <a:rPr lang="en-US" dirty="0" err="1"/>
              <a:t>otherwisedata</a:t>
            </a:r>
            <a:r>
              <a:rPr lang="en-US" dirty="0"/>
              <a:t>['Earthquake'] = </a:t>
            </a:r>
            <a:r>
              <a:rPr lang="en-US" dirty="0" err="1"/>
              <a:t>np.where</a:t>
            </a:r>
            <a:r>
              <a:rPr lang="en-US" dirty="0"/>
              <a:t>(data['Magnitude'] &gt;= 5.0, 1, 0)target = data['Earthquake']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8A4DE0-8FC3-33F2-1760-A91FEAFC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classification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2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BEF5-3F8B-44DE-3A06-71FB371C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4912-2F52-5BA7-5C82-0EB62129E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Collage name : kings engineering college </a:t>
            </a:r>
          </a:p>
          <a:p>
            <a:r>
              <a:rPr lang="en-US" dirty="0"/>
              <a:t>College code: 2108</a:t>
            </a:r>
          </a:p>
          <a:p>
            <a:r>
              <a:rPr lang="en-US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128730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E1-7A26-BBB5-0F97-498F34E2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FCE2F6-B7F8-3653-7E9E-B3F2F6F339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 Split data into training and testing </a:t>
            </a:r>
            <a:r>
              <a:rPr lang="en-US" dirty="0" err="1"/>
              <a:t>setsX_train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(features, target,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and train a logistic regression </a:t>
            </a:r>
            <a:r>
              <a:rPr lang="en-US" dirty="0" err="1"/>
              <a:t>modelmodel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68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D335-63F8-1EAA-341C-AD4B3B7C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02C5-DC2F-6232-44D0-29B330EC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Make </a:t>
            </a:r>
            <a:r>
              <a:rPr lang="en-US" dirty="0" err="1"/>
              <a:t>predictionspredictions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Evaluate the </a:t>
            </a:r>
            <a:r>
              <a:rPr lang="en-US" dirty="0" err="1"/>
              <a:t>modelaccuracy</a:t>
            </a:r>
            <a:r>
              <a:rPr lang="en-US" dirty="0"/>
              <a:t> =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predictions)print(</a:t>
            </a:r>
            <a:r>
              <a:rPr lang="en-US" dirty="0" err="1"/>
              <a:t>f"Accuracy</a:t>
            </a:r>
            <a:r>
              <a:rPr lang="en-US" dirty="0"/>
              <a:t>: {accuracy}")</a:t>
            </a:r>
          </a:p>
        </p:txBody>
      </p:sp>
    </p:spTree>
    <p:extLst>
      <p:ext uri="{BB962C8B-B14F-4D97-AF65-F5344CB8AC3E}">
        <p14:creationId xmlns:p14="http://schemas.microsoft.com/office/powerpoint/2010/main" val="863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0A1-2A9D-E562-9D50-55540679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8AB7-2F65-8292-412A-24B91225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Predict the probability of an earthquake for new </a:t>
            </a:r>
            <a:r>
              <a:rPr lang="en-US" dirty="0" err="1"/>
              <a:t>datanew_data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([[6.0, 10.0, 35.0, -120.0]])  # Replace with your </a:t>
            </a:r>
            <a:r>
              <a:rPr lang="en-US" dirty="0" err="1"/>
              <a:t>dataprobability</a:t>
            </a:r>
            <a:r>
              <a:rPr lang="en-US" dirty="0"/>
              <a:t> = </a:t>
            </a:r>
            <a:r>
              <a:rPr lang="en-US" dirty="0" err="1"/>
              <a:t>model.predict_proba</a:t>
            </a:r>
            <a:r>
              <a:rPr lang="en-US" dirty="0"/>
              <a:t>(</a:t>
            </a:r>
            <a:r>
              <a:rPr lang="en-US" dirty="0" err="1"/>
              <a:t>new_data</a:t>
            </a:r>
            <a:r>
              <a:rPr lang="en-US" dirty="0"/>
              <a:t>)[:, 1]print(</a:t>
            </a:r>
            <a:r>
              <a:rPr lang="en-US" dirty="0" err="1"/>
              <a:t>f"Probability</a:t>
            </a:r>
            <a:r>
              <a:rPr lang="en-US" dirty="0"/>
              <a:t> of an earthquake: {probability[0]:.2f}")</a:t>
            </a:r>
          </a:p>
        </p:txBody>
      </p:sp>
    </p:spTree>
    <p:extLst>
      <p:ext uri="{BB962C8B-B14F-4D97-AF65-F5344CB8AC3E}">
        <p14:creationId xmlns:p14="http://schemas.microsoft.com/office/powerpoint/2010/main" val="381969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B642-07A7-4437-2EF8-640CF77D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A22C9-6AFA-F2B2-9623-663E4A9E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basic example that uses logistic regression for a binary classification problem (earthquake or no earthquake) based on magnitude, depth, latitude, and longitude. It doesn't predict exact times or locations of earthquakes but rather provides a probability estimate based on features.</a:t>
            </a:r>
          </a:p>
        </p:txBody>
      </p:sp>
    </p:spTree>
    <p:extLst>
      <p:ext uri="{BB962C8B-B14F-4D97-AF65-F5344CB8AC3E}">
        <p14:creationId xmlns:p14="http://schemas.microsoft.com/office/powerpoint/2010/main" val="10838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96D8-F672-9B63-F245-BB6FB8F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F757-9B6B-5176-3E2E-23EF1272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College name : kings engineering college </a:t>
            </a:r>
          </a:p>
          <a:p>
            <a:pPr marL="0" indent="0">
              <a:buNone/>
            </a:pPr>
            <a:r>
              <a:rPr lang="en-US" dirty="0"/>
              <a:t>College code: 2108</a:t>
            </a:r>
          </a:p>
          <a:p>
            <a:pPr marL="0" indent="0">
              <a:buNone/>
            </a:pPr>
            <a:r>
              <a:rPr lang="en-US" dirty="0"/>
              <a:t>Team members: </a:t>
            </a:r>
            <a:r>
              <a:rPr lang="en-US" dirty="0" err="1"/>
              <a:t>S.priyadharshini</a:t>
            </a:r>
            <a:r>
              <a:rPr lang="en-US" dirty="0"/>
              <a:t>(210821106050)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dirty="0" err="1"/>
              <a:t>U.sumithra</a:t>
            </a:r>
            <a:r>
              <a:rPr lang="en-US" dirty="0"/>
              <a:t> (210821106081)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dirty="0" err="1"/>
              <a:t>G.sushmitha</a:t>
            </a:r>
            <a:r>
              <a:rPr lang="en-US" dirty="0"/>
              <a:t>(210821106084)</a:t>
            </a:r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dirty="0" err="1"/>
              <a:t>Gswathi</a:t>
            </a:r>
            <a:r>
              <a:rPr lang="en-US" dirty="0"/>
              <a:t>(210821106085)</a:t>
            </a:r>
          </a:p>
          <a:p>
            <a:pPr marL="0" indent="0">
              <a:buNone/>
            </a:pPr>
            <a:r>
              <a:rPr lang="en-US" dirty="0"/>
              <a:t>department: B.E/Electronics </a:t>
            </a:r>
            <a:r>
              <a:rPr lang="en-US"/>
              <a:t>and Communication </a:t>
            </a:r>
            <a:r>
              <a:rPr lang="en-US" dirty="0"/>
              <a:t>Engineering </a:t>
            </a:r>
          </a:p>
        </p:txBody>
      </p:sp>
    </p:spTree>
    <p:extLst>
      <p:ext uri="{BB962C8B-B14F-4D97-AF65-F5344CB8AC3E}">
        <p14:creationId xmlns:p14="http://schemas.microsoft.com/office/powerpoint/2010/main" val="2045722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Earthquakepredictions model using python</vt:lpstr>
      <vt:lpstr>PowerPoint Presentation</vt:lpstr>
      <vt:lpstr>binary classification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Earthquakepredictions model using python</dc:title>
  <dc:creator>Guest User</dc:creator>
  <cp:lastModifiedBy>Guest User</cp:lastModifiedBy>
  <cp:revision>5</cp:revision>
  <dcterms:created xsi:type="dcterms:W3CDTF">2023-10-16T04:55:36Z</dcterms:created>
  <dcterms:modified xsi:type="dcterms:W3CDTF">2023-10-16T05:52:57Z</dcterms:modified>
</cp:coreProperties>
</file>