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43365-19B3-4B91-BEF8-9AC03C55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BE2B6-EFFA-44D0-B632-E348E87D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E93AA-28E3-4290-84AF-27A93B55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E8E3-26A6-4752-8B31-9B57D6A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54ECF-6CCF-431A-AB6B-75BF3DE7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E2CF-9A88-47C8-91DE-E4F52835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56F66-14AA-4F04-9AC3-7EC94B61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6A86F-1F6C-4B5E-8CF0-FA54A852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22200-541B-436B-B038-171FA03A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BD938-5D4B-416A-A121-B0A89279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A86305-E459-4BAE-8E88-76860FC99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A9D-D91C-4FC0-A62D-F8525C3A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6551A-F3F6-47DE-9B48-96BF7E8E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8FBBE-43F3-4750-A39C-154460E1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19A35-E5D2-4718-A144-9BB2C38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4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D69D-CE72-4291-A77C-36BF95FC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C8DE0-C5B1-4939-AEC6-28FD12AE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B348E-45B1-4E0D-9E2B-8C1E4594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865E5-C3F4-410A-A04C-57A9E49D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5B2C0-A98C-42DB-8672-514FBBF5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CE63-E3F4-480A-BB6E-41A8BEF1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C4DF2-E56F-4374-B4B5-A56E49DB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C276-2EDA-4351-8070-DD265689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8F23-EEA4-4F36-BFA6-A3C842C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EF14A-C3D4-4B49-97D8-5259C925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0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A91C-AF7A-4A5F-B602-407B6BAF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DE7C8-7557-4E90-86EB-EA882D63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6CFA-E783-40C1-A783-C29D26DD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81C5C-9292-459B-A086-1D910B82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961C5-29F9-4C73-8FAF-E5E54E51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6CC14-F16C-4A9B-A805-2E7E440C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6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D481-92D9-4ACA-B058-0EA9A2FC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8F66A-CC22-4127-917B-C21C302C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751C-A808-4ED8-8CF9-067B816FD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5BD79-7C89-4F50-B700-23A83E60B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F59756-97D9-4D44-B26D-0A3DC8D7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BF545-2DE3-4D14-BBA6-C4A4B50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8061A-956F-4239-A8FC-5139728E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34004-3F22-498D-99E5-B71847D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35461-42EC-410C-AF4A-DC374A94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72695-433E-4FBB-8E21-CC9CF6E9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71525-C50A-494B-9D59-B0246903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47C27-E740-4A6E-AA95-D55C4691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7F5C05-F772-4EEF-8AD3-A12432EA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80A75E-4203-42E8-985F-AF4B64CE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50E45-5A1B-41A5-8FB8-B0E1EDAE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A77EE-F96A-4C0F-853F-820B613C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6ED4E-A793-4D11-8A9E-071149FE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341F8-B492-4A3C-AEB7-741771FF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02606-F235-4848-8D49-2C359C1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C6E2D-5856-4121-8D61-2AE45D2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3912E-3EAE-4216-B2CC-02E4F9A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6B76F-ADF3-4CC5-B63F-124F9A7B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8EBE5-5D08-444D-AB6B-D0B27CA9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0BC72-086D-472A-A6AE-77B56F5B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7DA47-C397-4329-AFCA-9A48351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5195C-2C87-4F71-B545-DFBA4392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BD02E-D0AF-4B45-AE9C-45D912D3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8B467-1552-4540-820E-265D54DF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6E8BB-79BC-4F5A-BCB4-83F41DD5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2593-3922-46D3-94ED-F7901D4C9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099F-9CDD-4E1A-AB4F-1421CFE6139E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D8AB-E30A-4B1D-8993-7BB6B6608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2C9B-6E42-42AE-A594-5CDA8301C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B8C7-9EDF-46A1-AE78-E97719369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6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4B0A055-9375-47C9-A9A9-298923F4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0240" y="980440"/>
            <a:ext cx="1066800" cy="4013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T(n)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B35F7-A831-494D-8576-D7E1EF466409}"/>
              </a:ext>
            </a:extLst>
          </p:cNvPr>
          <p:cNvCxnSpPr>
            <a:cxnSpLocks/>
          </p:cNvCxnSpPr>
          <p:nvPr/>
        </p:nvCxnSpPr>
        <p:spPr>
          <a:xfrm>
            <a:off x="5100320" y="1381760"/>
            <a:ext cx="34544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2">
            <a:extLst>
              <a:ext uri="{FF2B5EF4-FFF2-40B4-BE49-F238E27FC236}">
                <a16:creationId xmlns:a16="http://schemas.microsoft.com/office/drawing/2014/main" id="{08D0F64A-92F2-4BAD-AED6-7EBBB5C3368F}"/>
              </a:ext>
            </a:extLst>
          </p:cNvPr>
          <p:cNvSpPr txBox="1">
            <a:spLocks/>
          </p:cNvSpPr>
          <p:nvPr/>
        </p:nvSpPr>
        <p:spPr>
          <a:xfrm>
            <a:off x="5100320" y="180340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T(n/2)</a:t>
            </a:r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7153466-A151-4282-9C28-C18C16157F7E}"/>
              </a:ext>
            </a:extLst>
          </p:cNvPr>
          <p:cNvSpPr txBox="1">
            <a:spLocks/>
          </p:cNvSpPr>
          <p:nvPr/>
        </p:nvSpPr>
        <p:spPr>
          <a:xfrm>
            <a:off x="4033520" y="174244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02B51-71F5-40D9-81BD-82EDD104E3B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673600" y="1381760"/>
            <a:ext cx="320040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E96594-F0BB-4CA8-AE72-7974134B0A1E}"/>
              </a:ext>
            </a:extLst>
          </p:cNvPr>
          <p:cNvCxnSpPr>
            <a:cxnSpLocks/>
          </p:cNvCxnSpPr>
          <p:nvPr/>
        </p:nvCxnSpPr>
        <p:spPr>
          <a:xfrm>
            <a:off x="5821680" y="2204720"/>
            <a:ext cx="34544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E3A264-9F1E-4467-B55E-3920A08F8F54}"/>
              </a:ext>
            </a:extLst>
          </p:cNvPr>
          <p:cNvCxnSpPr>
            <a:cxnSpLocks/>
          </p:cNvCxnSpPr>
          <p:nvPr/>
        </p:nvCxnSpPr>
        <p:spPr>
          <a:xfrm flipH="1">
            <a:off x="5313680" y="2204720"/>
            <a:ext cx="320040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标题 2">
            <a:extLst>
              <a:ext uri="{FF2B5EF4-FFF2-40B4-BE49-F238E27FC236}">
                <a16:creationId xmlns:a16="http://schemas.microsoft.com/office/drawing/2014/main" id="{C7E16267-65A7-404B-8E61-B1509D69AEBB}"/>
              </a:ext>
            </a:extLst>
          </p:cNvPr>
          <p:cNvSpPr txBox="1">
            <a:spLocks/>
          </p:cNvSpPr>
          <p:nvPr/>
        </p:nvSpPr>
        <p:spPr>
          <a:xfrm>
            <a:off x="4780280" y="258572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0D04BB87-6440-4A00-AA55-1BDF8A58BFF5}"/>
              </a:ext>
            </a:extLst>
          </p:cNvPr>
          <p:cNvSpPr txBox="1">
            <a:spLocks/>
          </p:cNvSpPr>
          <p:nvPr/>
        </p:nvSpPr>
        <p:spPr>
          <a:xfrm>
            <a:off x="5638800" y="258572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T(n/4)</a:t>
            </a:r>
            <a:endParaRPr lang="zh-CN" altLang="en-US" dirty="0"/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280F2E68-2C82-4C31-AF8A-7E6042287052}"/>
              </a:ext>
            </a:extLst>
          </p:cNvPr>
          <p:cNvSpPr txBox="1">
            <a:spLocks/>
          </p:cNvSpPr>
          <p:nvPr/>
        </p:nvSpPr>
        <p:spPr>
          <a:xfrm>
            <a:off x="5473700" y="316738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F4E17D-C55C-4FE1-8791-2485AF16E752}"/>
              </a:ext>
            </a:extLst>
          </p:cNvPr>
          <p:cNvCxnSpPr>
            <a:cxnSpLocks/>
          </p:cNvCxnSpPr>
          <p:nvPr/>
        </p:nvCxnSpPr>
        <p:spPr>
          <a:xfrm>
            <a:off x="6624320" y="3530601"/>
            <a:ext cx="34544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172E13-BADB-4DB9-9877-B04497015421}"/>
              </a:ext>
            </a:extLst>
          </p:cNvPr>
          <p:cNvCxnSpPr>
            <a:cxnSpLocks/>
          </p:cNvCxnSpPr>
          <p:nvPr/>
        </p:nvCxnSpPr>
        <p:spPr>
          <a:xfrm flipH="1">
            <a:off x="6116320" y="3530601"/>
            <a:ext cx="320040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副标题 2">
            <a:extLst>
              <a:ext uri="{FF2B5EF4-FFF2-40B4-BE49-F238E27FC236}">
                <a16:creationId xmlns:a16="http://schemas.microsoft.com/office/drawing/2014/main" id="{BCDDA9AC-2B82-4D93-9A4D-CFAA863CC3A4}"/>
              </a:ext>
            </a:extLst>
          </p:cNvPr>
          <p:cNvSpPr txBox="1">
            <a:spLocks/>
          </p:cNvSpPr>
          <p:nvPr/>
        </p:nvSpPr>
        <p:spPr>
          <a:xfrm>
            <a:off x="5527041" y="3850641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3D13133C-1675-4F38-99C7-FC68336187CD}"/>
              </a:ext>
            </a:extLst>
          </p:cNvPr>
          <p:cNvSpPr txBox="1">
            <a:spLocks/>
          </p:cNvSpPr>
          <p:nvPr/>
        </p:nvSpPr>
        <p:spPr>
          <a:xfrm>
            <a:off x="6477000" y="3911601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E7F69ED-4627-4236-80D7-1057AF594EAA}"/>
              </a:ext>
            </a:extLst>
          </p:cNvPr>
          <p:cNvSpPr/>
          <p:nvPr/>
        </p:nvSpPr>
        <p:spPr>
          <a:xfrm>
            <a:off x="7640320" y="1066800"/>
            <a:ext cx="213360" cy="3185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178981EE-F26B-40BD-9368-9696742BEC8B}"/>
              </a:ext>
            </a:extLst>
          </p:cNvPr>
          <p:cNvSpPr txBox="1">
            <a:spLocks/>
          </p:cNvSpPr>
          <p:nvPr/>
        </p:nvSpPr>
        <p:spPr>
          <a:xfrm>
            <a:off x="8285480" y="245872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EAFBE0-05E8-4CEA-B403-0F315529D45E}"/>
                  </a:ext>
                </a:extLst>
              </p:cNvPr>
              <p:cNvSpPr/>
              <p:nvPr/>
            </p:nvSpPr>
            <p:spPr>
              <a:xfrm>
                <a:off x="7853680" y="2424669"/>
                <a:ext cx="789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EAFBE0-05E8-4CEA-B403-0F315529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80" y="2424669"/>
                <a:ext cx="78996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9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B35F7-A831-494D-8576-D7E1EF466409}"/>
              </a:ext>
            </a:extLst>
          </p:cNvPr>
          <p:cNvCxnSpPr>
            <a:cxnSpLocks/>
          </p:cNvCxnSpPr>
          <p:nvPr/>
        </p:nvCxnSpPr>
        <p:spPr>
          <a:xfrm>
            <a:off x="5100320" y="1381760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02B51-71F5-40D9-81BD-82EDD104E3BF}"/>
              </a:ext>
            </a:extLst>
          </p:cNvPr>
          <p:cNvCxnSpPr>
            <a:cxnSpLocks/>
          </p:cNvCxnSpPr>
          <p:nvPr/>
        </p:nvCxnSpPr>
        <p:spPr>
          <a:xfrm flipH="1">
            <a:off x="4836160" y="1381760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副标题 2">
            <a:extLst>
              <a:ext uri="{FF2B5EF4-FFF2-40B4-BE49-F238E27FC236}">
                <a16:creationId xmlns:a16="http://schemas.microsoft.com/office/drawing/2014/main" id="{BCDDA9AC-2B82-4D93-9A4D-CFAA863CC3A4}"/>
              </a:ext>
            </a:extLst>
          </p:cNvPr>
          <p:cNvSpPr txBox="1">
            <a:spLocks/>
          </p:cNvSpPr>
          <p:nvPr/>
        </p:nvSpPr>
        <p:spPr>
          <a:xfrm>
            <a:off x="4461092" y="2291822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CE7F69ED-4627-4236-80D7-1057AF594EAA}"/>
              </a:ext>
            </a:extLst>
          </p:cNvPr>
          <p:cNvSpPr/>
          <p:nvPr/>
        </p:nvSpPr>
        <p:spPr>
          <a:xfrm>
            <a:off x="7067861" y="1174750"/>
            <a:ext cx="157480" cy="1685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178981EE-F26B-40BD-9368-9696742BEC8B}"/>
              </a:ext>
            </a:extLst>
          </p:cNvPr>
          <p:cNvSpPr txBox="1">
            <a:spLocks/>
          </p:cNvSpPr>
          <p:nvPr/>
        </p:nvSpPr>
        <p:spPr>
          <a:xfrm>
            <a:off x="7191196" y="1831975"/>
            <a:ext cx="614835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2E5660B-B15F-4FBF-888D-49159E6325AF}"/>
              </a:ext>
            </a:extLst>
          </p:cNvPr>
          <p:cNvSpPr/>
          <p:nvPr/>
        </p:nvSpPr>
        <p:spPr>
          <a:xfrm>
            <a:off x="4943687" y="117475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70DF77A-65EC-45D0-BE51-CCB345101AEB}"/>
              </a:ext>
            </a:extLst>
          </p:cNvPr>
          <p:cNvSpPr/>
          <p:nvPr/>
        </p:nvSpPr>
        <p:spPr>
          <a:xfrm>
            <a:off x="4653280" y="155194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C86FB6D-8CAE-4CD6-BE7F-2703203F0073}"/>
              </a:ext>
            </a:extLst>
          </p:cNvPr>
          <p:cNvSpPr/>
          <p:nvPr/>
        </p:nvSpPr>
        <p:spPr>
          <a:xfrm>
            <a:off x="5231764" y="156517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BE5952B-BB8D-4DE0-9007-58A7FF3243C7}"/>
              </a:ext>
            </a:extLst>
          </p:cNvPr>
          <p:cNvCxnSpPr>
            <a:cxnSpLocks/>
          </p:cNvCxnSpPr>
          <p:nvPr/>
        </p:nvCxnSpPr>
        <p:spPr>
          <a:xfrm>
            <a:off x="4811617" y="1758950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9CF6FFA-2BCE-4BEE-ACC3-D4B7B3C24E32}"/>
              </a:ext>
            </a:extLst>
          </p:cNvPr>
          <p:cNvCxnSpPr>
            <a:cxnSpLocks/>
          </p:cNvCxnSpPr>
          <p:nvPr/>
        </p:nvCxnSpPr>
        <p:spPr>
          <a:xfrm flipH="1">
            <a:off x="4521201" y="1737995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93D0C0-0EF6-4813-9F79-BBE59EC52A7E}"/>
              </a:ext>
            </a:extLst>
          </p:cNvPr>
          <p:cNvSpPr/>
          <p:nvPr/>
        </p:nvSpPr>
        <p:spPr>
          <a:xfrm>
            <a:off x="4338321" y="1896745"/>
            <a:ext cx="213360" cy="2070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506CBA-8602-4D66-8EA5-719D8D1C087D}"/>
              </a:ext>
            </a:extLst>
          </p:cNvPr>
          <p:cNvSpPr/>
          <p:nvPr/>
        </p:nvSpPr>
        <p:spPr>
          <a:xfrm>
            <a:off x="4866640" y="192913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F22E79B-2021-44FA-88D3-E17152A5BFB2}"/>
              </a:ext>
            </a:extLst>
          </p:cNvPr>
          <p:cNvCxnSpPr>
            <a:cxnSpLocks/>
          </p:cNvCxnSpPr>
          <p:nvPr/>
        </p:nvCxnSpPr>
        <p:spPr>
          <a:xfrm flipH="1">
            <a:off x="3605551" y="2933173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1C98DD9-B97B-41A9-B5CF-DE96908BA95B}"/>
              </a:ext>
            </a:extLst>
          </p:cNvPr>
          <p:cNvCxnSpPr>
            <a:cxnSpLocks/>
          </p:cNvCxnSpPr>
          <p:nvPr/>
        </p:nvCxnSpPr>
        <p:spPr>
          <a:xfrm>
            <a:off x="3967918" y="2939841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60C27A0-B5AC-4BEA-8A1A-EEE795229CFF}"/>
              </a:ext>
            </a:extLst>
          </p:cNvPr>
          <p:cNvCxnSpPr>
            <a:cxnSpLocks/>
          </p:cNvCxnSpPr>
          <p:nvPr/>
        </p:nvCxnSpPr>
        <p:spPr>
          <a:xfrm flipH="1">
            <a:off x="5157047" y="1772921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E15EB12-ADD5-433F-8935-F71271B68469}"/>
              </a:ext>
            </a:extLst>
          </p:cNvPr>
          <p:cNvSpPr/>
          <p:nvPr/>
        </p:nvSpPr>
        <p:spPr>
          <a:xfrm>
            <a:off x="5110480" y="1944584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C149-CAB6-456A-AFE8-2685A4FE2203}"/>
              </a:ext>
            </a:extLst>
          </p:cNvPr>
          <p:cNvCxnSpPr>
            <a:cxnSpLocks/>
          </p:cNvCxnSpPr>
          <p:nvPr/>
        </p:nvCxnSpPr>
        <p:spPr>
          <a:xfrm>
            <a:off x="5389882" y="1789853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CD00CDB-CD85-49E8-BD42-39A50F54968D}"/>
              </a:ext>
            </a:extLst>
          </p:cNvPr>
          <p:cNvSpPr/>
          <p:nvPr/>
        </p:nvSpPr>
        <p:spPr>
          <a:xfrm>
            <a:off x="5491480" y="196278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0E8B349-155E-4A1F-82B7-3BC1197207DB}"/>
              </a:ext>
            </a:extLst>
          </p:cNvPr>
          <p:cNvSpPr/>
          <p:nvPr/>
        </p:nvSpPr>
        <p:spPr>
          <a:xfrm>
            <a:off x="3760061" y="2732831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C9F4789-FECC-4B79-90D7-F401F9401266}"/>
              </a:ext>
            </a:extLst>
          </p:cNvPr>
          <p:cNvSpPr/>
          <p:nvPr/>
        </p:nvSpPr>
        <p:spPr>
          <a:xfrm>
            <a:off x="3436643" y="3121981"/>
            <a:ext cx="213360" cy="2070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422E616-198B-42D0-A3EE-E7A5EF65404E}"/>
              </a:ext>
            </a:extLst>
          </p:cNvPr>
          <p:cNvSpPr/>
          <p:nvPr/>
        </p:nvSpPr>
        <p:spPr>
          <a:xfrm>
            <a:off x="4056394" y="3132353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94FEF-053A-419B-8C9C-B44C25BFA09E}"/>
              </a:ext>
            </a:extLst>
          </p:cNvPr>
          <p:cNvCxnSpPr>
            <a:cxnSpLocks/>
          </p:cNvCxnSpPr>
          <p:nvPr/>
        </p:nvCxnSpPr>
        <p:spPr>
          <a:xfrm flipH="1">
            <a:off x="4469163" y="2959842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35EF9D8-C3C9-41BB-A029-A589C7A698B9}"/>
              </a:ext>
            </a:extLst>
          </p:cNvPr>
          <p:cNvCxnSpPr>
            <a:cxnSpLocks/>
          </p:cNvCxnSpPr>
          <p:nvPr/>
        </p:nvCxnSpPr>
        <p:spPr>
          <a:xfrm>
            <a:off x="4831530" y="2966510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CB449E2F-912F-45BE-B180-B0FC2FC8D3C6}"/>
              </a:ext>
            </a:extLst>
          </p:cNvPr>
          <p:cNvSpPr/>
          <p:nvPr/>
        </p:nvSpPr>
        <p:spPr>
          <a:xfrm>
            <a:off x="4623673" y="2759500"/>
            <a:ext cx="213360" cy="2070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7781738-4065-48BC-9EC7-98EADCD78173}"/>
              </a:ext>
            </a:extLst>
          </p:cNvPr>
          <p:cNvSpPr/>
          <p:nvPr/>
        </p:nvSpPr>
        <p:spPr>
          <a:xfrm>
            <a:off x="4300255" y="314865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F62FEBF-0673-4864-B403-01511E2F00C5}"/>
              </a:ext>
            </a:extLst>
          </p:cNvPr>
          <p:cNvSpPr/>
          <p:nvPr/>
        </p:nvSpPr>
        <p:spPr>
          <a:xfrm>
            <a:off x="4920006" y="3159022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781DADF-C2CB-42BD-8F24-748C500DDCDD}"/>
              </a:ext>
            </a:extLst>
          </p:cNvPr>
          <p:cNvCxnSpPr>
            <a:cxnSpLocks/>
          </p:cNvCxnSpPr>
          <p:nvPr/>
        </p:nvCxnSpPr>
        <p:spPr>
          <a:xfrm flipH="1">
            <a:off x="5779788" y="2956877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9B3A6F9-C0A5-4D80-AF89-48D4C13AB2E7}"/>
              </a:ext>
            </a:extLst>
          </p:cNvPr>
          <p:cNvCxnSpPr>
            <a:cxnSpLocks/>
          </p:cNvCxnSpPr>
          <p:nvPr/>
        </p:nvCxnSpPr>
        <p:spPr>
          <a:xfrm>
            <a:off x="6142155" y="2963545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FD3FB7C-AEC9-46BE-9197-E7FBFCABF682}"/>
              </a:ext>
            </a:extLst>
          </p:cNvPr>
          <p:cNvSpPr/>
          <p:nvPr/>
        </p:nvSpPr>
        <p:spPr>
          <a:xfrm>
            <a:off x="5934298" y="275653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CE8692E-C79F-441D-B307-E60AA3C31A19}"/>
              </a:ext>
            </a:extLst>
          </p:cNvPr>
          <p:cNvSpPr/>
          <p:nvPr/>
        </p:nvSpPr>
        <p:spPr>
          <a:xfrm>
            <a:off x="5610880" y="314568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196937F-088C-467A-A190-C89E5E818651}"/>
              </a:ext>
            </a:extLst>
          </p:cNvPr>
          <p:cNvSpPr/>
          <p:nvPr/>
        </p:nvSpPr>
        <p:spPr>
          <a:xfrm>
            <a:off x="6230631" y="3156057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副标题 2">
            <a:extLst>
              <a:ext uri="{FF2B5EF4-FFF2-40B4-BE49-F238E27FC236}">
                <a16:creationId xmlns:a16="http://schemas.microsoft.com/office/drawing/2014/main" id="{95951782-95B7-477E-81F7-1B1B3DFFFD71}"/>
              </a:ext>
            </a:extLst>
          </p:cNvPr>
          <p:cNvSpPr txBox="1">
            <a:spLocks/>
          </p:cNvSpPr>
          <p:nvPr/>
        </p:nvSpPr>
        <p:spPr>
          <a:xfrm>
            <a:off x="5075755" y="2724153"/>
            <a:ext cx="629085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723FFE4-24AC-4098-AC97-24A9C28D5623}"/>
              </a:ext>
            </a:extLst>
          </p:cNvPr>
          <p:cNvCxnSpPr>
            <a:cxnSpLocks/>
          </p:cNvCxnSpPr>
          <p:nvPr/>
        </p:nvCxnSpPr>
        <p:spPr>
          <a:xfrm>
            <a:off x="4461978" y="2632130"/>
            <a:ext cx="153247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D88D1A0-30F9-4368-8841-CF696360B6CA}"/>
              </a:ext>
            </a:extLst>
          </p:cNvPr>
          <p:cNvCxnSpPr>
            <a:cxnSpLocks/>
          </p:cNvCxnSpPr>
          <p:nvPr/>
        </p:nvCxnSpPr>
        <p:spPr>
          <a:xfrm flipH="1">
            <a:off x="3970451" y="2581066"/>
            <a:ext cx="157480" cy="1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D6C475FE-1490-4BE3-A00A-24FA103B12EB}"/>
              </a:ext>
            </a:extLst>
          </p:cNvPr>
          <p:cNvSpPr/>
          <p:nvPr/>
        </p:nvSpPr>
        <p:spPr>
          <a:xfrm flipH="1">
            <a:off x="2904667" y="1174750"/>
            <a:ext cx="153116" cy="1955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副标题 2">
            <a:extLst>
              <a:ext uri="{FF2B5EF4-FFF2-40B4-BE49-F238E27FC236}">
                <a16:creationId xmlns:a16="http://schemas.microsoft.com/office/drawing/2014/main" id="{A5E0A08E-CCD4-4B59-839F-037E94EEE1D5}"/>
              </a:ext>
            </a:extLst>
          </p:cNvPr>
          <p:cNvSpPr txBox="1">
            <a:spLocks/>
          </p:cNvSpPr>
          <p:nvPr/>
        </p:nvSpPr>
        <p:spPr>
          <a:xfrm>
            <a:off x="2246766" y="1950934"/>
            <a:ext cx="614835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n2</a:t>
            </a:r>
            <a:endParaRPr lang="zh-CN" altLang="en-US" dirty="0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B7B009BE-C1BB-47CE-8F18-3C4BDFD0ADC3}"/>
              </a:ext>
            </a:extLst>
          </p:cNvPr>
          <p:cNvSpPr/>
          <p:nvPr/>
        </p:nvSpPr>
        <p:spPr>
          <a:xfrm flipH="1">
            <a:off x="3881600" y="1178986"/>
            <a:ext cx="213360" cy="8657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副标题 2">
            <a:extLst>
              <a:ext uri="{FF2B5EF4-FFF2-40B4-BE49-F238E27FC236}">
                <a16:creationId xmlns:a16="http://schemas.microsoft.com/office/drawing/2014/main" id="{0D1DBF22-C0DA-48EB-9C11-E73007CAEE03}"/>
              </a:ext>
            </a:extLst>
          </p:cNvPr>
          <p:cNvSpPr txBox="1">
            <a:spLocks/>
          </p:cNvSpPr>
          <p:nvPr/>
        </p:nvSpPr>
        <p:spPr>
          <a:xfrm>
            <a:off x="3279388" y="1437535"/>
            <a:ext cx="614835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43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4B0A055-9375-47C9-A9A9-298923F4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0240" y="980440"/>
            <a:ext cx="1066800" cy="4013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T(n)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3B35F7-A831-494D-8576-D7E1EF466409}"/>
              </a:ext>
            </a:extLst>
          </p:cNvPr>
          <p:cNvCxnSpPr>
            <a:cxnSpLocks/>
          </p:cNvCxnSpPr>
          <p:nvPr/>
        </p:nvCxnSpPr>
        <p:spPr>
          <a:xfrm>
            <a:off x="5100320" y="1381760"/>
            <a:ext cx="345440" cy="3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标题 2">
            <a:extLst>
              <a:ext uri="{FF2B5EF4-FFF2-40B4-BE49-F238E27FC236}">
                <a16:creationId xmlns:a16="http://schemas.microsoft.com/office/drawing/2014/main" id="{08D0F64A-92F2-4BAD-AED6-7EBBB5C3368F}"/>
              </a:ext>
            </a:extLst>
          </p:cNvPr>
          <p:cNvSpPr txBox="1">
            <a:spLocks/>
          </p:cNvSpPr>
          <p:nvPr/>
        </p:nvSpPr>
        <p:spPr>
          <a:xfrm>
            <a:off x="5100320" y="180340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T(n/2)</a:t>
            </a:r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7153466-A151-4282-9C28-C18C16157F7E}"/>
              </a:ext>
            </a:extLst>
          </p:cNvPr>
          <p:cNvSpPr txBox="1">
            <a:spLocks/>
          </p:cNvSpPr>
          <p:nvPr/>
        </p:nvSpPr>
        <p:spPr>
          <a:xfrm>
            <a:off x="4033520" y="1742440"/>
            <a:ext cx="1066800" cy="401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02B51-71F5-40D9-81BD-82EDD104E3B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673600" y="1381760"/>
            <a:ext cx="320040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9E14958-0E58-4B80-BDA6-9D5D942EA42B}"/>
              </a:ext>
            </a:extLst>
          </p:cNvPr>
          <p:cNvSpPr/>
          <p:nvPr/>
        </p:nvSpPr>
        <p:spPr>
          <a:xfrm>
            <a:off x="3234082" y="88058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800F016-7C6A-4E9F-873E-CBC0CFC788EF}"/>
              </a:ext>
            </a:extLst>
          </p:cNvPr>
          <p:cNvSpPr/>
          <p:nvPr/>
        </p:nvSpPr>
        <p:spPr>
          <a:xfrm rot="2988351">
            <a:off x="3111872" y="1007497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11DC095-B9B6-4F9E-9DB3-09ADFCB68B55}"/>
              </a:ext>
            </a:extLst>
          </p:cNvPr>
          <p:cNvSpPr/>
          <p:nvPr/>
        </p:nvSpPr>
        <p:spPr>
          <a:xfrm rot="18652896">
            <a:off x="3467973" y="1007497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A888D9F-8B1F-4AA9-8DAA-89C477C68234}"/>
              </a:ext>
            </a:extLst>
          </p:cNvPr>
          <p:cNvSpPr/>
          <p:nvPr/>
        </p:nvSpPr>
        <p:spPr>
          <a:xfrm>
            <a:off x="2928031" y="1170256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E50EE64-CDEE-4488-9452-5BF0B69AFAD1}"/>
              </a:ext>
            </a:extLst>
          </p:cNvPr>
          <p:cNvSpPr/>
          <p:nvPr/>
        </p:nvSpPr>
        <p:spPr>
          <a:xfrm rot="1264392">
            <a:off x="2877954" y="1362276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30CDF9D-70A1-43D7-A070-E34B381F80D6}"/>
              </a:ext>
            </a:extLst>
          </p:cNvPr>
          <p:cNvSpPr/>
          <p:nvPr/>
        </p:nvSpPr>
        <p:spPr>
          <a:xfrm rot="20068664">
            <a:off x="3101382" y="1364581"/>
            <a:ext cx="100153" cy="2352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9AFA1D-B418-4123-9C48-DEBBDFA2764F}"/>
              </a:ext>
            </a:extLst>
          </p:cNvPr>
          <p:cNvSpPr/>
          <p:nvPr/>
        </p:nvSpPr>
        <p:spPr>
          <a:xfrm>
            <a:off x="2741528" y="1591311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03EAE7-E2D6-4287-97AB-C855EE6164A6}"/>
              </a:ext>
            </a:extLst>
          </p:cNvPr>
          <p:cNvSpPr/>
          <p:nvPr/>
        </p:nvSpPr>
        <p:spPr>
          <a:xfrm>
            <a:off x="3110894" y="1591311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F2D69C-E63B-458A-AD58-EAB97BE4143F}"/>
              </a:ext>
            </a:extLst>
          </p:cNvPr>
          <p:cNvSpPr/>
          <p:nvPr/>
        </p:nvSpPr>
        <p:spPr>
          <a:xfrm>
            <a:off x="3582369" y="1171306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3215E59-626E-4A9F-B9C6-C7F7EDA22F07}"/>
              </a:ext>
            </a:extLst>
          </p:cNvPr>
          <p:cNvSpPr/>
          <p:nvPr/>
        </p:nvSpPr>
        <p:spPr>
          <a:xfrm rot="1264392">
            <a:off x="3532292" y="1363326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BEC5652-6211-4012-BF59-641FE22B10F9}"/>
              </a:ext>
            </a:extLst>
          </p:cNvPr>
          <p:cNvSpPr/>
          <p:nvPr/>
        </p:nvSpPr>
        <p:spPr>
          <a:xfrm rot="20068664">
            <a:off x="3755720" y="1365631"/>
            <a:ext cx="100153" cy="2352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EDE1DB-CC44-4695-A3C2-57F71B0A8259}"/>
              </a:ext>
            </a:extLst>
          </p:cNvPr>
          <p:cNvSpPr/>
          <p:nvPr/>
        </p:nvSpPr>
        <p:spPr>
          <a:xfrm>
            <a:off x="3395866" y="1592361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F7FF5B4-E2DB-4313-A58B-9471C33496E3}"/>
              </a:ext>
            </a:extLst>
          </p:cNvPr>
          <p:cNvSpPr/>
          <p:nvPr/>
        </p:nvSpPr>
        <p:spPr>
          <a:xfrm>
            <a:off x="3765232" y="1592361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6039293-BC0D-490E-B44A-4B12B24E73A2}"/>
              </a:ext>
            </a:extLst>
          </p:cNvPr>
          <p:cNvSpPr/>
          <p:nvPr/>
        </p:nvSpPr>
        <p:spPr>
          <a:xfrm rot="1264392">
            <a:off x="2691452" y="1808459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26887B32-5F85-43E2-8F27-311031FC303A}"/>
              </a:ext>
            </a:extLst>
          </p:cNvPr>
          <p:cNvSpPr/>
          <p:nvPr/>
        </p:nvSpPr>
        <p:spPr>
          <a:xfrm rot="20068664">
            <a:off x="3525890" y="1808826"/>
            <a:ext cx="100153" cy="235274"/>
          </a:xfrm>
          <a:prstGeom prst="down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78B7DFF-3794-46E3-9589-2CB452F34553}"/>
              </a:ext>
            </a:extLst>
          </p:cNvPr>
          <p:cNvSpPr/>
          <p:nvPr/>
        </p:nvSpPr>
        <p:spPr>
          <a:xfrm>
            <a:off x="2572365" y="203749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A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6E3BDAE-A858-49D9-A68A-6753EC68BEFD}"/>
              </a:ext>
            </a:extLst>
          </p:cNvPr>
          <p:cNvSpPr/>
          <p:nvPr/>
        </p:nvSpPr>
        <p:spPr>
          <a:xfrm>
            <a:off x="3543862" y="203749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B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751094-D9A7-4F45-BEC4-E42821946C6D}"/>
              </a:ext>
            </a:extLst>
          </p:cNvPr>
          <p:cNvSpPr/>
          <p:nvPr/>
        </p:nvSpPr>
        <p:spPr>
          <a:xfrm>
            <a:off x="7070586" y="879534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4472C4"/>
                </a:solidFill>
              </a:rPr>
              <a:t>A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C20F207-471A-4F89-8F05-4427D94D6E86}"/>
              </a:ext>
            </a:extLst>
          </p:cNvPr>
          <p:cNvSpPr/>
          <p:nvPr/>
        </p:nvSpPr>
        <p:spPr>
          <a:xfrm rot="2988351">
            <a:off x="6948376" y="1006446"/>
            <a:ext cx="100153" cy="2352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8F19A85-0B6E-47D6-81B3-DC1B4BDE3FAF}"/>
              </a:ext>
            </a:extLst>
          </p:cNvPr>
          <p:cNvSpPr/>
          <p:nvPr/>
        </p:nvSpPr>
        <p:spPr>
          <a:xfrm rot="18652896">
            <a:off x="7304477" y="1006446"/>
            <a:ext cx="100153" cy="23527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A4D2FDB-D59A-4EF2-8404-6C13C52C7BA3}"/>
              </a:ext>
            </a:extLst>
          </p:cNvPr>
          <p:cNvSpPr/>
          <p:nvPr/>
        </p:nvSpPr>
        <p:spPr>
          <a:xfrm>
            <a:off x="6764535" y="116920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168AC6E-9B3C-4142-B4F6-319CDF325F69}"/>
              </a:ext>
            </a:extLst>
          </p:cNvPr>
          <p:cNvSpPr/>
          <p:nvPr/>
        </p:nvSpPr>
        <p:spPr>
          <a:xfrm rot="1264392">
            <a:off x="6714458" y="1361225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16CB78D-4FD5-4EB4-AB4C-35E995E8D121}"/>
              </a:ext>
            </a:extLst>
          </p:cNvPr>
          <p:cNvSpPr/>
          <p:nvPr/>
        </p:nvSpPr>
        <p:spPr>
          <a:xfrm rot="20068664">
            <a:off x="6937886" y="1363530"/>
            <a:ext cx="100153" cy="235274"/>
          </a:xfrm>
          <a:prstGeom prst="downArrow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73182A7-8CDE-42CE-9022-C8BF9DFDE7FF}"/>
              </a:ext>
            </a:extLst>
          </p:cNvPr>
          <p:cNvSpPr/>
          <p:nvPr/>
        </p:nvSpPr>
        <p:spPr>
          <a:xfrm>
            <a:off x="6578032" y="159026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CAF561-F4A7-4934-9BCD-234DC86E0ECA}"/>
              </a:ext>
            </a:extLst>
          </p:cNvPr>
          <p:cNvSpPr/>
          <p:nvPr/>
        </p:nvSpPr>
        <p:spPr>
          <a:xfrm>
            <a:off x="6947398" y="1590260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1880523-0888-4F76-8553-FAF35FD2375E}"/>
              </a:ext>
            </a:extLst>
          </p:cNvPr>
          <p:cNvSpPr/>
          <p:nvPr/>
        </p:nvSpPr>
        <p:spPr>
          <a:xfrm>
            <a:off x="7418873" y="117025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ED9E1744-56B3-4749-95D2-40CD1AB7EF61}"/>
              </a:ext>
            </a:extLst>
          </p:cNvPr>
          <p:cNvSpPr/>
          <p:nvPr/>
        </p:nvSpPr>
        <p:spPr>
          <a:xfrm rot="1264392">
            <a:off x="6527956" y="1807408"/>
            <a:ext cx="100153" cy="235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40D4DF-660B-46C4-8460-0CC71211C554}"/>
              </a:ext>
            </a:extLst>
          </p:cNvPr>
          <p:cNvSpPr/>
          <p:nvPr/>
        </p:nvSpPr>
        <p:spPr>
          <a:xfrm>
            <a:off x="6408869" y="2036444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5C1C2049-E703-4FC7-A518-2301BD176EA6}"/>
              </a:ext>
            </a:extLst>
          </p:cNvPr>
          <p:cNvSpPr/>
          <p:nvPr/>
        </p:nvSpPr>
        <p:spPr>
          <a:xfrm rot="20068664">
            <a:off x="7133833" y="1784585"/>
            <a:ext cx="100153" cy="235274"/>
          </a:xfrm>
          <a:prstGeom prst="downArrow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48A2AC6-96A8-4639-A08A-6891F594F4DF}"/>
              </a:ext>
            </a:extLst>
          </p:cNvPr>
          <p:cNvSpPr/>
          <p:nvPr/>
        </p:nvSpPr>
        <p:spPr>
          <a:xfrm>
            <a:off x="7143345" y="2011315"/>
            <a:ext cx="213360" cy="207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pf</dc:creator>
  <cp:lastModifiedBy>bme319</cp:lastModifiedBy>
  <cp:revision>7</cp:revision>
  <dcterms:created xsi:type="dcterms:W3CDTF">2018-10-10T02:51:04Z</dcterms:created>
  <dcterms:modified xsi:type="dcterms:W3CDTF">2018-10-11T11:22:07Z</dcterms:modified>
</cp:coreProperties>
</file>