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004D-EF3D-4FE2-9464-A04054B0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77811-4264-4CE4-B599-2C585E93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8111E-BE78-417F-877C-2B979A77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449E-9B1A-4F28-A3AA-F0381C93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4481E-FEE2-49BD-B773-24BA828F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3C3B-0C08-466A-BB76-FFB0A0E3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F91E6-DCA6-48AF-AE54-D7D778FC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E97D6-441C-40A3-92D3-6A50BDF1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61BE-BD93-4644-9BFF-2F3CE77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98FFD-F0D6-44CE-BF40-3A6C21BD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2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EE9E6-817D-4EA0-8685-5403A38CC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B80BF-07F7-4AF9-AD51-58D98D47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048B0-30F9-420C-90FC-8A0461D2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602B7-EFB0-4573-92CF-0F530B17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166D-2EB3-4478-B4D3-8D7325BB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AED4-A0E7-4FA7-8706-EFC5F2B3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E7499-F197-43DA-9B1D-91869E3F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D41B-78E1-4C6B-BC84-7F2409F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E8B9F-EF08-4174-A48E-AE960F1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B46CC-8972-4BB3-BE4E-A879D963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7A70-7D43-4DEB-B106-8F8D4B68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7D9D5-B9A8-4CCC-92DD-29BB4A2C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1E26A-3667-4E01-B6A3-826DD479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9708-E67F-4531-90DC-7EB4EA3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A78AE-8F1E-405D-9725-CE8E9EB7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7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3BD4-2BB9-49B4-BC68-DDB0085D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C8773-7EAA-4DB9-A56A-2AF42D1A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22DB1-4C0B-4E3E-8045-BFB65EAB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51E7B-499A-4875-9644-F4119DCD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A5DF8-D46F-4E77-8EE9-7D8C88FD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F95B4-8646-48B9-8BF9-21F1CD9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9EDC-D313-48E1-8C41-625C0BBE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80CA2-71E5-468F-9E2A-92982ACD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095D-131A-4A36-BFAA-7CCFC35E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5DF9B6-F20E-48D4-8E0B-83356E4FA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3F1A7B-D126-4C43-98BF-F3D87743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08813C-12D9-4496-BCEC-BDDF0877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690D98-85B4-4E1F-A460-DE1C8D40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6B194-40EA-453F-A529-A3D5CAC2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F8343-231D-4F98-9ED7-F6F9FED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DC2E2-5817-4D0E-8249-AFF65692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9B43B-5416-405F-8C3E-48BD8C42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4A7D2-79E4-4B1F-80BA-A2D8B4C2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4A3C9-83DD-4D1B-A646-E4F878E8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5E7E1-4D29-4619-8204-2FE10A6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A57DB-B9C6-4AB4-8AC1-3B82279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2304E-702E-40D6-9C86-E7C468F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18987-ED65-4D9D-9E4F-7EED24AC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331B2-ADF9-4235-9638-CCD9486C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C4D6B-BB7B-42A6-BA6C-EE62E0D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A4B5E-C426-4E74-9C5D-AB87F94D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4696C-2D99-496B-A978-4E8B82F6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7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1AAB-08B2-42C4-A8B0-968905DE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7AD78-419D-4BA7-A694-73BF9FB2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41C93-E613-4BDA-82B9-B3459A2A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74DB5-0D66-450F-8CD9-C758595A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82FFC-8D0B-47C6-9D5E-B6C1E10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0FC1E-A381-4992-AFA3-07ABB51C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47427-8A4F-4303-AD84-0926D104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0E524-E6AC-4FE9-BA00-AA62AC6D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E1871-B7E9-4E58-93BA-54EA8F19A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6388-7058-42D0-8D58-17F633AEB0C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42BB8-7B70-43E6-97AD-1F61A7BA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D6DC2-30F9-4235-9614-0689BC3C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36DE-4CBA-473A-9C38-DC54C7A6B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C39E54-3FA5-40CB-BAB7-DA3BE9654D95}"/>
              </a:ext>
            </a:extLst>
          </p:cNvPr>
          <p:cNvSpPr/>
          <p:nvPr/>
        </p:nvSpPr>
        <p:spPr>
          <a:xfrm>
            <a:off x="2316480" y="23063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J2</a:t>
            </a:r>
            <a:endParaRPr lang="zh-CN" altLang="en-US" sz="20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637D8D2-14E0-4B8A-BB34-C3595932D7ED}"/>
              </a:ext>
            </a:extLst>
          </p:cNvPr>
          <p:cNvSpPr/>
          <p:nvPr/>
        </p:nvSpPr>
        <p:spPr>
          <a:xfrm>
            <a:off x="2316480" y="10464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J1</a:t>
            </a:r>
            <a:endParaRPr lang="zh-CN" altLang="en-US" sz="20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B29A63F-C87B-40C8-8DF7-F951844B13C3}"/>
              </a:ext>
            </a:extLst>
          </p:cNvPr>
          <p:cNvSpPr/>
          <p:nvPr/>
        </p:nvSpPr>
        <p:spPr>
          <a:xfrm>
            <a:off x="873760" y="289560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</a:t>
            </a:r>
            <a:endParaRPr lang="zh-CN" altLang="en-US" sz="20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4FCC49-726F-426F-90EC-31EC05661328}"/>
              </a:ext>
            </a:extLst>
          </p:cNvPr>
          <p:cNvSpPr/>
          <p:nvPr/>
        </p:nvSpPr>
        <p:spPr>
          <a:xfrm>
            <a:off x="2316480" y="37642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Ji</a:t>
            </a:r>
            <a:endParaRPr lang="zh-CN" altLang="en-US" sz="20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5ED163C-2C2D-41BD-9B8E-8D68BD21917D}"/>
              </a:ext>
            </a:extLst>
          </p:cNvPr>
          <p:cNvSpPr/>
          <p:nvPr/>
        </p:nvSpPr>
        <p:spPr>
          <a:xfrm>
            <a:off x="4013200" y="3860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C1</a:t>
            </a:r>
            <a:endParaRPr lang="zh-CN" altLang="en-US" sz="16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751D86-AF20-4834-BB1B-1258E885BAC4}"/>
              </a:ext>
            </a:extLst>
          </p:cNvPr>
          <p:cNvSpPr/>
          <p:nvPr/>
        </p:nvSpPr>
        <p:spPr>
          <a:xfrm>
            <a:off x="4013200" y="174244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C2</a:t>
            </a:r>
            <a:endParaRPr lang="zh-CN" altLang="en-US" sz="16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4EA69D-9214-4FE2-BE5D-840ECDB09BE9}"/>
              </a:ext>
            </a:extLst>
          </p:cNvPr>
          <p:cNvSpPr/>
          <p:nvPr/>
        </p:nvSpPr>
        <p:spPr>
          <a:xfrm>
            <a:off x="4013200" y="445516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Cj</a:t>
            </a:r>
            <a:endParaRPr lang="zh-CN" altLang="en-US" sz="16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CFAEB95-860E-48A9-B47E-E4A79CE0F4E9}"/>
              </a:ext>
            </a:extLst>
          </p:cNvPr>
          <p:cNvSpPr/>
          <p:nvPr/>
        </p:nvSpPr>
        <p:spPr>
          <a:xfrm>
            <a:off x="2316480" y="521716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Jn</a:t>
            </a:r>
            <a:endParaRPr lang="zh-CN" altLang="en-US" sz="2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FF2C46-C2F0-4F9B-8D58-21AFAC037659}"/>
              </a:ext>
            </a:extLst>
          </p:cNvPr>
          <p:cNvSpPr/>
          <p:nvPr/>
        </p:nvSpPr>
        <p:spPr>
          <a:xfrm>
            <a:off x="4013200" y="309880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C3</a:t>
            </a:r>
            <a:endParaRPr lang="zh-CN" altLang="en-US" sz="16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0A4BBE-5495-4531-A1B1-EC10F520E47E}"/>
              </a:ext>
            </a:extLst>
          </p:cNvPr>
          <p:cNvSpPr/>
          <p:nvPr/>
        </p:nvSpPr>
        <p:spPr>
          <a:xfrm>
            <a:off x="6238240" y="28397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</a:t>
            </a:r>
            <a:endParaRPr lang="zh-CN" altLang="en-US" sz="2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26A2D3B-B626-4670-951A-6686589A7B59}"/>
              </a:ext>
            </a:extLst>
          </p:cNvPr>
          <p:cNvSpPr/>
          <p:nvPr/>
        </p:nvSpPr>
        <p:spPr>
          <a:xfrm>
            <a:off x="4013200" y="58115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Cm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92B5A7-9588-430B-8B0B-838171801BB3}"/>
              </a:ext>
            </a:extLst>
          </p:cNvPr>
          <p:cNvCxnSpPr>
            <a:cxnSpLocks/>
          </p:cNvCxnSpPr>
          <p:nvPr/>
        </p:nvCxnSpPr>
        <p:spPr>
          <a:xfrm flipV="1">
            <a:off x="1526633" y="1465580"/>
            <a:ext cx="939738" cy="16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78A1D02-5BD1-44DD-AB92-CF1308D2B5F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529142" y="2600960"/>
            <a:ext cx="787338" cy="5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6833C-E8C9-4A2A-A46A-A434E4D30BE5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529142" y="3134298"/>
            <a:ext cx="787338" cy="92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71EB38-E8C4-4C8B-878B-0859F925590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529142" y="3134298"/>
            <a:ext cx="787338" cy="23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DFD996C-4B21-4B99-BB36-2B739AC56CEA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4602480" y="680720"/>
            <a:ext cx="163576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19A0202-2B3F-4445-ABDE-2F20D3D5650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602480" y="2037080"/>
            <a:ext cx="178816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0F46FF-C9BC-4454-9B4A-01CF6128073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4602480" y="3134360"/>
            <a:ext cx="163576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69945E-C8C5-4765-823B-E6283A624C69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602480" y="3168749"/>
            <a:ext cx="1544320" cy="15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B5A1C4F-708B-4BE2-BDC6-0D2A353DDBAE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 flipV="1">
            <a:off x="4602480" y="3134360"/>
            <a:ext cx="163576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99C9BC-5456-41A6-AD64-A42C4A1A5D9E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 flipV="1">
            <a:off x="2905760" y="680720"/>
            <a:ext cx="110744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7EFAC33-0281-4F56-9BAA-CB2D7B914B19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2905760" y="1341120"/>
            <a:ext cx="1107440" cy="205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1288E0-1DBA-4923-BFCB-F492D668110E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V="1">
            <a:off x="2905760" y="680720"/>
            <a:ext cx="1107440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2CD758D-3B85-42B8-BC28-6B55AAF49CC1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 flipV="1">
            <a:off x="2905760" y="2037080"/>
            <a:ext cx="110744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2E8DC83-FF11-4857-9F16-FD39D307C481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2905760" y="4058920"/>
            <a:ext cx="1107440" cy="6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BBE7D72-2194-4EA1-8557-6551DE6AA196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2905760" y="3393440"/>
            <a:ext cx="1107440" cy="66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3369CAE-7BCE-4BC4-8B4C-9350C154E875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2905760" y="4749800"/>
            <a:ext cx="110744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79B813D-4ADC-4C16-ABD1-FC2549FA7EB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905760" y="5511800"/>
            <a:ext cx="110744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6425DFF-ECBE-47B1-861A-2B3173E9BF03}"/>
              </a:ext>
            </a:extLst>
          </p:cNvPr>
          <p:cNvSpPr txBox="1"/>
          <p:nvPr/>
        </p:nvSpPr>
        <p:spPr>
          <a:xfrm>
            <a:off x="2387600" y="309880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8906285-EAD9-4392-8C39-CF1667B4842A}"/>
              </a:ext>
            </a:extLst>
          </p:cNvPr>
          <p:cNvSpPr txBox="1"/>
          <p:nvPr/>
        </p:nvSpPr>
        <p:spPr>
          <a:xfrm>
            <a:off x="4114800" y="377444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E4A83F7-7BCF-4BB0-A710-CA5152E201E5}"/>
              </a:ext>
            </a:extLst>
          </p:cNvPr>
          <p:cNvSpPr txBox="1"/>
          <p:nvPr/>
        </p:nvSpPr>
        <p:spPr>
          <a:xfrm>
            <a:off x="2387600" y="4484469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EEB8598-29BF-4B71-B6F5-529B1403F04E}"/>
              </a:ext>
            </a:extLst>
          </p:cNvPr>
          <p:cNvSpPr txBox="1"/>
          <p:nvPr/>
        </p:nvSpPr>
        <p:spPr>
          <a:xfrm>
            <a:off x="4064000" y="5078829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DB9850-7A96-4CAC-8561-AC24001599B0}"/>
              </a:ext>
            </a:extLst>
          </p:cNvPr>
          <p:cNvSpPr txBox="1"/>
          <p:nvPr/>
        </p:nvSpPr>
        <p:spPr>
          <a:xfrm>
            <a:off x="538480" y="19075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BD877E5-3293-4ED1-AAC8-8195E95D2D9A}"/>
              </a:ext>
            </a:extLst>
          </p:cNvPr>
          <p:cNvSpPr txBox="1"/>
          <p:nvPr/>
        </p:nvSpPr>
        <p:spPr>
          <a:xfrm>
            <a:off x="2466371" y="504428"/>
            <a:ext cx="12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9F1AED8-E246-4425-AD77-581DE34DA935}"/>
              </a:ext>
            </a:extLst>
          </p:cNvPr>
          <p:cNvSpPr txBox="1"/>
          <p:nvPr/>
        </p:nvSpPr>
        <p:spPr>
          <a:xfrm>
            <a:off x="5298502" y="1315513"/>
            <a:ext cx="12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容量均为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C39E54-3FA5-40CB-BAB7-DA3BE9654D95}"/>
              </a:ext>
            </a:extLst>
          </p:cNvPr>
          <p:cNvSpPr/>
          <p:nvPr/>
        </p:nvSpPr>
        <p:spPr>
          <a:xfrm>
            <a:off x="2316480" y="23063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M2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637D8D2-14E0-4B8A-BB34-C3595932D7ED}"/>
              </a:ext>
            </a:extLst>
          </p:cNvPr>
          <p:cNvSpPr/>
          <p:nvPr/>
        </p:nvSpPr>
        <p:spPr>
          <a:xfrm>
            <a:off x="2316480" y="10464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M1</a:t>
            </a:r>
            <a:endParaRPr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B29A63F-C87B-40C8-8DF7-F951844B13C3}"/>
              </a:ext>
            </a:extLst>
          </p:cNvPr>
          <p:cNvSpPr/>
          <p:nvPr/>
        </p:nvSpPr>
        <p:spPr>
          <a:xfrm>
            <a:off x="873760" y="289560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</a:t>
            </a:r>
            <a:endParaRPr lang="zh-CN" altLang="en-US" sz="20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4FCC49-726F-426F-90EC-31EC05661328}"/>
              </a:ext>
            </a:extLst>
          </p:cNvPr>
          <p:cNvSpPr/>
          <p:nvPr/>
        </p:nvSpPr>
        <p:spPr>
          <a:xfrm>
            <a:off x="2316480" y="37642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M3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5ED163C-2C2D-41BD-9B8E-8D68BD21917D}"/>
              </a:ext>
            </a:extLst>
          </p:cNvPr>
          <p:cNvSpPr/>
          <p:nvPr/>
        </p:nvSpPr>
        <p:spPr>
          <a:xfrm>
            <a:off x="4013200" y="38608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N1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751D86-AF20-4834-BB1B-1258E885BAC4}"/>
              </a:ext>
            </a:extLst>
          </p:cNvPr>
          <p:cNvSpPr/>
          <p:nvPr/>
        </p:nvSpPr>
        <p:spPr>
          <a:xfrm>
            <a:off x="4013200" y="174244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N2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4EA69D-9214-4FE2-BE5D-840ECDB09BE9}"/>
              </a:ext>
            </a:extLst>
          </p:cNvPr>
          <p:cNvSpPr/>
          <p:nvPr/>
        </p:nvSpPr>
        <p:spPr>
          <a:xfrm>
            <a:off x="4013200" y="445516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N4</a:t>
            </a:r>
            <a:endParaRPr lang="zh-CN" altLang="en-US" sz="16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CFAEB95-860E-48A9-B47E-E4A79CE0F4E9}"/>
              </a:ext>
            </a:extLst>
          </p:cNvPr>
          <p:cNvSpPr/>
          <p:nvPr/>
        </p:nvSpPr>
        <p:spPr>
          <a:xfrm>
            <a:off x="2316480" y="521716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</a:t>
            </a:r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FF2C46-C2F0-4F9B-8D58-21AFAC037659}"/>
              </a:ext>
            </a:extLst>
          </p:cNvPr>
          <p:cNvSpPr/>
          <p:nvPr/>
        </p:nvSpPr>
        <p:spPr>
          <a:xfrm>
            <a:off x="4013200" y="309880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N3</a:t>
            </a:r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0A4BBE-5495-4531-A1B1-EC10F520E47E}"/>
              </a:ext>
            </a:extLst>
          </p:cNvPr>
          <p:cNvSpPr/>
          <p:nvPr/>
        </p:nvSpPr>
        <p:spPr>
          <a:xfrm>
            <a:off x="6238240" y="28397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</a:t>
            </a:r>
            <a:endParaRPr lang="zh-CN" altLang="en-US" sz="2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26A2D3B-B626-4670-951A-6686589A7B59}"/>
              </a:ext>
            </a:extLst>
          </p:cNvPr>
          <p:cNvSpPr/>
          <p:nvPr/>
        </p:nvSpPr>
        <p:spPr>
          <a:xfrm>
            <a:off x="4013200" y="5811520"/>
            <a:ext cx="589280" cy="58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Nj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92B5A7-9588-430B-8B0B-838171801BB3}"/>
              </a:ext>
            </a:extLst>
          </p:cNvPr>
          <p:cNvCxnSpPr>
            <a:cxnSpLocks/>
          </p:cNvCxnSpPr>
          <p:nvPr/>
        </p:nvCxnSpPr>
        <p:spPr>
          <a:xfrm flipV="1">
            <a:off x="1526633" y="1465580"/>
            <a:ext cx="939738" cy="16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78A1D02-5BD1-44DD-AB92-CF1308D2B5F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529142" y="2600960"/>
            <a:ext cx="787338" cy="5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C6833C-E8C9-4A2A-A46A-A434E4D30BE5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529142" y="3134298"/>
            <a:ext cx="787338" cy="92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71EB38-E8C4-4C8B-878B-0859F925590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529142" y="3134298"/>
            <a:ext cx="787338" cy="23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DFD996C-4B21-4B99-BB36-2B739AC56CEA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4602480" y="680720"/>
            <a:ext cx="1635760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19A0202-2B3F-4445-ABDE-2F20D3D5650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602480" y="2037080"/>
            <a:ext cx="178816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0F46FF-C9BC-4454-9B4A-01CF6128073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4602480" y="3134360"/>
            <a:ext cx="163576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69945E-C8C5-4765-823B-E6283A624C69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602480" y="3168749"/>
            <a:ext cx="1544320" cy="15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B5A1C4F-708B-4BE2-BDC6-0D2A353DDBAE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 flipV="1">
            <a:off x="4602480" y="3134360"/>
            <a:ext cx="163576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99C9BC-5456-41A6-AD64-A42C4A1A5D9E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 flipV="1">
            <a:off x="2905760" y="680720"/>
            <a:ext cx="110744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7EFAC33-0281-4F56-9BAA-CB2D7B914B19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2905760" y="1341120"/>
            <a:ext cx="1107440" cy="205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1288E0-1DBA-4923-BFCB-F492D668110E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V="1">
            <a:off x="2905760" y="680720"/>
            <a:ext cx="1107440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2CD758D-3B85-42B8-BC28-6B55AAF49CC1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 flipV="1">
            <a:off x="2905760" y="2037080"/>
            <a:ext cx="110744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2E8DC83-FF11-4857-9F16-FD39D307C481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2905760" y="4058920"/>
            <a:ext cx="1107440" cy="6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BBE7D72-2194-4EA1-8557-6551DE6AA196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2905760" y="3393440"/>
            <a:ext cx="1107440" cy="66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3369CAE-7BCE-4BC4-8B4C-9350C154E875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2905760" y="4749800"/>
            <a:ext cx="110744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79B813D-4ADC-4C16-ABD1-FC2549FA7EB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905760" y="5511800"/>
            <a:ext cx="110744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E4A83F7-7BCF-4BB0-A710-CA5152E201E5}"/>
              </a:ext>
            </a:extLst>
          </p:cNvPr>
          <p:cNvSpPr txBox="1"/>
          <p:nvPr/>
        </p:nvSpPr>
        <p:spPr>
          <a:xfrm>
            <a:off x="2387600" y="4484469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EEB8598-29BF-4B71-B6F5-529B1403F04E}"/>
              </a:ext>
            </a:extLst>
          </p:cNvPr>
          <p:cNvSpPr txBox="1"/>
          <p:nvPr/>
        </p:nvSpPr>
        <p:spPr>
          <a:xfrm>
            <a:off x="4064000" y="5078829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DB9850-7A96-4CAC-8561-AC24001599B0}"/>
              </a:ext>
            </a:extLst>
          </p:cNvPr>
          <p:cNvSpPr txBox="1"/>
          <p:nvPr/>
        </p:nvSpPr>
        <p:spPr>
          <a:xfrm>
            <a:off x="538480" y="19075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容量为</a:t>
            </a:r>
            <a:r>
              <a:rPr lang="en-US" altLang="zh-CN" dirty="0" err="1"/>
              <a:t>sum_r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BD877E5-3293-4ED1-AAC8-8195E95D2D9A}"/>
              </a:ext>
            </a:extLst>
          </p:cNvPr>
          <p:cNvSpPr txBox="1"/>
          <p:nvPr/>
        </p:nvSpPr>
        <p:spPr>
          <a:xfrm>
            <a:off x="2466371" y="504428"/>
            <a:ext cx="12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9F1AED8-E246-4425-AD77-581DE34DA935}"/>
              </a:ext>
            </a:extLst>
          </p:cNvPr>
          <p:cNvSpPr txBox="1"/>
          <p:nvPr/>
        </p:nvSpPr>
        <p:spPr>
          <a:xfrm>
            <a:off x="5237542" y="1287502"/>
            <a:ext cx="127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容量为</a:t>
            </a:r>
            <a:r>
              <a:rPr lang="en-US" altLang="zh-CN" dirty="0" err="1"/>
              <a:t>sum_c</a:t>
            </a:r>
            <a:r>
              <a:rPr lang="en-US" altLang="zh-CN" dirty="0"/>
              <a:t>[j]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5B07EC-7EDC-44BB-933D-A8604075CBA8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2905760" y="1341120"/>
            <a:ext cx="1107440" cy="3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6DC96D3-F9C1-42D5-9291-DEBC99E3C57F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2905760" y="1341120"/>
            <a:ext cx="1107440" cy="47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6F418F0-EC44-4828-B76C-0C868B0CB09C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2905760" y="2600960"/>
            <a:ext cx="110744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3EE3B27-303C-476A-B88C-0E133228B19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905760" y="2600960"/>
            <a:ext cx="1016000" cy="211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B16F09-56CD-4E42-90F1-FEADFADECAA0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>
            <a:off x="2905760" y="2600960"/>
            <a:ext cx="110744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7155F88-2A51-40B1-AC3D-D5CF6D4AB749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2905760" y="680720"/>
            <a:ext cx="1107440" cy="337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B403CEB-FE5C-43D5-B0F5-B6BE9C4CC5BB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905760" y="2037080"/>
            <a:ext cx="1107440" cy="202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70B6018-EEB3-492D-A33D-68CC2385430F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2905760" y="4058920"/>
            <a:ext cx="1107440" cy="204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573106-4BF8-493D-8961-DF72B7F92BAA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2905760" y="1341120"/>
            <a:ext cx="1107440" cy="69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9520FE-65CE-4A79-9B74-66F8BDEADE5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2905760" y="3393440"/>
            <a:ext cx="1107440" cy="211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038C647-EB07-4C67-836F-0AF3947CC504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2905760" y="2037080"/>
            <a:ext cx="1107440" cy="34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94F5950-A23B-4B5D-8F02-8AF479608EBE}"/>
              </a:ext>
            </a:extLst>
          </p:cNvPr>
          <p:cNvCxnSpPr>
            <a:cxnSpLocks/>
            <a:stCxn id="25" idx="6"/>
            <a:endCxn id="22" idx="2"/>
          </p:cNvCxnSpPr>
          <p:nvPr/>
        </p:nvCxnSpPr>
        <p:spPr>
          <a:xfrm flipV="1">
            <a:off x="2905760" y="680720"/>
            <a:ext cx="1107440" cy="48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2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pf H</dc:creator>
  <cp:lastModifiedBy>pf H</cp:lastModifiedBy>
  <cp:revision>4</cp:revision>
  <dcterms:created xsi:type="dcterms:W3CDTF">2019-01-10T13:58:20Z</dcterms:created>
  <dcterms:modified xsi:type="dcterms:W3CDTF">2019-01-10T14:37:46Z</dcterms:modified>
</cp:coreProperties>
</file>