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651BE-89D4-476D-A2F3-A972F399B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69B8-8947-4DF6-96EE-0DD97007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712BC-9972-42D0-8CE8-A42A4991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A96B4-CA56-4802-AA70-5228799B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DDE2D-E86E-4CEC-87A0-1659668A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4214-C164-4D44-9793-D4A53B3B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92402-F867-4A9A-8809-DE05D0AB3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EC780-217B-4378-A02F-5BD99FB3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09255-68AB-462F-A4A4-26AF5581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05973-2B0F-488B-B2FE-7D1953F4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6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5A033-1BD9-408C-BDDF-1BEF3037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F18AEC-7FC2-455F-B987-70322791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30DAC-A4ED-4D7B-A962-C9D7A6FB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55190-C10C-4AF8-BDAA-1BFBA2D3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0730D-B26A-4895-A6DE-5394619A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6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F61F8-792A-4B97-AB82-E825A1F5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714CD-AF7D-495D-9176-0E5C5626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1B2B6-FCA8-4080-BEBD-584E7C94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D6165-CDA7-40B7-9E03-E7919358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BEC57-C976-4EFF-B995-1A530A60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3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A0F4B-866D-424C-B9BD-2580474A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9FB59-0A5A-4BDC-8174-3420C371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EE9AB-E9C0-4D01-8D95-9A7616A6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DB15-F7DB-402D-B3CB-49B76B04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DE2A9-EB4A-4E55-9710-5736954C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96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5FCDC-598D-4E9B-9F48-3A84BF52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C62D5-9F39-4875-8623-698A276E2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9059F-BAC5-4A50-8BF4-90AAC67E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BC237-F36D-4513-9621-6227EF3A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C2093-5536-4C12-94D3-684C1BE9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ADE95-8F67-45D1-B2D3-55377E7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7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E23DB-505F-467D-AF18-E3922770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6EEB6-E704-421E-BB12-2D08D686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05E25-BE10-45EA-BF3E-8B11F5770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8F6CE0-C9EF-4339-8E0B-3634EB242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03C522-1B53-4178-832B-C1D23268A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C1920B-18D8-45C3-9FCA-A456D526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475867-BAF5-495A-9F76-15B6DC3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77C7BF-6575-4F4A-B11E-9A97A37F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4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00FEA-C199-4361-AA06-8746555C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18D5F1-ADC7-4769-BC51-2FC490E1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A0B8B-CACF-4A16-983E-3E576D4B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F9B06-EF88-4557-B9A4-A4CB30A2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0326E-CE0A-49AD-A939-BD8556DD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6EEF53-57E8-4A63-99E4-B1660782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C49E87-6045-4254-9F74-6AD84E7C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6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799F-031D-4F18-8CC6-F9B113C7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6E3A9-6FE5-461D-8397-EDC14D7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F0996-D940-4AE2-9CA3-40DC14EA3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77A60-259C-4174-9870-780E9039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8346E-FFE9-4E4A-BD11-55EB7D76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0196E-D55F-489B-B251-F9D1FF6F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6C01A-59F0-48E1-8292-2D3231D2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75628-0A2A-4A49-9B9F-E5F55AD95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6C6BF-3033-4579-BB9C-64D1708AC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A50BE-F54F-4CBD-B97A-33ED8B53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D443D-C3CB-4415-8584-3D6F93EC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2CA76-C417-45B5-9319-E19BA792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61467E-389A-464F-8EF7-CD4A8DFE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852E-6328-4336-9605-F9C6B89B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A3F65-AF4E-4368-968B-531FEEF42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E205-9C9D-467E-B475-76E58CC0819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6785B-B2E5-4C4F-9E82-D8B1D31B1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B674C-EB13-454A-9902-C38FE99F1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4EBF-5452-4D4A-BFDD-34B4750EB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0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FE67E-A871-4721-9DD5-651C6DAFF6EC}"/>
              </a:ext>
            </a:extLst>
          </p:cNvPr>
          <p:cNvSpPr/>
          <p:nvPr/>
        </p:nvSpPr>
        <p:spPr>
          <a:xfrm>
            <a:off x="1" y="127108"/>
            <a:ext cx="4211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SqlSessionFactory</a:t>
            </a:r>
            <a:r>
              <a:rPr lang="en-US" altLang="zh-CN" dirty="0"/>
              <a:t> factory = new </a:t>
            </a:r>
            <a:r>
              <a:rPr lang="en-US" altLang="zh-CN" dirty="0" err="1"/>
              <a:t>SqlSessionFactoryBuilder</a:t>
            </a:r>
            <a:r>
              <a:rPr lang="en-US" altLang="zh-CN" dirty="0"/>
              <a:t>().build(stream);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F129C7-5E97-445C-9A62-F1169843BAB0}"/>
              </a:ext>
            </a:extLst>
          </p:cNvPr>
          <p:cNvSpPr/>
          <p:nvPr/>
        </p:nvSpPr>
        <p:spPr>
          <a:xfrm>
            <a:off x="0" y="1631995"/>
            <a:ext cx="5805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SqlSessionFactory</a:t>
            </a:r>
            <a:r>
              <a:rPr lang="en-US" altLang="zh-CN" dirty="0"/>
              <a:t> build(</a:t>
            </a: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inputStream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return build(</a:t>
            </a:r>
            <a:r>
              <a:rPr lang="en-US" altLang="zh-CN" dirty="0" err="1"/>
              <a:t>inputStream</a:t>
            </a:r>
            <a:r>
              <a:rPr lang="en-US" altLang="zh-CN" dirty="0"/>
              <a:t>, null, null);</a:t>
            </a: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04914F-29EE-48B5-9EBB-660A476293A2}"/>
              </a:ext>
            </a:extLst>
          </p:cNvPr>
          <p:cNvSpPr/>
          <p:nvPr/>
        </p:nvSpPr>
        <p:spPr>
          <a:xfrm>
            <a:off x="694257" y="3059668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return build(</a:t>
            </a:r>
            <a:r>
              <a:rPr lang="en-US" altLang="zh-CN" dirty="0" err="1"/>
              <a:t>parser.parse</a:t>
            </a:r>
            <a:r>
              <a:rPr lang="en-US" altLang="zh-CN" dirty="0"/>
              <a:t>());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1021AC-3162-4C5B-A2A4-B634F7DEDBEE}"/>
              </a:ext>
            </a:extLst>
          </p:cNvPr>
          <p:cNvSpPr/>
          <p:nvPr/>
        </p:nvSpPr>
        <p:spPr>
          <a:xfrm>
            <a:off x="0" y="41897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Configuration parse() {</a:t>
            </a:r>
          </a:p>
          <a:p>
            <a:r>
              <a:rPr lang="en-US" altLang="zh-CN" dirty="0"/>
              <a:t>    if (parsed) {</a:t>
            </a:r>
          </a:p>
          <a:p>
            <a:r>
              <a:rPr lang="en-US" altLang="zh-CN" dirty="0"/>
              <a:t>      throw new </a:t>
            </a:r>
            <a:r>
              <a:rPr lang="en-US" altLang="zh-CN" dirty="0" err="1"/>
              <a:t>BuilderException</a:t>
            </a:r>
            <a:r>
              <a:rPr lang="en-US" altLang="zh-CN" dirty="0"/>
              <a:t>("Each </a:t>
            </a:r>
            <a:r>
              <a:rPr lang="en-US" altLang="zh-CN" dirty="0" err="1"/>
              <a:t>XMLConfigBuilder</a:t>
            </a:r>
            <a:r>
              <a:rPr lang="en-US" altLang="zh-CN" dirty="0"/>
              <a:t> can only be used once.");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parsed = true;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parseConfiguration</a:t>
            </a:r>
            <a:r>
              <a:rPr lang="en-US" altLang="zh-CN" dirty="0"/>
              <a:t>(</a:t>
            </a:r>
            <a:r>
              <a:rPr lang="en-US" altLang="zh-CN" dirty="0" err="1"/>
              <a:t>parser.evalNode</a:t>
            </a:r>
            <a:r>
              <a:rPr lang="en-US" altLang="zh-CN" dirty="0"/>
              <a:t>("/configuration"));</a:t>
            </a:r>
          </a:p>
          <a:p>
            <a:r>
              <a:rPr lang="en-US" altLang="zh-CN" dirty="0"/>
              <a:t>    return configuration;</a:t>
            </a: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D3DB3E-4959-415E-9627-CBAF13E91C45}"/>
              </a:ext>
            </a:extLst>
          </p:cNvPr>
          <p:cNvSpPr/>
          <p:nvPr/>
        </p:nvSpPr>
        <p:spPr>
          <a:xfrm>
            <a:off x="6234546" y="34416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private void </a:t>
            </a:r>
            <a:r>
              <a:rPr lang="en-US" altLang="zh-CN" dirty="0" err="1"/>
              <a:t>parseConfiguration</a:t>
            </a:r>
            <a:r>
              <a:rPr lang="en-US" altLang="zh-CN" dirty="0"/>
              <a:t>(</a:t>
            </a:r>
            <a:r>
              <a:rPr lang="en-US" altLang="zh-CN" dirty="0" err="1"/>
              <a:t>XNode</a:t>
            </a:r>
            <a:r>
              <a:rPr lang="en-US" altLang="zh-CN" dirty="0"/>
              <a:t> root) {</a:t>
            </a:r>
          </a:p>
          <a:p>
            <a:r>
              <a:rPr lang="en-US" altLang="zh-CN" dirty="0"/>
              <a:t>Properties settings = </a:t>
            </a:r>
            <a:r>
              <a:rPr lang="en-US" altLang="zh-CN" dirty="0" err="1"/>
              <a:t>settingsAsProperties</a:t>
            </a:r>
            <a:r>
              <a:rPr lang="en-US" altLang="zh-CN" dirty="0"/>
              <a:t>(</a:t>
            </a:r>
            <a:r>
              <a:rPr lang="en-US" altLang="zh-CN" dirty="0" err="1"/>
              <a:t>root.evalNode</a:t>
            </a:r>
            <a:r>
              <a:rPr lang="en-US" altLang="zh-CN" dirty="0"/>
              <a:t>("settings"));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loadCustomVfs</a:t>
            </a:r>
            <a:r>
              <a:rPr lang="en-US" altLang="zh-CN" dirty="0"/>
              <a:t>(settings);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typeAliasesElement</a:t>
            </a:r>
            <a:r>
              <a:rPr lang="en-US" altLang="zh-CN" dirty="0"/>
              <a:t>(</a:t>
            </a:r>
            <a:r>
              <a:rPr lang="en-US" altLang="zh-CN" dirty="0" err="1"/>
              <a:t>root.evalNode</a:t>
            </a:r>
            <a:r>
              <a:rPr lang="en-US" altLang="zh-CN" dirty="0"/>
              <a:t>("</a:t>
            </a:r>
            <a:r>
              <a:rPr lang="en-US" altLang="zh-CN" dirty="0" err="1"/>
              <a:t>typeAliases</a:t>
            </a:r>
            <a:r>
              <a:rPr lang="en-US" altLang="zh-CN" dirty="0"/>
              <a:t>"));</a:t>
            </a:r>
          </a:p>
          <a:p>
            <a:r>
              <a:rPr lang="en-US" altLang="zh-CN" dirty="0" err="1"/>
              <a:t>reflectorFactoryElement</a:t>
            </a:r>
            <a:r>
              <a:rPr lang="en-US" altLang="zh-CN" dirty="0"/>
              <a:t>(</a:t>
            </a:r>
            <a:r>
              <a:rPr lang="en-US" altLang="zh-CN" dirty="0" err="1"/>
              <a:t>root.evalNode</a:t>
            </a:r>
            <a:r>
              <a:rPr lang="en-US" altLang="zh-CN" dirty="0"/>
              <a:t>("</a:t>
            </a:r>
            <a:r>
              <a:rPr lang="en-US" altLang="zh-CN" dirty="0" err="1"/>
              <a:t>reflectorFactory</a:t>
            </a:r>
            <a:r>
              <a:rPr lang="en-US" altLang="zh-CN" dirty="0"/>
              <a:t>"));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settingsElement</a:t>
            </a:r>
            <a:r>
              <a:rPr lang="en-US" altLang="zh-CN" dirty="0"/>
              <a:t>(settings);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environmentsElement</a:t>
            </a:r>
            <a:r>
              <a:rPr lang="en-US" altLang="zh-CN" dirty="0"/>
              <a:t>(</a:t>
            </a:r>
            <a:r>
              <a:rPr lang="en-US" altLang="zh-CN" dirty="0" err="1"/>
              <a:t>root.evalNode</a:t>
            </a:r>
            <a:r>
              <a:rPr lang="en-US" altLang="zh-CN" dirty="0"/>
              <a:t>("environments")); 	</a:t>
            </a:r>
            <a:r>
              <a:rPr lang="en-US" altLang="zh-CN" dirty="0" err="1"/>
              <a:t>databaseIdProviderElement</a:t>
            </a:r>
            <a:r>
              <a:rPr lang="en-US" altLang="zh-CN" dirty="0"/>
              <a:t>(</a:t>
            </a:r>
            <a:r>
              <a:rPr lang="en-US" altLang="zh-CN" dirty="0" err="1"/>
              <a:t>root.evalNode</a:t>
            </a:r>
            <a:r>
              <a:rPr lang="en-US" altLang="zh-CN" dirty="0"/>
              <a:t>("</a:t>
            </a:r>
            <a:r>
              <a:rPr lang="en-US" altLang="zh-CN" dirty="0" err="1"/>
              <a:t>databaseIdProvider</a:t>
            </a:r>
            <a:r>
              <a:rPr lang="en-US" altLang="zh-CN" dirty="0"/>
              <a:t>"));</a:t>
            </a:r>
          </a:p>
          <a:p>
            <a:r>
              <a:rPr lang="en-US" altLang="zh-CN" dirty="0" err="1"/>
              <a:t>mapperElement</a:t>
            </a:r>
            <a:r>
              <a:rPr lang="en-US" altLang="zh-CN" dirty="0"/>
              <a:t>(</a:t>
            </a:r>
            <a:r>
              <a:rPr lang="en-US" altLang="zh-CN" dirty="0" err="1"/>
              <a:t>root.evalNode</a:t>
            </a:r>
            <a:r>
              <a:rPr lang="en-US" altLang="zh-CN" dirty="0"/>
              <a:t>("mappers"));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CA0E24-D604-4459-ACFB-5AB8556772B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105892" y="773439"/>
            <a:ext cx="26419" cy="8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D3B599-C9CD-4E16-95CD-B913B1E734C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132311" y="2433246"/>
            <a:ext cx="0" cy="6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FAD9597-36EB-4CCF-9033-8FD795CF83FF}"/>
              </a:ext>
            </a:extLst>
          </p:cNvPr>
          <p:cNvCxnSpPr>
            <a:stCxn id="11" idx="2"/>
          </p:cNvCxnSpPr>
          <p:nvPr/>
        </p:nvCxnSpPr>
        <p:spPr>
          <a:xfrm>
            <a:off x="2132311" y="3429000"/>
            <a:ext cx="0" cy="69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8857950-11BE-444F-8431-A7CC0ECCF5A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624945" y="5015345"/>
            <a:ext cx="609601" cy="1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059A0C5-A93C-49F9-A043-0651D4D7D251}"/>
              </a:ext>
            </a:extLst>
          </p:cNvPr>
          <p:cNvSpPr/>
          <p:nvPr/>
        </p:nvSpPr>
        <p:spPr>
          <a:xfrm>
            <a:off x="7837606" y="2690336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return configuration;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4A0342C-5F6F-4DE5-9518-58CF9ECC2F1D}"/>
              </a:ext>
            </a:extLst>
          </p:cNvPr>
          <p:cNvCxnSpPr>
            <a:endCxn id="34" idx="2"/>
          </p:cNvCxnSpPr>
          <p:nvPr/>
        </p:nvCxnSpPr>
        <p:spPr>
          <a:xfrm flipH="1" flipV="1">
            <a:off x="8948648" y="3059668"/>
            <a:ext cx="15243" cy="48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FD5A2F0-57FB-4FD1-8E56-92A59A976A22}"/>
              </a:ext>
            </a:extLst>
          </p:cNvPr>
          <p:cNvSpPr/>
          <p:nvPr/>
        </p:nvSpPr>
        <p:spPr>
          <a:xfrm>
            <a:off x="5929745" y="16602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SqlSessionFactory</a:t>
            </a:r>
            <a:r>
              <a:rPr lang="en-US" altLang="zh-CN" dirty="0"/>
              <a:t> build(Configuration config) {</a:t>
            </a:r>
          </a:p>
          <a:p>
            <a:r>
              <a:rPr lang="en-US" altLang="zh-CN" dirty="0"/>
              <a:t>    return new </a:t>
            </a:r>
            <a:r>
              <a:rPr lang="en-US" altLang="zh-CN" dirty="0" err="1"/>
              <a:t>DefaultSqlSessionFactory</a:t>
            </a:r>
            <a:r>
              <a:rPr lang="en-US" altLang="zh-CN" dirty="0"/>
              <a:t>(config);</a:t>
            </a: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4284852-1109-435D-BD59-9630F1E7FC3F}"/>
              </a:ext>
            </a:extLst>
          </p:cNvPr>
          <p:cNvCxnSpPr/>
          <p:nvPr/>
        </p:nvCxnSpPr>
        <p:spPr>
          <a:xfrm flipV="1">
            <a:off x="8963891" y="2232159"/>
            <a:ext cx="0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BCB8496-50C9-4924-AA7D-A33D0BC4B6FD}"/>
              </a:ext>
            </a:extLst>
          </p:cNvPr>
          <p:cNvCxnSpPr>
            <a:cxnSpLocks/>
            <a:stCxn id="37" idx="0"/>
            <a:endCxn id="8" idx="3"/>
          </p:cNvCxnSpPr>
          <p:nvPr/>
        </p:nvCxnSpPr>
        <p:spPr>
          <a:xfrm rot="16200000" flipV="1">
            <a:off x="5989762" y="-1327705"/>
            <a:ext cx="1210004" cy="4765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AE04E5-5381-4F9C-B18B-2405674ECFC5}"/>
              </a:ext>
            </a:extLst>
          </p:cNvPr>
          <p:cNvSpPr/>
          <p:nvPr/>
        </p:nvSpPr>
        <p:spPr>
          <a:xfrm>
            <a:off x="4745309" y="0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settingsElement</a:t>
            </a:r>
            <a:r>
              <a:rPr lang="en-US" altLang="zh-CN" dirty="0"/>
              <a:t>(settings);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68CD79-944B-498E-8778-54D076550DDA}"/>
              </a:ext>
            </a:extLst>
          </p:cNvPr>
          <p:cNvSpPr/>
          <p:nvPr/>
        </p:nvSpPr>
        <p:spPr>
          <a:xfrm>
            <a:off x="3048000" y="177968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configuration.setAutoMappingBehavior</a:t>
            </a:r>
            <a:r>
              <a:rPr lang="en-US" altLang="zh-CN" dirty="0"/>
              <a:t>(</a:t>
            </a:r>
            <a:r>
              <a:rPr lang="en-US" altLang="zh-CN" dirty="0" err="1"/>
              <a:t>AutoMappingBehavior.valueOf</a:t>
            </a:r>
            <a:r>
              <a:rPr lang="en-US" altLang="zh-CN" dirty="0"/>
              <a:t>(</a:t>
            </a:r>
            <a:r>
              <a:rPr lang="en-US" altLang="zh-CN" dirty="0" err="1"/>
              <a:t>props.getProperty</a:t>
            </a:r>
            <a:r>
              <a:rPr lang="en-US" altLang="zh-CN" dirty="0"/>
              <a:t>("</a:t>
            </a:r>
            <a:r>
              <a:rPr lang="en-US" altLang="zh-CN" dirty="0" err="1"/>
              <a:t>autoMappingBehavior</a:t>
            </a:r>
            <a:r>
              <a:rPr lang="en-US" altLang="zh-CN" dirty="0"/>
              <a:t>", "PARTIAL")));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configuration.setAutoMappingUnknownColumnBehavior</a:t>
            </a:r>
            <a:r>
              <a:rPr lang="en-US" altLang="zh-CN" dirty="0"/>
              <a:t>(</a:t>
            </a:r>
            <a:r>
              <a:rPr lang="en-US" altLang="zh-CN" dirty="0" err="1"/>
              <a:t>AutoMappingUnknownColumnBehavior.valueOf</a:t>
            </a:r>
            <a:r>
              <a:rPr lang="en-US" altLang="zh-CN" dirty="0"/>
              <a:t>(</a:t>
            </a:r>
            <a:r>
              <a:rPr lang="en-US" altLang="zh-CN" dirty="0" err="1"/>
              <a:t>props.getProperty</a:t>
            </a:r>
            <a:r>
              <a:rPr lang="en-US" altLang="zh-CN" dirty="0"/>
              <a:t>("</a:t>
            </a:r>
            <a:r>
              <a:rPr lang="en-US" altLang="zh-CN" dirty="0" err="1"/>
              <a:t>autoMappingUnknownColumnBehavior</a:t>
            </a:r>
            <a:r>
              <a:rPr lang="en-US" altLang="zh-CN" dirty="0"/>
              <a:t>", "NONE")));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configuration.setCacheEnabled</a:t>
            </a:r>
            <a:r>
              <a:rPr lang="en-US" altLang="zh-CN" dirty="0"/>
              <a:t>(</a:t>
            </a:r>
            <a:r>
              <a:rPr lang="en-US" altLang="zh-CN" dirty="0" err="1"/>
              <a:t>booleanValueOf</a:t>
            </a:r>
            <a:r>
              <a:rPr lang="en-US" altLang="zh-CN" dirty="0"/>
              <a:t>(</a:t>
            </a:r>
            <a:r>
              <a:rPr lang="en-US" altLang="zh-CN" dirty="0" err="1"/>
              <a:t>props.getProperty</a:t>
            </a:r>
            <a:r>
              <a:rPr lang="en-US" altLang="zh-CN" dirty="0"/>
              <a:t>("</a:t>
            </a:r>
            <a:r>
              <a:rPr lang="en-US" altLang="zh-CN" dirty="0" err="1"/>
              <a:t>cacheEnabled</a:t>
            </a:r>
            <a:r>
              <a:rPr lang="en-US" altLang="zh-CN" dirty="0"/>
              <a:t>"), true));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configuration.setProxyFactory</a:t>
            </a:r>
            <a:r>
              <a:rPr lang="en-US" altLang="zh-CN" dirty="0"/>
              <a:t>((</a:t>
            </a:r>
            <a:r>
              <a:rPr lang="en-US" altLang="zh-CN" dirty="0" err="1"/>
              <a:t>ProxyFactory</a:t>
            </a:r>
            <a:r>
              <a:rPr lang="en-US" altLang="zh-CN" dirty="0"/>
              <a:t>) </a:t>
            </a:r>
            <a:r>
              <a:rPr lang="en-US" altLang="zh-CN" dirty="0" err="1"/>
              <a:t>createInstance</a:t>
            </a:r>
            <a:r>
              <a:rPr lang="en-US" altLang="zh-CN" dirty="0"/>
              <a:t>(</a:t>
            </a:r>
            <a:r>
              <a:rPr lang="en-US" altLang="zh-CN" dirty="0" err="1"/>
              <a:t>props.getProperty</a:t>
            </a:r>
            <a:r>
              <a:rPr lang="en-US" altLang="zh-CN" dirty="0"/>
              <a:t>("</a:t>
            </a:r>
            <a:r>
              <a:rPr lang="en-US" altLang="zh-CN" dirty="0" err="1"/>
              <a:t>proxyFactory</a:t>
            </a:r>
            <a:r>
              <a:rPr lang="en-US" altLang="zh-CN" dirty="0"/>
              <a:t>")));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configuration.setLazyLoadingEnabled</a:t>
            </a:r>
            <a:r>
              <a:rPr lang="en-US" altLang="zh-CN" dirty="0"/>
              <a:t>(</a:t>
            </a:r>
            <a:r>
              <a:rPr lang="en-US" altLang="zh-CN" dirty="0" err="1"/>
              <a:t>booleanValueOf</a:t>
            </a:r>
            <a:r>
              <a:rPr lang="en-US" altLang="zh-CN" dirty="0"/>
              <a:t>(</a:t>
            </a:r>
            <a:r>
              <a:rPr lang="en-US" altLang="zh-CN" dirty="0" err="1"/>
              <a:t>props.getProperty</a:t>
            </a:r>
            <a:r>
              <a:rPr lang="en-US" altLang="zh-CN" dirty="0"/>
              <a:t>("</a:t>
            </a:r>
            <a:r>
              <a:rPr lang="en-US" altLang="zh-CN" dirty="0" err="1"/>
              <a:t>lazyLoadingEnabled</a:t>
            </a:r>
            <a:r>
              <a:rPr lang="en-US" altLang="zh-CN" dirty="0"/>
              <a:t>"), false));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configuration.setAggressiveLazyLoading</a:t>
            </a:r>
            <a:r>
              <a:rPr lang="en-US" altLang="zh-CN" dirty="0"/>
              <a:t>(</a:t>
            </a:r>
            <a:r>
              <a:rPr lang="en-US" altLang="zh-CN" dirty="0" err="1"/>
              <a:t>booleanValueOf</a:t>
            </a:r>
            <a:r>
              <a:rPr lang="en-US" altLang="zh-CN" dirty="0"/>
              <a:t>(</a:t>
            </a:r>
            <a:r>
              <a:rPr lang="en-US" altLang="zh-CN" dirty="0" err="1"/>
              <a:t>props.getProperty</a:t>
            </a:r>
            <a:r>
              <a:rPr lang="en-US" altLang="zh-CN" dirty="0"/>
              <a:t>("</a:t>
            </a:r>
            <a:r>
              <a:rPr lang="en-US" altLang="zh-CN" dirty="0" err="1"/>
              <a:t>aggressiveLazyLoading</a:t>
            </a:r>
            <a:r>
              <a:rPr lang="en-US" altLang="zh-CN" dirty="0"/>
              <a:t>"), false));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F750FF-8863-4E9C-889B-8BF04D6AA04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369332"/>
            <a:ext cx="0" cy="141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474725-8F19-44D0-B4B1-89D18A4A8842}"/>
              </a:ext>
            </a:extLst>
          </p:cNvPr>
          <p:cNvSpPr/>
          <p:nvPr/>
        </p:nvSpPr>
        <p:spPr>
          <a:xfrm>
            <a:off x="0" y="0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mapperElement</a:t>
            </a:r>
            <a:r>
              <a:rPr lang="en-US" altLang="zh-CN" dirty="0"/>
              <a:t>(</a:t>
            </a:r>
            <a:r>
              <a:rPr lang="en-US" altLang="zh-CN" dirty="0" err="1"/>
              <a:t>root.evalNode</a:t>
            </a:r>
            <a:r>
              <a:rPr lang="en-US" altLang="zh-CN" dirty="0"/>
              <a:t>("mappers"));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7210A6-7473-400D-B783-CE2CB21E0108}"/>
              </a:ext>
            </a:extLst>
          </p:cNvPr>
          <p:cNvSpPr/>
          <p:nvPr/>
        </p:nvSpPr>
        <p:spPr>
          <a:xfrm>
            <a:off x="0" y="1025236"/>
            <a:ext cx="11471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if ("</a:t>
            </a:r>
            <a:r>
              <a:rPr lang="en-US" altLang="zh-CN" dirty="0" err="1"/>
              <a:t>package".equals</a:t>
            </a:r>
            <a:r>
              <a:rPr lang="en-US" altLang="zh-CN" dirty="0"/>
              <a:t>(</a:t>
            </a:r>
            <a:r>
              <a:rPr lang="en-US" altLang="zh-CN" dirty="0" err="1"/>
              <a:t>child.getName</a:t>
            </a:r>
            <a:r>
              <a:rPr lang="en-US" altLang="zh-CN" dirty="0"/>
              <a:t>())) {</a:t>
            </a:r>
          </a:p>
          <a:p>
            <a:r>
              <a:rPr lang="en-US" altLang="zh-CN" dirty="0"/>
              <a:t>          String </a:t>
            </a:r>
            <a:r>
              <a:rPr lang="en-US" altLang="zh-CN" dirty="0" err="1"/>
              <a:t>mapperPackage</a:t>
            </a:r>
            <a:r>
              <a:rPr lang="en-US" altLang="zh-CN" dirty="0"/>
              <a:t> = </a:t>
            </a:r>
            <a:r>
              <a:rPr lang="en-US" altLang="zh-CN" dirty="0" err="1"/>
              <a:t>child.getStringAttribute</a:t>
            </a:r>
            <a:r>
              <a:rPr lang="en-US" altLang="zh-CN" dirty="0"/>
              <a:t>("name");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configuration.addMappers</a:t>
            </a:r>
            <a:r>
              <a:rPr lang="en-US" altLang="zh-CN" dirty="0"/>
              <a:t>(</a:t>
            </a:r>
            <a:r>
              <a:rPr lang="en-US" altLang="zh-CN" dirty="0" err="1"/>
              <a:t>mapperPackage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 else {</a:t>
            </a:r>
          </a:p>
          <a:p>
            <a:r>
              <a:rPr lang="en-US" altLang="zh-CN" dirty="0"/>
              <a:t>          String resource = </a:t>
            </a:r>
            <a:r>
              <a:rPr lang="en-US" altLang="zh-CN" dirty="0" err="1"/>
              <a:t>child.getStringAttribute</a:t>
            </a:r>
            <a:r>
              <a:rPr lang="en-US" altLang="zh-CN" dirty="0"/>
              <a:t>("resource");</a:t>
            </a:r>
          </a:p>
          <a:p>
            <a:r>
              <a:rPr lang="en-US" altLang="zh-CN" dirty="0"/>
              <a:t>          String </a:t>
            </a:r>
            <a:r>
              <a:rPr lang="en-US" altLang="zh-CN" dirty="0" err="1"/>
              <a:t>url</a:t>
            </a:r>
            <a:r>
              <a:rPr lang="en-US" altLang="zh-CN" dirty="0"/>
              <a:t> = </a:t>
            </a:r>
            <a:r>
              <a:rPr lang="en-US" altLang="zh-CN" dirty="0" err="1"/>
              <a:t>child.getStringAttribute</a:t>
            </a:r>
            <a:r>
              <a:rPr lang="en-US" altLang="zh-CN" dirty="0"/>
              <a:t>("</a:t>
            </a:r>
            <a:r>
              <a:rPr lang="en-US" altLang="zh-CN" dirty="0" err="1"/>
              <a:t>url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 String </a:t>
            </a:r>
            <a:r>
              <a:rPr lang="en-US" altLang="zh-CN" dirty="0" err="1"/>
              <a:t>mapperClass</a:t>
            </a:r>
            <a:r>
              <a:rPr lang="en-US" altLang="zh-CN" dirty="0"/>
              <a:t> = </a:t>
            </a:r>
            <a:r>
              <a:rPr lang="en-US" altLang="zh-CN" dirty="0" err="1"/>
              <a:t>child.getStringAttribute</a:t>
            </a:r>
            <a:r>
              <a:rPr lang="en-US" altLang="zh-CN" dirty="0"/>
              <a:t>("class");</a:t>
            </a:r>
          </a:p>
          <a:p>
            <a:r>
              <a:rPr lang="en-US" altLang="zh-CN" dirty="0"/>
              <a:t>          if (resource != null &amp;&amp; </a:t>
            </a:r>
            <a:r>
              <a:rPr lang="en-US" altLang="zh-CN" dirty="0" err="1"/>
              <a:t>url</a:t>
            </a:r>
            <a:r>
              <a:rPr lang="en-US" altLang="zh-CN" dirty="0"/>
              <a:t> == null &amp;&amp; </a:t>
            </a:r>
            <a:r>
              <a:rPr lang="en-US" altLang="zh-CN" dirty="0" err="1"/>
              <a:t>mapperClass</a:t>
            </a:r>
            <a:r>
              <a:rPr lang="en-US" altLang="zh-CN" dirty="0"/>
              <a:t> == null)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ErrorContext.instance</a:t>
            </a:r>
            <a:r>
              <a:rPr lang="en-US" altLang="zh-CN" dirty="0"/>
              <a:t>().resource(resource);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inputStream</a:t>
            </a:r>
            <a:r>
              <a:rPr lang="en-US" altLang="zh-CN" dirty="0"/>
              <a:t> = </a:t>
            </a:r>
            <a:r>
              <a:rPr lang="en-US" altLang="zh-CN" dirty="0" err="1"/>
              <a:t>Resources.getResourceAsStream</a:t>
            </a:r>
            <a:r>
              <a:rPr lang="en-US" altLang="zh-CN" dirty="0"/>
              <a:t>(resource);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XMLMapperBuilder</a:t>
            </a:r>
            <a:r>
              <a:rPr lang="en-US" altLang="zh-CN" dirty="0"/>
              <a:t> </a:t>
            </a:r>
            <a:r>
              <a:rPr lang="en-US" altLang="zh-CN" dirty="0" err="1"/>
              <a:t>mapperParser</a:t>
            </a:r>
            <a:r>
              <a:rPr lang="en-US" altLang="zh-CN" dirty="0"/>
              <a:t> = new </a:t>
            </a:r>
            <a:r>
              <a:rPr lang="en-US" altLang="zh-CN" dirty="0" err="1"/>
              <a:t>XMLMapperBuilder</a:t>
            </a:r>
            <a:r>
              <a:rPr lang="en-US" altLang="zh-CN" dirty="0"/>
              <a:t>(</a:t>
            </a:r>
            <a:r>
              <a:rPr lang="en-US" altLang="zh-CN" dirty="0" err="1"/>
              <a:t>inputStream</a:t>
            </a:r>
            <a:r>
              <a:rPr lang="en-US" altLang="zh-CN" dirty="0"/>
              <a:t>, configuration, resource, </a:t>
            </a:r>
            <a:r>
              <a:rPr lang="en-US" altLang="zh-CN" dirty="0" err="1"/>
              <a:t>configuration.getSqlFragments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mapperParser.parse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} else if (resource == null &amp;&amp; </a:t>
            </a:r>
            <a:r>
              <a:rPr lang="en-US" altLang="zh-CN" dirty="0" err="1"/>
              <a:t>url</a:t>
            </a:r>
            <a:r>
              <a:rPr lang="en-US" altLang="zh-CN" dirty="0"/>
              <a:t> != null &amp;&amp; </a:t>
            </a:r>
            <a:r>
              <a:rPr lang="en-US" altLang="zh-CN" dirty="0" err="1"/>
              <a:t>mapperClass</a:t>
            </a:r>
            <a:r>
              <a:rPr lang="en-US" altLang="zh-CN" dirty="0"/>
              <a:t> == null)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ErrorContext.instance</a:t>
            </a:r>
            <a:r>
              <a:rPr lang="en-US" altLang="zh-CN" dirty="0"/>
              <a:t>().resource(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inputStream</a:t>
            </a:r>
            <a:r>
              <a:rPr lang="en-US" altLang="zh-CN" dirty="0"/>
              <a:t> = </a:t>
            </a:r>
            <a:r>
              <a:rPr lang="en-US" altLang="zh-CN" dirty="0" err="1"/>
              <a:t>Resources.getUrlAsStream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XMLMapperBuilder</a:t>
            </a:r>
            <a:r>
              <a:rPr lang="en-US" altLang="zh-CN" dirty="0"/>
              <a:t> </a:t>
            </a:r>
            <a:r>
              <a:rPr lang="en-US" altLang="zh-CN" dirty="0" err="1"/>
              <a:t>mapperParser</a:t>
            </a:r>
            <a:r>
              <a:rPr lang="en-US" altLang="zh-CN" dirty="0"/>
              <a:t> = new </a:t>
            </a:r>
            <a:r>
              <a:rPr lang="en-US" altLang="zh-CN" dirty="0" err="1"/>
              <a:t>XMLMapperBuilder</a:t>
            </a:r>
            <a:r>
              <a:rPr lang="en-US" altLang="zh-CN" dirty="0"/>
              <a:t>(</a:t>
            </a:r>
            <a:r>
              <a:rPr lang="en-US" altLang="zh-CN" dirty="0" err="1"/>
              <a:t>inputStream</a:t>
            </a:r>
            <a:r>
              <a:rPr lang="en-US" altLang="zh-CN" dirty="0"/>
              <a:t>, configuration, 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configuration.getSqlFragments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mapperParser.parse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6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6B6B1F-83D1-4AFE-84E2-6A2A699F85ED}"/>
              </a:ext>
            </a:extLst>
          </p:cNvPr>
          <p:cNvSpPr/>
          <p:nvPr/>
        </p:nvSpPr>
        <p:spPr>
          <a:xfrm>
            <a:off x="4922441" y="0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mapperParser.parse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E166C6-7742-410B-ABB0-06757D69423A}"/>
              </a:ext>
            </a:extLst>
          </p:cNvPr>
          <p:cNvSpPr/>
          <p:nvPr/>
        </p:nvSpPr>
        <p:spPr>
          <a:xfrm>
            <a:off x="2159268" y="515496"/>
            <a:ext cx="7873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cacheRefElement</a:t>
            </a:r>
            <a:r>
              <a:rPr lang="en-US" altLang="zh-CN" dirty="0"/>
              <a:t>(</a:t>
            </a:r>
            <a:r>
              <a:rPr lang="en-US" altLang="zh-CN" dirty="0" err="1"/>
              <a:t>context.evalNode</a:t>
            </a:r>
            <a:r>
              <a:rPr lang="en-US" altLang="zh-CN" dirty="0"/>
              <a:t>("cache-ref"));</a:t>
            </a:r>
          </a:p>
          <a:p>
            <a:r>
              <a:rPr lang="en-US" altLang="zh-CN" dirty="0" err="1"/>
              <a:t>cacheElement</a:t>
            </a:r>
            <a:r>
              <a:rPr lang="en-US" altLang="zh-CN" dirty="0"/>
              <a:t>(</a:t>
            </a:r>
            <a:r>
              <a:rPr lang="en-US" altLang="zh-CN" dirty="0" err="1"/>
              <a:t>context.evalNode</a:t>
            </a:r>
            <a:r>
              <a:rPr lang="en-US" altLang="zh-CN" dirty="0"/>
              <a:t>("cache"));</a:t>
            </a:r>
          </a:p>
          <a:p>
            <a:r>
              <a:rPr lang="en-US" altLang="zh-CN" dirty="0" err="1"/>
              <a:t>parameterMapElement</a:t>
            </a:r>
            <a:r>
              <a:rPr lang="en-US" altLang="zh-CN" dirty="0"/>
              <a:t>(</a:t>
            </a:r>
            <a:r>
              <a:rPr lang="en-US" altLang="zh-CN" dirty="0" err="1"/>
              <a:t>context.evalNodes</a:t>
            </a:r>
            <a:r>
              <a:rPr lang="en-US" altLang="zh-CN" dirty="0"/>
              <a:t>("/mapper/</a:t>
            </a:r>
            <a:r>
              <a:rPr lang="en-US" altLang="zh-CN" dirty="0" err="1"/>
              <a:t>parameterMap</a:t>
            </a:r>
            <a:r>
              <a:rPr lang="en-US" altLang="zh-CN" dirty="0"/>
              <a:t>"));</a:t>
            </a:r>
          </a:p>
          <a:p>
            <a:r>
              <a:rPr lang="en-US" altLang="zh-CN" dirty="0" err="1"/>
              <a:t>resultMapElements</a:t>
            </a:r>
            <a:r>
              <a:rPr lang="en-US" altLang="zh-CN" dirty="0"/>
              <a:t>(</a:t>
            </a:r>
            <a:r>
              <a:rPr lang="en-US" altLang="zh-CN" dirty="0" err="1"/>
              <a:t>context.evalNodes</a:t>
            </a:r>
            <a:r>
              <a:rPr lang="en-US" altLang="zh-CN" dirty="0"/>
              <a:t>("/mapper/</a:t>
            </a:r>
            <a:r>
              <a:rPr lang="en-US" altLang="zh-CN" dirty="0" err="1"/>
              <a:t>resultMap</a:t>
            </a:r>
            <a:r>
              <a:rPr lang="en-US" altLang="zh-CN" dirty="0"/>
              <a:t>"));</a:t>
            </a:r>
          </a:p>
          <a:p>
            <a:r>
              <a:rPr lang="en-US" altLang="zh-CN" dirty="0" err="1"/>
              <a:t>sqlElement</a:t>
            </a:r>
            <a:r>
              <a:rPr lang="en-US" altLang="zh-CN" dirty="0"/>
              <a:t>(</a:t>
            </a:r>
            <a:r>
              <a:rPr lang="en-US" altLang="zh-CN" dirty="0" err="1"/>
              <a:t>context.evalNodes</a:t>
            </a:r>
            <a:r>
              <a:rPr lang="en-US" altLang="zh-CN" dirty="0"/>
              <a:t>("/mapper/</a:t>
            </a:r>
            <a:r>
              <a:rPr lang="en-US" altLang="zh-CN" dirty="0" err="1"/>
              <a:t>sql</a:t>
            </a:r>
            <a:r>
              <a:rPr lang="en-US" altLang="zh-CN" dirty="0"/>
              <a:t>"));</a:t>
            </a:r>
          </a:p>
          <a:p>
            <a:r>
              <a:rPr lang="en-US" altLang="zh-CN" dirty="0" err="1"/>
              <a:t>buildStatementFromContext</a:t>
            </a:r>
            <a:r>
              <a:rPr lang="en-US" altLang="zh-CN" dirty="0"/>
              <a:t>(</a:t>
            </a:r>
            <a:r>
              <a:rPr lang="en-US" altLang="zh-CN" dirty="0" err="1"/>
              <a:t>context.evalNodes</a:t>
            </a:r>
            <a:r>
              <a:rPr lang="en-US" altLang="zh-CN" dirty="0"/>
              <a:t>("</a:t>
            </a:r>
            <a:r>
              <a:rPr lang="en-US" altLang="zh-CN" dirty="0" err="1"/>
              <a:t>select|insert|update|delete</a:t>
            </a:r>
            <a:r>
              <a:rPr lang="en-US" altLang="zh-CN" dirty="0"/>
              <a:t>"));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F9AE2B-7144-400F-A158-345B7A750136}"/>
              </a:ext>
            </a:extLst>
          </p:cNvPr>
          <p:cNvSpPr/>
          <p:nvPr/>
        </p:nvSpPr>
        <p:spPr>
          <a:xfrm>
            <a:off x="4031169" y="2269822"/>
            <a:ext cx="4129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statementParser.parseStatementNode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5C9C7-A1D4-42A7-8E7F-4EF17A1D88FB}"/>
              </a:ext>
            </a:extLst>
          </p:cNvPr>
          <p:cNvSpPr/>
          <p:nvPr/>
        </p:nvSpPr>
        <p:spPr>
          <a:xfrm>
            <a:off x="3047999" y="2788228"/>
            <a:ext cx="74398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 id = </a:t>
            </a:r>
            <a:r>
              <a:rPr lang="en-US" altLang="zh-CN" dirty="0" err="1"/>
              <a:t>context.getStringAttribute</a:t>
            </a:r>
            <a:r>
              <a:rPr lang="en-US" altLang="zh-CN" dirty="0"/>
              <a:t>("id");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databaseId</a:t>
            </a:r>
            <a:r>
              <a:rPr lang="en-US" altLang="zh-CN" dirty="0"/>
              <a:t> = </a:t>
            </a:r>
            <a:r>
              <a:rPr lang="en-US" altLang="zh-CN" dirty="0" err="1"/>
              <a:t>context.getStringAttribute</a:t>
            </a:r>
            <a:r>
              <a:rPr lang="en-US" altLang="zh-CN" dirty="0"/>
              <a:t>("</a:t>
            </a:r>
            <a:r>
              <a:rPr lang="en-US" altLang="zh-CN" dirty="0" err="1"/>
              <a:t>databaseId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parameterMap</a:t>
            </a:r>
            <a:r>
              <a:rPr lang="en-US" altLang="zh-CN" dirty="0"/>
              <a:t> = </a:t>
            </a:r>
            <a:r>
              <a:rPr lang="en-US" altLang="zh-CN" dirty="0" err="1"/>
              <a:t>context.getStringAttribute</a:t>
            </a:r>
            <a:r>
              <a:rPr lang="en-US" altLang="zh-CN" dirty="0"/>
              <a:t>("</a:t>
            </a:r>
            <a:r>
              <a:rPr lang="en-US" altLang="zh-CN" dirty="0" err="1"/>
              <a:t>parameterMap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parameterType</a:t>
            </a:r>
            <a:r>
              <a:rPr lang="en-US" altLang="zh-CN" dirty="0"/>
              <a:t> = </a:t>
            </a:r>
            <a:r>
              <a:rPr lang="en-US" altLang="zh-CN" dirty="0" err="1"/>
              <a:t>context.getStringAttribute</a:t>
            </a:r>
            <a:r>
              <a:rPr lang="en-US" altLang="zh-CN" dirty="0"/>
              <a:t>("</a:t>
            </a:r>
            <a:r>
              <a:rPr lang="en-US" altLang="zh-CN" dirty="0" err="1"/>
              <a:t>parameterType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Class&lt;?&gt; </a:t>
            </a:r>
            <a:r>
              <a:rPr lang="en-US" altLang="zh-CN" dirty="0" err="1"/>
              <a:t>parameterTypeClass</a:t>
            </a:r>
            <a:r>
              <a:rPr lang="en-US" altLang="zh-CN" dirty="0"/>
              <a:t> = </a:t>
            </a:r>
            <a:r>
              <a:rPr lang="en-US" altLang="zh-CN" dirty="0" err="1"/>
              <a:t>resolveClass</a:t>
            </a:r>
            <a:r>
              <a:rPr lang="en-US" altLang="zh-CN" dirty="0"/>
              <a:t>(</a:t>
            </a:r>
            <a:r>
              <a:rPr lang="en-US" altLang="zh-CN" dirty="0" err="1"/>
              <a:t>parameterType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resultMap</a:t>
            </a:r>
            <a:r>
              <a:rPr lang="en-US" altLang="zh-CN" dirty="0"/>
              <a:t> = </a:t>
            </a:r>
            <a:r>
              <a:rPr lang="en-US" altLang="zh-CN" dirty="0" err="1"/>
              <a:t>context.getStringAttribute</a:t>
            </a:r>
            <a:r>
              <a:rPr lang="en-US" altLang="zh-CN" dirty="0"/>
              <a:t>("</a:t>
            </a:r>
            <a:r>
              <a:rPr lang="en-US" altLang="zh-CN" dirty="0" err="1"/>
              <a:t>resultMap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resultType</a:t>
            </a:r>
            <a:r>
              <a:rPr lang="en-US" altLang="zh-CN" dirty="0"/>
              <a:t> = </a:t>
            </a:r>
            <a:r>
              <a:rPr lang="en-US" altLang="zh-CN" dirty="0" err="1"/>
              <a:t>context.getStringAttribute</a:t>
            </a:r>
            <a:r>
              <a:rPr lang="en-US" altLang="zh-CN" dirty="0"/>
              <a:t>("</a:t>
            </a:r>
            <a:r>
              <a:rPr lang="en-US" altLang="zh-CN" dirty="0" err="1"/>
              <a:t>resultType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1389C3-DC57-43A6-9EFA-3A84699840B1}"/>
              </a:ext>
            </a:extLst>
          </p:cNvPr>
          <p:cNvSpPr/>
          <p:nvPr/>
        </p:nvSpPr>
        <p:spPr>
          <a:xfrm>
            <a:off x="2159268" y="5123166"/>
            <a:ext cx="8617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builderAssistant.addMappedStatement</a:t>
            </a:r>
            <a:r>
              <a:rPr lang="en-US" altLang="zh-CN" dirty="0"/>
              <a:t>(id, </a:t>
            </a:r>
            <a:r>
              <a:rPr lang="en-US" altLang="zh-CN" dirty="0" err="1"/>
              <a:t>sqlSource</a:t>
            </a:r>
            <a:r>
              <a:rPr lang="en-US" altLang="zh-CN" dirty="0"/>
              <a:t>, </a:t>
            </a:r>
            <a:r>
              <a:rPr lang="en-US" altLang="zh-CN" dirty="0" err="1"/>
              <a:t>statementType</a:t>
            </a:r>
            <a:r>
              <a:rPr lang="en-US" altLang="zh-CN" dirty="0"/>
              <a:t>, </a:t>
            </a:r>
            <a:r>
              <a:rPr lang="en-US" altLang="zh-CN" dirty="0" err="1"/>
              <a:t>sqlCommandType</a:t>
            </a:r>
            <a:r>
              <a:rPr lang="en-US" altLang="zh-CN" dirty="0"/>
              <a:t>, </a:t>
            </a:r>
            <a:r>
              <a:rPr lang="en-US" altLang="zh-CN" dirty="0" err="1"/>
              <a:t>fetchSize</a:t>
            </a:r>
            <a:r>
              <a:rPr lang="en-US" altLang="zh-CN" dirty="0"/>
              <a:t>, timeout, </a:t>
            </a:r>
            <a:r>
              <a:rPr lang="en-US" altLang="zh-CN" dirty="0" err="1"/>
              <a:t>parameterMap</a:t>
            </a:r>
            <a:r>
              <a:rPr lang="en-US" altLang="zh-CN" dirty="0"/>
              <a:t>, </a:t>
            </a:r>
            <a:r>
              <a:rPr lang="en-US" altLang="zh-CN" dirty="0" err="1"/>
              <a:t>parameterTypeClass</a:t>
            </a:r>
            <a:r>
              <a:rPr lang="en-US" altLang="zh-CN" dirty="0"/>
              <a:t>, </a:t>
            </a:r>
            <a:r>
              <a:rPr lang="en-US" altLang="zh-CN" dirty="0" err="1"/>
              <a:t>resultMap</a:t>
            </a:r>
            <a:r>
              <a:rPr lang="en-US" altLang="zh-CN" dirty="0"/>
              <a:t>, </a:t>
            </a:r>
            <a:r>
              <a:rPr lang="en-US" altLang="zh-CN" dirty="0" err="1"/>
              <a:t>resultTypeClass,resultSetTypeEnum</a:t>
            </a:r>
            <a:r>
              <a:rPr lang="en-US" altLang="zh-CN" dirty="0"/>
              <a:t>, </a:t>
            </a:r>
            <a:r>
              <a:rPr lang="en-US" altLang="zh-CN" dirty="0" err="1"/>
              <a:t>flushCache</a:t>
            </a:r>
            <a:r>
              <a:rPr lang="en-US" altLang="zh-CN" dirty="0"/>
              <a:t>, </a:t>
            </a:r>
            <a:r>
              <a:rPr lang="en-US" altLang="zh-CN" dirty="0" err="1"/>
              <a:t>useCache</a:t>
            </a:r>
            <a:r>
              <a:rPr lang="en-US" altLang="zh-CN" dirty="0"/>
              <a:t>, </a:t>
            </a:r>
            <a:r>
              <a:rPr lang="en-US" altLang="zh-CN" dirty="0" err="1"/>
              <a:t>resultOrdered</a:t>
            </a:r>
            <a:r>
              <a:rPr lang="en-US" altLang="zh-CN" dirty="0"/>
              <a:t>, </a:t>
            </a:r>
          </a:p>
          <a:p>
            <a:r>
              <a:rPr lang="en-US" altLang="zh-CN" dirty="0" err="1"/>
              <a:t>keyGenerator</a:t>
            </a:r>
            <a:r>
              <a:rPr lang="en-US" altLang="zh-CN" dirty="0"/>
              <a:t>, </a:t>
            </a:r>
            <a:r>
              <a:rPr lang="en-US" altLang="zh-CN" dirty="0" err="1"/>
              <a:t>keyProperty</a:t>
            </a:r>
            <a:r>
              <a:rPr lang="en-US" altLang="zh-CN" dirty="0"/>
              <a:t>, </a:t>
            </a:r>
            <a:r>
              <a:rPr lang="en-US" altLang="zh-CN" dirty="0" err="1"/>
              <a:t>keyColumn</a:t>
            </a:r>
            <a:r>
              <a:rPr lang="en-US" altLang="zh-CN" dirty="0"/>
              <a:t>, </a:t>
            </a:r>
            <a:r>
              <a:rPr lang="en-US" altLang="zh-CN" dirty="0" err="1"/>
              <a:t>databaseId</a:t>
            </a:r>
            <a:r>
              <a:rPr lang="en-US" altLang="zh-CN" dirty="0"/>
              <a:t>, </a:t>
            </a:r>
            <a:r>
              <a:rPr lang="en-US" altLang="zh-CN" dirty="0" err="1"/>
              <a:t>langDriver</a:t>
            </a:r>
            <a:r>
              <a:rPr lang="en-US" altLang="zh-CN" dirty="0"/>
              <a:t>, </a:t>
            </a:r>
            <a:r>
              <a:rPr lang="en-US" altLang="zh-CN" dirty="0" err="1"/>
              <a:t>resultSets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80BDB3-A445-44A0-A042-7685CC14CBEE}"/>
              </a:ext>
            </a:extLst>
          </p:cNvPr>
          <p:cNvSpPr/>
          <p:nvPr/>
        </p:nvSpPr>
        <p:spPr>
          <a:xfrm>
            <a:off x="3171158" y="6342504"/>
            <a:ext cx="5849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configuration.addIncompleteStatement</a:t>
            </a:r>
            <a:r>
              <a:rPr lang="en-US" altLang="zh-CN" dirty="0"/>
              <a:t>(</a:t>
            </a:r>
            <a:r>
              <a:rPr lang="en-US" altLang="zh-CN" dirty="0" err="1"/>
              <a:t>statementParser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88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AB242D-A295-460C-BA39-A13BD439B90B}"/>
              </a:ext>
            </a:extLst>
          </p:cNvPr>
          <p:cNvSpPr/>
          <p:nvPr/>
        </p:nvSpPr>
        <p:spPr>
          <a:xfrm>
            <a:off x="3873276" y="0"/>
            <a:ext cx="444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SqlSession</a:t>
            </a:r>
            <a:r>
              <a:rPr lang="en-US" altLang="zh-CN" dirty="0"/>
              <a:t> session = </a:t>
            </a:r>
            <a:r>
              <a:rPr lang="en-US" altLang="zh-CN" dirty="0" err="1"/>
              <a:t>factory.openSession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6BFC1A-3EAD-4D7A-B320-BA8D27CBE700}"/>
              </a:ext>
            </a:extLst>
          </p:cNvPr>
          <p:cNvSpPr/>
          <p:nvPr/>
        </p:nvSpPr>
        <p:spPr>
          <a:xfrm>
            <a:off x="1572491" y="542789"/>
            <a:ext cx="904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return </a:t>
            </a:r>
            <a:r>
              <a:rPr lang="en-US" altLang="zh-CN" dirty="0" err="1"/>
              <a:t>openSessionFromDataSource</a:t>
            </a:r>
            <a:r>
              <a:rPr lang="en-US" altLang="zh-CN" dirty="0"/>
              <a:t>(</a:t>
            </a:r>
            <a:r>
              <a:rPr lang="en-US" altLang="zh-CN" dirty="0" err="1"/>
              <a:t>configuration.getDefaultExecutorType</a:t>
            </a:r>
            <a:r>
              <a:rPr lang="en-US" altLang="zh-CN" dirty="0"/>
              <a:t>(), null, false);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361517-606A-455A-8738-2A70BDE11200}"/>
              </a:ext>
            </a:extLst>
          </p:cNvPr>
          <p:cNvSpPr/>
          <p:nvPr/>
        </p:nvSpPr>
        <p:spPr>
          <a:xfrm>
            <a:off x="3241962" y="1115703"/>
            <a:ext cx="716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final Executor </a:t>
            </a:r>
            <a:r>
              <a:rPr lang="en-US" altLang="zh-CN" dirty="0" err="1"/>
              <a:t>executor</a:t>
            </a:r>
            <a:r>
              <a:rPr lang="en-US" altLang="zh-CN" dirty="0"/>
              <a:t> = </a:t>
            </a:r>
            <a:r>
              <a:rPr lang="en-US" altLang="zh-CN" dirty="0" err="1"/>
              <a:t>configuration.newExecutor</a:t>
            </a:r>
            <a:r>
              <a:rPr lang="en-US" altLang="zh-CN" dirty="0"/>
              <a:t>(</a:t>
            </a:r>
            <a:r>
              <a:rPr lang="en-US" altLang="zh-CN" dirty="0" err="1"/>
              <a:t>tx</a:t>
            </a:r>
            <a:r>
              <a:rPr lang="en-US" altLang="zh-CN" dirty="0"/>
              <a:t>, </a:t>
            </a:r>
            <a:r>
              <a:rPr lang="en-US" altLang="zh-CN" dirty="0" err="1"/>
              <a:t>execType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F0104D-8453-4486-B111-719F58E215E7}"/>
              </a:ext>
            </a:extLst>
          </p:cNvPr>
          <p:cNvSpPr/>
          <p:nvPr/>
        </p:nvSpPr>
        <p:spPr>
          <a:xfrm>
            <a:off x="3241962" y="168861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ExecutorType.BATCH</a:t>
            </a:r>
            <a:r>
              <a:rPr lang="en-US" altLang="zh-CN" dirty="0"/>
              <a:t> == </a:t>
            </a:r>
            <a:r>
              <a:rPr lang="en-US" altLang="zh-CN" dirty="0" err="1"/>
              <a:t>executorType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executor = new </a:t>
            </a:r>
            <a:r>
              <a:rPr lang="en-US" altLang="zh-CN" dirty="0" err="1"/>
              <a:t>BatchExecutor</a:t>
            </a:r>
            <a:r>
              <a:rPr lang="en-US" altLang="zh-CN" dirty="0"/>
              <a:t>(this, transaction);</a:t>
            </a:r>
          </a:p>
          <a:p>
            <a:r>
              <a:rPr lang="en-US" altLang="zh-CN" dirty="0"/>
              <a:t>    } else if (</a:t>
            </a:r>
            <a:r>
              <a:rPr lang="en-US" altLang="zh-CN" dirty="0" err="1"/>
              <a:t>ExecutorType.REUSE</a:t>
            </a:r>
            <a:r>
              <a:rPr lang="en-US" altLang="zh-CN" dirty="0"/>
              <a:t> == </a:t>
            </a:r>
            <a:r>
              <a:rPr lang="en-US" altLang="zh-CN" dirty="0" err="1"/>
              <a:t>executorType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executor = new </a:t>
            </a:r>
            <a:r>
              <a:rPr lang="en-US" altLang="zh-CN" dirty="0" err="1"/>
              <a:t>ReuseExecutor</a:t>
            </a:r>
            <a:r>
              <a:rPr lang="en-US" altLang="zh-CN" dirty="0"/>
              <a:t>(this, transaction);</a:t>
            </a:r>
          </a:p>
          <a:p>
            <a:r>
              <a:rPr lang="en-US" altLang="zh-CN" dirty="0"/>
              <a:t>    } else {</a:t>
            </a:r>
          </a:p>
          <a:p>
            <a:r>
              <a:rPr lang="en-US" altLang="zh-CN" dirty="0"/>
              <a:t>      executor = new </a:t>
            </a:r>
            <a:r>
              <a:rPr lang="en-US" altLang="zh-CN" dirty="0" err="1"/>
              <a:t>SimpleExecutor</a:t>
            </a:r>
            <a:r>
              <a:rPr lang="en-US" altLang="zh-CN" dirty="0"/>
              <a:t>(this, transaction);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executor = (Executor) </a:t>
            </a:r>
            <a:r>
              <a:rPr lang="en-US" altLang="zh-CN" dirty="0" err="1">
                <a:solidFill>
                  <a:srgbClr val="FF0000"/>
                </a:solidFill>
              </a:rPr>
              <a:t>interceptorChain.pluginAll</a:t>
            </a:r>
            <a:r>
              <a:rPr lang="en-US" altLang="zh-CN" dirty="0">
                <a:solidFill>
                  <a:srgbClr val="FF0000"/>
                </a:solidFill>
              </a:rPr>
              <a:t>(executor);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196050-AECB-41AF-813D-203681B3F685}"/>
              </a:ext>
            </a:extLst>
          </p:cNvPr>
          <p:cNvSpPr/>
          <p:nvPr/>
        </p:nvSpPr>
        <p:spPr>
          <a:xfrm>
            <a:off x="3775362" y="42922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Object </a:t>
            </a:r>
            <a:r>
              <a:rPr lang="en-US" altLang="zh-CN" dirty="0" err="1"/>
              <a:t>pluginAll</a:t>
            </a:r>
            <a:r>
              <a:rPr lang="en-US" altLang="zh-CN" dirty="0"/>
              <a:t>(Object target) {</a:t>
            </a:r>
          </a:p>
          <a:p>
            <a:r>
              <a:rPr lang="en-US" altLang="zh-CN" dirty="0"/>
              <a:t>    for (Interceptor </a:t>
            </a:r>
            <a:r>
              <a:rPr lang="en-US" altLang="zh-CN" dirty="0" err="1"/>
              <a:t>interceptor</a:t>
            </a:r>
            <a:r>
              <a:rPr lang="en-US" altLang="zh-CN" dirty="0"/>
              <a:t> : interceptors) {</a:t>
            </a:r>
          </a:p>
          <a:p>
            <a:r>
              <a:rPr lang="en-US" altLang="zh-CN" dirty="0"/>
              <a:t>      target = </a:t>
            </a:r>
            <a:r>
              <a:rPr lang="en-US" altLang="zh-CN" dirty="0" err="1"/>
              <a:t>interceptor.plugin</a:t>
            </a:r>
            <a:r>
              <a:rPr lang="en-US" altLang="zh-CN" dirty="0"/>
              <a:t>(target);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target;</a:t>
            </a: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7A1D7A-B68F-4C32-9F48-C3895480A54C}"/>
              </a:ext>
            </a:extLst>
          </p:cNvPr>
          <p:cNvSpPr/>
          <p:nvPr/>
        </p:nvSpPr>
        <p:spPr>
          <a:xfrm>
            <a:off x="3048000" y="60465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return new </a:t>
            </a:r>
            <a:r>
              <a:rPr lang="en-US" altLang="zh-CN" dirty="0" err="1"/>
              <a:t>DefaultSqlSession</a:t>
            </a:r>
            <a:r>
              <a:rPr lang="en-US" altLang="zh-CN" dirty="0"/>
              <a:t>(configuration, executor, </a:t>
            </a:r>
            <a:r>
              <a:rPr lang="en-US" altLang="zh-CN" dirty="0" err="1"/>
              <a:t>autoCommit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04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A96D9E-75BA-43B1-BE99-E087D000CDDC}"/>
              </a:ext>
            </a:extLst>
          </p:cNvPr>
          <p:cNvSpPr/>
          <p:nvPr/>
        </p:nvSpPr>
        <p:spPr>
          <a:xfrm>
            <a:off x="2826327" y="0"/>
            <a:ext cx="788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CacheMapper</a:t>
            </a:r>
            <a:r>
              <a:rPr lang="en-US" altLang="zh-CN" dirty="0"/>
              <a:t> mapper = </a:t>
            </a:r>
            <a:r>
              <a:rPr lang="en-US" altLang="zh-CN" dirty="0" err="1"/>
              <a:t>session.getMapper</a:t>
            </a:r>
            <a:r>
              <a:rPr lang="en-US" altLang="zh-CN" dirty="0"/>
              <a:t>(</a:t>
            </a:r>
            <a:r>
              <a:rPr lang="en-US" altLang="zh-CN" dirty="0" err="1"/>
              <a:t>CacheMapper.class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8079D3-FEAD-49B1-9727-9E5AEDB476FC}"/>
              </a:ext>
            </a:extLst>
          </p:cNvPr>
          <p:cNvSpPr/>
          <p:nvPr/>
        </p:nvSpPr>
        <p:spPr>
          <a:xfrm>
            <a:off x="4011935" y="369332"/>
            <a:ext cx="416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configuration.&lt;T&gt;</a:t>
            </a:r>
            <a:r>
              <a:rPr lang="en-US" altLang="zh-CN" dirty="0" err="1"/>
              <a:t>getMapper</a:t>
            </a:r>
            <a:r>
              <a:rPr lang="en-US" altLang="zh-CN" dirty="0"/>
              <a:t>(type, this);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D5ADB-5EA3-4F1C-B22A-45D633277283}"/>
              </a:ext>
            </a:extLst>
          </p:cNvPr>
          <p:cNvSpPr/>
          <p:nvPr/>
        </p:nvSpPr>
        <p:spPr>
          <a:xfrm>
            <a:off x="4011935" y="738664"/>
            <a:ext cx="46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mapperRegistry.getMapper</a:t>
            </a:r>
            <a:r>
              <a:rPr lang="en-US" altLang="zh-CN" dirty="0"/>
              <a:t>(type, </a:t>
            </a:r>
            <a:r>
              <a:rPr lang="en-US" altLang="zh-CN" dirty="0" err="1"/>
              <a:t>sqlSession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B5D720-F54B-487C-81A7-D4F6187D824D}"/>
              </a:ext>
            </a:extLst>
          </p:cNvPr>
          <p:cNvSpPr/>
          <p:nvPr/>
        </p:nvSpPr>
        <p:spPr>
          <a:xfrm>
            <a:off x="948635" y="1107996"/>
            <a:ext cx="1077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MapperProxyFactory</a:t>
            </a:r>
            <a:r>
              <a:rPr lang="en-US" altLang="zh-CN" dirty="0"/>
              <a:t>&lt;T&gt; </a:t>
            </a:r>
            <a:r>
              <a:rPr lang="en-US" altLang="zh-CN" dirty="0" err="1"/>
              <a:t>mapperProxyFactory</a:t>
            </a:r>
            <a:r>
              <a:rPr lang="en-US" altLang="zh-CN" dirty="0"/>
              <a:t> = (</a:t>
            </a:r>
            <a:r>
              <a:rPr lang="en-US" altLang="zh-CN" dirty="0" err="1"/>
              <a:t>MapperProxyFactory</a:t>
            </a:r>
            <a:r>
              <a:rPr lang="en-US" altLang="zh-CN" dirty="0"/>
              <a:t>&lt;T&gt;) </a:t>
            </a:r>
            <a:r>
              <a:rPr lang="en-US" altLang="zh-CN" dirty="0" err="1"/>
              <a:t>knownMappers.get</a:t>
            </a:r>
            <a:r>
              <a:rPr lang="en-US" altLang="zh-CN" dirty="0"/>
              <a:t>(type);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C47BC6-8BD0-45A4-9B53-9ACEC1CD1259}"/>
              </a:ext>
            </a:extLst>
          </p:cNvPr>
          <p:cNvSpPr/>
          <p:nvPr/>
        </p:nvSpPr>
        <p:spPr>
          <a:xfrm>
            <a:off x="3743432" y="1477328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mapperProxyFactory.newInstance</a:t>
            </a:r>
            <a:r>
              <a:rPr lang="en-US" altLang="zh-CN" dirty="0"/>
              <a:t>(</a:t>
            </a:r>
            <a:r>
              <a:rPr lang="en-US" altLang="zh-CN" dirty="0" err="1"/>
              <a:t>sqlSession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665221-924D-4BBC-B524-C7EAF55688BA}"/>
              </a:ext>
            </a:extLst>
          </p:cNvPr>
          <p:cNvSpPr/>
          <p:nvPr/>
        </p:nvSpPr>
        <p:spPr>
          <a:xfrm>
            <a:off x="716370" y="2300846"/>
            <a:ext cx="1124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final </a:t>
            </a:r>
            <a:r>
              <a:rPr lang="en-US" altLang="zh-CN" dirty="0" err="1"/>
              <a:t>MapperProxy</a:t>
            </a:r>
            <a:r>
              <a:rPr lang="en-US" altLang="zh-CN" dirty="0"/>
              <a:t>&lt;T&gt; </a:t>
            </a:r>
            <a:r>
              <a:rPr lang="en-US" altLang="zh-CN" dirty="0" err="1"/>
              <a:t>mapperProxy</a:t>
            </a:r>
            <a:r>
              <a:rPr lang="en-US" altLang="zh-CN" dirty="0"/>
              <a:t> = new </a:t>
            </a:r>
            <a:r>
              <a:rPr lang="en-US" altLang="zh-CN" dirty="0" err="1"/>
              <a:t>MapperProxy</a:t>
            </a:r>
            <a:r>
              <a:rPr lang="en-US" altLang="zh-CN" dirty="0"/>
              <a:t>&lt;T&gt;(</a:t>
            </a:r>
            <a:r>
              <a:rPr lang="en-US" altLang="zh-CN" dirty="0" err="1"/>
              <a:t>sqlSession</a:t>
            </a:r>
            <a:r>
              <a:rPr lang="en-US" altLang="zh-CN" dirty="0"/>
              <a:t>, </a:t>
            </a:r>
            <a:r>
              <a:rPr lang="en-US" altLang="zh-CN" dirty="0" err="1"/>
              <a:t>mapperInterface</a:t>
            </a:r>
            <a:r>
              <a:rPr lang="en-US" altLang="zh-CN" dirty="0"/>
              <a:t>, </a:t>
            </a:r>
            <a:r>
              <a:rPr lang="en-US" altLang="zh-CN" dirty="0" err="1"/>
              <a:t>methodCache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146386-04F8-40CA-B04C-11C336848AA8}"/>
              </a:ext>
            </a:extLst>
          </p:cNvPr>
          <p:cNvSpPr/>
          <p:nvPr/>
        </p:nvSpPr>
        <p:spPr>
          <a:xfrm>
            <a:off x="422161" y="2755032"/>
            <a:ext cx="11831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return (T) </a:t>
            </a:r>
            <a:r>
              <a:rPr lang="en-US" altLang="zh-CN" dirty="0" err="1"/>
              <a:t>Proxy.newProxyInstance</a:t>
            </a:r>
            <a:r>
              <a:rPr lang="en-US" altLang="zh-CN" dirty="0"/>
              <a:t>(</a:t>
            </a:r>
            <a:r>
              <a:rPr lang="en-US" altLang="zh-CN" dirty="0" err="1"/>
              <a:t>mapperInterface.getClassLoader</a:t>
            </a:r>
            <a:r>
              <a:rPr lang="en-US" altLang="zh-CN" dirty="0"/>
              <a:t>(), new Class[] { </a:t>
            </a:r>
            <a:r>
              <a:rPr lang="en-US" altLang="zh-CN" dirty="0" err="1"/>
              <a:t>mapperInterface</a:t>
            </a:r>
            <a:r>
              <a:rPr lang="en-US" altLang="zh-CN" dirty="0"/>
              <a:t> }, </a:t>
            </a:r>
            <a:r>
              <a:rPr lang="en-US" altLang="zh-CN" dirty="0" err="1"/>
              <a:t>mapperProxy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7D1341-0B53-4BA9-9D6D-93EEDFEBDDA2}"/>
              </a:ext>
            </a:extLst>
          </p:cNvPr>
          <p:cNvSpPr/>
          <p:nvPr/>
        </p:nvSpPr>
        <p:spPr>
          <a:xfrm>
            <a:off x="3579925" y="1931514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MapperProxy</a:t>
            </a:r>
            <a:r>
              <a:rPr lang="en-US" altLang="zh-CN" dirty="0"/>
              <a:t>&lt;T&gt; implements </a:t>
            </a:r>
            <a:r>
              <a:rPr lang="en-US" altLang="zh-CN" dirty="0" err="1"/>
              <a:t>InvocationHandler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32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CFBC6-5D34-45F2-83BD-F118C4FB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BC643-94DB-4C42-B74D-1D0730DC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883</Words>
  <Application>Microsoft Office PowerPoint</Application>
  <PresentationFormat>宽屏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昭</dc:creator>
  <cp:lastModifiedBy>李 昭</cp:lastModifiedBy>
  <cp:revision>51</cp:revision>
  <dcterms:created xsi:type="dcterms:W3CDTF">2020-02-21T04:51:32Z</dcterms:created>
  <dcterms:modified xsi:type="dcterms:W3CDTF">2020-02-21T05:40:38Z</dcterms:modified>
</cp:coreProperties>
</file>