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97767-692F-49A7-A41E-7100B4362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270E3A-5B02-4057-8159-75919F7C3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ED5F2-59FE-499B-8525-7AA4807D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2CDD-E187-460B-9ED8-10D22230F00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EFD5F-6865-4DBC-8B08-5DDB304E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63FC3-AAD3-47DC-9307-B826BD24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5758-802A-4D63-8C13-1F8D97E76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9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18030-D099-4F1F-9E45-560C1146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C0AB55-6053-4632-B712-35DBAA037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BCE06-43E1-4825-814D-B5A03C18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2CDD-E187-460B-9ED8-10D22230F00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8E3011-D841-44EF-86B7-9D40CA77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FEBA0-8872-403C-9215-D5AA32EB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5758-802A-4D63-8C13-1F8D97E76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8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5F01FE-E201-43A0-9F58-6A74E7A40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D46780-F7AE-4164-9249-E8AA035E7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B97E7-2F30-4551-BCFF-186FAF92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2CDD-E187-460B-9ED8-10D22230F00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12D03-B1B6-4CDC-818D-78AFC7C4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0DC9F-BFCE-4984-B2CB-8DCEB424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5758-802A-4D63-8C13-1F8D97E76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85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D223F-5822-4F37-8345-DBF12C2B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D94D3-0803-4040-82B2-287A4931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04CE5-F6FE-4826-A2D6-CCDAF007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2CDD-E187-460B-9ED8-10D22230F00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E4590F-8985-4672-B49B-7E3A96C4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E167E7-B0C4-4CDA-8372-0CFF229E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5758-802A-4D63-8C13-1F8D97E76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67683-8F01-410A-9D0E-7A6C4B14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77DC52-50FC-48A1-9C1E-E27C1C509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3F1F0-D7C8-4A26-B939-6E83498C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2CDD-E187-460B-9ED8-10D22230F00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6F72A-DD8D-4FF0-B6BB-B224FCE9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22B1D4-F995-4041-86D6-39B18E47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5758-802A-4D63-8C13-1F8D97E76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1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2662A-DCE2-4F21-99B2-F6846B9A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799C6-DD60-45A8-BCD8-1D10D0D12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90ED3F-6B43-499A-B87B-0F750E5F9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F73097-583B-4A5B-8917-DF1F584C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2CDD-E187-460B-9ED8-10D22230F00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2DF810-51A9-4ED6-8F78-22A93192A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397EC0-657C-4B9D-A88B-8E2B962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5758-802A-4D63-8C13-1F8D97E76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15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F412F-F925-4F9F-AEC3-5A70F68D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569586-D96C-4FE7-859E-7DDA8E104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106B73-25C5-43A2-AA90-BDA7F10A2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FA75E5-B5E8-42A6-831D-659DB42E2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157313-5B00-43B7-9B7E-321EA510D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3CA773-1AE8-4795-B0C0-01CB2BB7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2CDD-E187-460B-9ED8-10D22230F00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FC14D4-557B-4055-BCF9-4BA06D2B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7E3DFB-B7E4-43F9-924D-4073DB01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5758-802A-4D63-8C13-1F8D97E76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26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87367-853F-4AC3-9B01-BBFD68E2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72371C-FE42-40A0-95C2-98DB52D3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2CDD-E187-460B-9ED8-10D22230F00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7F0053-4F12-442F-B4D6-C4D04230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81A543-309E-4C46-8B05-57199112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5758-802A-4D63-8C13-1F8D97E76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6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75FB17-D8C6-4FE5-836C-989653B9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2CDD-E187-460B-9ED8-10D22230F00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1E4290-D942-44FB-908F-DE322F48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285A02-42C6-41D4-BEBF-7536263A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5758-802A-4D63-8C13-1F8D97E76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02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B3E96-8A2F-47E6-AA21-E68C9380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F6D2E-7D91-47CF-9401-DAD8955EE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A8084-1BA3-4953-9D63-D33CF2F6B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8C250D-654C-476A-9EEE-04B7DF65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2CDD-E187-460B-9ED8-10D22230F00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8AF455-7ADE-4D63-A364-0BEFBDE2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A5FBF2-3A4C-41A5-A48C-ADFC5387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5758-802A-4D63-8C13-1F8D97E76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35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E9B85-ACC4-42C4-A972-7EF316F4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36C9FE-DCCB-48C3-BDA9-5289C72AF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6132AF-FA3C-4D30-A582-D46969698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B78327-FF2E-495B-A98C-1FCA9F25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2CDD-E187-460B-9ED8-10D22230F00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BC0A03-FC53-4CEA-A782-6BFCA58C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BB6918-BF0C-4A54-B7F0-890837D3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5758-802A-4D63-8C13-1F8D97E76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C57FB1-72AA-45D7-9CBA-FDF3BEAC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884B5A-E14C-4CDE-98FF-9113C9FF5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F34DF-7A83-408F-91D0-C1D3F60F3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82CDD-E187-460B-9ED8-10D22230F00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1415B-3CBF-4F55-8FF0-5735F3201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14950-202F-4D0F-B556-67B801D66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5758-802A-4D63-8C13-1F8D97E76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13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3856BCB-6486-42FC-929F-AF1AC5B9121E}"/>
              </a:ext>
            </a:extLst>
          </p:cNvPr>
          <p:cNvSpPr/>
          <p:nvPr/>
        </p:nvSpPr>
        <p:spPr>
          <a:xfrm>
            <a:off x="1939638" y="4419601"/>
            <a:ext cx="19812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DispatcherServlet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A426F3-342A-4EEF-8E6E-4DE4822D26F5}"/>
              </a:ext>
            </a:extLst>
          </p:cNvPr>
          <p:cNvSpPr/>
          <p:nvPr/>
        </p:nvSpPr>
        <p:spPr>
          <a:xfrm>
            <a:off x="1939638" y="3553693"/>
            <a:ext cx="19812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FramworkServlet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2D2189E-B589-43B4-8157-6DF8C9086D5C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V="1">
            <a:off x="2930238" y="4024747"/>
            <a:ext cx="0" cy="39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6DDDF1C-5F0F-4974-A11B-E410BE8481FC}"/>
              </a:ext>
            </a:extLst>
          </p:cNvPr>
          <p:cNvSpPr/>
          <p:nvPr/>
        </p:nvSpPr>
        <p:spPr>
          <a:xfrm>
            <a:off x="1939638" y="2687785"/>
            <a:ext cx="19812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HttpServletBean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7F2A23C-FA21-4CFF-8C03-0037025CF9D4}"/>
              </a:ext>
            </a:extLst>
          </p:cNvPr>
          <p:cNvCxnSpPr>
            <a:stCxn id="11" idx="0"/>
            <a:endCxn id="14" idx="2"/>
          </p:cNvCxnSpPr>
          <p:nvPr/>
        </p:nvCxnSpPr>
        <p:spPr>
          <a:xfrm flipV="1">
            <a:off x="2930238" y="3158839"/>
            <a:ext cx="0" cy="39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940491B-EF4C-4EAD-8669-E0EE8647807B}"/>
              </a:ext>
            </a:extLst>
          </p:cNvPr>
          <p:cNvSpPr/>
          <p:nvPr/>
        </p:nvSpPr>
        <p:spPr>
          <a:xfrm>
            <a:off x="1939638" y="1794164"/>
            <a:ext cx="1981200" cy="498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HttpServlet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3FC731F-6913-4FD0-B4CC-1320BC6A468E}"/>
              </a:ext>
            </a:extLst>
          </p:cNvPr>
          <p:cNvCxnSpPr>
            <a:stCxn id="14" idx="0"/>
            <a:endCxn id="17" idx="2"/>
          </p:cNvCxnSpPr>
          <p:nvPr/>
        </p:nvCxnSpPr>
        <p:spPr>
          <a:xfrm flipV="1">
            <a:off x="2930238" y="2292931"/>
            <a:ext cx="0" cy="39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62F4B0D3-0AC2-49C8-B19C-9E23A092866D}"/>
              </a:ext>
            </a:extLst>
          </p:cNvPr>
          <p:cNvSpPr/>
          <p:nvPr/>
        </p:nvSpPr>
        <p:spPr>
          <a:xfrm>
            <a:off x="5430982" y="1794163"/>
            <a:ext cx="1981201" cy="498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doGet,doPost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0FFE7F5-DE5C-4F23-93AE-C067AF6A335D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3920838" y="2043547"/>
            <a:ext cx="15101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84D27A2-5F7F-454E-823D-F868903F8B9A}"/>
              </a:ext>
            </a:extLst>
          </p:cNvPr>
          <p:cNvSpPr/>
          <p:nvPr/>
        </p:nvSpPr>
        <p:spPr>
          <a:xfrm>
            <a:off x="5430982" y="3553693"/>
            <a:ext cx="1981191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ProcessRequest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42239A0-3E1F-49C3-8576-9FC6BDC11CA6}"/>
              </a:ext>
            </a:extLst>
          </p:cNvPr>
          <p:cNvCxnSpPr>
            <a:stCxn id="26" idx="0"/>
            <a:endCxn id="23" idx="2"/>
          </p:cNvCxnSpPr>
          <p:nvPr/>
        </p:nvCxnSpPr>
        <p:spPr>
          <a:xfrm flipV="1">
            <a:off x="6421578" y="2292931"/>
            <a:ext cx="5" cy="126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2BCE467-49D7-42BA-B03B-22E288DA6A35}"/>
              </a:ext>
            </a:extLst>
          </p:cNvPr>
          <p:cNvCxnSpPr>
            <a:stCxn id="11" idx="3"/>
            <a:endCxn id="26" idx="1"/>
          </p:cNvCxnSpPr>
          <p:nvPr/>
        </p:nvCxnSpPr>
        <p:spPr>
          <a:xfrm>
            <a:off x="3920838" y="3789220"/>
            <a:ext cx="1510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EA901B9C-9139-4082-83B9-5C647D1C1682}"/>
              </a:ext>
            </a:extLst>
          </p:cNvPr>
          <p:cNvSpPr/>
          <p:nvPr/>
        </p:nvSpPr>
        <p:spPr>
          <a:xfrm>
            <a:off x="8451273" y="3553693"/>
            <a:ext cx="1593271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doService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E606BC3-7C50-448A-9F75-D5C73A0AC103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>
            <a:off x="7412173" y="3789220"/>
            <a:ext cx="103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AC96414A-6106-4164-82CC-CCACC9EAF52F}"/>
              </a:ext>
            </a:extLst>
          </p:cNvPr>
          <p:cNvSpPr/>
          <p:nvPr/>
        </p:nvSpPr>
        <p:spPr>
          <a:xfrm>
            <a:off x="8451273" y="4419601"/>
            <a:ext cx="1593271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doDispatch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ABF2EF6-C793-4CA9-9288-16ADF0B5D299}"/>
              </a:ext>
            </a:extLst>
          </p:cNvPr>
          <p:cNvCxnSpPr>
            <a:stCxn id="31" idx="2"/>
            <a:endCxn id="36" idx="0"/>
          </p:cNvCxnSpPr>
          <p:nvPr/>
        </p:nvCxnSpPr>
        <p:spPr>
          <a:xfrm>
            <a:off x="9247909" y="4024747"/>
            <a:ext cx="0" cy="39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4D175EC-8045-4304-B87B-D076AD876649}"/>
              </a:ext>
            </a:extLst>
          </p:cNvPr>
          <p:cNvCxnSpPr>
            <a:stCxn id="5" idx="3"/>
            <a:endCxn id="36" idx="1"/>
          </p:cNvCxnSpPr>
          <p:nvPr/>
        </p:nvCxnSpPr>
        <p:spPr>
          <a:xfrm>
            <a:off x="3920838" y="4655128"/>
            <a:ext cx="4530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61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844EA49-FC22-46FF-B315-0D774AB48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7" y="753347"/>
            <a:ext cx="5542857" cy="1142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54026E-CCF3-42E0-9F7E-15A457875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17" y="1033476"/>
            <a:ext cx="5561905" cy="2190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D5321A-D253-4D3D-A2ED-7E201C66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17" y="1494567"/>
            <a:ext cx="5428571" cy="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03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李昭</dc:creator>
  <cp:lastModifiedBy>李 昭</cp:lastModifiedBy>
  <cp:revision>15</cp:revision>
  <dcterms:created xsi:type="dcterms:W3CDTF">2020-02-25T03:44:55Z</dcterms:created>
  <dcterms:modified xsi:type="dcterms:W3CDTF">2020-02-25T04:29:12Z</dcterms:modified>
</cp:coreProperties>
</file>