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8876-58F7-4F10-9AA1-3C84BD57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612BC-7121-4293-850E-D037267B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2F2F1-7BFB-455C-BAE5-7F288090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C220E-EF6B-4457-9264-B7554A3D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57DF-05FD-4428-895C-6D53C56A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4E97-8071-4458-8458-D9A85C57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92CD5-07E0-4033-9B60-5D414756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8498-41EC-416A-8D6A-B59DE3EF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D16B5-9301-4E4B-9979-56456837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FBCFA-8398-4B55-BA4F-60416B81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8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D15B3-75FE-4B9A-AB2C-D0850519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FB309-BADF-4FE4-AA7F-0A4014BE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60DDF-14D4-4F95-9ABB-D7B0AF3B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BFD32-BB15-4D0D-8C84-38FA07E3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38DBA-2BC0-4C6B-B224-C8BAF66C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033D-8B68-44DA-B6CC-4DA773E9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F782-23FF-4D8F-B681-60FFA147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3277-971C-418C-A519-E9C048E8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248CF-9C9E-498B-96B8-9ED4F360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E3B7D-0C16-4C63-8709-3278D725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B064-973A-4644-9243-F38573D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AB1E3-68B9-4E1A-9EAC-DBB99DC9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7B9B7-0D99-4D03-A1A3-83B36300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78218-7A0E-4016-A071-E1726060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F7B68-0701-4E18-B2B6-5EF7CA6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2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07BE8-81DB-4F5B-9D87-7479811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F6AB6-1F36-4D9D-9840-7698F34A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EA8FA-6F39-4067-9B8F-3B124342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E5F29-35E0-4A92-9814-83F1795A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AC2F8-5627-473E-A5FB-B4F47C59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1EB4E-9FFE-4EAB-BE43-E0C95190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CE0D-D79C-4C07-A4C4-6DE53AC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B1305-B1D5-4093-BDCC-EE4B371D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F12D1-DA36-4C07-8D02-FB20223C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BA2FD-C116-42AB-98B6-318334B3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5CE6E7-C873-4C70-A55E-4F0426EBA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57CFB-D200-43A4-B483-84CD560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6D25B-ECBE-4294-805C-981B4C6C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B5B28-158B-410D-803F-A9548727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9A841-2CEB-4615-97A3-66975F56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B27A4-B1BC-4E2C-9793-2D576CA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4D865-93CC-45FD-99BB-6C3E8AFD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80553-6D05-454B-B791-1B55B24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C4F09-6C2E-4FCB-9CE8-B9CC429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2B444-046E-4D5B-84A0-74DAFECE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91D48-182E-4F83-B2AD-A6757D29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990B-E929-4608-94B2-BE38643E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6024B-172B-468B-A20D-E27B4244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3E7B2-B1B3-487E-AED4-7C2CE792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B4091-5EF8-4150-8E9D-6E22CFD7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DA53C-A3C3-45C1-927E-DDDBE4CC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B48E0-40F1-4302-9F5B-E5A3DC4E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0585F-5EE1-4C5E-BD9B-B2FC246F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9599D-2A05-4DCA-B95E-6A556DC8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C60D0-8DD3-4750-9B22-D6DD80EB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1239E-3856-45A8-9F2D-18311671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64CDA-4C05-41A2-8904-91177CD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92E59-9623-414C-881B-97DC613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90321-3504-4F08-8A22-63418105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63E1B-BD93-47AA-B19C-05905CAB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5F93A-CCBF-4A27-841A-62B76036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453A-2755-4CE8-9BAD-322FB5B4861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12861-D61F-4E0A-8D31-ECB66B03E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3D6C-5D89-4B6D-87E3-4133A3F9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247D-2550-4583-9761-6C8762AC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281381-50FB-46CB-A4E1-2BBBAD34C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79147"/>
              </p:ext>
            </p:extLst>
          </p:nvPr>
        </p:nvGraphicFramePr>
        <p:xfrm>
          <a:off x="2031999" y="933450"/>
          <a:ext cx="8128001" cy="2177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9923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38894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562997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1085722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1262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007875"/>
                    </a:ext>
                  </a:extLst>
                </a:gridCol>
              </a:tblGrid>
              <a:tr h="6269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amount</a:t>
                      </a:r>
                    </a:p>
                    <a:p>
                      <a:r>
                        <a:rPr lang="en-US" altLang="zh-CN" sz="1600" dirty="0"/>
                        <a:t>Coins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993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660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6492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5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35435B-E8C4-449A-ADDA-C4EC2B1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29718"/>
              </p:ext>
            </p:extLst>
          </p:nvPr>
        </p:nvGraphicFramePr>
        <p:xfrm>
          <a:off x="2032000" y="3558116"/>
          <a:ext cx="8127996" cy="18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542766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29065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00632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418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0769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503990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23674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55108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1131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12312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72707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41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1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6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6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281381-50FB-46CB-A4E1-2BBBAD34C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11487"/>
              </p:ext>
            </p:extLst>
          </p:nvPr>
        </p:nvGraphicFramePr>
        <p:xfrm>
          <a:off x="2031999" y="933450"/>
          <a:ext cx="8128001" cy="215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9923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38894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562997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1085722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1262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007875"/>
                    </a:ext>
                  </a:extLst>
                </a:gridCol>
              </a:tblGrid>
              <a:tr h="60039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amount</a:t>
                      </a:r>
                    </a:p>
                    <a:p>
                      <a:r>
                        <a:rPr lang="en-US" altLang="zh-CN" sz="1600" dirty="0"/>
                        <a:t>Coins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993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4=1+3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660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1=0+1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6492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5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35435B-E8C4-449A-ADDA-C4EC2B1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316"/>
              </p:ext>
            </p:extLst>
          </p:nvPr>
        </p:nvGraphicFramePr>
        <p:xfrm>
          <a:off x="2032000" y="3558116"/>
          <a:ext cx="8127996" cy="18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647">
                  <a:extLst>
                    <a:ext uri="{9D8B030D-6E8A-4147-A177-3AD203B41FA5}">
                      <a16:colId xmlns:a16="http://schemas.microsoft.com/office/drawing/2014/main" val="954276673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229065512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200632753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380541847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520769142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950399080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92367444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3295510828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451131678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611231273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3347270745"/>
                    </a:ext>
                  </a:extLst>
                </a:gridCol>
                <a:gridCol w="1015996">
                  <a:extLst>
                    <a:ext uri="{9D8B030D-6E8A-4147-A177-3AD203B41FA5}">
                      <a16:colId xmlns:a16="http://schemas.microsoft.com/office/drawing/2014/main" val="18541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4=1+3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1=0+1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1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6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65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B9D96-FE1E-49AE-8999-CE085D21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67057"/>
              </p:ext>
            </p:extLst>
          </p:nvPr>
        </p:nvGraphicFramePr>
        <p:xfrm>
          <a:off x="2031999" y="933450"/>
          <a:ext cx="8128001" cy="215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9923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38894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562997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1085722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1262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007875"/>
                    </a:ext>
                  </a:extLst>
                </a:gridCol>
              </a:tblGrid>
              <a:tr h="60039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      amount</a:t>
                      </a:r>
                    </a:p>
                    <a:p>
                      <a:r>
                        <a:rPr lang="en-US" altLang="zh-CN" sz="1600" dirty="0"/>
                        <a:t>Coins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993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660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6492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590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1F6137-1AD6-4540-951F-97E2B9E3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86643"/>
              </p:ext>
            </p:extLst>
          </p:nvPr>
        </p:nvGraphicFramePr>
        <p:xfrm>
          <a:off x="2032000" y="3558116"/>
          <a:ext cx="8127996" cy="18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542766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29065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00632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418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0769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503990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23674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55108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1131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12312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72707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41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1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6512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5738FD-BB1C-41AC-BBD1-9B8EAF1E5485}"/>
              </a:ext>
            </a:extLst>
          </p:cNvPr>
          <p:cNvSpPr txBox="1"/>
          <p:nvPr/>
        </p:nvSpPr>
        <p:spPr>
          <a:xfrm>
            <a:off x="4181207" y="511664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	5  	 3  	10  	   1 	   12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97656E8-9791-47BE-B525-2EC60035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38712"/>
              </p:ext>
            </p:extLst>
          </p:nvPr>
        </p:nvGraphicFramePr>
        <p:xfrm>
          <a:off x="2031999" y="5881476"/>
          <a:ext cx="812800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7037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6350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6031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082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0590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049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5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3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DA956A-32BA-4EE5-BD30-A7F76B8F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7531"/>
              </p:ext>
            </p:extLst>
          </p:nvPr>
        </p:nvGraphicFramePr>
        <p:xfrm>
          <a:off x="2031999" y="933450"/>
          <a:ext cx="8128001" cy="215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9923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38894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562997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1085722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1262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007875"/>
                    </a:ext>
                  </a:extLst>
                </a:gridCol>
              </a:tblGrid>
              <a:tr h="60039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amount</a:t>
                      </a:r>
                    </a:p>
                    <a:p>
                      <a:r>
                        <a:rPr lang="en-US" altLang="zh-CN" sz="1600" dirty="0"/>
                        <a:t>Coins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993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660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6492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590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30657B-D0CA-4AC5-80DA-126603AB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91931"/>
              </p:ext>
            </p:extLst>
          </p:nvPr>
        </p:nvGraphicFramePr>
        <p:xfrm>
          <a:off x="2032000" y="3558116"/>
          <a:ext cx="8127996" cy="18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542766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29065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00632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418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0769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503990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23674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55108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1131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12312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72707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41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1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6512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A803DA5-568B-47D1-A333-CE922383D9F4}"/>
              </a:ext>
            </a:extLst>
          </p:cNvPr>
          <p:cNvSpPr txBox="1"/>
          <p:nvPr/>
        </p:nvSpPr>
        <p:spPr>
          <a:xfrm>
            <a:off x="809625" y="48577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i</a:t>
            </a:r>
            <a:r>
              <a:rPr lang="en-US" altLang="zh-CN" dirty="0"/>
              <a:t>, i-1…0</a:t>
            </a:r>
            <a:r>
              <a:rPr lang="zh-CN" altLang="en-US" dirty="0"/>
              <a:t>的硬币交换</a:t>
            </a:r>
          </a:p>
        </p:txBody>
      </p:sp>
    </p:spTree>
    <p:extLst>
      <p:ext uri="{BB962C8B-B14F-4D97-AF65-F5344CB8AC3E}">
        <p14:creationId xmlns:p14="http://schemas.microsoft.com/office/powerpoint/2010/main" val="40267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B9D96-FE1E-49AE-8999-CE085D219B2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933450"/>
          <a:ext cx="8128001" cy="215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99234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38894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562997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10857229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1262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007875"/>
                    </a:ext>
                  </a:extLst>
                </a:gridCol>
              </a:tblGrid>
              <a:tr h="60039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amount</a:t>
                      </a:r>
                    </a:p>
                    <a:p>
                      <a:r>
                        <a:rPr lang="en-US" altLang="zh-CN" sz="1600" dirty="0"/>
                        <a:t>Coins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993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46601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6492"/>
                  </a:ext>
                </a:extLst>
              </a:tr>
              <a:tr h="516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590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1F6137-1AD6-4540-951F-97E2B9E349C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58116"/>
          <a:ext cx="8127996" cy="18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542766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29065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00632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05418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0769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503990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23674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55108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11316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12312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72707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41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1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6512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AF1880A-8767-4AC9-9A51-B91FC8A8960F}"/>
              </a:ext>
            </a:extLst>
          </p:cNvPr>
          <p:cNvSpPr/>
          <p:nvPr/>
        </p:nvSpPr>
        <p:spPr>
          <a:xfrm>
            <a:off x="1284879" y="564118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i</a:t>
            </a:r>
            <a:r>
              <a:rPr lang="en-US" altLang="zh-CN" dirty="0"/>
              <a:t>, i-1…0</a:t>
            </a:r>
            <a:r>
              <a:rPr lang="zh-CN" altLang="en-US" dirty="0"/>
              <a:t>的硬币交换</a:t>
            </a:r>
          </a:p>
        </p:txBody>
      </p:sp>
    </p:spTree>
    <p:extLst>
      <p:ext uri="{BB962C8B-B14F-4D97-AF65-F5344CB8AC3E}">
        <p14:creationId xmlns:p14="http://schemas.microsoft.com/office/powerpoint/2010/main" val="2504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338</Words>
  <Application>Microsoft Office PowerPoint</Application>
  <PresentationFormat>宽屏</PresentationFormat>
  <Paragraphs>321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不辜负时间 努力，</dc:creator>
  <cp:lastModifiedBy>不辜负时间 努力，</cp:lastModifiedBy>
  <cp:revision>19</cp:revision>
  <dcterms:created xsi:type="dcterms:W3CDTF">2019-04-06T08:24:05Z</dcterms:created>
  <dcterms:modified xsi:type="dcterms:W3CDTF">2019-04-08T01:45:21Z</dcterms:modified>
</cp:coreProperties>
</file>