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5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hiding in image using 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Vikas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yadav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Vikas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yadav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Dronacharya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IN" dirty="0" err="1"/>
              <a:t>on’t</a:t>
            </a:r>
            <a:r>
              <a:rPr lang="en-IN" dirty="0"/>
              <a:t> use technology for any unlawful activities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https://github.com/Gtbpi99/aicteproject.git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T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o Hide a secret message in image . Security agencies and Defence and for confidentiality , how to send secret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Platform : Python IDE shell 3.13.2</a:t>
            </a:r>
          </a:p>
          <a:p>
            <a:pPr marL="0" indent="0">
              <a:buNone/>
            </a:pPr>
            <a:r>
              <a:rPr lang="en-IN" dirty="0"/>
              <a:t>Libraries: CV2, String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Security agencies can use this to track unlawful activities of messages on e-mail's and social media.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IN" dirty="0"/>
              <a:t>security Agencies and Govt. Institutions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C5D71-87B0-F09A-282B-CA1891540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917" y="1301750"/>
            <a:ext cx="8276166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B7FD-AA6F-83B1-1A7F-3253D451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C9125C-171A-C8D1-ABCC-A64178B14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442" y="1301750"/>
            <a:ext cx="6351115" cy="4673600"/>
          </a:xfrm>
        </p:spPr>
      </p:pic>
    </p:spTree>
    <p:extLst>
      <p:ext uri="{BB962C8B-B14F-4D97-AF65-F5344CB8AC3E}">
        <p14:creationId xmlns:p14="http://schemas.microsoft.com/office/powerpoint/2010/main" val="14124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AE7B-3C4D-9A67-2B51-0B1F340D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image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D53CD-1DB3-6776-8997-C2F44DDCB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294" y="1301750"/>
            <a:ext cx="9191412" cy="4673600"/>
          </a:xfrm>
        </p:spPr>
      </p:pic>
    </p:spTree>
    <p:extLst>
      <p:ext uri="{BB962C8B-B14F-4D97-AF65-F5344CB8AC3E}">
        <p14:creationId xmlns:p14="http://schemas.microsoft.com/office/powerpoint/2010/main" val="707953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50</TotalTime>
  <Words>159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 Steganography</vt:lpstr>
      <vt:lpstr>OUTLINE</vt:lpstr>
      <vt:lpstr>Problem Statement</vt:lpstr>
      <vt:lpstr>Technology  used</vt:lpstr>
      <vt:lpstr>Wow factors</vt:lpstr>
      <vt:lpstr>End users</vt:lpstr>
      <vt:lpstr>Results</vt:lpstr>
      <vt:lpstr>output</vt:lpstr>
      <vt:lpstr>Encrypted image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vikas.yadav@revv.co.in</cp:lastModifiedBy>
  <cp:revision>33</cp:revision>
  <dcterms:created xsi:type="dcterms:W3CDTF">2021-05-26T16:50:10Z</dcterms:created>
  <dcterms:modified xsi:type="dcterms:W3CDTF">2025-03-02T11:53:30Z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