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5" r:id="rId4"/>
    <p:sldId id="286" r:id="rId5"/>
    <p:sldId id="304" r:id="rId6"/>
    <p:sldId id="261" r:id="rId7"/>
    <p:sldId id="273" r:id="rId8"/>
    <p:sldId id="290" r:id="rId9"/>
    <p:sldId id="305" r:id="rId10"/>
    <p:sldId id="307" r:id="rId11"/>
    <p:sldId id="266" r:id="rId12"/>
    <p:sldId id="271" r:id="rId13"/>
    <p:sldId id="306" r:id="rId14"/>
    <p:sldId id="30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28B"/>
    <a:srgbClr val="382F52"/>
    <a:srgbClr val="130B30"/>
    <a:srgbClr val="AC665F"/>
    <a:srgbClr val="854C67"/>
    <a:srgbClr val="543B5B"/>
    <a:srgbClr val="B24059"/>
    <a:srgbClr val="9C98AA"/>
    <a:srgbClr val="221A42"/>
    <a:srgbClr val="67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0" autoAdjust="0"/>
    <p:restoredTop sz="94660"/>
  </p:normalViewPr>
  <p:slideViewPr>
    <p:cSldViewPr showGuides="1">
      <p:cViewPr varScale="1">
        <p:scale>
          <a:sx n="95" d="100"/>
          <a:sy n="95" d="100"/>
        </p:scale>
        <p:origin x="1328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/>
              <a:t>RELEASED</a:t>
            </a:r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/>
              <a:t>ADSTORE.TISTORY.COM</a:t>
            </a:r>
            <a:endParaRPr lang="ko-KR" altLang="en-US" dirty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ADSTORE.TISTORY.COM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FEEL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FEEL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/>
          </a:p>
          <a:p>
            <a:pPr marL="0" lvl="0" algn="ctr"/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/>
          </a:p>
          <a:p>
            <a:pPr marL="0" lvl="0" algn="ctr"/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07704" y="3307852"/>
            <a:ext cx="5261664" cy="842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 err="1"/>
              <a:t>회차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2BC5F-8386-4B7E-8D6B-C1A543D02B59}"/>
              </a:ext>
            </a:extLst>
          </p:cNvPr>
          <p:cNvSpPr txBox="1"/>
          <p:nvPr/>
        </p:nvSpPr>
        <p:spPr>
          <a:xfrm>
            <a:off x="3707904" y="259996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모각코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267E1C4-8D9D-478F-8BFF-2337825C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286742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C286D7-E3F0-4DB8-89D5-F2A5FEA6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52128"/>
            <a:ext cx="4651148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68584" y="2323064"/>
            <a:ext cx="6975823" cy="2211872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en-US" altLang="ko-KR" sz="3200" dirty="0"/>
              <a:t>Q &amp; 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90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C1D6B8-D04A-4F68-A3CC-2C0FE093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9" y="1124744"/>
            <a:ext cx="8642521" cy="5589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034D4-9EAC-40AB-BB35-30EA6197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3" y="332656"/>
            <a:ext cx="190526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464B99-A7EB-4011-B6A3-63918F00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8280920" cy="2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4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4D44E1-5C7D-4FD4-A2CA-3EFA280B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88640"/>
            <a:ext cx="3761974" cy="6408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B9011-C88B-4F9D-AB84-9EC560A0E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27" y="404664"/>
            <a:ext cx="4482052" cy="5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530476" y="2867025"/>
            <a:ext cx="2078316" cy="278013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300" dirty="0"/>
              <a:t>1.</a:t>
            </a:r>
            <a:r>
              <a:rPr lang="ko-KR" altLang="en-US" sz="1200" spc="300" dirty="0"/>
              <a:t>문제 유형</a:t>
            </a:r>
            <a:endParaRPr lang="en-US" altLang="ko-KR" sz="1200" spc="300" dirty="0"/>
          </a:p>
          <a:p>
            <a:pPr>
              <a:lnSpc>
                <a:spcPct val="200000"/>
              </a:lnSpc>
            </a:pPr>
            <a:r>
              <a:rPr lang="en-US" altLang="ko-KR" sz="1200" spc="300" dirty="0"/>
              <a:t>2.</a:t>
            </a:r>
            <a:r>
              <a:rPr lang="ko-KR" altLang="en-US" sz="1200" spc="300" dirty="0"/>
              <a:t>선별 문제</a:t>
            </a:r>
            <a:r>
              <a:rPr lang="en-US" altLang="ko-KR" sz="1200" spc="300" dirty="0"/>
              <a:t>/</a:t>
            </a:r>
            <a:r>
              <a:rPr lang="ko-KR" altLang="en-US" sz="1200" spc="300" dirty="0"/>
              <a:t>설명</a:t>
            </a:r>
            <a:endParaRPr lang="en-US" altLang="ko-KR" sz="1200" spc="300" dirty="0"/>
          </a:p>
          <a:p>
            <a:pPr>
              <a:lnSpc>
                <a:spcPct val="200000"/>
              </a:lnSpc>
            </a:pPr>
            <a:r>
              <a:rPr lang="en-US" altLang="ko-KR" sz="1200" spc="300" dirty="0"/>
              <a:t>3.</a:t>
            </a:r>
            <a:r>
              <a:rPr lang="ko-KR" altLang="en-US" sz="1200" spc="300" dirty="0"/>
              <a:t>코드 리뷰</a:t>
            </a:r>
            <a:endParaRPr lang="en-US" altLang="ko-KR" sz="1200" spc="300" dirty="0"/>
          </a:p>
          <a:p>
            <a:pPr>
              <a:lnSpc>
                <a:spcPct val="200000"/>
              </a:lnSpc>
            </a:pPr>
            <a:r>
              <a:rPr lang="en-US" altLang="ko-KR" sz="1200" spc="300" dirty="0"/>
              <a:t>4.Q&amp;A</a:t>
            </a:r>
          </a:p>
          <a:p>
            <a:pPr algn="dist">
              <a:lnSpc>
                <a:spcPct val="200000"/>
              </a:lnSpc>
            </a:pPr>
            <a:endParaRPr lang="en-US" altLang="ko-KR" sz="1100" spc="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/>
              <a:t>STARLIGHT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ko-KR" b="1" dirty="0">
                <a:gradFill flip="none" rotWithShape="1">
                  <a:gsLst>
                    <a:gs pos="31000">
                      <a:srgbClr val="543B5B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rPr>
              <a:t>index</a:t>
            </a:r>
            <a:endParaRPr lang="ko-KR" altLang="en-US" b="1" dirty="0">
              <a:gradFill flip="none" rotWithShape="1">
                <a:gsLst>
                  <a:gs pos="31000">
                    <a:srgbClr val="543B5B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ADSTORE.TISTORY.COM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68584" y="2323064"/>
            <a:ext cx="6975823" cy="2211872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ko-KR" altLang="en-US" sz="3200" dirty="0"/>
              <a:t>문제 유형</a:t>
            </a:r>
          </a:p>
        </p:txBody>
      </p:sp>
    </p:spTree>
    <p:extLst>
      <p:ext uri="{BB962C8B-B14F-4D97-AF65-F5344CB8AC3E}">
        <p14:creationId xmlns:p14="http://schemas.microsoft.com/office/powerpoint/2010/main" val="34700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34E9B-3688-4A82-B8B9-4524114AD3E5}"/>
              </a:ext>
            </a:extLst>
          </p:cNvPr>
          <p:cNvSpPr txBox="1"/>
          <p:nvPr/>
        </p:nvSpPr>
        <p:spPr>
          <a:xfrm>
            <a:off x="971600" y="105273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If</a:t>
            </a:r>
            <a:r>
              <a:rPr lang="ko-KR" altLang="en-US" sz="2400" b="1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419B8-9902-4D79-9D67-147A192E66F6}"/>
              </a:ext>
            </a:extLst>
          </p:cNvPr>
          <p:cNvSpPr txBox="1"/>
          <p:nvPr/>
        </p:nvSpPr>
        <p:spPr>
          <a:xfrm>
            <a:off x="971600" y="407707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while</a:t>
            </a:r>
            <a:r>
              <a:rPr lang="ko-KR" altLang="en-US" sz="2400" b="1" dirty="0">
                <a:solidFill>
                  <a:schemeClr val="bg1"/>
                </a:solidFill>
              </a:rPr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609CBA-8774-4FCB-B886-3A082517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06233"/>
            <a:ext cx="6192688" cy="24483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85FBF6-5B41-4287-8278-7DBB0608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55423"/>
            <a:ext cx="6804756" cy="26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A701C5C-F3AD-4AFB-B274-1DDC0EB4C7A8}"/>
              </a:ext>
            </a:extLst>
          </p:cNvPr>
          <p:cNvSpPr txBox="1"/>
          <p:nvPr/>
        </p:nvSpPr>
        <p:spPr>
          <a:xfrm>
            <a:off x="611560" y="83671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for</a:t>
            </a:r>
            <a:r>
              <a:rPr lang="ko-KR" altLang="en-US" sz="2400" b="1" dirty="0">
                <a:solidFill>
                  <a:schemeClr val="bg1"/>
                </a:solidFill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87250B-7383-46B5-8EA3-928754D4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73" y="404664"/>
            <a:ext cx="6567267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68584" y="2323064"/>
            <a:ext cx="6975823" cy="2211872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ko-KR" altLang="en-US" sz="3200" dirty="0"/>
              <a:t>선별 문제</a:t>
            </a:r>
            <a:r>
              <a:rPr lang="en-US" altLang="ko-KR" sz="3200" dirty="0"/>
              <a:t>/</a:t>
            </a:r>
            <a:r>
              <a:rPr lang="ko-KR" altLang="en-US" sz="32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423362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48E2EB-71E1-49C1-B3D9-FBC0A245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100392" cy="554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052EA3-EDDD-4844-B20B-29227FF4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241968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3B3DCF-66F2-4D00-8F71-9D4423FC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2419688" cy="666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935BDB-9374-4327-ABC2-7A013482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2" y="980728"/>
            <a:ext cx="502037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382F53-B648-41CF-8087-10ED2CF3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1072"/>
            <a:ext cx="7128792" cy="440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874C8D-B009-4816-AA5E-47948BA8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04664"/>
            <a:ext cx="2867425" cy="600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28C489-625E-4A22-BD2A-276BC8285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742409"/>
            <a:ext cx="8892480" cy="9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3777</TotalTime>
  <Words>45</Words>
  <Application>Microsoft Office PowerPoint</Application>
  <PresentationFormat>화면 슬라이드 쇼(4:3)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KoPub돋움체 Light</vt:lpstr>
      <vt:lpstr>Opificio</vt:lpstr>
      <vt:lpstr>맑은 고딕</vt:lpstr>
      <vt:lpstr>Arial</vt:lpstr>
      <vt:lpstr>Office 테마</vt:lpstr>
      <vt:lpstr>1회차</vt:lpstr>
      <vt:lpstr>STARLIGHT</vt:lpstr>
      <vt:lpstr>문제 유형</vt:lpstr>
      <vt:lpstr>PowerPoint 프레젠테이션</vt:lpstr>
      <vt:lpstr>PowerPoint 프레젠테이션</vt:lpstr>
      <vt:lpstr>선별 문제/문제 설명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유채민</cp:lastModifiedBy>
  <cp:revision>159</cp:revision>
  <dcterms:created xsi:type="dcterms:W3CDTF">2015-05-21T00:18:11Z</dcterms:created>
  <dcterms:modified xsi:type="dcterms:W3CDTF">2021-07-08T07:46:09Z</dcterms:modified>
</cp:coreProperties>
</file>