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91" r:id="rId4"/>
    <p:sldId id="261" r:id="rId5"/>
    <p:sldId id="290" r:id="rId6"/>
    <p:sldId id="292" r:id="rId7"/>
    <p:sldId id="294" r:id="rId8"/>
    <p:sldId id="266" r:id="rId9"/>
    <p:sldId id="271" r:id="rId10"/>
    <p:sldId id="29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28B"/>
    <a:srgbClr val="382F52"/>
    <a:srgbClr val="130B30"/>
    <a:srgbClr val="AC665F"/>
    <a:srgbClr val="854C67"/>
    <a:srgbClr val="543B5B"/>
    <a:srgbClr val="B24059"/>
    <a:srgbClr val="9C98AA"/>
    <a:srgbClr val="221A42"/>
    <a:srgbClr val="670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0" autoAdjust="0"/>
    <p:restoredTop sz="94660"/>
  </p:normalViewPr>
  <p:slideViewPr>
    <p:cSldViewPr showGuides="1">
      <p:cViewPr varScale="1">
        <p:scale>
          <a:sx n="95" d="100"/>
          <a:sy n="95" d="100"/>
        </p:scale>
        <p:origin x="1328" y="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A3C7-EAF8-4F84-8C98-E9E03C690D3C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EDF2-45A7-4566-9AE6-3D17D984E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0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36000">
              <a:srgbClr val="221A42"/>
            </a:gs>
            <a:gs pos="100000">
              <a:srgbClr val="854C67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 userDrawn="1"/>
        </p:nvSpPr>
        <p:spPr>
          <a:xfrm flipV="1">
            <a:off x="3354011" y="113089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 flipV="1">
            <a:off x="8466579" y="1844824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 flipV="1">
            <a:off x="6954411" y="437125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 flipV="1">
            <a:off x="3347864" y="5517232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 flipV="1">
            <a:off x="539552" y="4299243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flipV="1">
            <a:off x="2626023" y="3184923"/>
            <a:ext cx="3905250" cy="2196702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</a:srgbClr>
              </a:gs>
              <a:gs pos="76000">
                <a:srgbClr val="AC665F">
                  <a:alpha val="0"/>
                </a:srgbClr>
              </a:gs>
            </a:gsLst>
            <a:lin ang="5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원호 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1526468"/>
              <a:gd name="adj2" fmla="val 2084358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816" y="3007625"/>
            <a:ext cx="5261664" cy="842750"/>
          </a:xfrm>
          <a:noFill/>
        </p:spPr>
        <p:txBody>
          <a:bodyPr anchor="ctr">
            <a:normAutofit/>
          </a:bodyPr>
          <a:lstStyle>
            <a:lvl1pPr algn="dist">
              <a:lnSpc>
                <a:spcPct val="100000"/>
              </a:lnSpc>
              <a:defRPr sz="36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4679" y="2616236"/>
            <a:ext cx="2783842" cy="369714"/>
          </a:xfrm>
        </p:spPr>
        <p:txBody>
          <a:bodyPr>
            <a:noAutofit/>
          </a:bodyPr>
          <a:lstStyle>
            <a:lvl1pPr marL="0" indent="0" algn="dist">
              <a:lnSpc>
                <a:spcPct val="100000"/>
              </a:lnSpc>
              <a:buNone/>
              <a:defRPr sz="14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3894820"/>
            <a:ext cx="2743200" cy="313592"/>
          </a:xfrm>
        </p:spPr>
        <p:txBody>
          <a:bodyPr>
            <a:normAutofit/>
          </a:bodyPr>
          <a:lstStyle>
            <a:lvl1pPr marL="0" indent="0" algn="dist">
              <a:buNone/>
              <a:defRPr sz="12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/>
              <a:t>RELEASED</a:t>
            </a:r>
          </a:p>
        </p:txBody>
      </p:sp>
      <p:sp>
        <p:nvSpPr>
          <p:cNvPr id="21" name="내용 개체 틀 20"/>
          <p:cNvSpPr>
            <a:spLocks noGrp="1"/>
          </p:cNvSpPr>
          <p:nvPr>
            <p:ph sz="quarter" idx="11" hasCustomPrompt="1"/>
          </p:nvPr>
        </p:nvSpPr>
        <p:spPr>
          <a:xfrm>
            <a:off x="3389909" y="6337968"/>
            <a:ext cx="2367954" cy="2873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216000" tIns="0" rIns="216000" bIns="0" rtlCol="0" anchor="ctr">
            <a:normAutofit/>
          </a:bodyPr>
          <a:lstStyle>
            <a:lvl1pPr algn="dist">
              <a:defRPr lang="ko-KR" altLang="en-US" sz="1000" b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 indent="0" algn="dist">
              <a:buNone/>
            </a:pPr>
            <a:r>
              <a:rPr lang="en-US" altLang="ko-KR" dirty="0"/>
              <a:t>ADSTORE.TISTORY.COM</a:t>
            </a:r>
            <a:endParaRPr lang="ko-KR" altLang="en-US" dirty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469111" y="6279419"/>
            <a:ext cx="205778" cy="410016"/>
            <a:chOff x="3350134" y="6333240"/>
            <a:chExt cx="2341660" cy="29580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3350134" y="63332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3350134" y="66290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원호 30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3839032"/>
              <a:gd name="adj2" fmla="val 1005399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307809"/>
              <a:gd name="adj2" fmla="val 3434644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29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 userDrawn="1"/>
        </p:nvSpPr>
        <p:spPr>
          <a:xfrm>
            <a:off x="3273301" y="190335"/>
            <a:ext cx="2592666" cy="5771117"/>
          </a:xfrm>
          <a:prstGeom prst="roundRect">
            <a:avLst>
              <a:gd name="adj" fmla="val 2016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rgbClr val="FCE28B">
                  <a:alpha val="82000"/>
                  <a:lumMod val="20000"/>
                  <a:lumOff val="8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30476" y="2762250"/>
            <a:ext cx="2078316" cy="2880222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kern="1200" dirty="0" smtClean="0"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273301" y="6362702"/>
            <a:ext cx="259266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6167" y="910710"/>
            <a:ext cx="1846370" cy="3745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lang="en-US" altLang="en-US" sz="1200" b="0" kern="120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854C67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 flipV="1">
            <a:off x="1043608" y="588139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 userDrawn="1"/>
        </p:nvSpPr>
        <p:spPr>
          <a:xfrm flipV="1">
            <a:off x="7566778" y="865590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 flipV="1">
            <a:off x="6021609" y="571890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15863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 flipV="1">
            <a:off x="1749924" y="1100179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 userDrawn="1"/>
        </p:nvSpPr>
        <p:spPr>
          <a:xfrm flipV="1">
            <a:off x="1059784" y="6272880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 userDrawn="1"/>
        </p:nvGrpSpPr>
        <p:grpSpPr>
          <a:xfrm rot="9000000">
            <a:off x="6547841" y="2681770"/>
            <a:ext cx="2192025" cy="3211299"/>
            <a:chOff x="1112615" y="3130979"/>
            <a:chExt cx="1462261" cy="2142202"/>
          </a:xfrm>
        </p:grpSpPr>
        <p:sp>
          <p:nvSpPr>
            <p:cNvPr id="69" name="타원 68"/>
            <p:cNvSpPr/>
            <p:nvPr userDrawn="1"/>
          </p:nvSpPr>
          <p:spPr>
            <a:xfrm flipV="1">
              <a:off x="2513001" y="3345923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 flipV="1">
              <a:off x="1577008" y="31309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 flipV="1">
              <a:off x="2254465" y="374776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 flipV="1">
              <a:off x="2558719" y="5118474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 userDrawn="1"/>
        </p:nvSpPr>
        <p:spPr>
          <a:xfrm flipV="1">
            <a:off x="3955814" y="1655033"/>
            <a:ext cx="18815" cy="18815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4148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559178"/>
            <a:ext cx="205778" cy="3602900"/>
            <a:chOff x="3350134" y="5992301"/>
            <a:chExt cx="2341660" cy="28087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5992301"/>
              <a:ext cx="2341660" cy="0"/>
            </a:xfrm>
            <a:prstGeom prst="line">
              <a:avLst/>
            </a:prstGeom>
            <a:ln w="12700" cap="rnd" cmpd="sng">
              <a:solidFill>
                <a:srgbClr val="854C67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0476" y="1931282"/>
            <a:ext cx="2078316" cy="474662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400" b="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87" name="타원 86"/>
          <p:cNvSpPr/>
          <p:nvPr userDrawn="1"/>
        </p:nvSpPr>
        <p:spPr>
          <a:xfrm flipV="1">
            <a:off x="1202750" y="2436014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 userDrawn="1"/>
        </p:nvGrpSpPr>
        <p:grpSpPr>
          <a:xfrm>
            <a:off x="539552" y="4893383"/>
            <a:ext cx="1582819" cy="506641"/>
            <a:chOff x="6165917" y="540907"/>
            <a:chExt cx="1582819" cy="506641"/>
          </a:xfrm>
        </p:grpSpPr>
        <p:sp>
          <p:nvSpPr>
            <p:cNvPr id="88" name="타원 87"/>
            <p:cNvSpPr/>
            <p:nvPr userDrawn="1"/>
          </p:nvSpPr>
          <p:spPr>
            <a:xfrm flipV="1">
              <a:off x="7084507" y="5409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 flipV="1">
              <a:off x="7719178" y="10179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 flipV="1">
              <a:off x="6165917" y="7242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 rot="9000000">
            <a:off x="3663917" y="533841"/>
            <a:ext cx="2314087" cy="1440555"/>
            <a:chOff x="1112615" y="4589898"/>
            <a:chExt cx="1543684" cy="960966"/>
          </a:xfrm>
        </p:grpSpPr>
        <p:sp>
          <p:nvSpPr>
            <p:cNvPr id="96" name="타원 95"/>
            <p:cNvSpPr/>
            <p:nvPr userDrawn="1"/>
          </p:nvSpPr>
          <p:spPr>
            <a:xfrm flipV="1">
              <a:off x="2640142" y="55347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 flipV="1">
              <a:off x="1795443" y="4589898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38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28734" y="2878158"/>
            <a:ext cx="2078316" cy="3034488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528734" y="6362702"/>
            <a:ext cx="207831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ADSTORE.TISTORY.COM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9910" y="910710"/>
            <a:ext cx="212270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07771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 userDrawn="1"/>
        </p:nvSpPr>
        <p:spPr>
          <a:xfrm flipV="1">
            <a:off x="3947722" y="1655033"/>
            <a:ext cx="18815" cy="18815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2406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636912"/>
            <a:ext cx="205778" cy="3525166"/>
            <a:chOff x="3350134" y="6052901"/>
            <a:chExt cx="2341660" cy="27481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605290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2842" y="1934040"/>
            <a:ext cx="2078316" cy="474662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400" b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pPr marL="0" lvl="0" indent="0" algn="dist">
              <a:lnSpc>
                <a:spcPct val="100000"/>
              </a:lnSpc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539552" y="533841"/>
            <a:ext cx="8200314" cy="5795921"/>
            <a:chOff x="539552" y="533841"/>
            <a:chExt cx="8200314" cy="5795921"/>
          </a:xfrm>
        </p:grpSpPr>
        <p:sp>
          <p:nvSpPr>
            <p:cNvPr id="40" name="타원 39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69" name="타원 68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88" name="타원 87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96" name="타원 9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98" name="타원 97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00" name="타원 99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78" name="직선 연결선 77"/>
          <p:cNvCxnSpPr/>
          <p:nvPr userDrawn="1"/>
        </p:nvCxnSpPr>
        <p:spPr>
          <a:xfrm flipH="1" flipV="1">
            <a:off x="2337162" y="4607411"/>
            <a:ext cx="628472" cy="375105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5459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gradFill>
          <a:gsLst>
            <a:gs pos="100000">
              <a:srgbClr val="854C67"/>
            </a:gs>
            <a:gs pos="34000">
              <a:srgbClr val="221A4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FEEL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THE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FEEL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THE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8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15616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733623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052736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12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/>
          </a:p>
          <a:p>
            <a:pPr marL="0" lvl="0" algn="ctr"/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7394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15000"/>
              </a:schemeClr>
            </a:solidFill>
            <a:bevel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18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2493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707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ADSTORE.TISTORY.COM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6486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61411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2033404"/>
            <a:ext cx="6896100" cy="4419931"/>
          </a:xfrm>
          <a:prstGeom prst="roundRect">
            <a:avLst>
              <a:gd name="adj" fmla="val 1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/>
          </a:p>
          <a:p>
            <a:pPr marL="0" lvl="0" algn="ctr"/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algn="ctr"/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8410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2898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cxnSp>
        <p:nvCxnSpPr>
          <p:cNvPr id="35" name="직선 연결선 34"/>
          <p:cNvCxnSpPr/>
          <p:nvPr userDrawn="1"/>
        </p:nvCxnSpPr>
        <p:spPr>
          <a:xfrm>
            <a:off x="3656347" y="6669360"/>
            <a:ext cx="4011997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56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342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124744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8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2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27538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-1532" y="1228724"/>
            <a:ext cx="4584229" cy="56292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5608" y="6568821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solidFill>
                  <a:srgbClr val="382F5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ADSTORE.TISTORY.COM</a:t>
            </a:r>
            <a:endParaRPr 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323528" y="1985405"/>
            <a:ext cx="3995119" cy="35877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9" name="내용 개체 틀 46"/>
          <p:cNvSpPr>
            <a:spLocks noGrp="1"/>
          </p:cNvSpPr>
          <p:nvPr>
            <p:ph sz="quarter" idx="16"/>
          </p:nvPr>
        </p:nvSpPr>
        <p:spPr>
          <a:xfrm>
            <a:off x="4572000" y="1228724"/>
            <a:ext cx="4572000" cy="5629275"/>
          </a:xfrm>
          <a:prstGeom prst="roundRect">
            <a:avLst>
              <a:gd name="adj" fmla="val 0"/>
            </a:avLst>
          </a:prstGeom>
          <a:solidFill>
            <a:srgbClr val="382F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dist">
              <a:lnSpc>
                <a:spcPct val="100000"/>
              </a:lnSpc>
              <a:buNone/>
              <a:defRPr lang="en-US" altLang="ko-KR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텍스트를 입력하세요</a:t>
            </a:r>
            <a:endParaRPr lang="en-US" altLang="ko-KR" dirty="0"/>
          </a:p>
        </p:txBody>
      </p:sp>
      <p:sp>
        <p:nvSpPr>
          <p:cNvPr id="40" name="텍스트 개체 틀 69"/>
          <p:cNvSpPr>
            <a:spLocks noGrp="1"/>
          </p:cNvSpPr>
          <p:nvPr>
            <p:ph type="body" sz="quarter" idx="17"/>
          </p:nvPr>
        </p:nvSpPr>
        <p:spPr>
          <a:xfrm>
            <a:off x="4929821" y="1985405"/>
            <a:ext cx="3995119" cy="358775"/>
          </a:xfrm>
        </p:spPr>
        <p:txBody>
          <a:bodyPr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69182" y="6568821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3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6966" y="-594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71" r:id="rId7"/>
    <p:sldLayoutId id="2147483670" r:id="rId8"/>
    <p:sldLayoutId id="2147483668" r:id="rId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907704" y="3307852"/>
            <a:ext cx="5261664" cy="842750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b="1" dirty="0"/>
              <a:t>3</a:t>
            </a:r>
            <a:r>
              <a:rPr lang="ko-KR" altLang="en-US" sz="2400" b="1" dirty="0" err="1"/>
              <a:t>회차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2BC5F-8386-4B7E-8D6B-C1A543D02B59}"/>
              </a:ext>
            </a:extLst>
          </p:cNvPr>
          <p:cNvSpPr txBox="1"/>
          <p:nvPr/>
        </p:nvSpPr>
        <p:spPr>
          <a:xfrm>
            <a:off x="3707904" y="2599966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</a:rPr>
              <a:t>모각코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5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4DC9C9-33D7-43E9-944E-D0D0EB9C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92696"/>
            <a:ext cx="8838728" cy="57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2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530476" y="2867025"/>
            <a:ext cx="2078316" cy="278013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300" dirty="0"/>
              <a:t>1. </a:t>
            </a:r>
            <a:r>
              <a:rPr lang="en-US" altLang="ko-KR" sz="1200" spc="300" dirty="0" err="1"/>
              <a:t>Bufferd</a:t>
            </a:r>
            <a:r>
              <a:rPr lang="en-US" altLang="ko-KR" sz="1200" spc="300" dirty="0"/>
              <a:t> reader</a:t>
            </a:r>
          </a:p>
          <a:p>
            <a:pPr>
              <a:lnSpc>
                <a:spcPct val="200000"/>
              </a:lnSpc>
            </a:pPr>
            <a:r>
              <a:rPr lang="en-US" altLang="ko-KR" sz="1200" spc="300" dirty="0"/>
              <a:t>2. </a:t>
            </a:r>
            <a:r>
              <a:rPr lang="en-US" altLang="ko-KR" sz="1200" spc="300" dirty="0" err="1"/>
              <a:t>Bufferd</a:t>
            </a:r>
            <a:r>
              <a:rPr lang="en-US" altLang="ko-KR" sz="1200" spc="300" dirty="0"/>
              <a:t> writer</a:t>
            </a:r>
          </a:p>
          <a:p>
            <a:pPr algn="dist">
              <a:lnSpc>
                <a:spcPct val="200000"/>
              </a:lnSpc>
            </a:pPr>
            <a:endParaRPr lang="en-US" altLang="ko-KR" sz="1100" spc="3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en-US" altLang="ko-KR" dirty="0"/>
              <a:t>STARLIGHT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dist">
              <a:buNone/>
            </a:pPr>
            <a:r>
              <a:rPr lang="en-US" altLang="ko-KR" b="1" dirty="0">
                <a:gradFill flip="none" rotWithShape="1">
                  <a:gsLst>
                    <a:gs pos="31000">
                      <a:srgbClr val="543B5B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rPr>
              <a:t>index</a:t>
            </a:r>
            <a:endParaRPr lang="ko-KR" altLang="en-US" b="1" dirty="0">
              <a:gradFill flip="none" rotWithShape="1">
                <a:gsLst>
                  <a:gs pos="31000">
                    <a:srgbClr val="543B5B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ADSTORE.TISTORY.COM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E6522-9AE7-4F08-89B4-D437ED91ED51}"/>
              </a:ext>
            </a:extLst>
          </p:cNvPr>
          <p:cNvSpPr txBox="1"/>
          <p:nvPr/>
        </p:nvSpPr>
        <p:spPr>
          <a:xfrm>
            <a:off x="395536" y="47667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Why should we use </a:t>
            </a:r>
            <a:r>
              <a:rPr lang="en-US" altLang="ko-KR" sz="2400" dirty="0" err="1">
                <a:solidFill>
                  <a:schemeClr val="bg1"/>
                </a:solidFill>
              </a:rPr>
              <a:t>BufferedReader</a:t>
            </a:r>
            <a:r>
              <a:rPr lang="en-US" altLang="ko-KR" sz="2400" dirty="0">
                <a:solidFill>
                  <a:schemeClr val="bg1"/>
                </a:solidFill>
              </a:rPr>
              <a:t> and Writer?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CD1E82-4747-4639-97BF-A16BCDDC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2490600"/>
            <a:ext cx="4536504" cy="38222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C2A46A-0145-42E1-ACA2-94CF3C58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67545"/>
            <a:ext cx="4032448" cy="29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2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268584" y="2323064"/>
            <a:ext cx="6975823" cy="2211872"/>
          </a:xfrm>
        </p:spPr>
        <p:txBody>
          <a:bodyPr/>
          <a:lstStyle/>
          <a:p>
            <a:pPr algn="dist">
              <a:lnSpc>
                <a:spcPct val="100000"/>
              </a:lnSpc>
            </a:pPr>
            <a:r>
              <a:rPr lang="en-US" altLang="ko-KR" sz="3200" spc="300" dirty="0" err="1"/>
              <a:t>Bufferd</a:t>
            </a:r>
            <a:r>
              <a:rPr lang="en-US" altLang="ko-KR" sz="3200" spc="300" dirty="0"/>
              <a:t> reader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36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14DD93-8FBC-49BE-9CB3-DE3B1007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852139" cy="45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1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4E940F-F759-4A22-AEC6-60B52C44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26193"/>
            <a:ext cx="8676456" cy="440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4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D5D764-A9FC-4CDE-98BA-40B6993E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53" y="116632"/>
            <a:ext cx="6919293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0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268584" y="2323064"/>
            <a:ext cx="6975823" cy="2211872"/>
          </a:xfrm>
        </p:spPr>
        <p:txBody>
          <a:bodyPr/>
          <a:lstStyle/>
          <a:p>
            <a:pPr algn="dist">
              <a:lnSpc>
                <a:spcPct val="100000"/>
              </a:lnSpc>
            </a:pPr>
            <a:r>
              <a:rPr lang="en-US" altLang="ko-KR" sz="3200" spc="300" dirty="0" err="1"/>
              <a:t>Bufferd</a:t>
            </a:r>
            <a:r>
              <a:rPr lang="en-US" altLang="ko-KR" sz="3200" spc="300" dirty="0"/>
              <a:t> writer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906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4A2D3A-1274-41B9-994D-A474D09E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8316416" cy="32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3849</TotalTime>
  <Words>30</Words>
  <Application>Microsoft Office PowerPoint</Application>
  <PresentationFormat>화면 슬라이드 쇼(4:3)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KoPub돋움체 Light</vt:lpstr>
      <vt:lpstr>Opificio</vt:lpstr>
      <vt:lpstr>맑은 고딕</vt:lpstr>
      <vt:lpstr>Arial</vt:lpstr>
      <vt:lpstr>Office 테마</vt:lpstr>
      <vt:lpstr>3회차</vt:lpstr>
      <vt:lpstr>STARLIGHT</vt:lpstr>
      <vt:lpstr>PowerPoint 프레젠테이션</vt:lpstr>
      <vt:lpstr>Bufferd reader</vt:lpstr>
      <vt:lpstr>PowerPoint 프레젠테이션</vt:lpstr>
      <vt:lpstr>PowerPoint 프레젠테이션</vt:lpstr>
      <vt:lpstr>PowerPoint 프레젠테이션</vt:lpstr>
      <vt:lpstr>Bufferd writer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유채민</cp:lastModifiedBy>
  <cp:revision>162</cp:revision>
  <dcterms:created xsi:type="dcterms:W3CDTF">2015-05-21T00:18:11Z</dcterms:created>
  <dcterms:modified xsi:type="dcterms:W3CDTF">2021-07-19T12:33:28Z</dcterms:modified>
</cp:coreProperties>
</file>