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257" r:id="rId2"/>
    <p:sldId id="262" r:id="rId3"/>
    <p:sldId id="263" r:id="rId4"/>
    <p:sldId id="267" r:id="rId5"/>
    <p:sldId id="268" r:id="rId6"/>
    <p:sldId id="269" r:id="rId7"/>
    <p:sldId id="270" r:id="rId8"/>
    <p:sldId id="265" r:id="rId9"/>
    <p:sldId id="264" r:id="rId10"/>
    <p:sldId id="266" r:id="rId11"/>
    <p:sldId id="261" r:id="rId12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987" autoAdjust="0"/>
  </p:normalViewPr>
  <p:slideViewPr>
    <p:cSldViewPr snapToGrid="0">
      <p:cViewPr varScale="1">
        <p:scale>
          <a:sx n="64" d="100"/>
          <a:sy n="64" d="100"/>
        </p:scale>
        <p:origin x="5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14DCE5-411A-4E42-AD3C-2494A4EAE779}" type="datetime1">
              <a:rPr lang="hu-HU" smtClean="0"/>
              <a:t>2021. 11. 28.</a:t>
            </a:fld>
            <a:endParaRPr lang="en-US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9368516-3842-4620-B9B3-67F535CB3A5D}" type="datetime1">
              <a:rPr lang="hu-HU" smtClean="0"/>
              <a:t>2021. 11. 28.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"/>
              <a:t>Mintaszöveg szerkesztése</a:t>
            </a:r>
            <a:endParaRPr lang="en-US"/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b="0" i="0" dirty="0">
              <a:solidFill>
                <a:srgbClr val="DCDDDE"/>
              </a:solidFill>
              <a:effectLst/>
              <a:latin typeface="Whitney"/>
            </a:endParaRPr>
          </a:p>
        </p:txBody>
      </p:sp>
      <p:sp>
        <p:nvSpPr>
          <p:cNvPr id="4" name="Dátum hely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368516-3842-4620-B9B3-67F535CB3A5D}" type="datetime1">
              <a:rPr lang="hu-HU" smtClean="0"/>
              <a:t>2021. 11. 28.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9368516-3842-4620-B9B3-67F535CB3A5D}" type="datetime1">
              <a:rPr lang="hu-HU" smtClean="0"/>
              <a:t>2021. 11. 28.</a:t>
            </a:fld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Téglalap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Téglalap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Téglalap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Csoport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20" name="Dátum hely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E8BDBE0D-D7BD-4B72-8656-1BA1EE15204D}" type="datetime1">
              <a:rPr lang="hu-HU" smtClean="0"/>
              <a:t>2021. 11. 28.</a:t>
            </a:fld>
            <a:endParaRPr lang="en-US" dirty="0"/>
          </a:p>
        </p:txBody>
      </p:sp>
      <p:sp>
        <p:nvSpPr>
          <p:cNvPr id="21" name="Élőláb hely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Dia számának hely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164A21-2A73-421C-B26A-59E41BBEFBEB}" type="datetime1">
              <a:rPr lang="hu-HU" smtClean="0"/>
              <a:t>2021. 11. 28.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7CBEE9-063A-466D-A69B-CD20FA75015F}" type="datetime1">
              <a:rPr lang="hu-HU" smtClean="0"/>
              <a:t>2021. 11. 28.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85845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66800" y="1862254"/>
            <a:ext cx="10058400" cy="409049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Téglalap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Téglalap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Téglalap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grpSp>
        <p:nvGrpSpPr>
          <p:cNvPr id="16" name="Csoport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Egyenes összekötő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gyenes összekötő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11F62F7-5E21-4DF6-AD45-F2360C22BAAE}" type="datetime1">
              <a:rPr lang="hu-HU" smtClean="0"/>
              <a:t>2021. 11. 28.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AD0CF7-F942-4A78-BD5B-565FEA1F0330}" type="datetime1">
              <a:rPr lang="hu-HU" smtClean="0"/>
              <a:t>2021. 11. 28.</a:t>
            </a:fld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B1E64E-AF4C-4D8A-B1A2-6376454CC97D}" type="datetime1">
              <a:rPr lang="hu-HU" smtClean="0"/>
              <a:t>2021. 11. 28.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377358-1C37-4F07-9A78-BAC0F950DA57}" type="datetime1">
              <a:rPr lang="hu-HU" smtClean="0"/>
              <a:t>2021. 11. 28.</a:t>
            </a:fld>
            <a:endParaRPr lang="en-US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CB3493-9A23-4FBB-AEE0-C0E6D5F3648B}" type="datetime1">
              <a:rPr lang="hu-HU" smtClean="0"/>
              <a:t>2021. 11. 28.</a:t>
            </a:fld>
            <a:endParaRPr lang="en-US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C45F6E80-D825-48C2-9648-1D1B31372F92}" type="datetime1">
              <a:rPr lang="hu-HU" smtClean="0"/>
              <a:t>2021. 11. 28.</a:t>
            </a:fld>
            <a:endParaRPr lang="en-US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églalap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8977A4C8-8FD0-44EA-A473-E0338D05B7ED}" type="datetime1">
              <a:rPr lang="hu-HU" smtClean="0"/>
              <a:t>2021. 11. 28.</a:t>
            </a:fld>
            <a:endParaRPr lang="en-US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Téglalap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Téglalap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Téglalap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"/>
              <a:t>Mintacím stílusának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"/>
              <a:t>Mintaszöveg szerkesztése</a:t>
            </a:r>
          </a:p>
          <a:p>
            <a:pPr lvl="1" rtl="0"/>
            <a:r>
              <a:rPr lang="hu"/>
              <a:t>Második szint</a:t>
            </a:r>
          </a:p>
          <a:p>
            <a:pPr lvl="2" rtl="0"/>
            <a:r>
              <a:rPr lang="hu"/>
              <a:t>Harmadik szint</a:t>
            </a:r>
          </a:p>
          <a:p>
            <a:pPr lvl="3" rtl="0"/>
            <a:r>
              <a:rPr lang="hu"/>
              <a:t>Negyedik szint</a:t>
            </a:r>
          </a:p>
          <a:p>
            <a:pPr lvl="4" rtl="0"/>
            <a:r>
              <a:rPr lang="hu"/>
              <a:t>Ötödik szint</a:t>
            </a:r>
            <a:endParaRPr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0150E88-5DA4-48FE-971C-3A8E0386704F}" type="datetime1">
              <a:rPr lang="hu-HU" smtClean="0"/>
              <a:t>2021. 11. 28.</a:t>
            </a:fld>
            <a:endParaRPr lang="en-US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knowledge.ai/instance-segmentation-using-mask-rcnn-in-opencv-python/" TargetMode="External"/><Relationship Id="rId2" Type="http://schemas.openxmlformats.org/officeDocument/2006/relationships/hyperlink" Target="https://github.com/matterport/Mask_RCN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Egy embléma közelképe&#10;&#10;Automatikusan létrehozott leírá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Téglalap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hu" sz="4400" dirty="0">
                <a:solidFill>
                  <a:schemeClr val="tx1"/>
                </a:solidFill>
              </a:rPr>
              <a:t>Dobókockák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18855"/>
            <a:ext cx="4775075" cy="798286"/>
          </a:xfrm>
        </p:spPr>
        <p:txBody>
          <a:bodyPr rtlCol="0">
            <a:normAutofit fontScale="85000" lnSpcReduction="10000"/>
          </a:bodyPr>
          <a:lstStyle/>
          <a:p>
            <a:pPr rtl="0">
              <a:spcAft>
                <a:spcPts val="600"/>
              </a:spcAft>
            </a:pPr>
            <a:r>
              <a:rPr lang="hu" dirty="0">
                <a:solidFill>
                  <a:schemeClr val="tx1"/>
                </a:solidFill>
              </a:rPr>
              <a:t>Gáspár Tamás, Nagy-Pál Kornélia,</a:t>
            </a:r>
          </a:p>
          <a:p>
            <a:pPr rtl="0">
              <a:spcAft>
                <a:spcPts val="600"/>
              </a:spcAft>
            </a:pPr>
            <a:r>
              <a:rPr lang="hu" dirty="0">
                <a:solidFill>
                  <a:schemeClr val="tx1"/>
                </a:solidFill>
              </a:rPr>
              <a:t>Takács Viktória, Hegedűs Valentin Dániel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7A93DE-9B76-4BCF-A708-BA2A9C1D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05" y="642594"/>
            <a:ext cx="10475495" cy="1085845"/>
          </a:xfrm>
        </p:spPr>
        <p:txBody>
          <a:bodyPr/>
          <a:lstStyle/>
          <a:p>
            <a:r>
              <a:rPr lang="hu-HU" dirty="0"/>
              <a:t>Tesztelés</a:t>
            </a:r>
          </a:p>
        </p:txBody>
      </p:sp>
      <p:pic>
        <p:nvPicPr>
          <p:cNvPr id="8" name="Tartalom helye 7" descr="A képen szöveg látható&#10;&#10;Automatikusan generált leírás">
            <a:extLst>
              <a:ext uri="{FF2B5EF4-FFF2-40B4-BE49-F238E27FC236}">
                <a16:creationId xmlns:a16="http://schemas.microsoft.com/office/drawing/2014/main" id="{1EBF9093-8620-45FE-A9A9-0145FFA20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1" y="3140115"/>
            <a:ext cx="3572680" cy="3390799"/>
          </a:xfrm>
        </p:spPr>
      </p:pic>
      <p:pic>
        <p:nvPicPr>
          <p:cNvPr id="10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19AD347F-11B9-4BBB-9768-5490BBD82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902" y="642594"/>
            <a:ext cx="3572680" cy="3235512"/>
          </a:xfrm>
          <a:prstGeom prst="rect">
            <a:avLst/>
          </a:prstGeom>
        </p:spPr>
      </p:pic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AC995A45-B5E7-474A-B334-02267F2DC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982" y="1991152"/>
            <a:ext cx="5040429" cy="47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6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2489"/>
            <a:ext cx="10058400" cy="2180509"/>
          </a:xfrm>
        </p:spPr>
        <p:txBody>
          <a:bodyPr rtlCol="0">
            <a:normAutofit/>
          </a:bodyPr>
          <a:lstStyle/>
          <a:p>
            <a:pPr algn="ctr" rtl="0"/>
            <a:r>
              <a:rPr lang="hu" dirty="0"/>
              <a:t>Köszönjük a figyelmet!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62E1580-635B-4D94-BFF8-FB297928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66" y="2816577"/>
            <a:ext cx="6637867" cy="3318934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A képen edények látható&#10;&#10;Automatikusan generált leírás">
            <a:extLst>
              <a:ext uri="{FF2B5EF4-FFF2-40B4-BE49-F238E27FC236}">
                <a16:creationId xmlns:a16="http://schemas.microsoft.com/office/drawing/2014/main" id="{9CEB8185-CDE5-4D35-9D68-A98345015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2643">
            <a:off x="798339" y="3642711"/>
            <a:ext cx="3525111" cy="2643833"/>
          </a:xfrm>
          <a:prstGeom prst="snip2DiagRect">
            <a:avLst>
              <a:gd name="adj1" fmla="val 0"/>
              <a:gd name="adj2" fmla="val 22269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B72E5A9-351E-470A-BB0C-8DA4539B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Feladatunk?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65938E-0A9C-4805-AD88-6FECBED28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2254"/>
            <a:ext cx="10058400" cy="1566746"/>
          </a:xfrm>
        </p:spPr>
        <p:txBody>
          <a:bodyPr/>
          <a:lstStyle/>
          <a:p>
            <a:r>
              <a:rPr lang="hu-HU" dirty="0"/>
              <a:t>Két dobókockáról készült tesztképeken meghatározandó a felső lapok pontértéke</a:t>
            </a: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048FF31-5109-487C-9147-3DC7EAA35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04049">
            <a:off x="6380487" y="3662310"/>
            <a:ext cx="3505455" cy="26290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Kép 9" descr="A képen beltéri, vörös látható&#10;&#10;Automatikusan generált leírás">
            <a:extLst>
              <a:ext uri="{FF2B5EF4-FFF2-40B4-BE49-F238E27FC236}">
                <a16:creationId xmlns:a16="http://schemas.microsoft.com/office/drawing/2014/main" id="{C9CE9235-8DA0-4B79-B5A8-0184BAFB8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3501">
            <a:off x="3610399" y="2743557"/>
            <a:ext cx="3626271" cy="271970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E59F00F7-9E60-4C2B-A567-9BC2EE765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14317">
            <a:off x="8791556" y="2684415"/>
            <a:ext cx="2716567" cy="20374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50901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7240D-6FA2-4160-8B6B-4D47CD10D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346B9E-460F-4F35-81CE-A7A40A5FF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03356"/>
            <a:ext cx="10058400" cy="3449387"/>
          </a:xfrm>
        </p:spPr>
        <p:txBody>
          <a:bodyPr/>
          <a:lstStyle/>
          <a:p>
            <a:r>
              <a:rPr lang="hu-HU" dirty="0"/>
              <a:t>Bemenete</a:t>
            </a:r>
          </a:p>
          <a:p>
            <a:pPr lvl="1"/>
            <a:r>
              <a:rPr lang="hu-HU" dirty="0"/>
              <a:t>Kép elérési útvonala</a:t>
            </a:r>
          </a:p>
          <a:p>
            <a:pPr lvl="1"/>
            <a:r>
              <a:rPr lang="hu-HU" dirty="0"/>
              <a:t>Egy </a:t>
            </a:r>
            <a:r>
              <a:rPr lang="hu-HU" dirty="0" err="1"/>
              <a:t>bool</a:t>
            </a:r>
            <a:r>
              <a:rPr lang="hu-HU" dirty="0"/>
              <a:t> (a program részeredményeket is mutat, amennyiben a </a:t>
            </a:r>
            <a:r>
              <a:rPr lang="hu-HU" dirty="0" err="1"/>
              <a:t>bool</a:t>
            </a:r>
            <a:r>
              <a:rPr lang="hu-HU" dirty="0"/>
              <a:t> igaz)</a:t>
            </a:r>
          </a:p>
          <a:p>
            <a:pPr lvl="1"/>
            <a:endParaRPr lang="hu-HU" dirty="0"/>
          </a:p>
          <a:p>
            <a:r>
              <a:rPr lang="hu-HU" dirty="0"/>
              <a:t>Kimenete</a:t>
            </a:r>
          </a:p>
          <a:p>
            <a:pPr lvl="1"/>
            <a:r>
              <a:rPr lang="hu-HU" dirty="0"/>
              <a:t>Egy szám (kockák felső lapjainak pontösszege)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A688A27-4EB0-4B40-A201-E1318A583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83727">
            <a:off x="6339831" y="4986385"/>
            <a:ext cx="3760420" cy="615022"/>
          </a:xfrm>
          <a:prstGeom prst="rect">
            <a:avLst/>
          </a:prstGeom>
        </p:spPr>
      </p:pic>
      <p:pic>
        <p:nvPicPr>
          <p:cNvPr id="9" name="Kép 8" descr="A képen edények látható&#10;&#10;Automatikusan generált leírás">
            <a:extLst>
              <a:ext uri="{FF2B5EF4-FFF2-40B4-BE49-F238E27FC236}">
                <a16:creationId xmlns:a16="http://schemas.microsoft.com/office/drawing/2014/main" id="{38FE1509-7B28-4A93-82CA-390154F16E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080" y="662154"/>
            <a:ext cx="3167922" cy="23759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270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AA2A3F-427D-4140-8374-CBEAB614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3477"/>
          </a:xfrm>
        </p:spPr>
        <p:txBody>
          <a:bodyPr/>
          <a:lstStyle/>
          <a:p>
            <a:r>
              <a:rPr lang="hu-HU" dirty="0"/>
              <a:t>Algoritmus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1F6F00-8FE3-4FCD-94FF-F54E0BBCB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67435"/>
            <a:ext cx="10058400" cy="45479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hu-HU" dirty="0"/>
              <a:t>Kép beolvasása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Kép átméretezése fix (650x650) méretre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Kontraszt növelése (az objektum detektálásához, és a pontok detektálásához szükséges)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Két kocka objektumként történő detektálása neuron háló segítségével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Kép további feldolgozása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Pontok detektálása és megszámolása</a:t>
            </a:r>
          </a:p>
        </p:txBody>
      </p:sp>
    </p:spTree>
    <p:extLst>
      <p:ext uri="{BB962C8B-B14F-4D97-AF65-F5344CB8AC3E}">
        <p14:creationId xmlns:p14="http://schemas.microsoft.com/office/powerpoint/2010/main" val="178922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9CE3E5-A228-4FE1-B80A-311BD785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4. Objektum detektálása neuron hálóval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BDDDCA-9574-44E9-9452-A9237759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62254"/>
            <a:ext cx="10058400" cy="2481146"/>
          </a:xfrm>
        </p:spPr>
        <p:txBody>
          <a:bodyPr>
            <a:normAutofit/>
          </a:bodyPr>
          <a:lstStyle/>
          <a:p>
            <a:r>
              <a:rPr lang="hu-HU" dirty="0" err="1"/>
              <a:t>Mask</a:t>
            </a:r>
            <a:r>
              <a:rPr lang="hu-HU" dirty="0"/>
              <a:t>-RCNN típusú háló (</a:t>
            </a:r>
            <a:r>
              <a:rPr lang="hu-HU" dirty="0" err="1"/>
              <a:t>konvolúciós</a:t>
            </a:r>
            <a:r>
              <a:rPr lang="hu-HU" dirty="0"/>
              <a:t> háló) – előre betanított</a:t>
            </a:r>
          </a:p>
          <a:p>
            <a:r>
              <a:rPr lang="hu-HU" dirty="0"/>
              <a:t>Objektum szegmentálást végez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/>
              <a:t>a képen lévő objektumok maszkját adja vissza, az objektumot külön jelölve</a:t>
            </a:r>
          </a:p>
          <a:p>
            <a:r>
              <a:rPr lang="hu-HU" dirty="0"/>
              <a:t>A hálót a COCO adathalmazon tanították (</a:t>
            </a:r>
            <a:r>
              <a:rPr lang="hu-HU" dirty="0" err="1"/>
              <a:t>Common</a:t>
            </a:r>
            <a:r>
              <a:rPr lang="hu-HU" dirty="0"/>
              <a:t> </a:t>
            </a:r>
            <a:r>
              <a:rPr lang="hu-HU" dirty="0" err="1"/>
              <a:t>Objects</a:t>
            </a:r>
            <a:r>
              <a:rPr lang="hu-HU" dirty="0"/>
              <a:t> in </a:t>
            </a:r>
            <a:r>
              <a:rPr lang="hu-HU" dirty="0" err="1"/>
              <a:t>COntext</a:t>
            </a:r>
            <a:r>
              <a:rPr lang="hu-HU" dirty="0"/>
              <a:t>)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C3C3A598-EC1E-4DB0-B34D-607637587681}"/>
              </a:ext>
            </a:extLst>
          </p:cNvPr>
          <p:cNvSpPr txBox="1">
            <a:spLocks/>
          </p:cNvSpPr>
          <p:nvPr/>
        </p:nvSpPr>
        <p:spPr>
          <a:xfrm>
            <a:off x="1066800" y="4860759"/>
            <a:ext cx="10058400" cy="12392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Forrás:</a:t>
            </a:r>
          </a:p>
          <a:p>
            <a:pPr lvl="1"/>
            <a:r>
              <a:rPr lang="hu-HU" dirty="0">
                <a:hlinkClick r:id="rId2"/>
              </a:rPr>
              <a:t>https://github.com/matterport/Mask_RCNN</a:t>
            </a:r>
            <a:endParaRPr lang="hu-HU" dirty="0"/>
          </a:p>
          <a:p>
            <a:pPr lvl="1"/>
            <a:r>
              <a:rPr lang="hu-HU" dirty="0">
                <a:latin typeface="Whitney"/>
                <a:hlinkClick r:id="rId3" tooltip="https://machinelearningknowledge.ai/instance-segmentation-using-mask-rcnn-in-opencv-python/"/>
              </a:rPr>
              <a:t>https://machinelearningknowledge.ai/instance-segmentation-using-mask-rcnn-in-opencv-python/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8682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6D41C0-2303-4E77-9B20-04190C7D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Kép további feldolgozása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950401-43BE-4AD9-9718-85577B00B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23672"/>
            <a:ext cx="10058400" cy="1778307"/>
          </a:xfrm>
        </p:spPr>
        <p:txBody>
          <a:bodyPr/>
          <a:lstStyle/>
          <a:p>
            <a:r>
              <a:rPr lang="hu-HU" dirty="0"/>
              <a:t>Szürkeárnyalatossá alakítás</a:t>
            </a:r>
          </a:p>
          <a:p>
            <a:r>
              <a:rPr lang="hu-HU" dirty="0"/>
              <a:t>Erózió 3x3 elemmel</a:t>
            </a:r>
          </a:p>
          <a:p>
            <a:r>
              <a:rPr lang="hu-HU" dirty="0"/>
              <a:t>Gauss homályosítás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CE0073-D0C3-4E10-AB49-B787424AA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118" y="1600255"/>
            <a:ext cx="3500187" cy="262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2B8B246-C9DC-465B-BADA-AF21EC12B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906" y="3652094"/>
            <a:ext cx="3500187" cy="293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67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F837AB-E752-471C-B652-FB06DD91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</a:t>
            </a:r>
            <a:r>
              <a:rPr lang="hu-HU"/>
              <a:t>Pontok detektálása, számolása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CC953F-D865-493F-8F3E-7388A850A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28440"/>
            <a:ext cx="10058400" cy="1700560"/>
          </a:xfrm>
        </p:spPr>
        <p:txBody>
          <a:bodyPr/>
          <a:lstStyle/>
          <a:p>
            <a:r>
              <a:rPr lang="hu-HU" dirty="0"/>
              <a:t>CÉL: meg kell határozni a szegmentált objektumokon, hogy melyik a felső lapja a kockának</a:t>
            </a:r>
          </a:p>
          <a:p>
            <a:r>
              <a:rPr lang="hu-HU" dirty="0"/>
              <a:t>FELTÉTEL: a legfényesebb a felső lap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B00245F-4196-48C0-BE7F-9A65E4D2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611" y="2727385"/>
            <a:ext cx="3911445" cy="3017619"/>
          </a:xfrm>
          <a:prstGeom prst="rect">
            <a:avLst/>
          </a:prstGeom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7B0D53CE-C9F6-45B1-AED6-755D99E32315}"/>
              </a:ext>
            </a:extLst>
          </p:cNvPr>
          <p:cNvSpPr txBox="1">
            <a:spLocks/>
          </p:cNvSpPr>
          <p:nvPr/>
        </p:nvSpPr>
        <p:spPr>
          <a:xfrm>
            <a:off x="1066800" y="3267856"/>
            <a:ext cx="6066019" cy="3017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kocka legfényesebb tartományába eső "foltokat" számolja az </a:t>
            </a:r>
            <a:r>
              <a:rPr lang="hu-HU" dirty="0" err="1"/>
              <a:t>OpenCV</a:t>
            </a:r>
            <a:r>
              <a:rPr lang="hu-HU" dirty="0"/>
              <a:t> </a:t>
            </a:r>
            <a:r>
              <a:rPr lang="hu-HU" dirty="0" err="1"/>
              <a:t>blob</a:t>
            </a:r>
            <a:r>
              <a:rPr lang="hu-HU" dirty="0"/>
              <a:t> </a:t>
            </a:r>
            <a:r>
              <a:rPr lang="hu-HU" dirty="0" err="1"/>
              <a:t>detector</a:t>
            </a:r>
            <a:r>
              <a:rPr lang="hu-HU" dirty="0"/>
              <a:t> függvényének segítségével</a:t>
            </a:r>
          </a:p>
        </p:txBody>
      </p:sp>
    </p:spTree>
    <p:extLst>
      <p:ext uri="{BB962C8B-B14F-4D97-AF65-F5344CB8AC3E}">
        <p14:creationId xmlns:p14="http://schemas.microsoft.com/office/powerpoint/2010/main" val="410016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9B4028-74F8-4E59-9EF3-0EC3089A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94804"/>
            <a:ext cx="10058400" cy="1133635"/>
          </a:xfrm>
        </p:spPr>
        <p:txBody>
          <a:bodyPr/>
          <a:lstStyle/>
          <a:p>
            <a:r>
              <a:rPr lang="hu-HU" dirty="0"/>
              <a:t>Grafikus felhasználói felület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1CA11C-9627-42B2-ABDA-1372FBF83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FAB0E9A-FFE1-417B-8738-E37DBAA37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00" y="1728439"/>
            <a:ext cx="5413500" cy="4320000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865BC51B-8EEE-4690-B541-1B9648279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02" y="1728439"/>
            <a:ext cx="540675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01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D78E8-4746-40E0-AE74-718A17AB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90D0F0-8AB1-43B9-A938-19CFEB91E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D76024-1C99-4E93-86F6-757185ABADC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256794" y="6035040"/>
            <a:ext cx="2893045" cy="365760"/>
          </a:xfrm>
        </p:spPr>
        <p:txBody>
          <a:bodyPr/>
          <a:lstStyle/>
          <a:p>
            <a:pPr rtl="0"/>
            <a:fld id="{7B7A52B9-A8AB-438E-B534-4C40C3A9E74F}" type="datetime1">
              <a:rPr lang="hu-HU" smtClean="0"/>
              <a:t>2021. 11. 28.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FDB84330-8CF5-4BB7-8CEB-82C494F29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98" y="243000"/>
            <a:ext cx="8420604" cy="63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83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24_TF78438558" id="{AB246F2A-2CBF-491E-A6C5-29DA362F2C33}" vid="{99588252-1777-460A-BE9C-614E107CF06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{2AF4DDDF-7C6E-42D2-A6EC-FD492984CB15}tf78438558_win32</Template>
  <TotalTime>259</TotalTime>
  <Words>224</Words>
  <Application>Microsoft Office PowerPoint</Application>
  <PresentationFormat>Szélesvásznú</PresentationFormat>
  <Paragraphs>42</Paragraphs>
  <Slides>11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Garamond</vt:lpstr>
      <vt:lpstr>Whitney</vt:lpstr>
      <vt:lpstr>SavonVTI</vt:lpstr>
      <vt:lpstr>Dobókockák</vt:lpstr>
      <vt:lpstr>Feladatunk?</vt:lpstr>
      <vt:lpstr>Program</vt:lpstr>
      <vt:lpstr>Algoritmus</vt:lpstr>
      <vt:lpstr>4. Objektum detektálása neuron hálóval</vt:lpstr>
      <vt:lpstr>5. Kép további feldolgozása</vt:lpstr>
      <vt:lpstr>6. Pontok detektálása, számolása</vt:lpstr>
      <vt:lpstr>Grafikus felhasználói felület</vt:lpstr>
      <vt:lpstr>PowerPoint-bemutató</vt:lpstr>
      <vt:lpstr>Tesztelés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Dobókockák</dc:title>
  <dc:creator>Takács Viktória</dc:creator>
  <cp:lastModifiedBy>Nagy-Pál Kornélia</cp:lastModifiedBy>
  <cp:revision>22</cp:revision>
  <dcterms:created xsi:type="dcterms:W3CDTF">2021-11-27T15:53:32Z</dcterms:created>
  <dcterms:modified xsi:type="dcterms:W3CDTF">2021-11-28T20:23:07Z</dcterms:modified>
</cp:coreProperties>
</file>