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5F2EE"/>
              </a:solidFill>
              <a:prstDash val="solid"/>
              <a:round/>
            </a:ln>
          </a:left>
          <a:right>
            <a:ln w="12700" cap="flat">
              <a:solidFill>
                <a:srgbClr val="F5F2EE"/>
              </a:solidFill>
              <a:prstDash val="solid"/>
              <a:round/>
            </a:ln>
          </a:right>
          <a:top>
            <a:ln w="12700" cap="flat">
              <a:solidFill>
                <a:srgbClr val="F5F2EE"/>
              </a:solidFill>
              <a:prstDash val="solid"/>
              <a:round/>
            </a:ln>
          </a:top>
          <a:bottom>
            <a:ln w="12700" cap="flat">
              <a:solidFill>
                <a:srgbClr val="F5F2EE"/>
              </a:solidFill>
              <a:prstDash val="solid"/>
              <a:round/>
            </a:ln>
          </a:bottom>
          <a:insideH>
            <a:ln w="12700" cap="flat">
              <a:solidFill>
                <a:srgbClr val="F5F2EE"/>
              </a:solidFill>
              <a:prstDash val="solid"/>
              <a:round/>
            </a:ln>
          </a:insideH>
          <a:insideV>
            <a:ln w="12700" cap="flat">
              <a:solidFill>
                <a:srgbClr val="F5F2EE"/>
              </a:solidFill>
              <a:prstDash val="solid"/>
              <a:round/>
            </a:ln>
          </a:insideV>
        </a:tcBdr>
        <a:fill>
          <a:solidFill>
            <a:srgbClr val="CDCCCC"/>
          </a:solidFill>
        </a:fill>
      </a:tcStyle>
    </a:wholeTbl>
    <a:band2H>
      <a:tcTxStyle b="def" i="def"/>
      <a:tcStyle>
        <a:tcBdr/>
        <a:fill>
          <a:solidFill>
            <a:srgbClr val="E8E7E7"/>
          </a:solidFill>
        </a:fill>
      </a:tcStyle>
    </a:band2H>
    <a:firstCol>
      <a:tcTxStyle b="on" i="off">
        <a:fontRef idx="minor">
          <a:srgbClr val="F5F2EE"/>
        </a:fontRef>
        <a:srgbClr val="F5F2EE"/>
      </a:tcTxStyle>
      <a:tcStyle>
        <a:tcBdr>
          <a:left>
            <a:ln w="12700" cap="flat">
              <a:solidFill>
                <a:srgbClr val="F5F2EE"/>
              </a:solidFill>
              <a:prstDash val="solid"/>
              <a:round/>
            </a:ln>
          </a:left>
          <a:right>
            <a:ln w="12700" cap="flat">
              <a:solidFill>
                <a:srgbClr val="F5F2EE"/>
              </a:solidFill>
              <a:prstDash val="solid"/>
              <a:round/>
            </a:ln>
          </a:right>
          <a:top>
            <a:ln w="12700" cap="flat">
              <a:solidFill>
                <a:srgbClr val="F5F2EE"/>
              </a:solidFill>
              <a:prstDash val="solid"/>
              <a:round/>
            </a:ln>
          </a:top>
          <a:bottom>
            <a:ln w="12700" cap="flat">
              <a:solidFill>
                <a:srgbClr val="F5F2EE"/>
              </a:solidFill>
              <a:prstDash val="solid"/>
              <a:round/>
            </a:ln>
          </a:bottom>
          <a:insideH>
            <a:ln w="12700" cap="flat">
              <a:solidFill>
                <a:srgbClr val="F5F2EE"/>
              </a:solidFill>
              <a:prstDash val="solid"/>
              <a:round/>
            </a:ln>
          </a:insideH>
          <a:insideV>
            <a:ln w="12700" cap="flat">
              <a:solidFill>
                <a:srgbClr val="F5F2E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5F2EE"/>
        </a:fontRef>
        <a:srgbClr val="F5F2EE"/>
      </a:tcTxStyle>
      <a:tcStyle>
        <a:tcBdr>
          <a:left>
            <a:ln w="12700" cap="flat">
              <a:solidFill>
                <a:srgbClr val="F5F2EE"/>
              </a:solidFill>
              <a:prstDash val="solid"/>
              <a:round/>
            </a:ln>
          </a:left>
          <a:right>
            <a:ln w="12700" cap="flat">
              <a:solidFill>
                <a:srgbClr val="F5F2EE"/>
              </a:solidFill>
              <a:prstDash val="solid"/>
              <a:round/>
            </a:ln>
          </a:right>
          <a:top>
            <a:ln w="38100" cap="flat">
              <a:solidFill>
                <a:srgbClr val="F5F2EE"/>
              </a:solidFill>
              <a:prstDash val="solid"/>
              <a:round/>
            </a:ln>
          </a:top>
          <a:bottom>
            <a:ln w="12700" cap="flat">
              <a:solidFill>
                <a:srgbClr val="F5F2EE"/>
              </a:solidFill>
              <a:prstDash val="solid"/>
              <a:round/>
            </a:ln>
          </a:bottom>
          <a:insideH>
            <a:ln w="12700" cap="flat">
              <a:solidFill>
                <a:srgbClr val="F5F2EE"/>
              </a:solidFill>
              <a:prstDash val="solid"/>
              <a:round/>
            </a:ln>
          </a:insideH>
          <a:insideV>
            <a:ln w="12700" cap="flat">
              <a:solidFill>
                <a:srgbClr val="F5F2E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5F2EE"/>
        </a:fontRef>
        <a:srgbClr val="F5F2EE"/>
      </a:tcTxStyle>
      <a:tcStyle>
        <a:tcBdr>
          <a:left>
            <a:ln w="12700" cap="flat">
              <a:solidFill>
                <a:srgbClr val="F5F2EE"/>
              </a:solidFill>
              <a:prstDash val="solid"/>
              <a:round/>
            </a:ln>
          </a:left>
          <a:right>
            <a:ln w="12700" cap="flat">
              <a:solidFill>
                <a:srgbClr val="F5F2EE"/>
              </a:solidFill>
              <a:prstDash val="solid"/>
              <a:round/>
            </a:ln>
          </a:right>
          <a:top>
            <a:ln w="12700" cap="flat">
              <a:solidFill>
                <a:srgbClr val="F5F2EE"/>
              </a:solidFill>
              <a:prstDash val="solid"/>
              <a:round/>
            </a:ln>
          </a:top>
          <a:bottom>
            <a:ln w="38100" cap="flat">
              <a:solidFill>
                <a:srgbClr val="F5F2EE"/>
              </a:solidFill>
              <a:prstDash val="solid"/>
              <a:round/>
            </a:ln>
          </a:bottom>
          <a:insideH>
            <a:ln w="12700" cap="flat">
              <a:solidFill>
                <a:srgbClr val="F5F2EE"/>
              </a:solidFill>
              <a:prstDash val="solid"/>
              <a:round/>
            </a:ln>
          </a:insideH>
          <a:insideV>
            <a:ln w="12700" cap="flat">
              <a:solidFill>
                <a:srgbClr val="F5F2E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5F2EE"/>
              </a:solidFill>
              <a:prstDash val="solid"/>
              <a:round/>
            </a:ln>
          </a:left>
          <a:right>
            <a:ln w="12700" cap="flat">
              <a:solidFill>
                <a:srgbClr val="F5F2EE"/>
              </a:solidFill>
              <a:prstDash val="solid"/>
              <a:round/>
            </a:ln>
          </a:right>
          <a:top>
            <a:ln w="12700" cap="flat">
              <a:solidFill>
                <a:srgbClr val="F5F2EE"/>
              </a:solidFill>
              <a:prstDash val="solid"/>
              <a:round/>
            </a:ln>
          </a:top>
          <a:bottom>
            <a:ln w="12700" cap="flat">
              <a:solidFill>
                <a:srgbClr val="F5F2EE"/>
              </a:solidFill>
              <a:prstDash val="solid"/>
              <a:round/>
            </a:ln>
          </a:bottom>
          <a:insideH>
            <a:ln w="12700" cap="flat">
              <a:solidFill>
                <a:srgbClr val="F5F2EE"/>
              </a:solidFill>
              <a:prstDash val="solid"/>
              <a:round/>
            </a:ln>
          </a:insideH>
          <a:insideV>
            <a:ln w="12700" cap="flat">
              <a:solidFill>
                <a:srgbClr val="F5F2EE"/>
              </a:solidFill>
              <a:prstDash val="solid"/>
              <a:round/>
            </a:ln>
          </a:insideV>
        </a:tcBdr>
        <a:fill>
          <a:solidFill>
            <a:srgbClr val="CDCCCC"/>
          </a:solidFill>
        </a:fill>
      </a:tcStyle>
    </a:wholeTbl>
    <a:band2H>
      <a:tcTxStyle b="def" i="def"/>
      <a:tcStyle>
        <a:tcBdr/>
        <a:fill>
          <a:solidFill>
            <a:srgbClr val="E8E7E7"/>
          </a:solidFill>
        </a:fill>
      </a:tcStyle>
    </a:band2H>
    <a:firstCol>
      <a:tcTxStyle b="on" i="off">
        <a:fontRef idx="minor">
          <a:srgbClr val="F5F2EE"/>
        </a:fontRef>
        <a:srgbClr val="F5F2EE"/>
      </a:tcTxStyle>
      <a:tcStyle>
        <a:tcBdr>
          <a:left>
            <a:ln w="12700" cap="flat">
              <a:solidFill>
                <a:srgbClr val="F5F2EE"/>
              </a:solidFill>
              <a:prstDash val="solid"/>
              <a:round/>
            </a:ln>
          </a:left>
          <a:right>
            <a:ln w="12700" cap="flat">
              <a:solidFill>
                <a:srgbClr val="F5F2EE"/>
              </a:solidFill>
              <a:prstDash val="solid"/>
              <a:round/>
            </a:ln>
          </a:right>
          <a:top>
            <a:ln w="12700" cap="flat">
              <a:solidFill>
                <a:srgbClr val="F5F2EE"/>
              </a:solidFill>
              <a:prstDash val="solid"/>
              <a:round/>
            </a:ln>
          </a:top>
          <a:bottom>
            <a:ln w="12700" cap="flat">
              <a:solidFill>
                <a:srgbClr val="F5F2EE"/>
              </a:solidFill>
              <a:prstDash val="solid"/>
              <a:round/>
            </a:ln>
          </a:bottom>
          <a:insideH>
            <a:ln w="12700" cap="flat">
              <a:solidFill>
                <a:srgbClr val="F5F2EE"/>
              </a:solidFill>
              <a:prstDash val="solid"/>
              <a:round/>
            </a:ln>
          </a:insideH>
          <a:insideV>
            <a:ln w="12700" cap="flat">
              <a:solidFill>
                <a:srgbClr val="F5F2E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5F2EE"/>
        </a:fontRef>
        <a:srgbClr val="F5F2EE"/>
      </a:tcTxStyle>
      <a:tcStyle>
        <a:tcBdr>
          <a:left>
            <a:ln w="12700" cap="flat">
              <a:solidFill>
                <a:srgbClr val="F5F2EE"/>
              </a:solidFill>
              <a:prstDash val="solid"/>
              <a:round/>
            </a:ln>
          </a:left>
          <a:right>
            <a:ln w="12700" cap="flat">
              <a:solidFill>
                <a:srgbClr val="F5F2EE"/>
              </a:solidFill>
              <a:prstDash val="solid"/>
              <a:round/>
            </a:ln>
          </a:right>
          <a:top>
            <a:ln w="38100" cap="flat">
              <a:solidFill>
                <a:srgbClr val="F5F2EE"/>
              </a:solidFill>
              <a:prstDash val="solid"/>
              <a:round/>
            </a:ln>
          </a:top>
          <a:bottom>
            <a:ln w="12700" cap="flat">
              <a:solidFill>
                <a:srgbClr val="F5F2EE"/>
              </a:solidFill>
              <a:prstDash val="solid"/>
              <a:round/>
            </a:ln>
          </a:bottom>
          <a:insideH>
            <a:ln w="12700" cap="flat">
              <a:solidFill>
                <a:srgbClr val="F5F2EE"/>
              </a:solidFill>
              <a:prstDash val="solid"/>
              <a:round/>
            </a:ln>
          </a:insideH>
          <a:insideV>
            <a:ln w="12700" cap="flat">
              <a:solidFill>
                <a:srgbClr val="F5F2E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5F2EE"/>
        </a:fontRef>
        <a:srgbClr val="F5F2EE"/>
      </a:tcTxStyle>
      <a:tcStyle>
        <a:tcBdr>
          <a:left>
            <a:ln w="12700" cap="flat">
              <a:solidFill>
                <a:srgbClr val="F5F2EE"/>
              </a:solidFill>
              <a:prstDash val="solid"/>
              <a:round/>
            </a:ln>
          </a:left>
          <a:right>
            <a:ln w="12700" cap="flat">
              <a:solidFill>
                <a:srgbClr val="F5F2EE"/>
              </a:solidFill>
              <a:prstDash val="solid"/>
              <a:round/>
            </a:ln>
          </a:right>
          <a:top>
            <a:ln w="12700" cap="flat">
              <a:solidFill>
                <a:srgbClr val="F5F2EE"/>
              </a:solidFill>
              <a:prstDash val="solid"/>
              <a:round/>
            </a:ln>
          </a:top>
          <a:bottom>
            <a:ln w="38100" cap="flat">
              <a:solidFill>
                <a:srgbClr val="F5F2EE"/>
              </a:solidFill>
              <a:prstDash val="solid"/>
              <a:round/>
            </a:ln>
          </a:bottom>
          <a:insideH>
            <a:ln w="12700" cap="flat">
              <a:solidFill>
                <a:srgbClr val="F5F2EE"/>
              </a:solidFill>
              <a:prstDash val="solid"/>
              <a:round/>
            </a:ln>
          </a:insideH>
          <a:insideV>
            <a:ln w="12700" cap="flat">
              <a:solidFill>
                <a:srgbClr val="F5F2E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5F2EE"/>
              </a:solidFill>
              <a:prstDash val="solid"/>
              <a:round/>
            </a:ln>
          </a:left>
          <a:right>
            <a:ln w="12700" cap="flat">
              <a:solidFill>
                <a:srgbClr val="F5F2EE"/>
              </a:solidFill>
              <a:prstDash val="solid"/>
              <a:round/>
            </a:ln>
          </a:right>
          <a:top>
            <a:ln w="12700" cap="flat">
              <a:solidFill>
                <a:srgbClr val="F5F2EE"/>
              </a:solidFill>
              <a:prstDash val="solid"/>
              <a:round/>
            </a:ln>
          </a:top>
          <a:bottom>
            <a:ln w="12700" cap="flat">
              <a:solidFill>
                <a:srgbClr val="F5F2EE"/>
              </a:solidFill>
              <a:prstDash val="solid"/>
              <a:round/>
            </a:ln>
          </a:bottom>
          <a:insideH>
            <a:ln w="12700" cap="flat">
              <a:solidFill>
                <a:srgbClr val="F5F2EE"/>
              </a:solidFill>
              <a:prstDash val="solid"/>
              <a:round/>
            </a:ln>
          </a:insideH>
          <a:insideV>
            <a:ln w="12700" cap="flat">
              <a:solidFill>
                <a:srgbClr val="F5F2EE"/>
              </a:solidFill>
              <a:prstDash val="solid"/>
              <a:round/>
            </a:ln>
          </a:insideV>
        </a:tcBdr>
        <a:fill>
          <a:solidFill>
            <a:srgbClr val="CDCCCC"/>
          </a:solidFill>
        </a:fill>
      </a:tcStyle>
    </a:wholeTbl>
    <a:band2H>
      <a:tcTxStyle b="def" i="def"/>
      <a:tcStyle>
        <a:tcBdr/>
        <a:fill>
          <a:solidFill>
            <a:srgbClr val="E8E7E7"/>
          </a:solidFill>
        </a:fill>
      </a:tcStyle>
    </a:band2H>
    <a:firstCol>
      <a:tcTxStyle b="on" i="off">
        <a:fontRef idx="minor">
          <a:srgbClr val="F5F2EE"/>
        </a:fontRef>
        <a:srgbClr val="F5F2EE"/>
      </a:tcTxStyle>
      <a:tcStyle>
        <a:tcBdr>
          <a:left>
            <a:ln w="12700" cap="flat">
              <a:solidFill>
                <a:srgbClr val="F5F2EE"/>
              </a:solidFill>
              <a:prstDash val="solid"/>
              <a:round/>
            </a:ln>
          </a:left>
          <a:right>
            <a:ln w="12700" cap="flat">
              <a:solidFill>
                <a:srgbClr val="F5F2EE"/>
              </a:solidFill>
              <a:prstDash val="solid"/>
              <a:round/>
            </a:ln>
          </a:right>
          <a:top>
            <a:ln w="12700" cap="flat">
              <a:solidFill>
                <a:srgbClr val="F5F2EE"/>
              </a:solidFill>
              <a:prstDash val="solid"/>
              <a:round/>
            </a:ln>
          </a:top>
          <a:bottom>
            <a:ln w="12700" cap="flat">
              <a:solidFill>
                <a:srgbClr val="F5F2EE"/>
              </a:solidFill>
              <a:prstDash val="solid"/>
              <a:round/>
            </a:ln>
          </a:bottom>
          <a:insideH>
            <a:ln w="12700" cap="flat">
              <a:solidFill>
                <a:srgbClr val="F5F2EE"/>
              </a:solidFill>
              <a:prstDash val="solid"/>
              <a:round/>
            </a:ln>
          </a:insideH>
          <a:insideV>
            <a:ln w="12700" cap="flat">
              <a:solidFill>
                <a:srgbClr val="F5F2E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5F2EE"/>
        </a:fontRef>
        <a:srgbClr val="F5F2EE"/>
      </a:tcTxStyle>
      <a:tcStyle>
        <a:tcBdr>
          <a:left>
            <a:ln w="12700" cap="flat">
              <a:solidFill>
                <a:srgbClr val="F5F2EE"/>
              </a:solidFill>
              <a:prstDash val="solid"/>
              <a:round/>
            </a:ln>
          </a:left>
          <a:right>
            <a:ln w="12700" cap="flat">
              <a:solidFill>
                <a:srgbClr val="F5F2EE"/>
              </a:solidFill>
              <a:prstDash val="solid"/>
              <a:round/>
            </a:ln>
          </a:right>
          <a:top>
            <a:ln w="38100" cap="flat">
              <a:solidFill>
                <a:srgbClr val="F5F2EE"/>
              </a:solidFill>
              <a:prstDash val="solid"/>
              <a:round/>
            </a:ln>
          </a:top>
          <a:bottom>
            <a:ln w="12700" cap="flat">
              <a:solidFill>
                <a:srgbClr val="F5F2EE"/>
              </a:solidFill>
              <a:prstDash val="solid"/>
              <a:round/>
            </a:ln>
          </a:bottom>
          <a:insideH>
            <a:ln w="12700" cap="flat">
              <a:solidFill>
                <a:srgbClr val="F5F2EE"/>
              </a:solidFill>
              <a:prstDash val="solid"/>
              <a:round/>
            </a:ln>
          </a:insideH>
          <a:insideV>
            <a:ln w="12700" cap="flat">
              <a:solidFill>
                <a:srgbClr val="F5F2E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5F2EE"/>
        </a:fontRef>
        <a:srgbClr val="F5F2EE"/>
      </a:tcTxStyle>
      <a:tcStyle>
        <a:tcBdr>
          <a:left>
            <a:ln w="12700" cap="flat">
              <a:solidFill>
                <a:srgbClr val="F5F2EE"/>
              </a:solidFill>
              <a:prstDash val="solid"/>
              <a:round/>
            </a:ln>
          </a:left>
          <a:right>
            <a:ln w="12700" cap="flat">
              <a:solidFill>
                <a:srgbClr val="F5F2EE"/>
              </a:solidFill>
              <a:prstDash val="solid"/>
              <a:round/>
            </a:ln>
          </a:right>
          <a:top>
            <a:ln w="12700" cap="flat">
              <a:solidFill>
                <a:srgbClr val="F5F2EE"/>
              </a:solidFill>
              <a:prstDash val="solid"/>
              <a:round/>
            </a:ln>
          </a:top>
          <a:bottom>
            <a:ln w="38100" cap="flat">
              <a:solidFill>
                <a:srgbClr val="F5F2EE"/>
              </a:solidFill>
              <a:prstDash val="solid"/>
              <a:round/>
            </a:ln>
          </a:bottom>
          <a:insideH>
            <a:ln w="12700" cap="flat">
              <a:solidFill>
                <a:srgbClr val="F5F2EE"/>
              </a:solidFill>
              <a:prstDash val="solid"/>
              <a:round/>
            </a:ln>
          </a:insideH>
          <a:insideV>
            <a:ln w="12700" cap="flat">
              <a:solidFill>
                <a:srgbClr val="F5F2E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5F2EE"/>
          </a:solidFill>
        </a:fill>
      </a:tcStyle>
    </a:band2H>
    <a:firstCol>
      <a:tcTxStyle b="on" i="off">
        <a:fontRef idx="minor">
          <a:srgbClr val="F5F2EE"/>
        </a:fontRef>
        <a:srgbClr val="F5F2E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5F2EE"/>
          </a:solidFill>
        </a:fill>
      </a:tcStyle>
    </a:lastRow>
    <a:firstRow>
      <a:tcTxStyle b="on" i="off">
        <a:fontRef idx="minor">
          <a:srgbClr val="F5F2EE"/>
        </a:fontRef>
        <a:srgbClr val="F5F2E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5F2EE"/>
              </a:solidFill>
              <a:prstDash val="solid"/>
              <a:round/>
            </a:ln>
          </a:left>
          <a:right>
            <a:ln w="12700" cap="flat">
              <a:solidFill>
                <a:srgbClr val="F5F2EE"/>
              </a:solidFill>
              <a:prstDash val="solid"/>
              <a:round/>
            </a:ln>
          </a:right>
          <a:top>
            <a:ln w="12700" cap="flat">
              <a:solidFill>
                <a:srgbClr val="F5F2EE"/>
              </a:solidFill>
              <a:prstDash val="solid"/>
              <a:round/>
            </a:ln>
          </a:top>
          <a:bottom>
            <a:ln w="12700" cap="flat">
              <a:solidFill>
                <a:srgbClr val="F5F2EE"/>
              </a:solidFill>
              <a:prstDash val="solid"/>
              <a:round/>
            </a:ln>
          </a:bottom>
          <a:insideH>
            <a:ln w="12700" cap="flat">
              <a:solidFill>
                <a:srgbClr val="F5F2EE"/>
              </a:solidFill>
              <a:prstDash val="solid"/>
              <a:round/>
            </a:ln>
          </a:insideH>
          <a:insideV>
            <a:ln w="12700" cap="flat">
              <a:solidFill>
                <a:srgbClr val="F5F2EE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5F2EE"/>
        </a:fontRef>
        <a:srgbClr val="F5F2EE"/>
      </a:tcTxStyle>
      <a:tcStyle>
        <a:tcBdr>
          <a:left>
            <a:ln w="12700" cap="flat">
              <a:solidFill>
                <a:srgbClr val="F5F2EE"/>
              </a:solidFill>
              <a:prstDash val="solid"/>
              <a:round/>
            </a:ln>
          </a:left>
          <a:right>
            <a:ln w="12700" cap="flat">
              <a:solidFill>
                <a:srgbClr val="F5F2EE"/>
              </a:solidFill>
              <a:prstDash val="solid"/>
              <a:round/>
            </a:ln>
          </a:right>
          <a:top>
            <a:ln w="12700" cap="flat">
              <a:solidFill>
                <a:srgbClr val="F5F2EE"/>
              </a:solidFill>
              <a:prstDash val="solid"/>
              <a:round/>
            </a:ln>
          </a:top>
          <a:bottom>
            <a:ln w="12700" cap="flat">
              <a:solidFill>
                <a:srgbClr val="F5F2EE"/>
              </a:solidFill>
              <a:prstDash val="solid"/>
              <a:round/>
            </a:ln>
          </a:bottom>
          <a:insideH>
            <a:ln w="12700" cap="flat">
              <a:solidFill>
                <a:srgbClr val="F5F2EE"/>
              </a:solidFill>
              <a:prstDash val="solid"/>
              <a:round/>
            </a:ln>
          </a:insideH>
          <a:insideV>
            <a:ln w="12700" cap="flat">
              <a:solidFill>
                <a:srgbClr val="F5F2EE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5F2EE"/>
        </a:fontRef>
        <a:srgbClr val="F5F2EE"/>
      </a:tcTxStyle>
      <a:tcStyle>
        <a:tcBdr>
          <a:left>
            <a:ln w="12700" cap="flat">
              <a:solidFill>
                <a:srgbClr val="F5F2EE"/>
              </a:solidFill>
              <a:prstDash val="solid"/>
              <a:round/>
            </a:ln>
          </a:left>
          <a:right>
            <a:ln w="12700" cap="flat">
              <a:solidFill>
                <a:srgbClr val="F5F2EE"/>
              </a:solidFill>
              <a:prstDash val="solid"/>
              <a:round/>
            </a:ln>
          </a:right>
          <a:top>
            <a:ln w="38100" cap="flat">
              <a:solidFill>
                <a:srgbClr val="F5F2EE"/>
              </a:solidFill>
              <a:prstDash val="solid"/>
              <a:round/>
            </a:ln>
          </a:top>
          <a:bottom>
            <a:ln w="12700" cap="flat">
              <a:solidFill>
                <a:srgbClr val="F5F2EE"/>
              </a:solidFill>
              <a:prstDash val="solid"/>
              <a:round/>
            </a:ln>
          </a:bottom>
          <a:insideH>
            <a:ln w="12700" cap="flat">
              <a:solidFill>
                <a:srgbClr val="F5F2EE"/>
              </a:solidFill>
              <a:prstDash val="solid"/>
              <a:round/>
            </a:ln>
          </a:insideH>
          <a:insideV>
            <a:ln w="12700" cap="flat">
              <a:solidFill>
                <a:srgbClr val="F5F2EE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5F2EE"/>
        </a:fontRef>
        <a:srgbClr val="F5F2EE"/>
      </a:tcTxStyle>
      <a:tcStyle>
        <a:tcBdr>
          <a:left>
            <a:ln w="12700" cap="flat">
              <a:solidFill>
                <a:srgbClr val="F5F2EE"/>
              </a:solidFill>
              <a:prstDash val="solid"/>
              <a:round/>
            </a:ln>
          </a:left>
          <a:right>
            <a:ln w="12700" cap="flat">
              <a:solidFill>
                <a:srgbClr val="F5F2EE"/>
              </a:solidFill>
              <a:prstDash val="solid"/>
              <a:round/>
            </a:ln>
          </a:right>
          <a:top>
            <a:ln w="12700" cap="flat">
              <a:solidFill>
                <a:srgbClr val="F5F2EE"/>
              </a:solidFill>
              <a:prstDash val="solid"/>
              <a:round/>
            </a:ln>
          </a:top>
          <a:bottom>
            <a:ln w="38100" cap="flat">
              <a:solidFill>
                <a:srgbClr val="F5F2EE"/>
              </a:solidFill>
              <a:prstDash val="solid"/>
              <a:round/>
            </a:ln>
          </a:bottom>
          <a:insideH>
            <a:ln w="12700" cap="flat">
              <a:solidFill>
                <a:srgbClr val="F5F2EE"/>
              </a:solidFill>
              <a:prstDash val="solid"/>
              <a:round/>
            </a:ln>
          </a:insideH>
          <a:insideV>
            <a:ln w="12700" cap="flat">
              <a:solidFill>
                <a:srgbClr val="F5F2EE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4" name="Shape 7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9;p3" descr="Google Shape;9;p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11;p4" descr="Google Shape;11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13;p5" descr="Google Shape;13;p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15;p6" descr="Google Shape;15;p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17;p7" descr="Google Shape;17;p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19;p8" descr="Google Shape;19;p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5F2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;p2" descr="Google Shape;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o del título"/>
          <p:cNvSpPr txBox="1"/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Texto del título</a:t>
            </a:r>
          </a:p>
        </p:txBody>
      </p:sp>
      <p:sp>
        <p:nvSpPr>
          <p:cNvPr id="4" name="Nivel de texto 1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" name="Número de diapositiva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Informe sobre Lenguajes de Marcas"/>
          <p:cNvSpPr txBox="1"/>
          <p:nvPr/>
        </p:nvSpPr>
        <p:spPr>
          <a:xfrm>
            <a:off x="1828800" y="1543050"/>
            <a:ext cx="5486400" cy="1263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4000">
                <a:solidFill>
                  <a:srgbClr val="12121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Informe sobre Lenguajes de Marcas</a:t>
            </a:r>
          </a:p>
        </p:txBody>
      </p:sp>
      <p:sp>
        <p:nvSpPr>
          <p:cNvPr id="77" name="Una visión detallada sobre la importancia y aplicaciones"/>
          <p:cNvSpPr txBox="1"/>
          <p:nvPr/>
        </p:nvSpPr>
        <p:spPr>
          <a:xfrm>
            <a:off x="914400" y="2965450"/>
            <a:ext cx="731520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Una visión detallada sobre la importancia y aplicaciones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YAML (YAML Ain't Markup Language)"/>
          <p:cNvSpPr txBox="1"/>
          <p:nvPr/>
        </p:nvSpPr>
        <p:spPr>
          <a:xfrm>
            <a:off x="914400" y="1028700"/>
            <a:ext cx="7315200" cy="48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>
                <a:solidFill>
                  <a:srgbClr val="12121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YAML (YAML Ain't Markup Language)</a:t>
            </a:r>
          </a:p>
        </p:txBody>
      </p:sp>
      <p:sp>
        <p:nvSpPr>
          <p:cNvPr id="104" name="Descripción: Lenguaje de serialización de datos con estructura basada en indentación.…"/>
          <p:cNvSpPr txBox="1"/>
          <p:nvPr/>
        </p:nvSpPr>
        <p:spPr>
          <a:xfrm>
            <a:off x="914400" y="1800225"/>
            <a:ext cx="7315200" cy="1541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Descripción: Lenguaje de serialización de datos con estructura basada en indentación.</a:t>
            </a:r>
          </a:p>
          <a:p>
            <a:pPr>
              <a:defRPr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Características: Legibilidad y estructuración natural.</a:t>
            </a:r>
          </a:p>
          <a:p>
            <a:pPr>
              <a:defRPr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Ámbitos de aplicación: Archivos de configuración y despliegue de infraestructura.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onclusión"/>
          <p:cNvSpPr txBox="1"/>
          <p:nvPr/>
        </p:nvSpPr>
        <p:spPr>
          <a:xfrm>
            <a:off x="1828800" y="596900"/>
            <a:ext cx="5486400" cy="666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4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Conclusión</a:t>
            </a:r>
          </a:p>
        </p:txBody>
      </p:sp>
      <p:sp>
        <p:nvSpPr>
          <p:cNvPr id="107" name="Los lenguajes de marcas son herramientas esenciales en el ámbito de la informática. Cada lenguaje tiene características únicas adecuadas para diferentes aplicaciones, permitiendo a los desarrolladores elegir el más adecuado según las necesidades de sus proyectos."/>
          <p:cNvSpPr txBox="1"/>
          <p:nvPr/>
        </p:nvSpPr>
        <p:spPr>
          <a:xfrm>
            <a:off x="914400" y="1508125"/>
            <a:ext cx="7315200" cy="2906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 b="1" sz="28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Los lenguajes de marcas son herramientas esenciales en el ámbito de la informática. Cada lenguaje tiene características únicas adecuadas para diferentes aplicaciones, permitiendo a los desarrolladores elegir el más adecuado según las necesidades de sus proyectos.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¡Gracias!"/>
          <p:cNvSpPr txBox="1"/>
          <p:nvPr/>
        </p:nvSpPr>
        <p:spPr>
          <a:xfrm>
            <a:off x="1828800" y="1701800"/>
            <a:ext cx="5486400" cy="935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6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¡Gracias!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ntroducción"/>
          <p:cNvSpPr txBox="1"/>
          <p:nvPr/>
        </p:nvSpPr>
        <p:spPr>
          <a:xfrm>
            <a:off x="1828800" y="711200"/>
            <a:ext cx="5486400" cy="666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4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Introducción</a:t>
            </a:r>
          </a:p>
        </p:txBody>
      </p:sp>
      <p:sp>
        <p:nvSpPr>
          <p:cNvPr id="80" name="Los lenguajes de marcas son fundamentales en el campo de la informática y el desarrollo multiplataforma. Este informe se centra en la identificación y descripción de los lenguajes de marcas más relevantes, sus características, ámbitos de aplicación y ventajas."/>
          <p:cNvSpPr txBox="1"/>
          <p:nvPr/>
        </p:nvSpPr>
        <p:spPr>
          <a:xfrm>
            <a:off x="914400" y="1546225"/>
            <a:ext cx="7315200" cy="2906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 b="1" sz="28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Los lenguajes de marcas son fundamentales en el campo de la informática y el desarrollo multiplataforma. Este informe se centra en la identificación y descripción de los lenguajes de marcas más relevantes, sus características, ámbitos de aplicación y ventajas.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abla de contenido"/>
          <p:cNvSpPr txBox="1"/>
          <p:nvPr/>
        </p:nvSpPr>
        <p:spPr>
          <a:xfrm>
            <a:off x="914400" y="1028700"/>
            <a:ext cx="7315200" cy="48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>
                <a:solidFill>
                  <a:srgbClr val="12121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Tabla de contenido</a:t>
            </a:r>
          </a:p>
        </p:txBody>
      </p:sp>
      <p:sp>
        <p:nvSpPr>
          <p:cNvPr id="83" name="HTML (HyperText Markup Language)…"/>
          <p:cNvSpPr txBox="1"/>
          <p:nvPr/>
        </p:nvSpPr>
        <p:spPr>
          <a:xfrm>
            <a:off x="914400" y="1543050"/>
            <a:ext cx="7315200" cy="2462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20000"/>
              </a:lnSpc>
              <a:buClr>
                <a:srgbClr val="424242"/>
              </a:buClr>
              <a:buSzPct val="100000"/>
              <a:buFont typeface="Trebuchet MS"/>
              <a:buChar char="-"/>
              <a:defRPr b="1"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HTML (HyperText Markup Language)</a:t>
            </a:r>
          </a:p>
          <a:p>
            <a:pPr>
              <a:lnSpc>
                <a:spcPct val="120000"/>
              </a:lnSpc>
              <a:buClr>
                <a:srgbClr val="424242"/>
              </a:buClr>
              <a:buSzPct val="100000"/>
              <a:buFont typeface="Trebuchet MS"/>
              <a:buChar char="-"/>
              <a:defRPr b="1"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XML (eXtensible Markup Language)</a:t>
            </a:r>
          </a:p>
          <a:p>
            <a:pPr>
              <a:lnSpc>
                <a:spcPct val="120000"/>
              </a:lnSpc>
              <a:buClr>
                <a:srgbClr val="424242"/>
              </a:buClr>
              <a:buSzPct val="100000"/>
              <a:buFont typeface="Trebuchet MS"/>
              <a:buChar char="-"/>
              <a:defRPr b="1"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XHTML (eXtensible HyperText Markup Language)</a:t>
            </a:r>
          </a:p>
          <a:p>
            <a:pPr>
              <a:lnSpc>
                <a:spcPct val="120000"/>
              </a:lnSpc>
              <a:buClr>
                <a:srgbClr val="424242"/>
              </a:buClr>
              <a:buSzPct val="100000"/>
              <a:buFont typeface="Trebuchet MS"/>
              <a:buChar char="-"/>
              <a:defRPr b="1"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Markdown</a:t>
            </a:r>
          </a:p>
          <a:p>
            <a:pPr>
              <a:lnSpc>
                <a:spcPct val="120000"/>
              </a:lnSpc>
              <a:buClr>
                <a:srgbClr val="424242"/>
              </a:buClr>
              <a:buSzPct val="100000"/>
              <a:buFont typeface="Trebuchet MS"/>
              <a:buChar char="-"/>
              <a:defRPr b="1"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LaTeX</a:t>
            </a:r>
          </a:p>
          <a:p>
            <a:pPr>
              <a:lnSpc>
                <a:spcPct val="120000"/>
              </a:lnSpc>
              <a:buClr>
                <a:srgbClr val="424242"/>
              </a:buClr>
              <a:buSzPct val="100000"/>
              <a:buFont typeface="Trebuchet MS"/>
              <a:buChar char="-"/>
              <a:defRPr b="1"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JSON (JavaScript Object Notation)</a:t>
            </a:r>
          </a:p>
          <a:p>
            <a:pPr>
              <a:lnSpc>
                <a:spcPct val="120000"/>
              </a:lnSpc>
              <a:buClr>
                <a:srgbClr val="424242"/>
              </a:buClr>
              <a:buSzPct val="100000"/>
              <a:buFont typeface="Trebuchet MS"/>
              <a:buChar char="-"/>
              <a:defRPr b="1"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YAML (YAML Ain't Markup Language)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HTML (HyperText Markup Language)"/>
          <p:cNvSpPr txBox="1"/>
          <p:nvPr/>
        </p:nvSpPr>
        <p:spPr>
          <a:xfrm>
            <a:off x="914400" y="1028700"/>
            <a:ext cx="7315200" cy="48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>
                <a:solidFill>
                  <a:srgbClr val="12121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HTML (HyperText Markup Language)</a:t>
            </a:r>
          </a:p>
        </p:txBody>
      </p:sp>
      <p:sp>
        <p:nvSpPr>
          <p:cNvPr id="86" name="Descripción: HTML es el lenguaje de marcado estándar para la creación de páginas web.…"/>
          <p:cNvSpPr txBox="1"/>
          <p:nvPr/>
        </p:nvSpPr>
        <p:spPr>
          <a:xfrm>
            <a:off x="914400" y="1800225"/>
            <a:ext cx="7315200" cy="1541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Descripción: HTML es el lenguaje de marcado estándar para la creación de páginas web.</a:t>
            </a:r>
          </a:p>
          <a:p>
            <a:pPr>
              <a:defRPr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Características: Estructura de documento, interactividad y compatibilidad.</a:t>
            </a:r>
          </a:p>
          <a:p>
            <a:pPr>
              <a:defRPr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Ámbitos de aplicación: Desarrollo de sitios web y aplicaciones web.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XML (eXtensible Markup Language)"/>
          <p:cNvSpPr txBox="1"/>
          <p:nvPr/>
        </p:nvSpPr>
        <p:spPr>
          <a:xfrm>
            <a:off x="914400" y="1028700"/>
            <a:ext cx="7315200" cy="48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>
                <a:solidFill>
                  <a:srgbClr val="12121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XML (eXtensible Markup Language)</a:t>
            </a:r>
          </a:p>
        </p:txBody>
      </p:sp>
      <p:sp>
        <p:nvSpPr>
          <p:cNvPr id="89" name="Descripción: XML permite definir etiquetas personalizadas, enfocado en el contenido.…"/>
          <p:cNvSpPr txBox="1"/>
          <p:nvPr/>
        </p:nvSpPr>
        <p:spPr>
          <a:xfrm>
            <a:off x="914400" y="1800225"/>
            <a:ext cx="7315200" cy="1541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Descripción: XML permite definir etiquetas personalizadas, enfocado en el contenido.</a:t>
            </a:r>
          </a:p>
          <a:p>
            <a:pPr>
              <a:defRPr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Características: Personalización, legibilidad y validación.</a:t>
            </a:r>
          </a:p>
          <a:p>
            <a:pPr>
              <a:defRPr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Ámbitos de aplicación: Intercambio de datos entre aplicaciones y almacenamiento de datos estructurados.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HTML (eXtensible HyperText Markup Language)"/>
          <p:cNvSpPr txBox="1"/>
          <p:nvPr/>
        </p:nvSpPr>
        <p:spPr>
          <a:xfrm>
            <a:off x="914400" y="1028700"/>
            <a:ext cx="7315200" cy="88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>
                <a:solidFill>
                  <a:srgbClr val="12121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XHTML (eXtensible HyperText Markup Language)</a:t>
            </a:r>
          </a:p>
        </p:txBody>
      </p:sp>
      <p:sp>
        <p:nvSpPr>
          <p:cNvPr id="92" name="Descripción: Reformulación de HTML 4.01 basada en XML.…"/>
          <p:cNvSpPr txBox="1"/>
          <p:nvPr/>
        </p:nvSpPr>
        <p:spPr>
          <a:xfrm>
            <a:off x="914400" y="1800225"/>
            <a:ext cx="7315200" cy="1249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Descripción: Reformulación de HTML 4.01 basada en XML.</a:t>
            </a:r>
          </a:p>
          <a:p>
            <a:pPr>
              <a:defRPr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Características: Sintaxis estricta y interoperabilidad.</a:t>
            </a:r>
          </a:p>
          <a:p>
            <a:pPr>
              <a:defRPr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Ámbitos de aplicación: Desarrollo web donde se requiere precisión en la sintaxis.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Markdown"/>
          <p:cNvSpPr txBox="1"/>
          <p:nvPr/>
        </p:nvSpPr>
        <p:spPr>
          <a:xfrm>
            <a:off x="914400" y="1028700"/>
            <a:ext cx="7315200" cy="48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>
                <a:solidFill>
                  <a:srgbClr val="12121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Markdown</a:t>
            </a:r>
          </a:p>
        </p:txBody>
      </p:sp>
      <p:sp>
        <p:nvSpPr>
          <p:cNvPr id="95" name="Descripción: Lenguaje de marcado ligero para convertir texto plano en HTML.…"/>
          <p:cNvSpPr txBox="1"/>
          <p:nvPr/>
        </p:nvSpPr>
        <p:spPr>
          <a:xfrm>
            <a:off x="914400" y="1800225"/>
            <a:ext cx="7315200" cy="1249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Descripción: Lenguaje de marcado ligero para convertir texto plano en HTML.</a:t>
            </a:r>
          </a:p>
          <a:p>
            <a:pPr>
              <a:defRPr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Características: Sintaxis sencilla y conversión rápida.</a:t>
            </a:r>
          </a:p>
          <a:p>
            <a:pPr>
              <a:defRPr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Ámbitos de aplicación: Escritura de documentación y blogs.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LaTeX"/>
          <p:cNvSpPr txBox="1"/>
          <p:nvPr/>
        </p:nvSpPr>
        <p:spPr>
          <a:xfrm>
            <a:off x="914400" y="1028700"/>
            <a:ext cx="7315200" cy="48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>
                <a:solidFill>
                  <a:srgbClr val="12121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LaTeX</a:t>
            </a:r>
          </a:p>
        </p:txBody>
      </p:sp>
      <p:sp>
        <p:nvSpPr>
          <p:cNvPr id="98" name="Descripción: Sistema de preparación de documentos para textos científicos.…"/>
          <p:cNvSpPr txBox="1"/>
          <p:nvPr/>
        </p:nvSpPr>
        <p:spPr>
          <a:xfrm>
            <a:off x="914400" y="1800225"/>
            <a:ext cx="7315200" cy="1541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Descripción: Sistema de preparación de documentos para textos científicos.</a:t>
            </a:r>
          </a:p>
          <a:p>
            <a:pPr>
              <a:defRPr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Características: Calidad tipográfica y soporte para ecuaciones.</a:t>
            </a:r>
          </a:p>
          <a:p>
            <a:pPr>
              <a:defRPr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Ámbitos de aplicación: Elaboración de tesis y publicaciones académicas.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JSON (JavaScript Object Notation)"/>
          <p:cNvSpPr txBox="1"/>
          <p:nvPr/>
        </p:nvSpPr>
        <p:spPr>
          <a:xfrm>
            <a:off x="914400" y="1028700"/>
            <a:ext cx="7315200" cy="48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>
                <a:solidFill>
                  <a:srgbClr val="12121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JSON (JavaScript Object Notation)</a:t>
            </a:r>
          </a:p>
        </p:txBody>
      </p:sp>
      <p:sp>
        <p:nvSpPr>
          <p:cNvPr id="101" name="Descripción: Formato de intercambio de datos organizado en pares clave-valor.…"/>
          <p:cNvSpPr txBox="1"/>
          <p:nvPr/>
        </p:nvSpPr>
        <p:spPr>
          <a:xfrm>
            <a:off x="914400" y="1800225"/>
            <a:ext cx="7315200" cy="1541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Descripción: Formato de intercambio de datos organizado en pares clave-valor.</a:t>
            </a:r>
          </a:p>
          <a:p>
            <a:pPr>
              <a:defRPr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Características: Ligero y eficiente, fácil lectura.</a:t>
            </a:r>
          </a:p>
          <a:p>
            <a:pPr>
              <a:defRPr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Ámbitos de aplicación: Comunicación entre servidores y clientes en aplicaciones web.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heme55">
  <a:themeElements>
    <a:clrScheme name="Theme55">
      <a:dk1>
        <a:srgbClr val="000000"/>
      </a:dk1>
      <a:lt1>
        <a:srgbClr val="F5F2EE"/>
      </a:lt1>
      <a:dk2>
        <a:srgbClr val="A7A7A7"/>
      </a:dk2>
      <a:lt2>
        <a:srgbClr val="535353"/>
      </a:lt2>
      <a:accent1>
        <a:srgbClr val="3F3533"/>
      </a:accent1>
      <a:accent2>
        <a:srgbClr val="231E1D"/>
      </a:accent2>
      <a:accent3>
        <a:srgbClr val="1B1716"/>
      </a:accent3>
      <a:accent4>
        <a:srgbClr val="13100F"/>
      </a:accent4>
      <a:accent5>
        <a:srgbClr val="0B0909"/>
      </a:accent5>
      <a:accent6>
        <a:srgbClr val="030202"/>
      </a:accent6>
      <a:hlink>
        <a:srgbClr val="0000FF"/>
      </a:hlink>
      <a:folHlink>
        <a:srgbClr val="FF00FF"/>
      </a:folHlink>
    </a:clrScheme>
    <a:fontScheme name="Theme55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heme5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F2EE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heme55">
  <a:themeElements>
    <a:clrScheme name="Theme55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F3533"/>
      </a:accent1>
      <a:accent2>
        <a:srgbClr val="231E1D"/>
      </a:accent2>
      <a:accent3>
        <a:srgbClr val="1B1716"/>
      </a:accent3>
      <a:accent4>
        <a:srgbClr val="13100F"/>
      </a:accent4>
      <a:accent5>
        <a:srgbClr val="0B0909"/>
      </a:accent5>
      <a:accent6>
        <a:srgbClr val="030202"/>
      </a:accent6>
      <a:hlink>
        <a:srgbClr val="0000FF"/>
      </a:hlink>
      <a:folHlink>
        <a:srgbClr val="FF00FF"/>
      </a:folHlink>
    </a:clrScheme>
    <a:fontScheme name="Theme55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heme5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F2EE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