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1C2CC3-8880-4F77-9A23-5E749482180A}">
  <a:tblStyle styleId="{AF1C2CC3-8880-4F77-9A23-5E74948218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9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9500" y="1275907"/>
            <a:ext cx="7688700" cy="3405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400" b="1" dirty="0"/>
              <a:t>The project vision: </a:t>
            </a:r>
            <a:r>
              <a:rPr lang="en-US" sz="1400" dirty="0"/>
              <a:t>The project met our goals of providing customers with a smooth ordering experience while also giving the restaurant a more efficient ticketing system that boosted sales and customer satisfaction, cut down on food waste </a:t>
            </a:r>
            <a:r>
              <a:rPr lang="en-US" sz="1400"/>
              <a:t>through reducing </a:t>
            </a:r>
            <a:r>
              <a:rPr lang="en-US" sz="1400" dirty="0"/>
              <a:t>comping, and reduced table turnover time.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400" b="1" dirty="0"/>
              <a:t>Two key accomplishments:</a:t>
            </a:r>
          </a:p>
          <a:p>
            <a:pPr marL="374650" indent="-228600">
              <a:buAutoNum type="arabicPeriod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Customer satisfaction increased to 86% after addressing issues on, tablet bug fixes , better staff training and reduced wait times. We achieved a 14% improvement after the test launch results </a:t>
            </a:r>
          </a:p>
          <a:p>
            <a:pPr marL="374650" indent="-228600">
              <a:buAutoNum type="arabicPeriod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Revenue increased up to 20% after tablet implementation  a result of quicker table turnover times but also increased  due to Holiday season</a:t>
            </a:r>
          </a:p>
          <a:p>
            <a:pPr marL="374650" indent="-228600">
              <a:buAutoNum type="arabicPeriod"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146050" indent="0">
              <a:buNone/>
            </a:pPr>
            <a:r>
              <a:rPr lang="en-US" sz="1400" b="1" u="sng" dirty="0"/>
              <a:t>Lessons learned:</a:t>
            </a:r>
            <a:r>
              <a:rPr lang="en-US" sz="1400" u="sng" dirty="0"/>
              <a:t> </a:t>
            </a:r>
          </a:p>
          <a:p>
            <a:pPr marL="488950" indent="-342900">
              <a:buAutoNum type="arabicPeriod"/>
            </a:pPr>
            <a:r>
              <a:rPr lang="en-US" sz="1400" dirty="0"/>
              <a:t>More emphasis on effective staff training </a:t>
            </a:r>
          </a:p>
          <a:p>
            <a:pPr marL="488950" indent="-342900">
              <a:buAutoNum type="arabicPeriod"/>
            </a:pPr>
            <a:r>
              <a:rPr lang="en-US" sz="1400" dirty="0"/>
              <a:t>More emphasis on Correct orders ( customer comments  on orders seen by kitchen staff )</a:t>
            </a:r>
          </a:p>
          <a:p>
            <a:pPr marL="488950" indent="-342900">
              <a:buAutoNum type="arabicPeriod"/>
            </a:pPr>
            <a:endParaRPr lang="en-US" sz="1400" dirty="0"/>
          </a:p>
          <a:p>
            <a:pPr marL="488950" indent="-342900">
              <a:buAutoNum type="arabicPeriod"/>
            </a:pPr>
            <a:endParaRPr lang="en-US" sz="1400" dirty="0"/>
          </a:p>
          <a:p>
            <a:pPr marL="146050" indent="0">
              <a:buNone/>
            </a:pPr>
            <a:r>
              <a:rPr lang="en-US" sz="1400" b="1" u="sng" dirty="0"/>
              <a:t>Next steps</a:t>
            </a:r>
            <a:r>
              <a:rPr lang="en-US" sz="1400" u="sng" dirty="0"/>
              <a:t>:</a:t>
            </a:r>
          </a:p>
          <a:p>
            <a:pPr marL="488950" indent="-342900">
              <a:buAutoNum type="arabicPeriod"/>
            </a:pPr>
            <a:r>
              <a:rPr lang="en-US" sz="1400" dirty="0"/>
              <a:t>Continue to track customer experience and satisfaction</a:t>
            </a:r>
          </a:p>
          <a:p>
            <a:pPr marL="488950" indent="-342900">
              <a:buFont typeface="Lato"/>
              <a:buAutoNum type="arabicPeriod"/>
            </a:pPr>
            <a:r>
              <a:rPr lang="en-US" sz="1400" dirty="0"/>
              <a:t>Expand tablet features and functionality</a:t>
            </a: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Tablet Launch April 23</a:t>
            </a:r>
            <a:endParaRPr sz="1300" b="1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customer satisfaction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sales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7239000" cy="3013875"/>
        </p:xfrm>
        <a:graphic>
          <a:graphicData uri="http://schemas.openxmlformats.org/drawingml/2006/table">
            <a:tbl>
              <a:tblPr>
                <a:noFill/>
                <a:tableStyleId>{AF1C2CC3-8880-4F77-9A23-5E749482180A}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Initiative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Action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Date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On-screen Show (16:9)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Streamline</vt:lpstr>
      <vt:lpstr>Sauce &amp; Spoon  Tablet Rollout</vt:lpstr>
      <vt:lpstr>Executive Summary</vt:lpstr>
      <vt:lpstr>Customer Satisfaction: Pilot</vt:lpstr>
      <vt:lpstr>Customer Satisfaction: Launch</vt:lpstr>
      <vt:lpstr>Revenue</vt:lpstr>
      <vt:lpstr>What Worked: Key Accomplishments</vt:lpstr>
      <vt:lpstr>Next Steps: Looking Forward</vt:lpstr>
      <vt:lpstr>Appendix Access all resources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Sauce &amp; Spoon  Tablet Rollout</dc:title>
  <cp:lastModifiedBy>George Trypidakis</cp:lastModifiedBy>
  <cp:revision>2</cp:revision>
  <dcterms:modified xsi:type="dcterms:W3CDTF">2022-09-04T02:14:06Z</dcterms:modified>
</cp:coreProperties>
</file>