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5.jpg" ContentType="image/png"/>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315" r:id="rId6"/>
    <p:sldId id="287" r:id="rId7"/>
    <p:sldId id="317" r:id="rId8"/>
    <p:sldId id="301" r:id="rId9"/>
    <p:sldId id="299" r:id="rId10"/>
    <p:sldId id="302" r:id="rId11"/>
    <p:sldId id="303" r:id="rId12"/>
    <p:sldId id="304" r:id="rId13"/>
    <p:sldId id="305" r:id="rId14"/>
    <p:sldId id="306" r:id="rId15"/>
    <p:sldId id="307" r:id="rId16"/>
    <p:sldId id="313" r:id="rId17"/>
    <p:sldId id="308" r:id="rId18"/>
    <p:sldId id="309" r:id="rId19"/>
    <p:sldId id="310"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p:scale>
          <a:sx n="60" d="100"/>
          <a:sy n="60" d="100"/>
        </p:scale>
        <p:origin x="908" y="8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and nashi" userId="89db5ac220c04548" providerId="LiveId" clId="{FEC7AC13-D422-4BCA-9247-145C54587103}"/>
    <pc:docChg chg="undo custSel addSld delSld modSld">
      <pc:chgData name="shivanand nashi" userId="89db5ac220c04548" providerId="LiveId" clId="{FEC7AC13-D422-4BCA-9247-145C54587103}" dt="2024-06-26T14:29:53.138" v="613"/>
      <pc:docMkLst>
        <pc:docMk/>
      </pc:docMkLst>
      <pc:sldChg chg="modSp">
        <pc:chgData name="shivanand nashi" userId="89db5ac220c04548" providerId="LiveId" clId="{FEC7AC13-D422-4BCA-9247-145C54587103}" dt="2024-06-26T14:28:21.027" v="606"/>
        <pc:sldMkLst>
          <pc:docMk/>
          <pc:sldMk cId="4097023305" sldId="284"/>
        </pc:sldMkLst>
        <pc:spChg chg="mod">
          <ac:chgData name="shivanand nashi" userId="89db5ac220c04548" providerId="LiveId" clId="{FEC7AC13-D422-4BCA-9247-145C54587103}" dt="2024-06-26T14:28:15.139" v="605"/>
          <ac:spMkLst>
            <pc:docMk/>
            <pc:sldMk cId="4097023305" sldId="284"/>
            <ac:spMk id="23" creationId="{A4F37AB6-4681-D744-2F89-2949D08676DC}"/>
          </ac:spMkLst>
        </pc:spChg>
        <pc:spChg chg="mod">
          <ac:chgData name="shivanand nashi" userId="89db5ac220c04548" providerId="LiveId" clId="{FEC7AC13-D422-4BCA-9247-145C54587103}" dt="2024-06-26T14:28:21.027" v="606"/>
          <ac:spMkLst>
            <pc:docMk/>
            <pc:sldMk cId="4097023305" sldId="284"/>
            <ac:spMk id="26" creationId="{06930851-3EE7-5B25-F590-CCB7467A2094}"/>
          </ac:spMkLst>
        </pc:spChg>
      </pc:sldChg>
      <pc:sldChg chg="delSp modSp mod">
        <pc:chgData name="shivanand nashi" userId="89db5ac220c04548" providerId="LiveId" clId="{FEC7AC13-D422-4BCA-9247-145C54587103}" dt="2024-06-26T14:27:58.210" v="603"/>
        <pc:sldMkLst>
          <pc:docMk/>
          <pc:sldMk cId="3780002892" sldId="287"/>
        </pc:sldMkLst>
        <pc:spChg chg="mod">
          <ac:chgData name="shivanand nashi" userId="89db5ac220c04548" providerId="LiveId" clId="{FEC7AC13-D422-4BCA-9247-145C54587103}" dt="2024-06-26T14:27:58.210" v="603"/>
          <ac:spMkLst>
            <pc:docMk/>
            <pc:sldMk cId="3780002892" sldId="287"/>
            <ac:spMk id="3" creationId="{665BC0F7-9BAB-2ADE-CF39-13047262085B}"/>
          </ac:spMkLst>
        </pc:spChg>
        <pc:spChg chg="del mod">
          <ac:chgData name="shivanand nashi" userId="89db5ac220c04548" providerId="LiveId" clId="{FEC7AC13-D422-4BCA-9247-145C54587103}" dt="2024-06-26T13:00:42.553" v="1" actId="478"/>
          <ac:spMkLst>
            <pc:docMk/>
            <pc:sldMk cId="3780002892" sldId="287"/>
            <ac:spMk id="4" creationId="{F7F72EA7-7448-EA7A-DE1C-33CD1331CDA4}"/>
          </ac:spMkLst>
        </pc:spChg>
        <pc:cxnChg chg="del">
          <ac:chgData name="shivanand nashi" userId="89db5ac220c04548" providerId="LiveId" clId="{FEC7AC13-D422-4BCA-9247-145C54587103}" dt="2024-06-26T13:00:45.125" v="2" actId="478"/>
          <ac:cxnSpMkLst>
            <pc:docMk/>
            <pc:sldMk cId="3780002892" sldId="287"/>
            <ac:cxnSpMk id="10" creationId="{254BA78E-6E2B-EB42-6512-C395E78B07EC}"/>
          </ac:cxnSpMkLst>
        </pc:cxnChg>
      </pc:sldChg>
      <pc:sldChg chg="del">
        <pc:chgData name="shivanand nashi" userId="89db5ac220c04548" providerId="LiveId" clId="{FEC7AC13-D422-4BCA-9247-145C54587103}" dt="2024-06-26T13:16:47.755" v="129" actId="2696"/>
        <pc:sldMkLst>
          <pc:docMk/>
          <pc:sldMk cId="3199372366" sldId="297"/>
        </pc:sldMkLst>
      </pc:sldChg>
      <pc:sldChg chg="modSp mod">
        <pc:chgData name="shivanand nashi" userId="89db5ac220c04548" providerId="LiveId" clId="{FEC7AC13-D422-4BCA-9247-145C54587103}" dt="2024-06-26T13:25:11.598" v="252" actId="2711"/>
        <pc:sldMkLst>
          <pc:docMk/>
          <pc:sldMk cId="1413022216" sldId="299"/>
        </pc:sldMkLst>
        <pc:spChg chg="mod">
          <ac:chgData name="shivanand nashi" userId="89db5ac220c04548" providerId="LiveId" clId="{FEC7AC13-D422-4BCA-9247-145C54587103}" dt="2024-06-26T13:25:11.598" v="252" actId="2711"/>
          <ac:spMkLst>
            <pc:docMk/>
            <pc:sldMk cId="1413022216" sldId="299"/>
            <ac:spMk id="3" creationId="{23036E42-80DD-0436-DBB7-9D1FE7F7C8D7}"/>
          </ac:spMkLst>
        </pc:spChg>
      </pc:sldChg>
      <pc:sldChg chg="modSp mod">
        <pc:chgData name="shivanand nashi" userId="89db5ac220c04548" providerId="LiveId" clId="{FEC7AC13-D422-4BCA-9247-145C54587103}" dt="2024-06-26T14:27:32.689" v="600"/>
        <pc:sldMkLst>
          <pc:docMk/>
          <pc:sldMk cId="3807732423" sldId="301"/>
        </pc:sldMkLst>
        <pc:spChg chg="mod">
          <ac:chgData name="shivanand nashi" userId="89db5ac220c04548" providerId="LiveId" clId="{FEC7AC13-D422-4BCA-9247-145C54587103}" dt="2024-06-26T14:27:32.689" v="600"/>
          <ac:spMkLst>
            <pc:docMk/>
            <pc:sldMk cId="3807732423" sldId="301"/>
            <ac:spMk id="2" creationId="{475A5644-B3BE-CD15-DA0B-C58811FE2906}"/>
          </ac:spMkLst>
        </pc:spChg>
      </pc:sldChg>
      <pc:sldChg chg="modSp mod">
        <pc:chgData name="shivanand nashi" userId="89db5ac220c04548" providerId="LiveId" clId="{FEC7AC13-D422-4BCA-9247-145C54587103}" dt="2024-06-26T13:25:17.838" v="253" actId="115"/>
        <pc:sldMkLst>
          <pc:docMk/>
          <pc:sldMk cId="1585964995" sldId="302"/>
        </pc:sldMkLst>
        <pc:spChg chg="mod">
          <ac:chgData name="shivanand nashi" userId="89db5ac220c04548" providerId="LiveId" clId="{FEC7AC13-D422-4BCA-9247-145C54587103}" dt="2024-06-26T13:25:17.838" v="253" actId="115"/>
          <ac:spMkLst>
            <pc:docMk/>
            <pc:sldMk cId="1585964995" sldId="302"/>
            <ac:spMk id="2" creationId="{D14EEE9C-96DB-07AF-00D6-80258E059FF5}"/>
          </ac:spMkLst>
        </pc:spChg>
      </pc:sldChg>
      <pc:sldChg chg="modSp">
        <pc:chgData name="shivanand nashi" userId="89db5ac220c04548" providerId="LiveId" clId="{FEC7AC13-D422-4BCA-9247-145C54587103}" dt="2024-06-26T14:27:20.809" v="599"/>
        <pc:sldMkLst>
          <pc:docMk/>
          <pc:sldMk cId="1572786412" sldId="303"/>
        </pc:sldMkLst>
        <pc:spChg chg="mod">
          <ac:chgData name="shivanand nashi" userId="89db5ac220c04548" providerId="LiveId" clId="{FEC7AC13-D422-4BCA-9247-145C54587103}" dt="2024-06-26T14:27:20.809" v="599"/>
          <ac:spMkLst>
            <pc:docMk/>
            <pc:sldMk cId="1572786412" sldId="303"/>
            <ac:spMk id="2" creationId="{1A70E588-6A05-6E1F-AA78-A3BE3E9B1104}"/>
          </ac:spMkLst>
        </pc:spChg>
      </pc:sldChg>
      <pc:sldChg chg="modSp">
        <pc:chgData name="shivanand nashi" userId="89db5ac220c04548" providerId="LiveId" clId="{FEC7AC13-D422-4BCA-9247-145C54587103}" dt="2024-06-26T14:27:08.737" v="598"/>
        <pc:sldMkLst>
          <pc:docMk/>
          <pc:sldMk cId="4069660258" sldId="304"/>
        </pc:sldMkLst>
        <pc:spChg chg="mod">
          <ac:chgData name="shivanand nashi" userId="89db5ac220c04548" providerId="LiveId" clId="{FEC7AC13-D422-4BCA-9247-145C54587103}" dt="2024-06-26T14:27:08.737" v="598"/>
          <ac:spMkLst>
            <pc:docMk/>
            <pc:sldMk cId="4069660258" sldId="304"/>
            <ac:spMk id="2" creationId="{435F4E96-17D3-9ADE-01B6-66F45F336F70}"/>
          </ac:spMkLst>
        </pc:spChg>
      </pc:sldChg>
      <pc:sldChg chg="modSp mod">
        <pc:chgData name="shivanand nashi" userId="89db5ac220c04548" providerId="LiveId" clId="{FEC7AC13-D422-4BCA-9247-145C54587103}" dt="2024-06-26T14:26:59.760" v="597"/>
        <pc:sldMkLst>
          <pc:docMk/>
          <pc:sldMk cId="2990687757" sldId="305"/>
        </pc:sldMkLst>
        <pc:spChg chg="mod">
          <ac:chgData name="shivanand nashi" userId="89db5ac220c04548" providerId="LiveId" clId="{FEC7AC13-D422-4BCA-9247-145C54587103}" dt="2024-06-26T14:26:59.760" v="597"/>
          <ac:spMkLst>
            <pc:docMk/>
            <pc:sldMk cId="2990687757" sldId="305"/>
            <ac:spMk id="2" creationId="{7C316C1F-6AB3-ECDB-B4DC-6CD866086029}"/>
          </ac:spMkLst>
        </pc:spChg>
        <pc:spChg chg="mod">
          <ac:chgData name="shivanand nashi" userId="89db5ac220c04548" providerId="LiveId" clId="{FEC7AC13-D422-4BCA-9247-145C54587103}" dt="2024-06-26T14:09:31.228" v="585" actId="255"/>
          <ac:spMkLst>
            <pc:docMk/>
            <pc:sldMk cId="2990687757" sldId="305"/>
            <ac:spMk id="3" creationId="{12391BA4-86D0-AE9A-62CA-81742AD29A7B}"/>
          </ac:spMkLst>
        </pc:spChg>
        <pc:cxnChg chg="mod">
          <ac:chgData name="shivanand nashi" userId="89db5ac220c04548" providerId="LiveId" clId="{FEC7AC13-D422-4BCA-9247-145C54587103}" dt="2024-06-26T14:09:02.700" v="580" actId="1076"/>
          <ac:cxnSpMkLst>
            <pc:docMk/>
            <pc:sldMk cId="2990687757" sldId="305"/>
            <ac:cxnSpMk id="8" creationId="{70F3A788-4870-AC96-36D9-966D4E35CF55}"/>
          </ac:cxnSpMkLst>
        </pc:cxnChg>
      </pc:sldChg>
      <pc:sldChg chg="addSp modSp mod">
        <pc:chgData name="shivanand nashi" userId="89db5ac220c04548" providerId="LiveId" clId="{FEC7AC13-D422-4BCA-9247-145C54587103}" dt="2024-06-26T14:25:42.518" v="588" actId="20577"/>
        <pc:sldMkLst>
          <pc:docMk/>
          <pc:sldMk cId="2217355231" sldId="306"/>
        </pc:sldMkLst>
        <pc:spChg chg="mod">
          <ac:chgData name="shivanand nashi" userId="89db5ac220c04548" providerId="LiveId" clId="{FEC7AC13-D422-4BCA-9247-145C54587103}" dt="2024-06-26T14:04:50.895" v="523" actId="6549"/>
          <ac:spMkLst>
            <pc:docMk/>
            <pc:sldMk cId="2217355231" sldId="306"/>
            <ac:spMk id="3" creationId="{16CF06A4-2EA1-8644-F5E4-FB04AA166711}"/>
          </ac:spMkLst>
        </pc:spChg>
        <pc:spChg chg="add mod">
          <ac:chgData name="shivanand nashi" userId="89db5ac220c04548" providerId="LiveId" clId="{FEC7AC13-D422-4BCA-9247-145C54587103}" dt="2024-06-26T14:25:42.518" v="588" actId="20577"/>
          <ac:spMkLst>
            <pc:docMk/>
            <pc:sldMk cId="2217355231" sldId="306"/>
            <ac:spMk id="7" creationId="{BF16D0F1-BE8A-ED27-0290-8B4BED190F84}"/>
          </ac:spMkLst>
        </pc:spChg>
      </pc:sldChg>
      <pc:sldChg chg="addSp delSp modSp mod">
        <pc:chgData name="shivanand nashi" userId="89db5ac220c04548" providerId="LiveId" clId="{FEC7AC13-D422-4BCA-9247-145C54587103}" dt="2024-06-26T14:26:46.274" v="596"/>
        <pc:sldMkLst>
          <pc:docMk/>
          <pc:sldMk cId="1045396664" sldId="307"/>
        </pc:sldMkLst>
        <pc:spChg chg="mod">
          <ac:chgData name="shivanand nashi" userId="89db5ac220c04548" providerId="LiveId" clId="{FEC7AC13-D422-4BCA-9247-145C54587103}" dt="2024-06-26T14:26:46.274" v="596"/>
          <ac:spMkLst>
            <pc:docMk/>
            <pc:sldMk cId="1045396664" sldId="307"/>
            <ac:spMk id="2" creationId="{70CBFF9E-74AB-E983-F1B9-C34EEDFB18BA}"/>
          </ac:spMkLst>
        </pc:spChg>
        <pc:spChg chg="add del mod">
          <ac:chgData name="shivanand nashi" userId="89db5ac220c04548" providerId="LiveId" clId="{FEC7AC13-D422-4BCA-9247-145C54587103}" dt="2024-06-26T13:35:33.757" v="365" actId="478"/>
          <ac:spMkLst>
            <pc:docMk/>
            <pc:sldMk cId="1045396664" sldId="307"/>
            <ac:spMk id="8" creationId="{0D1AF3B1-037A-829B-DB19-72B7AEFB5868}"/>
          </ac:spMkLst>
        </pc:spChg>
        <pc:picChg chg="del">
          <ac:chgData name="shivanand nashi" userId="89db5ac220c04548" providerId="LiveId" clId="{FEC7AC13-D422-4BCA-9247-145C54587103}" dt="2024-06-26T13:35:29.302" v="364" actId="478"/>
          <ac:picMkLst>
            <pc:docMk/>
            <pc:sldMk cId="1045396664" sldId="307"/>
            <ac:picMk id="7" creationId="{6FB7D579-14FF-F256-84E8-3E523FF4D35A}"/>
          </ac:picMkLst>
        </pc:picChg>
        <pc:picChg chg="add mod">
          <ac:chgData name="shivanand nashi" userId="89db5ac220c04548" providerId="LiveId" clId="{FEC7AC13-D422-4BCA-9247-145C54587103}" dt="2024-06-26T13:36:38.207" v="374" actId="1076"/>
          <ac:picMkLst>
            <pc:docMk/>
            <pc:sldMk cId="1045396664" sldId="307"/>
            <ac:picMk id="10" creationId="{9B97D9DF-C04C-AB75-6EDC-E7B4A6483FD5}"/>
          </ac:picMkLst>
        </pc:picChg>
      </pc:sldChg>
      <pc:sldChg chg="delSp modSp mod">
        <pc:chgData name="shivanand nashi" userId="89db5ac220c04548" providerId="LiveId" clId="{FEC7AC13-D422-4BCA-9247-145C54587103}" dt="2024-06-26T13:53:31.893" v="478" actId="255"/>
        <pc:sldMkLst>
          <pc:docMk/>
          <pc:sldMk cId="210323455" sldId="308"/>
        </pc:sldMkLst>
        <pc:spChg chg="mod">
          <ac:chgData name="shivanand nashi" userId="89db5ac220c04548" providerId="LiveId" clId="{FEC7AC13-D422-4BCA-9247-145C54587103}" dt="2024-06-26T13:53:31.893" v="478" actId="255"/>
          <ac:spMkLst>
            <pc:docMk/>
            <pc:sldMk cId="210323455" sldId="308"/>
            <ac:spMk id="3" creationId="{D2E1EFB9-2CFA-6427-0218-597006C67028}"/>
          </ac:spMkLst>
        </pc:spChg>
        <pc:cxnChg chg="del">
          <ac:chgData name="shivanand nashi" userId="89db5ac220c04548" providerId="LiveId" clId="{FEC7AC13-D422-4BCA-9247-145C54587103}" dt="2024-06-26T13:52:41.340" v="464" actId="478"/>
          <ac:cxnSpMkLst>
            <pc:docMk/>
            <pc:sldMk cId="210323455" sldId="308"/>
            <ac:cxnSpMk id="8" creationId="{EBCB5E68-DA41-A212-A451-02CC2B2F6E29}"/>
          </ac:cxnSpMkLst>
        </pc:cxnChg>
      </pc:sldChg>
      <pc:sldChg chg="modSp mod">
        <pc:chgData name="shivanand nashi" userId="89db5ac220c04548" providerId="LiveId" clId="{FEC7AC13-D422-4BCA-9247-145C54587103}" dt="2024-06-26T14:12:50.932" v="586"/>
        <pc:sldMkLst>
          <pc:docMk/>
          <pc:sldMk cId="1532610111" sldId="309"/>
        </pc:sldMkLst>
        <pc:spChg chg="mod">
          <ac:chgData name="shivanand nashi" userId="89db5ac220c04548" providerId="LiveId" clId="{FEC7AC13-D422-4BCA-9247-145C54587103}" dt="2024-06-26T14:12:50.932" v="586"/>
          <ac:spMkLst>
            <pc:docMk/>
            <pc:sldMk cId="1532610111" sldId="309"/>
            <ac:spMk id="3" creationId="{049FCE7D-D96B-ED6C-804C-FE0FA154A92D}"/>
          </ac:spMkLst>
        </pc:spChg>
      </pc:sldChg>
      <pc:sldChg chg="modSp">
        <pc:chgData name="shivanand nashi" userId="89db5ac220c04548" providerId="LiveId" clId="{FEC7AC13-D422-4BCA-9247-145C54587103}" dt="2024-06-26T14:26:27.976" v="594"/>
        <pc:sldMkLst>
          <pc:docMk/>
          <pc:sldMk cId="457410313" sldId="310"/>
        </pc:sldMkLst>
        <pc:spChg chg="mod">
          <ac:chgData name="shivanand nashi" userId="89db5ac220c04548" providerId="LiveId" clId="{FEC7AC13-D422-4BCA-9247-145C54587103}" dt="2024-06-26T14:26:27.976" v="594"/>
          <ac:spMkLst>
            <pc:docMk/>
            <pc:sldMk cId="457410313" sldId="310"/>
            <ac:spMk id="2" creationId="{F6DD4371-8642-2804-2B98-A9B976DED80E}"/>
          </ac:spMkLst>
        </pc:spChg>
      </pc:sldChg>
      <pc:sldChg chg="modSp">
        <pc:chgData name="shivanand nashi" userId="89db5ac220c04548" providerId="LiveId" clId="{FEC7AC13-D422-4BCA-9247-145C54587103}" dt="2024-06-26T14:26:19.736" v="593"/>
        <pc:sldMkLst>
          <pc:docMk/>
          <pc:sldMk cId="1661222928" sldId="311"/>
        </pc:sldMkLst>
        <pc:spChg chg="mod">
          <ac:chgData name="shivanand nashi" userId="89db5ac220c04548" providerId="LiveId" clId="{FEC7AC13-D422-4BCA-9247-145C54587103}" dt="2024-06-26T14:26:19.736" v="593"/>
          <ac:spMkLst>
            <pc:docMk/>
            <pc:sldMk cId="1661222928" sldId="311"/>
            <ac:spMk id="2" creationId="{753B3CC3-BC06-540B-8D4E-E8800225984D}"/>
          </ac:spMkLst>
        </pc:spChg>
      </pc:sldChg>
      <pc:sldChg chg="modSp">
        <pc:chgData name="shivanand nashi" userId="89db5ac220c04548" providerId="LiveId" clId="{FEC7AC13-D422-4BCA-9247-145C54587103}" dt="2024-06-26T14:29:53.138" v="613"/>
        <pc:sldMkLst>
          <pc:docMk/>
          <pc:sldMk cId="3441238929" sldId="312"/>
        </pc:sldMkLst>
        <pc:spChg chg="mod">
          <ac:chgData name="shivanand nashi" userId="89db5ac220c04548" providerId="LiveId" clId="{FEC7AC13-D422-4BCA-9247-145C54587103}" dt="2024-06-26T14:29:53.138" v="613"/>
          <ac:spMkLst>
            <pc:docMk/>
            <pc:sldMk cId="3441238929" sldId="312"/>
            <ac:spMk id="2" creationId="{4DF007E8-CF26-6784-AE7A-7FEC4293D8D2}"/>
          </ac:spMkLst>
        </pc:spChg>
      </pc:sldChg>
      <pc:sldChg chg="modSp mod">
        <pc:chgData name="shivanand nashi" userId="89db5ac220c04548" providerId="LiveId" clId="{FEC7AC13-D422-4BCA-9247-145C54587103}" dt="2024-06-26T14:26:38.096" v="595"/>
        <pc:sldMkLst>
          <pc:docMk/>
          <pc:sldMk cId="12430032" sldId="313"/>
        </pc:sldMkLst>
        <pc:spChg chg="mod">
          <ac:chgData name="shivanand nashi" userId="89db5ac220c04548" providerId="LiveId" clId="{FEC7AC13-D422-4BCA-9247-145C54587103}" dt="2024-06-26T14:26:38.096" v="595"/>
          <ac:spMkLst>
            <pc:docMk/>
            <pc:sldMk cId="12430032" sldId="313"/>
            <ac:spMk id="2" creationId="{E02C37BD-FA9B-ABE4-2378-A40B825C8748}"/>
          </ac:spMkLst>
        </pc:spChg>
        <pc:spChg chg="mod">
          <ac:chgData name="shivanand nashi" userId="89db5ac220c04548" providerId="LiveId" clId="{FEC7AC13-D422-4BCA-9247-145C54587103}" dt="2024-06-26T13:51:03.802" v="425" actId="115"/>
          <ac:spMkLst>
            <pc:docMk/>
            <pc:sldMk cId="12430032" sldId="313"/>
            <ac:spMk id="3" creationId="{106BE6DB-545A-0862-0196-1259D8261B21}"/>
          </ac:spMkLst>
        </pc:spChg>
      </pc:sldChg>
      <pc:sldChg chg="addSp delSp modSp new del mod">
        <pc:chgData name="shivanand nashi" userId="89db5ac220c04548" providerId="LiveId" clId="{FEC7AC13-D422-4BCA-9247-145C54587103}" dt="2024-06-26T13:18:42.221" v="174" actId="2696"/>
        <pc:sldMkLst>
          <pc:docMk/>
          <pc:sldMk cId="505697368" sldId="314"/>
        </pc:sldMkLst>
        <pc:spChg chg="del">
          <ac:chgData name="shivanand nashi" userId="89db5ac220c04548" providerId="LiveId" clId="{FEC7AC13-D422-4BCA-9247-145C54587103}" dt="2024-06-26T13:08:15.259" v="30" actId="478"/>
          <ac:spMkLst>
            <pc:docMk/>
            <pc:sldMk cId="505697368" sldId="314"/>
            <ac:spMk id="2" creationId="{A585F213-B107-E9B1-2B7A-8C40EE43E135}"/>
          </ac:spMkLst>
        </pc:spChg>
        <pc:spChg chg="del">
          <ac:chgData name="shivanand nashi" userId="89db5ac220c04548" providerId="LiveId" clId="{FEC7AC13-D422-4BCA-9247-145C54587103}" dt="2024-06-26T13:09:30.589" v="38" actId="478"/>
          <ac:spMkLst>
            <pc:docMk/>
            <pc:sldMk cId="505697368" sldId="314"/>
            <ac:spMk id="3" creationId="{F03A2221-3BE4-7D26-F42E-500E041C3AB9}"/>
          </ac:spMkLst>
        </pc:spChg>
        <pc:spChg chg="del">
          <ac:chgData name="shivanand nashi" userId="89db5ac220c04548" providerId="LiveId" clId="{FEC7AC13-D422-4BCA-9247-145C54587103}" dt="2024-06-26T13:07:58.698" v="26" actId="931"/>
          <ac:spMkLst>
            <pc:docMk/>
            <pc:sldMk cId="505697368" sldId="314"/>
            <ac:spMk id="4" creationId="{1584DCE7-2812-D0FC-B2F5-91CBF88E5FD4}"/>
          </ac:spMkLst>
        </pc:spChg>
        <pc:spChg chg="del">
          <ac:chgData name="shivanand nashi" userId="89db5ac220c04548" providerId="LiveId" clId="{FEC7AC13-D422-4BCA-9247-145C54587103}" dt="2024-06-26T13:09:24.936" v="37" actId="478"/>
          <ac:spMkLst>
            <pc:docMk/>
            <pc:sldMk cId="505697368" sldId="314"/>
            <ac:spMk id="5" creationId="{2A46301A-D1B1-5A3C-ABF2-47219F4E86A7}"/>
          </ac:spMkLst>
        </pc:spChg>
        <pc:spChg chg="mod">
          <ac:chgData name="shivanand nashi" userId="89db5ac220c04548" providerId="LiveId" clId="{FEC7AC13-D422-4BCA-9247-145C54587103}" dt="2024-06-26T13:10:49.978" v="87" actId="113"/>
          <ac:spMkLst>
            <pc:docMk/>
            <pc:sldMk cId="505697368" sldId="314"/>
            <ac:spMk id="6" creationId="{0D3B03C0-A6BD-12AF-601A-21CEF7BF7F30}"/>
          </ac:spMkLst>
        </pc:spChg>
        <pc:spChg chg="mod">
          <ac:chgData name="shivanand nashi" userId="89db5ac220c04548" providerId="LiveId" clId="{FEC7AC13-D422-4BCA-9247-145C54587103}" dt="2024-06-26T13:10:34.883" v="82" actId="20577"/>
          <ac:spMkLst>
            <pc:docMk/>
            <pc:sldMk cId="505697368" sldId="314"/>
            <ac:spMk id="7" creationId="{76091C73-9A7D-2AF8-A993-913DBC3B3DD0}"/>
          </ac:spMkLst>
        </pc:spChg>
        <pc:spChg chg="mod">
          <ac:chgData name="shivanand nashi" userId="89db5ac220c04548" providerId="LiveId" clId="{FEC7AC13-D422-4BCA-9247-145C54587103}" dt="2024-06-26T13:09:50.052" v="41" actId="113"/>
          <ac:spMkLst>
            <pc:docMk/>
            <pc:sldMk cId="505697368" sldId="314"/>
            <ac:spMk id="8" creationId="{56279808-D613-6B7D-75A9-EE581EF9A5DE}"/>
          </ac:spMkLst>
        </pc:spChg>
        <pc:spChg chg="add del mod">
          <ac:chgData name="shivanand nashi" userId="89db5ac220c04548" providerId="LiveId" clId="{FEC7AC13-D422-4BCA-9247-145C54587103}" dt="2024-06-26T13:09:12.157" v="36" actId="478"/>
          <ac:spMkLst>
            <pc:docMk/>
            <pc:sldMk cId="505697368" sldId="314"/>
            <ac:spMk id="12" creationId="{172B860E-0C4B-0E7C-6BF1-BDE9B67F967D}"/>
          </ac:spMkLst>
        </pc:spChg>
        <pc:picChg chg="add del mod">
          <ac:chgData name="shivanand nashi" userId="89db5ac220c04548" providerId="LiveId" clId="{FEC7AC13-D422-4BCA-9247-145C54587103}" dt="2024-06-26T13:08:58.955" v="35" actId="478"/>
          <ac:picMkLst>
            <pc:docMk/>
            <pc:sldMk cId="505697368" sldId="314"/>
            <ac:picMk id="10" creationId="{13EFC4BC-B699-F456-BF76-2BC2FFAD6BD9}"/>
          </ac:picMkLst>
        </pc:picChg>
        <pc:picChg chg="add mod">
          <ac:chgData name="shivanand nashi" userId="89db5ac220c04548" providerId="LiveId" clId="{FEC7AC13-D422-4BCA-9247-145C54587103}" dt="2024-06-26T13:12:43.701" v="91" actId="1076"/>
          <ac:picMkLst>
            <pc:docMk/>
            <pc:sldMk cId="505697368" sldId="314"/>
            <ac:picMk id="14" creationId="{81DECD6D-DF2F-DE9F-92F6-32C4038365C9}"/>
          </ac:picMkLst>
        </pc:picChg>
      </pc:sldChg>
      <pc:sldChg chg="addSp delSp modSp new del mod">
        <pc:chgData name="shivanand nashi" userId="89db5ac220c04548" providerId="LiveId" clId="{FEC7AC13-D422-4BCA-9247-145C54587103}" dt="2024-06-26T13:07:28.842" v="22" actId="2696"/>
        <pc:sldMkLst>
          <pc:docMk/>
          <pc:sldMk cId="821749619" sldId="314"/>
        </pc:sldMkLst>
        <pc:spChg chg="del mod">
          <ac:chgData name="shivanand nashi" userId="89db5ac220c04548" providerId="LiveId" clId="{FEC7AC13-D422-4BCA-9247-145C54587103}" dt="2024-06-26T13:06:25.188" v="14" actId="478"/>
          <ac:spMkLst>
            <pc:docMk/>
            <pc:sldMk cId="821749619" sldId="314"/>
            <ac:spMk id="3" creationId="{355B844A-A952-49F6-ED5B-F44C15075FAC}"/>
          </ac:spMkLst>
        </pc:spChg>
        <pc:spChg chg="del">
          <ac:chgData name="shivanand nashi" userId="89db5ac220c04548" providerId="LiveId" clId="{FEC7AC13-D422-4BCA-9247-145C54587103}" dt="2024-06-26T13:06:29.714" v="15" actId="931"/>
          <ac:spMkLst>
            <pc:docMk/>
            <pc:sldMk cId="821749619" sldId="314"/>
            <ac:spMk id="4" creationId="{1E5580D9-AB0F-FBF3-CB32-FC992E07497C}"/>
          </ac:spMkLst>
        </pc:spChg>
        <pc:spChg chg="add del mod">
          <ac:chgData name="shivanand nashi" userId="89db5ac220c04548" providerId="LiveId" clId="{FEC7AC13-D422-4BCA-9247-145C54587103}" dt="2024-06-26T13:07:17.055" v="20" actId="931"/>
          <ac:spMkLst>
            <pc:docMk/>
            <pc:sldMk cId="821749619" sldId="314"/>
            <ac:spMk id="8" creationId="{18BE1B4B-9F38-0ABF-079F-010300DD09AA}"/>
          </ac:spMkLst>
        </pc:spChg>
        <pc:picChg chg="add del mod">
          <ac:chgData name="shivanand nashi" userId="89db5ac220c04548" providerId="LiveId" clId="{FEC7AC13-D422-4BCA-9247-145C54587103}" dt="2024-06-26T13:06:45.103" v="19" actId="21"/>
          <ac:picMkLst>
            <pc:docMk/>
            <pc:sldMk cId="821749619" sldId="314"/>
            <ac:picMk id="6" creationId="{E2181599-BC5A-8958-54D2-1D31A89E6D62}"/>
          </ac:picMkLst>
        </pc:picChg>
        <pc:picChg chg="add mod">
          <ac:chgData name="shivanand nashi" userId="89db5ac220c04548" providerId="LiveId" clId="{FEC7AC13-D422-4BCA-9247-145C54587103}" dt="2024-06-26T13:07:20.902" v="21" actId="14100"/>
          <ac:picMkLst>
            <pc:docMk/>
            <pc:sldMk cId="821749619" sldId="314"/>
            <ac:picMk id="10" creationId="{92EE8A1F-7729-7E31-149D-07E57EE7D641}"/>
          </ac:picMkLst>
        </pc:picChg>
      </pc:sldChg>
      <pc:sldChg chg="addSp delSp modSp new del">
        <pc:chgData name="shivanand nashi" userId="89db5ac220c04548" providerId="LiveId" clId="{FEC7AC13-D422-4BCA-9247-145C54587103}" dt="2024-06-26T13:06:02.980" v="11" actId="2696"/>
        <pc:sldMkLst>
          <pc:docMk/>
          <pc:sldMk cId="1727258727" sldId="314"/>
        </pc:sldMkLst>
        <pc:spChg chg="del">
          <ac:chgData name="shivanand nashi" userId="89db5ac220c04548" providerId="LiveId" clId="{FEC7AC13-D422-4BCA-9247-145C54587103}" dt="2024-06-26T13:05:51.469" v="10" actId="931"/>
          <ac:spMkLst>
            <pc:docMk/>
            <pc:sldMk cId="1727258727" sldId="314"/>
            <ac:spMk id="4" creationId="{FD4DA80D-6D15-58DB-FA98-9FB1D4D4DEE2}"/>
          </ac:spMkLst>
        </pc:spChg>
        <pc:picChg chg="add mod">
          <ac:chgData name="shivanand nashi" userId="89db5ac220c04548" providerId="LiveId" clId="{FEC7AC13-D422-4BCA-9247-145C54587103}" dt="2024-06-26T13:05:51.469" v="10" actId="931"/>
          <ac:picMkLst>
            <pc:docMk/>
            <pc:sldMk cId="1727258727" sldId="314"/>
            <ac:picMk id="6" creationId="{1092E104-A875-4E99-74EE-A47CBF423802}"/>
          </ac:picMkLst>
        </pc:picChg>
      </pc:sldChg>
      <pc:sldChg chg="new del">
        <pc:chgData name="shivanand nashi" userId="89db5ac220c04548" providerId="LiveId" clId="{FEC7AC13-D422-4BCA-9247-145C54587103}" dt="2024-06-26T13:07:43.402" v="24" actId="2696"/>
        <pc:sldMkLst>
          <pc:docMk/>
          <pc:sldMk cId="2306329856" sldId="314"/>
        </pc:sldMkLst>
      </pc:sldChg>
      <pc:sldChg chg="modSp new mod">
        <pc:chgData name="shivanand nashi" userId="89db5ac220c04548" providerId="LiveId" clId="{FEC7AC13-D422-4BCA-9247-145C54587103}" dt="2024-06-26T14:28:52.900" v="612"/>
        <pc:sldMkLst>
          <pc:docMk/>
          <pc:sldMk cId="1228043736" sldId="315"/>
        </pc:sldMkLst>
        <pc:spChg chg="mod">
          <ac:chgData name="shivanand nashi" userId="89db5ac220c04548" providerId="LiveId" clId="{FEC7AC13-D422-4BCA-9247-145C54587103}" dt="2024-06-26T14:28:05.259" v="604"/>
          <ac:spMkLst>
            <pc:docMk/>
            <pc:sldMk cId="1228043736" sldId="315"/>
            <ac:spMk id="2" creationId="{1707C090-E257-3B47-F0D1-A784A559498C}"/>
          </ac:spMkLst>
        </pc:spChg>
        <pc:spChg chg="mod">
          <ac:chgData name="shivanand nashi" userId="89db5ac220c04548" providerId="LiveId" clId="{FEC7AC13-D422-4BCA-9247-145C54587103}" dt="2024-06-26T13:13:15.615" v="94" actId="20577"/>
          <ac:spMkLst>
            <pc:docMk/>
            <pc:sldMk cId="1228043736" sldId="315"/>
            <ac:spMk id="3" creationId="{B546DBB7-D790-FBAC-7B49-EACA4775C24C}"/>
          </ac:spMkLst>
        </pc:spChg>
        <pc:spChg chg="mod">
          <ac:chgData name="shivanand nashi" userId="89db5ac220c04548" providerId="LiveId" clId="{FEC7AC13-D422-4BCA-9247-145C54587103}" dt="2024-06-26T13:13:18.029" v="95" actId="20577"/>
          <ac:spMkLst>
            <pc:docMk/>
            <pc:sldMk cId="1228043736" sldId="315"/>
            <ac:spMk id="4" creationId="{54B6DA22-201B-9DA8-5AF2-913365C87E6A}"/>
          </ac:spMkLst>
        </pc:spChg>
        <pc:spChg chg="mod">
          <ac:chgData name="shivanand nashi" userId="89db5ac220c04548" providerId="LiveId" clId="{FEC7AC13-D422-4BCA-9247-145C54587103}" dt="2024-06-26T13:13:20.191" v="96" actId="20577"/>
          <ac:spMkLst>
            <pc:docMk/>
            <pc:sldMk cId="1228043736" sldId="315"/>
            <ac:spMk id="5" creationId="{E7A7A9F9-37ED-6D59-9768-E959168673CB}"/>
          </ac:spMkLst>
        </pc:spChg>
        <pc:spChg chg="mod">
          <ac:chgData name="shivanand nashi" userId="89db5ac220c04548" providerId="LiveId" clId="{FEC7AC13-D422-4BCA-9247-145C54587103}" dt="2024-06-26T13:13:22.215" v="97" actId="20577"/>
          <ac:spMkLst>
            <pc:docMk/>
            <pc:sldMk cId="1228043736" sldId="315"/>
            <ac:spMk id="6" creationId="{7CEA9511-90E2-48AF-4AB3-40DF5251E191}"/>
          </ac:spMkLst>
        </pc:spChg>
        <pc:spChg chg="mod">
          <ac:chgData name="shivanand nashi" userId="89db5ac220c04548" providerId="LiveId" clId="{FEC7AC13-D422-4BCA-9247-145C54587103}" dt="2024-06-26T13:13:24.597" v="98" actId="20577"/>
          <ac:spMkLst>
            <pc:docMk/>
            <pc:sldMk cId="1228043736" sldId="315"/>
            <ac:spMk id="7" creationId="{299F76A3-887D-A770-6766-416981C4C25D}"/>
          </ac:spMkLst>
        </pc:spChg>
        <pc:spChg chg="mod">
          <ac:chgData name="shivanand nashi" userId="89db5ac220c04548" providerId="LiveId" clId="{FEC7AC13-D422-4BCA-9247-145C54587103}" dt="2024-06-26T14:28:31.786" v="607"/>
          <ac:spMkLst>
            <pc:docMk/>
            <pc:sldMk cId="1228043736" sldId="315"/>
            <ac:spMk id="8" creationId="{306710CF-854B-7195-A39F-9783138B6DF1}"/>
          </ac:spMkLst>
        </pc:spChg>
        <pc:spChg chg="mod">
          <ac:chgData name="shivanand nashi" userId="89db5ac220c04548" providerId="LiveId" clId="{FEC7AC13-D422-4BCA-9247-145C54587103}" dt="2024-06-26T14:28:36.314" v="608"/>
          <ac:spMkLst>
            <pc:docMk/>
            <pc:sldMk cId="1228043736" sldId="315"/>
            <ac:spMk id="9" creationId="{E56963DB-CE76-7DF1-1952-FB094D69CD7E}"/>
          </ac:spMkLst>
        </pc:spChg>
        <pc:spChg chg="mod">
          <ac:chgData name="shivanand nashi" userId="89db5ac220c04548" providerId="LiveId" clId="{FEC7AC13-D422-4BCA-9247-145C54587103}" dt="2024-06-26T14:28:41.091" v="609"/>
          <ac:spMkLst>
            <pc:docMk/>
            <pc:sldMk cId="1228043736" sldId="315"/>
            <ac:spMk id="10" creationId="{D60A1510-16F2-3C4B-808D-D8C0F234E790}"/>
          </ac:spMkLst>
        </pc:spChg>
        <pc:spChg chg="mod">
          <ac:chgData name="shivanand nashi" userId="89db5ac220c04548" providerId="LiveId" clId="{FEC7AC13-D422-4BCA-9247-145C54587103}" dt="2024-06-26T14:28:47.659" v="611"/>
          <ac:spMkLst>
            <pc:docMk/>
            <pc:sldMk cId="1228043736" sldId="315"/>
            <ac:spMk id="11" creationId="{8494C67A-FC00-8E55-F07F-C695DBEB9157}"/>
          </ac:spMkLst>
        </pc:spChg>
        <pc:spChg chg="mod">
          <ac:chgData name="shivanand nashi" userId="89db5ac220c04548" providerId="LiveId" clId="{FEC7AC13-D422-4BCA-9247-145C54587103}" dt="2024-06-26T14:28:52.900" v="612"/>
          <ac:spMkLst>
            <pc:docMk/>
            <pc:sldMk cId="1228043736" sldId="315"/>
            <ac:spMk id="12" creationId="{646F0684-23B9-098D-81BB-067A97933AF7}"/>
          </ac:spMkLst>
        </pc:spChg>
        <pc:spChg chg="mod">
          <ac:chgData name="shivanand nashi" userId="89db5ac220c04548" providerId="LiveId" clId="{FEC7AC13-D422-4BCA-9247-145C54587103}" dt="2024-06-26T13:17:14.852" v="130" actId="113"/>
          <ac:spMkLst>
            <pc:docMk/>
            <pc:sldMk cId="1228043736" sldId="315"/>
            <ac:spMk id="13" creationId="{C4D10491-4C67-2C58-7B66-6CAED1440780}"/>
          </ac:spMkLst>
        </pc:spChg>
        <pc:spChg chg="mod">
          <ac:chgData name="shivanand nashi" userId="89db5ac220c04548" providerId="LiveId" clId="{FEC7AC13-D422-4BCA-9247-145C54587103}" dt="2024-06-26T13:17:41.558" v="168" actId="113"/>
          <ac:spMkLst>
            <pc:docMk/>
            <pc:sldMk cId="1228043736" sldId="315"/>
            <ac:spMk id="14" creationId="{DA2ECC64-2427-B3E1-6C37-0E106B13957C}"/>
          </ac:spMkLst>
        </pc:spChg>
        <pc:spChg chg="mod">
          <ac:chgData name="shivanand nashi" userId="89db5ac220c04548" providerId="LiveId" clId="{FEC7AC13-D422-4BCA-9247-145C54587103}" dt="2024-06-26T13:17:53.116" v="173" actId="113"/>
          <ac:spMkLst>
            <pc:docMk/>
            <pc:sldMk cId="1228043736" sldId="315"/>
            <ac:spMk id="15" creationId="{343CE9A0-FD9C-24F4-E289-74CE2A717DB5}"/>
          </ac:spMkLst>
        </pc:spChg>
      </pc:sldChg>
      <pc:sldChg chg="new del">
        <pc:chgData name="shivanand nashi" userId="89db5ac220c04548" providerId="LiveId" clId="{FEC7AC13-D422-4BCA-9247-145C54587103}" dt="2024-06-26T13:19:12.593" v="177" actId="2696"/>
        <pc:sldMkLst>
          <pc:docMk/>
          <pc:sldMk cId="4084688071" sldId="316"/>
        </pc:sldMkLst>
      </pc:sldChg>
      <pc:sldChg chg="addSp delSp modSp new mod">
        <pc:chgData name="shivanand nashi" userId="89db5ac220c04548" providerId="LiveId" clId="{FEC7AC13-D422-4BCA-9247-145C54587103}" dt="2024-06-26T14:27:50.794" v="602"/>
        <pc:sldMkLst>
          <pc:docMk/>
          <pc:sldMk cId="2773420997" sldId="317"/>
        </pc:sldMkLst>
        <pc:spChg chg="mod">
          <ac:chgData name="shivanand nashi" userId="89db5ac220c04548" providerId="LiveId" clId="{FEC7AC13-D422-4BCA-9247-145C54587103}" dt="2024-06-26T14:27:50.794" v="602"/>
          <ac:spMkLst>
            <pc:docMk/>
            <pc:sldMk cId="2773420997" sldId="317"/>
            <ac:spMk id="2" creationId="{896B349E-EB20-AA82-E03C-E8F17076A9FD}"/>
          </ac:spMkLst>
        </pc:spChg>
        <pc:spChg chg="mod">
          <ac:chgData name="shivanand nashi" userId="89db5ac220c04548" providerId="LiveId" clId="{FEC7AC13-D422-4BCA-9247-145C54587103}" dt="2024-06-26T14:27:41.409" v="601"/>
          <ac:spMkLst>
            <pc:docMk/>
            <pc:sldMk cId="2773420997" sldId="317"/>
            <ac:spMk id="3" creationId="{E6037562-9199-6E4A-C00B-A4CA566C8625}"/>
          </ac:spMkLst>
        </pc:spChg>
        <pc:spChg chg="del">
          <ac:chgData name="shivanand nashi" userId="89db5ac220c04548" providerId="LiveId" clId="{FEC7AC13-D422-4BCA-9247-145C54587103}" dt="2024-06-26T13:20:31.545" v="195" actId="478"/>
          <ac:spMkLst>
            <pc:docMk/>
            <pc:sldMk cId="2773420997" sldId="317"/>
            <ac:spMk id="4" creationId="{7D34EF9E-A064-DA11-1A7D-B94036C0DE9D}"/>
          </ac:spMkLst>
        </pc:spChg>
        <pc:spChg chg="del">
          <ac:chgData name="shivanand nashi" userId="89db5ac220c04548" providerId="LiveId" clId="{FEC7AC13-D422-4BCA-9247-145C54587103}" dt="2024-06-26T13:20:41.625" v="196" actId="478"/>
          <ac:spMkLst>
            <pc:docMk/>
            <pc:sldMk cId="2773420997" sldId="317"/>
            <ac:spMk id="5" creationId="{70AE44D7-9304-D224-F2F4-BC6078A0E719}"/>
          </ac:spMkLst>
        </pc:spChg>
        <pc:spChg chg="mod">
          <ac:chgData name="shivanand nashi" userId="89db5ac220c04548" providerId="LiveId" clId="{FEC7AC13-D422-4BCA-9247-145C54587103}" dt="2024-06-26T13:39:03.825" v="420" actId="113"/>
          <ac:spMkLst>
            <pc:docMk/>
            <pc:sldMk cId="2773420997" sldId="317"/>
            <ac:spMk id="6" creationId="{2446BEFF-6F97-A51B-1DDF-EA58C1352DFA}"/>
          </ac:spMkLst>
        </pc:spChg>
        <pc:spChg chg="mod">
          <ac:chgData name="shivanand nashi" userId="89db5ac220c04548" providerId="LiveId" clId="{FEC7AC13-D422-4BCA-9247-145C54587103}" dt="2024-06-26T13:38:53.173" v="415" actId="113"/>
          <ac:spMkLst>
            <pc:docMk/>
            <pc:sldMk cId="2773420997" sldId="317"/>
            <ac:spMk id="7" creationId="{A31A34E7-0670-A804-CE51-E2A3921DC977}"/>
          </ac:spMkLst>
        </pc:spChg>
        <pc:spChg chg="mod">
          <ac:chgData name="shivanand nashi" userId="89db5ac220c04548" providerId="LiveId" clId="{FEC7AC13-D422-4BCA-9247-145C54587103}" dt="2024-06-26T13:38:06.266" v="377" actId="113"/>
          <ac:spMkLst>
            <pc:docMk/>
            <pc:sldMk cId="2773420997" sldId="317"/>
            <ac:spMk id="8" creationId="{78DF54AE-7A78-5E1F-CED7-762056CE5D3D}"/>
          </ac:spMkLst>
        </pc:spChg>
        <pc:picChg chg="add mod">
          <ac:chgData name="shivanand nashi" userId="89db5ac220c04548" providerId="LiveId" clId="{FEC7AC13-D422-4BCA-9247-145C54587103}" dt="2024-06-26T13:23:39.908" v="225" actId="1076"/>
          <ac:picMkLst>
            <pc:docMk/>
            <pc:sldMk cId="2773420997" sldId="317"/>
            <ac:picMk id="14" creationId="{5EEB7F12-ECE9-9251-DE17-8F3826AF68E8}"/>
          </ac:picMkLst>
        </pc:picChg>
        <pc:cxnChg chg="add del mod">
          <ac:chgData name="shivanand nashi" userId="89db5ac220c04548" providerId="LiveId" clId="{FEC7AC13-D422-4BCA-9247-145C54587103}" dt="2024-06-26T13:20:10.422" v="191" actId="11529"/>
          <ac:cxnSpMkLst>
            <pc:docMk/>
            <pc:sldMk cId="2773420997" sldId="317"/>
            <ac:cxnSpMk id="10" creationId="{8ABFBF8E-D8CC-DE3A-AA0B-DFEB0B0DBF2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tshivanand/Task-On-AtmInterface.gi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company/octanetsolutions/" TargetMode="External"/><Relationship Id="rId2" Type="http://schemas.openxmlformats.org/officeDocument/2006/relationships/hyperlink" Target="mailto:support@octanet.i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39" y="1130158"/>
            <a:ext cx="8400151" cy="2188396"/>
          </a:xfrm>
        </p:spPr>
        <p:txBody>
          <a:bodyPr/>
          <a:lstStyle/>
          <a:p>
            <a:pPr algn="ctr"/>
            <a:br>
              <a:rPr lang="en-US" sz="6000" b="1" dirty="0">
                <a:solidFill>
                  <a:schemeClr val="tx1"/>
                </a:solidFill>
                <a:latin typeface="Times New Roman" panose="02020603050405020304" pitchFamily="18" charset="0"/>
                <a:cs typeface="Times New Roman" panose="02020603050405020304" pitchFamily="18" charset="0"/>
              </a:rPr>
            </a:br>
            <a:br>
              <a:rPr lang="en-US" sz="6000" b="1" dirty="0">
                <a:solidFill>
                  <a:schemeClr val="tx1"/>
                </a:solidFill>
                <a:latin typeface="Times New Roman" panose="02020603050405020304" pitchFamily="18" charset="0"/>
                <a:cs typeface="Times New Roman" panose="02020603050405020304" pitchFamily="18" charset="0"/>
              </a:rPr>
            </a:br>
            <a:br>
              <a:rPr lang="en-US" sz="60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INTERNSHIP PROGRAM ON PYTHON DEVELOPMENT (REMOTE)</a:t>
            </a:r>
            <a:b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3600" b="1" dirty="0">
              <a:effectLst>
                <a:outerShdw blurRad="38100" dist="38100" dir="2700000" algn="tl">
                  <a:srgbClr val="000000">
                    <a:alpha val="43137"/>
                  </a:srgbClr>
                </a:outerShdw>
              </a:effectLst>
            </a:endParaRP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39" y="2989779"/>
            <a:ext cx="8626182" cy="2404153"/>
          </a:xfrm>
        </p:spPr>
        <p:txBody>
          <a:bodyPr/>
          <a:lstStyle/>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Supervision: ANJALI  P  Director &amp; CEO</a:t>
            </a:r>
          </a:p>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Internship Coordinator: Prof. BIDISHA PAL </a:t>
            </a:r>
          </a:p>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 SHIVANAND  SATYAPPA  NASHI</a:t>
            </a:r>
          </a:p>
          <a:p>
            <a:pPr algn="ct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UUCMS No: U03AD21S0030</a:t>
            </a:r>
            <a:br>
              <a:rPr lang="en-IN"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6C1F-6AB3-ECDB-B4DC-6CD866086029}"/>
              </a:ext>
            </a:extLst>
          </p:cNvPr>
          <p:cNvSpPr>
            <a:spLocks noGrp="1"/>
          </p:cNvSpPr>
          <p:nvPr>
            <p:ph type="title"/>
          </p:nvPr>
        </p:nvSpPr>
        <p:spPr>
          <a:xfrm>
            <a:off x="454279" y="13096"/>
            <a:ext cx="11271939" cy="1014984"/>
          </a:xfrm>
        </p:spPr>
        <p:txBody>
          <a:bodyPr/>
          <a:lstStyle/>
          <a:p>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REQUIREMENTS </a:t>
            </a:r>
            <a:b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SPECIFICATIONS</a:t>
            </a:r>
            <a:endParaRPr lang="en-IN" sz="32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2391BA4-86D0-AE9A-62CA-81742AD29A7B}"/>
              </a:ext>
            </a:extLst>
          </p:cNvPr>
          <p:cNvSpPr>
            <a:spLocks noGrp="1"/>
          </p:cNvSpPr>
          <p:nvPr>
            <p:ph idx="1"/>
          </p:nvPr>
        </p:nvSpPr>
        <p:spPr>
          <a:xfrm>
            <a:off x="253086" y="1267832"/>
            <a:ext cx="11807967" cy="4975713"/>
          </a:xfrm>
        </p:spPr>
        <p:txBody>
          <a:bodyPr/>
          <a:lstStyle/>
          <a:p>
            <a:pPr marL="0" indent="0">
              <a:lnSpc>
                <a:spcPct val="107000"/>
              </a:lnSpc>
              <a:spcAft>
                <a:spcPts val="800"/>
              </a:spcAft>
              <a:buNone/>
            </a:pPr>
            <a:r>
              <a:rPr lang="en-US" sz="1600" b="1" u="sng" kern="100" dirty="0">
                <a:effectLst/>
                <a:latin typeface="Times New Roman" panose="02020603050405020304" pitchFamily="18" charset="0"/>
                <a:ea typeface="Aptos" panose="020B0004020202020204" pitchFamily="34" charset="0"/>
                <a:cs typeface="Times New Roman" panose="02020603050405020304" pitchFamily="18" charset="0"/>
              </a:rPr>
              <a:t>PURPOSE:</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purpose of this document is to define the software requirements for the ATM (Automated Teller Machine) interface console. This document serves as a comprehensive guide for stakeholders involved in the design, development, testing, and maintenance of the ATM interface console software.</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600" b="1" u="sng" kern="100" dirty="0">
                <a:effectLst/>
                <a:latin typeface="Times New Roman" panose="02020603050405020304" pitchFamily="18" charset="0"/>
                <a:ea typeface="Aptos" panose="020B0004020202020204" pitchFamily="34" charset="0"/>
                <a:cs typeface="Times New Roman" panose="02020603050405020304" pitchFamily="18" charset="0"/>
              </a:rPr>
              <a:t>SCOPE: </a:t>
            </a:r>
            <a:endParaRPr lang="en-IN" sz="1600" b="1" u="sng"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The scope of a Python development program encompasses foundational to advanced programming skills, preparing learners for diverse roles in software development, data science, web development, automation, and artificial intelligence. It includes mastering Python syntax, data structures, object-oriented programming, web frameworks like Django and Flask, and data analysis tools like Pandas and NumPy. Additionally, it covers best practices in coding, testing, version control, and project management. The program aims to equip learners with the necessary knowledge and hands-on experience to develop efficient, scalable applications and succeed in a variety of technical careers.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600" b="1" u="sng" kern="100" dirty="0">
                <a:effectLst/>
                <a:latin typeface="Times New Roman" panose="02020603050405020304" pitchFamily="18" charset="0"/>
                <a:ea typeface="Aptos" panose="020B0004020202020204" pitchFamily="34" charset="0"/>
                <a:cs typeface="Times New Roman" panose="02020603050405020304" pitchFamily="18" charset="0"/>
              </a:rPr>
              <a:t>PROJECT FEASIBILITY STUDY:</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Technical Feasibility</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The system is a web-based application with client-server architecture. Efforts are made to ensure timely rendering of pages by optimizing code. </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Economic Feasibility:</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The project is cost-effective, with tangible costs easily determinable. Intangible costs are minimal.</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Operational Feasibility</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 Operational feasibility is ensured by the system’s web support feature, which caters to organizational aspects effectively.</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2228D2B0-B8AF-B78E-6D94-A3A23439C772}"/>
              </a:ext>
            </a:extLst>
          </p:cNvPr>
          <p:cNvSpPr>
            <a:spLocks noGrp="1"/>
          </p:cNvSpPr>
          <p:nvPr>
            <p:ph type="sldNum" sz="quarter" idx="12"/>
          </p:nvPr>
        </p:nvSpPr>
        <p:spPr/>
        <p:txBody>
          <a:bodyPr/>
          <a:lstStyle/>
          <a:p>
            <a:fld id="{8D0AFDD5-844D-364D-8AEC-50CF4D36D55D}" type="slidenum">
              <a:rPr lang="en-US" b="1" noProof="0" smtClean="0"/>
              <a:t>10</a:t>
            </a:fld>
            <a:endParaRPr lang="en-US" b="1" noProof="0" dirty="0"/>
          </a:p>
        </p:txBody>
      </p:sp>
      <p:sp>
        <p:nvSpPr>
          <p:cNvPr id="5" name="Footer Placeholder 4">
            <a:extLst>
              <a:ext uri="{FF2B5EF4-FFF2-40B4-BE49-F238E27FC236}">
                <a16:creationId xmlns:a16="http://schemas.microsoft.com/office/drawing/2014/main" id="{B81E620A-1C6B-78E5-3011-59A95F190EDE}"/>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p>
        </p:txBody>
      </p:sp>
      <p:sp>
        <p:nvSpPr>
          <p:cNvPr id="6" name="Date Placeholder 5">
            <a:extLst>
              <a:ext uri="{FF2B5EF4-FFF2-40B4-BE49-F238E27FC236}">
                <a16:creationId xmlns:a16="http://schemas.microsoft.com/office/drawing/2014/main" id="{93057AD6-C071-D209-5B71-3ABDE0A69025}"/>
              </a:ext>
            </a:extLst>
          </p:cNvPr>
          <p:cNvSpPr>
            <a:spLocks noGrp="1"/>
          </p:cNvSpPr>
          <p:nvPr>
            <p:ph type="dt" sz="half" idx="10"/>
          </p:nvPr>
        </p:nvSpPr>
        <p:spPr/>
        <p:txBody>
          <a:bodyPr/>
          <a:lstStyle/>
          <a:p>
            <a:r>
              <a:rPr lang="en-US" b="1" noProof="0" dirty="0"/>
              <a:t>2024</a:t>
            </a:r>
          </a:p>
        </p:txBody>
      </p:sp>
      <p:cxnSp>
        <p:nvCxnSpPr>
          <p:cNvPr id="8" name="Straight Connector 7">
            <a:extLst>
              <a:ext uri="{FF2B5EF4-FFF2-40B4-BE49-F238E27FC236}">
                <a16:creationId xmlns:a16="http://schemas.microsoft.com/office/drawing/2014/main" id="{70F3A788-4870-AC96-36D9-966D4E35CF55}"/>
              </a:ext>
            </a:extLst>
          </p:cNvPr>
          <p:cNvCxnSpPr>
            <a:cxnSpLocks/>
          </p:cNvCxnSpPr>
          <p:nvPr/>
        </p:nvCxnSpPr>
        <p:spPr>
          <a:xfrm>
            <a:off x="253086" y="1185435"/>
            <a:ext cx="114731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068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F06A4-2EA1-8644-F5E4-FB04AA166711}"/>
              </a:ext>
            </a:extLst>
          </p:cNvPr>
          <p:cNvSpPr>
            <a:spLocks noGrp="1"/>
          </p:cNvSpPr>
          <p:nvPr>
            <p:ph idx="1"/>
          </p:nvPr>
        </p:nvSpPr>
        <p:spPr>
          <a:xfrm>
            <a:off x="529388" y="268921"/>
            <a:ext cx="11463689" cy="6045251"/>
          </a:xfrm>
        </p:spPr>
        <p:txBody>
          <a:bodyPr/>
          <a:lstStyle/>
          <a:p>
            <a:pPr marL="0" indent="0" algn="just">
              <a:buNone/>
            </a:pPr>
            <a:endParaRPr lang="en-US"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956C79B0-ABAA-6307-BDE6-1181DCE02328}"/>
              </a:ext>
            </a:extLst>
          </p:cNvPr>
          <p:cNvSpPr>
            <a:spLocks noGrp="1"/>
          </p:cNvSpPr>
          <p:nvPr>
            <p:ph type="sldNum" sz="quarter" idx="12"/>
          </p:nvPr>
        </p:nvSpPr>
        <p:spPr/>
        <p:txBody>
          <a:bodyPr/>
          <a:lstStyle/>
          <a:p>
            <a:fld id="{8D0AFDD5-844D-364D-8AEC-50CF4D36D55D}" type="slidenum">
              <a:rPr lang="en-US" b="1" noProof="0" smtClean="0"/>
              <a:t>11</a:t>
            </a:fld>
            <a:endParaRPr lang="en-US" b="1" noProof="0" dirty="0"/>
          </a:p>
        </p:txBody>
      </p:sp>
      <p:sp>
        <p:nvSpPr>
          <p:cNvPr id="5" name="Footer Placeholder 4">
            <a:extLst>
              <a:ext uri="{FF2B5EF4-FFF2-40B4-BE49-F238E27FC236}">
                <a16:creationId xmlns:a16="http://schemas.microsoft.com/office/drawing/2014/main" id="{6CCFE5D5-0C47-122B-117E-182A206A33FB}"/>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791CFB9-0BAF-162C-B3EA-71067101ADD8}"/>
              </a:ext>
            </a:extLst>
          </p:cNvPr>
          <p:cNvSpPr>
            <a:spLocks noGrp="1"/>
          </p:cNvSpPr>
          <p:nvPr>
            <p:ph type="dt" sz="half" idx="10"/>
          </p:nvPr>
        </p:nvSpPr>
        <p:spPr/>
        <p:txBody>
          <a:bodyPr/>
          <a:lstStyle/>
          <a:p>
            <a:r>
              <a:rPr lang="en-US" b="1" noProof="0" dirty="0"/>
              <a:t>2024</a:t>
            </a:r>
          </a:p>
        </p:txBody>
      </p:sp>
      <p:sp>
        <p:nvSpPr>
          <p:cNvPr id="7" name="TextBox 6">
            <a:extLst>
              <a:ext uri="{FF2B5EF4-FFF2-40B4-BE49-F238E27FC236}">
                <a16:creationId xmlns:a16="http://schemas.microsoft.com/office/drawing/2014/main" id="{BF16D0F1-BE8A-ED27-0290-8B4BED190F84}"/>
              </a:ext>
            </a:extLst>
          </p:cNvPr>
          <p:cNvSpPr txBox="1"/>
          <p:nvPr/>
        </p:nvSpPr>
        <p:spPr>
          <a:xfrm>
            <a:off x="518561" y="459421"/>
            <a:ext cx="11154877" cy="5170646"/>
          </a:xfrm>
          <a:prstGeom prst="rect">
            <a:avLst/>
          </a:prstGeom>
          <a:noFill/>
        </p:spPr>
        <p:txBody>
          <a:bodyPr wrap="square">
            <a:spAutoFit/>
          </a:bodyPr>
          <a:lstStyle/>
          <a:p>
            <a:pPr marL="0" indent="0">
              <a:buNone/>
            </a:pPr>
            <a:endParaRPr lang="en-IN" sz="1800" b="1" u="sng" dirty="0">
              <a:latin typeface="Times New Roman" panose="02020603050405020304" pitchFamily="18" charset="0"/>
              <a:ea typeface="Ebrima" panose="02000000000000000000" pitchFamily="2"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Definitions, Acronyms, and Abbreviations: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Automated Teller Machine</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SRS</a:t>
            </a:r>
            <a:r>
              <a:rPr lang="en-IN" dirty="0">
                <a:latin typeface="Times New Roman" panose="02020603050405020304" pitchFamily="18" charset="0"/>
                <a:cs typeface="Times New Roman" panose="02020603050405020304" pitchFamily="18" charset="0"/>
              </a:rPr>
              <a:t>: Software Requirements Specification</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PIN</a:t>
            </a:r>
            <a:r>
              <a:rPr lang="en-IN" dirty="0">
                <a:latin typeface="Times New Roman" panose="02020603050405020304" pitchFamily="18" charset="0"/>
                <a:cs typeface="Times New Roman" panose="02020603050405020304" pitchFamily="18" charset="0"/>
              </a:rPr>
              <a:t>: Personal Identification Number</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GUI</a:t>
            </a:r>
            <a:r>
              <a:rPr lang="en-IN" dirty="0">
                <a:latin typeface="Times New Roman" panose="02020603050405020304" pitchFamily="18" charset="0"/>
                <a:cs typeface="Times New Roman" panose="02020603050405020304" pitchFamily="18" charset="0"/>
              </a:rPr>
              <a:t>: Graphical User Interface</a:t>
            </a:r>
          </a:p>
          <a:p>
            <a:pPr marL="0" indent="0">
              <a:buNone/>
            </a:pPr>
            <a:endParaRPr lang="en-IN" b="1" u="sng"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sz="1800" b="1" u="sng"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b="1" u="sng"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sz="1800" b="1" u="sng"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IN" sz="1800" b="1" u="sng" dirty="0">
                <a:latin typeface="Times New Roman" panose="02020603050405020304" pitchFamily="18" charset="0"/>
                <a:ea typeface="Ebrima" panose="02000000000000000000" pitchFamily="2" charset="0"/>
                <a:cs typeface="Times New Roman" panose="02020603050405020304" pitchFamily="18" charset="0"/>
              </a:rPr>
              <a:t>Hardware Requirements:</a:t>
            </a:r>
            <a:endParaRPr lang="en-US" sz="1800" b="1" u="sng" dirty="0">
              <a:latin typeface="Times New Roman" panose="02020603050405020304" pitchFamily="18" charset="0"/>
              <a:ea typeface="Ebrima" panose="02000000000000000000" pitchFamily="2" charset="0"/>
              <a:cs typeface="Times New Roman" panose="02020603050405020304" pitchFamily="18" charset="0"/>
            </a:endParaRPr>
          </a:p>
          <a:p>
            <a:pPr>
              <a:buFont typeface="Wingdings" panose="05000000000000000000" pitchFamily="2" charset="2"/>
              <a:buChar char="Ø"/>
            </a:pPr>
            <a:r>
              <a:rPr lang="en-US" sz="1600" b="1" dirty="0">
                <a:latin typeface="Times New Roman" panose="02020603050405020304" pitchFamily="18" charset="0"/>
                <a:ea typeface="Ebrima" panose="02000000000000000000" pitchFamily="2" charset="0"/>
                <a:cs typeface="Times New Roman" panose="02020603050405020304" pitchFamily="18" charset="0"/>
              </a:rPr>
              <a:t>Operating System</a:t>
            </a:r>
          </a:p>
          <a:p>
            <a:pPr marL="0" indent="0">
              <a:buNone/>
            </a:pPr>
            <a:r>
              <a:rPr lang="en-US" sz="1600" b="1" dirty="0">
                <a:latin typeface="Times New Roman" panose="02020603050405020304" pitchFamily="18" charset="0"/>
                <a:ea typeface="Ebrima" panose="02000000000000000000" pitchFamily="2" charset="0"/>
                <a:cs typeface="Times New Roman" panose="02020603050405020304" pitchFamily="18" charset="0"/>
              </a:rPr>
              <a:t>	Windows: </a:t>
            </a:r>
            <a:r>
              <a:rPr lang="en-US" sz="1600" dirty="0">
                <a:latin typeface="Times New Roman" panose="02020603050405020304" pitchFamily="18" charset="0"/>
                <a:ea typeface="Ebrima" panose="02000000000000000000" pitchFamily="2" charset="0"/>
                <a:cs typeface="Times New Roman" panose="02020603050405020304" pitchFamily="18" charset="0"/>
              </a:rPr>
              <a:t>Windows 11</a:t>
            </a:r>
          </a:p>
          <a:p>
            <a:pPr>
              <a:buFont typeface="Wingdings" panose="05000000000000000000" pitchFamily="2" charset="2"/>
              <a:buChar char="Ø"/>
            </a:pPr>
            <a:r>
              <a:rPr lang="en-IN" sz="1600" b="1" dirty="0">
                <a:latin typeface="Times New Roman" panose="02020603050405020304" pitchFamily="18" charset="0"/>
                <a:ea typeface="Ebrima" panose="02000000000000000000" pitchFamily="2" charset="0"/>
                <a:cs typeface="Times New Roman" panose="02020603050405020304" pitchFamily="18" charset="0"/>
              </a:rPr>
              <a:t>Python Interpreter</a:t>
            </a:r>
          </a:p>
          <a:p>
            <a:pPr lvl="1">
              <a:buFont typeface="Arial" panose="020B0604020202020204" pitchFamily="34" charset="0"/>
              <a:buChar char="•"/>
            </a:pPr>
            <a:r>
              <a:rPr lang="en-IN" sz="1600" b="1" dirty="0">
                <a:latin typeface="Times New Roman" panose="02020603050405020304" pitchFamily="18" charset="0"/>
                <a:ea typeface="Ebrima" panose="02000000000000000000" pitchFamily="2" charset="0"/>
                <a:cs typeface="Times New Roman" panose="02020603050405020304" pitchFamily="18" charset="0"/>
              </a:rPr>
              <a:t>Version</a:t>
            </a:r>
            <a:r>
              <a:rPr lang="en-IN" sz="1600" dirty="0">
                <a:latin typeface="Times New Roman" panose="02020603050405020304" pitchFamily="18" charset="0"/>
                <a:ea typeface="Ebrima" panose="02000000000000000000" pitchFamily="2" charset="0"/>
                <a:cs typeface="Times New Roman" panose="02020603050405020304" pitchFamily="18" charset="0"/>
              </a:rPr>
              <a:t>: Python 3.7 or later (Python 3.10+ recommended)</a:t>
            </a:r>
          </a:p>
          <a:p>
            <a:pPr lvl="1">
              <a:buFont typeface="Arial" panose="020B0604020202020204" pitchFamily="34" charset="0"/>
              <a:buChar char="•"/>
            </a:pPr>
            <a:r>
              <a:rPr lang="en-IN" sz="1600" b="1" dirty="0">
                <a:latin typeface="Times New Roman" panose="02020603050405020304" pitchFamily="18" charset="0"/>
                <a:ea typeface="Ebrima" panose="02000000000000000000" pitchFamily="2" charset="0"/>
                <a:cs typeface="Times New Roman" panose="02020603050405020304" pitchFamily="18" charset="0"/>
              </a:rPr>
              <a:t>Distribution</a:t>
            </a:r>
            <a:r>
              <a:rPr lang="en-IN" sz="1600" dirty="0">
                <a:latin typeface="Times New Roman" panose="02020603050405020304" pitchFamily="18" charset="0"/>
                <a:ea typeface="Ebrima" panose="02000000000000000000" pitchFamily="2" charset="0"/>
                <a:cs typeface="Times New Roman" panose="02020603050405020304" pitchFamily="18" charset="0"/>
              </a:rPr>
              <a:t>: Standard Python distribution from </a:t>
            </a:r>
            <a:r>
              <a:rPr lang="en-IN" sz="1600" dirty="0">
                <a:solidFill>
                  <a:srgbClr val="00B0F0"/>
                </a:solidFill>
                <a:latin typeface="Times New Roman" panose="02020603050405020304" pitchFamily="18" charset="0"/>
                <a:ea typeface="Ebrima"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python.org</a:t>
            </a:r>
            <a:r>
              <a:rPr lang="en-IN" sz="1600" dirty="0">
                <a:solidFill>
                  <a:srgbClr val="00B0F0"/>
                </a:solidFill>
                <a:latin typeface="Times New Roman" panose="02020603050405020304" pitchFamily="18" charset="0"/>
                <a:ea typeface="Ebrima" panose="02000000000000000000" pitchFamily="2" charset="0"/>
                <a:cs typeface="Times New Roman" panose="02020603050405020304" pitchFamily="18" charset="0"/>
              </a:rPr>
              <a:t> </a:t>
            </a:r>
            <a:r>
              <a:rPr lang="en-IN" sz="1600" dirty="0">
                <a:latin typeface="Times New Roman" panose="02020603050405020304" pitchFamily="18" charset="0"/>
                <a:ea typeface="Ebrima" panose="02000000000000000000" pitchFamily="2" charset="0"/>
                <a:cs typeface="Times New Roman" panose="02020603050405020304" pitchFamily="18" charset="0"/>
              </a:rPr>
              <a:t>or Anaconda for scientific computing</a:t>
            </a:r>
          </a:p>
          <a:p>
            <a:pPr marL="0" indent="0">
              <a:buNone/>
            </a:pPr>
            <a:endParaRPr lang="en-US" sz="1600" b="1" u="sng"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IN" sz="1800" dirty="0">
              <a:latin typeface="Times New Roman" panose="02020603050405020304" pitchFamily="18" charset="0"/>
              <a:ea typeface="Ebrima"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1735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FF9E-74AB-E983-F1B9-C34EEDFB18BA}"/>
              </a:ext>
            </a:extLst>
          </p:cNvPr>
          <p:cNvSpPr>
            <a:spLocks noGrp="1"/>
          </p:cNvSpPr>
          <p:nvPr>
            <p:ph type="title"/>
          </p:nvPr>
        </p:nvSpPr>
        <p:spPr>
          <a:xfrm>
            <a:off x="717049" y="88132"/>
            <a:ext cx="9912096" cy="1014984"/>
          </a:xfrm>
        </p:spPr>
        <p:txBody>
          <a:bodyPr/>
          <a:lstStyle/>
          <a:p>
            <a:pPr algn="l"/>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DESIGNING</a:t>
            </a:r>
            <a:b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2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 OF TASK</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AC0A64A-702B-4C6A-A5E4-01998BE45E1B}"/>
              </a:ext>
            </a:extLst>
          </p:cNvPr>
          <p:cNvSpPr>
            <a:spLocks noGrp="1"/>
          </p:cNvSpPr>
          <p:nvPr>
            <p:ph type="sldNum" sz="quarter" idx="12"/>
          </p:nvPr>
        </p:nvSpPr>
        <p:spPr/>
        <p:txBody>
          <a:bodyPr/>
          <a:lstStyle/>
          <a:p>
            <a:fld id="{8D0AFDD5-844D-364D-8AEC-50CF4D36D55D}" type="slidenum">
              <a:rPr lang="en-US" b="1" noProof="0" smtClean="0"/>
              <a:t>12</a:t>
            </a:fld>
            <a:endParaRPr lang="en-US" b="1" noProof="0" dirty="0"/>
          </a:p>
        </p:txBody>
      </p:sp>
      <p:sp>
        <p:nvSpPr>
          <p:cNvPr id="5" name="Footer Placeholder 4">
            <a:extLst>
              <a:ext uri="{FF2B5EF4-FFF2-40B4-BE49-F238E27FC236}">
                <a16:creationId xmlns:a16="http://schemas.microsoft.com/office/drawing/2014/main" id="{D39DBDA5-5E98-7455-C938-9EAE94155404}"/>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p>
        </p:txBody>
      </p:sp>
      <p:sp>
        <p:nvSpPr>
          <p:cNvPr id="6" name="Date Placeholder 5">
            <a:extLst>
              <a:ext uri="{FF2B5EF4-FFF2-40B4-BE49-F238E27FC236}">
                <a16:creationId xmlns:a16="http://schemas.microsoft.com/office/drawing/2014/main" id="{8E07B427-9D9B-FA75-604D-E1BD81934C1E}"/>
              </a:ext>
            </a:extLst>
          </p:cNvPr>
          <p:cNvSpPr>
            <a:spLocks noGrp="1"/>
          </p:cNvSpPr>
          <p:nvPr>
            <p:ph type="dt" sz="half" idx="10"/>
          </p:nvPr>
        </p:nvSpPr>
        <p:spPr/>
        <p:txBody>
          <a:bodyPr/>
          <a:lstStyle/>
          <a:p>
            <a:r>
              <a:rPr lang="en-US" b="1" noProof="0" dirty="0"/>
              <a:t>2024</a:t>
            </a:r>
          </a:p>
        </p:txBody>
      </p:sp>
      <p:cxnSp>
        <p:nvCxnSpPr>
          <p:cNvPr id="11" name="Straight Connector 10">
            <a:extLst>
              <a:ext uri="{FF2B5EF4-FFF2-40B4-BE49-F238E27FC236}">
                <a16:creationId xmlns:a16="http://schemas.microsoft.com/office/drawing/2014/main" id="{7D3D50C8-6B18-570B-270E-EEA41EE9C7F1}"/>
              </a:ext>
            </a:extLst>
          </p:cNvPr>
          <p:cNvCxnSpPr>
            <a:cxnSpLocks/>
          </p:cNvCxnSpPr>
          <p:nvPr/>
        </p:nvCxnSpPr>
        <p:spPr>
          <a:xfrm>
            <a:off x="667657" y="1103116"/>
            <a:ext cx="11059886"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B97D9DF-C04C-AB75-6EDC-E7B4A6483FD5}"/>
              </a:ext>
            </a:extLst>
          </p:cNvPr>
          <p:cNvPicPr>
            <a:picLocks noChangeAspect="1"/>
          </p:cNvPicPr>
          <p:nvPr/>
        </p:nvPicPr>
        <p:blipFill>
          <a:blip r:embed="rId2"/>
          <a:stretch>
            <a:fillRect/>
          </a:stretch>
        </p:blipFill>
        <p:spPr>
          <a:xfrm>
            <a:off x="2021305" y="1296437"/>
            <a:ext cx="7038474" cy="4701667"/>
          </a:xfrm>
          <a:prstGeom prst="rect">
            <a:avLst/>
          </a:prstGeom>
        </p:spPr>
      </p:pic>
    </p:spTree>
    <p:extLst>
      <p:ext uri="{BB962C8B-B14F-4D97-AF65-F5344CB8AC3E}">
        <p14:creationId xmlns:p14="http://schemas.microsoft.com/office/powerpoint/2010/main" val="104539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37BD-FA9B-ABE4-2378-A40B825C8748}"/>
              </a:ext>
            </a:extLst>
          </p:cNvPr>
          <p:cNvSpPr>
            <a:spLocks noGrp="1"/>
          </p:cNvSpPr>
          <p:nvPr>
            <p:ph type="title"/>
          </p:nvPr>
        </p:nvSpPr>
        <p:spPr>
          <a:xfrm>
            <a:off x="1139952" y="213914"/>
            <a:ext cx="9912096" cy="1014984"/>
          </a:xfrm>
        </p:spPr>
        <p:txBody>
          <a:bodyPr/>
          <a:lstStyle/>
          <a:p>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br>
              <a:rPr lang="en-IN" sz="60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06BE6DB-545A-0862-0196-1259D8261B21}"/>
              </a:ext>
            </a:extLst>
          </p:cNvPr>
          <p:cNvSpPr>
            <a:spLocks noGrp="1"/>
          </p:cNvSpPr>
          <p:nvPr>
            <p:ph idx="1"/>
          </p:nvPr>
        </p:nvSpPr>
        <p:spPr/>
        <p:txBody>
          <a:bodyPr/>
          <a:lstStyle/>
          <a:p>
            <a:pPr marL="0" marR="271780" indent="0" algn="just">
              <a:lnSpc>
                <a:spcPct val="106000"/>
              </a:lnSpc>
              <a:spcBef>
                <a:spcPts val="200"/>
              </a:spcBef>
              <a:spcAft>
                <a:spcPts val="405"/>
              </a:spcAft>
              <a:buNone/>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 DESCRIPTION:</a:t>
            </a:r>
          </a:p>
          <a:p>
            <a:pPr marL="0" marR="271780" indent="0" algn="just">
              <a:lnSpc>
                <a:spcPct val="106000"/>
              </a:lnSpc>
              <a:spcBef>
                <a:spcPts val="200"/>
              </a:spcBef>
              <a:spcAft>
                <a:spcPts val="405"/>
              </a:spcAft>
              <a:buNone/>
            </a:pPr>
            <a:r>
              <a:rPr lang="en-IN"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ATM INTERFACE </a:t>
            </a:r>
            <a:r>
              <a:rPr lang="en-IN"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b="1" dirty="0">
              <a:solidFill>
                <a:srgbClr val="0A2F40"/>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184150" indent="0" algn="just">
              <a:lnSpc>
                <a:spcPct val="106000"/>
              </a:lnSpc>
              <a:spcAft>
                <a:spcPts val="1165"/>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ATMs in our cities are built on Python, as we have all seen them. It is a console-based application with five different classes. In order to use the system, the user must enter his or her user ID and pin when it starts. Once the details are entered successfully, ATM functionality is unlocked. As a result of the project, the following operations can be performed:  </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Transactions </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History</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Withdraw</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Deposit</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Transfer</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200"/>
              </a:spcBef>
              <a:buFont typeface="Wingdings" panose="05000000000000000000" pitchFamily="2" charset="2"/>
              <a:buChar char=""/>
            </a:pPr>
            <a:r>
              <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Quit</a:t>
            </a:r>
            <a:endParaRPr lang="en-IN" sz="1800" b="1" i="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lgn="just">
              <a:lnSpc>
                <a:spcPct val="106000"/>
              </a:lnSpc>
              <a:spcAft>
                <a:spcPts val="780"/>
              </a:spcAft>
              <a:buNone/>
            </a:pP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B9E6B242-CBB9-D6BD-3296-EBA42F73EEC5}"/>
              </a:ext>
            </a:extLst>
          </p:cNvPr>
          <p:cNvSpPr>
            <a:spLocks noGrp="1"/>
          </p:cNvSpPr>
          <p:nvPr>
            <p:ph type="sldNum" sz="quarter" idx="12"/>
          </p:nvPr>
        </p:nvSpPr>
        <p:spPr/>
        <p:txBody>
          <a:bodyPr/>
          <a:lstStyle/>
          <a:p>
            <a:fld id="{8D0AFDD5-844D-364D-8AEC-50CF4D36D55D}" type="slidenum">
              <a:rPr lang="en-US" b="1" noProof="0" smtClean="0"/>
              <a:t>13</a:t>
            </a:fld>
            <a:endParaRPr lang="en-US" b="1" noProof="0" dirty="0"/>
          </a:p>
        </p:txBody>
      </p:sp>
      <p:sp>
        <p:nvSpPr>
          <p:cNvPr id="5" name="Footer Placeholder 4">
            <a:extLst>
              <a:ext uri="{FF2B5EF4-FFF2-40B4-BE49-F238E27FC236}">
                <a16:creationId xmlns:a16="http://schemas.microsoft.com/office/drawing/2014/main" id="{1021D6CC-E8E2-1639-C02F-42C8978769D8}"/>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p>
        </p:txBody>
      </p:sp>
      <p:sp>
        <p:nvSpPr>
          <p:cNvPr id="6" name="Date Placeholder 5">
            <a:extLst>
              <a:ext uri="{FF2B5EF4-FFF2-40B4-BE49-F238E27FC236}">
                <a16:creationId xmlns:a16="http://schemas.microsoft.com/office/drawing/2014/main" id="{3CB0EDC6-EC74-C642-FD35-29DE4A322EAD}"/>
              </a:ext>
            </a:extLst>
          </p:cNvPr>
          <p:cNvSpPr>
            <a:spLocks noGrp="1"/>
          </p:cNvSpPr>
          <p:nvPr>
            <p:ph type="dt" sz="half" idx="10"/>
          </p:nvPr>
        </p:nvSpPr>
        <p:spPr/>
        <p:txBody>
          <a:bodyPr/>
          <a:lstStyle/>
          <a:p>
            <a:r>
              <a:rPr lang="en-US" b="1" noProof="0" dirty="0"/>
              <a:t>2024</a:t>
            </a:r>
          </a:p>
        </p:txBody>
      </p:sp>
      <p:cxnSp>
        <p:nvCxnSpPr>
          <p:cNvPr id="8" name="Straight Connector 7">
            <a:extLst>
              <a:ext uri="{FF2B5EF4-FFF2-40B4-BE49-F238E27FC236}">
                <a16:creationId xmlns:a16="http://schemas.microsoft.com/office/drawing/2014/main" id="{FC87E65E-8D07-BFC6-1100-A34FCD156489}"/>
              </a:ext>
            </a:extLst>
          </p:cNvPr>
          <p:cNvCxnSpPr>
            <a:cxnSpLocks/>
          </p:cNvCxnSpPr>
          <p:nvPr/>
        </p:nvCxnSpPr>
        <p:spPr>
          <a:xfrm>
            <a:off x="290286" y="1380640"/>
            <a:ext cx="1152434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3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1EFB9-2CFA-6427-0218-597006C67028}"/>
              </a:ext>
            </a:extLst>
          </p:cNvPr>
          <p:cNvSpPr>
            <a:spLocks noGrp="1"/>
          </p:cNvSpPr>
          <p:nvPr>
            <p:ph idx="1"/>
          </p:nvPr>
        </p:nvSpPr>
        <p:spPr>
          <a:xfrm>
            <a:off x="379857" y="390525"/>
            <a:ext cx="11222736" cy="5924654"/>
          </a:xfrm>
        </p:spPr>
        <p:txBody>
          <a:bodyPr/>
          <a:lstStyle/>
          <a:p>
            <a:pPr marL="0" indent="0" algn="just">
              <a:buNone/>
            </a:pPr>
            <a:r>
              <a:rPr lang="en-US" sz="1800" b="1" u="sng" dirty="0">
                <a:latin typeface="Times New Roman" panose="02020603050405020304" pitchFamily="18" charset="0"/>
                <a:ea typeface="Ebrima" panose="02000000000000000000" pitchFamily="2" charset="0"/>
                <a:cs typeface="Times New Roman" panose="02020603050405020304" pitchFamily="18" charset="0"/>
              </a:rPr>
              <a:t>Coding:</a:t>
            </a:r>
          </a:p>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Creating an ATM interface using Python involves implementing a simple console-based application that mimics the basic functionalities of an ATM, such as account balance inquiry, withdrawal, deposit, and exit options. Below is a step-by-step guide and the corresponding code for building this interface.</a:t>
            </a:r>
          </a:p>
          <a:p>
            <a:pPr marL="0" indent="0" algn="just">
              <a:buNone/>
            </a:pPr>
            <a:endParaRPr lang="en-US"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lgn="just">
              <a:buNone/>
            </a:pPr>
            <a:r>
              <a:rPr lang="en-US" sz="1800" b="1" u="sng" dirty="0">
                <a:latin typeface="Times New Roman" panose="02020603050405020304" pitchFamily="18" charset="0"/>
                <a:ea typeface="Ebrima" panose="02000000000000000000" pitchFamily="2" charset="0"/>
                <a:cs typeface="Times New Roman" panose="02020603050405020304" pitchFamily="18" charset="0"/>
              </a:rPr>
              <a:t>Step-by-Step Guide:</a:t>
            </a:r>
          </a:p>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1. Define the ATM class: The class will encapsulate all the functionalities and state of the ATM, including account balance and methods for different transactions.</a:t>
            </a:r>
          </a:p>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2. Initialize the ATM: The constructor (`__init__` method) will initialize the account balance.</a:t>
            </a:r>
          </a:p>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3. Create Methods for Transactions:</a:t>
            </a:r>
          </a:p>
          <a:p>
            <a:pPr marL="560070" lvl="1" indent="-285750" algn="just">
              <a:buFont typeface="Wingdings" panose="05000000000000000000" pitchFamily="2" charset="2"/>
              <a:buChar char="§"/>
            </a:pPr>
            <a:r>
              <a:rPr lang="en-US" sz="1600" dirty="0">
                <a:latin typeface="Times New Roman" panose="02020603050405020304" pitchFamily="18" charset="0"/>
                <a:ea typeface="Ebrima" panose="02000000000000000000" pitchFamily="2" charset="0"/>
                <a:cs typeface="Times New Roman" panose="02020603050405020304" pitchFamily="18" charset="0"/>
              </a:rPr>
              <a:t>`check_balance()`: Method to check the current account balance.</a:t>
            </a:r>
          </a:p>
          <a:p>
            <a:pPr marL="560070" lvl="1" indent="-285750" algn="just">
              <a:buFont typeface="Wingdings" panose="05000000000000000000" pitchFamily="2" charset="2"/>
              <a:buChar char="§"/>
            </a:pPr>
            <a:r>
              <a:rPr lang="en-US" sz="1600" dirty="0">
                <a:latin typeface="Times New Roman" panose="02020603050405020304" pitchFamily="18" charset="0"/>
                <a:ea typeface="Ebrima" panose="02000000000000000000" pitchFamily="2" charset="0"/>
                <a:cs typeface="Times New Roman" panose="02020603050405020304" pitchFamily="18" charset="0"/>
              </a:rPr>
              <a:t>`deposit(amount)`: Method to deposit an amount into the account.</a:t>
            </a:r>
          </a:p>
          <a:p>
            <a:pPr marL="560070" lvl="1" indent="-285750" algn="just">
              <a:buFont typeface="Wingdings" panose="05000000000000000000" pitchFamily="2" charset="2"/>
              <a:buChar char="§"/>
            </a:pPr>
            <a:r>
              <a:rPr lang="en-US" sz="1600" dirty="0">
                <a:latin typeface="Times New Roman" panose="02020603050405020304" pitchFamily="18" charset="0"/>
                <a:ea typeface="Ebrima" panose="02000000000000000000" pitchFamily="2" charset="0"/>
                <a:cs typeface="Times New Roman" panose="02020603050405020304" pitchFamily="18" charset="0"/>
              </a:rPr>
              <a:t>`withdraw(amount)`: Method to withdraw an amount from the account.</a:t>
            </a:r>
          </a:p>
          <a:p>
            <a:pPr marL="560070" lvl="1" indent="-285750" algn="just">
              <a:buFont typeface="Wingdings" panose="05000000000000000000" pitchFamily="2" charset="2"/>
              <a:buChar char="§"/>
            </a:pPr>
            <a:r>
              <a:rPr lang="en-US" sz="1600" dirty="0">
                <a:latin typeface="Times New Roman" panose="02020603050405020304" pitchFamily="18" charset="0"/>
                <a:ea typeface="Ebrima" panose="02000000000000000000" pitchFamily="2" charset="0"/>
                <a:cs typeface="Times New Roman" panose="02020603050405020304" pitchFamily="18" charset="0"/>
              </a:rPr>
              <a:t>`exit_atm()`: Method to exit the ATM interface.</a:t>
            </a:r>
          </a:p>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4. Implement the User Interface: A loop that provides a menu for the user to select different options and calls the corresponding methods based on user input.</a:t>
            </a:r>
          </a:p>
          <a:p>
            <a:pPr marL="0" indent="0">
              <a:buNone/>
            </a:pPr>
            <a:endParaRPr lang="en-IN" dirty="0"/>
          </a:p>
        </p:txBody>
      </p:sp>
      <p:sp>
        <p:nvSpPr>
          <p:cNvPr id="4" name="Slide Number Placeholder 3">
            <a:extLst>
              <a:ext uri="{FF2B5EF4-FFF2-40B4-BE49-F238E27FC236}">
                <a16:creationId xmlns:a16="http://schemas.microsoft.com/office/drawing/2014/main" id="{D11C6DE5-3272-116C-EF83-1275883B3798}"/>
              </a:ext>
            </a:extLst>
          </p:cNvPr>
          <p:cNvSpPr>
            <a:spLocks noGrp="1"/>
          </p:cNvSpPr>
          <p:nvPr>
            <p:ph type="sldNum" sz="quarter" idx="12"/>
          </p:nvPr>
        </p:nvSpPr>
        <p:spPr/>
        <p:txBody>
          <a:bodyPr/>
          <a:lstStyle/>
          <a:p>
            <a:fld id="{8D0AFDD5-844D-364D-8AEC-50CF4D36D55D}" type="slidenum">
              <a:rPr lang="en-US" b="1" noProof="0" smtClean="0"/>
              <a:t>14</a:t>
            </a:fld>
            <a:endParaRPr lang="en-US" b="1" noProof="0" dirty="0"/>
          </a:p>
        </p:txBody>
      </p:sp>
      <p:sp>
        <p:nvSpPr>
          <p:cNvPr id="5" name="Footer Placeholder 4">
            <a:extLst>
              <a:ext uri="{FF2B5EF4-FFF2-40B4-BE49-F238E27FC236}">
                <a16:creationId xmlns:a16="http://schemas.microsoft.com/office/drawing/2014/main" id="{E8AFB879-E94D-6787-73FC-62590A4CF92F}"/>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DC59E82-84B2-3B5E-FF7F-F593030B5D87}"/>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21032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FCE7D-D96B-ED6C-804C-FE0FA154A92D}"/>
              </a:ext>
            </a:extLst>
          </p:cNvPr>
          <p:cNvSpPr>
            <a:spLocks noGrp="1"/>
          </p:cNvSpPr>
          <p:nvPr>
            <p:ph idx="1"/>
          </p:nvPr>
        </p:nvSpPr>
        <p:spPr>
          <a:xfrm>
            <a:off x="399853" y="102432"/>
            <a:ext cx="11392294" cy="6298472"/>
          </a:xfrm>
        </p:spPr>
        <p:txBody>
          <a:bodyPr/>
          <a:lstStyle/>
          <a:p>
            <a:pPr marL="0" indent="0">
              <a:buNone/>
            </a:pPr>
            <a:r>
              <a:rPr lang="en-IN" sz="2000" b="1" u="sng" dirty="0">
                <a:latin typeface="Times New Roman" panose="02020603050405020304" pitchFamily="18" charset="0"/>
                <a:cs typeface="Times New Roman" panose="02020603050405020304" pitchFamily="18" charset="0"/>
              </a:rPr>
              <a:t>EXPLANATION OF THE CODE:</a:t>
            </a:r>
          </a:p>
          <a:p>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ea typeface="Ebrima" panose="02000000000000000000" pitchFamily="2" charset="0"/>
                <a:cs typeface="Times New Roman" panose="02020603050405020304" pitchFamily="18" charset="0"/>
              </a:rPr>
              <a:t>ATM Class Definition: The `ATM` class encapsulates the functionalities of the ATM. The initial balance is set to $1000 for demonstration purposes.</a:t>
            </a:r>
          </a:p>
          <a:p>
            <a:endParaRPr lang="en-IN"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IN" sz="1600" dirty="0">
                <a:latin typeface="Times New Roman" panose="02020603050405020304" pitchFamily="18" charset="0"/>
                <a:ea typeface="Ebrima" panose="02000000000000000000" pitchFamily="2" charset="0"/>
                <a:cs typeface="Times New Roman" panose="02020603050405020304" pitchFamily="18" charset="0"/>
              </a:rPr>
              <a:t>2. Methods:</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`check_balance()`: Prints the current balance.</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`deposit(amount)`: Adds the specified amount to the balance if the amount is valid.</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`withdraw(amount)`: Subtracts the specified amount from the balance if the amount is valid and sufficient funds are     available.</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 `exit_atm()`: Exits the program with a goodbye message.</a:t>
            </a:r>
          </a:p>
          <a:p>
            <a:pPr marL="0" indent="0">
              <a:buNone/>
            </a:pPr>
            <a:endParaRPr lang="en-IN"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IN" sz="1600" dirty="0">
                <a:latin typeface="Times New Roman" panose="02020603050405020304" pitchFamily="18" charset="0"/>
                <a:ea typeface="Ebrima" panose="02000000000000000000" pitchFamily="2" charset="0"/>
                <a:cs typeface="Times New Roman" panose="02020603050405020304" pitchFamily="18" charset="0"/>
              </a:rPr>
              <a:t>3. Main Function:</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    The `main()` function creates an instance of the `ATM` class and provides a menu-driven interface for the user.</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    A `while` loop ensures the menu is repeatedly displayed until the user chooses to exit.</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   -The user’s choice is obtained using `input()`, and the corresponding method of the `ATM` class is called based on the input.</a:t>
            </a:r>
          </a:p>
          <a:p>
            <a:pPr>
              <a:buFont typeface="Arial" panose="020B0604020202020204" pitchFamily="34" charset="0"/>
              <a:buChar char="•"/>
            </a:pPr>
            <a:r>
              <a:rPr lang="en-IN" sz="1600" dirty="0">
                <a:latin typeface="Times New Roman" panose="02020603050405020304" pitchFamily="18" charset="0"/>
                <a:ea typeface="Ebrima" panose="02000000000000000000" pitchFamily="2" charset="0"/>
                <a:cs typeface="Times New Roman" panose="02020603050405020304" pitchFamily="18" charset="0"/>
              </a:rPr>
              <a:t>   - The `if-elif-else` structure handles the user’s choice and validates the input.</a:t>
            </a:r>
          </a:p>
          <a:p>
            <a:pPr>
              <a:buFont typeface="Arial" panose="020B0604020202020204" pitchFamily="34" charset="0"/>
              <a:buChar char="•"/>
            </a:pPr>
            <a:endParaRPr lang="en-IN"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IN" sz="2000" b="1" u="sng" dirty="0">
                <a:latin typeface="Times New Roman" panose="02020603050405020304" pitchFamily="18" charset="0"/>
                <a:ea typeface="Ebrima" panose="02000000000000000000" pitchFamily="2" charset="0"/>
                <a:cs typeface="Times New Roman" panose="02020603050405020304" pitchFamily="18" charset="0"/>
              </a:rPr>
              <a:t>CODE :</a:t>
            </a:r>
            <a:r>
              <a:rPr lang="en-IN" sz="2000" b="1" dirty="0">
                <a:latin typeface="Times New Roman" panose="02020603050405020304" pitchFamily="18" charset="0"/>
                <a:ea typeface="Ebrima" panose="02000000000000000000" pitchFamily="2" charset="0"/>
                <a:cs typeface="Times New Roman" panose="02020603050405020304" pitchFamily="18" charset="0"/>
              </a:rPr>
              <a:t>  </a:t>
            </a:r>
            <a:r>
              <a:rPr lang="en-IN" sz="1600" b="1" dirty="0">
                <a:solidFill>
                  <a:schemeClr val="accent2">
                    <a:lumMod val="50000"/>
                  </a:schemeClr>
                </a:solidFill>
                <a:latin typeface="Times New Roman" panose="02020603050405020304" pitchFamily="18" charset="0"/>
                <a:ea typeface="Ebrima"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https://github.com/Gtshivanand/Task-On-AtmInterface.git//</a:t>
            </a:r>
            <a:endParaRPr lang="en-IN" sz="1600" b="1" dirty="0">
              <a:solidFill>
                <a:schemeClr val="accent2">
                  <a:lumMod val="50000"/>
                </a:schemeClr>
              </a:solidFill>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3396757B-7234-D6B6-9B0D-3BED1B342D9E}"/>
              </a:ext>
            </a:extLst>
          </p:cNvPr>
          <p:cNvSpPr>
            <a:spLocks noGrp="1"/>
          </p:cNvSpPr>
          <p:nvPr>
            <p:ph type="sldNum" sz="quarter" idx="12"/>
          </p:nvPr>
        </p:nvSpPr>
        <p:spPr/>
        <p:txBody>
          <a:bodyPr/>
          <a:lstStyle/>
          <a:p>
            <a:fld id="{8D0AFDD5-844D-364D-8AEC-50CF4D36D55D}" type="slidenum">
              <a:rPr lang="en-US" b="1" noProof="0" smtClean="0"/>
              <a:t>15</a:t>
            </a:fld>
            <a:endParaRPr lang="en-US" b="1" noProof="0" dirty="0"/>
          </a:p>
        </p:txBody>
      </p:sp>
      <p:sp>
        <p:nvSpPr>
          <p:cNvPr id="5" name="Footer Placeholder 4">
            <a:extLst>
              <a:ext uri="{FF2B5EF4-FFF2-40B4-BE49-F238E27FC236}">
                <a16:creationId xmlns:a16="http://schemas.microsoft.com/office/drawing/2014/main" id="{F98DC913-0A0E-1606-173D-A8AC8A5337D4}"/>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p>
        </p:txBody>
      </p:sp>
      <p:sp>
        <p:nvSpPr>
          <p:cNvPr id="6" name="Date Placeholder 5">
            <a:extLst>
              <a:ext uri="{FF2B5EF4-FFF2-40B4-BE49-F238E27FC236}">
                <a16:creationId xmlns:a16="http://schemas.microsoft.com/office/drawing/2014/main" id="{1B822519-D40E-A49F-7D44-D2AD4A9BFC28}"/>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153261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4371-8642-2804-2B98-A9B976DED80E}"/>
              </a:ext>
            </a:extLst>
          </p:cNvPr>
          <p:cNvSpPr>
            <a:spLocks noGrp="1"/>
          </p:cNvSpPr>
          <p:nvPr>
            <p:ph type="title"/>
          </p:nvPr>
        </p:nvSpPr>
        <p:spPr>
          <a:xfrm>
            <a:off x="1139952" y="129350"/>
            <a:ext cx="9912096" cy="1014984"/>
          </a:xfrm>
        </p:spPr>
        <p:txBody>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br>
              <a:rPr lang="en-IN" sz="2800" b="1"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E052A9-90F6-0843-59E1-EC332E9C9979}"/>
              </a:ext>
            </a:extLst>
          </p:cNvPr>
          <p:cNvSpPr>
            <a:spLocks noGrp="1"/>
          </p:cNvSpPr>
          <p:nvPr>
            <p:ph type="sldNum" sz="quarter" idx="12"/>
          </p:nvPr>
        </p:nvSpPr>
        <p:spPr/>
        <p:txBody>
          <a:bodyPr/>
          <a:lstStyle/>
          <a:p>
            <a:fld id="{8D0AFDD5-844D-364D-8AEC-50CF4D36D55D}" type="slidenum">
              <a:rPr lang="en-US" b="1" noProof="0" smtClean="0"/>
              <a:t>16</a:t>
            </a:fld>
            <a:endParaRPr lang="en-US" b="1" noProof="0" dirty="0"/>
          </a:p>
        </p:txBody>
      </p:sp>
      <p:sp>
        <p:nvSpPr>
          <p:cNvPr id="5" name="Footer Placeholder 4">
            <a:extLst>
              <a:ext uri="{FF2B5EF4-FFF2-40B4-BE49-F238E27FC236}">
                <a16:creationId xmlns:a16="http://schemas.microsoft.com/office/drawing/2014/main" id="{F5D6ED6A-EB94-7420-525A-24905D44ECCF}"/>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p>
        </p:txBody>
      </p:sp>
      <p:sp>
        <p:nvSpPr>
          <p:cNvPr id="6" name="Date Placeholder 5">
            <a:extLst>
              <a:ext uri="{FF2B5EF4-FFF2-40B4-BE49-F238E27FC236}">
                <a16:creationId xmlns:a16="http://schemas.microsoft.com/office/drawing/2014/main" id="{6DBEC675-AD40-21D5-C8F6-1B24DA65A042}"/>
              </a:ext>
            </a:extLst>
          </p:cNvPr>
          <p:cNvSpPr>
            <a:spLocks noGrp="1"/>
          </p:cNvSpPr>
          <p:nvPr>
            <p:ph type="dt" sz="half" idx="10"/>
          </p:nvPr>
        </p:nvSpPr>
        <p:spPr/>
        <p:txBody>
          <a:bodyPr/>
          <a:lstStyle/>
          <a:p>
            <a:r>
              <a:rPr lang="en-US" b="1" noProof="0" dirty="0"/>
              <a:t>2024</a:t>
            </a:r>
          </a:p>
        </p:txBody>
      </p:sp>
      <p:pic>
        <p:nvPicPr>
          <p:cNvPr id="7" name="Content Placeholder 3">
            <a:extLst>
              <a:ext uri="{FF2B5EF4-FFF2-40B4-BE49-F238E27FC236}">
                <a16:creationId xmlns:a16="http://schemas.microsoft.com/office/drawing/2014/main" id="{BBD1E9F1-0514-80A2-F193-A6F512511075}"/>
              </a:ext>
            </a:extLst>
          </p:cNvPr>
          <p:cNvPicPr>
            <a:picLocks noGrp="1"/>
          </p:cNvPicPr>
          <p:nvPr>
            <p:ph idx="1"/>
          </p:nvPr>
        </p:nvPicPr>
        <p:blipFill>
          <a:blip r:embed="rId2"/>
          <a:stretch>
            <a:fillRect/>
          </a:stretch>
        </p:blipFill>
        <p:spPr>
          <a:xfrm>
            <a:off x="585327" y="1452562"/>
            <a:ext cx="4152900" cy="3952875"/>
          </a:xfrm>
          <a:prstGeom prst="rect">
            <a:avLst/>
          </a:prstGeom>
        </p:spPr>
      </p:pic>
      <p:grpSp>
        <p:nvGrpSpPr>
          <p:cNvPr id="8" name="Group 7">
            <a:extLst>
              <a:ext uri="{FF2B5EF4-FFF2-40B4-BE49-F238E27FC236}">
                <a16:creationId xmlns:a16="http://schemas.microsoft.com/office/drawing/2014/main" id="{1975684A-4D3C-E5A0-1934-5AC1A43AF11F}"/>
              </a:ext>
            </a:extLst>
          </p:cNvPr>
          <p:cNvGrpSpPr/>
          <p:nvPr/>
        </p:nvGrpSpPr>
        <p:grpSpPr>
          <a:xfrm>
            <a:off x="5539595" y="1145569"/>
            <a:ext cx="5676494" cy="4798031"/>
            <a:chOff x="0" y="0"/>
            <a:chExt cx="4163801" cy="4319778"/>
          </a:xfrm>
        </p:grpSpPr>
        <p:pic>
          <p:nvPicPr>
            <p:cNvPr id="9" name="Picture 8">
              <a:extLst>
                <a:ext uri="{FF2B5EF4-FFF2-40B4-BE49-F238E27FC236}">
                  <a16:creationId xmlns:a16="http://schemas.microsoft.com/office/drawing/2014/main" id="{24AC218B-BFA2-F788-7034-0558B0815C75}"/>
                </a:ext>
              </a:extLst>
            </p:cNvPr>
            <p:cNvPicPr/>
            <p:nvPr/>
          </p:nvPicPr>
          <p:blipFill>
            <a:blip r:embed="rId3"/>
            <a:stretch>
              <a:fillRect/>
            </a:stretch>
          </p:blipFill>
          <p:spPr>
            <a:xfrm>
              <a:off x="4085717" y="2139950"/>
              <a:ext cx="45720" cy="205740"/>
            </a:xfrm>
            <a:prstGeom prst="rect">
              <a:avLst/>
            </a:prstGeom>
          </p:spPr>
        </p:pic>
        <p:sp>
          <p:nvSpPr>
            <p:cNvPr id="10" name="Rectangle 9">
              <a:extLst>
                <a:ext uri="{FF2B5EF4-FFF2-40B4-BE49-F238E27FC236}">
                  <a16:creationId xmlns:a16="http://schemas.microsoft.com/office/drawing/2014/main" id="{7F1EC9C4-1F3D-3250-D6F3-76F0099E54CB}"/>
                </a:ext>
              </a:extLst>
            </p:cNvPr>
            <p:cNvSpPr/>
            <p:nvPr/>
          </p:nvSpPr>
          <p:spPr>
            <a:xfrm>
              <a:off x="4086606" y="2159127"/>
              <a:ext cx="45808" cy="206453"/>
            </a:xfrm>
            <a:prstGeom prst="rect">
              <a:avLst/>
            </a:prstGeom>
            <a:ln>
              <a:noFill/>
            </a:ln>
          </p:spPr>
          <p:txBody>
            <a:bodyPr vert="horz" lIns="0" tIns="0" rIns="0" bIns="0" rtlCol="0">
              <a:noAutofit/>
            </a:bodyPr>
            <a:lstStyle/>
            <a:p>
              <a:pPr>
                <a:lnSpc>
                  <a:spcPct val="106000"/>
                </a:lnSpc>
                <a:spcAft>
                  <a:spcPts val="800"/>
                </a:spcAft>
              </a:pPr>
              <a:r>
                <a:rPr lang="en-IN" sz="1100">
                  <a:effectLst/>
                  <a:latin typeface="Aptos" panose="020B0004020202020204" pitchFamily="34" charset="0"/>
                  <a:ea typeface="Times New Roman" panose="02020603050405020304" pitchFamily="18" charset="0"/>
                  <a:cs typeface="Times New Roman" panose="02020603050405020304" pitchFamily="18" charset="0"/>
                </a:rPr>
                <a:t> </a:t>
              </a:r>
            </a:p>
          </p:txBody>
        </p:sp>
        <p:sp>
          <p:nvSpPr>
            <p:cNvPr id="11" name="Rectangle 10">
              <a:extLst>
                <a:ext uri="{FF2B5EF4-FFF2-40B4-BE49-F238E27FC236}">
                  <a16:creationId xmlns:a16="http://schemas.microsoft.com/office/drawing/2014/main" id="{C59D0D27-1EF0-B888-A978-D803A5A64268}"/>
                </a:ext>
              </a:extLst>
            </p:cNvPr>
            <p:cNvSpPr/>
            <p:nvPr/>
          </p:nvSpPr>
          <p:spPr>
            <a:xfrm>
              <a:off x="4121658" y="2168271"/>
              <a:ext cx="42143" cy="189937"/>
            </a:xfrm>
            <a:prstGeom prst="rect">
              <a:avLst/>
            </a:prstGeom>
            <a:ln>
              <a:noFill/>
            </a:ln>
          </p:spPr>
          <p:txBody>
            <a:bodyPr vert="horz" lIns="0" tIns="0" rIns="0" bIns="0" rtlCol="0">
              <a:noAutofit/>
            </a:bodyPr>
            <a:lstStyle/>
            <a:p>
              <a:pPr>
                <a:lnSpc>
                  <a:spcPct val="106000"/>
                </a:lnSpc>
                <a:spcAft>
                  <a:spcPts val="800"/>
                </a:spcAft>
              </a:pPr>
              <a:r>
                <a:rPr lang="en-IN" sz="1100">
                  <a:effectLst/>
                  <a:latin typeface="Aptos" panose="020B0004020202020204" pitchFamily="34" charset="0"/>
                  <a:ea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BD1FDB11-2D1C-4330-5DD1-F811F42DC825}"/>
                </a:ext>
              </a:extLst>
            </p:cNvPr>
            <p:cNvPicPr/>
            <p:nvPr/>
          </p:nvPicPr>
          <p:blipFill>
            <a:blip r:embed="rId4"/>
            <a:stretch>
              <a:fillRect/>
            </a:stretch>
          </p:blipFill>
          <p:spPr>
            <a:xfrm>
              <a:off x="0" y="0"/>
              <a:ext cx="4084320" cy="2253869"/>
            </a:xfrm>
            <a:prstGeom prst="rect">
              <a:avLst/>
            </a:prstGeom>
          </p:spPr>
        </p:pic>
        <p:pic>
          <p:nvPicPr>
            <p:cNvPr id="13" name="Picture 12">
              <a:extLst>
                <a:ext uri="{FF2B5EF4-FFF2-40B4-BE49-F238E27FC236}">
                  <a16:creationId xmlns:a16="http://schemas.microsoft.com/office/drawing/2014/main" id="{4175DCFB-E470-5183-5ECA-54542AD9A2F1}"/>
                </a:ext>
              </a:extLst>
            </p:cNvPr>
            <p:cNvPicPr/>
            <p:nvPr/>
          </p:nvPicPr>
          <p:blipFill>
            <a:blip r:embed="rId5"/>
            <a:stretch>
              <a:fillRect/>
            </a:stretch>
          </p:blipFill>
          <p:spPr>
            <a:xfrm>
              <a:off x="0" y="2370455"/>
              <a:ext cx="4158615" cy="1949323"/>
            </a:xfrm>
            <a:prstGeom prst="rect">
              <a:avLst/>
            </a:prstGeom>
          </p:spPr>
        </p:pic>
      </p:grpSp>
      <p:cxnSp>
        <p:nvCxnSpPr>
          <p:cNvPr id="15" name="Straight Connector 14">
            <a:extLst>
              <a:ext uri="{FF2B5EF4-FFF2-40B4-BE49-F238E27FC236}">
                <a16:creationId xmlns:a16="http://schemas.microsoft.com/office/drawing/2014/main" id="{406BC528-29CD-7277-05A4-1A342A9EBFEB}"/>
              </a:ext>
            </a:extLst>
          </p:cNvPr>
          <p:cNvCxnSpPr>
            <a:cxnSpLocks/>
          </p:cNvCxnSpPr>
          <p:nvPr/>
        </p:nvCxnSpPr>
        <p:spPr>
          <a:xfrm>
            <a:off x="338584" y="914400"/>
            <a:ext cx="113599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741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CC3-BC06-540B-8D4E-E8800225984D}"/>
              </a:ext>
            </a:extLst>
          </p:cNvPr>
          <p:cNvSpPr>
            <a:spLocks noGrp="1"/>
          </p:cNvSpPr>
          <p:nvPr>
            <p:ph type="title"/>
          </p:nvPr>
        </p:nvSpPr>
        <p:spPr>
          <a:xfrm>
            <a:off x="1139952" y="239387"/>
            <a:ext cx="9912096" cy="1014984"/>
          </a:xfrm>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9F54FE8-47F0-30AD-2565-041BFAFC5727}"/>
              </a:ext>
            </a:extLst>
          </p:cNvPr>
          <p:cNvSpPr>
            <a:spLocks noGrp="1"/>
          </p:cNvSpPr>
          <p:nvPr>
            <p:ph idx="1"/>
          </p:nvPr>
        </p:nvSpPr>
        <p:spPr>
          <a:xfrm>
            <a:off x="2046515" y="1576468"/>
            <a:ext cx="8781142" cy="4160520"/>
          </a:xfrm>
        </p:spPr>
        <p:txBody>
          <a:bodyPr/>
          <a:lstStyle/>
          <a:p>
            <a:pPr marL="0" indent="0" algn="just">
              <a:buNone/>
            </a:pPr>
            <a:r>
              <a:rPr lang="en-US" sz="1800" dirty="0">
                <a:latin typeface="Times New Roman" panose="02020603050405020304" pitchFamily="18" charset="0"/>
                <a:ea typeface="Ebrima" panose="02000000000000000000" pitchFamily="2" charset="0"/>
                <a:cs typeface="Times New Roman" panose="02020603050405020304" pitchFamily="18" charset="0"/>
              </a:rPr>
              <a:t>In conclusion, a Python development program equips learners with essential skills to navigate the dynamic landscape of software engineering. By mastering Python's versatile syntax, libraries, and frameworks, developers gain proficiency in creating diverse applications—from web development and data analysis to machine learning and automation.</a:t>
            </a:r>
          </a:p>
          <a:p>
            <a:pPr marL="0" indent="0" algn="just">
              <a:buNone/>
            </a:pPr>
            <a:r>
              <a:rPr lang="en-US" sz="1800" dirty="0">
                <a:latin typeface="Times New Roman" panose="02020603050405020304" pitchFamily="18" charset="0"/>
                <a:ea typeface="Ebrima" panose="02000000000000000000" pitchFamily="2" charset="0"/>
                <a:cs typeface="Times New Roman" panose="02020603050405020304" pitchFamily="18" charset="0"/>
              </a:rPr>
              <a:t> Through hands-on projects and rigorous testing practices, this program fosters critical thinking, problem-solving abilities, and a solid understanding of best practices. Ultimately, graduates are well-prepared to tackle real-world challenges, innovate effectively, and contribute meaningfully to both individual projects and collaborative teams in the ever-evolving field of technology.</a:t>
            </a:r>
            <a:endParaRPr lang="en-IN" sz="18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B46F290F-BF0F-D4B4-7FC9-F08D0CDB6435}"/>
              </a:ext>
            </a:extLst>
          </p:cNvPr>
          <p:cNvSpPr>
            <a:spLocks noGrp="1"/>
          </p:cNvSpPr>
          <p:nvPr>
            <p:ph type="sldNum" sz="quarter" idx="12"/>
          </p:nvPr>
        </p:nvSpPr>
        <p:spPr/>
        <p:txBody>
          <a:bodyPr/>
          <a:lstStyle/>
          <a:p>
            <a:fld id="{8D0AFDD5-844D-364D-8AEC-50CF4D36D55D}" type="slidenum">
              <a:rPr lang="en-US" b="1" noProof="0" smtClean="0"/>
              <a:t>17</a:t>
            </a:fld>
            <a:endParaRPr lang="en-US" b="1" noProof="0" dirty="0"/>
          </a:p>
        </p:txBody>
      </p:sp>
      <p:sp>
        <p:nvSpPr>
          <p:cNvPr id="5" name="Footer Placeholder 4">
            <a:extLst>
              <a:ext uri="{FF2B5EF4-FFF2-40B4-BE49-F238E27FC236}">
                <a16:creationId xmlns:a16="http://schemas.microsoft.com/office/drawing/2014/main" id="{513A2E28-2A28-6AA7-66F4-6524B01C6973}"/>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A4411EE-CE9C-1592-1C15-6754A2EDA01A}"/>
              </a:ext>
            </a:extLst>
          </p:cNvPr>
          <p:cNvSpPr>
            <a:spLocks noGrp="1"/>
          </p:cNvSpPr>
          <p:nvPr>
            <p:ph type="dt" sz="half" idx="10"/>
          </p:nvPr>
        </p:nvSpPr>
        <p:spPr/>
        <p:txBody>
          <a:bodyPr/>
          <a:lstStyle/>
          <a:p>
            <a:r>
              <a:rPr lang="en-US" b="1" noProof="0" dirty="0"/>
              <a:t>2024</a:t>
            </a:r>
          </a:p>
        </p:txBody>
      </p:sp>
      <p:cxnSp>
        <p:nvCxnSpPr>
          <p:cNvPr id="13" name="Straight Connector 12">
            <a:extLst>
              <a:ext uri="{FF2B5EF4-FFF2-40B4-BE49-F238E27FC236}">
                <a16:creationId xmlns:a16="http://schemas.microsoft.com/office/drawing/2014/main" id="{BF485C53-1530-4A10-C8E0-688C9FBADC48}"/>
              </a:ext>
            </a:extLst>
          </p:cNvPr>
          <p:cNvCxnSpPr/>
          <p:nvPr/>
        </p:nvCxnSpPr>
        <p:spPr>
          <a:xfrm>
            <a:off x="838200" y="1088571"/>
            <a:ext cx="106716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122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07E8-CF26-6784-AE7A-7FEC4293D8D2}"/>
              </a:ext>
            </a:extLst>
          </p:cNvPr>
          <p:cNvSpPr>
            <a:spLocks noGrp="1"/>
          </p:cNvSpPr>
          <p:nvPr>
            <p:ph type="ctrTitle"/>
          </p:nvPr>
        </p:nvSpPr>
        <p:spPr>
          <a:xfrm>
            <a:off x="1660612" y="2836901"/>
            <a:ext cx="8521078" cy="1709928"/>
          </a:xfrm>
        </p:spPr>
        <p:txBody>
          <a:bodyPr/>
          <a:lstStyle/>
          <a:p>
            <a:pPr algn="ctr"/>
            <a:r>
              <a:rPr lang="en-IN"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344123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C090-E257-3B47-F0D1-A784A559498C}"/>
              </a:ext>
            </a:extLst>
          </p:cNvPr>
          <p:cNvSpPr>
            <a:spLocks noGrp="1"/>
          </p:cNvSpPr>
          <p:nvPr>
            <p:ph type="title"/>
          </p:nvPr>
        </p:nvSpPr>
        <p:spPr/>
        <p:txBody>
          <a:bodyPr/>
          <a:lstStyle/>
          <a:p>
            <a:r>
              <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endParaRPr lang="en-IN"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546DBB7-D790-FBAC-7B49-EACA4775C24C}"/>
              </a:ext>
            </a:extLst>
          </p:cNvPr>
          <p:cNvSpPr>
            <a:spLocks noGrp="1"/>
          </p:cNvSpPr>
          <p:nvPr>
            <p:ph type="body" sz="quarter" idx="13"/>
          </p:nvPr>
        </p:nvSpPr>
        <p:spPr/>
        <p:txBody>
          <a:bodyPr/>
          <a:lstStyle/>
          <a:p>
            <a:r>
              <a:rPr lang="en-IN" dirty="0"/>
              <a:t>1</a:t>
            </a:r>
          </a:p>
        </p:txBody>
      </p:sp>
      <p:sp>
        <p:nvSpPr>
          <p:cNvPr id="4" name="Text Placeholder 3">
            <a:extLst>
              <a:ext uri="{FF2B5EF4-FFF2-40B4-BE49-F238E27FC236}">
                <a16:creationId xmlns:a16="http://schemas.microsoft.com/office/drawing/2014/main" id="{54B6DA22-201B-9DA8-5AF2-913365C87E6A}"/>
              </a:ext>
            </a:extLst>
          </p:cNvPr>
          <p:cNvSpPr>
            <a:spLocks noGrp="1"/>
          </p:cNvSpPr>
          <p:nvPr>
            <p:ph type="body" sz="quarter" idx="14"/>
          </p:nvPr>
        </p:nvSpPr>
        <p:spPr/>
        <p:txBody>
          <a:bodyPr/>
          <a:lstStyle/>
          <a:p>
            <a:r>
              <a:rPr lang="en-IN" dirty="0"/>
              <a:t>2</a:t>
            </a:r>
          </a:p>
        </p:txBody>
      </p:sp>
      <p:sp>
        <p:nvSpPr>
          <p:cNvPr id="5" name="Text Placeholder 4">
            <a:extLst>
              <a:ext uri="{FF2B5EF4-FFF2-40B4-BE49-F238E27FC236}">
                <a16:creationId xmlns:a16="http://schemas.microsoft.com/office/drawing/2014/main" id="{E7A7A9F9-37ED-6D59-9768-E959168673CB}"/>
              </a:ext>
            </a:extLst>
          </p:cNvPr>
          <p:cNvSpPr>
            <a:spLocks noGrp="1"/>
          </p:cNvSpPr>
          <p:nvPr>
            <p:ph type="body" sz="quarter" idx="15"/>
          </p:nvPr>
        </p:nvSpPr>
        <p:spPr/>
        <p:txBody>
          <a:bodyPr/>
          <a:lstStyle/>
          <a:p>
            <a:r>
              <a:rPr lang="en-IN" dirty="0"/>
              <a:t>3</a:t>
            </a:r>
          </a:p>
        </p:txBody>
      </p:sp>
      <p:sp>
        <p:nvSpPr>
          <p:cNvPr id="6" name="Text Placeholder 5">
            <a:extLst>
              <a:ext uri="{FF2B5EF4-FFF2-40B4-BE49-F238E27FC236}">
                <a16:creationId xmlns:a16="http://schemas.microsoft.com/office/drawing/2014/main" id="{7CEA9511-90E2-48AF-4AB3-40DF5251E191}"/>
              </a:ext>
            </a:extLst>
          </p:cNvPr>
          <p:cNvSpPr>
            <a:spLocks noGrp="1"/>
          </p:cNvSpPr>
          <p:nvPr>
            <p:ph type="body" sz="quarter" idx="16"/>
          </p:nvPr>
        </p:nvSpPr>
        <p:spPr/>
        <p:txBody>
          <a:bodyPr/>
          <a:lstStyle/>
          <a:p>
            <a:r>
              <a:rPr lang="en-IN" dirty="0"/>
              <a:t>4</a:t>
            </a:r>
          </a:p>
        </p:txBody>
      </p:sp>
      <p:sp>
        <p:nvSpPr>
          <p:cNvPr id="7" name="Text Placeholder 6">
            <a:extLst>
              <a:ext uri="{FF2B5EF4-FFF2-40B4-BE49-F238E27FC236}">
                <a16:creationId xmlns:a16="http://schemas.microsoft.com/office/drawing/2014/main" id="{299F76A3-887D-A770-6766-416981C4C25D}"/>
              </a:ext>
            </a:extLst>
          </p:cNvPr>
          <p:cNvSpPr>
            <a:spLocks noGrp="1"/>
          </p:cNvSpPr>
          <p:nvPr>
            <p:ph type="body" sz="quarter" idx="17"/>
          </p:nvPr>
        </p:nvSpPr>
        <p:spPr/>
        <p:txBody>
          <a:bodyPr/>
          <a:lstStyle/>
          <a:p>
            <a:r>
              <a:rPr lang="en-IN" dirty="0"/>
              <a:t>5</a:t>
            </a:r>
          </a:p>
        </p:txBody>
      </p:sp>
      <p:sp>
        <p:nvSpPr>
          <p:cNvPr id="8" name="Text Placeholder 7">
            <a:extLst>
              <a:ext uri="{FF2B5EF4-FFF2-40B4-BE49-F238E27FC236}">
                <a16:creationId xmlns:a16="http://schemas.microsoft.com/office/drawing/2014/main" id="{306710CF-854B-7195-A39F-9783138B6DF1}"/>
              </a:ext>
            </a:extLst>
          </p:cNvPr>
          <p:cNvSpPr>
            <a:spLocks noGrp="1"/>
          </p:cNvSpPr>
          <p:nvPr>
            <p:ph type="body" sz="quarter" idx="18"/>
          </p:nvPr>
        </p:nvSpPr>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Topic</a:t>
            </a:r>
          </a:p>
          <a:p>
            <a:endParaRPr lang="en-IN" dirty="0"/>
          </a:p>
        </p:txBody>
      </p:sp>
      <p:sp>
        <p:nvSpPr>
          <p:cNvPr id="9" name="Text Placeholder 8">
            <a:extLst>
              <a:ext uri="{FF2B5EF4-FFF2-40B4-BE49-F238E27FC236}">
                <a16:creationId xmlns:a16="http://schemas.microsoft.com/office/drawing/2014/main" id="{E56963DB-CE76-7DF1-1952-FB094D69CD7E}"/>
              </a:ext>
            </a:extLst>
          </p:cNvPr>
          <p:cNvSpPr>
            <a:spLocks noGrp="1"/>
          </p:cNvSpPr>
          <p:nvPr>
            <p:ph type="body" sz="quarter" idx="19"/>
          </p:nvPr>
        </p:nvSpPr>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Company</a:t>
            </a:r>
          </a:p>
          <a:p>
            <a:endParaRPr lang="en-IN" dirty="0"/>
          </a:p>
        </p:txBody>
      </p:sp>
      <p:sp>
        <p:nvSpPr>
          <p:cNvPr id="10" name="Text Placeholder 9">
            <a:extLst>
              <a:ext uri="{FF2B5EF4-FFF2-40B4-BE49-F238E27FC236}">
                <a16:creationId xmlns:a16="http://schemas.microsoft.com/office/drawing/2014/main" id="{D60A1510-16F2-3C4B-808D-D8C0F234E790}"/>
              </a:ext>
            </a:extLst>
          </p:cNvPr>
          <p:cNvSpPr>
            <a:spLocks noGrp="1"/>
          </p:cNvSpPr>
          <p:nvPr>
            <p:ph type="body" sz="quarter" idx="20"/>
          </p:nvPr>
        </p:nvSpPr>
        <p:spPr>
          <a:xfrm>
            <a:off x="5168328" y="4313641"/>
            <a:ext cx="2083946" cy="846937"/>
          </a:xfrm>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SRS</a:t>
            </a:r>
          </a:p>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Designing</a:t>
            </a:r>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11" name="Text Placeholder 10">
            <a:extLst>
              <a:ext uri="{FF2B5EF4-FFF2-40B4-BE49-F238E27FC236}">
                <a16:creationId xmlns:a16="http://schemas.microsoft.com/office/drawing/2014/main" id="{8494C67A-FC00-8E55-F07F-C695DBEB9157}"/>
              </a:ext>
            </a:extLst>
          </p:cNvPr>
          <p:cNvSpPr>
            <a:spLocks noGrp="1"/>
          </p:cNvSpPr>
          <p:nvPr>
            <p:ph type="body" sz="quarter" idx="21"/>
          </p:nvPr>
        </p:nvSpPr>
        <p:spPr>
          <a:xfrm>
            <a:off x="7279858" y="4313641"/>
            <a:ext cx="1947672" cy="935228"/>
          </a:xfrm>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Coding</a:t>
            </a:r>
          </a:p>
          <a:p>
            <a:endParaRPr lang="en-IN" dirty="0"/>
          </a:p>
        </p:txBody>
      </p:sp>
      <p:sp>
        <p:nvSpPr>
          <p:cNvPr id="12" name="Text Placeholder 11">
            <a:extLst>
              <a:ext uri="{FF2B5EF4-FFF2-40B4-BE49-F238E27FC236}">
                <a16:creationId xmlns:a16="http://schemas.microsoft.com/office/drawing/2014/main" id="{646F0684-23B9-098D-81BB-067A97933AF7}"/>
              </a:ext>
            </a:extLst>
          </p:cNvPr>
          <p:cNvSpPr>
            <a:spLocks noGrp="1"/>
          </p:cNvSpPr>
          <p:nvPr>
            <p:ph type="body" sz="quarter" idx="22"/>
          </p:nvPr>
        </p:nvSpPr>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endParaRPr lang="en-IN" dirty="0"/>
          </a:p>
        </p:txBody>
      </p:sp>
      <p:sp>
        <p:nvSpPr>
          <p:cNvPr id="13" name="Slide Number Placeholder 12">
            <a:extLst>
              <a:ext uri="{FF2B5EF4-FFF2-40B4-BE49-F238E27FC236}">
                <a16:creationId xmlns:a16="http://schemas.microsoft.com/office/drawing/2014/main" id="{C4D10491-4C67-2C58-7B66-6CAED1440780}"/>
              </a:ext>
            </a:extLst>
          </p:cNvPr>
          <p:cNvSpPr>
            <a:spLocks noGrp="1"/>
          </p:cNvSpPr>
          <p:nvPr>
            <p:ph type="sldNum" sz="quarter" idx="12"/>
          </p:nvPr>
        </p:nvSpPr>
        <p:spPr/>
        <p:txBody>
          <a:bodyPr/>
          <a:lstStyle/>
          <a:p>
            <a:fld id="{8D0AFDD5-844D-364D-8AEC-50CF4D36D55D}" type="slidenum">
              <a:rPr lang="en-US" b="1" noProof="0" smtClean="0"/>
              <a:t>2</a:t>
            </a:fld>
            <a:endParaRPr lang="en-US" b="1" noProof="0" dirty="0"/>
          </a:p>
        </p:txBody>
      </p:sp>
      <p:sp>
        <p:nvSpPr>
          <p:cNvPr id="14" name="Footer Placeholder 13">
            <a:extLst>
              <a:ext uri="{FF2B5EF4-FFF2-40B4-BE49-F238E27FC236}">
                <a16:creationId xmlns:a16="http://schemas.microsoft.com/office/drawing/2014/main" id="{DA2ECC64-2427-B3E1-6C37-0E106B13957C}"/>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15" name="Date Placeholder 14">
            <a:extLst>
              <a:ext uri="{FF2B5EF4-FFF2-40B4-BE49-F238E27FC236}">
                <a16:creationId xmlns:a16="http://schemas.microsoft.com/office/drawing/2014/main" id="{343CE9A0-FD9C-24F4-E289-74CE2A717DB5}"/>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122804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89123" y="2637016"/>
            <a:ext cx="6346553" cy="3321996"/>
          </a:xfrm>
        </p:spPr>
        <p:txBody>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a:t>
            </a:r>
            <a:b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a:t>
            </a:r>
            <a:br>
              <a:rPr lang="en-US" sz="24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b="1" smtClean="0"/>
              <a:pPr/>
              <a:t>3</a:t>
            </a:fld>
            <a:endParaRPr lang="en-US" b="1" dirty="0"/>
          </a:p>
        </p:txBody>
      </p:sp>
      <p:pic>
        <p:nvPicPr>
          <p:cNvPr id="8" name="Picture Placeholder 7">
            <a:extLst>
              <a:ext uri="{FF2B5EF4-FFF2-40B4-BE49-F238E27FC236}">
                <a16:creationId xmlns:a16="http://schemas.microsoft.com/office/drawing/2014/main" id="{D7AD53AE-6E50-0DBB-F0DC-C0E6BA70EF7D}"/>
              </a:ext>
            </a:extLst>
          </p:cNvPr>
          <p:cNvPicPr>
            <a:picLocks noGrp="1" noChangeAspect="1"/>
          </p:cNvPicPr>
          <p:nvPr>
            <p:ph type="pic" sz="quarter" idx="13"/>
          </p:nvPr>
        </p:nvPicPr>
        <p:blipFill>
          <a:blip r:embed="rId2"/>
          <a:srcRect l="31279" r="31279"/>
          <a:stretch>
            <a:fillRect/>
          </a:stretch>
        </p:blipFill>
        <p:spPr>
          <a:xfrm>
            <a:off x="7863843" y="0"/>
            <a:ext cx="4328158"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349E-EB20-AA82-E03C-E8F17076A9FD}"/>
              </a:ext>
            </a:extLst>
          </p:cNvPr>
          <p:cNvSpPr>
            <a:spLocks noGrp="1"/>
          </p:cNvSpPr>
          <p:nvPr>
            <p:ph type="title"/>
          </p:nvPr>
        </p:nvSpPr>
        <p:spPr>
          <a:xfrm>
            <a:off x="3086100" y="2496312"/>
            <a:ext cx="5891784" cy="649224"/>
          </a:xfrm>
        </p:spPr>
        <p:txBody>
          <a:bodyPr/>
          <a:lstStyle/>
          <a:p>
            <a:pPr algn="ctr"/>
            <a:r>
              <a:rPr lang="fr-F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TECH_OCTANET SERVICES PVT LTD,</a:t>
            </a:r>
            <a:br>
              <a:rPr lang="fr-F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Bhubaneswar, Odisha</a:t>
            </a:r>
            <a:endParaRPr lang="en-IN" sz="240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E6037562-9199-6E4A-C00B-A4CA566C8625}"/>
              </a:ext>
            </a:extLst>
          </p:cNvPr>
          <p:cNvSpPr>
            <a:spLocks noGrp="1"/>
          </p:cNvSpPr>
          <p:nvPr>
            <p:ph type="body" sz="quarter" idx="15"/>
          </p:nvPr>
        </p:nvSpPr>
        <p:spPr>
          <a:xfrm>
            <a:off x="838200" y="809103"/>
            <a:ext cx="10244328" cy="1284873"/>
          </a:xfrm>
        </p:spPr>
        <p:txBody>
          <a:bodyPr/>
          <a:lstStyle/>
          <a:p>
            <a:pPr algn="ctr"/>
            <a:endParaRPr lang="en-IN" sz="4400" b="1" dirty="0">
              <a:latin typeface="Times New Roman" panose="02020603050405020304" pitchFamily="18" charset="0"/>
              <a:cs typeface="Times New Roman" panose="02020603050405020304" pitchFamily="18" charset="0"/>
            </a:endParaRPr>
          </a:p>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THE COMPANY</a:t>
            </a:r>
            <a:endParaRPr lang="en-IN" sz="4400"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2446BEFF-6F97-A51B-1DDF-EA58C1352DFA}"/>
              </a:ext>
            </a:extLst>
          </p:cNvPr>
          <p:cNvSpPr>
            <a:spLocks noGrp="1"/>
          </p:cNvSpPr>
          <p:nvPr>
            <p:ph type="dt" sz="half" idx="16"/>
          </p:nvPr>
        </p:nvSpPr>
        <p:spPr/>
        <p:txBody>
          <a:bodyPr/>
          <a:lstStyle/>
          <a:p>
            <a:r>
              <a:rPr lang="en-US" b="1" noProof="0" dirty="0"/>
              <a:t>2024</a:t>
            </a:r>
          </a:p>
        </p:txBody>
      </p:sp>
      <p:sp>
        <p:nvSpPr>
          <p:cNvPr id="7" name="Footer Placeholder 6">
            <a:extLst>
              <a:ext uri="{FF2B5EF4-FFF2-40B4-BE49-F238E27FC236}">
                <a16:creationId xmlns:a16="http://schemas.microsoft.com/office/drawing/2014/main" id="{A31A34E7-0670-A804-CE51-E2A3921DC977}"/>
              </a:ext>
            </a:extLst>
          </p:cNvPr>
          <p:cNvSpPr>
            <a:spLocks noGrp="1"/>
          </p:cNvSpPr>
          <p:nvPr>
            <p:ph type="ftr" sz="quarter" idx="17"/>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78DF54AE-7A78-5E1F-CED7-762056CE5D3D}"/>
              </a:ext>
            </a:extLst>
          </p:cNvPr>
          <p:cNvSpPr>
            <a:spLocks noGrp="1"/>
          </p:cNvSpPr>
          <p:nvPr>
            <p:ph type="sldNum" sz="quarter" idx="18"/>
          </p:nvPr>
        </p:nvSpPr>
        <p:spPr/>
        <p:txBody>
          <a:bodyPr/>
          <a:lstStyle/>
          <a:p>
            <a:fld id="{8D0AFDD5-844D-364D-8AEC-50CF4D36D55D}" type="slidenum">
              <a:rPr lang="en-US" b="1" noProof="0" smtClean="0"/>
              <a:pPr/>
              <a:t>4</a:t>
            </a:fld>
            <a:endParaRPr lang="en-US" b="1" noProof="0" dirty="0"/>
          </a:p>
        </p:txBody>
      </p:sp>
      <p:pic>
        <p:nvPicPr>
          <p:cNvPr id="14" name="Picture 13">
            <a:extLst>
              <a:ext uri="{FF2B5EF4-FFF2-40B4-BE49-F238E27FC236}">
                <a16:creationId xmlns:a16="http://schemas.microsoft.com/office/drawing/2014/main" id="{5EEB7F12-ECE9-9251-DE17-8F3826AF68E8}"/>
              </a:ext>
            </a:extLst>
          </p:cNvPr>
          <p:cNvPicPr>
            <a:picLocks noChangeAspect="1"/>
          </p:cNvPicPr>
          <p:nvPr/>
        </p:nvPicPr>
        <p:blipFill>
          <a:blip r:embed="rId2"/>
          <a:stretch>
            <a:fillRect/>
          </a:stretch>
        </p:blipFill>
        <p:spPr>
          <a:xfrm>
            <a:off x="4253484" y="3338548"/>
            <a:ext cx="3557016" cy="1817783"/>
          </a:xfrm>
          <a:prstGeom prst="rect">
            <a:avLst/>
          </a:prstGeom>
        </p:spPr>
      </p:pic>
    </p:spTree>
    <p:extLst>
      <p:ext uri="{BB962C8B-B14F-4D97-AF65-F5344CB8AC3E}">
        <p14:creationId xmlns:p14="http://schemas.microsoft.com/office/powerpoint/2010/main" val="27734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5644-B3BE-CD15-DA0B-C58811FE2906}"/>
              </a:ext>
            </a:extLst>
          </p:cNvPr>
          <p:cNvSpPr>
            <a:spLocks noGrp="1"/>
          </p:cNvSpPr>
          <p:nvPr>
            <p:ph type="title"/>
          </p:nvPr>
        </p:nvSpPr>
        <p:spPr>
          <a:xfrm>
            <a:off x="0" y="0"/>
            <a:ext cx="12192000" cy="1014984"/>
          </a:xfrm>
        </p:spPr>
        <p:txBody>
          <a:bodyPr/>
          <a:lstStyle/>
          <a:p>
            <a:r>
              <a:rPr lang="fr-F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TECH_OCTANET SERVICES PVT LTD,</a:t>
            </a:r>
            <a:br>
              <a:rPr lang="fr-F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Bhubaneswar, Odisha</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4F4D92-B3DA-B8D7-2E97-4C602559167B}"/>
              </a:ext>
            </a:extLst>
          </p:cNvPr>
          <p:cNvSpPr>
            <a:spLocks noGrp="1"/>
          </p:cNvSpPr>
          <p:nvPr>
            <p:ph idx="1"/>
          </p:nvPr>
        </p:nvSpPr>
        <p:spPr>
          <a:xfrm>
            <a:off x="543464" y="917132"/>
            <a:ext cx="11231593" cy="5304992"/>
          </a:xfrm>
        </p:spPr>
        <p:txBody>
          <a:bodyPr/>
          <a:lstStyle/>
          <a:p>
            <a:pPr marL="0" indent="0" algn="just">
              <a:buNone/>
            </a:pPr>
            <a:r>
              <a:rPr lang="en-US" sz="1600" dirty="0">
                <a:latin typeface="Times New Roman" panose="02020603050405020304" pitchFamily="18" charset="0"/>
                <a:ea typeface="Ebrima" panose="02000000000000000000" pitchFamily="2" charset="0"/>
                <a:cs typeface="Times New Roman" panose="02020603050405020304" pitchFamily="18" charset="0"/>
              </a:rPr>
              <a:t>At OctaNet Services Pvt Ltd., we're at the forefront of cutting-edge IT software development in addition, we provide corporate training to a variety of students who are interested. We combine innovation with excellence, aiming to redefine the technology landscape. We are a forward thinking, fast-paced, and dynamic IT software company that believes in pushing boundaries and setting new standards. We're looking for a Business Development Trainee to help us expand our reach and drive the growth of our solutions.</a:t>
            </a:r>
          </a:p>
          <a:p>
            <a:pPr marL="0" indent="0">
              <a:buNone/>
            </a:pPr>
            <a:r>
              <a:rPr lang="en-US" sz="1600" b="1" u="sng" dirty="0">
                <a:latin typeface="Times New Roman" panose="02020603050405020304" pitchFamily="18" charset="0"/>
                <a:ea typeface="Ebrima" panose="02000000000000000000" pitchFamily="2" charset="0"/>
                <a:cs typeface="Times New Roman" panose="02020603050405020304" pitchFamily="18" charset="0"/>
              </a:rPr>
              <a:t>Contact Details:</a:t>
            </a:r>
          </a:p>
          <a:p>
            <a:pPr marL="0" indent="0">
              <a:buNone/>
            </a:pPr>
            <a:r>
              <a:rPr lang="en-US" sz="1600" dirty="0">
                <a:latin typeface="Times New Roman" panose="02020603050405020304" pitchFamily="18" charset="0"/>
                <a:ea typeface="Ebrima" panose="02000000000000000000" pitchFamily="2" charset="0"/>
                <a:cs typeface="Times New Roman" panose="02020603050405020304" pitchFamily="18" charset="0"/>
              </a:rPr>
              <a:t>	Head Office Address: Bangalore, India Bhubaneswar, India </a:t>
            </a:r>
          </a:p>
          <a:p>
            <a:pPr marL="0" indent="0">
              <a:buNone/>
            </a:pPr>
            <a:r>
              <a:rPr lang="en-US" sz="1600" dirty="0">
                <a:latin typeface="Times New Roman" panose="02020603050405020304" pitchFamily="18" charset="0"/>
                <a:ea typeface="Ebrima" panose="02000000000000000000" pitchFamily="2" charset="0"/>
                <a:cs typeface="Times New Roman" panose="02020603050405020304" pitchFamily="18" charset="0"/>
              </a:rPr>
              <a:t>	Phone: +91 7789001085 </a:t>
            </a:r>
          </a:p>
          <a:p>
            <a:pPr marL="0" indent="0">
              <a:buNone/>
            </a:pPr>
            <a:r>
              <a:rPr lang="en-US" sz="1600" dirty="0">
                <a:latin typeface="Times New Roman" panose="02020603050405020304" pitchFamily="18" charset="0"/>
                <a:ea typeface="Ebrima" panose="02000000000000000000" pitchFamily="2" charset="0"/>
                <a:cs typeface="Times New Roman" panose="02020603050405020304" pitchFamily="18" charset="0"/>
              </a:rPr>
              <a:t>	Email: </a:t>
            </a:r>
            <a:r>
              <a:rPr lang="en-US" sz="1600" dirty="0">
                <a:latin typeface="Times New Roman" panose="02020603050405020304" pitchFamily="18" charset="0"/>
                <a:ea typeface="Ebrima" panose="02000000000000000000" pitchFamily="2" charset="0"/>
                <a:cs typeface="Times New Roman" panose="02020603050405020304" pitchFamily="18" charset="0"/>
                <a:hlinkClick r:id="rId2">
                  <a:extLst>
                    <a:ext uri="{A12FA001-AC4F-418D-AE19-62706E023703}">
                      <ahyp:hlinkClr xmlns:ahyp="http://schemas.microsoft.com/office/drawing/2018/hyperlinkcolor" val="tx"/>
                    </a:ext>
                  </a:extLst>
                </a:hlinkClick>
              </a:rPr>
              <a:t>support@octanet.in</a:t>
            </a:r>
            <a:endParaRPr lang="en-US" sz="1600" dirty="0">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US" sz="1600" dirty="0">
                <a:latin typeface="Times New Roman" panose="02020603050405020304" pitchFamily="18" charset="0"/>
                <a:ea typeface="Ebrima" panose="02000000000000000000" pitchFamily="2" charset="0"/>
                <a:cs typeface="Times New Roman" panose="02020603050405020304" pitchFamily="18" charset="0"/>
              </a:rPr>
              <a:t>	Website https://www.octanet.in </a:t>
            </a:r>
          </a:p>
          <a:p>
            <a:pPr marL="0" indent="0">
              <a:buNone/>
            </a:pPr>
            <a:r>
              <a:rPr lang="en-US" sz="1600" dirty="0">
                <a:latin typeface="Times New Roman" panose="02020603050405020304" pitchFamily="18" charset="0"/>
                <a:ea typeface="Ebrima" panose="02000000000000000000" pitchFamily="2" charset="0"/>
                <a:cs typeface="Times New Roman" panose="02020603050405020304" pitchFamily="18" charset="0"/>
              </a:rPr>
              <a:t>	LinkedIn </a:t>
            </a:r>
            <a:r>
              <a:rPr lang="en-US" sz="1600" dirty="0">
                <a:solidFill>
                  <a:schemeClr val="accent4">
                    <a:lumMod val="25000"/>
                  </a:schemeClr>
                </a:solidFill>
                <a:latin typeface="Times New Roman" panose="02020603050405020304" pitchFamily="18" charset="0"/>
                <a:ea typeface="Ebrima" panose="02000000000000000000"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https://www.linkedin.com/company/octanetsolutions/</a:t>
            </a:r>
            <a:endParaRPr lang="en-US" sz="1600" dirty="0">
              <a:solidFill>
                <a:schemeClr val="accent4">
                  <a:lumMod val="25000"/>
                </a:schemeClr>
              </a:solidFill>
              <a:latin typeface="Times New Roman" panose="02020603050405020304" pitchFamily="18" charset="0"/>
              <a:ea typeface="Ebrima" panose="02000000000000000000" pitchFamily="2" charset="0"/>
              <a:cs typeface="Times New Roman" panose="02020603050405020304" pitchFamily="18" charset="0"/>
            </a:endParaRPr>
          </a:p>
          <a:p>
            <a:pPr marL="0" indent="0">
              <a:buNone/>
            </a:pPr>
            <a:r>
              <a:rPr lang="en-US" sz="1600" b="1" u="sng" dirty="0">
                <a:latin typeface="Times New Roman" panose="02020603050405020304" pitchFamily="18" charset="0"/>
                <a:ea typeface="Ebrima" panose="02000000000000000000" pitchFamily="2" charset="0"/>
                <a:cs typeface="Times New Roman" panose="02020603050405020304" pitchFamily="18" charset="0"/>
              </a:rPr>
              <a:t>PROGRAMMERS AND OPPORTUNITIES:</a:t>
            </a:r>
          </a:p>
          <a:p>
            <a:pPr marL="681228" lvl="1" indent="-342900">
              <a:buFont typeface="Wingdings" panose="05000000000000000000" pitchFamily="2" charset="2"/>
              <a:buChar char="q"/>
            </a:pPr>
            <a:r>
              <a:rPr lang="en-US" sz="1600" dirty="0">
                <a:latin typeface="Times New Roman" panose="02020603050405020304" pitchFamily="18" charset="0"/>
                <a:ea typeface="Ebrima" panose="02000000000000000000" pitchFamily="2" charset="0"/>
                <a:cs typeface="Times New Roman" panose="02020603050405020304" pitchFamily="18" charset="0"/>
              </a:rPr>
              <a:t>Web development</a:t>
            </a:r>
          </a:p>
          <a:p>
            <a:pPr marL="681228" lvl="1" indent="-342900">
              <a:buFont typeface="Wingdings" panose="05000000000000000000" pitchFamily="2" charset="2"/>
              <a:buChar char="q"/>
            </a:pPr>
            <a:r>
              <a:rPr lang="en-US" sz="1600" dirty="0">
                <a:latin typeface="Times New Roman" panose="02020603050405020304" pitchFamily="18" charset="0"/>
                <a:ea typeface="Ebrima" panose="02000000000000000000" pitchFamily="2" charset="0"/>
                <a:cs typeface="Times New Roman" panose="02020603050405020304" pitchFamily="18" charset="0"/>
              </a:rPr>
              <a:t>Python Development</a:t>
            </a:r>
          </a:p>
          <a:p>
            <a:pPr marL="681228" lvl="1" indent="-342900">
              <a:buFont typeface="Wingdings" panose="05000000000000000000" pitchFamily="2" charset="2"/>
              <a:buChar char="q"/>
            </a:pPr>
            <a:r>
              <a:rPr lang="en-US" sz="1600" dirty="0">
                <a:latin typeface="Times New Roman" panose="02020603050405020304" pitchFamily="18" charset="0"/>
                <a:ea typeface="Ebrima" panose="02000000000000000000" pitchFamily="2" charset="0"/>
                <a:cs typeface="Times New Roman" panose="02020603050405020304" pitchFamily="18" charset="0"/>
              </a:rPr>
              <a:t>Android Development</a:t>
            </a:r>
          </a:p>
          <a:p>
            <a:pPr marL="681228" lvl="1" indent="-342900">
              <a:buFont typeface="Wingdings" panose="05000000000000000000" pitchFamily="2" charset="2"/>
              <a:buChar char="q"/>
            </a:pPr>
            <a:r>
              <a:rPr lang="en-US" sz="1600" dirty="0">
                <a:latin typeface="Times New Roman" panose="02020603050405020304" pitchFamily="18" charset="0"/>
                <a:ea typeface="Ebrima" panose="02000000000000000000" pitchFamily="2" charset="0"/>
                <a:cs typeface="Times New Roman" panose="02020603050405020304" pitchFamily="18" charset="0"/>
              </a:rPr>
              <a:t>Java Development</a:t>
            </a:r>
          </a:p>
          <a:p>
            <a:pPr marL="681228" lvl="1" indent="-342900">
              <a:buFont typeface="Wingdings" panose="05000000000000000000" pitchFamily="2" charset="2"/>
              <a:buChar char="q"/>
            </a:pPr>
            <a:r>
              <a:rPr lang="en-US" sz="1600" dirty="0">
                <a:latin typeface="Times New Roman" panose="02020603050405020304" pitchFamily="18" charset="0"/>
                <a:ea typeface="Ebrima" panose="02000000000000000000" pitchFamily="2" charset="0"/>
                <a:cs typeface="Times New Roman" panose="02020603050405020304" pitchFamily="18" charset="0"/>
              </a:rPr>
              <a:t>Cloud Computing</a:t>
            </a: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2060B655-051B-F522-769F-61C8BC76E5C0}"/>
              </a:ext>
            </a:extLst>
          </p:cNvPr>
          <p:cNvSpPr>
            <a:spLocks noGrp="1"/>
          </p:cNvSpPr>
          <p:nvPr>
            <p:ph type="sldNum" sz="quarter" idx="12"/>
          </p:nvPr>
        </p:nvSpPr>
        <p:spPr/>
        <p:txBody>
          <a:bodyPr/>
          <a:lstStyle/>
          <a:p>
            <a:fld id="{8D0AFDD5-844D-364D-8AEC-50CF4D36D55D}" type="slidenum">
              <a:rPr lang="en-US" b="1" noProof="0" smtClean="0"/>
              <a:t>5</a:t>
            </a:fld>
            <a:endParaRPr lang="en-US" b="1" noProof="0" dirty="0"/>
          </a:p>
        </p:txBody>
      </p:sp>
      <p:sp>
        <p:nvSpPr>
          <p:cNvPr id="5" name="Footer Placeholder 4">
            <a:extLst>
              <a:ext uri="{FF2B5EF4-FFF2-40B4-BE49-F238E27FC236}">
                <a16:creationId xmlns:a16="http://schemas.microsoft.com/office/drawing/2014/main" id="{E196BB50-1975-C691-6D20-DE29654B8D5D}"/>
              </a:ext>
            </a:extLst>
          </p:cNvPr>
          <p:cNvSpPr>
            <a:spLocks noGrp="1"/>
          </p:cNvSpPr>
          <p:nvPr>
            <p:ph type="ftr" sz="quarter" idx="11"/>
          </p:nvPr>
        </p:nvSpPr>
        <p:spPr>
          <a:xfrm>
            <a:off x="5364480" y="6437689"/>
            <a:ext cx="1463040" cy="246888"/>
          </a:xfrm>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3565D39-2914-65BA-213C-15AA592C4E96}"/>
              </a:ext>
            </a:extLst>
          </p:cNvPr>
          <p:cNvSpPr>
            <a:spLocks noGrp="1"/>
          </p:cNvSpPr>
          <p:nvPr>
            <p:ph type="dt" sz="half" idx="10"/>
          </p:nvPr>
        </p:nvSpPr>
        <p:spPr/>
        <p:txBody>
          <a:bodyPr/>
          <a:lstStyle/>
          <a:p>
            <a:r>
              <a:rPr lang="en-US" b="1" noProof="0" dirty="0"/>
              <a:t>2024</a:t>
            </a:r>
          </a:p>
        </p:txBody>
      </p:sp>
      <p:cxnSp>
        <p:nvCxnSpPr>
          <p:cNvPr id="8" name="Straight Connector 7">
            <a:extLst>
              <a:ext uri="{FF2B5EF4-FFF2-40B4-BE49-F238E27FC236}">
                <a16:creationId xmlns:a16="http://schemas.microsoft.com/office/drawing/2014/main" id="{B67B7879-F1C3-43B0-397D-A3183478A973}"/>
              </a:ext>
            </a:extLst>
          </p:cNvPr>
          <p:cNvCxnSpPr/>
          <p:nvPr/>
        </p:nvCxnSpPr>
        <p:spPr>
          <a:xfrm flipV="1">
            <a:off x="543464" y="715992"/>
            <a:ext cx="11231593" cy="690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77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36E42-80DD-0436-DBB7-9D1FE7F7C8D7}"/>
              </a:ext>
            </a:extLst>
          </p:cNvPr>
          <p:cNvSpPr>
            <a:spLocks noGrp="1"/>
          </p:cNvSpPr>
          <p:nvPr>
            <p:ph idx="1"/>
          </p:nvPr>
        </p:nvSpPr>
        <p:spPr>
          <a:xfrm>
            <a:off x="268972" y="104211"/>
            <a:ext cx="11402568" cy="5885793"/>
          </a:xfrm>
        </p:spPr>
        <p:txBody>
          <a:bodyPr/>
          <a:lstStyle/>
          <a:p>
            <a:pPr marL="176530" indent="0" algn="just">
              <a:lnSpc>
                <a:spcPct val="107000"/>
              </a:lnSpc>
              <a:spcBef>
                <a:spcPts val="200"/>
              </a:spcBef>
              <a:spcAft>
                <a:spcPts val="1230"/>
              </a:spcAft>
              <a:buNone/>
            </a:pPr>
            <a:endPar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6530" indent="0" algn="just">
              <a:lnSpc>
                <a:spcPct val="107000"/>
              </a:lnSpc>
              <a:spcBef>
                <a:spcPts val="200"/>
              </a:spcBef>
              <a:spcAft>
                <a:spcPts val="1230"/>
              </a:spcAft>
              <a:buNone/>
            </a:pPr>
            <a:endParaRPr lang="en-IN" sz="1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76530" indent="0" algn="just">
              <a:lnSpc>
                <a:spcPct val="107000"/>
              </a:lnSpc>
              <a:spcBef>
                <a:spcPts val="200"/>
              </a:spcBef>
              <a:spcAft>
                <a:spcPts val="1230"/>
              </a:spcAft>
              <a:buNone/>
            </a:pPr>
            <a:r>
              <a:rPr lang="en-IN" sz="1800" b="1" i="0"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Responsibilities:</a:t>
            </a:r>
            <a:endParaRPr lang="en-IN" sz="1800" b="1" i="1" u="sng" kern="100" dirty="0">
              <a:solidFill>
                <a:srgbClr val="0F4761"/>
              </a:solidFill>
              <a:latin typeface="Times New Roman" panose="02020603050405020304" pitchFamily="18" charset="0"/>
              <a:ea typeface="Times New Roman" panose="02020603050405020304" pitchFamily="18" charset="0"/>
              <a:cs typeface="Times New Roman" panose="02020603050405020304" pitchFamily="18" charset="0"/>
            </a:endParaRPr>
          </a:p>
          <a:p>
            <a:pPr marL="462280" indent="-285750" algn="just">
              <a:lnSpc>
                <a:spcPct val="107000"/>
              </a:lnSpc>
              <a:spcBef>
                <a:spcPts val="200"/>
              </a:spcBef>
              <a:spcAft>
                <a:spcPts val="123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Creating web pages using frontend technologies (HTML CSS and JavaScript etc.)</a:t>
            </a:r>
            <a:endParaRPr lang="en-IN" sz="1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62280" indent="-285750" algn="just">
              <a:lnSpc>
                <a:spcPct val="107000"/>
              </a:lnSpc>
              <a:spcBef>
                <a:spcPts val="200"/>
              </a:spcBef>
              <a:spcAft>
                <a:spcPts val="123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Maintain and develop server side using backend technologies (python, Java, and Django etc.)</a:t>
            </a:r>
            <a:endParaRPr lang="en-IN" sz="16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176530" indent="0" algn="just">
              <a:lnSpc>
                <a:spcPct val="107000"/>
              </a:lnSpc>
              <a:spcBef>
                <a:spcPts val="200"/>
              </a:spcBef>
              <a:spcAft>
                <a:spcPts val="1240"/>
              </a:spcAft>
              <a:buNone/>
            </a:pPr>
            <a:endParaRPr lang="en-IN" sz="1800" b="1" i="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6530" indent="0" algn="just">
              <a:lnSpc>
                <a:spcPct val="107000"/>
              </a:lnSpc>
              <a:spcBef>
                <a:spcPts val="200"/>
              </a:spcBef>
              <a:spcAft>
                <a:spcPts val="1240"/>
              </a:spcAft>
              <a:buNone/>
            </a:pPr>
            <a:endParaRPr lang="en-IN" sz="1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76530" indent="0" algn="just">
              <a:lnSpc>
                <a:spcPct val="107000"/>
              </a:lnSpc>
              <a:spcBef>
                <a:spcPts val="200"/>
              </a:spcBef>
              <a:spcAft>
                <a:spcPts val="1240"/>
              </a:spcAft>
              <a:buNone/>
            </a:pPr>
            <a:r>
              <a:rPr lang="en-IN" sz="1800" b="1" i="0" u="sng"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Benefits and perks:</a:t>
            </a:r>
            <a:endParaRPr lang="en-IN" sz="1800" b="1" i="1" u="sng" kern="100" dirty="0">
              <a:solidFill>
                <a:srgbClr val="0F4761"/>
              </a:solidFill>
              <a:latin typeface="Times New Roman" panose="02020603050405020304" pitchFamily="18" charset="0"/>
              <a:ea typeface="Times New Roman" panose="02020603050405020304" pitchFamily="18" charset="0"/>
              <a:cs typeface="Times New Roman" panose="02020603050405020304" pitchFamily="18" charset="0"/>
            </a:endParaRPr>
          </a:p>
          <a:p>
            <a:pPr marL="462280" indent="-285750" algn="just">
              <a:lnSpc>
                <a:spcPct val="107000"/>
              </a:lnSpc>
              <a:spcBef>
                <a:spcPts val="200"/>
              </a:spcBef>
              <a:spcAft>
                <a:spcPts val="124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Certificate of Internship.</a:t>
            </a:r>
            <a:endParaRPr lang="en-IN" sz="1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62280" indent="-285750" algn="just">
              <a:lnSpc>
                <a:spcPct val="107000"/>
              </a:lnSpc>
              <a:spcBef>
                <a:spcPts val="200"/>
              </a:spcBef>
              <a:spcAft>
                <a:spcPts val="124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Letter of recommendation.</a:t>
            </a:r>
            <a:endParaRPr lang="en-IN" sz="1600" dirty="0">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462280" indent="-285750" algn="just">
              <a:lnSpc>
                <a:spcPct val="107000"/>
              </a:lnSpc>
              <a:spcBef>
                <a:spcPts val="200"/>
              </a:spcBef>
              <a:spcAft>
                <a:spcPts val="124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Guidance from Expert Trainers.</a:t>
            </a:r>
          </a:p>
          <a:p>
            <a:pPr marL="462280" indent="-285750" algn="just">
              <a:lnSpc>
                <a:spcPct val="107000"/>
              </a:lnSpc>
              <a:spcBef>
                <a:spcPts val="200"/>
              </a:spcBef>
              <a:spcAft>
                <a:spcPts val="1240"/>
              </a:spcAft>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Job/Placement Assistance</a:t>
            </a:r>
            <a:r>
              <a:rPr lang="en-IN" sz="16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endParaRPr lang="en-IN" sz="16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697865" indent="0" algn="just">
              <a:lnSpc>
                <a:spcPct val="106000"/>
              </a:lnSpc>
              <a:spcAft>
                <a:spcPts val="1155"/>
              </a:spcAft>
              <a:buNone/>
            </a:pP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DA7320-7654-D61F-2969-7840047ABF29}"/>
              </a:ext>
            </a:extLst>
          </p:cNvPr>
          <p:cNvSpPr>
            <a:spLocks noGrp="1"/>
          </p:cNvSpPr>
          <p:nvPr>
            <p:ph type="sldNum" sz="quarter" idx="12"/>
          </p:nvPr>
        </p:nvSpPr>
        <p:spPr/>
        <p:txBody>
          <a:bodyPr/>
          <a:lstStyle/>
          <a:p>
            <a:fld id="{8D0AFDD5-844D-364D-8AEC-50CF4D36D55D}" type="slidenum">
              <a:rPr lang="en-US" b="1" noProof="0" smtClean="0"/>
              <a:t>6</a:t>
            </a:fld>
            <a:endParaRPr lang="en-US" b="1" noProof="0" dirty="0"/>
          </a:p>
        </p:txBody>
      </p:sp>
      <p:sp>
        <p:nvSpPr>
          <p:cNvPr id="5" name="Footer Placeholder 4">
            <a:extLst>
              <a:ext uri="{FF2B5EF4-FFF2-40B4-BE49-F238E27FC236}">
                <a16:creationId xmlns:a16="http://schemas.microsoft.com/office/drawing/2014/main" id="{D3E8435D-EE1F-6EE1-1B0B-F4DB272448F3}"/>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EA83294-2A7C-5CD2-4CFE-120C4FAC0DB2}"/>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141302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EE9C-96DB-07AF-00D6-80258E059FF5}"/>
              </a:ext>
            </a:extLst>
          </p:cNvPr>
          <p:cNvSpPr>
            <a:spLocks noGrp="1"/>
          </p:cNvSpPr>
          <p:nvPr>
            <p:ph type="title"/>
          </p:nvPr>
        </p:nvSpPr>
        <p:spPr>
          <a:xfrm>
            <a:off x="408432" y="139263"/>
            <a:ext cx="9912096" cy="507492"/>
          </a:xfrm>
        </p:spPr>
        <p:txBody>
          <a:bodyPr/>
          <a:lstStyle/>
          <a:p>
            <a:pPr algn="l"/>
            <a:r>
              <a:rPr lang="en-IN" sz="2400" b="1" u="sng" dirty="0">
                <a:latin typeface="Times New Roman" panose="02020603050405020304" pitchFamily="18" charset="0"/>
                <a:cs typeface="Times New Roman" panose="02020603050405020304" pitchFamily="18" charset="0"/>
              </a:rPr>
              <a:t>Objectives of Internship:</a:t>
            </a:r>
          </a:p>
        </p:txBody>
      </p:sp>
      <p:sp>
        <p:nvSpPr>
          <p:cNvPr id="3" name="Content Placeholder 2">
            <a:extLst>
              <a:ext uri="{FF2B5EF4-FFF2-40B4-BE49-F238E27FC236}">
                <a16:creationId xmlns:a16="http://schemas.microsoft.com/office/drawing/2014/main" id="{9DBA7469-09F1-6231-E0A4-537074AB14F4}"/>
              </a:ext>
            </a:extLst>
          </p:cNvPr>
          <p:cNvSpPr>
            <a:spLocks noGrp="1"/>
          </p:cNvSpPr>
          <p:nvPr>
            <p:ph idx="1"/>
          </p:nvPr>
        </p:nvSpPr>
        <p:spPr>
          <a:xfrm>
            <a:off x="268993" y="751963"/>
            <a:ext cx="11000232" cy="5543733"/>
          </a:xfrm>
        </p:spPr>
        <p:txBody>
          <a:bodyPr/>
          <a:lstStyle/>
          <a:p>
            <a:pPr marL="342900" marR="184150" lvl="0" indent="-342900" algn="just" fontAlgn="base">
              <a:lnSpc>
                <a:spcPct val="107000"/>
              </a:lnSpc>
              <a:spcAft>
                <a:spcPts val="43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Internships are generally thought of to be reserved for college students looking to gain experience in a particular field. However, a wide array of people can benefit from Training Internships to receive real world experience and develop their skills.</a:t>
            </a:r>
            <a:endParaRPr lang="en-IN" sz="1800" u="none" strike="noStrike" dirty="0">
              <a:effectLst/>
              <a:uFill>
                <a:solidFill>
                  <a:srgbClr val="000000"/>
                </a:solidFill>
              </a:uFill>
              <a:latin typeface="Aptos" panose="020B0004020202020204" pitchFamily="34" charset="0"/>
              <a:ea typeface="Times New Roman" panose="02020603050405020304" pitchFamily="18" charset="0"/>
              <a:cs typeface="Times New Roman" panose="02020603050405020304" pitchFamily="18" charset="0"/>
            </a:endParaRPr>
          </a:p>
          <a:p>
            <a:pPr marL="342900" marR="184150" lvl="0" indent="-342900" algn="just" fontAlgn="base">
              <a:lnSpc>
                <a:spcPct val="107000"/>
              </a:lnSpc>
              <a:spcAft>
                <a:spcPts val="43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 objective for this position should emphasize the skills you already possess in the area and your interest in learning more.</a:t>
            </a:r>
            <a:endParaRPr lang="en-IN" sz="1800" u="none" strike="noStrike" dirty="0">
              <a:effectLst/>
              <a:uFill>
                <a:solidFill>
                  <a:srgbClr val="000000"/>
                </a:solidFill>
              </a:uFill>
              <a:latin typeface="Aptos" panose="020B0004020202020204" pitchFamily="34" charset="0"/>
              <a:ea typeface="Times New Roman" panose="02020603050405020304" pitchFamily="18" charset="0"/>
              <a:cs typeface="Times New Roman" panose="02020603050405020304" pitchFamily="18" charset="0"/>
            </a:endParaRPr>
          </a:p>
          <a:p>
            <a:pPr marL="342900" marR="184150" lvl="0" indent="-342900" algn="just" fontAlgn="base">
              <a:lnSpc>
                <a:spcPct val="107000"/>
              </a:lnSpc>
              <a:spcAft>
                <a:spcPts val="44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Internships are utilized in several different career fields, including architecture, engineering, healthcare, economics, advertising and many more.</a:t>
            </a:r>
            <a:endParaRPr lang="en-IN" sz="1800" u="none" strike="noStrike" dirty="0">
              <a:effectLst/>
              <a:uFill>
                <a:solidFill>
                  <a:srgbClr val="000000"/>
                </a:solidFill>
              </a:uFill>
              <a:latin typeface="Aptos" panose="020B0004020202020204" pitchFamily="34" charset="0"/>
              <a:ea typeface="Times New Roman" panose="02020603050405020304" pitchFamily="18" charset="0"/>
              <a:cs typeface="Times New Roman" panose="02020603050405020304" pitchFamily="18" charset="0"/>
            </a:endParaRPr>
          </a:p>
          <a:p>
            <a:pPr marL="342900" marR="184150" lvl="0" indent="-342900" algn="just" fontAlgn="base">
              <a:lnSpc>
                <a:spcPct val="107000"/>
              </a:lnSpc>
              <a:spcAft>
                <a:spcPts val="430"/>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Some internship is used to allow individuals to perform scientific research while others are specifically designed to allow people to gain first-hand experience working.</a:t>
            </a:r>
            <a:endParaRPr lang="en-IN" sz="1800" u="none" strike="noStrike" dirty="0">
              <a:effectLst/>
              <a:uFill>
                <a:solidFill>
                  <a:srgbClr val="000000"/>
                </a:solidFill>
              </a:uFill>
              <a:latin typeface="Aptos" panose="020B0004020202020204" pitchFamily="34" charset="0"/>
              <a:ea typeface="Times New Roman" panose="02020603050405020304" pitchFamily="18" charset="0"/>
              <a:cs typeface="Times New Roman" panose="02020603050405020304" pitchFamily="18" charset="0"/>
            </a:endParaRPr>
          </a:p>
          <a:p>
            <a:pPr marL="342900" marR="184150" lvl="0" indent="-342900" algn="just" fontAlgn="base">
              <a:lnSpc>
                <a:spcPct val="107000"/>
              </a:lnSpc>
              <a:spcAft>
                <a:spcPts val="795"/>
              </a:spcAft>
              <a:buClr>
                <a:srgbClr val="000000"/>
              </a:buClr>
              <a:buSzPts val="120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Utilizing internships is a great way to build your resume and develop skills that can be emphasized in your resume for future jobs. When you are applying for a Training Internship, make sure to highlight any special skills or talents that can make you stand apart from the rest.</a:t>
            </a:r>
            <a:endParaRPr lang="en-IN" sz="1800" u="none" strike="noStrike" dirty="0">
              <a:effectLst/>
              <a:uFill>
                <a:solidFill>
                  <a:srgbClr val="000000"/>
                </a:solidFill>
              </a:uFill>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1681A73-FDFF-ACEA-16C5-E0A093C9F516}"/>
              </a:ext>
            </a:extLst>
          </p:cNvPr>
          <p:cNvSpPr>
            <a:spLocks noGrp="1"/>
          </p:cNvSpPr>
          <p:nvPr>
            <p:ph type="sldNum" sz="quarter" idx="12"/>
          </p:nvPr>
        </p:nvSpPr>
        <p:spPr/>
        <p:txBody>
          <a:bodyPr/>
          <a:lstStyle/>
          <a:p>
            <a:fld id="{8D0AFDD5-844D-364D-8AEC-50CF4D36D55D}" type="slidenum">
              <a:rPr lang="en-US" b="1" noProof="0" smtClean="0"/>
              <a:t>7</a:t>
            </a:fld>
            <a:endParaRPr lang="en-US" b="1" noProof="0" dirty="0"/>
          </a:p>
        </p:txBody>
      </p:sp>
      <p:sp>
        <p:nvSpPr>
          <p:cNvPr id="5" name="Footer Placeholder 4">
            <a:extLst>
              <a:ext uri="{FF2B5EF4-FFF2-40B4-BE49-F238E27FC236}">
                <a16:creationId xmlns:a16="http://schemas.microsoft.com/office/drawing/2014/main" id="{A52F6F55-89D8-3E55-40D3-DC602C42C2CA}"/>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p>
        </p:txBody>
      </p:sp>
      <p:sp>
        <p:nvSpPr>
          <p:cNvPr id="6" name="Date Placeholder 5">
            <a:extLst>
              <a:ext uri="{FF2B5EF4-FFF2-40B4-BE49-F238E27FC236}">
                <a16:creationId xmlns:a16="http://schemas.microsoft.com/office/drawing/2014/main" id="{3992C483-91DB-9046-A541-639BD2BC62CF}"/>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158596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E588-6A05-6E1F-AA78-A3BE3E9B1104}"/>
              </a:ext>
            </a:extLst>
          </p:cNvPr>
          <p:cNvSpPr>
            <a:spLocks noGrp="1"/>
          </p:cNvSpPr>
          <p:nvPr>
            <p:ph type="title"/>
          </p:nvPr>
        </p:nvSpPr>
        <p:spPr>
          <a:xfrm>
            <a:off x="1037089" y="73100"/>
            <a:ext cx="9912096" cy="1014984"/>
          </a:xfrm>
        </p:spPr>
        <p:txBody>
          <a:bodyPr/>
          <a:lstStyle/>
          <a:p>
            <a:r>
              <a:rPr lang="en-IN" sz="2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INTERNSHIP OFFER LETTER</a:t>
            </a:r>
            <a:br>
              <a:rPr lang="en-IN" sz="1800" dirty="0">
                <a:effectLst/>
                <a:latin typeface="Aptos" panose="020B0004020202020204" pitchFamily="34" charset="0"/>
                <a:ea typeface="Times New Roman" panose="02020603050405020304" pitchFamily="18" charset="0"/>
                <a:cs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1A479C5A-85D5-02DA-5C8F-382EB6395CB7}"/>
              </a:ext>
            </a:extLst>
          </p:cNvPr>
          <p:cNvPicPr>
            <a:picLocks noGrp="1" noChangeAspect="1"/>
          </p:cNvPicPr>
          <p:nvPr>
            <p:ph idx="1"/>
          </p:nvPr>
        </p:nvPicPr>
        <p:blipFill>
          <a:blip r:embed="rId2"/>
          <a:stretch>
            <a:fillRect/>
          </a:stretch>
        </p:blipFill>
        <p:spPr>
          <a:xfrm>
            <a:off x="2827283" y="788360"/>
            <a:ext cx="6409323" cy="5412743"/>
          </a:xfrm>
          <a:ln w="28575">
            <a:solidFill>
              <a:schemeClr val="tx1"/>
            </a:solidFill>
          </a:ln>
          <a:effectLst>
            <a:outerShdw blurRad="50800" dist="38100" dir="5400000" algn="t" rotWithShape="0">
              <a:prstClr val="black">
                <a:alpha val="40000"/>
              </a:prstClr>
            </a:outerShdw>
          </a:effectLst>
        </p:spPr>
      </p:pic>
      <p:sp>
        <p:nvSpPr>
          <p:cNvPr id="4" name="Slide Number Placeholder 3">
            <a:extLst>
              <a:ext uri="{FF2B5EF4-FFF2-40B4-BE49-F238E27FC236}">
                <a16:creationId xmlns:a16="http://schemas.microsoft.com/office/drawing/2014/main" id="{86CBEBC6-3B97-AECC-E48F-4262EA5C627B}"/>
              </a:ext>
            </a:extLst>
          </p:cNvPr>
          <p:cNvSpPr>
            <a:spLocks noGrp="1"/>
          </p:cNvSpPr>
          <p:nvPr>
            <p:ph type="sldNum" sz="quarter" idx="12"/>
          </p:nvPr>
        </p:nvSpPr>
        <p:spPr/>
        <p:txBody>
          <a:bodyPr/>
          <a:lstStyle/>
          <a:p>
            <a:fld id="{8D0AFDD5-844D-364D-8AEC-50CF4D36D55D}" type="slidenum">
              <a:rPr lang="en-US" b="1" noProof="0" smtClean="0"/>
              <a:t>8</a:t>
            </a:fld>
            <a:endParaRPr lang="en-US" b="1" noProof="0" dirty="0"/>
          </a:p>
        </p:txBody>
      </p:sp>
      <p:sp>
        <p:nvSpPr>
          <p:cNvPr id="5" name="Footer Placeholder 4">
            <a:extLst>
              <a:ext uri="{FF2B5EF4-FFF2-40B4-BE49-F238E27FC236}">
                <a16:creationId xmlns:a16="http://schemas.microsoft.com/office/drawing/2014/main" id="{7BB95B9B-3CDA-CA7C-BF8A-8705F2B90386}"/>
              </a:ext>
            </a:extLst>
          </p:cNvPr>
          <p:cNvSpPr>
            <a:spLocks noGrp="1"/>
          </p:cNvSpPr>
          <p:nvPr>
            <p:ph type="ftr" sz="quarter" idx="11"/>
          </p:nvPr>
        </p:nvSpPr>
        <p:spPr/>
        <p:txBody>
          <a:bodyPr/>
          <a:lstStyle/>
          <a:p>
            <a:r>
              <a:rPr lang="en-US" b="1" dirty="0">
                <a:latin typeface="Times New Roman" panose="02020603050405020304" pitchFamily="18" charset="0"/>
                <a:cs typeface="Times New Roman" panose="02020603050405020304" pitchFamily="18" charset="0"/>
              </a:rPr>
              <a:t>PYTHON DEVELOPMENT</a:t>
            </a:r>
            <a:endParaRPr lang="en-US" b="1" noProof="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5FDA033F-23EA-9873-0EDA-A61EC37E4197}"/>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157278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4E96-17D3-9ADE-01B6-66F45F336F70}"/>
              </a:ext>
            </a:extLst>
          </p:cNvPr>
          <p:cNvSpPr>
            <a:spLocks noGrp="1"/>
          </p:cNvSpPr>
          <p:nvPr>
            <p:ph type="title"/>
          </p:nvPr>
        </p:nvSpPr>
        <p:spPr>
          <a:xfrm>
            <a:off x="838200" y="90489"/>
            <a:ext cx="9912096" cy="1014984"/>
          </a:xfrm>
        </p:spPr>
        <p:txBody>
          <a:bodyPr/>
          <a:lstStyle/>
          <a:p>
            <a:r>
              <a:rPr lang="en-IN" sz="24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INTERNSHIP CERTIFICATE</a:t>
            </a:r>
            <a:br>
              <a:rPr lang="en-IN" sz="1800" dirty="0">
                <a:effectLst/>
                <a:latin typeface="Aptos" panose="020B0004020202020204" pitchFamily="34" charset="0"/>
                <a:ea typeface="Times New Roman" panose="02020603050405020304" pitchFamily="18" charset="0"/>
                <a:cs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5A20386B-00F6-5AB1-6837-47CF3FA05D3A}"/>
              </a:ext>
            </a:extLst>
          </p:cNvPr>
          <p:cNvPicPr>
            <a:picLocks noGrp="1" noChangeAspect="1"/>
          </p:cNvPicPr>
          <p:nvPr>
            <p:ph idx="1"/>
          </p:nvPr>
        </p:nvPicPr>
        <p:blipFill>
          <a:blip r:embed="rId2"/>
          <a:stretch>
            <a:fillRect/>
          </a:stretch>
        </p:blipFill>
        <p:spPr>
          <a:xfrm>
            <a:off x="2242250" y="979488"/>
            <a:ext cx="7485251" cy="5291137"/>
          </a:xfrm>
          <a:ln w="28575">
            <a:solidFill>
              <a:schemeClr val="tx1"/>
            </a:solidFill>
          </a:ln>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E8C7A69D-B003-A5C8-1FF0-2A0C78FC5B36}"/>
              </a:ext>
            </a:extLst>
          </p:cNvPr>
          <p:cNvSpPr>
            <a:spLocks noGrp="1"/>
          </p:cNvSpPr>
          <p:nvPr>
            <p:ph type="sldNum" sz="quarter" idx="12"/>
          </p:nvPr>
        </p:nvSpPr>
        <p:spPr/>
        <p:txBody>
          <a:bodyPr/>
          <a:lstStyle/>
          <a:p>
            <a:fld id="{8D0AFDD5-844D-364D-8AEC-50CF4D36D55D}" type="slidenum">
              <a:rPr lang="en-US" b="1" noProof="0" smtClean="0"/>
              <a:t>9</a:t>
            </a:fld>
            <a:endParaRPr lang="en-US" b="1" noProof="0" dirty="0"/>
          </a:p>
        </p:txBody>
      </p:sp>
      <p:sp>
        <p:nvSpPr>
          <p:cNvPr id="5" name="Footer Placeholder 4">
            <a:extLst>
              <a:ext uri="{FF2B5EF4-FFF2-40B4-BE49-F238E27FC236}">
                <a16:creationId xmlns:a16="http://schemas.microsoft.com/office/drawing/2014/main" id="{394E1DD5-308C-C1BE-EC72-7DE336B2BA0E}"/>
              </a:ext>
            </a:extLst>
          </p:cNvPr>
          <p:cNvSpPr>
            <a:spLocks noGrp="1"/>
          </p:cNvSpPr>
          <p:nvPr>
            <p:ph type="ftr" sz="quarter" idx="11"/>
          </p:nvPr>
        </p:nvSpPr>
        <p:spPr/>
        <p:txBody>
          <a:bodyPr/>
          <a:lstStyle/>
          <a:p>
            <a:r>
              <a:rPr lang="en-US" b="1" noProof="0" dirty="0">
                <a:latin typeface="Times New Roman" panose="02020603050405020304" pitchFamily="18" charset="0"/>
                <a:cs typeface="Times New Roman" panose="02020603050405020304" pitchFamily="18" charset="0"/>
              </a:rPr>
              <a:t>PYTHON DEVELOPMENT</a:t>
            </a:r>
            <a:endParaRPr lang="en-US" b="1" noProof="0" dirty="0"/>
          </a:p>
        </p:txBody>
      </p:sp>
      <p:sp>
        <p:nvSpPr>
          <p:cNvPr id="6" name="Date Placeholder 5">
            <a:extLst>
              <a:ext uri="{FF2B5EF4-FFF2-40B4-BE49-F238E27FC236}">
                <a16:creationId xmlns:a16="http://schemas.microsoft.com/office/drawing/2014/main" id="{C0BAFDD8-9BAD-8928-07E7-E5A517DAF6A0}"/>
              </a:ext>
            </a:extLst>
          </p:cNvPr>
          <p:cNvSpPr>
            <a:spLocks noGrp="1"/>
          </p:cNvSpPr>
          <p:nvPr>
            <p:ph type="dt" sz="half" idx="10"/>
          </p:nvPr>
        </p:nvSpPr>
        <p:spPr/>
        <p:txBody>
          <a:bodyPr/>
          <a:lstStyle/>
          <a:p>
            <a:r>
              <a:rPr lang="en-US" b="1" noProof="0" dirty="0"/>
              <a:t>2024</a:t>
            </a:r>
          </a:p>
        </p:txBody>
      </p:sp>
    </p:spTree>
    <p:extLst>
      <p:ext uri="{BB962C8B-B14F-4D97-AF65-F5344CB8AC3E}">
        <p14:creationId xmlns:p14="http://schemas.microsoft.com/office/powerpoint/2010/main" val="406966025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{5B83D7F7-C510-48F0-B41B-3A1DB83E9D94}tf11429527_win32</Template>
  <TotalTime>191</TotalTime>
  <Words>1438</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Aptos</vt:lpstr>
      <vt:lpstr>Aptos Display</vt:lpstr>
      <vt:lpstr>Arial</vt:lpstr>
      <vt:lpstr>Calibri</vt:lpstr>
      <vt:lpstr>Century Gothic</vt:lpstr>
      <vt:lpstr>Karla</vt:lpstr>
      <vt:lpstr>Times New Roman</vt:lpstr>
      <vt:lpstr>Univers Condensed Light</vt:lpstr>
      <vt:lpstr>Wingdings</vt:lpstr>
      <vt:lpstr>Office Theme</vt:lpstr>
      <vt:lpstr>   AN INTERNSHIP PROGRAM ON PYTHON DEVELOPMENT (REMOTE) </vt:lpstr>
      <vt:lpstr>AGENDA</vt:lpstr>
      <vt:lpstr>PYTHON  DEVELOPMENT  </vt:lpstr>
      <vt:lpstr>TECH_OCTANET SERVICES PVT LTD, Bhubaneswar, Odisha</vt:lpstr>
      <vt:lpstr>TECH_OCTANET SERVICES PVT LTD, Bhubaneswar, Odisha</vt:lpstr>
      <vt:lpstr>PowerPoint Presentation</vt:lpstr>
      <vt:lpstr>Objectives of Internship:</vt:lpstr>
      <vt:lpstr>INTERNSHIP OFFER LETTER </vt:lpstr>
      <vt:lpstr>INTERNSHIP CERTIFICATE </vt:lpstr>
      <vt:lpstr>SYSTEM  REQUIREMENTS  SPECIFICATIONS</vt:lpstr>
      <vt:lpstr>PowerPoint Presentation</vt:lpstr>
      <vt:lpstr>DESIGNING FLOWCHART OF TASK</vt:lpstr>
      <vt:lpstr>CODING </vt:lpstr>
      <vt:lpstr>PowerPoint Presentation</vt:lpstr>
      <vt:lpstr>PowerPoint Presentation</vt:lpstr>
      <vt:lpstr>OUTPUT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shivanand nashi</dc:creator>
  <cp:lastModifiedBy>shivanand nashi</cp:lastModifiedBy>
  <cp:revision>1</cp:revision>
  <dcterms:created xsi:type="dcterms:W3CDTF">2024-06-24T14:17:45Z</dcterms:created>
  <dcterms:modified xsi:type="dcterms:W3CDTF">2024-06-26T14:30:01Z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