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38" d="100"/>
          <a:sy n="38" d="100"/>
        </p:scale>
        <p:origin x="102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Shivanand Satyappa Nashi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251642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76309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48993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55610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02706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91997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t>
            </a:r>
            <a:r>
              <a:rPr lang="en-US"/>
              <a:t>Mayank Yadav, who </a:t>
            </a:r>
            <a:r>
              <a:rPr lang="en-US" dirty="0"/>
              <a:t>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196166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15997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425021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92742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1/6/2025</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1.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6.jpe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
        <p:nvSpPr>
          <p:cNvPr id="3" name="Rectangle 2">
            <a:extLst>
              <a:ext uri="{FF2B5EF4-FFF2-40B4-BE49-F238E27FC236}">
                <a16:creationId xmlns:a16="http://schemas.microsoft.com/office/drawing/2014/main" id="{03596574-891B-191A-01F7-4F62A83D3C2B}"/>
              </a:ext>
            </a:extLst>
          </p:cNvPr>
          <p:cNvSpPr/>
          <p:nvPr/>
        </p:nvSpPr>
        <p:spPr>
          <a:xfrm>
            <a:off x="9470760" y="7532090"/>
            <a:ext cx="5599624" cy="1828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Shivanand Satyappa Nashi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it’s3-monthrowing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IN" sz="2100" spc="-21" dirty="0">
                  <a:latin typeface="Gadugi" panose="020B0502040204020203" pitchFamily="34" charset="0"/>
                  <a:ea typeface="Gadugi" panose="020B0502040204020203" pitchFamily="34" charset="0"/>
                </a:rPr>
                <a:t>YOU</a:t>
              </a:r>
              <a:endParaRPr lang="en-US" sz="2100" spc="-21" dirty="0">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8">
            <a:extLst>
              <a:ext uri="{28A0092B-C50C-407E-A947-70E740481C1C}">
                <a14:useLocalDpi xmlns:a14="http://schemas.microsoft.com/office/drawing/2010/main" val="0"/>
              </a:ext>
            </a:extLst>
          </a:blip>
          <a:srcRect l="22980" t="-2798" r="27705" b="47876"/>
          <a:stretch/>
        </p:blipFill>
        <p:spPr>
          <a:xfrm>
            <a:off x="11597458" y="6620780"/>
            <a:ext cx="2509157" cy="2710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103</TotalTime>
  <Words>1713</Words>
  <Application>Microsoft Office PowerPoint</Application>
  <PresentationFormat>Custom</PresentationFormat>
  <Paragraphs>150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Gadugi</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shivanand nashi</cp:lastModifiedBy>
  <cp:revision>21</cp:revision>
  <dcterms:created xsi:type="dcterms:W3CDTF">2006-08-16T00:00:00Z</dcterms:created>
  <dcterms:modified xsi:type="dcterms:W3CDTF">2025-01-06T12:53:11Z</dcterms:modified>
  <dc:identifier>DAEhDyfaYKE</dc:identifier>
</cp:coreProperties>
</file>