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4"/>
  </p:sldMasterIdLst>
  <p:notesMasterIdLst>
    <p:notesMasterId r:id="rId16"/>
  </p:notesMasterIdLst>
  <p:handoutMasterIdLst>
    <p:handoutMasterId r:id="rId17"/>
  </p:handoutMasterIdLst>
  <p:sldIdLst>
    <p:sldId id="256" r:id="rId5"/>
    <p:sldId id="257" r:id="rId6"/>
    <p:sldId id="258" r:id="rId7"/>
    <p:sldId id="259" r:id="rId8"/>
    <p:sldId id="260" r:id="rId9"/>
    <p:sldId id="262" r:id="rId10"/>
    <p:sldId id="263" r:id="rId11"/>
    <p:sldId id="264" r:id="rId12"/>
    <p:sldId id="265" r:id="rId13"/>
    <p:sldId id="266" r:id="rId14"/>
    <p:sldId id="267" r:id="rId15"/>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p14:section name="Set 1" id="{1CA46CF7-019E-4A07-AEE4-E178E9B912FC}">
          <p14:sldIdLst>
            <p14:sldId id="256"/>
            <p14:sldId id="257"/>
            <p14:sldId id="258"/>
            <p14:sldId id="259"/>
            <p14:sldId id="260"/>
            <p14:sldId id="262"/>
            <p14:sldId id="263"/>
            <p14:sldId id="264"/>
            <p14:sldId id="265"/>
            <p14:sldId id="266"/>
            <p14:sldId id="267"/>
          </p14:sldIdLst>
        </p14:section>
      </p14:sectionLst>
    </p:ext>
    <p:ext uri="{EFAFB233-063F-42B5-8137-9DF3F51BA10A}">
      <p15:sldGuideLst xmlns:p15="http://schemas.microsoft.com/office/powerpoint/2012/main">
        <p15:guide id="1" orient="horz" pos="2184" userDrawn="1">
          <p15:clr>
            <a:srgbClr val="A4A3A4"/>
          </p15:clr>
        </p15:guide>
        <p15:guide id="2" pos="552" userDrawn="1">
          <p15:clr>
            <a:srgbClr val="A4A3A4"/>
          </p15:clr>
        </p15:guide>
        <p15:guide id="3" pos="7200" userDrawn="1">
          <p15:clr>
            <a:srgbClr val="A4A3A4"/>
          </p15:clr>
        </p15:guide>
        <p15:guide id="4" pos="436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25"/>
    <a:srgbClr val="007788"/>
    <a:srgbClr val="297C2A"/>
    <a:srgbClr val="FE4387"/>
    <a:srgbClr val="F69000"/>
    <a:srgbClr val="01C2D1"/>
    <a:srgbClr val="D6D734"/>
    <a:srgbClr val="005C68"/>
    <a:srgbClr val="3B2E58"/>
    <a:srgbClr val="6B29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p:scale>
          <a:sx n="69" d="100"/>
          <a:sy n="69" d="100"/>
        </p:scale>
        <p:origin x="564" y="-248"/>
      </p:cViewPr>
      <p:guideLst>
        <p:guide orient="horz" pos="2184"/>
        <p:guide pos="552"/>
        <p:guide pos="7200"/>
        <p:guide pos="4368"/>
      </p:guideLst>
    </p:cSldViewPr>
  </p:slideViewPr>
  <p:outlineViewPr>
    <p:cViewPr>
      <p:scale>
        <a:sx n="33" d="100"/>
        <a:sy n="33" d="100"/>
      </p:scale>
      <p:origin x="0" y="-2448"/>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48" d="100"/>
          <a:sy n="48" d="100"/>
        </p:scale>
        <p:origin x="2684"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and nashi" userId="89db5ac220c04548" providerId="LiveId" clId="{B4F86DE1-B98D-4CB8-B087-8E34A9E9A2A3}"/>
    <pc:docChg chg="undo custSel addSld delSld modSld modSection">
      <pc:chgData name="shivanand nashi" userId="89db5ac220c04548" providerId="LiveId" clId="{B4F86DE1-B98D-4CB8-B087-8E34A9E9A2A3}" dt="2025-01-21T14:54:27.378" v="1030" actId="14100"/>
      <pc:docMkLst>
        <pc:docMk/>
      </pc:docMkLst>
      <pc:sldChg chg="addSp delSp modSp new mod">
        <pc:chgData name="shivanand nashi" userId="89db5ac220c04548" providerId="LiveId" clId="{B4F86DE1-B98D-4CB8-B087-8E34A9E9A2A3}" dt="2025-01-21T14:03:44.721" v="42" actId="14100"/>
        <pc:sldMkLst>
          <pc:docMk/>
          <pc:sldMk cId="2150555120" sldId="259"/>
        </pc:sldMkLst>
        <pc:spChg chg="mod">
          <ac:chgData name="shivanand nashi" userId="89db5ac220c04548" providerId="LiveId" clId="{B4F86DE1-B98D-4CB8-B087-8E34A9E9A2A3}" dt="2025-01-21T14:01:29.134" v="15" actId="1076"/>
          <ac:spMkLst>
            <pc:docMk/>
            <pc:sldMk cId="2150555120" sldId="259"/>
            <ac:spMk id="2" creationId="{D53D2DA2-8185-B268-2556-6B1EDA3BFEA9}"/>
          </ac:spMkLst>
        </pc:spChg>
        <pc:spChg chg="del">
          <ac:chgData name="shivanand nashi" userId="89db5ac220c04548" providerId="LiveId" clId="{B4F86DE1-B98D-4CB8-B087-8E34A9E9A2A3}" dt="2025-01-21T14:01:55.474" v="17" actId="931"/>
          <ac:spMkLst>
            <pc:docMk/>
            <pc:sldMk cId="2150555120" sldId="259"/>
            <ac:spMk id="3" creationId="{62767283-6934-C143-0010-8E11C7BFE406}"/>
          </ac:spMkLst>
        </pc:spChg>
        <pc:spChg chg="del mod">
          <ac:chgData name="shivanand nashi" userId="89db5ac220c04548" providerId="LiveId" clId="{B4F86DE1-B98D-4CB8-B087-8E34A9E9A2A3}" dt="2025-01-21T14:01:31.754" v="16" actId="478"/>
          <ac:spMkLst>
            <pc:docMk/>
            <pc:sldMk cId="2150555120" sldId="259"/>
            <ac:spMk id="4" creationId="{2D9BE036-EC05-F0A9-7B01-37C6A1B9FE60}"/>
          </ac:spMkLst>
        </pc:spChg>
        <pc:spChg chg="mod">
          <ac:chgData name="shivanand nashi" userId="89db5ac220c04548" providerId="LiveId" clId="{B4F86DE1-B98D-4CB8-B087-8E34A9E9A2A3}" dt="2025-01-21T14:00:39.929" v="3" actId="20577"/>
          <ac:spMkLst>
            <pc:docMk/>
            <pc:sldMk cId="2150555120" sldId="259"/>
            <ac:spMk id="5" creationId="{6394929F-6381-28A2-4498-5D55DCB71462}"/>
          </ac:spMkLst>
        </pc:spChg>
        <pc:picChg chg="add mod">
          <ac:chgData name="shivanand nashi" userId="89db5ac220c04548" providerId="LiveId" clId="{B4F86DE1-B98D-4CB8-B087-8E34A9E9A2A3}" dt="2025-01-21T14:03:44.721" v="42" actId="14100"/>
          <ac:picMkLst>
            <pc:docMk/>
            <pc:sldMk cId="2150555120" sldId="259"/>
            <ac:picMk id="7" creationId="{F3E97B01-A5A9-0832-C356-265C80801CD6}"/>
          </ac:picMkLst>
        </pc:picChg>
      </pc:sldChg>
      <pc:sldChg chg="addSp delSp modSp new mod">
        <pc:chgData name="shivanand nashi" userId="89db5ac220c04548" providerId="LiveId" clId="{B4F86DE1-B98D-4CB8-B087-8E34A9E9A2A3}" dt="2025-01-21T14:03:53.211" v="44" actId="14100"/>
        <pc:sldMkLst>
          <pc:docMk/>
          <pc:sldMk cId="309462290" sldId="260"/>
        </pc:sldMkLst>
        <pc:spChg chg="del">
          <ac:chgData name="shivanand nashi" userId="89db5ac220c04548" providerId="LiveId" clId="{B4F86DE1-B98D-4CB8-B087-8E34A9E9A2A3}" dt="2025-01-21T14:02:28.134" v="24" actId="478"/>
          <ac:spMkLst>
            <pc:docMk/>
            <pc:sldMk cId="309462290" sldId="260"/>
            <ac:spMk id="2" creationId="{B0FC80D6-94C9-ECE8-E7F8-23B94F7248B5}"/>
          </ac:spMkLst>
        </pc:spChg>
        <pc:spChg chg="del">
          <ac:chgData name="shivanand nashi" userId="89db5ac220c04548" providerId="LiveId" clId="{B4F86DE1-B98D-4CB8-B087-8E34A9E9A2A3}" dt="2025-01-21T14:02:37.580" v="25" actId="931"/>
          <ac:spMkLst>
            <pc:docMk/>
            <pc:sldMk cId="309462290" sldId="260"/>
            <ac:spMk id="3" creationId="{A5F34BEF-2842-83BC-EDA6-7A01A58DADEC}"/>
          </ac:spMkLst>
        </pc:spChg>
        <pc:spChg chg="del">
          <ac:chgData name="shivanand nashi" userId="89db5ac220c04548" providerId="LiveId" clId="{B4F86DE1-B98D-4CB8-B087-8E34A9E9A2A3}" dt="2025-01-21T14:02:26.697" v="23" actId="478"/>
          <ac:spMkLst>
            <pc:docMk/>
            <pc:sldMk cId="309462290" sldId="260"/>
            <ac:spMk id="4" creationId="{5FB8E2C6-8F4E-74EA-6C9A-C61C4D9219C6}"/>
          </ac:spMkLst>
        </pc:spChg>
        <pc:spChg chg="add del mod">
          <ac:chgData name="shivanand nashi" userId="89db5ac220c04548" providerId="LiveId" clId="{B4F86DE1-B98D-4CB8-B087-8E34A9E9A2A3}" dt="2025-01-21T14:02:53.255" v="29" actId="478"/>
          <ac:spMkLst>
            <pc:docMk/>
            <pc:sldMk cId="309462290" sldId="260"/>
            <ac:spMk id="8" creationId="{1515FF11-E879-BF68-25DB-51F4E1E62686}"/>
          </ac:spMkLst>
        </pc:spChg>
        <pc:picChg chg="add del mod">
          <ac:chgData name="shivanand nashi" userId="89db5ac220c04548" providerId="LiveId" clId="{B4F86DE1-B98D-4CB8-B087-8E34A9E9A2A3}" dt="2025-01-21T14:02:51.895" v="28" actId="478"/>
          <ac:picMkLst>
            <pc:docMk/>
            <pc:sldMk cId="309462290" sldId="260"/>
            <ac:picMk id="6" creationId="{57212AE1-2C3C-45AE-6BF4-3ABD33D02257}"/>
          </ac:picMkLst>
        </pc:picChg>
        <pc:picChg chg="add mod">
          <ac:chgData name="shivanand nashi" userId="89db5ac220c04548" providerId="LiveId" clId="{B4F86DE1-B98D-4CB8-B087-8E34A9E9A2A3}" dt="2025-01-21T14:03:53.211" v="44" actId="14100"/>
          <ac:picMkLst>
            <pc:docMk/>
            <pc:sldMk cId="309462290" sldId="260"/>
            <ac:picMk id="10" creationId="{D86A6888-E776-5260-E5E4-F58B908A5FCB}"/>
          </ac:picMkLst>
        </pc:picChg>
      </pc:sldChg>
      <pc:sldChg chg="addSp delSp modSp new del mod">
        <pc:chgData name="shivanand nashi" userId="89db5ac220c04548" providerId="LiveId" clId="{B4F86DE1-B98D-4CB8-B087-8E34A9E9A2A3}" dt="2025-01-21T14:18:37.929" v="275" actId="2696"/>
        <pc:sldMkLst>
          <pc:docMk/>
          <pc:sldMk cId="3608341872" sldId="261"/>
        </pc:sldMkLst>
        <pc:spChg chg="mod">
          <ac:chgData name="shivanand nashi" userId="89db5ac220c04548" providerId="LiveId" clId="{B4F86DE1-B98D-4CB8-B087-8E34A9E9A2A3}" dt="2025-01-21T14:05:31.358" v="52" actId="1076"/>
          <ac:spMkLst>
            <pc:docMk/>
            <pc:sldMk cId="3608341872" sldId="261"/>
            <ac:spMk id="2" creationId="{219C7155-62F1-B9BB-91FC-EFFF505C4BD2}"/>
          </ac:spMkLst>
        </pc:spChg>
        <pc:spChg chg="del mod">
          <ac:chgData name="shivanand nashi" userId="89db5ac220c04548" providerId="LiveId" clId="{B4F86DE1-B98D-4CB8-B087-8E34A9E9A2A3}" dt="2025-01-21T14:06:37.907" v="62" actId="478"/>
          <ac:spMkLst>
            <pc:docMk/>
            <pc:sldMk cId="3608341872" sldId="261"/>
            <ac:spMk id="3" creationId="{8AB69605-63AE-8B93-B964-3CDEA62CE1BF}"/>
          </ac:spMkLst>
        </pc:spChg>
        <pc:spChg chg="add">
          <ac:chgData name="shivanand nashi" userId="89db5ac220c04548" providerId="LiveId" clId="{B4F86DE1-B98D-4CB8-B087-8E34A9E9A2A3}" dt="2025-01-21T14:06:16.229" v="58"/>
          <ac:spMkLst>
            <pc:docMk/>
            <pc:sldMk cId="3608341872" sldId="261"/>
            <ac:spMk id="10" creationId="{2BA7BEBE-8A2A-285F-8378-001F0A2FE3E0}"/>
          </ac:spMkLst>
        </pc:spChg>
        <pc:spChg chg="add">
          <ac:chgData name="shivanand nashi" userId="89db5ac220c04548" providerId="LiveId" clId="{B4F86DE1-B98D-4CB8-B087-8E34A9E9A2A3}" dt="2025-01-21T14:06:16.229" v="58"/>
          <ac:spMkLst>
            <pc:docMk/>
            <pc:sldMk cId="3608341872" sldId="261"/>
            <ac:spMk id="11" creationId="{F89050F1-7579-DBC7-C270-90EEE1D7A973}"/>
          </ac:spMkLst>
        </pc:spChg>
        <pc:spChg chg="add">
          <ac:chgData name="shivanand nashi" userId="89db5ac220c04548" providerId="LiveId" clId="{B4F86DE1-B98D-4CB8-B087-8E34A9E9A2A3}" dt="2025-01-21T14:06:16.229" v="58"/>
          <ac:spMkLst>
            <pc:docMk/>
            <pc:sldMk cId="3608341872" sldId="261"/>
            <ac:spMk id="12" creationId="{15349AAB-CF79-37F2-0F6B-C36E3C8C76F5}"/>
          </ac:spMkLst>
        </pc:spChg>
        <pc:spChg chg="add">
          <ac:chgData name="shivanand nashi" userId="89db5ac220c04548" providerId="LiveId" clId="{B4F86DE1-B98D-4CB8-B087-8E34A9E9A2A3}" dt="2025-01-21T14:06:16.229" v="58"/>
          <ac:spMkLst>
            <pc:docMk/>
            <pc:sldMk cId="3608341872" sldId="261"/>
            <ac:spMk id="13" creationId="{B817570C-8766-EEDE-E81B-344ECAA36C51}"/>
          </ac:spMkLst>
        </pc:spChg>
        <pc:spChg chg="mod">
          <ac:chgData name="shivanand nashi" userId="89db5ac220c04548" providerId="LiveId" clId="{B4F86DE1-B98D-4CB8-B087-8E34A9E9A2A3}" dt="2025-01-21T14:06:22.531" v="60"/>
          <ac:spMkLst>
            <pc:docMk/>
            <pc:sldMk cId="3608341872" sldId="261"/>
            <ac:spMk id="15" creationId="{D8D4E471-FAF3-9D64-F520-7F2B2F26A985}"/>
          </ac:spMkLst>
        </pc:spChg>
        <pc:spChg chg="mod">
          <ac:chgData name="shivanand nashi" userId="89db5ac220c04548" providerId="LiveId" clId="{B4F86DE1-B98D-4CB8-B087-8E34A9E9A2A3}" dt="2025-01-21T14:06:22.531" v="60"/>
          <ac:spMkLst>
            <pc:docMk/>
            <pc:sldMk cId="3608341872" sldId="261"/>
            <ac:spMk id="17" creationId="{67B803E4-1503-99EE-0FBD-AF56CFF171E1}"/>
          </ac:spMkLst>
        </pc:spChg>
        <pc:spChg chg="mod">
          <ac:chgData name="shivanand nashi" userId="89db5ac220c04548" providerId="LiveId" clId="{B4F86DE1-B98D-4CB8-B087-8E34A9E9A2A3}" dt="2025-01-21T14:06:22.531" v="60"/>
          <ac:spMkLst>
            <pc:docMk/>
            <pc:sldMk cId="3608341872" sldId="261"/>
            <ac:spMk id="19" creationId="{C1338AFB-F3B1-800B-2B73-CF88BCE79B8F}"/>
          </ac:spMkLst>
        </pc:spChg>
        <pc:spChg chg="add mod">
          <ac:chgData name="shivanand nashi" userId="89db5ac220c04548" providerId="LiveId" clId="{B4F86DE1-B98D-4CB8-B087-8E34A9E9A2A3}" dt="2025-01-21T14:06:22.531" v="60"/>
          <ac:spMkLst>
            <pc:docMk/>
            <pc:sldMk cId="3608341872" sldId="261"/>
            <ac:spMk id="20" creationId="{824407D9-E0F0-A221-9C66-B3AB9C453288}"/>
          </ac:spMkLst>
        </pc:spChg>
        <pc:spChg chg="add mod">
          <ac:chgData name="shivanand nashi" userId="89db5ac220c04548" providerId="LiveId" clId="{B4F86DE1-B98D-4CB8-B087-8E34A9E9A2A3}" dt="2025-01-21T14:06:22.531" v="60"/>
          <ac:spMkLst>
            <pc:docMk/>
            <pc:sldMk cId="3608341872" sldId="261"/>
            <ac:spMk id="21" creationId="{A0DF384C-9C4E-FBCE-D82B-21A290997507}"/>
          </ac:spMkLst>
        </pc:spChg>
        <pc:spChg chg="add mod">
          <ac:chgData name="shivanand nashi" userId="89db5ac220c04548" providerId="LiveId" clId="{B4F86DE1-B98D-4CB8-B087-8E34A9E9A2A3}" dt="2025-01-21T14:06:22.531" v="60"/>
          <ac:spMkLst>
            <pc:docMk/>
            <pc:sldMk cId="3608341872" sldId="261"/>
            <ac:spMk id="22" creationId="{5B7F7B67-6BF5-CF2A-0865-4FE692CC4C66}"/>
          </ac:spMkLst>
        </pc:spChg>
        <pc:spChg chg="add mod">
          <ac:chgData name="shivanand nashi" userId="89db5ac220c04548" providerId="LiveId" clId="{B4F86DE1-B98D-4CB8-B087-8E34A9E9A2A3}" dt="2025-01-21T14:06:22.531" v="60"/>
          <ac:spMkLst>
            <pc:docMk/>
            <pc:sldMk cId="3608341872" sldId="261"/>
            <ac:spMk id="23" creationId="{B640D706-2F00-DB39-E51B-132F67E24396}"/>
          </ac:spMkLst>
        </pc:spChg>
        <pc:spChg chg="add">
          <ac:chgData name="shivanand nashi" userId="89db5ac220c04548" providerId="LiveId" clId="{B4F86DE1-B98D-4CB8-B087-8E34A9E9A2A3}" dt="2025-01-21T14:06:25.962" v="61"/>
          <ac:spMkLst>
            <pc:docMk/>
            <pc:sldMk cId="3608341872" sldId="261"/>
            <ac:spMk id="30" creationId="{6DAEDC74-0CA4-2280-CDB8-6188E14870E0}"/>
          </ac:spMkLst>
        </pc:spChg>
        <pc:spChg chg="add">
          <ac:chgData name="shivanand nashi" userId="89db5ac220c04548" providerId="LiveId" clId="{B4F86DE1-B98D-4CB8-B087-8E34A9E9A2A3}" dt="2025-01-21T14:06:25.962" v="61"/>
          <ac:spMkLst>
            <pc:docMk/>
            <pc:sldMk cId="3608341872" sldId="261"/>
            <ac:spMk id="31" creationId="{9AD503C6-97CF-FBB0-0A4F-F9F98B505E0A}"/>
          </ac:spMkLst>
        </pc:spChg>
        <pc:spChg chg="add">
          <ac:chgData name="shivanand nashi" userId="89db5ac220c04548" providerId="LiveId" clId="{B4F86DE1-B98D-4CB8-B087-8E34A9E9A2A3}" dt="2025-01-21T14:06:25.962" v="61"/>
          <ac:spMkLst>
            <pc:docMk/>
            <pc:sldMk cId="3608341872" sldId="261"/>
            <ac:spMk id="32" creationId="{30F8687D-5F4F-5D22-A983-C1C634605518}"/>
          </ac:spMkLst>
        </pc:spChg>
        <pc:spChg chg="add">
          <ac:chgData name="shivanand nashi" userId="89db5ac220c04548" providerId="LiveId" clId="{B4F86DE1-B98D-4CB8-B087-8E34A9E9A2A3}" dt="2025-01-21T14:06:25.962" v="61"/>
          <ac:spMkLst>
            <pc:docMk/>
            <pc:sldMk cId="3608341872" sldId="261"/>
            <ac:spMk id="33" creationId="{2B4D185A-D7E3-241F-A7E9-0C39A7C02EB0}"/>
          </ac:spMkLst>
        </pc:spChg>
        <pc:spChg chg="mod">
          <ac:chgData name="shivanand nashi" userId="89db5ac220c04548" providerId="LiveId" clId="{B4F86DE1-B98D-4CB8-B087-8E34A9E9A2A3}" dt="2025-01-21T14:06:47.383" v="65" actId="14100"/>
          <ac:spMkLst>
            <pc:docMk/>
            <pc:sldMk cId="3608341872" sldId="261"/>
            <ac:spMk id="35" creationId="{BC5E1D9F-C31B-63D3-7ABD-EF6CDA319C51}"/>
          </ac:spMkLst>
        </pc:spChg>
        <pc:spChg chg="mod">
          <ac:chgData name="shivanand nashi" userId="89db5ac220c04548" providerId="LiveId" clId="{B4F86DE1-B98D-4CB8-B087-8E34A9E9A2A3}" dt="2025-01-21T14:06:47.383" v="65" actId="14100"/>
          <ac:spMkLst>
            <pc:docMk/>
            <pc:sldMk cId="3608341872" sldId="261"/>
            <ac:spMk id="37" creationId="{33EA335D-1EC6-A11E-468A-8F0F825144F3}"/>
          </ac:spMkLst>
        </pc:spChg>
        <pc:spChg chg="mod">
          <ac:chgData name="shivanand nashi" userId="89db5ac220c04548" providerId="LiveId" clId="{B4F86DE1-B98D-4CB8-B087-8E34A9E9A2A3}" dt="2025-01-21T14:06:47.383" v="65" actId="14100"/>
          <ac:spMkLst>
            <pc:docMk/>
            <pc:sldMk cId="3608341872" sldId="261"/>
            <ac:spMk id="39" creationId="{EB67CC40-01AB-FB31-E9D6-F70CB809A541}"/>
          </ac:spMkLst>
        </pc:spChg>
        <pc:spChg chg="add del mod">
          <ac:chgData name="shivanand nashi" userId="89db5ac220c04548" providerId="LiveId" clId="{B4F86DE1-B98D-4CB8-B087-8E34A9E9A2A3}" dt="2025-01-21T14:06:50.844" v="66" actId="478"/>
          <ac:spMkLst>
            <pc:docMk/>
            <pc:sldMk cId="3608341872" sldId="261"/>
            <ac:spMk id="40" creationId="{507CB84C-A3AB-AE13-05B3-BBB933EE880E}"/>
          </ac:spMkLst>
        </pc:spChg>
        <pc:spChg chg="add del mod">
          <ac:chgData name="shivanand nashi" userId="89db5ac220c04548" providerId="LiveId" clId="{B4F86DE1-B98D-4CB8-B087-8E34A9E9A2A3}" dt="2025-01-21T14:06:50.844" v="66" actId="478"/>
          <ac:spMkLst>
            <pc:docMk/>
            <pc:sldMk cId="3608341872" sldId="261"/>
            <ac:spMk id="41" creationId="{376B0220-3E0A-E337-B9F6-E296170F715C}"/>
          </ac:spMkLst>
        </pc:spChg>
        <pc:spChg chg="add del mod">
          <ac:chgData name="shivanand nashi" userId="89db5ac220c04548" providerId="LiveId" clId="{B4F86DE1-B98D-4CB8-B087-8E34A9E9A2A3}" dt="2025-01-21T14:06:50.844" v="66" actId="478"/>
          <ac:spMkLst>
            <pc:docMk/>
            <pc:sldMk cId="3608341872" sldId="261"/>
            <ac:spMk id="42" creationId="{F01E5F0D-D7EC-E5BC-E469-63C181FC03B4}"/>
          </ac:spMkLst>
        </pc:spChg>
        <pc:spChg chg="add del mod">
          <ac:chgData name="shivanand nashi" userId="89db5ac220c04548" providerId="LiveId" clId="{B4F86DE1-B98D-4CB8-B087-8E34A9E9A2A3}" dt="2025-01-21T14:06:50.844" v="66" actId="478"/>
          <ac:spMkLst>
            <pc:docMk/>
            <pc:sldMk cId="3608341872" sldId="261"/>
            <ac:spMk id="43" creationId="{096256BC-57F5-1291-7442-81283BE41CC5}"/>
          </ac:spMkLst>
        </pc:spChg>
        <pc:spChg chg="add mod">
          <ac:chgData name="shivanand nashi" userId="89db5ac220c04548" providerId="LiveId" clId="{B4F86DE1-B98D-4CB8-B087-8E34A9E9A2A3}" dt="2025-01-21T14:07:28.093" v="71" actId="1076"/>
          <ac:spMkLst>
            <pc:docMk/>
            <pc:sldMk cId="3608341872" sldId="261"/>
            <ac:spMk id="44" creationId="{E757F3B7-7C27-93D8-D4A2-F5F3D9A4EC82}"/>
          </ac:spMkLst>
        </pc:spChg>
        <pc:spChg chg="add">
          <ac:chgData name="shivanand nashi" userId="89db5ac220c04548" providerId="LiveId" clId="{B4F86DE1-B98D-4CB8-B087-8E34A9E9A2A3}" dt="2025-01-21T14:07:02.125" v="67"/>
          <ac:spMkLst>
            <pc:docMk/>
            <pc:sldMk cId="3608341872" sldId="261"/>
            <ac:spMk id="47" creationId="{3D66A98E-0D01-8D8F-2EF4-E7D5DB239C90}"/>
          </ac:spMkLst>
        </pc:spChg>
        <pc:spChg chg="add mod">
          <ac:chgData name="shivanand nashi" userId="89db5ac220c04548" providerId="LiveId" clId="{B4F86DE1-B98D-4CB8-B087-8E34A9E9A2A3}" dt="2025-01-21T14:07:27.603" v="70"/>
          <ac:spMkLst>
            <pc:docMk/>
            <pc:sldMk cId="3608341872" sldId="261"/>
            <ac:spMk id="48" creationId="{9E11C0A6-8451-CCF1-4CC5-EC0963FB0B19}"/>
          </ac:spMkLst>
        </pc:spChg>
        <pc:spChg chg="mod">
          <ac:chgData name="shivanand nashi" userId="89db5ac220c04548" providerId="LiveId" clId="{B4F86DE1-B98D-4CB8-B087-8E34A9E9A2A3}" dt="2025-01-21T14:07:27.603" v="70"/>
          <ac:spMkLst>
            <pc:docMk/>
            <pc:sldMk cId="3608341872" sldId="261"/>
            <ac:spMk id="50" creationId="{12559B1E-36A0-A345-0C87-23B5EBD22C9D}"/>
          </ac:spMkLst>
        </pc:spChg>
        <pc:spChg chg="add mod">
          <ac:chgData name="shivanand nashi" userId="89db5ac220c04548" providerId="LiveId" clId="{B4F86DE1-B98D-4CB8-B087-8E34A9E9A2A3}" dt="2025-01-21T14:07:27.603" v="70"/>
          <ac:spMkLst>
            <pc:docMk/>
            <pc:sldMk cId="3608341872" sldId="261"/>
            <ac:spMk id="51" creationId="{D47EF2B1-B836-D2A7-2C2F-EB7E8AA6BB0F}"/>
          </ac:spMkLst>
        </pc:spChg>
        <pc:grpChg chg="add">
          <ac:chgData name="shivanand nashi" userId="89db5ac220c04548" providerId="LiveId" clId="{B4F86DE1-B98D-4CB8-B087-8E34A9E9A2A3}" dt="2025-01-21T14:06:16.229" v="58"/>
          <ac:grpSpMkLst>
            <pc:docMk/>
            <pc:sldMk cId="3608341872" sldId="261"/>
            <ac:grpSpMk id="4" creationId="{56A06DD1-239C-861B-6F3F-5ED41FDAA709}"/>
          </ac:grpSpMkLst>
        </pc:grpChg>
        <pc:grpChg chg="add">
          <ac:chgData name="shivanand nashi" userId="89db5ac220c04548" providerId="LiveId" clId="{B4F86DE1-B98D-4CB8-B087-8E34A9E9A2A3}" dt="2025-01-21T14:06:16.229" v="58"/>
          <ac:grpSpMkLst>
            <pc:docMk/>
            <pc:sldMk cId="3608341872" sldId="261"/>
            <ac:grpSpMk id="6" creationId="{B8840963-6CAE-D06F-E41A-2C3F9BB3772F}"/>
          </ac:grpSpMkLst>
        </pc:grpChg>
        <pc:grpChg chg="add">
          <ac:chgData name="shivanand nashi" userId="89db5ac220c04548" providerId="LiveId" clId="{B4F86DE1-B98D-4CB8-B087-8E34A9E9A2A3}" dt="2025-01-21T14:06:16.229" v="58"/>
          <ac:grpSpMkLst>
            <pc:docMk/>
            <pc:sldMk cId="3608341872" sldId="261"/>
            <ac:grpSpMk id="8" creationId="{01D5D282-9EBF-06B0-E323-7A9B50A629A5}"/>
          </ac:grpSpMkLst>
        </pc:grpChg>
        <pc:grpChg chg="add mod">
          <ac:chgData name="shivanand nashi" userId="89db5ac220c04548" providerId="LiveId" clId="{B4F86DE1-B98D-4CB8-B087-8E34A9E9A2A3}" dt="2025-01-21T14:06:22.531" v="60"/>
          <ac:grpSpMkLst>
            <pc:docMk/>
            <pc:sldMk cId="3608341872" sldId="261"/>
            <ac:grpSpMk id="14" creationId="{973BD561-B3DF-39DB-4FFD-BF8F6A0509AA}"/>
          </ac:grpSpMkLst>
        </pc:grpChg>
        <pc:grpChg chg="add mod">
          <ac:chgData name="shivanand nashi" userId="89db5ac220c04548" providerId="LiveId" clId="{B4F86DE1-B98D-4CB8-B087-8E34A9E9A2A3}" dt="2025-01-21T14:06:22.531" v="60"/>
          <ac:grpSpMkLst>
            <pc:docMk/>
            <pc:sldMk cId="3608341872" sldId="261"/>
            <ac:grpSpMk id="16" creationId="{62D93F5B-B5BE-CBE7-1261-A1EBA7911DCB}"/>
          </ac:grpSpMkLst>
        </pc:grpChg>
        <pc:grpChg chg="add mod">
          <ac:chgData name="shivanand nashi" userId="89db5ac220c04548" providerId="LiveId" clId="{B4F86DE1-B98D-4CB8-B087-8E34A9E9A2A3}" dt="2025-01-21T14:06:22.531" v="60"/>
          <ac:grpSpMkLst>
            <pc:docMk/>
            <pc:sldMk cId="3608341872" sldId="261"/>
            <ac:grpSpMk id="18" creationId="{A5E4EC84-A28A-2A71-197C-E60D5020DCE0}"/>
          </ac:grpSpMkLst>
        </pc:grpChg>
        <pc:grpChg chg="add">
          <ac:chgData name="shivanand nashi" userId="89db5ac220c04548" providerId="LiveId" clId="{B4F86DE1-B98D-4CB8-B087-8E34A9E9A2A3}" dt="2025-01-21T14:06:25.962" v="61"/>
          <ac:grpSpMkLst>
            <pc:docMk/>
            <pc:sldMk cId="3608341872" sldId="261"/>
            <ac:grpSpMk id="24" creationId="{3E1D9946-068C-2B0E-8904-0231BFE651B5}"/>
          </ac:grpSpMkLst>
        </pc:grpChg>
        <pc:grpChg chg="add">
          <ac:chgData name="shivanand nashi" userId="89db5ac220c04548" providerId="LiveId" clId="{B4F86DE1-B98D-4CB8-B087-8E34A9E9A2A3}" dt="2025-01-21T14:06:25.962" v="61"/>
          <ac:grpSpMkLst>
            <pc:docMk/>
            <pc:sldMk cId="3608341872" sldId="261"/>
            <ac:grpSpMk id="26" creationId="{F51DF6EB-1157-A571-1DCF-36F572657628}"/>
          </ac:grpSpMkLst>
        </pc:grpChg>
        <pc:grpChg chg="add">
          <ac:chgData name="shivanand nashi" userId="89db5ac220c04548" providerId="LiveId" clId="{B4F86DE1-B98D-4CB8-B087-8E34A9E9A2A3}" dt="2025-01-21T14:06:25.962" v="61"/>
          <ac:grpSpMkLst>
            <pc:docMk/>
            <pc:sldMk cId="3608341872" sldId="261"/>
            <ac:grpSpMk id="28" creationId="{A6525AD5-B5CF-59AC-D880-4CE9117F3E30}"/>
          </ac:grpSpMkLst>
        </pc:grpChg>
        <pc:grpChg chg="add del mod">
          <ac:chgData name="shivanand nashi" userId="89db5ac220c04548" providerId="LiveId" clId="{B4F86DE1-B98D-4CB8-B087-8E34A9E9A2A3}" dt="2025-01-21T14:06:50.844" v="66" actId="478"/>
          <ac:grpSpMkLst>
            <pc:docMk/>
            <pc:sldMk cId="3608341872" sldId="261"/>
            <ac:grpSpMk id="34" creationId="{2A742FC4-3934-23E3-D158-282C6F84604C}"/>
          </ac:grpSpMkLst>
        </pc:grpChg>
        <pc:grpChg chg="add del mod">
          <ac:chgData name="shivanand nashi" userId="89db5ac220c04548" providerId="LiveId" clId="{B4F86DE1-B98D-4CB8-B087-8E34A9E9A2A3}" dt="2025-01-21T14:06:50.844" v="66" actId="478"/>
          <ac:grpSpMkLst>
            <pc:docMk/>
            <pc:sldMk cId="3608341872" sldId="261"/>
            <ac:grpSpMk id="36" creationId="{67BF6860-2AF2-497B-DF05-7254F9314875}"/>
          </ac:grpSpMkLst>
        </pc:grpChg>
        <pc:grpChg chg="add del mod">
          <ac:chgData name="shivanand nashi" userId="89db5ac220c04548" providerId="LiveId" clId="{B4F86DE1-B98D-4CB8-B087-8E34A9E9A2A3}" dt="2025-01-21T14:06:50.844" v="66" actId="478"/>
          <ac:grpSpMkLst>
            <pc:docMk/>
            <pc:sldMk cId="3608341872" sldId="261"/>
            <ac:grpSpMk id="38" creationId="{17E90E64-2849-F223-45A8-63130DA578C1}"/>
          </ac:grpSpMkLst>
        </pc:grpChg>
        <pc:grpChg chg="add">
          <ac:chgData name="shivanand nashi" userId="89db5ac220c04548" providerId="LiveId" clId="{B4F86DE1-B98D-4CB8-B087-8E34A9E9A2A3}" dt="2025-01-21T14:07:02.125" v="67"/>
          <ac:grpSpMkLst>
            <pc:docMk/>
            <pc:sldMk cId="3608341872" sldId="261"/>
            <ac:grpSpMk id="45" creationId="{FC9E3589-5E24-5416-D34E-12FC56C0018E}"/>
          </ac:grpSpMkLst>
        </pc:grpChg>
        <pc:grpChg chg="add mod">
          <ac:chgData name="shivanand nashi" userId="89db5ac220c04548" providerId="LiveId" clId="{B4F86DE1-B98D-4CB8-B087-8E34A9E9A2A3}" dt="2025-01-21T14:07:27.603" v="70"/>
          <ac:grpSpMkLst>
            <pc:docMk/>
            <pc:sldMk cId="3608341872" sldId="261"/>
            <ac:grpSpMk id="49" creationId="{0C40C5CF-F6E6-FEAA-4854-6C6687080365}"/>
          </ac:grpSpMkLst>
        </pc:grpChg>
      </pc:sldChg>
      <pc:sldChg chg="addSp modSp new mod">
        <pc:chgData name="shivanand nashi" userId="89db5ac220c04548" providerId="LiveId" clId="{B4F86DE1-B98D-4CB8-B087-8E34A9E9A2A3}" dt="2025-01-21T14:19:03.269" v="277" actId="1076"/>
        <pc:sldMkLst>
          <pc:docMk/>
          <pc:sldMk cId="95980773" sldId="262"/>
        </pc:sldMkLst>
        <pc:spChg chg="mod">
          <ac:chgData name="shivanand nashi" userId="89db5ac220c04548" providerId="LiveId" clId="{B4F86DE1-B98D-4CB8-B087-8E34A9E9A2A3}" dt="2025-01-21T14:17:44.166" v="246" actId="20577"/>
          <ac:spMkLst>
            <pc:docMk/>
            <pc:sldMk cId="95980773" sldId="262"/>
            <ac:spMk id="2" creationId="{D084920A-EA09-8AD1-D140-4F622C475A6B}"/>
          </ac:spMkLst>
        </pc:spChg>
        <pc:spChg chg="mod">
          <ac:chgData name="shivanand nashi" userId="89db5ac220c04548" providerId="LiveId" clId="{B4F86DE1-B98D-4CB8-B087-8E34A9E9A2A3}" dt="2025-01-21T14:08:22.425" v="76" actId="255"/>
          <ac:spMkLst>
            <pc:docMk/>
            <pc:sldMk cId="95980773" sldId="262"/>
            <ac:spMk id="3" creationId="{AC1D4669-8948-326B-C119-FAAF12C93999}"/>
          </ac:spMkLst>
        </pc:spChg>
        <pc:spChg chg="add">
          <ac:chgData name="shivanand nashi" userId="89db5ac220c04548" providerId="LiveId" clId="{B4F86DE1-B98D-4CB8-B087-8E34A9E9A2A3}" dt="2025-01-21T14:08:54.167" v="83"/>
          <ac:spMkLst>
            <pc:docMk/>
            <pc:sldMk cId="95980773" sldId="262"/>
            <ac:spMk id="8" creationId="{3B44C738-07E1-CA03-4C36-008C6FEF26C5}"/>
          </ac:spMkLst>
        </pc:spChg>
        <pc:spChg chg="add">
          <ac:chgData name="shivanand nashi" userId="89db5ac220c04548" providerId="LiveId" clId="{B4F86DE1-B98D-4CB8-B087-8E34A9E9A2A3}" dt="2025-01-21T14:08:54.167" v="83"/>
          <ac:spMkLst>
            <pc:docMk/>
            <pc:sldMk cId="95980773" sldId="262"/>
            <ac:spMk id="9" creationId="{35EB6193-D967-016F-7A7D-83D100603943}"/>
          </ac:spMkLst>
        </pc:spChg>
        <pc:spChg chg="add">
          <ac:chgData name="shivanand nashi" userId="89db5ac220c04548" providerId="LiveId" clId="{B4F86DE1-B98D-4CB8-B087-8E34A9E9A2A3}" dt="2025-01-21T14:08:54.167" v="83"/>
          <ac:spMkLst>
            <pc:docMk/>
            <pc:sldMk cId="95980773" sldId="262"/>
            <ac:spMk id="10" creationId="{0901BCFD-E33E-0283-3391-73B150EA73FA}"/>
          </ac:spMkLst>
        </pc:spChg>
        <pc:spChg chg="add">
          <ac:chgData name="shivanand nashi" userId="89db5ac220c04548" providerId="LiveId" clId="{B4F86DE1-B98D-4CB8-B087-8E34A9E9A2A3}" dt="2025-01-21T14:09:01.161" v="84"/>
          <ac:spMkLst>
            <pc:docMk/>
            <pc:sldMk cId="95980773" sldId="262"/>
            <ac:spMk id="15" creationId="{10778C4F-779A-7B4F-7555-6F320BE114EB}"/>
          </ac:spMkLst>
        </pc:spChg>
        <pc:spChg chg="add">
          <ac:chgData name="shivanand nashi" userId="89db5ac220c04548" providerId="LiveId" clId="{B4F86DE1-B98D-4CB8-B087-8E34A9E9A2A3}" dt="2025-01-21T14:09:01.161" v="84"/>
          <ac:spMkLst>
            <pc:docMk/>
            <pc:sldMk cId="95980773" sldId="262"/>
            <ac:spMk id="16" creationId="{09CC981B-A618-C2A2-B897-D09E51E018D9}"/>
          </ac:spMkLst>
        </pc:spChg>
        <pc:spChg chg="add">
          <ac:chgData name="shivanand nashi" userId="89db5ac220c04548" providerId="LiveId" clId="{B4F86DE1-B98D-4CB8-B087-8E34A9E9A2A3}" dt="2025-01-21T14:09:01.161" v="84"/>
          <ac:spMkLst>
            <pc:docMk/>
            <pc:sldMk cId="95980773" sldId="262"/>
            <ac:spMk id="17" creationId="{3960F2E5-DFA3-1904-55EC-A29A4749F919}"/>
          </ac:spMkLst>
        </pc:spChg>
        <pc:grpChg chg="add">
          <ac:chgData name="shivanand nashi" userId="89db5ac220c04548" providerId="LiveId" clId="{B4F86DE1-B98D-4CB8-B087-8E34A9E9A2A3}" dt="2025-01-21T14:08:54.167" v="83"/>
          <ac:grpSpMkLst>
            <pc:docMk/>
            <pc:sldMk cId="95980773" sldId="262"/>
            <ac:grpSpMk id="4" creationId="{086EF1A6-E77E-810B-118E-836173C7408C}"/>
          </ac:grpSpMkLst>
        </pc:grpChg>
        <pc:grpChg chg="add">
          <ac:chgData name="shivanand nashi" userId="89db5ac220c04548" providerId="LiveId" clId="{B4F86DE1-B98D-4CB8-B087-8E34A9E9A2A3}" dt="2025-01-21T14:08:54.167" v="83"/>
          <ac:grpSpMkLst>
            <pc:docMk/>
            <pc:sldMk cId="95980773" sldId="262"/>
            <ac:grpSpMk id="6" creationId="{42921310-CAFD-4FF4-A791-809443AEDC8C}"/>
          </ac:grpSpMkLst>
        </pc:grpChg>
        <pc:grpChg chg="add">
          <ac:chgData name="shivanand nashi" userId="89db5ac220c04548" providerId="LiveId" clId="{B4F86DE1-B98D-4CB8-B087-8E34A9E9A2A3}" dt="2025-01-21T14:09:01.161" v="84"/>
          <ac:grpSpMkLst>
            <pc:docMk/>
            <pc:sldMk cId="95980773" sldId="262"/>
            <ac:grpSpMk id="11" creationId="{651A72E4-977E-9246-54BA-E661FF2DFF5C}"/>
          </ac:grpSpMkLst>
        </pc:grpChg>
        <pc:grpChg chg="add">
          <ac:chgData name="shivanand nashi" userId="89db5ac220c04548" providerId="LiveId" clId="{B4F86DE1-B98D-4CB8-B087-8E34A9E9A2A3}" dt="2025-01-21T14:09:01.161" v="84"/>
          <ac:grpSpMkLst>
            <pc:docMk/>
            <pc:sldMk cId="95980773" sldId="262"/>
            <ac:grpSpMk id="13" creationId="{88E6B4A1-B42C-5E20-E509-1BE364DDC61C}"/>
          </ac:grpSpMkLst>
        </pc:grpChg>
        <pc:picChg chg="add mod">
          <ac:chgData name="shivanand nashi" userId="89db5ac220c04548" providerId="LiveId" clId="{B4F86DE1-B98D-4CB8-B087-8E34A9E9A2A3}" dt="2025-01-21T14:19:03.269" v="277" actId="1076"/>
          <ac:picMkLst>
            <pc:docMk/>
            <pc:sldMk cId="95980773" sldId="262"/>
            <ac:picMk id="18" creationId="{6B6852E3-E6B4-4DA1-6C50-F4D5C7D50B29}"/>
          </ac:picMkLst>
        </pc:picChg>
      </pc:sldChg>
      <pc:sldChg chg="delSp modSp new mod">
        <pc:chgData name="shivanand nashi" userId="89db5ac220c04548" providerId="LiveId" clId="{B4F86DE1-B98D-4CB8-B087-8E34A9E9A2A3}" dt="2025-01-21T14:18:28.775" v="274" actId="20577"/>
        <pc:sldMkLst>
          <pc:docMk/>
          <pc:sldMk cId="3942639883" sldId="263"/>
        </pc:sldMkLst>
        <pc:spChg chg="mod">
          <ac:chgData name="shivanand nashi" userId="89db5ac220c04548" providerId="LiveId" clId="{B4F86DE1-B98D-4CB8-B087-8E34A9E9A2A3}" dt="2025-01-21T14:18:28.775" v="274" actId="20577"/>
          <ac:spMkLst>
            <pc:docMk/>
            <pc:sldMk cId="3942639883" sldId="263"/>
            <ac:spMk id="2" creationId="{B5EABA67-4591-EDEF-343D-E3029038D16C}"/>
          </ac:spMkLst>
        </pc:spChg>
        <pc:spChg chg="del">
          <ac:chgData name="shivanand nashi" userId="89db5ac220c04548" providerId="LiveId" clId="{B4F86DE1-B98D-4CB8-B087-8E34A9E9A2A3}" dt="2025-01-21T14:11:39.932" v="106" actId="478"/>
          <ac:spMkLst>
            <pc:docMk/>
            <pc:sldMk cId="3942639883" sldId="263"/>
            <ac:spMk id="3" creationId="{FEC8B782-7D43-368B-5579-A367030C8A5D}"/>
          </ac:spMkLst>
        </pc:spChg>
      </pc:sldChg>
      <pc:sldChg chg="addSp delSp modSp new mod">
        <pc:chgData name="shivanand nashi" userId="89db5ac220c04548" providerId="LiveId" clId="{B4F86DE1-B98D-4CB8-B087-8E34A9E9A2A3}" dt="2025-01-21T14:41:41.754" v="833" actId="20577"/>
        <pc:sldMkLst>
          <pc:docMk/>
          <pc:sldMk cId="2727409033" sldId="264"/>
        </pc:sldMkLst>
        <pc:spChg chg="del">
          <ac:chgData name="shivanand nashi" userId="89db5ac220c04548" providerId="LiveId" clId="{B4F86DE1-B98D-4CB8-B087-8E34A9E9A2A3}" dt="2025-01-21T14:20:02.333" v="289" actId="478"/>
          <ac:spMkLst>
            <pc:docMk/>
            <pc:sldMk cId="2727409033" sldId="264"/>
            <ac:spMk id="2" creationId="{7BBDED72-4AA8-8CCF-8BB6-5D8699330B99}"/>
          </ac:spMkLst>
        </pc:spChg>
        <pc:spChg chg="mod">
          <ac:chgData name="shivanand nashi" userId="89db5ac220c04548" providerId="LiveId" clId="{B4F86DE1-B98D-4CB8-B087-8E34A9E9A2A3}" dt="2025-01-21T14:19:56.635" v="288" actId="27636"/>
          <ac:spMkLst>
            <pc:docMk/>
            <pc:sldMk cId="2727409033" sldId="264"/>
            <ac:spMk id="3" creationId="{3E13E83F-1EE1-DAE8-63F3-0C8B2821068E}"/>
          </ac:spMkLst>
        </pc:spChg>
        <pc:spChg chg="add mod">
          <ac:chgData name="shivanand nashi" userId="89db5ac220c04548" providerId="LiveId" clId="{B4F86DE1-B98D-4CB8-B087-8E34A9E9A2A3}" dt="2025-01-21T14:41:41.754" v="833" actId="20577"/>
          <ac:spMkLst>
            <pc:docMk/>
            <pc:sldMk cId="2727409033" sldId="264"/>
            <ac:spMk id="6" creationId="{E20328D7-0BB4-8715-8568-E0D81C60FB39}"/>
          </ac:spMkLst>
        </pc:spChg>
        <pc:graphicFrameChg chg="add del modGraphic">
          <ac:chgData name="shivanand nashi" userId="89db5ac220c04548" providerId="LiveId" clId="{B4F86DE1-B98D-4CB8-B087-8E34A9E9A2A3}" dt="2025-01-21T14:20:46.073" v="297" actId="3680"/>
          <ac:graphicFrameMkLst>
            <pc:docMk/>
            <pc:sldMk cId="2727409033" sldId="264"/>
            <ac:graphicFrameMk id="4" creationId="{441055CE-D85E-274B-618A-9904C542AA35}"/>
          </ac:graphicFrameMkLst>
        </pc:graphicFrameChg>
        <pc:graphicFrameChg chg="add mod modGraphic">
          <ac:chgData name="shivanand nashi" userId="89db5ac220c04548" providerId="LiveId" clId="{B4F86DE1-B98D-4CB8-B087-8E34A9E9A2A3}" dt="2025-01-21T14:39:46.084" v="741" actId="255"/>
          <ac:graphicFrameMkLst>
            <pc:docMk/>
            <pc:sldMk cId="2727409033" sldId="264"/>
            <ac:graphicFrameMk id="5" creationId="{B684AA90-B189-F7E1-1125-3B6D990E91C6}"/>
          </ac:graphicFrameMkLst>
        </pc:graphicFrameChg>
      </pc:sldChg>
      <pc:sldChg chg="modSp new mod">
        <pc:chgData name="shivanand nashi" userId="89db5ac220c04548" providerId="LiveId" clId="{B4F86DE1-B98D-4CB8-B087-8E34A9E9A2A3}" dt="2025-01-21T14:51:47.032" v="1002" actId="123"/>
        <pc:sldMkLst>
          <pc:docMk/>
          <pc:sldMk cId="451318286" sldId="265"/>
        </pc:sldMkLst>
        <pc:spChg chg="mod">
          <ac:chgData name="shivanand nashi" userId="89db5ac220c04548" providerId="LiveId" clId="{B4F86DE1-B98D-4CB8-B087-8E34A9E9A2A3}" dt="2025-01-21T14:51:47.032" v="1002" actId="123"/>
          <ac:spMkLst>
            <pc:docMk/>
            <pc:sldMk cId="451318286" sldId="265"/>
            <ac:spMk id="2" creationId="{D7B69C94-8406-A094-B8A1-10554631B105}"/>
          </ac:spMkLst>
        </pc:spChg>
        <pc:spChg chg="mod">
          <ac:chgData name="shivanand nashi" userId="89db5ac220c04548" providerId="LiveId" clId="{B4F86DE1-B98D-4CB8-B087-8E34A9E9A2A3}" dt="2025-01-21T14:42:45.122" v="842" actId="1076"/>
          <ac:spMkLst>
            <pc:docMk/>
            <pc:sldMk cId="451318286" sldId="265"/>
            <ac:spMk id="3" creationId="{DAAEB30A-52C6-9D09-1E15-F0DC306574AB}"/>
          </ac:spMkLst>
        </pc:spChg>
      </pc:sldChg>
      <pc:sldChg chg="delSp modSp new mod">
        <pc:chgData name="shivanand nashi" userId="89db5ac220c04548" providerId="LiveId" clId="{B4F86DE1-B98D-4CB8-B087-8E34A9E9A2A3}" dt="2025-01-21T14:52:31.526" v="1015" actId="255"/>
        <pc:sldMkLst>
          <pc:docMk/>
          <pc:sldMk cId="2746361839" sldId="266"/>
        </pc:sldMkLst>
        <pc:spChg chg="mod">
          <ac:chgData name="shivanand nashi" userId="89db5ac220c04548" providerId="LiveId" clId="{B4F86DE1-B98D-4CB8-B087-8E34A9E9A2A3}" dt="2025-01-21T14:52:31.526" v="1015" actId="255"/>
          <ac:spMkLst>
            <pc:docMk/>
            <pc:sldMk cId="2746361839" sldId="266"/>
            <ac:spMk id="2" creationId="{9C00A635-C39B-E8AD-58C1-2B47D24A2B18}"/>
          </ac:spMkLst>
        </pc:spChg>
        <pc:spChg chg="del">
          <ac:chgData name="shivanand nashi" userId="89db5ac220c04548" providerId="LiveId" clId="{B4F86DE1-B98D-4CB8-B087-8E34A9E9A2A3}" dt="2025-01-21T14:50:51.147" v="985" actId="478"/>
          <ac:spMkLst>
            <pc:docMk/>
            <pc:sldMk cId="2746361839" sldId="266"/>
            <ac:spMk id="3" creationId="{4F30C7AF-0CE0-59E7-963A-490D139DB7EC}"/>
          </ac:spMkLst>
        </pc:spChg>
      </pc:sldChg>
      <pc:sldChg chg="new del">
        <pc:chgData name="shivanand nashi" userId="89db5ac220c04548" providerId="LiveId" clId="{B4F86DE1-B98D-4CB8-B087-8E34A9E9A2A3}" dt="2025-01-21T14:53:03.690" v="1017" actId="2696"/>
        <pc:sldMkLst>
          <pc:docMk/>
          <pc:sldMk cId="2240521295" sldId="267"/>
        </pc:sldMkLst>
      </pc:sldChg>
      <pc:sldChg chg="addSp delSp modSp new mod">
        <pc:chgData name="shivanand nashi" userId="89db5ac220c04548" providerId="LiveId" clId="{B4F86DE1-B98D-4CB8-B087-8E34A9E9A2A3}" dt="2025-01-21T14:54:27.378" v="1030" actId="14100"/>
        <pc:sldMkLst>
          <pc:docMk/>
          <pc:sldMk cId="2884898089" sldId="267"/>
        </pc:sldMkLst>
        <pc:spChg chg="del mod">
          <ac:chgData name="shivanand nashi" userId="89db5ac220c04548" providerId="LiveId" clId="{B4F86DE1-B98D-4CB8-B087-8E34A9E9A2A3}" dt="2025-01-21T14:53:55.595" v="1023" actId="478"/>
          <ac:spMkLst>
            <pc:docMk/>
            <pc:sldMk cId="2884898089" sldId="267"/>
            <ac:spMk id="2" creationId="{035FD0B7-089B-CCC6-F3E2-D9779194B4C6}"/>
          </ac:spMkLst>
        </pc:spChg>
        <pc:spChg chg="del">
          <ac:chgData name="shivanand nashi" userId="89db5ac220c04548" providerId="LiveId" clId="{B4F86DE1-B98D-4CB8-B087-8E34A9E9A2A3}" dt="2025-01-21T14:53:16.696" v="1019" actId="478"/>
          <ac:spMkLst>
            <pc:docMk/>
            <pc:sldMk cId="2884898089" sldId="267"/>
            <ac:spMk id="3" creationId="{9BB287E0-5449-FBFE-C262-9C00CFEAC92A}"/>
          </ac:spMkLst>
        </pc:spChg>
        <pc:spChg chg="add mod">
          <ac:chgData name="shivanand nashi" userId="89db5ac220c04548" providerId="LiveId" clId="{B4F86DE1-B98D-4CB8-B087-8E34A9E9A2A3}" dt="2025-01-21T14:53:46.202" v="1022"/>
          <ac:spMkLst>
            <pc:docMk/>
            <pc:sldMk cId="2884898089" sldId="267"/>
            <ac:spMk id="6" creationId="{87667065-98D2-4002-5525-9918F61A8804}"/>
          </ac:spMkLst>
        </pc:spChg>
        <pc:spChg chg="add mod">
          <ac:chgData name="shivanand nashi" userId="89db5ac220c04548" providerId="LiveId" clId="{B4F86DE1-B98D-4CB8-B087-8E34A9E9A2A3}" dt="2025-01-21T14:53:46.202" v="1022"/>
          <ac:spMkLst>
            <pc:docMk/>
            <pc:sldMk cId="2884898089" sldId="267"/>
            <ac:spMk id="9" creationId="{803B48AF-9608-3FAF-88DF-847FE0C392A5}"/>
          </ac:spMkLst>
        </pc:spChg>
        <pc:spChg chg="add mod">
          <ac:chgData name="shivanand nashi" userId="89db5ac220c04548" providerId="LiveId" clId="{B4F86DE1-B98D-4CB8-B087-8E34A9E9A2A3}" dt="2025-01-21T14:53:46.202" v="1022"/>
          <ac:spMkLst>
            <pc:docMk/>
            <pc:sldMk cId="2884898089" sldId="267"/>
            <ac:spMk id="10" creationId="{95ECFD63-01D3-E0A2-17FB-EB5C76E039A9}"/>
          </ac:spMkLst>
        </pc:spChg>
        <pc:spChg chg="add mod">
          <ac:chgData name="shivanand nashi" userId="89db5ac220c04548" providerId="LiveId" clId="{B4F86DE1-B98D-4CB8-B087-8E34A9E9A2A3}" dt="2025-01-21T14:53:46.202" v="1022"/>
          <ac:spMkLst>
            <pc:docMk/>
            <pc:sldMk cId="2884898089" sldId="267"/>
            <ac:spMk id="12" creationId="{FE3DE5E0-FFE6-708F-7346-E3921534202C}"/>
          </ac:spMkLst>
        </pc:spChg>
        <pc:spChg chg="add mod">
          <ac:chgData name="shivanand nashi" userId="89db5ac220c04548" providerId="LiveId" clId="{B4F86DE1-B98D-4CB8-B087-8E34A9E9A2A3}" dt="2025-01-21T14:53:46.202" v="1022"/>
          <ac:spMkLst>
            <pc:docMk/>
            <pc:sldMk cId="2884898089" sldId="267"/>
            <ac:spMk id="14" creationId="{2F2030C7-4230-6A3A-B775-15F17D426077}"/>
          </ac:spMkLst>
        </pc:spChg>
        <pc:spChg chg="add mod">
          <ac:chgData name="shivanand nashi" userId="89db5ac220c04548" providerId="LiveId" clId="{B4F86DE1-B98D-4CB8-B087-8E34A9E9A2A3}" dt="2025-01-21T14:53:46.202" v="1022"/>
          <ac:spMkLst>
            <pc:docMk/>
            <pc:sldMk cId="2884898089" sldId="267"/>
            <ac:spMk id="16" creationId="{357E1481-2C6D-B096-E36F-87C1BB69C054}"/>
          </ac:spMkLst>
        </pc:spChg>
        <pc:spChg chg="add mod">
          <ac:chgData name="shivanand nashi" userId="89db5ac220c04548" providerId="LiveId" clId="{B4F86DE1-B98D-4CB8-B087-8E34A9E9A2A3}" dt="2025-01-21T14:53:46.202" v="1022"/>
          <ac:spMkLst>
            <pc:docMk/>
            <pc:sldMk cId="2884898089" sldId="267"/>
            <ac:spMk id="18" creationId="{38418A2B-D16D-414F-B455-04D242048E9D}"/>
          </ac:spMkLst>
        </pc:spChg>
        <pc:spChg chg="add mod">
          <ac:chgData name="shivanand nashi" userId="89db5ac220c04548" providerId="LiveId" clId="{B4F86DE1-B98D-4CB8-B087-8E34A9E9A2A3}" dt="2025-01-21T14:53:46.202" v="1022"/>
          <ac:spMkLst>
            <pc:docMk/>
            <pc:sldMk cId="2884898089" sldId="267"/>
            <ac:spMk id="25" creationId="{55D9A62A-E21F-EAF9-8A81-8BB02E863CE5}"/>
          </ac:spMkLst>
        </pc:spChg>
        <pc:spChg chg="add mod">
          <ac:chgData name="shivanand nashi" userId="89db5ac220c04548" providerId="LiveId" clId="{B4F86DE1-B98D-4CB8-B087-8E34A9E9A2A3}" dt="2025-01-21T14:53:46.202" v="1022"/>
          <ac:spMkLst>
            <pc:docMk/>
            <pc:sldMk cId="2884898089" sldId="267"/>
            <ac:spMk id="27" creationId="{020FBAAE-F77C-2BC7-D140-87DE20209CD9}"/>
          </ac:spMkLst>
        </pc:spChg>
        <pc:spChg chg="add mod">
          <ac:chgData name="shivanand nashi" userId="89db5ac220c04548" providerId="LiveId" clId="{B4F86DE1-B98D-4CB8-B087-8E34A9E9A2A3}" dt="2025-01-21T14:53:46.202" v="1022"/>
          <ac:spMkLst>
            <pc:docMk/>
            <pc:sldMk cId="2884898089" sldId="267"/>
            <ac:spMk id="29" creationId="{C8418958-52F3-9B0A-5F34-69EE8996CB0F}"/>
          </ac:spMkLst>
        </pc:spChg>
        <pc:grpChg chg="mod">
          <ac:chgData name="shivanand nashi" userId="89db5ac220c04548" providerId="LiveId" clId="{B4F86DE1-B98D-4CB8-B087-8E34A9E9A2A3}" dt="2025-01-21T14:54:27.378" v="1030" actId="14100"/>
          <ac:grpSpMkLst>
            <pc:docMk/>
            <pc:sldMk cId="2884898089" sldId="267"/>
            <ac:grpSpMk id="4" creationId="{D0E1443D-2E14-DFC5-573A-7C1E2ED10943}"/>
          </ac:grpSpMkLst>
        </pc:grpChg>
        <pc:picChg chg="del mod">
          <ac:chgData name="shivanand nashi" userId="89db5ac220c04548" providerId="LiveId" clId="{B4F86DE1-B98D-4CB8-B087-8E34A9E9A2A3}" dt="2025-01-21T14:54:13.439" v="1025" actId="478"/>
          <ac:picMkLst>
            <pc:docMk/>
            <pc:sldMk cId="2884898089" sldId="267"/>
            <ac:picMk id="32" creationId="{36EF4FE4-3158-00F1-26B7-21CBAA10BF9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0E63EFB-A45E-45D2-917C-2262C9B2BC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77B3576-EAA7-4886-8787-F094B8D8EE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8E40A2C-D4F8-447C-8646-65B623846323}" type="datetimeFigureOut">
              <a:rPr lang="en-US" smtClean="0"/>
              <a:t>1/21/2025</a:t>
            </a:fld>
            <a:endParaRPr lang="en-US" dirty="0"/>
          </a:p>
        </p:txBody>
      </p:sp>
      <p:sp>
        <p:nvSpPr>
          <p:cNvPr id="4" name="Footer Placeholder 3">
            <a:extLst>
              <a:ext uri="{FF2B5EF4-FFF2-40B4-BE49-F238E27FC236}">
                <a16:creationId xmlns:a16="http://schemas.microsoft.com/office/drawing/2014/main" id="{92269D18-8FB0-418D-B70C-328BCC81257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DE3EAB1-782C-4544-A059-833371A45B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0CE8B11-E9E4-46BC-B69D-DFCBD15173AE}" type="slidenum">
              <a:rPr lang="en-US" smtClean="0"/>
              <a:t>‹#›</a:t>
            </a:fld>
            <a:endParaRPr lang="en-US" dirty="0"/>
          </a:p>
        </p:txBody>
      </p:sp>
    </p:spTree>
    <p:extLst>
      <p:ext uri="{BB962C8B-B14F-4D97-AF65-F5344CB8AC3E}">
        <p14:creationId xmlns:p14="http://schemas.microsoft.com/office/powerpoint/2010/main" val="3203814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D9F622F8-1824-4338-8C3C-5529D3BDEF4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atin typeface="Arial" charset="0"/>
              </a:defRPr>
            </a:lvl1pPr>
          </a:lstStyle>
          <a:p>
            <a:pPr>
              <a:defRPr/>
            </a:pPr>
            <a:endParaRPr lang="en-US" dirty="0"/>
          </a:p>
        </p:txBody>
      </p:sp>
      <p:sp>
        <p:nvSpPr>
          <p:cNvPr id="30723" name="Rectangle 3">
            <a:extLst>
              <a:ext uri="{FF2B5EF4-FFF2-40B4-BE49-F238E27FC236}">
                <a16:creationId xmlns:a16="http://schemas.microsoft.com/office/drawing/2014/main" id="{618DDD53-BB38-4118-BC75-9CE27D49C550}"/>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atin typeface="Arial" charset="0"/>
              </a:defRPr>
            </a:lvl1pPr>
          </a:lstStyle>
          <a:p>
            <a:pPr>
              <a:defRPr/>
            </a:pPr>
            <a:endParaRPr lang="en-US" dirty="0"/>
          </a:p>
        </p:txBody>
      </p:sp>
      <p:sp>
        <p:nvSpPr>
          <p:cNvPr id="14340" name="Rectangle 4">
            <a:extLst>
              <a:ext uri="{FF2B5EF4-FFF2-40B4-BE49-F238E27FC236}">
                <a16:creationId xmlns:a16="http://schemas.microsoft.com/office/drawing/2014/main" id="{6C03B6F7-B1AE-4118-ABA2-FFEC9B8F0E9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5" name="Rectangle 5">
            <a:extLst>
              <a:ext uri="{FF2B5EF4-FFF2-40B4-BE49-F238E27FC236}">
                <a16:creationId xmlns:a16="http://schemas.microsoft.com/office/drawing/2014/main" id="{646F5356-BDE8-43C1-9587-85323D02B191}"/>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26" name="Rectangle 6">
            <a:extLst>
              <a:ext uri="{FF2B5EF4-FFF2-40B4-BE49-F238E27FC236}">
                <a16:creationId xmlns:a16="http://schemas.microsoft.com/office/drawing/2014/main" id="{89912C35-11A9-4DA7-8476-F1823F658CA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atin typeface="Arial" charset="0"/>
              </a:defRPr>
            </a:lvl1pPr>
          </a:lstStyle>
          <a:p>
            <a:pPr>
              <a:defRPr/>
            </a:pPr>
            <a:endParaRPr lang="en-US" dirty="0"/>
          </a:p>
        </p:txBody>
      </p:sp>
      <p:sp>
        <p:nvSpPr>
          <p:cNvPr id="30727" name="Rectangle 7">
            <a:extLst>
              <a:ext uri="{FF2B5EF4-FFF2-40B4-BE49-F238E27FC236}">
                <a16:creationId xmlns:a16="http://schemas.microsoft.com/office/drawing/2014/main" id="{7180ED79-CEC3-4FB9-B511-8597B20A0C1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6DEB7EE2-04A2-4FB2-9625-C9C73AC4D32F}" type="slidenum">
              <a:rPr lang="en-US" altLang="en-US"/>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p:bg>
      <p:bgPr>
        <a:solidFill>
          <a:schemeClr val="accent1"/>
        </a:solidFill>
        <a:effectLst/>
      </p:bgPr>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FA415FA-D077-4CB7-8CBC-8F39C7C51748}"/>
              </a:ext>
            </a:extLst>
          </p:cNvPr>
          <p:cNvSpPr>
            <a:spLocks noGrp="1"/>
          </p:cNvSpPr>
          <p:nvPr>
            <p:ph type="title" hasCustomPrompt="1"/>
          </p:nvPr>
        </p:nvSpPr>
        <p:spPr>
          <a:xfrm>
            <a:off x="3840480" y="2770632"/>
            <a:ext cx="7443216" cy="1325563"/>
          </a:xfrm>
        </p:spPr>
        <p:txBody>
          <a:bodyPr anchor="ctr">
            <a:normAutofit/>
          </a:bodyPr>
          <a:lstStyle>
            <a:lvl1pPr algn="ctr">
              <a:defRPr sz="4800" b="1"/>
            </a:lvl1pPr>
          </a:lstStyle>
          <a:p>
            <a:r>
              <a:rPr lang="en-US" dirty="0"/>
              <a:t>Click to add title</a:t>
            </a:r>
          </a:p>
        </p:txBody>
      </p:sp>
      <p:pic>
        <p:nvPicPr>
          <p:cNvPr id="2" name="Graphic 1">
            <a:extLst>
              <a:ext uri="{FF2B5EF4-FFF2-40B4-BE49-F238E27FC236}">
                <a16:creationId xmlns:a16="http://schemas.microsoft.com/office/drawing/2014/main" id="{4484D66F-7657-44F5-BAE9-F676B76CBA7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00475" cy="6858000"/>
          </a:xfrm>
          <a:prstGeom prst="rect">
            <a:avLst/>
          </a:prstGeom>
        </p:spPr>
      </p:pic>
    </p:spTree>
    <p:extLst>
      <p:ext uri="{BB962C8B-B14F-4D97-AF65-F5344CB8AC3E}">
        <p14:creationId xmlns:p14="http://schemas.microsoft.com/office/powerpoint/2010/main" val="2950308505"/>
      </p:ext>
    </p:extLst>
  </p:cSld>
  <p:clrMapOvr>
    <a:masterClrMapping/>
  </p:clrMapOvr>
  <p:extLst>
    <p:ext uri="{DCECCB84-F9BA-43D5-87BE-67443E8EF086}">
      <p15:sldGuideLst xmlns:p15="http://schemas.microsoft.com/office/powerpoint/2012/main">
        <p15:guide id="1" pos="280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ottom Pattern Black">
    <p:bg>
      <p:bgPr>
        <a:solidFill>
          <a:schemeClr val="accent1"/>
        </a:solidFill>
        <a:effectLst/>
      </p:bgPr>
    </p:bg>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1EEF53A4-35A6-4E43-B220-67DA381C5910}"/>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5" name="Title 1">
            <a:extLst>
              <a:ext uri="{FF2B5EF4-FFF2-40B4-BE49-F238E27FC236}">
                <a16:creationId xmlns:a16="http://schemas.microsoft.com/office/drawing/2014/main" id="{07724906-4405-47F4-B533-7291B003B0A2}"/>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Insert Text Here</a:t>
            </a:r>
          </a:p>
        </p:txBody>
      </p:sp>
      <p:pic>
        <p:nvPicPr>
          <p:cNvPr id="6" name="Graphic 5" hidden="1">
            <a:extLst>
              <a:ext uri="{FF2B5EF4-FFF2-40B4-BE49-F238E27FC236}">
                <a16:creationId xmlns:a16="http://schemas.microsoft.com/office/drawing/2014/main" id="{1979441F-BDF5-41C8-933A-7E284F67033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52905"/>
            <a:ext cx="12192000" cy="857250"/>
          </a:xfrm>
          <a:prstGeom prst="rect">
            <a:avLst/>
          </a:prstGeom>
        </p:spPr>
      </p:pic>
      <p:pic>
        <p:nvPicPr>
          <p:cNvPr id="2" name="Graphic 1">
            <a:extLst>
              <a:ext uri="{FF2B5EF4-FFF2-40B4-BE49-F238E27FC236}">
                <a16:creationId xmlns:a16="http://schemas.microsoft.com/office/drawing/2014/main" id="{E4C7544D-BD57-4504-AC5A-951E353C24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241878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ottom Pattern White">
    <p:bg>
      <p:bgPr>
        <a:solidFill>
          <a:schemeClr val="accent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C00585D-E155-409A-899A-29BDF4E57FD3}"/>
              </a:ext>
            </a:extLst>
          </p:cNvPr>
          <p:cNvSpPr>
            <a:spLocks noGrp="1"/>
          </p:cNvSpPr>
          <p:nvPr>
            <p:ph type="title" hasCustomPrompt="1"/>
          </p:nvPr>
        </p:nvSpPr>
        <p:spPr>
          <a:xfrm>
            <a:off x="762000" y="716577"/>
            <a:ext cx="10668000" cy="615553"/>
          </a:xfrm>
          <a:noFill/>
        </p:spPr>
        <p:txBody>
          <a:bodyPr wrap="square" lIns="0" tIns="0" rIns="0" bIns="0" anchor="b" anchorCtr="0">
            <a:spAutoFit/>
          </a:bodyPr>
          <a:lstStyle>
            <a:lvl1pPr algn="l"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j-lt"/>
                <a:ea typeface="+mn-ea"/>
                <a:cs typeface="Segoe UI" pitchFamily="34" charset="0"/>
              </a:defRPr>
            </a:lvl1pPr>
          </a:lstStyle>
          <a:p>
            <a:r>
              <a:rPr lang="en-US" dirty="0"/>
              <a:t>Insert text here</a:t>
            </a:r>
          </a:p>
        </p:txBody>
      </p:sp>
      <p:sp>
        <p:nvSpPr>
          <p:cNvPr id="5" name="Text Placeholder 4">
            <a:extLst>
              <a:ext uri="{FF2B5EF4-FFF2-40B4-BE49-F238E27FC236}">
                <a16:creationId xmlns:a16="http://schemas.microsoft.com/office/drawing/2014/main" id="{2D944D9B-AA15-4DB5-AE58-0FA514F6FE87}"/>
              </a:ext>
            </a:extLst>
          </p:cNvPr>
          <p:cNvSpPr>
            <a:spLocks noGrp="1"/>
          </p:cNvSpPr>
          <p:nvPr>
            <p:ph type="body" sz="quarter" idx="13" hasCustomPrompt="1"/>
          </p:nvPr>
        </p:nvSpPr>
        <p:spPr>
          <a:xfrm>
            <a:off x="762000" y="1790699"/>
            <a:ext cx="10668000" cy="685800"/>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12" name="Graphic 11">
            <a:extLst>
              <a:ext uri="{FF2B5EF4-FFF2-40B4-BE49-F238E27FC236}">
                <a16:creationId xmlns:a16="http://schemas.microsoft.com/office/drawing/2014/main" id="{9066358F-3531-4B96-B041-02BD184014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5833855"/>
            <a:ext cx="12192000" cy="876300"/>
          </a:xfrm>
          <a:prstGeom prst="rect">
            <a:avLst/>
          </a:prstGeom>
        </p:spPr>
      </p:pic>
    </p:spTree>
    <p:extLst>
      <p:ext uri="{BB962C8B-B14F-4D97-AF65-F5344CB8AC3E}">
        <p14:creationId xmlns:p14="http://schemas.microsoft.com/office/powerpoint/2010/main" val="1644204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mart Art">
    <p:bg>
      <p:bgPr>
        <a:solidFill>
          <a:schemeClr val="accent2"/>
        </a:solidFill>
        <a:effectLst/>
      </p:bgPr>
    </p:bg>
    <p:spTree>
      <p:nvGrpSpPr>
        <p:cNvPr id="1" name=""/>
        <p:cNvGrpSpPr/>
        <p:nvPr/>
      </p:nvGrpSpPr>
      <p:grpSpPr>
        <a:xfrm>
          <a:off x="0" y="0"/>
          <a:ext cx="0" cy="0"/>
          <a:chOff x="0" y="0"/>
          <a:chExt cx="0" cy="0"/>
        </a:xfrm>
      </p:grpSpPr>
      <p:sp>
        <p:nvSpPr>
          <p:cNvPr id="19" name="Text Placeholder 4">
            <a:extLst>
              <a:ext uri="{FF2B5EF4-FFF2-40B4-BE49-F238E27FC236}">
                <a16:creationId xmlns:a16="http://schemas.microsoft.com/office/drawing/2014/main" id="{3E65ED86-A26C-479A-8393-0BFDCBCD43F2}"/>
              </a:ext>
            </a:extLst>
          </p:cNvPr>
          <p:cNvSpPr>
            <a:spLocks noGrp="1"/>
          </p:cNvSpPr>
          <p:nvPr>
            <p:ph type="body" sz="quarter" idx="13" hasCustomPrompt="1"/>
          </p:nvPr>
        </p:nvSpPr>
        <p:spPr>
          <a:xfrm>
            <a:off x="762000" y="1783952"/>
            <a:ext cx="10668000" cy="1111648"/>
          </a:xfrm>
          <a:prstGeom prst="rect">
            <a:avLst/>
          </a:prstGeom>
          <a:noFill/>
        </p:spPr>
        <p:txBody>
          <a:bodyPr wrap="square" lIns="0" tIns="0" rIns="0" bIns="0">
            <a:noAutofit/>
          </a:bodyPr>
          <a:lstStyle>
            <a:lvl1pPr marL="0" indent="0" algn="l">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sp>
        <p:nvSpPr>
          <p:cNvPr id="2" name="Title 1">
            <a:extLst>
              <a:ext uri="{FF2B5EF4-FFF2-40B4-BE49-F238E27FC236}">
                <a16:creationId xmlns:a16="http://schemas.microsoft.com/office/drawing/2014/main" id="{A07E4664-9EEE-4A2F-B223-5F295C6BFB16}"/>
              </a:ext>
            </a:extLst>
          </p:cNvPr>
          <p:cNvSpPr>
            <a:spLocks noGrp="1"/>
          </p:cNvSpPr>
          <p:nvPr>
            <p:ph type="title"/>
          </p:nvPr>
        </p:nvSpPr>
        <p:spPr>
          <a:xfrm>
            <a:off x="761999" y="715964"/>
            <a:ext cx="10667999" cy="646332"/>
          </a:xfrm>
        </p:spPr>
        <p:txBody>
          <a:bodyPr vert="horz" lIns="0" tIns="45720" rIns="91440" bIns="45720" rtlCol="0">
            <a:normAutofit/>
          </a:bodyPr>
          <a:lstStyle>
            <a:lvl1pPr>
              <a:defRPr lang="en-US" sz="4000" dirty="0">
                <a:solidFill>
                  <a:schemeClr val="accent3"/>
                </a:solidFill>
                <a:latin typeface="+mj-lt"/>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981512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A1B9BC-7BE7-4893-90FD-CC95830FD8F2}" type="datetimeFigureOut">
              <a:rPr lang="en-US" smtClean="0"/>
              <a:t>1/21/2025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15270E-046A-4C23-BC98-E307A7DD6BE8}" type="slidenum">
              <a:rPr lang="en-US" smtClean="0"/>
              <a:t>‹#›</a:t>
            </a:fld>
            <a:endParaRPr lang="en-US" dirty="0"/>
          </a:p>
        </p:txBody>
      </p:sp>
    </p:spTree>
    <p:extLst>
      <p:ext uri="{BB962C8B-B14F-4D97-AF65-F5344CB8AC3E}">
        <p14:creationId xmlns:p14="http://schemas.microsoft.com/office/powerpoint/2010/main" val="420321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14" name="Picture Placeholder 13">
            <a:extLst>
              <a:ext uri="{FF2B5EF4-FFF2-40B4-BE49-F238E27FC236}">
                <a16:creationId xmlns:a16="http://schemas.microsoft.com/office/drawing/2014/main" id="{9B1932CF-F265-4AEE-8704-F42C01AFB479}"/>
              </a:ext>
            </a:extLst>
          </p:cNvPr>
          <p:cNvSpPr>
            <a:spLocks noGrp="1"/>
          </p:cNvSpPr>
          <p:nvPr>
            <p:ph type="pic" sz="quarter" idx="10"/>
          </p:nvPr>
        </p:nvSpPr>
        <p:spPr>
          <a:xfrm>
            <a:off x="7202624" y="715962"/>
            <a:ext cx="4227375" cy="4727907"/>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3" name="Title 2">
            <a:extLst>
              <a:ext uri="{FF2B5EF4-FFF2-40B4-BE49-F238E27FC236}">
                <a16:creationId xmlns:a16="http://schemas.microsoft.com/office/drawing/2014/main" id="{164D0D78-72DF-43BD-8B4F-DE52DA013C52}"/>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pic>
        <p:nvPicPr>
          <p:cNvPr id="2" name="Graphic 1">
            <a:extLst>
              <a:ext uri="{FF2B5EF4-FFF2-40B4-BE49-F238E27FC236}">
                <a16:creationId xmlns:a16="http://schemas.microsoft.com/office/drawing/2014/main" id="{DAFD71A9-C105-43A7-88DA-9FFC5174CC1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Tree>
    <p:extLst>
      <p:ext uri="{BB962C8B-B14F-4D97-AF65-F5344CB8AC3E}">
        <p14:creationId xmlns:p14="http://schemas.microsoft.com/office/powerpoint/2010/main" val="652059179"/>
      </p:ext>
    </p:extLst>
  </p:cSld>
  <p:clrMapOvr>
    <a:masterClrMapping/>
  </p:clrMapOvr>
  <p:extLst>
    <p:ext uri="{DCECCB84-F9BA-43D5-87BE-67443E8EF086}">
      <p15:sldGuideLst xmlns:p15="http://schemas.microsoft.com/office/powerpoint/2012/main">
        <p15:guide id="1" pos="4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Photo Content">
    <p:bg>
      <p:bgPr>
        <a:solidFill>
          <a:schemeClr val="accent3"/>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8498B63D-F60C-4A9D-8D3E-0C7CD748FEDE}"/>
              </a:ext>
            </a:extLst>
          </p:cNvPr>
          <p:cNvSpPr>
            <a:spLocks noGrp="1"/>
          </p:cNvSpPr>
          <p:nvPr>
            <p:ph type="body" sz="quarter" idx="11"/>
          </p:nvPr>
        </p:nvSpPr>
        <p:spPr>
          <a:xfrm>
            <a:off x="762000" y="1905000"/>
            <a:ext cx="5334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sp>
        <p:nvSpPr>
          <p:cNvPr id="8" name="Picture Placeholder 13">
            <a:extLst>
              <a:ext uri="{FF2B5EF4-FFF2-40B4-BE49-F238E27FC236}">
                <a16:creationId xmlns:a16="http://schemas.microsoft.com/office/drawing/2014/main" id="{89E410BA-B0FE-4F0E-8BE5-D33CC016635B}"/>
              </a:ext>
            </a:extLst>
          </p:cNvPr>
          <p:cNvSpPr>
            <a:spLocks noGrp="1"/>
          </p:cNvSpPr>
          <p:nvPr>
            <p:ph type="pic" sz="quarter" idx="13"/>
          </p:nvPr>
        </p:nvSpPr>
        <p:spPr>
          <a:xfrm>
            <a:off x="6858000" y="3444081"/>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sp>
        <p:nvSpPr>
          <p:cNvPr id="9" name="Picture Placeholder 13">
            <a:extLst>
              <a:ext uri="{FF2B5EF4-FFF2-40B4-BE49-F238E27FC236}">
                <a16:creationId xmlns:a16="http://schemas.microsoft.com/office/drawing/2014/main" id="{827A95C0-AE8D-46E1-9EF9-64504CBEF99E}"/>
              </a:ext>
            </a:extLst>
          </p:cNvPr>
          <p:cNvSpPr>
            <a:spLocks noGrp="1"/>
          </p:cNvSpPr>
          <p:nvPr>
            <p:ph type="pic" sz="quarter" idx="14"/>
          </p:nvPr>
        </p:nvSpPr>
        <p:spPr>
          <a:xfrm>
            <a:off x="6858000" y="715963"/>
            <a:ext cx="4572000" cy="2362200"/>
          </a:xfrm>
          <a:solidFill>
            <a:schemeClr val="accent3">
              <a:lumMod val="75000"/>
            </a:schemeClr>
          </a:solidFill>
        </p:spPr>
        <p:txBody>
          <a:bodyPr/>
          <a:lstStyle>
            <a:lvl1pPr algn="ctr">
              <a:buNone/>
              <a:defRPr sz="1600"/>
            </a:lvl1pPr>
          </a:lstStyle>
          <a:p>
            <a:r>
              <a:rPr lang="en-US"/>
              <a:t>Click icon to add picture</a:t>
            </a:r>
            <a:endParaRPr lang="en-US" dirty="0"/>
          </a:p>
        </p:txBody>
      </p:sp>
      <p:pic>
        <p:nvPicPr>
          <p:cNvPr id="2" name="Graphic 1">
            <a:extLst>
              <a:ext uri="{FF2B5EF4-FFF2-40B4-BE49-F238E27FC236}">
                <a16:creationId xmlns:a16="http://schemas.microsoft.com/office/drawing/2014/main" id="{074AC9B3-247D-45E3-9C91-C248ADAFBAF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000750"/>
            <a:ext cx="12192000" cy="857250"/>
          </a:xfrm>
          <a:prstGeom prst="rect">
            <a:avLst/>
          </a:prstGeom>
        </p:spPr>
      </p:pic>
      <p:sp>
        <p:nvSpPr>
          <p:cNvPr id="3" name="Title 2">
            <a:extLst>
              <a:ext uri="{FF2B5EF4-FFF2-40B4-BE49-F238E27FC236}">
                <a16:creationId xmlns:a16="http://schemas.microsoft.com/office/drawing/2014/main" id="{BB8295CA-882D-4533-80DA-6D6EA01257A6}"/>
              </a:ext>
            </a:extLst>
          </p:cNvPr>
          <p:cNvSpPr>
            <a:spLocks noGrp="1"/>
          </p:cNvSpPr>
          <p:nvPr>
            <p:ph type="title"/>
          </p:nvPr>
        </p:nvSpPr>
        <p:spPr>
          <a:xfrm>
            <a:off x="762000" y="715961"/>
            <a:ext cx="5334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587292952"/>
      </p:ext>
    </p:extLst>
  </p:cSld>
  <p:clrMapOvr>
    <a:masterClrMapping/>
  </p:clrMapOvr>
  <p:extLst>
    <p:ext uri="{DCECCB84-F9BA-43D5-87BE-67443E8EF086}">
      <p15:sldGuideLst xmlns:p15="http://schemas.microsoft.com/office/powerpoint/2012/main">
        <p15:guide id="1" orient="horz" pos="3672"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14292812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igh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762000" y="1905000"/>
            <a:ext cx="6477000"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8" name="Graphic 7" hidden="1">
            <a:extLst>
              <a:ext uri="{FF2B5EF4-FFF2-40B4-BE49-F238E27FC236}">
                <a16:creationId xmlns:a16="http://schemas.microsoft.com/office/drawing/2014/main" id="{606CCDFE-8488-471E-A2E2-3C7504F25FF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633874" y="0"/>
            <a:ext cx="3558126" cy="6858000"/>
          </a:xfrm>
          <a:prstGeom prst="rect">
            <a:avLst/>
          </a:prstGeom>
        </p:spPr>
      </p:pic>
      <p:pic>
        <p:nvPicPr>
          <p:cNvPr id="7" name="Graphic 6">
            <a:extLst>
              <a:ext uri="{FF2B5EF4-FFF2-40B4-BE49-F238E27FC236}">
                <a16:creationId xmlns:a16="http://schemas.microsoft.com/office/drawing/2014/main" id="{9A7A9776-2781-49A6-AD44-CE45C0543F4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382000" y="0"/>
            <a:ext cx="3810000" cy="6858000"/>
          </a:xfrm>
          <a:prstGeom prst="rect">
            <a:avLst/>
          </a:prstGeom>
        </p:spPr>
      </p:pic>
      <p:sp>
        <p:nvSpPr>
          <p:cNvPr id="2" name="Title 1">
            <a:extLst>
              <a:ext uri="{FF2B5EF4-FFF2-40B4-BE49-F238E27FC236}">
                <a16:creationId xmlns:a16="http://schemas.microsoft.com/office/drawing/2014/main" id="{EA2FE0FB-930A-4056-8430-A6353A5DA863}"/>
              </a:ext>
            </a:extLst>
          </p:cNvPr>
          <p:cNvSpPr>
            <a:spLocks noGrp="1"/>
          </p:cNvSpPr>
          <p:nvPr>
            <p:ph type="title"/>
          </p:nvPr>
        </p:nvSpPr>
        <p:spPr>
          <a:xfrm>
            <a:off x="762000" y="715961"/>
            <a:ext cx="6477000" cy="1189038"/>
          </a:xfrm>
        </p:spPr>
        <p:txBody>
          <a:bodyPr vert="horz" lIns="91440" tIns="45720" rIns="91440" bIns="45720" rtlCol="0" anchor="t">
            <a:normAutofit/>
          </a:bodyPr>
          <a:lstStyle>
            <a:lvl1pPr>
              <a:defRPr lang="en-US" sz="4000">
                <a:solidFill>
                  <a:schemeClr val="accent1"/>
                </a:solidFill>
                <a:ea typeface="+mn-ea"/>
                <a:cs typeface="+mn-cs"/>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002499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ft Pattern Content">
    <p:bg>
      <p:bgPr>
        <a:solidFill>
          <a:schemeClr val="accent2"/>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tx1"/>
                </a:solidFill>
              </a:defRPr>
            </a:lvl1pPr>
            <a:lvl2pPr marL="283464" indent="-283464">
              <a:spcBef>
                <a:spcPts val="1000"/>
              </a:spcBef>
              <a:defRPr sz="1800">
                <a:solidFill>
                  <a:schemeClr val="tx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tx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220419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eft Pattern Content Yellow">
    <p:bg>
      <p:bgPr>
        <a:solidFill>
          <a:schemeClr val="accent3"/>
        </a:solidFill>
        <a:effectLst/>
      </p:bgPr>
    </p:bg>
    <p:spTree>
      <p:nvGrpSpPr>
        <p:cNvPr id="1" name=""/>
        <p:cNvGrpSpPr/>
        <p:nvPr/>
      </p:nvGrpSpPr>
      <p:grpSpPr>
        <a:xfrm>
          <a:off x="0" y="0"/>
          <a:ext cx="0" cy="0"/>
          <a:chOff x="0" y="0"/>
          <a:chExt cx="0" cy="0"/>
        </a:xfrm>
      </p:grpSpPr>
      <p:sp>
        <p:nvSpPr>
          <p:cNvPr id="12" name="Text Placeholder 15">
            <a:extLst>
              <a:ext uri="{FF2B5EF4-FFF2-40B4-BE49-F238E27FC236}">
                <a16:creationId xmlns:a16="http://schemas.microsoft.com/office/drawing/2014/main" id="{E8DBED36-2461-46D0-AF71-79E0064B3758}"/>
              </a:ext>
            </a:extLst>
          </p:cNvPr>
          <p:cNvSpPr>
            <a:spLocks noGrp="1"/>
          </p:cNvSpPr>
          <p:nvPr>
            <p:ph type="body" sz="quarter" idx="11"/>
          </p:nvPr>
        </p:nvSpPr>
        <p:spPr>
          <a:xfrm>
            <a:off x="4533900" y="1905000"/>
            <a:ext cx="6955734" cy="3276600"/>
          </a:xfrm>
        </p:spPr>
        <p:txBody>
          <a:bodyPr/>
          <a:lstStyle>
            <a:lvl1pPr marL="0" indent="0">
              <a:buNone/>
              <a:defRPr sz="1800" b="1">
                <a:solidFill>
                  <a:schemeClr val="accent1"/>
                </a:solidFill>
              </a:defRPr>
            </a:lvl1pPr>
            <a:lvl2pPr marL="283464" indent="-283464">
              <a:spcBef>
                <a:spcPts val="1000"/>
              </a:spcBef>
              <a:defRPr sz="1800">
                <a:solidFill>
                  <a:schemeClr val="accent1"/>
                </a:solidFill>
              </a:defRPr>
            </a:lvl2pPr>
          </a:lstStyle>
          <a:p>
            <a:pPr lvl="0"/>
            <a:r>
              <a:rPr lang="en-US"/>
              <a:t>Click to edit Master text styles</a:t>
            </a:r>
          </a:p>
          <a:p>
            <a:pPr lvl="1"/>
            <a:r>
              <a:rPr lang="en-US"/>
              <a:t>Second level</a:t>
            </a:r>
          </a:p>
        </p:txBody>
      </p:sp>
      <p:pic>
        <p:nvPicPr>
          <p:cNvPr id="13" name="Graphic 12" hidden="1">
            <a:extLst>
              <a:ext uri="{FF2B5EF4-FFF2-40B4-BE49-F238E27FC236}">
                <a16:creationId xmlns:a16="http://schemas.microsoft.com/office/drawing/2014/main" id="{8393C3A4-D09E-47EB-B9F0-C1DDDEB3B18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flipH="1">
            <a:off x="0" y="0"/>
            <a:ext cx="3810000" cy="6858000"/>
          </a:xfrm>
          <a:prstGeom prst="rect">
            <a:avLst/>
          </a:prstGeom>
        </p:spPr>
      </p:pic>
      <p:pic>
        <p:nvPicPr>
          <p:cNvPr id="8" name="Graphic 7">
            <a:extLst>
              <a:ext uri="{FF2B5EF4-FFF2-40B4-BE49-F238E27FC236}">
                <a16:creationId xmlns:a16="http://schemas.microsoft.com/office/drawing/2014/main" id="{B829B5F1-1C12-4A1B-A83C-BFE17D26D9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0"/>
            <a:ext cx="3810000" cy="6858000"/>
          </a:xfrm>
          <a:prstGeom prst="rect">
            <a:avLst/>
          </a:prstGeom>
        </p:spPr>
      </p:pic>
      <p:sp>
        <p:nvSpPr>
          <p:cNvPr id="2" name="Title 1">
            <a:extLst>
              <a:ext uri="{FF2B5EF4-FFF2-40B4-BE49-F238E27FC236}">
                <a16:creationId xmlns:a16="http://schemas.microsoft.com/office/drawing/2014/main" id="{0D62E947-C679-46EB-896A-20E355781CAF}"/>
              </a:ext>
            </a:extLst>
          </p:cNvPr>
          <p:cNvSpPr>
            <a:spLocks noGrp="1"/>
          </p:cNvSpPr>
          <p:nvPr>
            <p:ph type="title"/>
          </p:nvPr>
        </p:nvSpPr>
        <p:spPr>
          <a:xfrm>
            <a:off x="4533898" y="715961"/>
            <a:ext cx="6955735" cy="1189038"/>
          </a:xfrm>
        </p:spPr>
        <p:txBody>
          <a:bodyPr vert="horz" lIns="91440" tIns="45720" rIns="91440" bIns="45720" rtlCol="0" anchor="t">
            <a:normAutofit/>
          </a:bodyPr>
          <a:lstStyle>
            <a:lvl1pPr>
              <a:defRPr lang="en-US" sz="4000" i="0" cap="none" spc="-50" baseline="0">
                <a:ln w="3175">
                  <a:noFill/>
                </a:ln>
                <a:solidFill>
                  <a:schemeClr val="accent1"/>
                </a:solidFill>
                <a:effectLst/>
                <a:ea typeface="+mn-ea"/>
                <a:cs typeface="Segoe UI" pitchFamily="34" charset="0"/>
              </a:defRPr>
            </a:lvl1pPr>
          </a:lstStyle>
          <a:p>
            <a:pPr marL="0" lvl="0" indent="0">
              <a:spcBef>
                <a:spcPts val="1000"/>
              </a:spcBef>
              <a:buFont typeface="Arial" panose="020B0604020202020204" pitchFamily="34" charset="0"/>
            </a:pPr>
            <a:r>
              <a:rPr lang="en-US"/>
              <a:t>Click to edit Master title style</a:t>
            </a:r>
            <a:endParaRPr lang="en-US" dirty="0"/>
          </a:p>
        </p:txBody>
      </p:sp>
    </p:spTree>
    <p:extLst>
      <p:ext uri="{BB962C8B-B14F-4D97-AF65-F5344CB8AC3E}">
        <p14:creationId xmlns:p14="http://schemas.microsoft.com/office/powerpoint/2010/main" val="753199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2856" userDrawn="1">
          <p15:clr>
            <a:srgbClr val="5ACBF0"/>
          </p15:clr>
        </p15:guide>
        <p15:guide id="3" orient="horz" pos="2240" userDrawn="1">
          <p15:clr>
            <a:srgbClr val="5ACBF0"/>
          </p15:clr>
        </p15:guide>
        <p15:guide id="4" orient="horz" pos="2487"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fetti Content Purpl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accent3"/>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dirty="0"/>
              <a:t>Insert content here</a:t>
            </a:r>
          </a:p>
        </p:txBody>
      </p:sp>
      <p:pic>
        <p:nvPicPr>
          <p:cNvPr id="3" name="Graphic 2">
            <a:extLst>
              <a:ext uri="{FF2B5EF4-FFF2-40B4-BE49-F238E27FC236}">
                <a16:creationId xmlns:a16="http://schemas.microsoft.com/office/drawing/2014/main" id="{EEE98737-74D2-46C7-8655-74871A42039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4" name="Graphic 3">
            <a:extLst>
              <a:ext uri="{FF2B5EF4-FFF2-40B4-BE49-F238E27FC236}">
                <a16:creationId xmlns:a16="http://schemas.microsoft.com/office/drawing/2014/main" id="{7146B861-BC3C-4898-95DE-944AB08755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2842644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104" userDrawn="1">
          <p15:clr>
            <a:srgbClr val="FBAE40"/>
          </p15:clr>
        </p15:guide>
        <p15:guide id="2" pos="6127">
          <p15:clr>
            <a:srgbClr val="5ACBF0"/>
          </p15:clr>
        </p15:guide>
        <p15:guide id="3" orient="horz" pos="216" userDrawn="1">
          <p15:clr>
            <a:srgbClr val="5ACBF0"/>
          </p15:clr>
        </p15:guide>
        <p15:guide id="4" orient="horz" pos="1560" userDrawn="1">
          <p15:clr>
            <a:srgbClr val="5ACBF0"/>
          </p15:clr>
        </p15:guide>
        <p15:guide id="5" orient="horz" pos="393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fetti Content Blue">
    <p:bg>
      <p:bgPr>
        <a:solidFill>
          <a:schemeClr val="accent2"/>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1525301" y="1975104"/>
            <a:ext cx="9141397" cy="615553"/>
          </a:xfrm>
          <a:noFill/>
        </p:spPr>
        <p:txBody>
          <a:bodyPr wrap="square" lIns="0" tIns="0" rIns="0" bIns="0" anchor="b" anchorCtr="0">
            <a:spAutoFit/>
          </a:bodyPr>
          <a:lstStyle>
            <a:lvl1pPr algn="ctr" defTabSz="932742" rtl="0" eaLnBrk="1" latinLnBrk="0" hangingPunct="1">
              <a:lnSpc>
                <a:spcPct val="100000"/>
              </a:lnSpc>
              <a:spcBef>
                <a:spcPct val="0"/>
              </a:spcBef>
              <a:buNone/>
              <a:defRPr lang="en-US" sz="4000" b="1" i="0" kern="1200" cap="none" spc="-50" baseline="0" dirty="0">
                <a:ln w="3175">
                  <a:noFill/>
                </a:ln>
                <a:solidFill>
                  <a:schemeClr val="tx1"/>
                </a:solidFill>
                <a:effectLst/>
                <a:latin typeface="+mn-lt"/>
                <a:ea typeface="+mn-ea"/>
                <a:cs typeface="Segoe UI" pitchFamily="34" charset="0"/>
              </a:defRPr>
            </a:lvl1pPr>
          </a:lstStyle>
          <a:p>
            <a:r>
              <a:rPr lang="en-US" dirty="0"/>
              <a:t>Section title with border</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2196307" y="3260705"/>
            <a:ext cx="7799387" cy="1534757"/>
          </a:xfrm>
          <a:prstGeom prst="rect">
            <a:avLst/>
          </a:prstGeom>
          <a:noFill/>
        </p:spPr>
        <p:txBody>
          <a:bodyPr wrap="square" lIns="0" tIns="0" rIns="0" bIns="0">
            <a:noAutofit/>
          </a:bodyPr>
          <a:lstStyle>
            <a:lvl1pPr marL="0" indent="0" algn="ctr">
              <a:spcBef>
                <a:spcPts val="0"/>
              </a:spcBef>
              <a:spcAft>
                <a:spcPts val="0"/>
              </a:spcAft>
              <a:buFont typeface="Arial" panose="020B0604020202020204" pitchFamily="34" charset="0"/>
              <a:buNone/>
              <a:defRPr lang="en-US" sz="1800" kern="1200" dirty="0">
                <a:solidFill>
                  <a:schemeClr val="tx1"/>
                </a:solidFill>
                <a:latin typeface="+mn-lt"/>
                <a:ea typeface="+mn-ea"/>
                <a:cs typeface="+mn-cs"/>
              </a:defRPr>
            </a:lvl1pPr>
          </a:lstStyle>
          <a:p>
            <a:pPr lvl="0"/>
            <a:r>
              <a:rPr lang="en-US"/>
              <a:t>Insert content here</a:t>
            </a:r>
          </a:p>
        </p:txBody>
      </p:sp>
      <p:pic>
        <p:nvPicPr>
          <p:cNvPr id="3" name="Graphic 2">
            <a:extLst>
              <a:ext uri="{FF2B5EF4-FFF2-40B4-BE49-F238E27FC236}">
                <a16:creationId xmlns:a16="http://schemas.microsoft.com/office/drawing/2014/main" id="{B4FBE5B2-2D6A-4DC6-9944-CF3D7EC50A4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131248"/>
            <a:ext cx="12192000" cy="428625"/>
          </a:xfrm>
          <a:prstGeom prst="rect">
            <a:avLst/>
          </a:prstGeom>
        </p:spPr>
      </p:pic>
      <p:pic>
        <p:nvPicPr>
          <p:cNvPr id="8" name="Graphic 7">
            <a:extLst>
              <a:ext uri="{FF2B5EF4-FFF2-40B4-BE49-F238E27FC236}">
                <a16:creationId xmlns:a16="http://schemas.microsoft.com/office/drawing/2014/main" id="{B9407BD0-C2EE-44A7-8749-433953FD1FD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6340659"/>
            <a:ext cx="12192000" cy="428625"/>
          </a:xfrm>
          <a:prstGeom prst="rect">
            <a:avLst/>
          </a:prstGeom>
        </p:spPr>
      </p:pic>
    </p:spTree>
    <p:extLst>
      <p:ext uri="{BB962C8B-B14F-4D97-AF65-F5344CB8AC3E}">
        <p14:creationId xmlns:p14="http://schemas.microsoft.com/office/powerpoint/2010/main" val="370105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4" userDrawn="1">
          <p15:clr>
            <a:srgbClr val="FBAE40"/>
          </p15:clr>
        </p15:guide>
        <p15:guide id="2" pos="6127">
          <p15:clr>
            <a:srgbClr val="5ACBF0"/>
          </p15:clr>
        </p15:guide>
        <p15:guide id="3" orient="horz" pos="216" userDrawn="1">
          <p15:clr>
            <a:srgbClr val="5ACBF0"/>
          </p15:clr>
        </p15:guide>
        <p15:guide id="4" orient="horz" pos="4128" userDrawn="1">
          <p15:clr>
            <a:srgbClr val="5ACBF0"/>
          </p15:clr>
        </p15:guide>
        <p15:guide id="5" orient="horz" pos="3936"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364696-E1F3-49EF-AEC8-730A16D9A23F}" type="datetimeFigureOut">
              <a:rPr lang="en-US" altLang="en-US" smtClean="0"/>
              <a:pPr/>
              <a:t>1/21/2025</a:t>
            </a:fld>
            <a:endParaRPr lang="en-US" alt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02A1B0-4691-41D9-84E0-69D594EAA3FE}" type="slidenum">
              <a:rPr lang="en-US" altLang="en-US" smtClean="0"/>
              <a:pPr/>
              <a:t>‹#›</a:t>
            </a:fld>
            <a:endParaRPr lang="en-US" altLang="en-US" dirty="0"/>
          </a:p>
        </p:txBody>
      </p:sp>
    </p:spTree>
    <p:extLst>
      <p:ext uri="{BB962C8B-B14F-4D97-AF65-F5344CB8AC3E}">
        <p14:creationId xmlns:p14="http://schemas.microsoft.com/office/powerpoint/2010/main" val="1595586410"/>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9" r:id="rId5"/>
    <p:sldLayoutId id="2147483730" r:id="rId6"/>
    <p:sldLayoutId id="2147483722" r:id="rId7"/>
    <p:sldLayoutId id="2147483723" r:id="rId8"/>
    <p:sldLayoutId id="2147483724" r:id="rId9"/>
    <p:sldLayoutId id="2147483725" r:id="rId10"/>
    <p:sldLayoutId id="2147483726" r:id="rId11"/>
    <p:sldLayoutId id="2147483727" r:id="rId12"/>
    <p:sldLayoutId id="2147483728" r:id="rId13"/>
  </p:sldLayoutIdLst>
  <p:txStyles>
    <p:titleStyle>
      <a:lvl1pPr algn="l" defTabSz="914400" rtl="0" eaLnBrk="1" latinLnBrk="0" hangingPunct="1">
        <a:lnSpc>
          <a:spcPct val="90000"/>
        </a:lnSpc>
        <a:spcBef>
          <a:spcPct val="0"/>
        </a:spcBef>
        <a:buNone/>
        <a:defRPr sz="44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EC8C6-A6DD-2ADD-092B-A332377F5B72}"/>
              </a:ext>
            </a:extLst>
          </p:cNvPr>
          <p:cNvSpPr>
            <a:spLocks noGrp="1"/>
          </p:cNvSpPr>
          <p:nvPr>
            <p:ph type="title"/>
          </p:nvPr>
        </p:nvSpPr>
        <p:spPr>
          <a:xfrm>
            <a:off x="3708971" y="616450"/>
            <a:ext cx="7574725" cy="3479746"/>
          </a:xfrm>
        </p:spPr>
        <p:txBody>
          <a:bodyPr>
            <a:normAutofit fontScale="90000"/>
          </a:bodyPr>
          <a:lstStyle/>
          <a:p>
            <a:r>
              <a:rPr lang="en-IN" sz="7300" kern="100" dirty="0">
                <a:solidFill>
                  <a:srgbClr val="DBB87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BANK</a:t>
            </a:r>
            <a:r>
              <a:rPr lang="en-IN" sz="7300" kern="100" spc="115" dirty="0">
                <a:solidFill>
                  <a:srgbClr val="DBB87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a:t>
            </a:r>
            <a:r>
              <a:rPr lang="en-IN" sz="7300" kern="100" dirty="0">
                <a:solidFill>
                  <a:srgbClr val="DBB87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LOAN</a:t>
            </a:r>
            <a:br>
              <a:rPr lang="en-IN" sz="7300" kern="1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r>
              <a:rPr lang="en-IN" sz="7300" kern="100" dirty="0">
                <a:solidFill>
                  <a:srgbClr val="DBB87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ANALYSIS</a:t>
            </a:r>
            <a:br>
              <a:rPr lang="en-IN" sz="5400" kern="100" dirty="0">
                <a:solidFill>
                  <a:srgbClr val="DBB87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br>
            <a:br>
              <a:rPr lang="en-IN" sz="5400" i="1" kern="100" spc="110" dirty="0">
                <a:solidFill>
                  <a:srgbClr val="DBB87F"/>
                </a:solidFill>
                <a:latin typeface="Times New Roman" panose="02020603050405020304" pitchFamily="18" charset="0"/>
                <a:ea typeface="Calibri" panose="020F0502020204030204" pitchFamily="34" charset="0"/>
                <a:cs typeface="Times New Roman" panose="02020603050405020304" pitchFamily="18" charset="0"/>
              </a:rPr>
            </a:br>
            <a:r>
              <a:rPr lang="en-IN" sz="4000" b="1" i="1" kern="100" spc="600" dirty="0">
                <a:solidFill>
                  <a:srgbClr val="DBB87F"/>
                </a:solidFill>
                <a:latin typeface="Times New Roman" panose="02020603050405020304" pitchFamily="18" charset="0"/>
                <a:ea typeface="Calibri" panose="020F0502020204030204" pitchFamily="34" charset="0"/>
                <a:cs typeface="Times New Roman" panose="02020603050405020304" pitchFamily="18" charset="0"/>
              </a:rPr>
              <a:t>EXCEL DASHBOARD</a:t>
            </a:r>
            <a:br>
              <a:rPr lang="en-IN" sz="1800" kern="100" dirty="0">
                <a:solidFill>
                  <a:srgbClr val="000000"/>
                </a:solidFill>
                <a:effectLst/>
                <a:latin typeface="Calibri" panose="020F0502020204030204" pitchFamily="34" charset="0"/>
                <a:ea typeface="Calibri" panose="020F0502020204030204" pitchFamily="34" charset="0"/>
              </a:rPr>
            </a:br>
            <a:br>
              <a:rPr lang="en-IN" sz="1800" kern="100" dirty="0">
                <a:solidFill>
                  <a:srgbClr val="000000"/>
                </a:solidFill>
                <a:effectLst/>
                <a:latin typeface="Calibri" panose="020F0502020204030204" pitchFamily="34" charset="0"/>
                <a:ea typeface="Calibri" panose="020F0502020204030204" pitchFamily="34" charset="0"/>
              </a:rPr>
            </a:br>
            <a:endParaRPr lang="en-IN" dirty="0"/>
          </a:p>
        </p:txBody>
      </p:sp>
      <p:sp>
        <p:nvSpPr>
          <p:cNvPr id="4" name="TextBox 3">
            <a:extLst>
              <a:ext uri="{FF2B5EF4-FFF2-40B4-BE49-F238E27FC236}">
                <a16:creationId xmlns:a16="http://schemas.microsoft.com/office/drawing/2014/main" id="{0A76DD3F-E1DE-1EEB-7F78-7C30E7E605DE}"/>
              </a:ext>
            </a:extLst>
          </p:cNvPr>
          <p:cNvSpPr txBox="1"/>
          <p:nvPr/>
        </p:nvSpPr>
        <p:spPr>
          <a:xfrm>
            <a:off x="2987211" y="4297128"/>
            <a:ext cx="6639674" cy="1340495"/>
          </a:xfrm>
          <a:prstGeom prst="rect">
            <a:avLst/>
          </a:prstGeom>
          <a:noFill/>
        </p:spPr>
        <p:txBody>
          <a:bodyPr wrap="square">
            <a:spAutoFit/>
          </a:bodyPr>
          <a:lstStyle/>
          <a:p>
            <a:pPr>
              <a:lnSpc>
                <a:spcPct val="107000"/>
              </a:lnSpc>
              <a:spcAft>
                <a:spcPts val="800"/>
              </a:spcAft>
            </a:pPr>
            <a:r>
              <a:rPr lang="en-IN" sz="3600" b="1" kern="100" spc="125" dirty="0">
                <a:solidFill>
                  <a:srgbClr val="DBB87F"/>
                </a:solidFill>
                <a:effectLst/>
                <a:latin typeface="Times New Roman" panose="02020603050405020304" pitchFamily="18" charset="0"/>
                <a:ea typeface="Calibri" panose="020F0502020204030204" pitchFamily="34" charset="0"/>
                <a:cs typeface="Times New Roman" panose="02020603050405020304" pitchFamily="18" charset="0"/>
              </a:rPr>
              <a:t>PRESENTED</a:t>
            </a:r>
            <a:r>
              <a:rPr lang="en-IN" sz="3600" b="1" kern="100" spc="130" dirty="0">
                <a:solidFill>
                  <a:srgbClr val="DBB87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600" b="1" kern="100" spc="125" dirty="0">
                <a:solidFill>
                  <a:srgbClr val="DBB87F"/>
                </a:solidFill>
                <a:effectLst/>
                <a:latin typeface="Times New Roman" panose="02020603050405020304" pitchFamily="18" charset="0"/>
                <a:ea typeface="Calibri" panose="020F0502020204030204" pitchFamily="34" charset="0"/>
                <a:cs typeface="Times New Roman" panose="02020603050405020304" pitchFamily="18" charset="0"/>
              </a:rPr>
              <a:t>BY</a:t>
            </a:r>
          </a:p>
          <a:p>
            <a:pPr>
              <a:lnSpc>
                <a:spcPct val="107000"/>
              </a:lnSpc>
              <a:spcAft>
                <a:spcPts val="800"/>
              </a:spcAft>
            </a:pPr>
            <a:r>
              <a:rPr lang="en-IN" sz="3600" b="1" kern="100" spc="125" dirty="0">
                <a:solidFill>
                  <a:srgbClr val="DBB87F"/>
                </a:solidFill>
                <a:latin typeface="Times New Roman" panose="02020603050405020304" pitchFamily="18" charset="0"/>
                <a:ea typeface="Calibri" panose="020F0502020204030204" pitchFamily="34" charset="0"/>
                <a:cs typeface="Times New Roman" panose="02020603050405020304" pitchFamily="18" charset="0"/>
              </a:rPr>
              <a:t>Shivanand Satyappa Nashi</a:t>
            </a:r>
            <a:endParaRPr lang="en-IN" sz="3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D364C6-236D-CDCE-6530-DFEF3BF7B5C0}"/>
              </a:ext>
            </a:extLst>
          </p:cNvPr>
          <p:cNvSpPr txBox="1"/>
          <p:nvPr/>
        </p:nvSpPr>
        <p:spPr>
          <a:xfrm>
            <a:off x="7980555" y="5838555"/>
            <a:ext cx="6097712" cy="805990"/>
          </a:xfrm>
          <a:prstGeom prst="rect">
            <a:avLst/>
          </a:prstGeom>
          <a:noFill/>
        </p:spPr>
        <p:txBody>
          <a:bodyPr wrap="square">
            <a:spAutoFit/>
          </a:bodyPr>
          <a:lstStyle/>
          <a:p>
            <a:pPr>
              <a:lnSpc>
                <a:spcPct val="107000"/>
              </a:lnSpc>
              <a:spcAft>
                <a:spcPts val="800"/>
              </a:spcAft>
            </a:pPr>
            <a:r>
              <a:rPr lang="en-IN" sz="1800" b="1" kern="100" spc="50" dirty="0">
                <a:solidFill>
                  <a:srgbClr val="DBB87F"/>
                </a:solidFill>
                <a:effectLst/>
                <a:latin typeface="Calibri" panose="020F0502020204030204" pitchFamily="34" charset="0"/>
                <a:ea typeface="Calibri" panose="020F0502020204030204" pitchFamily="34" charset="0"/>
              </a:rPr>
              <a:t>For</a:t>
            </a:r>
            <a:r>
              <a:rPr lang="en-IN" sz="1800" b="1" kern="100" spc="60" dirty="0">
                <a:solidFill>
                  <a:srgbClr val="DBB87F"/>
                </a:solidFill>
                <a:effectLst/>
                <a:latin typeface="Calibri" panose="020F0502020204030204" pitchFamily="34" charset="0"/>
                <a:ea typeface="Calibri" panose="020F0502020204030204" pitchFamily="34" charset="0"/>
              </a:rPr>
              <a:t> </a:t>
            </a:r>
            <a:r>
              <a:rPr lang="en-IN" sz="1800" b="1" kern="100" spc="50" dirty="0">
                <a:solidFill>
                  <a:srgbClr val="DBB87F"/>
                </a:solidFill>
                <a:effectLst/>
                <a:latin typeface="Calibri" panose="020F0502020204030204" pitchFamily="34" charset="0"/>
                <a:ea typeface="Calibri" panose="020F0502020204030204" pitchFamily="34" charset="0"/>
              </a:rPr>
              <a:t>more</a:t>
            </a:r>
            <a:r>
              <a:rPr lang="en-IN" sz="1800" b="1" kern="100" spc="60" dirty="0">
                <a:solidFill>
                  <a:srgbClr val="DBB87F"/>
                </a:solidFill>
                <a:effectLst/>
                <a:latin typeface="Calibri" panose="020F0502020204030204" pitchFamily="34" charset="0"/>
                <a:ea typeface="Calibri" panose="020F0502020204030204" pitchFamily="34" charset="0"/>
              </a:rPr>
              <a:t> </a:t>
            </a:r>
            <a:r>
              <a:rPr lang="en-IN" sz="1800" b="1" kern="100" spc="50" dirty="0">
                <a:solidFill>
                  <a:srgbClr val="DBB87F"/>
                </a:solidFill>
                <a:effectLst/>
                <a:latin typeface="Calibri" panose="020F0502020204030204" pitchFamily="34" charset="0"/>
                <a:ea typeface="Calibri" panose="020F0502020204030204" pitchFamily="34" charset="0"/>
              </a:rPr>
              <a:t>details ,</a:t>
            </a:r>
            <a:r>
              <a:rPr lang="en-IN" sz="1800" b="1" kern="100" spc="60" dirty="0">
                <a:solidFill>
                  <a:srgbClr val="DBB87F"/>
                </a:solidFill>
                <a:effectLst/>
                <a:latin typeface="Calibri" panose="020F0502020204030204" pitchFamily="34" charset="0"/>
                <a:ea typeface="Calibri" panose="020F0502020204030204" pitchFamily="34" charset="0"/>
              </a:rPr>
              <a:t> </a:t>
            </a:r>
            <a:r>
              <a:rPr lang="en-IN" sz="1800" b="1" kern="100" spc="50" dirty="0">
                <a:solidFill>
                  <a:srgbClr val="DBB87F"/>
                </a:solidFill>
                <a:effectLst/>
                <a:latin typeface="Calibri" panose="020F0502020204030204" pitchFamily="34" charset="0"/>
                <a:ea typeface="Calibri" panose="020F0502020204030204" pitchFamily="34" charset="0"/>
              </a:rPr>
              <a:t>please</a:t>
            </a:r>
            <a:r>
              <a:rPr lang="en-IN" sz="1800" b="1" kern="100" spc="60" dirty="0">
                <a:solidFill>
                  <a:srgbClr val="DBB87F"/>
                </a:solidFill>
                <a:effectLst/>
                <a:latin typeface="Calibri" panose="020F0502020204030204" pitchFamily="34" charset="0"/>
                <a:ea typeface="Calibri" panose="020F0502020204030204" pitchFamily="34" charset="0"/>
              </a:rPr>
              <a:t> </a:t>
            </a:r>
            <a:r>
              <a:rPr lang="en-IN" sz="1800" b="1" kern="100" spc="50" dirty="0">
                <a:solidFill>
                  <a:srgbClr val="DBB87F"/>
                </a:solidFill>
                <a:effectLst/>
                <a:latin typeface="Calibri" panose="020F0502020204030204" pitchFamily="34" charset="0"/>
                <a:ea typeface="Calibri" panose="020F0502020204030204" pitchFamily="34" charset="0"/>
              </a:rPr>
              <a:t>visit</a:t>
            </a:r>
            <a:endParaRPr lang="en-IN" sz="1800" kern="100" dirty="0">
              <a:solidFill>
                <a:srgbClr val="000000"/>
              </a:solidFill>
              <a:effectLst/>
              <a:latin typeface="Calibri" panose="020F0502020204030204" pitchFamily="34" charset="0"/>
              <a:ea typeface="Calibri" panose="020F0502020204030204" pitchFamily="34" charset="0"/>
            </a:endParaRPr>
          </a:p>
          <a:p>
            <a:pPr>
              <a:lnSpc>
                <a:spcPct val="107000"/>
              </a:lnSpc>
              <a:spcAft>
                <a:spcPts val="800"/>
              </a:spcAft>
            </a:pPr>
            <a:r>
              <a:rPr lang="en-IN" sz="2000" kern="100" dirty="0">
                <a:solidFill>
                  <a:schemeClr val="accent5">
                    <a:lumMod val="50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https://github.com/Gtshivanand</a:t>
            </a:r>
          </a:p>
        </p:txBody>
      </p:sp>
    </p:spTree>
    <p:extLst>
      <p:ext uri="{BB962C8B-B14F-4D97-AF65-F5344CB8AC3E}">
        <p14:creationId xmlns:p14="http://schemas.microsoft.com/office/powerpoint/2010/main" val="264775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C00A635-C39B-E8AD-58C1-2B47D24A2B18}"/>
              </a:ext>
            </a:extLst>
          </p:cNvPr>
          <p:cNvSpPr>
            <a:spLocks noGrp="1"/>
          </p:cNvSpPr>
          <p:nvPr>
            <p:ph type="body" sz="quarter" idx="11"/>
          </p:nvPr>
        </p:nvSpPr>
        <p:spPr>
          <a:xfrm>
            <a:off x="498764" y="711200"/>
            <a:ext cx="7638472" cy="5283200"/>
          </a:xfrm>
        </p:spPr>
        <p:txBody>
          <a:bodyPr/>
          <a:lstStyle/>
          <a:p>
            <a:pPr marL="342900" indent="-342900" algn="just">
              <a:buFont typeface="Wingdings" panose="05000000000000000000" pitchFamily="2" charset="2"/>
              <a:buChar char="v"/>
            </a:pPr>
            <a:r>
              <a:rPr lang="en-IN" sz="2400" kern="1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Improve Verification Processes: Implement robust verification processes to ensure the accuracy of applicant information, including income verification, employment verification, and identity verification.</a:t>
            </a:r>
          </a:p>
          <a:p>
            <a:pPr marL="342900" indent="-342900" algn="just">
              <a:buFont typeface="Wingdings" panose="05000000000000000000" pitchFamily="2" charset="2"/>
              <a:buChar char="v"/>
            </a:pPr>
            <a:endParaRPr lang="en-IN" sz="2400" kern="1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r>
              <a:rPr lang="en-IN" sz="2400" kern="1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Monitor and Manage Portfolio: Continuously monitor the loan portfolio performance and identify early warning signs of potential defaults. Implement proactive measures such as loan restructuring or collections strategies to minimize losses.</a:t>
            </a:r>
            <a:endParaRPr lang="en-IN" sz="24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4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463618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0E1443D-2E14-DFC5-573A-7C1E2ED10943}"/>
              </a:ext>
            </a:extLst>
          </p:cNvPr>
          <p:cNvGrpSpPr/>
          <p:nvPr/>
        </p:nvGrpSpPr>
        <p:grpSpPr>
          <a:xfrm>
            <a:off x="3029527" y="2022764"/>
            <a:ext cx="5412509" cy="3445163"/>
            <a:chOff x="0" y="0"/>
            <a:chExt cx="2664884" cy="2219021"/>
          </a:xfrm>
        </p:grpSpPr>
        <p:sp>
          <p:nvSpPr>
            <p:cNvPr id="5" name="Shape 917">
              <a:extLst>
                <a:ext uri="{FF2B5EF4-FFF2-40B4-BE49-F238E27FC236}">
                  <a16:creationId xmlns:a16="http://schemas.microsoft.com/office/drawing/2014/main" id="{C3C44EF7-730A-886D-45C9-6C3613B835F1}"/>
                </a:ext>
              </a:extLst>
            </p:cNvPr>
            <p:cNvSpPr/>
            <p:nvPr/>
          </p:nvSpPr>
          <p:spPr>
            <a:xfrm>
              <a:off x="606581" y="1885800"/>
              <a:ext cx="198181" cy="333221"/>
            </a:xfrm>
            <a:custGeom>
              <a:avLst/>
              <a:gdLst/>
              <a:ahLst/>
              <a:cxnLst/>
              <a:rect l="0" t="0" r="0" b="0"/>
              <a:pathLst>
                <a:path w="198181" h="333221">
                  <a:moveTo>
                    <a:pt x="198181" y="0"/>
                  </a:moveTo>
                  <a:lnTo>
                    <a:pt x="198181" y="67907"/>
                  </a:lnTo>
                  <a:lnTo>
                    <a:pt x="170053" y="97703"/>
                  </a:lnTo>
                  <a:cubicBezTo>
                    <a:pt x="156703" y="113395"/>
                    <a:pt x="144006" y="129947"/>
                    <a:pt x="131962" y="147360"/>
                  </a:cubicBezTo>
                  <a:cubicBezTo>
                    <a:pt x="83756" y="217007"/>
                    <a:pt x="62331" y="263578"/>
                    <a:pt x="67626" y="287062"/>
                  </a:cubicBezTo>
                  <a:cubicBezTo>
                    <a:pt x="68169" y="289493"/>
                    <a:pt x="69664" y="290706"/>
                    <a:pt x="72111" y="290706"/>
                  </a:cubicBezTo>
                  <a:lnTo>
                    <a:pt x="78832" y="288281"/>
                  </a:lnTo>
                  <a:cubicBezTo>
                    <a:pt x="114652" y="263980"/>
                    <a:pt x="152779" y="226730"/>
                    <a:pt x="193212" y="176514"/>
                  </a:cubicBezTo>
                  <a:lnTo>
                    <a:pt x="198181" y="170092"/>
                  </a:lnTo>
                  <a:lnTo>
                    <a:pt x="198181" y="310227"/>
                  </a:lnTo>
                  <a:lnTo>
                    <a:pt x="178066" y="318643"/>
                  </a:lnTo>
                  <a:cubicBezTo>
                    <a:pt x="149089" y="328362"/>
                    <a:pt x="120223" y="333221"/>
                    <a:pt x="91465" y="333221"/>
                  </a:cubicBezTo>
                  <a:cubicBezTo>
                    <a:pt x="79312" y="333221"/>
                    <a:pt x="63898" y="325931"/>
                    <a:pt x="45191" y="311353"/>
                  </a:cubicBezTo>
                  <a:cubicBezTo>
                    <a:pt x="26515" y="296773"/>
                    <a:pt x="14121" y="276124"/>
                    <a:pt x="8079" y="249399"/>
                  </a:cubicBezTo>
                  <a:cubicBezTo>
                    <a:pt x="0" y="213760"/>
                    <a:pt x="14464" y="172057"/>
                    <a:pt x="51402" y="124273"/>
                  </a:cubicBezTo>
                  <a:cubicBezTo>
                    <a:pt x="87735" y="77298"/>
                    <a:pt x="134142" y="37212"/>
                    <a:pt x="190604" y="4006"/>
                  </a:cubicBezTo>
                  <a:lnTo>
                    <a:pt x="198181"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6" name="Shape 918">
              <a:extLst>
                <a:ext uri="{FF2B5EF4-FFF2-40B4-BE49-F238E27FC236}">
                  <a16:creationId xmlns:a16="http://schemas.microsoft.com/office/drawing/2014/main" id="{87667065-98D2-4002-5525-9918F61A8804}"/>
                </a:ext>
              </a:extLst>
            </p:cNvPr>
            <p:cNvSpPr/>
            <p:nvPr/>
          </p:nvSpPr>
          <p:spPr>
            <a:xfrm>
              <a:off x="630503" y="1379601"/>
              <a:ext cx="174259" cy="402104"/>
            </a:xfrm>
            <a:custGeom>
              <a:avLst/>
              <a:gdLst/>
              <a:ahLst/>
              <a:cxnLst/>
              <a:rect l="0" t="0" r="0" b="0"/>
              <a:pathLst>
                <a:path w="174259" h="402104">
                  <a:moveTo>
                    <a:pt x="174259" y="0"/>
                  </a:moveTo>
                  <a:lnTo>
                    <a:pt x="174259" y="197064"/>
                  </a:lnTo>
                  <a:lnTo>
                    <a:pt x="157814" y="220486"/>
                  </a:lnTo>
                  <a:cubicBezTo>
                    <a:pt x="134506" y="256120"/>
                    <a:pt x="124729" y="282238"/>
                    <a:pt x="128482" y="298841"/>
                  </a:cubicBezTo>
                  <a:cubicBezTo>
                    <a:pt x="128852" y="300462"/>
                    <a:pt x="132689" y="301272"/>
                    <a:pt x="139991" y="301272"/>
                  </a:cubicBezTo>
                  <a:lnTo>
                    <a:pt x="174259" y="292742"/>
                  </a:lnTo>
                  <a:lnTo>
                    <a:pt x="174259" y="397522"/>
                  </a:lnTo>
                  <a:lnTo>
                    <a:pt x="138519" y="402104"/>
                  </a:lnTo>
                  <a:cubicBezTo>
                    <a:pt x="115025" y="402104"/>
                    <a:pt x="90246" y="392790"/>
                    <a:pt x="64169" y="374161"/>
                  </a:cubicBezTo>
                  <a:cubicBezTo>
                    <a:pt x="38878" y="355538"/>
                    <a:pt x="22377" y="329216"/>
                    <a:pt x="14667" y="295200"/>
                  </a:cubicBezTo>
                  <a:cubicBezTo>
                    <a:pt x="0" y="230409"/>
                    <a:pt x="64780" y="138490"/>
                    <a:pt x="156858" y="19437"/>
                  </a:cubicBezTo>
                  <a:lnTo>
                    <a:pt x="174259"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7" name="Shape 919">
              <a:extLst>
                <a:ext uri="{FF2B5EF4-FFF2-40B4-BE49-F238E27FC236}">
                  <a16:creationId xmlns:a16="http://schemas.microsoft.com/office/drawing/2014/main" id="{393D6E5A-334B-E21E-2927-F38BC59AF817}"/>
                </a:ext>
              </a:extLst>
            </p:cNvPr>
            <p:cNvSpPr/>
            <p:nvPr/>
          </p:nvSpPr>
          <p:spPr>
            <a:xfrm>
              <a:off x="554148" y="1073440"/>
              <a:ext cx="250614" cy="264856"/>
            </a:xfrm>
            <a:custGeom>
              <a:avLst/>
              <a:gdLst/>
              <a:ahLst/>
              <a:cxnLst/>
              <a:rect l="0" t="0" r="0" b="0"/>
              <a:pathLst>
                <a:path w="250614" h="264856">
                  <a:moveTo>
                    <a:pt x="250614" y="0"/>
                  </a:moveTo>
                  <a:lnTo>
                    <a:pt x="250614" y="63236"/>
                  </a:lnTo>
                  <a:lnTo>
                    <a:pt x="235053" y="72312"/>
                  </a:lnTo>
                  <a:cubicBezTo>
                    <a:pt x="213358" y="86484"/>
                    <a:pt x="190449" y="102883"/>
                    <a:pt x="166328" y="121509"/>
                  </a:cubicBezTo>
                  <a:cubicBezTo>
                    <a:pt x="118894" y="158763"/>
                    <a:pt x="74998" y="200877"/>
                    <a:pt x="34595" y="247849"/>
                  </a:cubicBezTo>
                  <a:cubicBezTo>
                    <a:pt x="29060" y="259191"/>
                    <a:pt x="21456" y="264856"/>
                    <a:pt x="11713" y="264856"/>
                  </a:cubicBezTo>
                  <a:lnTo>
                    <a:pt x="8079" y="264856"/>
                  </a:lnTo>
                  <a:cubicBezTo>
                    <a:pt x="4651" y="264045"/>
                    <a:pt x="2582" y="262022"/>
                    <a:pt x="1866" y="258782"/>
                  </a:cubicBezTo>
                  <a:cubicBezTo>
                    <a:pt x="0" y="250680"/>
                    <a:pt x="3799" y="240562"/>
                    <a:pt x="13207" y="228415"/>
                  </a:cubicBezTo>
                  <a:cubicBezTo>
                    <a:pt x="48282" y="160036"/>
                    <a:pt x="122028" y="88573"/>
                    <a:pt x="205130" y="29238"/>
                  </a:cubicBezTo>
                  <a:lnTo>
                    <a:pt x="250614"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8" name="Shape 920">
              <a:extLst>
                <a:ext uri="{FF2B5EF4-FFF2-40B4-BE49-F238E27FC236}">
                  <a16:creationId xmlns:a16="http://schemas.microsoft.com/office/drawing/2014/main" id="{5438580E-2514-54CD-2629-12CF12FC0204}"/>
                </a:ext>
              </a:extLst>
            </p:cNvPr>
            <p:cNvSpPr/>
            <p:nvPr/>
          </p:nvSpPr>
          <p:spPr>
            <a:xfrm>
              <a:off x="0" y="64033"/>
              <a:ext cx="804762" cy="812992"/>
            </a:xfrm>
            <a:custGeom>
              <a:avLst/>
              <a:gdLst/>
              <a:ahLst/>
              <a:cxnLst/>
              <a:rect l="0" t="0" r="0" b="0"/>
              <a:pathLst>
                <a:path w="804762" h="812992">
                  <a:moveTo>
                    <a:pt x="573102" y="810"/>
                  </a:moveTo>
                  <a:lnTo>
                    <a:pt x="804762" y="2109"/>
                  </a:lnTo>
                  <a:lnTo>
                    <a:pt x="804762" y="265811"/>
                  </a:lnTo>
                  <a:lnTo>
                    <a:pt x="794942" y="279558"/>
                  </a:lnTo>
                  <a:cubicBezTo>
                    <a:pt x="729727" y="372282"/>
                    <a:pt x="681888" y="447662"/>
                    <a:pt x="660086" y="491059"/>
                  </a:cubicBezTo>
                  <a:cubicBezTo>
                    <a:pt x="657577" y="494299"/>
                    <a:pt x="654503" y="500374"/>
                    <a:pt x="650850" y="509285"/>
                  </a:cubicBezTo>
                  <a:cubicBezTo>
                    <a:pt x="647824" y="517382"/>
                    <a:pt x="646589" y="522645"/>
                    <a:pt x="647138" y="525076"/>
                  </a:cubicBezTo>
                  <a:lnTo>
                    <a:pt x="648627" y="526293"/>
                  </a:lnTo>
                  <a:cubicBezTo>
                    <a:pt x="651866" y="526293"/>
                    <a:pt x="673346" y="508475"/>
                    <a:pt x="713054" y="472839"/>
                  </a:cubicBezTo>
                  <a:cubicBezTo>
                    <a:pt x="742693" y="445507"/>
                    <a:pt x="772800" y="420374"/>
                    <a:pt x="794440" y="403025"/>
                  </a:cubicBezTo>
                  <a:lnTo>
                    <a:pt x="804762" y="394901"/>
                  </a:lnTo>
                  <a:lnTo>
                    <a:pt x="804762" y="610260"/>
                  </a:lnTo>
                  <a:lnTo>
                    <a:pt x="800921" y="621917"/>
                  </a:lnTo>
                  <a:cubicBezTo>
                    <a:pt x="794945" y="645693"/>
                    <a:pt x="790865" y="670462"/>
                    <a:pt x="789680" y="696521"/>
                  </a:cubicBezTo>
                  <a:cubicBezTo>
                    <a:pt x="790599" y="700572"/>
                    <a:pt x="792674" y="702595"/>
                    <a:pt x="795914" y="702595"/>
                  </a:cubicBezTo>
                  <a:lnTo>
                    <a:pt x="804762" y="698970"/>
                  </a:lnTo>
                  <a:lnTo>
                    <a:pt x="804762" y="765510"/>
                  </a:lnTo>
                  <a:lnTo>
                    <a:pt x="789537" y="772900"/>
                  </a:lnTo>
                  <a:cubicBezTo>
                    <a:pt x="775881" y="776951"/>
                    <a:pt x="760544" y="778974"/>
                    <a:pt x="743536" y="778974"/>
                  </a:cubicBezTo>
                  <a:cubicBezTo>
                    <a:pt x="716001" y="778974"/>
                    <a:pt x="697369" y="757510"/>
                    <a:pt x="687647" y="714589"/>
                  </a:cubicBezTo>
                  <a:cubicBezTo>
                    <a:pt x="684343" y="700013"/>
                    <a:pt x="682204" y="662969"/>
                    <a:pt x="692496" y="629763"/>
                  </a:cubicBezTo>
                  <a:cubicBezTo>
                    <a:pt x="702605" y="595748"/>
                    <a:pt x="723466" y="549792"/>
                    <a:pt x="719980" y="534405"/>
                  </a:cubicBezTo>
                  <a:cubicBezTo>
                    <a:pt x="719614" y="532784"/>
                    <a:pt x="718218" y="531974"/>
                    <a:pt x="715787" y="531974"/>
                  </a:cubicBezTo>
                  <a:cubicBezTo>
                    <a:pt x="713357" y="531974"/>
                    <a:pt x="708108" y="535618"/>
                    <a:pt x="700038" y="542909"/>
                  </a:cubicBezTo>
                  <a:cubicBezTo>
                    <a:pt x="607282" y="630375"/>
                    <a:pt x="540703" y="725524"/>
                    <a:pt x="524113" y="759540"/>
                  </a:cubicBezTo>
                  <a:cubicBezTo>
                    <a:pt x="520904" y="766827"/>
                    <a:pt x="515247" y="770470"/>
                    <a:pt x="507151" y="770470"/>
                  </a:cubicBezTo>
                  <a:cubicBezTo>
                    <a:pt x="489334" y="770470"/>
                    <a:pt x="476068" y="761966"/>
                    <a:pt x="467355" y="744958"/>
                  </a:cubicBezTo>
                  <a:cubicBezTo>
                    <a:pt x="461852" y="720664"/>
                    <a:pt x="481924" y="659116"/>
                    <a:pt x="527565" y="560309"/>
                  </a:cubicBezTo>
                  <a:cubicBezTo>
                    <a:pt x="574021" y="461506"/>
                    <a:pt x="631116" y="357841"/>
                    <a:pt x="698855" y="249317"/>
                  </a:cubicBezTo>
                  <a:cubicBezTo>
                    <a:pt x="727120" y="203574"/>
                    <a:pt x="759715" y="153317"/>
                    <a:pt x="791604" y="107055"/>
                  </a:cubicBezTo>
                  <a:cubicBezTo>
                    <a:pt x="743634" y="110729"/>
                    <a:pt x="692558" y="114810"/>
                    <a:pt x="637416" y="119337"/>
                  </a:cubicBezTo>
                  <a:cubicBezTo>
                    <a:pt x="638148" y="122577"/>
                    <a:pt x="639513" y="125007"/>
                    <a:pt x="641499" y="126628"/>
                  </a:cubicBezTo>
                  <a:cubicBezTo>
                    <a:pt x="642419" y="130673"/>
                    <a:pt x="639523" y="137558"/>
                    <a:pt x="632812" y="147275"/>
                  </a:cubicBezTo>
                  <a:cubicBezTo>
                    <a:pt x="625923" y="156187"/>
                    <a:pt x="615459" y="170763"/>
                    <a:pt x="601420" y="191012"/>
                  </a:cubicBezTo>
                  <a:cubicBezTo>
                    <a:pt x="587378" y="211255"/>
                    <a:pt x="561362" y="250133"/>
                    <a:pt x="523364" y="307634"/>
                  </a:cubicBezTo>
                  <a:cubicBezTo>
                    <a:pt x="485188" y="364323"/>
                    <a:pt x="450330" y="417773"/>
                    <a:pt x="418781" y="467988"/>
                  </a:cubicBezTo>
                  <a:cubicBezTo>
                    <a:pt x="337559" y="599187"/>
                    <a:pt x="283961" y="700421"/>
                    <a:pt x="257994" y="771690"/>
                  </a:cubicBezTo>
                  <a:cubicBezTo>
                    <a:pt x="261804" y="799224"/>
                    <a:pt x="256824" y="812992"/>
                    <a:pt x="243056" y="812992"/>
                  </a:cubicBezTo>
                  <a:cubicBezTo>
                    <a:pt x="232531" y="812992"/>
                    <a:pt x="216929" y="804890"/>
                    <a:pt x="196251" y="788697"/>
                  </a:cubicBezTo>
                  <a:cubicBezTo>
                    <a:pt x="174764" y="772497"/>
                    <a:pt x="161355" y="752656"/>
                    <a:pt x="156035" y="729167"/>
                  </a:cubicBezTo>
                  <a:cubicBezTo>
                    <a:pt x="146124" y="685434"/>
                    <a:pt x="164982" y="623889"/>
                    <a:pt x="212599" y="544518"/>
                  </a:cubicBezTo>
                  <a:cubicBezTo>
                    <a:pt x="260216" y="465139"/>
                    <a:pt x="360892" y="337582"/>
                    <a:pt x="514636" y="161847"/>
                  </a:cubicBezTo>
                  <a:cubicBezTo>
                    <a:pt x="521524" y="152935"/>
                    <a:pt x="527975" y="145648"/>
                    <a:pt x="533975" y="139977"/>
                  </a:cubicBezTo>
                  <a:cubicBezTo>
                    <a:pt x="543295" y="131065"/>
                    <a:pt x="547774" y="125808"/>
                    <a:pt x="547408" y="124182"/>
                  </a:cubicBezTo>
                  <a:cubicBezTo>
                    <a:pt x="547037" y="122567"/>
                    <a:pt x="544423" y="121752"/>
                    <a:pt x="539568" y="121752"/>
                  </a:cubicBezTo>
                  <a:cubicBezTo>
                    <a:pt x="534706" y="121752"/>
                    <a:pt x="525172" y="122567"/>
                    <a:pt x="510960" y="124182"/>
                  </a:cubicBezTo>
                  <a:lnTo>
                    <a:pt x="171309" y="155334"/>
                  </a:lnTo>
                  <a:cubicBezTo>
                    <a:pt x="166192" y="157765"/>
                    <a:pt x="226781" y="214564"/>
                    <a:pt x="215444" y="214564"/>
                  </a:cubicBezTo>
                  <a:cubicBezTo>
                    <a:pt x="204106" y="214564"/>
                    <a:pt x="89144" y="165384"/>
                    <a:pt x="55844" y="143515"/>
                  </a:cubicBezTo>
                  <a:cubicBezTo>
                    <a:pt x="21734" y="121651"/>
                    <a:pt x="3120" y="103832"/>
                    <a:pt x="0" y="90064"/>
                  </a:cubicBezTo>
                  <a:cubicBezTo>
                    <a:pt x="19234" y="0"/>
                    <a:pt x="222468" y="8159"/>
                    <a:pt x="271989" y="6737"/>
                  </a:cubicBezTo>
                  <a:cubicBezTo>
                    <a:pt x="373318" y="3462"/>
                    <a:pt x="473670" y="1504"/>
                    <a:pt x="573102" y="810"/>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9" name="Shape 921">
              <a:extLst>
                <a:ext uri="{FF2B5EF4-FFF2-40B4-BE49-F238E27FC236}">
                  <a16:creationId xmlns:a16="http://schemas.microsoft.com/office/drawing/2014/main" id="{803B48AF-9608-3FAF-88DF-847FE0C392A5}"/>
                </a:ext>
              </a:extLst>
            </p:cNvPr>
            <p:cNvSpPr/>
            <p:nvPr/>
          </p:nvSpPr>
          <p:spPr>
            <a:xfrm>
              <a:off x="804762" y="1478678"/>
              <a:ext cx="392372" cy="717348"/>
            </a:xfrm>
            <a:custGeom>
              <a:avLst/>
              <a:gdLst/>
              <a:ahLst/>
              <a:cxnLst/>
              <a:rect l="0" t="0" r="0" b="0"/>
              <a:pathLst>
                <a:path w="392372" h="717348">
                  <a:moveTo>
                    <a:pt x="392372" y="0"/>
                  </a:moveTo>
                  <a:lnTo>
                    <a:pt x="392372" y="272453"/>
                  </a:lnTo>
                  <a:lnTo>
                    <a:pt x="345668" y="352712"/>
                  </a:lnTo>
                  <a:cubicBezTo>
                    <a:pt x="305430" y="419194"/>
                    <a:pt x="263919" y="481925"/>
                    <a:pt x="219588" y="539901"/>
                  </a:cubicBezTo>
                  <a:cubicBezTo>
                    <a:pt x="177183" y="595786"/>
                    <a:pt x="126357" y="643164"/>
                    <a:pt x="67149" y="682034"/>
                  </a:cubicBezTo>
                  <a:cubicBezTo>
                    <a:pt x="52549" y="691752"/>
                    <a:pt x="37977" y="700255"/>
                    <a:pt x="23433" y="707544"/>
                  </a:cubicBezTo>
                  <a:lnTo>
                    <a:pt x="0" y="717348"/>
                  </a:lnTo>
                  <a:lnTo>
                    <a:pt x="0" y="577214"/>
                  </a:lnTo>
                  <a:lnTo>
                    <a:pt x="50011" y="512570"/>
                  </a:lnTo>
                  <a:cubicBezTo>
                    <a:pt x="66023" y="490297"/>
                    <a:pt x="79723" y="469442"/>
                    <a:pt x="91114" y="450007"/>
                  </a:cubicBezTo>
                  <a:lnTo>
                    <a:pt x="124316" y="392911"/>
                  </a:lnTo>
                  <a:cubicBezTo>
                    <a:pt x="129344" y="386435"/>
                    <a:pt x="131649" y="382388"/>
                    <a:pt x="131309" y="380763"/>
                  </a:cubicBezTo>
                  <a:cubicBezTo>
                    <a:pt x="131106" y="379958"/>
                    <a:pt x="130228" y="379552"/>
                    <a:pt x="128597" y="379552"/>
                  </a:cubicBezTo>
                  <a:lnTo>
                    <a:pt x="109581" y="386837"/>
                  </a:lnTo>
                  <a:cubicBezTo>
                    <a:pt x="75086" y="407894"/>
                    <a:pt x="43179" y="432391"/>
                    <a:pt x="13875" y="460332"/>
                  </a:cubicBezTo>
                  <a:lnTo>
                    <a:pt x="0" y="475029"/>
                  </a:lnTo>
                  <a:lnTo>
                    <a:pt x="0" y="407122"/>
                  </a:lnTo>
                  <a:lnTo>
                    <a:pt x="33636" y="389337"/>
                  </a:lnTo>
                  <a:cubicBezTo>
                    <a:pt x="73738" y="370660"/>
                    <a:pt x="110505" y="361323"/>
                    <a:pt x="143913" y="361323"/>
                  </a:cubicBezTo>
                  <a:lnTo>
                    <a:pt x="148771" y="361323"/>
                  </a:lnTo>
                  <a:cubicBezTo>
                    <a:pt x="216283" y="265175"/>
                    <a:pt x="275028" y="179646"/>
                    <a:pt x="331807" y="93650"/>
                  </a:cubicBezTo>
                  <a:lnTo>
                    <a:pt x="392372"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0" name="Shape 922">
              <a:extLst>
                <a:ext uri="{FF2B5EF4-FFF2-40B4-BE49-F238E27FC236}">
                  <a16:creationId xmlns:a16="http://schemas.microsoft.com/office/drawing/2014/main" id="{95ECFD63-01D3-E0A2-17FB-EB5C76E039A9}"/>
                </a:ext>
              </a:extLst>
            </p:cNvPr>
            <p:cNvSpPr/>
            <p:nvPr/>
          </p:nvSpPr>
          <p:spPr>
            <a:xfrm>
              <a:off x="804762" y="1351471"/>
              <a:ext cx="392372" cy="425652"/>
            </a:xfrm>
            <a:custGeom>
              <a:avLst/>
              <a:gdLst/>
              <a:ahLst/>
              <a:cxnLst/>
              <a:rect l="0" t="0" r="0" b="0"/>
              <a:pathLst>
                <a:path w="392372" h="425652">
                  <a:moveTo>
                    <a:pt x="392372" y="0"/>
                  </a:moveTo>
                  <a:lnTo>
                    <a:pt x="392372" y="75736"/>
                  </a:lnTo>
                  <a:lnTo>
                    <a:pt x="360699" y="115601"/>
                  </a:lnTo>
                  <a:cubicBezTo>
                    <a:pt x="215172" y="299139"/>
                    <a:pt x="95812" y="402377"/>
                    <a:pt x="2604" y="425318"/>
                  </a:cubicBezTo>
                  <a:lnTo>
                    <a:pt x="0" y="425652"/>
                  </a:lnTo>
                  <a:lnTo>
                    <a:pt x="0" y="320872"/>
                  </a:lnTo>
                  <a:lnTo>
                    <a:pt x="9387" y="318535"/>
                  </a:lnTo>
                  <a:cubicBezTo>
                    <a:pt x="119811" y="281343"/>
                    <a:pt x="239177" y="171522"/>
                    <a:pt x="351868" y="46635"/>
                  </a:cubicBezTo>
                  <a:lnTo>
                    <a:pt x="392372"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1" name="Shape 923">
              <a:extLst>
                <a:ext uri="{FF2B5EF4-FFF2-40B4-BE49-F238E27FC236}">
                  <a16:creationId xmlns:a16="http://schemas.microsoft.com/office/drawing/2014/main" id="{6CC776F1-21F2-23D7-7FA8-394F01155CF5}"/>
                </a:ext>
              </a:extLst>
            </p:cNvPr>
            <p:cNvSpPr/>
            <p:nvPr/>
          </p:nvSpPr>
          <p:spPr>
            <a:xfrm>
              <a:off x="804762" y="966032"/>
              <a:ext cx="372233" cy="610633"/>
            </a:xfrm>
            <a:custGeom>
              <a:avLst/>
              <a:gdLst/>
              <a:ahLst/>
              <a:cxnLst/>
              <a:rect l="0" t="0" r="0" b="0"/>
              <a:pathLst>
                <a:path w="372233" h="610633">
                  <a:moveTo>
                    <a:pt x="267354" y="53"/>
                  </a:moveTo>
                  <a:cubicBezTo>
                    <a:pt x="286003" y="70"/>
                    <a:pt x="301349" y="3689"/>
                    <a:pt x="312306" y="11472"/>
                  </a:cubicBezTo>
                  <a:cubicBezTo>
                    <a:pt x="372233" y="63944"/>
                    <a:pt x="349583" y="164738"/>
                    <a:pt x="320830" y="217983"/>
                  </a:cubicBezTo>
                  <a:cubicBezTo>
                    <a:pt x="294856" y="264148"/>
                    <a:pt x="260970" y="311120"/>
                    <a:pt x="219141" y="358903"/>
                  </a:cubicBezTo>
                  <a:cubicBezTo>
                    <a:pt x="178132" y="406687"/>
                    <a:pt x="136436" y="453253"/>
                    <a:pt x="94068" y="498605"/>
                  </a:cubicBezTo>
                  <a:cubicBezTo>
                    <a:pt x="56292" y="539605"/>
                    <a:pt x="26127" y="575251"/>
                    <a:pt x="3572" y="605545"/>
                  </a:cubicBezTo>
                  <a:lnTo>
                    <a:pt x="0" y="610633"/>
                  </a:lnTo>
                  <a:lnTo>
                    <a:pt x="0" y="413569"/>
                  </a:lnTo>
                  <a:lnTo>
                    <a:pt x="241441" y="143884"/>
                  </a:lnTo>
                  <a:cubicBezTo>
                    <a:pt x="272065" y="107442"/>
                    <a:pt x="286088" y="83551"/>
                    <a:pt x="283543" y="72209"/>
                  </a:cubicBezTo>
                  <a:cubicBezTo>
                    <a:pt x="282796" y="68973"/>
                    <a:pt x="280009" y="67352"/>
                    <a:pt x="275123" y="67352"/>
                  </a:cubicBezTo>
                  <a:cubicBezTo>
                    <a:pt x="270267" y="67352"/>
                    <a:pt x="258893" y="68973"/>
                    <a:pt x="241002" y="72209"/>
                  </a:cubicBezTo>
                  <a:cubicBezTo>
                    <a:pt x="223107" y="75449"/>
                    <a:pt x="195811" y="83550"/>
                    <a:pt x="159040" y="96502"/>
                  </a:cubicBezTo>
                  <a:cubicBezTo>
                    <a:pt x="122920" y="108653"/>
                    <a:pt x="85195" y="124445"/>
                    <a:pt x="45885" y="143883"/>
                  </a:cubicBezTo>
                  <a:lnTo>
                    <a:pt x="0" y="170645"/>
                  </a:lnTo>
                  <a:lnTo>
                    <a:pt x="0" y="107409"/>
                  </a:lnTo>
                  <a:lnTo>
                    <a:pt x="39653" y="81918"/>
                  </a:lnTo>
                  <a:cubicBezTo>
                    <a:pt x="125737" y="32360"/>
                    <a:pt x="211408" y="0"/>
                    <a:pt x="267354" y="53"/>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2" name="Shape 924">
              <a:extLst>
                <a:ext uri="{FF2B5EF4-FFF2-40B4-BE49-F238E27FC236}">
                  <a16:creationId xmlns:a16="http://schemas.microsoft.com/office/drawing/2014/main" id="{FE3DE5E0-FFE6-708F-7346-E3921534202C}"/>
                </a:ext>
              </a:extLst>
            </p:cNvPr>
            <p:cNvSpPr/>
            <p:nvPr/>
          </p:nvSpPr>
          <p:spPr>
            <a:xfrm>
              <a:off x="804762" y="445252"/>
              <a:ext cx="79978" cy="229041"/>
            </a:xfrm>
            <a:custGeom>
              <a:avLst/>
              <a:gdLst/>
              <a:ahLst/>
              <a:cxnLst/>
              <a:rect l="0" t="0" r="0" b="0"/>
              <a:pathLst>
                <a:path w="79978" h="229041">
                  <a:moveTo>
                    <a:pt x="29149" y="869"/>
                  </a:moveTo>
                  <a:cubicBezTo>
                    <a:pt x="52721" y="3476"/>
                    <a:pt x="79978" y="29383"/>
                    <a:pt x="74207" y="45433"/>
                  </a:cubicBezTo>
                  <a:cubicBezTo>
                    <a:pt x="57461" y="86453"/>
                    <a:pt x="36324" y="127862"/>
                    <a:pt x="18781" y="172045"/>
                  </a:cubicBezTo>
                  <a:lnTo>
                    <a:pt x="0" y="229041"/>
                  </a:lnTo>
                  <a:lnTo>
                    <a:pt x="0" y="13682"/>
                  </a:lnTo>
                  <a:lnTo>
                    <a:pt x="8164" y="7257"/>
                  </a:lnTo>
                  <a:cubicBezTo>
                    <a:pt x="13843" y="1720"/>
                    <a:pt x="21292" y="0"/>
                    <a:pt x="29149" y="869"/>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3" name="Shape 925">
              <a:extLst>
                <a:ext uri="{FF2B5EF4-FFF2-40B4-BE49-F238E27FC236}">
                  <a16:creationId xmlns:a16="http://schemas.microsoft.com/office/drawing/2014/main" id="{E0603472-8582-5B88-1774-968CF6ECC066}"/>
                </a:ext>
              </a:extLst>
            </p:cNvPr>
            <p:cNvSpPr/>
            <p:nvPr/>
          </p:nvSpPr>
          <p:spPr>
            <a:xfrm>
              <a:off x="804762" y="429988"/>
              <a:ext cx="392372" cy="414236"/>
            </a:xfrm>
            <a:custGeom>
              <a:avLst/>
              <a:gdLst/>
              <a:ahLst/>
              <a:cxnLst/>
              <a:rect l="0" t="0" r="0" b="0"/>
              <a:pathLst>
                <a:path w="392372" h="414236">
                  <a:moveTo>
                    <a:pt x="392372" y="0"/>
                  </a:moveTo>
                  <a:lnTo>
                    <a:pt x="392372" y="115610"/>
                  </a:lnTo>
                  <a:lnTo>
                    <a:pt x="356101" y="150009"/>
                  </a:lnTo>
                  <a:cubicBezTo>
                    <a:pt x="338859" y="168635"/>
                    <a:pt x="323375" y="187870"/>
                    <a:pt x="309646" y="207715"/>
                  </a:cubicBezTo>
                  <a:cubicBezTo>
                    <a:pt x="282821" y="246589"/>
                    <a:pt x="256410" y="311291"/>
                    <a:pt x="259530" y="325058"/>
                  </a:cubicBezTo>
                  <a:cubicBezTo>
                    <a:pt x="259896" y="326678"/>
                    <a:pt x="260889" y="327488"/>
                    <a:pt x="262509" y="327488"/>
                  </a:cubicBezTo>
                  <a:cubicBezTo>
                    <a:pt x="272227" y="327488"/>
                    <a:pt x="297291" y="307647"/>
                    <a:pt x="337705" y="267965"/>
                  </a:cubicBezTo>
                  <a:lnTo>
                    <a:pt x="392372" y="211447"/>
                  </a:lnTo>
                  <a:lnTo>
                    <a:pt x="392372" y="269262"/>
                  </a:lnTo>
                  <a:lnTo>
                    <a:pt x="365974" y="306118"/>
                  </a:lnTo>
                  <a:cubicBezTo>
                    <a:pt x="353446" y="322313"/>
                    <a:pt x="330546" y="344584"/>
                    <a:pt x="297288" y="372934"/>
                  </a:cubicBezTo>
                  <a:cubicBezTo>
                    <a:pt x="264653" y="400468"/>
                    <a:pt x="236187" y="414236"/>
                    <a:pt x="211893" y="414236"/>
                  </a:cubicBezTo>
                  <a:cubicBezTo>
                    <a:pt x="207660" y="413426"/>
                    <a:pt x="202433" y="411805"/>
                    <a:pt x="196213" y="409375"/>
                  </a:cubicBezTo>
                  <a:cubicBezTo>
                    <a:pt x="189365" y="407754"/>
                    <a:pt x="179802" y="401274"/>
                    <a:pt x="167513" y="389937"/>
                  </a:cubicBezTo>
                  <a:cubicBezTo>
                    <a:pt x="155231" y="378600"/>
                    <a:pt x="146694" y="362403"/>
                    <a:pt x="141927" y="341349"/>
                  </a:cubicBezTo>
                  <a:cubicBezTo>
                    <a:pt x="138075" y="324364"/>
                    <a:pt x="143171" y="300245"/>
                    <a:pt x="157184" y="269025"/>
                  </a:cubicBezTo>
                  <a:cubicBezTo>
                    <a:pt x="156557" y="269642"/>
                    <a:pt x="155914" y="270275"/>
                    <a:pt x="155287" y="270891"/>
                  </a:cubicBezTo>
                  <a:cubicBezTo>
                    <a:pt x="96691" y="328591"/>
                    <a:pt x="53833" y="368527"/>
                    <a:pt x="18248" y="390697"/>
                  </a:cubicBezTo>
                  <a:lnTo>
                    <a:pt x="0" y="399554"/>
                  </a:lnTo>
                  <a:lnTo>
                    <a:pt x="0" y="333015"/>
                  </a:lnTo>
                  <a:lnTo>
                    <a:pt x="8940" y="329352"/>
                  </a:lnTo>
                  <a:cubicBezTo>
                    <a:pt x="104317" y="271047"/>
                    <a:pt x="177775" y="184697"/>
                    <a:pt x="279381" y="89501"/>
                  </a:cubicBezTo>
                  <a:cubicBezTo>
                    <a:pt x="308465" y="59157"/>
                    <a:pt x="341163" y="32142"/>
                    <a:pt x="377505" y="8491"/>
                  </a:cubicBezTo>
                  <a:lnTo>
                    <a:pt x="392372"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4" name="Shape 926">
              <a:extLst>
                <a:ext uri="{FF2B5EF4-FFF2-40B4-BE49-F238E27FC236}">
                  <a16:creationId xmlns:a16="http://schemas.microsoft.com/office/drawing/2014/main" id="{2F2030C7-4230-6A3A-B775-15F17D426077}"/>
                </a:ext>
              </a:extLst>
            </p:cNvPr>
            <p:cNvSpPr/>
            <p:nvPr/>
          </p:nvSpPr>
          <p:spPr>
            <a:xfrm>
              <a:off x="804762" y="0"/>
              <a:ext cx="392372" cy="329844"/>
            </a:xfrm>
            <a:custGeom>
              <a:avLst/>
              <a:gdLst/>
              <a:ahLst/>
              <a:cxnLst/>
              <a:rect l="0" t="0" r="0" b="0"/>
              <a:pathLst>
                <a:path w="392372" h="329844">
                  <a:moveTo>
                    <a:pt x="215684" y="0"/>
                  </a:moveTo>
                  <a:lnTo>
                    <a:pt x="215730" y="0"/>
                  </a:lnTo>
                  <a:lnTo>
                    <a:pt x="227744" y="4851"/>
                  </a:lnTo>
                  <a:cubicBezTo>
                    <a:pt x="230633" y="6876"/>
                    <a:pt x="232398" y="9305"/>
                    <a:pt x="233041" y="12138"/>
                  </a:cubicBezTo>
                  <a:cubicBezTo>
                    <a:pt x="234327" y="17809"/>
                    <a:pt x="232774" y="23474"/>
                    <a:pt x="228388" y="29146"/>
                  </a:cubicBezTo>
                  <a:cubicBezTo>
                    <a:pt x="217423" y="42694"/>
                    <a:pt x="206592" y="56196"/>
                    <a:pt x="195898" y="69639"/>
                  </a:cubicBezTo>
                  <a:lnTo>
                    <a:pt x="392372" y="77790"/>
                  </a:lnTo>
                  <a:lnTo>
                    <a:pt x="392372" y="148272"/>
                  </a:lnTo>
                  <a:lnTo>
                    <a:pt x="289939" y="151603"/>
                  </a:lnTo>
                  <a:cubicBezTo>
                    <a:pt x="238060" y="153993"/>
                    <a:pt x="183614" y="157155"/>
                    <a:pt x="124464" y="161117"/>
                  </a:cubicBezTo>
                  <a:cubicBezTo>
                    <a:pt x="91284" y="204424"/>
                    <a:pt x="60053" y="246361"/>
                    <a:pt x="31325" y="285992"/>
                  </a:cubicBezTo>
                  <a:lnTo>
                    <a:pt x="0" y="329844"/>
                  </a:lnTo>
                  <a:lnTo>
                    <a:pt x="0" y="66142"/>
                  </a:lnTo>
                  <a:lnTo>
                    <a:pt x="63934" y="66501"/>
                  </a:lnTo>
                  <a:cubicBezTo>
                    <a:pt x="78356" y="48772"/>
                    <a:pt x="91356" y="34255"/>
                    <a:pt x="102145" y="24293"/>
                  </a:cubicBezTo>
                  <a:cubicBezTo>
                    <a:pt x="112144" y="12144"/>
                    <a:pt x="135936" y="4554"/>
                    <a:pt x="173514" y="1518"/>
                  </a:cubicBezTo>
                  <a:lnTo>
                    <a:pt x="215684"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5" name="Shape 927">
              <a:extLst>
                <a:ext uri="{FF2B5EF4-FFF2-40B4-BE49-F238E27FC236}">
                  <a16:creationId xmlns:a16="http://schemas.microsoft.com/office/drawing/2014/main" id="{3360BF00-AFE9-DCB6-BAD6-964F788C5B9D}"/>
                </a:ext>
              </a:extLst>
            </p:cNvPr>
            <p:cNvSpPr/>
            <p:nvPr/>
          </p:nvSpPr>
          <p:spPr>
            <a:xfrm>
              <a:off x="1409682" y="1362650"/>
              <a:ext cx="186574" cy="410548"/>
            </a:xfrm>
            <a:custGeom>
              <a:avLst/>
              <a:gdLst/>
              <a:ahLst/>
              <a:cxnLst/>
              <a:rect l="0" t="0" r="0" b="0"/>
              <a:pathLst>
                <a:path w="186574" h="410548">
                  <a:moveTo>
                    <a:pt x="186574" y="0"/>
                  </a:moveTo>
                  <a:lnTo>
                    <a:pt x="186574" y="145184"/>
                  </a:lnTo>
                  <a:lnTo>
                    <a:pt x="184988" y="142982"/>
                  </a:lnTo>
                  <a:cubicBezTo>
                    <a:pt x="180914" y="137516"/>
                    <a:pt x="178673" y="134782"/>
                    <a:pt x="178265" y="134782"/>
                  </a:cubicBezTo>
                  <a:lnTo>
                    <a:pt x="178260" y="134782"/>
                  </a:lnTo>
                  <a:cubicBezTo>
                    <a:pt x="158468" y="158267"/>
                    <a:pt x="142342" y="185399"/>
                    <a:pt x="129881" y="216175"/>
                  </a:cubicBezTo>
                  <a:cubicBezTo>
                    <a:pt x="110871" y="268009"/>
                    <a:pt x="103539" y="303642"/>
                    <a:pt x="107950" y="323075"/>
                  </a:cubicBezTo>
                  <a:cubicBezTo>
                    <a:pt x="109408" y="329557"/>
                    <a:pt x="112195" y="332797"/>
                    <a:pt x="116235" y="332797"/>
                  </a:cubicBezTo>
                  <a:cubicBezTo>
                    <a:pt x="129188" y="332797"/>
                    <a:pt x="149219" y="328545"/>
                    <a:pt x="169810" y="320042"/>
                  </a:cubicBezTo>
                  <a:lnTo>
                    <a:pt x="186574" y="311276"/>
                  </a:lnTo>
                  <a:lnTo>
                    <a:pt x="186574" y="394665"/>
                  </a:lnTo>
                  <a:lnTo>
                    <a:pt x="174723" y="400602"/>
                  </a:lnTo>
                  <a:cubicBezTo>
                    <a:pt x="158206" y="407233"/>
                    <a:pt x="141749" y="410548"/>
                    <a:pt x="125351" y="410548"/>
                  </a:cubicBezTo>
                  <a:cubicBezTo>
                    <a:pt x="80162" y="404066"/>
                    <a:pt x="49128" y="388679"/>
                    <a:pt x="32288" y="364384"/>
                  </a:cubicBezTo>
                  <a:cubicBezTo>
                    <a:pt x="23057" y="352236"/>
                    <a:pt x="16330" y="336848"/>
                    <a:pt x="12122" y="318220"/>
                  </a:cubicBezTo>
                  <a:cubicBezTo>
                    <a:pt x="0" y="264770"/>
                    <a:pt x="16366" y="201196"/>
                    <a:pt x="61218" y="127491"/>
                  </a:cubicBezTo>
                  <a:cubicBezTo>
                    <a:pt x="83559" y="90239"/>
                    <a:pt x="110966" y="57946"/>
                    <a:pt x="143444" y="30614"/>
                  </a:cubicBezTo>
                  <a:lnTo>
                    <a:pt x="186574"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6" name="Shape 928">
              <a:extLst>
                <a:ext uri="{FF2B5EF4-FFF2-40B4-BE49-F238E27FC236}">
                  <a16:creationId xmlns:a16="http://schemas.microsoft.com/office/drawing/2014/main" id="{357E1481-2C6D-B096-E36F-87C1BB69C054}"/>
                </a:ext>
              </a:extLst>
            </p:cNvPr>
            <p:cNvSpPr/>
            <p:nvPr/>
          </p:nvSpPr>
          <p:spPr>
            <a:xfrm>
              <a:off x="1197134" y="951958"/>
              <a:ext cx="399122" cy="799173"/>
            </a:xfrm>
            <a:custGeom>
              <a:avLst/>
              <a:gdLst/>
              <a:ahLst/>
              <a:cxnLst/>
              <a:rect l="0" t="0" r="0" b="0"/>
              <a:pathLst>
                <a:path w="399122" h="799173">
                  <a:moveTo>
                    <a:pt x="337677" y="0"/>
                  </a:moveTo>
                  <a:cubicBezTo>
                    <a:pt x="344974" y="0"/>
                    <a:pt x="350509" y="1219"/>
                    <a:pt x="354315" y="3650"/>
                  </a:cubicBezTo>
                  <a:lnTo>
                    <a:pt x="396822" y="34148"/>
                  </a:lnTo>
                  <a:lnTo>
                    <a:pt x="399122" y="37468"/>
                  </a:lnTo>
                  <a:lnTo>
                    <a:pt x="399122" y="80773"/>
                  </a:lnTo>
                  <a:lnTo>
                    <a:pt x="322738" y="206956"/>
                  </a:lnTo>
                  <a:cubicBezTo>
                    <a:pt x="206502" y="406814"/>
                    <a:pt x="111265" y="602069"/>
                    <a:pt x="12890" y="777021"/>
                  </a:cubicBezTo>
                  <a:lnTo>
                    <a:pt x="0" y="799173"/>
                  </a:lnTo>
                  <a:lnTo>
                    <a:pt x="0" y="526720"/>
                  </a:lnTo>
                  <a:lnTo>
                    <a:pt x="23980" y="489640"/>
                  </a:lnTo>
                  <a:cubicBezTo>
                    <a:pt x="52237" y="445024"/>
                    <a:pt x="80853" y="398905"/>
                    <a:pt x="110679" y="349898"/>
                  </a:cubicBezTo>
                  <a:cubicBezTo>
                    <a:pt x="111291" y="349088"/>
                    <a:pt x="111835" y="347870"/>
                    <a:pt x="112279" y="346250"/>
                  </a:cubicBezTo>
                  <a:cubicBezTo>
                    <a:pt x="113534" y="344635"/>
                    <a:pt x="115332" y="341797"/>
                    <a:pt x="117642" y="337751"/>
                  </a:cubicBezTo>
                  <a:cubicBezTo>
                    <a:pt x="122294" y="329649"/>
                    <a:pt x="123789" y="325599"/>
                    <a:pt x="122189" y="325599"/>
                  </a:cubicBezTo>
                  <a:cubicBezTo>
                    <a:pt x="120564" y="325599"/>
                    <a:pt x="114961" y="331269"/>
                    <a:pt x="105386" y="342606"/>
                  </a:cubicBezTo>
                  <a:lnTo>
                    <a:pt x="0" y="475249"/>
                  </a:lnTo>
                  <a:lnTo>
                    <a:pt x="0" y="399513"/>
                  </a:lnTo>
                  <a:lnTo>
                    <a:pt x="42520" y="350557"/>
                  </a:lnTo>
                  <a:cubicBezTo>
                    <a:pt x="123803" y="253940"/>
                    <a:pt x="199137" y="156942"/>
                    <a:pt x="261933" y="83847"/>
                  </a:cubicBezTo>
                  <a:lnTo>
                    <a:pt x="317647" y="13392"/>
                  </a:lnTo>
                  <a:cubicBezTo>
                    <a:pt x="323726" y="4481"/>
                    <a:pt x="330416" y="21"/>
                    <a:pt x="337681" y="21"/>
                  </a:cubicBezTo>
                  <a:lnTo>
                    <a:pt x="337677"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7" name="Shape 929">
              <a:extLst>
                <a:ext uri="{FF2B5EF4-FFF2-40B4-BE49-F238E27FC236}">
                  <a16:creationId xmlns:a16="http://schemas.microsoft.com/office/drawing/2014/main" id="{9A15BEA1-2297-4ADC-EF4B-7FC7433CEFFB}"/>
                </a:ext>
              </a:extLst>
            </p:cNvPr>
            <p:cNvSpPr/>
            <p:nvPr/>
          </p:nvSpPr>
          <p:spPr>
            <a:xfrm>
              <a:off x="1197134" y="392311"/>
              <a:ext cx="399122" cy="450920"/>
            </a:xfrm>
            <a:custGeom>
              <a:avLst/>
              <a:gdLst/>
              <a:ahLst/>
              <a:cxnLst/>
              <a:rect l="0" t="0" r="0" b="0"/>
              <a:pathLst>
                <a:path w="399122" h="450920">
                  <a:moveTo>
                    <a:pt x="118027" y="0"/>
                  </a:moveTo>
                  <a:cubicBezTo>
                    <a:pt x="133596" y="815"/>
                    <a:pt x="148221" y="11745"/>
                    <a:pt x="161899" y="32804"/>
                  </a:cubicBezTo>
                  <a:cubicBezTo>
                    <a:pt x="168161" y="24702"/>
                    <a:pt x="174533" y="20657"/>
                    <a:pt x="181014" y="20657"/>
                  </a:cubicBezTo>
                  <a:cubicBezTo>
                    <a:pt x="200353" y="27592"/>
                    <a:pt x="230215" y="40513"/>
                    <a:pt x="235321" y="61959"/>
                  </a:cubicBezTo>
                  <a:cubicBezTo>
                    <a:pt x="237161" y="70055"/>
                    <a:pt x="233496" y="78968"/>
                    <a:pt x="224370" y="88684"/>
                  </a:cubicBezTo>
                  <a:cubicBezTo>
                    <a:pt x="212139" y="109742"/>
                    <a:pt x="197698" y="133634"/>
                    <a:pt x="181082" y="160359"/>
                  </a:cubicBezTo>
                  <a:cubicBezTo>
                    <a:pt x="164461" y="187083"/>
                    <a:pt x="152662" y="206516"/>
                    <a:pt x="145700" y="218668"/>
                  </a:cubicBezTo>
                  <a:cubicBezTo>
                    <a:pt x="138550" y="230003"/>
                    <a:pt x="131360" y="242961"/>
                    <a:pt x="124136" y="257539"/>
                  </a:cubicBezTo>
                  <a:cubicBezTo>
                    <a:pt x="112010" y="282644"/>
                    <a:pt x="102246" y="337964"/>
                    <a:pt x="104112" y="353352"/>
                  </a:cubicBezTo>
                  <a:cubicBezTo>
                    <a:pt x="168590" y="322925"/>
                    <a:pt x="263462" y="245523"/>
                    <a:pt x="383959" y="121625"/>
                  </a:cubicBezTo>
                  <a:lnTo>
                    <a:pt x="399122" y="105678"/>
                  </a:lnTo>
                  <a:lnTo>
                    <a:pt x="399122" y="377307"/>
                  </a:lnTo>
                  <a:lnTo>
                    <a:pt x="358358" y="413251"/>
                  </a:lnTo>
                  <a:cubicBezTo>
                    <a:pt x="344786" y="424387"/>
                    <a:pt x="333716" y="432487"/>
                    <a:pt x="325148" y="437549"/>
                  </a:cubicBezTo>
                  <a:cubicBezTo>
                    <a:pt x="319587" y="441599"/>
                    <a:pt x="311940" y="443621"/>
                    <a:pt x="302229" y="443621"/>
                  </a:cubicBezTo>
                  <a:cubicBezTo>
                    <a:pt x="275508" y="443621"/>
                    <a:pt x="259372" y="431474"/>
                    <a:pt x="253869" y="407180"/>
                  </a:cubicBezTo>
                  <a:cubicBezTo>
                    <a:pt x="252045" y="399078"/>
                    <a:pt x="252404" y="391792"/>
                    <a:pt x="254986" y="385311"/>
                  </a:cubicBezTo>
                  <a:cubicBezTo>
                    <a:pt x="313743" y="305397"/>
                    <a:pt x="354157" y="240109"/>
                    <a:pt x="388763" y="170106"/>
                  </a:cubicBezTo>
                  <a:cubicBezTo>
                    <a:pt x="388366" y="170530"/>
                    <a:pt x="388041" y="170866"/>
                    <a:pt x="387644" y="171294"/>
                  </a:cubicBezTo>
                  <a:cubicBezTo>
                    <a:pt x="365425" y="194784"/>
                    <a:pt x="343828" y="217457"/>
                    <a:pt x="322868" y="239321"/>
                  </a:cubicBezTo>
                  <a:cubicBezTo>
                    <a:pt x="302530" y="260379"/>
                    <a:pt x="278791" y="284272"/>
                    <a:pt x="251648" y="310996"/>
                  </a:cubicBezTo>
                  <a:cubicBezTo>
                    <a:pt x="225124" y="336914"/>
                    <a:pt x="201016" y="359190"/>
                    <a:pt x="179320" y="377813"/>
                  </a:cubicBezTo>
                  <a:cubicBezTo>
                    <a:pt x="127053" y="422355"/>
                    <a:pt x="96825" y="441197"/>
                    <a:pt x="77836" y="444626"/>
                  </a:cubicBezTo>
                  <a:cubicBezTo>
                    <a:pt x="62323" y="447427"/>
                    <a:pt x="42473" y="450920"/>
                    <a:pt x="33796" y="441198"/>
                  </a:cubicBezTo>
                  <a:cubicBezTo>
                    <a:pt x="25114" y="431480"/>
                    <a:pt x="14617" y="419359"/>
                    <a:pt x="12239" y="388965"/>
                  </a:cubicBezTo>
                  <a:cubicBezTo>
                    <a:pt x="12254" y="388965"/>
                    <a:pt x="8297" y="366094"/>
                    <a:pt x="12280" y="300062"/>
                  </a:cubicBezTo>
                  <a:cubicBezTo>
                    <a:pt x="11731" y="297631"/>
                    <a:pt x="10650" y="296418"/>
                    <a:pt x="9024" y="296418"/>
                  </a:cubicBezTo>
                  <a:cubicBezTo>
                    <a:pt x="8220" y="296418"/>
                    <a:pt x="6563" y="298039"/>
                    <a:pt x="4054" y="301279"/>
                  </a:cubicBezTo>
                  <a:lnTo>
                    <a:pt x="0" y="306939"/>
                  </a:lnTo>
                  <a:lnTo>
                    <a:pt x="0" y="249124"/>
                  </a:lnTo>
                  <a:lnTo>
                    <a:pt x="60490" y="186585"/>
                  </a:lnTo>
                  <a:lnTo>
                    <a:pt x="129594" y="88681"/>
                  </a:lnTo>
                  <a:cubicBezTo>
                    <a:pt x="132098" y="85441"/>
                    <a:pt x="133258" y="83418"/>
                    <a:pt x="133075" y="82607"/>
                  </a:cubicBezTo>
                  <a:cubicBezTo>
                    <a:pt x="132704" y="80987"/>
                    <a:pt x="131309" y="80177"/>
                    <a:pt x="128879" y="80177"/>
                  </a:cubicBezTo>
                  <a:lnTo>
                    <a:pt x="128880" y="80178"/>
                  </a:lnTo>
                  <a:cubicBezTo>
                    <a:pt x="98104" y="80178"/>
                    <a:pt x="62051" y="97996"/>
                    <a:pt x="20724" y="133633"/>
                  </a:cubicBezTo>
                  <a:lnTo>
                    <a:pt x="0" y="153287"/>
                  </a:lnTo>
                  <a:lnTo>
                    <a:pt x="0" y="37677"/>
                  </a:lnTo>
                  <a:lnTo>
                    <a:pt x="20495" y="25971"/>
                  </a:lnTo>
                  <a:cubicBezTo>
                    <a:pt x="55145" y="8659"/>
                    <a:pt x="87653" y="0"/>
                    <a:pt x="118027" y="0"/>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8" name="Shape 930">
              <a:extLst>
                <a:ext uri="{FF2B5EF4-FFF2-40B4-BE49-F238E27FC236}">
                  <a16:creationId xmlns:a16="http://schemas.microsoft.com/office/drawing/2014/main" id="{38418A2B-D16D-414F-B455-04D242048E9D}"/>
                </a:ext>
              </a:extLst>
            </p:cNvPr>
            <p:cNvSpPr/>
            <p:nvPr/>
          </p:nvSpPr>
          <p:spPr>
            <a:xfrm>
              <a:off x="1197134" y="77790"/>
              <a:ext cx="399122" cy="74202"/>
            </a:xfrm>
            <a:custGeom>
              <a:avLst/>
              <a:gdLst/>
              <a:ahLst/>
              <a:cxnLst/>
              <a:rect l="0" t="0" r="0" b="0"/>
              <a:pathLst>
                <a:path w="399122" h="74202">
                  <a:moveTo>
                    <a:pt x="0" y="0"/>
                  </a:moveTo>
                  <a:lnTo>
                    <a:pt x="78822" y="3270"/>
                  </a:lnTo>
                  <a:cubicBezTo>
                    <a:pt x="169870" y="8133"/>
                    <a:pt x="260219" y="14036"/>
                    <a:pt x="349923" y="20935"/>
                  </a:cubicBezTo>
                  <a:lnTo>
                    <a:pt x="399122" y="25288"/>
                  </a:lnTo>
                  <a:lnTo>
                    <a:pt x="399122" y="74202"/>
                  </a:lnTo>
                  <a:lnTo>
                    <a:pt x="352787" y="72378"/>
                  </a:lnTo>
                  <a:cubicBezTo>
                    <a:pt x="241412" y="68410"/>
                    <a:pt x="145388" y="67184"/>
                    <a:pt x="47633" y="68932"/>
                  </a:cubicBezTo>
                  <a:lnTo>
                    <a:pt x="0" y="70482"/>
                  </a:lnTo>
                  <a:lnTo>
                    <a:pt x="0"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19" name="Shape 931">
              <a:extLst>
                <a:ext uri="{FF2B5EF4-FFF2-40B4-BE49-F238E27FC236}">
                  <a16:creationId xmlns:a16="http://schemas.microsoft.com/office/drawing/2014/main" id="{9E3CC255-BC69-AB19-42BA-3B0301FC97B5}"/>
                </a:ext>
              </a:extLst>
            </p:cNvPr>
            <p:cNvSpPr/>
            <p:nvPr/>
          </p:nvSpPr>
          <p:spPr>
            <a:xfrm>
              <a:off x="1596257" y="1326146"/>
              <a:ext cx="100010" cy="431169"/>
            </a:xfrm>
            <a:custGeom>
              <a:avLst/>
              <a:gdLst/>
              <a:ahLst/>
              <a:cxnLst/>
              <a:rect l="0" t="0" r="0" b="0"/>
              <a:pathLst>
                <a:path w="100010" h="431169">
                  <a:moveTo>
                    <a:pt x="69522" y="0"/>
                  </a:moveTo>
                  <a:cubicBezTo>
                    <a:pt x="77639" y="0"/>
                    <a:pt x="84158" y="2022"/>
                    <a:pt x="89113" y="6072"/>
                  </a:cubicBezTo>
                  <a:lnTo>
                    <a:pt x="100010" y="11443"/>
                  </a:lnTo>
                  <a:lnTo>
                    <a:pt x="100010" y="89756"/>
                  </a:lnTo>
                  <a:lnTo>
                    <a:pt x="82132" y="109333"/>
                  </a:lnTo>
                  <a:cubicBezTo>
                    <a:pt x="62715" y="134436"/>
                    <a:pt x="54091" y="151847"/>
                    <a:pt x="56297" y="161569"/>
                  </a:cubicBezTo>
                  <a:cubicBezTo>
                    <a:pt x="56841" y="163994"/>
                    <a:pt x="60373" y="168855"/>
                    <a:pt x="66891" y="176146"/>
                  </a:cubicBezTo>
                  <a:cubicBezTo>
                    <a:pt x="70151" y="179789"/>
                    <a:pt x="79420" y="185172"/>
                    <a:pt x="88180" y="189643"/>
                  </a:cubicBezTo>
                  <a:lnTo>
                    <a:pt x="100010" y="195283"/>
                  </a:lnTo>
                  <a:lnTo>
                    <a:pt x="100010" y="342028"/>
                  </a:lnTo>
                  <a:lnTo>
                    <a:pt x="75408" y="371833"/>
                  </a:lnTo>
                  <a:cubicBezTo>
                    <a:pt x="54501" y="394627"/>
                    <a:pt x="33688" y="412240"/>
                    <a:pt x="12968" y="424673"/>
                  </a:cubicBezTo>
                  <a:lnTo>
                    <a:pt x="0" y="431169"/>
                  </a:lnTo>
                  <a:lnTo>
                    <a:pt x="0" y="347781"/>
                  </a:lnTo>
                  <a:lnTo>
                    <a:pt x="13728" y="340603"/>
                  </a:lnTo>
                  <a:cubicBezTo>
                    <a:pt x="23488" y="334226"/>
                    <a:pt x="32575" y="326786"/>
                    <a:pt x="40172" y="318283"/>
                  </a:cubicBezTo>
                  <a:cubicBezTo>
                    <a:pt x="70526" y="284266"/>
                    <a:pt x="81054" y="270054"/>
                    <a:pt x="79763" y="257091"/>
                  </a:cubicBezTo>
                  <a:cubicBezTo>
                    <a:pt x="68187" y="248993"/>
                    <a:pt x="32230" y="225144"/>
                    <a:pt x="16136" y="204085"/>
                  </a:cubicBezTo>
                  <a:lnTo>
                    <a:pt x="0" y="181689"/>
                  </a:lnTo>
                  <a:lnTo>
                    <a:pt x="0" y="36505"/>
                  </a:lnTo>
                  <a:lnTo>
                    <a:pt x="9391" y="29839"/>
                  </a:lnTo>
                  <a:cubicBezTo>
                    <a:pt x="28166" y="18653"/>
                    <a:pt x="48209" y="8706"/>
                    <a:pt x="69522" y="0"/>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0" name="Shape 932">
              <a:extLst>
                <a:ext uri="{FF2B5EF4-FFF2-40B4-BE49-F238E27FC236}">
                  <a16:creationId xmlns:a16="http://schemas.microsoft.com/office/drawing/2014/main" id="{7B6F8316-D305-AAA6-6E60-31F2724B188E}"/>
                </a:ext>
              </a:extLst>
            </p:cNvPr>
            <p:cNvSpPr/>
            <p:nvPr/>
          </p:nvSpPr>
          <p:spPr>
            <a:xfrm>
              <a:off x="1596257" y="989427"/>
              <a:ext cx="11790" cy="43305"/>
            </a:xfrm>
            <a:custGeom>
              <a:avLst/>
              <a:gdLst/>
              <a:ahLst/>
              <a:cxnLst/>
              <a:rect l="0" t="0" r="0" b="0"/>
              <a:pathLst>
                <a:path w="11790" h="43305">
                  <a:moveTo>
                    <a:pt x="0" y="0"/>
                  </a:moveTo>
                  <a:lnTo>
                    <a:pt x="10327" y="14905"/>
                  </a:lnTo>
                  <a:cubicBezTo>
                    <a:pt x="11790" y="21381"/>
                    <a:pt x="10667" y="27052"/>
                    <a:pt x="6899" y="31908"/>
                  </a:cubicBezTo>
                  <a:lnTo>
                    <a:pt x="0" y="43305"/>
                  </a:lnTo>
                  <a:lnTo>
                    <a:pt x="0"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1" name="Shape 933">
              <a:extLst>
                <a:ext uri="{FF2B5EF4-FFF2-40B4-BE49-F238E27FC236}">
                  <a16:creationId xmlns:a16="http://schemas.microsoft.com/office/drawing/2014/main" id="{3DFEAB67-5ED1-0DC9-98B1-57945BCD3487}"/>
                </a:ext>
              </a:extLst>
            </p:cNvPr>
            <p:cNvSpPr/>
            <p:nvPr/>
          </p:nvSpPr>
          <p:spPr>
            <a:xfrm>
              <a:off x="1596257" y="441119"/>
              <a:ext cx="100010" cy="328500"/>
            </a:xfrm>
            <a:custGeom>
              <a:avLst/>
              <a:gdLst/>
              <a:ahLst/>
              <a:cxnLst/>
              <a:rect l="0" t="0" r="0" b="0"/>
              <a:pathLst>
                <a:path w="100010" h="328500">
                  <a:moveTo>
                    <a:pt x="57828" y="0"/>
                  </a:moveTo>
                  <a:cubicBezTo>
                    <a:pt x="64314" y="0"/>
                    <a:pt x="75568" y="3235"/>
                    <a:pt x="91620" y="9716"/>
                  </a:cubicBezTo>
                  <a:lnTo>
                    <a:pt x="100010" y="14125"/>
                  </a:lnTo>
                  <a:lnTo>
                    <a:pt x="100010" y="81296"/>
                  </a:lnTo>
                  <a:lnTo>
                    <a:pt x="29587" y="213453"/>
                  </a:lnTo>
                  <a:cubicBezTo>
                    <a:pt x="21977" y="226410"/>
                    <a:pt x="18376" y="233697"/>
                    <a:pt x="18736" y="235318"/>
                  </a:cubicBezTo>
                  <a:cubicBezTo>
                    <a:pt x="19118" y="236938"/>
                    <a:pt x="19699" y="237748"/>
                    <a:pt x="20499" y="237748"/>
                  </a:cubicBezTo>
                  <a:lnTo>
                    <a:pt x="25761" y="234104"/>
                  </a:lnTo>
                  <a:cubicBezTo>
                    <a:pt x="45529" y="217705"/>
                    <a:pt x="65961" y="199403"/>
                    <a:pt x="86264" y="180405"/>
                  </a:cubicBezTo>
                  <a:lnTo>
                    <a:pt x="100010" y="167082"/>
                  </a:lnTo>
                  <a:lnTo>
                    <a:pt x="100010" y="231588"/>
                  </a:lnTo>
                  <a:lnTo>
                    <a:pt x="70686" y="261184"/>
                  </a:lnTo>
                  <a:cubicBezTo>
                    <a:pt x="47108" y="284468"/>
                    <a:pt x="26031" y="304715"/>
                    <a:pt x="7456" y="321925"/>
                  </a:cubicBezTo>
                  <a:lnTo>
                    <a:pt x="0" y="328500"/>
                  </a:lnTo>
                  <a:lnTo>
                    <a:pt x="0" y="56871"/>
                  </a:lnTo>
                  <a:lnTo>
                    <a:pt x="38034" y="16872"/>
                  </a:lnTo>
                  <a:cubicBezTo>
                    <a:pt x="44959" y="5640"/>
                    <a:pt x="51566" y="0"/>
                    <a:pt x="57828" y="0"/>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2" name="Shape 934">
              <a:extLst>
                <a:ext uri="{FF2B5EF4-FFF2-40B4-BE49-F238E27FC236}">
                  <a16:creationId xmlns:a16="http://schemas.microsoft.com/office/drawing/2014/main" id="{4F3F7994-BD84-8D48-7EDF-C6C40AE0C137}"/>
                </a:ext>
              </a:extLst>
            </p:cNvPr>
            <p:cNvSpPr/>
            <p:nvPr/>
          </p:nvSpPr>
          <p:spPr>
            <a:xfrm>
              <a:off x="1596257" y="103078"/>
              <a:ext cx="100010" cy="53402"/>
            </a:xfrm>
            <a:custGeom>
              <a:avLst/>
              <a:gdLst/>
              <a:ahLst/>
              <a:cxnLst/>
              <a:rect l="0" t="0" r="0" b="0"/>
              <a:pathLst>
                <a:path w="100010" h="53402">
                  <a:moveTo>
                    <a:pt x="0" y="0"/>
                  </a:moveTo>
                  <a:lnTo>
                    <a:pt x="100010" y="8848"/>
                  </a:lnTo>
                  <a:lnTo>
                    <a:pt x="100010" y="53402"/>
                  </a:lnTo>
                  <a:lnTo>
                    <a:pt x="22468" y="49799"/>
                  </a:lnTo>
                  <a:lnTo>
                    <a:pt x="0" y="48915"/>
                  </a:lnTo>
                  <a:lnTo>
                    <a:pt x="0"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3" name="Shape 935">
              <a:extLst>
                <a:ext uri="{FF2B5EF4-FFF2-40B4-BE49-F238E27FC236}">
                  <a16:creationId xmlns:a16="http://schemas.microsoft.com/office/drawing/2014/main" id="{0B75507F-E18F-DDA6-F8A7-330A4112BAC9}"/>
                </a:ext>
              </a:extLst>
            </p:cNvPr>
            <p:cNvSpPr/>
            <p:nvPr/>
          </p:nvSpPr>
          <p:spPr>
            <a:xfrm>
              <a:off x="1696267" y="1326553"/>
              <a:ext cx="644522" cy="458798"/>
            </a:xfrm>
            <a:custGeom>
              <a:avLst/>
              <a:gdLst/>
              <a:ahLst/>
              <a:cxnLst/>
              <a:rect l="0" t="0" r="0" b="0"/>
              <a:pathLst>
                <a:path w="644522" h="458798">
                  <a:moveTo>
                    <a:pt x="32967" y="810"/>
                  </a:moveTo>
                  <a:cubicBezTo>
                    <a:pt x="41696" y="0"/>
                    <a:pt x="52082" y="4860"/>
                    <a:pt x="64203" y="15387"/>
                  </a:cubicBezTo>
                  <a:cubicBezTo>
                    <a:pt x="79549" y="25912"/>
                    <a:pt x="88956" y="38869"/>
                    <a:pt x="92453" y="54257"/>
                  </a:cubicBezTo>
                  <a:cubicBezTo>
                    <a:pt x="102739" y="99609"/>
                    <a:pt x="92757" y="157517"/>
                    <a:pt x="62572" y="227978"/>
                  </a:cubicBezTo>
                  <a:cubicBezTo>
                    <a:pt x="85257" y="227978"/>
                    <a:pt x="127390" y="214209"/>
                    <a:pt x="168911" y="186669"/>
                  </a:cubicBezTo>
                  <a:cubicBezTo>
                    <a:pt x="207614" y="161518"/>
                    <a:pt x="232908" y="136365"/>
                    <a:pt x="259999" y="111208"/>
                  </a:cubicBezTo>
                  <a:cubicBezTo>
                    <a:pt x="293510" y="69069"/>
                    <a:pt x="320363" y="47645"/>
                    <a:pt x="340565" y="46971"/>
                  </a:cubicBezTo>
                  <a:cubicBezTo>
                    <a:pt x="349461" y="46971"/>
                    <a:pt x="358289" y="50206"/>
                    <a:pt x="367049" y="56687"/>
                  </a:cubicBezTo>
                  <a:cubicBezTo>
                    <a:pt x="375809" y="63163"/>
                    <a:pt x="381105" y="70455"/>
                    <a:pt x="382939" y="78551"/>
                  </a:cubicBezTo>
                  <a:cubicBezTo>
                    <a:pt x="384769" y="86653"/>
                    <a:pt x="379443" y="98801"/>
                    <a:pt x="366914" y="114999"/>
                  </a:cubicBezTo>
                  <a:cubicBezTo>
                    <a:pt x="354387" y="131191"/>
                    <a:pt x="338497" y="152256"/>
                    <a:pt x="319278" y="178170"/>
                  </a:cubicBezTo>
                  <a:cubicBezTo>
                    <a:pt x="300676" y="203276"/>
                    <a:pt x="288010" y="224335"/>
                    <a:pt x="281357" y="241338"/>
                  </a:cubicBezTo>
                  <a:cubicBezTo>
                    <a:pt x="275482" y="258351"/>
                    <a:pt x="273172" y="269683"/>
                    <a:pt x="274463" y="275349"/>
                  </a:cubicBezTo>
                  <a:cubicBezTo>
                    <a:pt x="275755" y="281020"/>
                    <a:pt x="279627" y="283858"/>
                    <a:pt x="286108" y="283858"/>
                  </a:cubicBezTo>
                  <a:cubicBezTo>
                    <a:pt x="292594" y="283858"/>
                    <a:pt x="303152" y="278594"/>
                    <a:pt x="317751" y="268067"/>
                  </a:cubicBezTo>
                  <a:cubicBezTo>
                    <a:pt x="356765" y="236480"/>
                    <a:pt x="400593" y="197606"/>
                    <a:pt x="449279" y="151442"/>
                  </a:cubicBezTo>
                  <a:cubicBezTo>
                    <a:pt x="498747" y="105281"/>
                    <a:pt x="529606" y="71671"/>
                    <a:pt x="541831" y="50617"/>
                  </a:cubicBezTo>
                  <a:cubicBezTo>
                    <a:pt x="561422" y="9932"/>
                    <a:pt x="598632" y="41591"/>
                    <a:pt x="624400" y="65294"/>
                  </a:cubicBezTo>
                  <a:cubicBezTo>
                    <a:pt x="625691" y="70965"/>
                    <a:pt x="623349" y="76128"/>
                    <a:pt x="593541" y="112570"/>
                  </a:cubicBezTo>
                  <a:cubicBezTo>
                    <a:pt x="504110" y="221901"/>
                    <a:pt x="452303" y="327658"/>
                    <a:pt x="458178" y="353578"/>
                  </a:cubicBezTo>
                  <a:cubicBezTo>
                    <a:pt x="459093" y="357623"/>
                    <a:pt x="461161" y="359650"/>
                    <a:pt x="464423" y="359650"/>
                  </a:cubicBezTo>
                  <a:cubicBezTo>
                    <a:pt x="522054" y="361928"/>
                    <a:pt x="573122" y="334871"/>
                    <a:pt x="630531" y="283949"/>
                  </a:cubicBezTo>
                  <a:lnTo>
                    <a:pt x="644522" y="270726"/>
                  </a:lnTo>
                  <a:lnTo>
                    <a:pt x="644522" y="344054"/>
                  </a:lnTo>
                  <a:lnTo>
                    <a:pt x="636255" y="352142"/>
                  </a:lnTo>
                  <a:cubicBezTo>
                    <a:pt x="561333" y="417015"/>
                    <a:pt x="482864" y="458798"/>
                    <a:pt x="423266" y="444218"/>
                  </a:cubicBezTo>
                  <a:cubicBezTo>
                    <a:pt x="351566" y="424965"/>
                    <a:pt x="369080" y="363735"/>
                    <a:pt x="375702" y="309370"/>
                  </a:cubicBezTo>
                  <a:lnTo>
                    <a:pt x="377706" y="302085"/>
                  </a:lnTo>
                  <a:cubicBezTo>
                    <a:pt x="378150" y="300465"/>
                    <a:pt x="378694" y="299251"/>
                    <a:pt x="379305" y="298441"/>
                  </a:cubicBezTo>
                  <a:cubicBezTo>
                    <a:pt x="379744" y="296821"/>
                    <a:pt x="379780" y="295201"/>
                    <a:pt x="379440" y="293580"/>
                  </a:cubicBezTo>
                  <a:cubicBezTo>
                    <a:pt x="379064" y="291960"/>
                    <a:pt x="376450" y="291150"/>
                    <a:pt x="371594" y="291150"/>
                  </a:cubicBezTo>
                  <a:cubicBezTo>
                    <a:pt x="367523" y="291150"/>
                    <a:pt x="356656" y="302085"/>
                    <a:pt x="338932" y="323954"/>
                  </a:cubicBezTo>
                  <a:cubicBezTo>
                    <a:pt x="321009" y="345006"/>
                    <a:pt x="305829" y="362016"/>
                    <a:pt x="293405" y="374973"/>
                  </a:cubicBezTo>
                  <a:cubicBezTo>
                    <a:pt x="281759" y="387930"/>
                    <a:pt x="267502" y="400082"/>
                    <a:pt x="250624" y="411414"/>
                  </a:cubicBezTo>
                  <a:cubicBezTo>
                    <a:pt x="234567" y="422757"/>
                    <a:pt x="220474" y="428428"/>
                    <a:pt x="208321" y="428428"/>
                  </a:cubicBezTo>
                  <a:cubicBezTo>
                    <a:pt x="175929" y="428428"/>
                    <a:pt x="156339" y="413439"/>
                    <a:pt x="149550" y="383474"/>
                  </a:cubicBezTo>
                  <a:cubicBezTo>
                    <a:pt x="145509" y="365654"/>
                    <a:pt x="146634" y="343793"/>
                    <a:pt x="152911" y="317878"/>
                  </a:cubicBezTo>
                  <a:cubicBezTo>
                    <a:pt x="159058" y="292826"/>
                    <a:pt x="167714" y="267777"/>
                    <a:pt x="178853" y="242725"/>
                  </a:cubicBezTo>
                  <a:cubicBezTo>
                    <a:pt x="134855" y="274191"/>
                    <a:pt x="95500" y="289935"/>
                    <a:pt x="60804" y="289935"/>
                  </a:cubicBezTo>
                  <a:cubicBezTo>
                    <a:pt x="55949" y="289935"/>
                    <a:pt x="48480" y="289125"/>
                    <a:pt x="38397" y="287505"/>
                  </a:cubicBezTo>
                  <a:cubicBezTo>
                    <a:pt x="27850" y="304082"/>
                    <a:pt x="17327" y="319364"/>
                    <a:pt x="6827" y="333351"/>
                  </a:cubicBezTo>
                  <a:lnTo>
                    <a:pt x="0" y="341621"/>
                  </a:lnTo>
                  <a:lnTo>
                    <a:pt x="0" y="194876"/>
                  </a:lnTo>
                  <a:lnTo>
                    <a:pt x="113" y="194929"/>
                  </a:lnTo>
                  <a:cubicBezTo>
                    <a:pt x="3423" y="196379"/>
                    <a:pt x="5792" y="197269"/>
                    <a:pt x="6403" y="197269"/>
                  </a:cubicBezTo>
                  <a:cubicBezTo>
                    <a:pt x="20155" y="197269"/>
                    <a:pt x="31800" y="170068"/>
                    <a:pt x="41271" y="136862"/>
                  </a:cubicBezTo>
                  <a:cubicBezTo>
                    <a:pt x="51557" y="103657"/>
                    <a:pt x="30064" y="84633"/>
                    <a:pt x="28977" y="79767"/>
                  </a:cubicBezTo>
                  <a:cubicBezTo>
                    <a:pt x="27691" y="74101"/>
                    <a:pt x="26227" y="71262"/>
                    <a:pt x="24597" y="71262"/>
                  </a:cubicBezTo>
                  <a:lnTo>
                    <a:pt x="24596" y="71261"/>
                  </a:lnTo>
                  <a:cubicBezTo>
                    <a:pt x="20558" y="71261"/>
                    <a:pt x="14999" y="74400"/>
                    <a:pt x="7920" y="80677"/>
                  </a:cubicBezTo>
                  <a:lnTo>
                    <a:pt x="0" y="89349"/>
                  </a:lnTo>
                  <a:lnTo>
                    <a:pt x="0" y="11036"/>
                  </a:lnTo>
                  <a:lnTo>
                    <a:pt x="1427" y="11739"/>
                  </a:lnTo>
                  <a:cubicBezTo>
                    <a:pt x="4652" y="11739"/>
                    <a:pt x="8352" y="10120"/>
                    <a:pt x="12461" y="6884"/>
                  </a:cubicBezTo>
                  <a:cubicBezTo>
                    <a:pt x="17212" y="2833"/>
                    <a:pt x="24040" y="810"/>
                    <a:pt x="32967" y="810"/>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4" name="Shape 936">
              <a:extLst>
                <a:ext uri="{FF2B5EF4-FFF2-40B4-BE49-F238E27FC236}">
                  <a16:creationId xmlns:a16="http://schemas.microsoft.com/office/drawing/2014/main" id="{5338DE24-A65F-61B3-1588-8916DAC64EA0}"/>
                </a:ext>
              </a:extLst>
            </p:cNvPr>
            <p:cNvSpPr/>
            <p:nvPr/>
          </p:nvSpPr>
          <p:spPr>
            <a:xfrm>
              <a:off x="1856162" y="1136594"/>
              <a:ext cx="484627" cy="65425"/>
            </a:xfrm>
            <a:custGeom>
              <a:avLst/>
              <a:gdLst/>
              <a:ahLst/>
              <a:cxnLst/>
              <a:rect l="0" t="0" r="0" b="0"/>
              <a:pathLst>
                <a:path w="484627" h="65425">
                  <a:moveTo>
                    <a:pt x="43733" y="345"/>
                  </a:moveTo>
                  <a:lnTo>
                    <a:pt x="43749" y="355"/>
                  </a:lnTo>
                  <a:cubicBezTo>
                    <a:pt x="44256" y="370"/>
                    <a:pt x="44763" y="397"/>
                    <a:pt x="45238" y="442"/>
                  </a:cubicBezTo>
                  <a:cubicBezTo>
                    <a:pt x="220622" y="442"/>
                    <a:pt x="359404" y="3113"/>
                    <a:pt x="464230" y="14886"/>
                  </a:cubicBezTo>
                  <a:lnTo>
                    <a:pt x="484627" y="17631"/>
                  </a:lnTo>
                  <a:lnTo>
                    <a:pt x="484627" y="65425"/>
                  </a:lnTo>
                  <a:lnTo>
                    <a:pt x="483907" y="65161"/>
                  </a:lnTo>
                  <a:cubicBezTo>
                    <a:pt x="341786" y="21690"/>
                    <a:pt x="137488" y="19711"/>
                    <a:pt x="11139" y="21629"/>
                  </a:cubicBezTo>
                  <a:cubicBezTo>
                    <a:pt x="0" y="17030"/>
                    <a:pt x="28047" y="0"/>
                    <a:pt x="43733" y="345"/>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5" name="Shape 937">
              <a:extLst>
                <a:ext uri="{FF2B5EF4-FFF2-40B4-BE49-F238E27FC236}">
                  <a16:creationId xmlns:a16="http://schemas.microsoft.com/office/drawing/2014/main" id="{55D9A62A-E21F-EAF9-8A81-8BB02E863CE5}"/>
                </a:ext>
              </a:extLst>
            </p:cNvPr>
            <p:cNvSpPr/>
            <p:nvPr/>
          </p:nvSpPr>
          <p:spPr>
            <a:xfrm>
              <a:off x="1696267" y="455244"/>
              <a:ext cx="20938" cy="67171"/>
            </a:xfrm>
            <a:custGeom>
              <a:avLst/>
              <a:gdLst/>
              <a:ahLst/>
              <a:cxnLst/>
              <a:rect l="0" t="0" r="0" b="0"/>
              <a:pathLst>
                <a:path w="20938" h="67171">
                  <a:moveTo>
                    <a:pt x="0" y="0"/>
                  </a:moveTo>
                  <a:lnTo>
                    <a:pt x="11262" y="5918"/>
                  </a:lnTo>
                  <a:cubicBezTo>
                    <a:pt x="15935" y="9562"/>
                    <a:pt x="18732" y="13408"/>
                    <a:pt x="19652" y="17456"/>
                  </a:cubicBezTo>
                  <a:cubicBezTo>
                    <a:pt x="20938" y="23127"/>
                    <a:pt x="20194" y="28797"/>
                    <a:pt x="17429" y="34463"/>
                  </a:cubicBezTo>
                  <a:lnTo>
                    <a:pt x="0" y="67171"/>
                  </a:lnTo>
                  <a:lnTo>
                    <a:pt x="0"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6" name="Shape 938">
              <a:extLst>
                <a:ext uri="{FF2B5EF4-FFF2-40B4-BE49-F238E27FC236}">
                  <a16:creationId xmlns:a16="http://schemas.microsoft.com/office/drawing/2014/main" id="{8A367ECB-ADFC-37C7-5C9F-649CD818BFED}"/>
                </a:ext>
              </a:extLst>
            </p:cNvPr>
            <p:cNvSpPr/>
            <p:nvPr/>
          </p:nvSpPr>
          <p:spPr>
            <a:xfrm>
              <a:off x="1692350" y="241618"/>
              <a:ext cx="648439" cy="635780"/>
            </a:xfrm>
            <a:custGeom>
              <a:avLst/>
              <a:gdLst/>
              <a:ahLst/>
              <a:cxnLst/>
              <a:rect l="0" t="0" r="0" b="0"/>
              <a:pathLst>
                <a:path w="648439" h="635780">
                  <a:moveTo>
                    <a:pt x="648439" y="0"/>
                  </a:moveTo>
                  <a:lnTo>
                    <a:pt x="648439" y="158047"/>
                  </a:lnTo>
                  <a:lnTo>
                    <a:pt x="615995" y="204157"/>
                  </a:lnTo>
                  <a:cubicBezTo>
                    <a:pt x="593460" y="236957"/>
                    <a:pt x="572898" y="267731"/>
                    <a:pt x="554311" y="296478"/>
                  </a:cubicBezTo>
                  <a:cubicBezTo>
                    <a:pt x="551609" y="298908"/>
                    <a:pt x="550732" y="302149"/>
                    <a:pt x="551651" y="306200"/>
                  </a:cubicBezTo>
                  <a:cubicBezTo>
                    <a:pt x="552571" y="310251"/>
                    <a:pt x="553832" y="312272"/>
                    <a:pt x="555452" y="312272"/>
                  </a:cubicBezTo>
                  <a:cubicBezTo>
                    <a:pt x="557898" y="312272"/>
                    <a:pt x="560358" y="310652"/>
                    <a:pt x="562857" y="307411"/>
                  </a:cubicBezTo>
                  <a:lnTo>
                    <a:pt x="600772" y="270970"/>
                  </a:lnTo>
                  <a:cubicBezTo>
                    <a:pt x="614985" y="260440"/>
                    <a:pt x="630148" y="250519"/>
                    <a:pt x="646260" y="241204"/>
                  </a:cubicBezTo>
                  <a:lnTo>
                    <a:pt x="648439" y="240093"/>
                  </a:lnTo>
                  <a:lnTo>
                    <a:pt x="648439" y="307276"/>
                  </a:lnTo>
                  <a:lnTo>
                    <a:pt x="626254" y="323195"/>
                  </a:lnTo>
                  <a:cubicBezTo>
                    <a:pt x="611927" y="334128"/>
                    <a:pt x="598509" y="345061"/>
                    <a:pt x="586006" y="355993"/>
                  </a:cubicBezTo>
                  <a:lnTo>
                    <a:pt x="549434" y="387579"/>
                  </a:lnTo>
                  <a:cubicBezTo>
                    <a:pt x="546914" y="390820"/>
                    <a:pt x="545953" y="393653"/>
                    <a:pt x="546491" y="396084"/>
                  </a:cubicBezTo>
                  <a:cubicBezTo>
                    <a:pt x="546852" y="397704"/>
                    <a:pt x="548254" y="398514"/>
                    <a:pt x="550700" y="398514"/>
                  </a:cubicBezTo>
                  <a:cubicBezTo>
                    <a:pt x="565273" y="398514"/>
                    <a:pt x="590706" y="387125"/>
                    <a:pt x="627001" y="364348"/>
                  </a:cubicBezTo>
                  <a:lnTo>
                    <a:pt x="648439" y="350075"/>
                  </a:lnTo>
                  <a:lnTo>
                    <a:pt x="648439" y="431944"/>
                  </a:lnTo>
                  <a:lnTo>
                    <a:pt x="644697" y="433374"/>
                  </a:lnTo>
                  <a:cubicBezTo>
                    <a:pt x="630027" y="437879"/>
                    <a:pt x="615452" y="441244"/>
                    <a:pt x="600973" y="443471"/>
                  </a:cubicBezTo>
                  <a:cubicBezTo>
                    <a:pt x="600353" y="444281"/>
                    <a:pt x="600132" y="445091"/>
                    <a:pt x="600315" y="445901"/>
                  </a:cubicBezTo>
                  <a:cubicBezTo>
                    <a:pt x="601407" y="450757"/>
                    <a:pt x="611769" y="468122"/>
                    <a:pt x="636738" y="493242"/>
                  </a:cubicBezTo>
                  <a:lnTo>
                    <a:pt x="648439" y="503967"/>
                  </a:lnTo>
                  <a:lnTo>
                    <a:pt x="648439" y="605026"/>
                  </a:lnTo>
                  <a:lnTo>
                    <a:pt x="627597" y="592426"/>
                  </a:lnTo>
                  <a:cubicBezTo>
                    <a:pt x="584809" y="562473"/>
                    <a:pt x="540361" y="518610"/>
                    <a:pt x="501280" y="459266"/>
                  </a:cubicBezTo>
                  <a:cubicBezTo>
                    <a:pt x="496958" y="454405"/>
                    <a:pt x="492756" y="451975"/>
                    <a:pt x="488710" y="451975"/>
                  </a:cubicBezTo>
                  <a:cubicBezTo>
                    <a:pt x="484649" y="451975"/>
                    <a:pt x="481062" y="453998"/>
                    <a:pt x="477942" y="458049"/>
                  </a:cubicBezTo>
                  <a:cubicBezTo>
                    <a:pt x="436342" y="496108"/>
                    <a:pt x="412686" y="538221"/>
                    <a:pt x="406941" y="584385"/>
                  </a:cubicBezTo>
                  <a:cubicBezTo>
                    <a:pt x="407777" y="591676"/>
                    <a:pt x="403759" y="595318"/>
                    <a:pt x="394848" y="595318"/>
                  </a:cubicBezTo>
                  <a:lnTo>
                    <a:pt x="393629" y="595318"/>
                  </a:lnTo>
                  <a:cubicBezTo>
                    <a:pt x="360418" y="595318"/>
                    <a:pt x="334115" y="577504"/>
                    <a:pt x="314697" y="541868"/>
                  </a:cubicBezTo>
                  <a:cubicBezTo>
                    <a:pt x="312879" y="533766"/>
                    <a:pt x="313939" y="522429"/>
                    <a:pt x="317922" y="507851"/>
                  </a:cubicBezTo>
                  <a:cubicBezTo>
                    <a:pt x="333074" y="473453"/>
                    <a:pt x="349105" y="442432"/>
                    <a:pt x="365580" y="413695"/>
                  </a:cubicBezTo>
                  <a:cubicBezTo>
                    <a:pt x="260530" y="519662"/>
                    <a:pt x="138462" y="635685"/>
                    <a:pt x="85675" y="633902"/>
                  </a:cubicBezTo>
                  <a:cubicBezTo>
                    <a:pt x="52448" y="635780"/>
                    <a:pt x="26805" y="627603"/>
                    <a:pt x="15437" y="591888"/>
                  </a:cubicBezTo>
                  <a:cubicBezTo>
                    <a:pt x="0" y="514690"/>
                    <a:pt x="28504" y="442495"/>
                    <a:pt x="54747" y="390228"/>
                  </a:cubicBezTo>
                  <a:cubicBezTo>
                    <a:pt x="57952" y="382942"/>
                    <a:pt x="59473" y="378889"/>
                    <a:pt x="59295" y="378079"/>
                  </a:cubicBezTo>
                  <a:cubicBezTo>
                    <a:pt x="58913" y="376459"/>
                    <a:pt x="56770" y="377673"/>
                    <a:pt x="52829" y="381723"/>
                  </a:cubicBezTo>
                  <a:lnTo>
                    <a:pt x="3917" y="431089"/>
                  </a:lnTo>
                  <a:lnTo>
                    <a:pt x="3917" y="366583"/>
                  </a:lnTo>
                  <a:lnTo>
                    <a:pt x="49898" y="322020"/>
                  </a:lnTo>
                  <a:cubicBezTo>
                    <a:pt x="88399" y="283639"/>
                    <a:pt x="123209" y="247284"/>
                    <a:pt x="147979" y="222584"/>
                  </a:cubicBezTo>
                  <a:cubicBezTo>
                    <a:pt x="157486" y="214483"/>
                    <a:pt x="165876" y="210436"/>
                    <a:pt x="173162" y="210436"/>
                  </a:cubicBezTo>
                  <a:cubicBezTo>
                    <a:pt x="191637" y="211664"/>
                    <a:pt x="228528" y="228055"/>
                    <a:pt x="232992" y="245889"/>
                  </a:cubicBezTo>
                  <a:cubicBezTo>
                    <a:pt x="234455" y="252371"/>
                    <a:pt x="234033" y="257634"/>
                    <a:pt x="231712" y="261680"/>
                  </a:cubicBezTo>
                  <a:cubicBezTo>
                    <a:pt x="220181" y="278695"/>
                    <a:pt x="215215" y="290613"/>
                    <a:pt x="199922" y="312482"/>
                  </a:cubicBezTo>
                  <a:cubicBezTo>
                    <a:pt x="173761" y="353465"/>
                    <a:pt x="145696" y="388353"/>
                    <a:pt x="123095" y="429097"/>
                  </a:cubicBezTo>
                  <a:cubicBezTo>
                    <a:pt x="91489" y="483366"/>
                    <a:pt x="57620" y="560845"/>
                    <a:pt x="91009" y="561645"/>
                  </a:cubicBezTo>
                  <a:cubicBezTo>
                    <a:pt x="100716" y="561645"/>
                    <a:pt x="116448" y="555979"/>
                    <a:pt x="138171" y="544642"/>
                  </a:cubicBezTo>
                  <a:cubicBezTo>
                    <a:pt x="160708" y="533301"/>
                    <a:pt x="186331" y="515889"/>
                    <a:pt x="215016" y="492405"/>
                  </a:cubicBezTo>
                  <a:cubicBezTo>
                    <a:pt x="244521" y="468923"/>
                    <a:pt x="282758" y="435715"/>
                    <a:pt x="329715" y="392794"/>
                  </a:cubicBezTo>
                  <a:cubicBezTo>
                    <a:pt x="377320" y="349058"/>
                    <a:pt x="431387" y="287779"/>
                    <a:pt x="467535" y="257818"/>
                  </a:cubicBezTo>
                  <a:cubicBezTo>
                    <a:pt x="505083" y="203760"/>
                    <a:pt x="561952" y="115644"/>
                    <a:pt x="643819" y="5949"/>
                  </a:cubicBezTo>
                  <a:lnTo>
                    <a:pt x="648439"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7" name="Shape 939">
              <a:extLst>
                <a:ext uri="{FF2B5EF4-FFF2-40B4-BE49-F238E27FC236}">
                  <a16:creationId xmlns:a16="http://schemas.microsoft.com/office/drawing/2014/main" id="{020FBAAE-F77C-2BC7-D140-87DE20209CD9}"/>
                </a:ext>
              </a:extLst>
            </p:cNvPr>
            <p:cNvSpPr/>
            <p:nvPr/>
          </p:nvSpPr>
          <p:spPr>
            <a:xfrm>
              <a:off x="1696267" y="111926"/>
              <a:ext cx="383525" cy="63984"/>
            </a:xfrm>
            <a:custGeom>
              <a:avLst/>
              <a:gdLst/>
              <a:ahLst/>
              <a:cxnLst/>
              <a:rect l="0" t="0" r="0" b="0"/>
              <a:pathLst>
                <a:path w="383525" h="63984">
                  <a:moveTo>
                    <a:pt x="0" y="0"/>
                  </a:moveTo>
                  <a:lnTo>
                    <a:pt x="118021" y="10441"/>
                  </a:lnTo>
                  <a:cubicBezTo>
                    <a:pt x="206489" y="19288"/>
                    <a:pt x="294366" y="29087"/>
                    <a:pt x="381706" y="39793"/>
                  </a:cubicBezTo>
                  <a:cubicBezTo>
                    <a:pt x="383525" y="47889"/>
                    <a:pt x="373119" y="63984"/>
                    <a:pt x="350439" y="63984"/>
                  </a:cubicBezTo>
                  <a:cubicBezTo>
                    <a:pt x="220827" y="56318"/>
                    <a:pt x="111380" y="50039"/>
                    <a:pt x="14893" y="45246"/>
                  </a:cubicBezTo>
                  <a:lnTo>
                    <a:pt x="0" y="44554"/>
                  </a:lnTo>
                  <a:lnTo>
                    <a:pt x="0"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8" name="Shape 940">
              <a:extLst>
                <a:ext uri="{FF2B5EF4-FFF2-40B4-BE49-F238E27FC236}">
                  <a16:creationId xmlns:a16="http://schemas.microsoft.com/office/drawing/2014/main" id="{DA0557A7-2D30-E480-A78E-D4C987643B13}"/>
                </a:ext>
              </a:extLst>
            </p:cNvPr>
            <p:cNvSpPr/>
            <p:nvPr/>
          </p:nvSpPr>
          <p:spPr>
            <a:xfrm>
              <a:off x="2340789" y="1154225"/>
              <a:ext cx="234535" cy="516381"/>
            </a:xfrm>
            <a:custGeom>
              <a:avLst/>
              <a:gdLst/>
              <a:ahLst/>
              <a:cxnLst/>
              <a:rect l="0" t="0" r="0" b="0"/>
              <a:pathLst>
                <a:path w="234535" h="516381">
                  <a:moveTo>
                    <a:pt x="0" y="0"/>
                  </a:moveTo>
                  <a:lnTo>
                    <a:pt x="29198" y="3929"/>
                  </a:lnTo>
                  <a:cubicBezTo>
                    <a:pt x="169570" y="26407"/>
                    <a:pt x="234535" y="71774"/>
                    <a:pt x="233026" y="161732"/>
                  </a:cubicBezTo>
                  <a:cubicBezTo>
                    <a:pt x="231907" y="227616"/>
                    <a:pt x="158069" y="351040"/>
                    <a:pt x="64644" y="453132"/>
                  </a:cubicBezTo>
                  <a:lnTo>
                    <a:pt x="0" y="516381"/>
                  </a:lnTo>
                  <a:lnTo>
                    <a:pt x="0" y="443054"/>
                  </a:lnTo>
                  <a:lnTo>
                    <a:pt x="21319" y="422904"/>
                  </a:lnTo>
                  <a:cubicBezTo>
                    <a:pt x="45504" y="398804"/>
                    <a:pt x="71117" y="371061"/>
                    <a:pt x="98982" y="340024"/>
                  </a:cubicBezTo>
                  <a:cubicBezTo>
                    <a:pt x="206048" y="196475"/>
                    <a:pt x="158225" y="113479"/>
                    <a:pt x="49387" y="65851"/>
                  </a:cubicBezTo>
                  <a:lnTo>
                    <a:pt x="0" y="47794"/>
                  </a:lnTo>
                  <a:lnTo>
                    <a:pt x="0" y="0"/>
                  </a:ln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29" name="Shape 941">
              <a:extLst>
                <a:ext uri="{FF2B5EF4-FFF2-40B4-BE49-F238E27FC236}">
                  <a16:creationId xmlns:a16="http://schemas.microsoft.com/office/drawing/2014/main" id="{C8418958-52F3-9B0A-5F34-69EE8996CB0F}"/>
                </a:ext>
              </a:extLst>
            </p:cNvPr>
            <p:cNvSpPr/>
            <p:nvPr/>
          </p:nvSpPr>
          <p:spPr>
            <a:xfrm>
              <a:off x="2340789" y="708875"/>
              <a:ext cx="324095" cy="189107"/>
            </a:xfrm>
            <a:custGeom>
              <a:avLst/>
              <a:gdLst/>
              <a:ahLst/>
              <a:cxnLst/>
              <a:rect l="0" t="0" r="0" b="0"/>
              <a:pathLst>
                <a:path w="324095" h="189107">
                  <a:moveTo>
                    <a:pt x="299129" y="1114"/>
                  </a:moveTo>
                  <a:cubicBezTo>
                    <a:pt x="312665" y="3888"/>
                    <a:pt x="318507" y="13287"/>
                    <a:pt x="318507" y="13287"/>
                  </a:cubicBezTo>
                  <a:cubicBezTo>
                    <a:pt x="318507" y="13287"/>
                    <a:pt x="324095" y="24451"/>
                    <a:pt x="319652" y="29077"/>
                  </a:cubicBezTo>
                  <a:cubicBezTo>
                    <a:pt x="308098" y="40828"/>
                    <a:pt x="212997" y="119929"/>
                    <a:pt x="155606" y="156710"/>
                  </a:cubicBezTo>
                  <a:cubicBezTo>
                    <a:pt x="112731" y="189107"/>
                    <a:pt x="57180" y="168592"/>
                    <a:pt x="21131" y="150544"/>
                  </a:cubicBezTo>
                  <a:lnTo>
                    <a:pt x="0" y="137769"/>
                  </a:lnTo>
                  <a:lnTo>
                    <a:pt x="0" y="36710"/>
                  </a:lnTo>
                  <a:lnTo>
                    <a:pt x="18333" y="53514"/>
                  </a:lnTo>
                  <a:cubicBezTo>
                    <a:pt x="52435" y="87430"/>
                    <a:pt x="82063" y="105259"/>
                    <a:pt x="116016" y="103941"/>
                  </a:cubicBezTo>
                  <a:cubicBezTo>
                    <a:pt x="158869" y="102276"/>
                    <a:pt x="208614" y="70066"/>
                    <a:pt x="282959" y="1141"/>
                  </a:cubicBezTo>
                  <a:cubicBezTo>
                    <a:pt x="289249" y="0"/>
                    <a:pt x="294617" y="189"/>
                    <a:pt x="299129" y="1114"/>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30" name="Shape 942">
              <a:extLst>
                <a:ext uri="{FF2B5EF4-FFF2-40B4-BE49-F238E27FC236}">
                  <a16:creationId xmlns:a16="http://schemas.microsoft.com/office/drawing/2014/main" id="{BA8494FB-11A4-24E1-DA8B-6E4B06ABF14E}"/>
                </a:ext>
              </a:extLst>
            </p:cNvPr>
            <p:cNvSpPr/>
            <p:nvPr/>
          </p:nvSpPr>
          <p:spPr>
            <a:xfrm>
              <a:off x="2340789" y="432413"/>
              <a:ext cx="220287" cy="241148"/>
            </a:xfrm>
            <a:custGeom>
              <a:avLst/>
              <a:gdLst/>
              <a:ahLst/>
              <a:cxnLst/>
              <a:rect l="0" t="0" r="0" b="0"/>
              <a:pathLst>
                <a:path w="220287" h="241148">
                  <a:moveTo>
                    <a:pt x="144321" y="0"/>
                  </a:moveTo>
                  <a:cubicBezTo>
                    <a:pt x="161616" y="4856"/>
                    <a:pt x="179167" y="16193"/>
                    <a:pt x="196964" y="34011"/>
                  </a:cubicBezTo>
                  <a:cubicBezTo>
                    <a:pt x="205912" y="41303"/>
                    <a:pt x="211479" y="49801"/>
                    <a:pt x="213680" y="59523"/>
                  </a:cubicBezTo>
                  <a:cubicBezTo>
                    <a:pt x="220287" y="88676"/>
                    <a:pt x="192701" y="125930"/>
                    <a:pt x="130887" y="171283"/>
                  </a:cubicBezTo>
                  <a:cubicBezTo>
                    <a:pt x="100392" y="193960"/>
                    <a:pt x="70282" y="212082"/>
                    <a:pt x="40558" y="225647"/>
                  </a:cubicBezTo>
                  <a:lnTo>
                    <a:pt x="0" y="241148"/>
                  </a:lnTo>
                  <a:lnTo>
                    <a:pt x="0" y="159280"/>
                  </a:lnTo>
                  <a:lnTo>
                    <a:pt x="18477" y="146979"/>
                  </a:lnTo>
                  <a:cubicBezTo>
                    <a:pt x="76329" y="105671"/>
                    <a:pt x="104172" y="80165"/>
                    <a:pt x="101971" y="70448"/>
                  </a:cubicBezTo>
                  <a:lnTo>
                    <a:pt x="97205" y="65587"/>
                  </a:lnTo>
                  <a:lnTo>
                    <a:pt x="97205" y="65585"/>
                  </a:lnTo>
                  <a:cubicBezTo>
                    <a:pt x="81195" y="66395"/>
                    <a:pt x="56636" y="77733"/>
                    <a:pt x="23523" y="99602"/>
                  </a:cubicBezTo>
                  <a:lnTo>
                    <a:pt x="0" y="116481"/>
                  </a:lnTo>
                  <a:lnTo>
                    <a:pt x="0" y="49297"/>
                  </a:lnTo>
                  <a:lnTo>
                    <a:pt x="49001" y="24289"/>
                  </a:lnTo>
                  <a:cubicBezTo>
                    <a:pt x="85827" y="8096"/>
                    <a:pt x="117597" y="0"/>
                    <a:pt x="144321" y="0"/>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sp>
          <p:nvSpPr>
            <p:cNvPr id="31" name="Shape 943">
              <a:extLst>
                <a:ext uri="{FF2B5EF4-FFF2-40B4-BE49-F238E27FC236}">
                  <a16:creationId xmlns:a16="http://schemas.microsoft.com/office/drawing/2014/main" id="{8BBC27B2-3CBC-1195-14D4-C28ABB4DC4B5}"/>
                </a:ext>
              </a:extLst>
            </p:cNvPr>
            <p:cNvSpPr/>
            <p:nvPr/>
          </p:nvSpPr>
          <p:spPr>
            <a:xfrm>
              <a:off x="2340789" y="82547"/>
              <a:ext cx="212438" cy="317118"/>
            </a:xfrm>
            <a:custGeom>
              <a:avLst/>
              <a:gdLst/>
              <a:ahLst/>
              <a:cxnLst/>
              <a:rect l="0" t="0" r="0" b="0"/>
              <a:pathLst>
                <a:path w="212438" h="317118">
                  <a:moveTo>
                    <a:pt x="158591" y="0"/>
                  </a:moveTo>
                  <a:lnTo>
                    <a:pt x="171967" y="0"/>
                  </a:lnTo>
                  <a:cubicBezTo>
                    <a:pt x="193006" y="0"/>
                    <a:pt x="206256" y="4860"/>
                    <a:pt x="211702" y="14577"/>
                  </a:cubicBezTo>
                  <a:cubicBezTo>
                    <a:pt x="212438" y="17816"/>
                    <a:pt x="197426" y="40900"/>
                    <a:pt x="166661" y="83821"/>
                  </a:cubicBezTo>
                  <a:cubicBezTo>
                    <a:pt x="136511" y="125934"/>
                    <a:pt x="94655" y="184243"/>
                    <a:pt x="41068" y="258752"/>
                  </a:cubicBezTo>
                  <a:lnTo>
                    <a:pt x="0" y="317118"/>
                  </a:lnTo>
                  <a:lnTo>
                    <a:pt x="0" y="159071"/>
                  </a:lnTo>
                  <a:lnTo>
                    <a:pt x="85791" y="48594"/>
                  </a:lnTo>
                  <a:cubicBezTo>
                    <a:pt x="99040" y="35636"/>
                    <a:pt x="107650" y="27133"/>
                    <a:pt x="111591" y="23082"/>
                  </a:cubicBezTo>
                  <a:cubicBezTo>
                    <a:pt x="115537" y="19031"/>
                    <a:pt x="119557" y="15387"/>
                    <a:pt x="123681" y="12147"/>
                  </a:cubicBezTo>
                  <a:cubicBezTo>
                    <a:pt x="128448" y="8101"/>
                    <a:pt x="132352" y="5671"/>
                    <a:pt x="135394" y="4861"/>
                  </a:cubicBezTo>
                  <a:cubicBezTo>
                    <a:pt x="141139" y="1620"/>
                    <a:pt x="148864" y="0"/>
                    <a:pt x="158591" y="0"/>
                  </a:cubicBezTo>
                  <a:close/>
                </a:path>
              </a:pathLst>
            </a:custGeom>
            <a:ln w="0" cap="flat">
              <a:miter lim="127000"/>
            </a:ln>
          </p:spPr>
          <p:style>
            <a:lnRef idx="0">
              <a:srgbClr val="000000">
                <a:alpha val="0"/>
              </a:srgbClr>
            </a:lnRef>
            <a:fillRef idx="1">
              <a:srgbClr val="9E7756"/>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884898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745D7AE-0B87-28D9-8AD1-F7573DED585C}"/>
              </a:ext>
            </a:extLst>
          </p:cNvPr>
          <p:cNvSpPr>
            <a:spLocks noGrp="1"/>
          </p:cNvSpPr>
          <p:nvPr>
            <p:ph type="body" sz="quarter" idx="11"/>
          </p:nvPr>
        </p:nvSpPr>
        <p:spPr>
          <a:xfrm>
            <a:off x="761999" y="1904999"/>
            <a:ext cx="7629981" cy="3899899"/>
          </a:xfrm>
        </p:spPr>
        <p:txBody>
          <a:bodyPr/>
          <a:lstStyle/>
          <a:p>
            <a:r>
              <a:rPr lang="en-IN" sz="2400" b="1" kern="100" dirty="0">
                <a:solidFill>
                  <a:schemeClr val="accent6">
                    <a:lumMod val="5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The main objective of this project is to analyse the loan data to understand the characteristics and patterns of loan applications and their outcomes. The analysis also aims to identify key factors that influence the likelihood of loan repayment or default, and understand how variables such as loan amount, interest rate, employment history, and creditworthiness (as indicated by factors like annual income and credit account history) predict the performance of loans. This insight can inform risk management strategies and lending policies to optimize the lending process and minimize defaults.</a:t>
            </a:r>
            <a:endParaRPr lang="en-IN" sz="2400" kern="100" dirty="0">
              <a:solidFill>
                <a:schemeClr val="accent6">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3600" dirty="0">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9A0041DC-272C-B35A-CDDB-D25386040CC8}"/>
              </a:ext>
            </a:extLst>
          </p:cNvPr>
          <p:cNvSpPr>
            <a:spLocks noGrp="1"/>
          </p:cNvSpPr>
          <p:nvPr>
            <p:ph type="title"/>
          </p:nvPr>
        </p:nvSpPr>
        <p:spPr/>
        <p:txBody>
          <a:bodyPr>
            <a:normAutofit/>
          </a:bodyPr>
          <a:lstStyle/>
          <a:p>
            <a:r>
              <a:rPr lang="en-IN" sz="6000" dirty="0">
                <a:solidFill>
                  <a:schemeClr val="accent6">
                    <a:lumMod val="50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rPr>
              <a:t>OBJECTIVE</a:t>
            </a:r>
            <a:endParaRPr lang="en-IN" sz="6000" dirty="0">
              <a:solidFill>
                <a:schemeClr val="accent6">
                  <a:lumMod val="50000"/>
                </a:schemeClr>
              </a:solidFill>
              <a:effectLst>
                <a:outerShdw blurRad="38100" dist="38100" dir="2700000" algn="tl">
                  <a:srgbClr val="000000">
                    <a:alpha val="43137"/>
                  </a:srgbClr>
                </a:outerShdw>
              </a:effectLst>
            </a:endParaRPr>
          </a:p>
        </p:txBody>
      </p:sp>
      <p:grpSp>
        <p:nvGrpSpPr>
          <p:cNvPr id="5" name="Group 4">
            <a:extLst>
              <a:ext uri="{FF2B5EF4-FFF2-40B4-BE49-F238E27FC236}">
                <a16:creationId xmlns:a16="http://schemas.microsoft.com/office/drawing/2014/main" id="{557C1F0F-85B5-1ED6-5F4C-6378AF591408}"/>
              </a:ext>
            </a:extLst>
          </p:cNvPr>
          <p:cNvGrpSpPr/>
          <p:nvPr/>
        </p:nvGrpSpPr>
        <p:grpSpPr>
          <a:xfrm>
            <a:off x="8476764" y="174661"/>
            <a:ext cx="3379614" cy="2655816"/>
            <a:chOff x="0" y="0"/>
            <a:chExt cx="1095247" cy="981099"/>
          </a:xfrm>
        </p:grpSpPr>
        <p:sp>
          <p:nvSpPr>
            <p:cNvPr id="6" name="Shape 32">
              <a:extLst>
                <a:ext uri="{FF2B5EF4-FFF2-40B4-BE49-F238E27FC236}">
                  <a16:creationId xmlns:a16="http://schemas.microsoft.com/office/drawing/2014/main" id="{E65CAC21-2129-2FC6-4970-164BCA7CF46C}"/>
                </a:ext>
              </a:extLst>
            </p:cNvPr>
            <p:cNvSpPr/>
            <p:nvPr/>
          </p:nvSpPr>
          <p:spPr>
            <a:xfrm>
              <a:off x="5821" y="3684"/>
              <a:ext cx="1082085" cy="974657"/>
            </a:xfrm>
            <a:custGeom>
              <a:avLst/>
              <a:gdLst/>
              <a:ahLst/>
              <a:cxnLst/>
              <a:rect l="0" t="0" r="0" b="0"/>
              <a:pathLst>
                <a:path w="1082085" h="974657">
                  <a:moveTo>
                    <a:pt x="452835" y="532"/>
                  </a:moveTo>
                  <a:cubicBezTo>
                    <a:pt x="454643" y="0"/>
                    <a:pt x="456612" y="342"/>
                    <a:pt x="458852" y="1577"/>
                  </a:cubicBezTo>
                  <a:cubicBezTo>
                    <a:pt x="460582" y="2863"/>
                    <a:pt x="461664" y="4232"/>
                    <a:pt x="462160" y="5708"/>
                  </a:cubicBezTo>
                  <a:cubicBezTo>
                    <a:pt x="463274" y="5925"/>
                    <a:pt x="464370" y="6297"/>
                    <a:pt x="465437" y="6659"/>
                  </a:cubicBezTo>
                  <a:cubicBezTo>
                    <a:pt x="466351" y="6970"/>
                    <a:pt x="467215" y="7261"/>
                    <a:pt x="468006" y="7430"/>
                  </a:cubicBezTo>
                  <a:cubicBezTo>
                    <a:pt x="472375" y="8832"/>
                    <a:pt x="476617" y="10242"/>
                    <a:pt x="480844" y="11699"/>
                  </a:cubicBezTo>
                  <a:cubicBezTo>
                    <a:pt x="488921" y="13624"/>
                    <a:pt x="495553" y="15490"/>
                    <a:pt x="501614" y="17541"/>
                  </a:cubicBezTo>
                  <a:cubicBezTo>
                    <a:pt x="507625" y="19589"/>
                    <a:pt x="513802" y="22055"/>
                    <a:pt x="520492" y="25084"/>
                  </a:cubicBezTo>
                  <a:lnTo>
                    <a:pt x="521251" y="25224"/>
                  </a:lnTo>
                  <a:cubicBezTo>
                    <a:pt x="524794" y="25875"/>
                    <a:pt x="528794" y="26609"/>
                    <a:pt x="531010" y="29947"/>
                  </a:cubicBezTo>
                  <a:lnTo>
                    <a:pt x="531986" y="30247"/>
                  </a:lnTo>
                  <a:cubicBezTo>
                    <a:pt x="534781" y="31112"/>
                    <a:pt x="537672" y="32006"/>
                    <a:pt x="540577" y="32275"/>
                  </a:cubicBezTo>
                  <a:lnTo>
                    <a:pt x="541572" y="32367"/>
                  </a:lnTo>
                  <a:lnTo>
                    <a:pt x="541572" y="32597"/>
                  </a:lnTo>
                  <a:cubicBezTo>
                    <a:pt x="542979" y="33132"/>
                    <a:pt x="544104" y="33958"/>
                    <a:pt x="544878" y="35022"/>
                  </a:cubicBezTo>
                  <a:cubicBezTo>
                    <a:pt x="557559" y="38338"/>
                    <a:pt x="570085" y="42936"/>
                    <a:pt x="582203" y="47385"/>
                  </a:cubicBezTo>
                  <a:cubicBezTo>
                    <a:pt x="584809" y="48342"/>
                    <a:pt x="587414" y="49297"/>
                    <a:pt x="590018" y="50241"/>
                  </a:cubicBezTo>
                  <a:cubicBezTo>
                    <a:pt x="592534" y="51143"/>
                    <a:pt x="595049" y="52068"/>
                    <a:pt x="597561" y="52994"/>
                  </a:cubicBezTo>
                  <a:cubicBezTo>
                    <a:pt x="604146" y="55417"/>
                    <a:pt x="610955" y="57925"/>
                    <a:pt x="617766" y="59982"/>
                  </a:cubicBezTo>
                  <a:cubicBezTo>
                    <a:pt x="625270" y="60542"/>
                    <a:pt x="627179" y="64321"/>
                    <a:pt x="627348" y="67674"/>
                  </a:cubicBezTo>
                  <a:cubicBezTo>
                    <a:pt x="631381" y="69621"/>
                    <a:pt x="635579" y="70988"/>
                    <a:pt x="639834" y="71742"/>
                  </a:cubicBezTo>
                  <a:cubicBezTo>
                    <a:pt x="642200" y="71939"/>
                    <a:pt x="644484" y="73374"/>
                    <a:pt x="645935" y="75592"/>
                  </a:cubicBezTo>
                  <a:cubicBezTo>
                    <a:pt x="659519" y="79816"/>
                    <a:pt x="672600" y="85865"/>
                    <a:pt x="685255" y="91718"/>
                  </a:cubicBezTo>
                  <a:cubicBezTo>
                    <a:pt x="689797" y="93819"/>
                    <a:pt x="694339" y="95917"/>
                    <a:pt x="698905" y="97939"/>
                  </a:cubicBezTo>
                  <a:cubicBezTo>
                    <a:pt x="699254" y="98066"/>
                    <a:pt x="699664" y="98228"/>
                    <a:pt x="700074" y="98390"/>
                  </a:cubicBezTo>
                  <a:cubicBezTo>
                    <a:pt x="701216" y="98843"/>
                    <a:pt x="702294" y="99271"/>
                    <a:pt x="703408" y="99481"/>
                  </a:cubicBezTo>
                  <a:cubicBezTo>
                    <a:pt x="707306" y="99275"/>
                    <a:pt x="711024" y="101619"/>
                    <a:pt x="712569" y="105167"/>
                  </a:cubicBezTo>
                  <a:cubicBezTo>
                    <a:pt x="714393" y="105925"/>
                    <a:pt x="716237" y="106632"/>
                    <a:pt x="718082" y="107340"/>
                  </a:cubicBezTo>
                  <a:cubicBezTo>
                    <a:pt x="721219" y="108543"/>
                    <a:pt x="724459" y="109787"/>
                    <a:pt x="727583" y="111278"/>
                  </a:cubicBezTo>
                  <a:cubicBezTo>
                    <a:pt x="730702" y="111907"/>
                    <a:pt x="733416" y="113307"/>
                    <a:pt x="736040" y="114662"/>
                  </a:cubicBezTo>
                  <a:cubicBezTo>
                    <a:pt x="737448" y="115387"/>
                    <a:pt x="738896" y="116137"/>
                    <a:pt x="740376" y="116743"/>
                  </a:cubicBezTo>
                  <a:cubicBezTo>
                    <a:pt x="742858" y="116310"/>
                    <a:pt x="744894" y="117475"/>
                    <a:pt x="746705" y="118509"/>
                  </a:cubicBezTo>
                  <a:lnTo>
                    <a:pt x="747146" y="118758"/>
                  </a:lnTo>
                  <a:cubicBezTo>
                    <a:pt x="748393" y="119302"/>
                    <a:pt x="749919" y="119731"/>
                    <a:pt x="751530" y="120187"/>
                  </a:cubicBezTo>
                  <a:cubicBezTo>
                    <a:pt x="755486" y="121304"/>
                    <a:pt x="759956" y="122565"/>
                    <a:pt x="762021" y="126710"/>
                  </a:cubicBezTo>
                  <a:cubicBezTo>
                    <a:pt x="765088" y="128188"/>
                    <a:pt x="768128" y="129846"/>
                    <a:pt x="771072" y="131452"/>
                  </a:cubicBezTo>
                  <a:cubicBezTo>
                    <a:pt x="777691" y="135062"/>
                    <a:pt x="784532" y="138794"/>
                    <a:pt x="791915" y="140590"/>
                  </a:cubicBezTo>
                  <a:cubicBezTo>
                    <a:pt x="793899" y="141098"/>
                    <a:pt x="796374" y="141904"/>
                    <a:pt x="798183" y="143681"/>
                  </a:cubicBezTo>
                  <a:cubicBezTo>
                    <a:pt x="801427" y="144966"/>
                    <a:pt x="805636" y="146592"/>
                    <a:pt x="809930" y="147987"/>
                  </a:cubicBezTo>
                  <a:cubicBezTo>
                    <a:pt x="811750" y="147672"/>
                    <a:pt x="813407" y="148210"/>
                    <a:pt x="814876" y="148686"/>
                  </a:cubicBezTo>
                  <a:cubicBezTo>
                    <a:pt x="815360" y="148841"/>
                    <a:pt x="815842" y="148999"/>
                    <a:pt x="816331" y="149126"/>
                  </a:cubicBezTo>
                  <a:cubicBezTo>
                    <a:pt x="818451" y="149634"/>
                    <a:pt x="821448" y="150607"/>
                    <a:pt x="823173" y="153126"/>
                  </a:cubicBezTo>
                  <a:cubicBezTo>
                    <a:pt x="830782" y="156779"/>
                    <a:pt x="837391" y="159914"/>
                    <a:pt x="845612" y="160371"/>
                  </a:cubicBezTo>
                  <a:lnTo>
                    <a:pt x="845962" y="160450"/>
                  </a:lnTo>
                  <a:cubicBezTo>
                    <a:pt x="847687" y="161151"/>
                    <a:pt x="849386" y="161979"/>
                    <a:pt x="851028" y="162781"/>
                  </a:cubicBezTo>
                  <a:cubicBezTo>
                    <a:pt x="853172" y="163828"/>
                    <a:pt x="855384" y="164910"/>
                    <a:pt x="857644" y="165690"/>
                  </a:cubicBezTo>
                  <a:cubicBezTo>
                    <a:pt x="859115" y="165565"/>
                    <a:pt x="860489" y="165889"/>
                    <a:pt x="861686" y="166266"/>
                  </a:cubicBezTo>
                  <a:cubicBezTo>
                    <a:pt x="863973" y="165646"/>
                    <a:pt x="866237" y="166095"/>
                    <a:pt x="868013" y="167444"/>
                  </a:cubicBezTo>
                  <a:lnTo>
                    <a:pt x="868013" y="166369"/>
                  </a:lnTo>
                  <a:lnTo>
                    <a:pt x="870047" y="169722"/>
                  </a:lnTo>
                  <a:cubicBezTo>
                    <a:pt x="871452" y="172037"/>
                    <a:pt x="872355" y="174576"/>
                    <a:pt x="873230" y="177032"/>
                  </a:cubicBezTo>
                  <a:cubicBezTo>
                    <a:pt x="873730" y="178431"/>
                    <a:pt x="874245" y="179879"/>
                    <a:pt x="874839" y="181235"/>
                  </a:cubicBezTo>
                  <a:cubicBezTo>
                    <a:pt x="875889" y="182976"/>
                    <a:pt x="876214" y="185101"/>
                    <a:pt x="875696" y="187018"/>
                  </a:cubicBezTo>
                  <a:cubicBezTo>
                    <a:pt x="877046" y="191475"/>
                    <a:pt x="878735" y="197220"/>
                    <a:pt x="880127" y="203075"/>
                  </a:cubicBezTo>
                  <a:lnTo>
                    <a:pt x="880184" y="203062"/>
                  </a:lnTo>
                  <a:cubicBezTo>
                    <a:pt x="880571" y="204468"/>
                    <a:pt x="880138" y="205916"/>
                    <a:pt x="879079" y="206906"/>
                  </a:cubicBezTo>
                  <a:cubicBezTo>
                    <a:pt x="879186" y="208845"/>
                    <a:pt x="879204" y="210783"/>
                    <a:pt x="879212" y="212910"/>
                  </a:cubicBezTo>
                  <a:cubicBezTo>
                    <a:pt x="879006" y="216147"/>
                    <a:pt x="878053" y="219120"/>
                    <a:pt x="877130" y="221996"/>
                  </a:cubicBezTo>
                  <a:cubicBezTo>
                    <a:pt x="876354" y="224412"/>
                    <a:pt x="875622" y="226696"/>
                    <a:pt x="875293" y="229093"/>
                  </a:cubicBezTo>
                  <a:cubicBezTo>
                    <a:pt x="875902" y="232164"/>
                    <a:pt x="876970" y="235217"/>
                    <a:pt x="878002" y="238174"/>
                  </a:cubicBezTo>
                  <a:cubicBezTo>
                    <a:pt x="879252" y="241749"/>
                    <a:pt x="880541" y="245437"/>
                    <a:pt x="881106" y="249323"/>
                  </a:cubicBezTo>
                  <a:cubicBezTo>
                    <a:pt x="882773" y="250066"/>
                    <a:pt x="883996" y="251347"/>
                    <a:pt x="884758" y="253139"/>
                  </a:cubicBezTo>
                  <a:cubicBezTo>
                    <a:pt x="887547" y="254900"/>
                    <a:pt x="888818" y="258676"/>
                    <a:pt x="887604" y="261683"/>
                  </a:cubicBezTo>
                  <a:cubicBezTo>
                    <a:pt x="887297" y="268007"/>
                    <a:pt x="886475" y="274379"/>
                    <a:pt x="885679" y="280543"/>
                  </a:cubicBezTo>
                  <a:cubicBezTo>
                    <a:pt x="885456" y="282267"/>
                    <a:pt x="885234" y="283988"/>
                    <a:pt x="885022" y="285710"/>
                  </a:cubicBezTo>
                  <a:cubicBezTo>
                    <a:pt x="883860" y="302206"/>
                    <a:pt x="884627" y="318899"/>
                    <a:pt x="885372" y="335042"/>
                  </a:cubicBezTo>
                  <a:cubicBezTo>
                    <a:pt x="885528" y="338459"/>
                    <a:pt x="885688" y="341876"/>
                    <a:pt x="885828" y="345295"/>
                  </a:cubicBezTo>
                  <a:cubicBezTo>
                    <a:pt x="886080" y="347757"/>
                    <a:pt x="886227" y="350473"/>
                    <a:pt x="886365" y="353097"/>
                  </a:cubicBezTo>
                  <a:cubicBezTo>
                    <a:pt x="886508" y="355767"/>
                    <a:pt x="886657" y="358529"/>
                    <a:pt x="886922" y="361004"/>
                  </a:cubicBezTo>
                  <a:cubicBezTo>
                    <a:pt x="887128" y="362498"/>
                    <a:pt x="887082" y="363839"/>
                    <a:pt x="886786" y="365068"/>
                  </a:cubicBezTo>
                  <a:cubicBezTo>
                    <a:pt x="886747" y="366055"/>
                    <a:pt x="886368" y="367203"/>
                    <a:pt x="885679" y="368281"/>
                  </a:cubicBezTo>
                  <a:cubicBezTo>
                    <a:pt x="883691" y="371446"/>
                    <a:pt x="881725" y="374631"/>
                    <a:pt x="879802" y="377851"/>
                  </a:cubicBezTo>
                  <a:cubicBezTo>
                    <a:pt x="880493" y="381754"/>
                    <a:pt x="877976" y="385092"/>
                    <a:pt x="875742" y="388049"/>
                  </a:cubicBezTo>
                  <a:cubicBezTo>
                    <a:pt x="874648" y="389499"/>
                    <a:pt x="873614" y="390868"/>
                    <a:pt x="872954" y="392242"/>
                  </a:cubicBezTo>
                  <a:cubicBezTo>
                    <a:pt x="870409" y="396649"/>
                    <a:pt x="867609" y="400876"/>
                    <a:pt x="864900" y="404968"/>
                  </a:cubicBezTo>
                  <a:lnTo>
                    <a:pt x="862528" y="408564"/>
                  </a:lnTo>
                  <a:cubicBezTo>
                    <a:pt x="860325" y="411861"/>
                    <a:pt x="858247" y="415322"/>
                    <a:pt x="856239" y="418669"/>
                  </a:cubicBezTo>
                  <a:cubicBezTo>
                    <a:pt x="855450" y="419985"/>
                    <a:pt x="854656" y="421301"/>
                    <a:pt x="853858" y="422611"/>
                  </a:cubicBezTo>
                  <a:cubicBezTo>
                    <a:pt x="855156" y="423047"/>
                    <a:pt x="856447" y="423503"/>
                    <a:pt x="857736" y="423967"/>
                  </a:cubicBezTo>
                  <a:cubicBezTo>
                    <a:pt x="859021" y="424208"/>
                    <a:pt x="860435" y="424646"/>
                    <a:pt x="861805" y="425071"/>
                  </a:cubicBezTo>
                  <a:cubicBezTo>
                    <a:pt x="862743" y="425362"/>
                    <a:pt x="863677" y="425652"/>
                    <a:pt x="864606" y="425886"/>
                  </a:cubicBezTo>
                  <a:cubicBezTo>
                    <a:pt x="872993" y="428488"/>
                    <a:pt x="881920" y="431311"/>
                    <a:pt x="890763" y="434415"/>
                  </a:cubicBezTo>
                  <a:cubicBezTo>
                    <a:pt x="899005" y="437383"/>
                    <a:pt x="906097" y="440292"/>
                    <a:pt x="912447" y="443306"/>
                  </a:cubicBezTo>
                  <a:cubicBezTo>
                    <a:pt x="914326" y="443551"/>
                    <a:pt x="916161" y="444447"/>
                    <a:pt x="917642" y="445840"/>
                  </a:cubicBezTo>
                  <a:cubicBezTo>
                    <a:pt x="918859" y="446574"/>
                    <a:pt x="920242" y="447102"/>
                    <a:pt x="921702" y="447661"/>
                  </a:cubicBezTo>
                  <a:cubicBezTo>
                    <a:pt x="924469" y="448714"/>
                    <a:pt x="927325" y="449805"/>
                    <a:pt x="929177" y="452433"/>
                  </a:cubicBezTo>
                  <a:cubicBezTo>
                    <a:pt x="929213" y="452479"/>
                    <a:pt x="929246" y="452525"/>
                    <a:pt x="929281" y="452576"/>
                  </a:cubicBezTo>
                  <a:cubicBezTo>
                    <a:pt x="929890" y="452782"/>
                    <a:pt x="930508" y="452988"/>
                    <a:pt x="931124" y="453189"/>
                  </a:cubicBezTo>
                  <a:lnTo>
                    <a:pt x="935634" y="454560"/>
                  </a:lnTo>
                  <a:cubicBezTo>
                    <a:pt x="958761" y="461587"/>
                    <a:pt x="982676" y="468853"/>
                    <a:pt x="1004834" y="479607"/>
                  </a:cubicBezTo>
                  <a:cubicBezTo>
                    <a:pt x="1016635" y="485237"/>
                    <a:pt x="1029476" y="489477"/>
                    <a:pt x="1041897" y="493580"/>
                  </a:cubicBezTo>
                  <a:cubicBezTo>
                    <a:pt x="1047279" y="495358"/>
                    <a:pt x="1052840" y="497194"/>
                    <a:pt x="1058197" y="499108"/>
                  </a:cubicBezTo>
                  <a:cubicBezTo>
                    <a:pt x="1065030" y="500212"/>
                    <a:pt x="1068753" y="503997"/>
                    <a:pt x="1070640" y="506967"/>
                  </a:cubicBezTo>
                  <a:cubicBezTo>
                    <a:pt x="1073121" y="510873"/>
                    <a:pt x="1073895" y="515777"/>
                    <a:pt x="1072733" y="520140"/>
                  </a:cubicBezTo>
                  <a:cubicBezTo>
                    <a:pt x="1072968" y="521483"/>
                    <a:pt x="1073181" y="522832"/>
                    <a:pt x="1073389" y="524182"/>
                  </a:cubicBezTo>
                  <a:cubicBezTo>
                    <a:pt x="1073588" y="525505"/>
                    <a:pt x="1073753" y="526832"/>
                    <a:pt x="1073919" y="528160"/>
                  </a:cubicBezTo>
                  <a:cubicBezTo>
                    <a:pt x="1074058" y="529268"/>
                    <a:pt x="1074198" y="530376"/>
                    <a:pt x="1074356" y="531485"/>
                  </a:cubicBezTo>
                  <a:cubicBezTo>
                    <a:pt x="1076079" y="536735"/>
                    <a:pt x="1075526" y="540811"/>
                    <a:pt x="1072675" y="543446"/>
                  </a:cubicBezTo>
                  <a:cubicBezTo>
                    <a:pt x="1072587" y="547880"/>
                    <a:pt x="1072471" y="552308"/>
                    <a:pt x="1072328" y="556744"/>
                  </a:cubicBezTo>
                  <a:cubicBezTo>
                    <a:pt x="1073507" y="561184"/>
                    <a:pt x="1073652" y="565832"/>
                    <a:pt x="1073797" y="570329"/>
                  </a:cubicBezTo>
                  <a:cubicBezTo>
                    <a:pt x="1073849" y="572053"/>
                    <a:pt x="1073907" y="573770"/>
                    <a:pt x="1074018" y="575474"/>
                  </a:cubicBezTo>
                  <a:cubicBezTo>
                    <a:pt x="1074380" y="585948"/>
                    <a:pt x="1074018" y="596530"/>
                    <a:pt x="1073670" y="606762"/>
                  </a:cubicBezTo>
                  <a:cubicBezTo>
                    <a:pt x="1073525" y="611013"/>
                    <a:pt x="1073378" y="615267"/>
                    <a:pt x="1073282" y="619521"/>
                  </a:cubicBezTo>
                  <a:cubicBezTo>
                    <a:pt x="1073345" y="621428"/>
                    <a:pt x="1073716" y="623582"/>
                    <a:pt x="1074108" y="625860"/>
                  </a:cubicBezTo>
                  <a:cubicBezTo>
                    <a:pt x="1075143" y="631877"/>
                    <a:pt x="1076311" y="638678"/>
                    <a:pt x="1071565" y="643348"/>
                  </a:cubicBezTo>
                  <a:cubicBezTo>
                    <a:pt x="1071706" y="645433"/>
                    <a:pt x="1071815" y="647516"/>
                    <a:pt x="1071927" y="649599"/>
                  </a:cubicBezTo>
                  <a:cubicBezTo>
                    <a:pt x="1072249" y="655664"/>
                    <a:pt x="1072585" y="661935"/>
                    <a:pt x="1073672" y="668033"/>
                  </a:cubicBezTo>
                  <a:cubicBezTo>
                    <a:pt x="1073972" y="670559"/>
                    <a:pt x="1073952" y="673016"/>
                    <a:pt x="1073935" y="675393"/>
                  </a:cubicBezTo>
                  <a:cubicBezTo>
                    <a:pt x="1073911" y="678562"/>
                    <a:pt x="1073889" y="681559"/>
                    <a:pt x="1074531" y="684593"/>
                  </a:cubicBezTo>
                  <a:cubicBezTo>
                    <a:pt x="1074707" y="686332"/>
                    <a:pt x="1074943" y="687946"/>
                    <a:pt x="1075182" y="689565"/>
                  </a:cubicBezTo>
                  <a:cubicBezTo>
                    <a:pt x="1075592" y="692340"/>
                    <a:pt x="1076013" y="695205"/>
                    <a:pt x="1076024" y="698083"/>
                  </a:cubicBezTo>
                  <a:cubicBezTo>
                    <a:pt x="1076316" y="698835"/>
                    <a:pt x="1076561" y="699608"/>
                    <a:pt x="1076807" y="700383"/>
                  </a:cubicBezTo>
                  <a:cubicBezTo>
                    <a:pt x="1077100" y="701310"/>
                    <a:pt x="1077381" y="702186"/>
                    <a:pt x="1077736" y="703016"/>
                  </a:cubicBezTo>
                  <a:cubicBezTo>
                    <a:pt x="1079554" y="704584"/>
                    <a:pt x="1080682" y="706843"/>
                    <a:pt x="1080858" y="709276"/>
                  </a:cubicBezTo>
                  <a:cubicBezTo>
                    <a:pt x="1082085" y="712879"/>
                    <a:pt x="1081158" y="716605"/>
                    <a:pt x="1078223" y="719810"/>
                  </a:cubicBezTo>
                  <a:cubicBezTo>
                    <a:pt x="1076298" y="723498"/>
                    <a:pt x="1075761" y="727728"/>
                    <a:pt x="1076625" y="732389"/>
                  </a:cubicBezTo>
                  <a:cubicBezTo>
                    <a:pt x="1076929" y="735427"/>
                    <a:pt x="1077023" y="738419"/>
                    <a:pt x="1077116" y="741315"/>
                  </a:cubicBezTo>
                  <a:cubicBezTo>
                    <a:pt x="1077212" y="744384"/>
                    <a:pt x="1077313" y="747560"/>
                    <a:pt x="1077648" y="750642"/>
                  </a:cubicBezTo>
                  <a:cubicBezTo>
                    <a:pt x="1078554" y="754674"/>
                    <a:pt x="1077655" y="758354"/>
                    <a:pt x="1075165" y="760717"/>
                  </a:cubicBezTo>
                  <a:cubicBezTo>
                    <a:pt x="1074610" y="766327"/>
                    <a:pt x="1074000" y="771919"/>
                    <a:pt x="1073367" y="777516"/>
                  </a:cubicBezTo>
                  <a:cubicBezTo>
                    <a:pt x="1073367" y="777794"/>
                    <a:pt x="1073343" y="778135"/>
                    <a:pt x="1073297" y="778488"/>
                  </a:cubicBezTo>
                  <a:cubicBezTo>
                    <a:pt x="1075112" y="784113"/>
                    <a:pt x="1074781" y="790003"/>
                    <a:pt x="1074457" y="795700"/>
                  </a:cubicBezTo>
                  <a:cubicBezTo>
                    <a:pt x="1074211" y="800059"/>
                    <a:pt x="1073955" y="804567"/>
                    <a:pt x="1074698" y="808818"/>
                  </a:cubicBezTo>
                  <a:cubicBezTo>
                    <a:pt x="1075393" y="813830"/>
                    <a:pt x="1075439" y="818896"/>
                    <a:pt x="1075482" y="823794"/>
                  </a:cubicBezTo>
                  <a:lnTo>
                    <a:pt x="1075507" y="826057"/>
                  </a:lnTo>
                  <a:lnTo>
                    <a:pt x="1075467" y="826201"/>
                  </a:lnTo>
                  <a:cubicBezTo>
                    <a:pt x="1073705" y="832753"/>
                    <a:pt x="1064655" y="842557"/>
                    <a:pt x="1056696" y="842559"/>
                  </a:cubicBezTo>
                  <a:cubicBezTo>
                    <a:pt x="1056597" y="842559"/>
                    <a:pt x="1056501" y="842557"/>
                    <a:pt x="1056402" y="842555"/>
                  </a:cubicBezTo>
                  <a:cubicBezTo>
                    <a:pt x="1055227" y="842522"/>
                    <a:pt x="1054096" y="842338"/>
                    <a:pt x="1053031" y="842007"/>
                  </a:cubicBezTo>
                  <a:cubicBezTo>
                    <a:pt x="1044039" y="853669"/>
                    <a:pt x="1029864" y="857401"/>
                    <a:pt x="1016152" y="861013"/>
                  </a:cubicBezTo>
                  <a:lnTo>
                    <a:pt x="1015841" y="861094"/>
                  </a:lnTo>
                  <a:cubicBezTo>
                    <a:pt x="1009679" y="863008"/>
                    <a:pt x="1003502" y="865026"/>
                    <a:pt x="997326" y="867041"/>
                  </a:cubicBezTo>
                  <a:cubicBezTo>
                    <a:pt x="990991" y="869109"/>
                    <a:pt x="984441" y="871247"/>
                    <a:pt x="977959" y="873251"/>
                  </a:cubicBezTo>
                  <a:cubicBezTo>
                    <a:pt x="970014" y="875704"/>
                    <a:pt x="961873" y="877986"/>
                    <a:pt x="953999" y="880192"/>
                  </a:cubicBezTo>
                  <a:lnTo>
                    <a:pt x="949086" y="881572"/>
                  </a:lnTo>
                  <a:cubicBezTo>
                    <a:pt x="943597" y="883947"/>
                    <a:pt x="936186" y="887158"/>
                    <a:pt x="928750" y="890491"/>
                  </a:cubicBezTo>
                  <a:cubicBezTo>
                    <a:pt x="925780" y="891843"/>
                    <a:pt x="922816" y="893229"/>
                    <a:pt x="919852" y="894616"/>
                  </a:cubicBezTo>
                  <a:cubicBezTo>
                    <a:pt x="914819" y="896971"/>
                    <a:pt x="909613" y="899408"/>
                    <a:pt x="904413" y="901636"/>
                  </a:cubicBezTo>
                  <a:cubicBezTo>
                    <a:pt x="898733" y="904054"/>
                    <a:pt x="891697" y="907048"/>
                    <a:pt x="885206" y="904413"/>
                  </a:cubicBezTo>
                  <a:lnTo>
                    <a:pt x="874423" y="909103"/>
                  </a:lnTo>
                  <a:cubicBezTo>
                    <a:pt x="855421" y="917361"/>
                    <a:pt x="835773" y="925897"/>
                    <a:pt x="816664" y="934755"/>
                  </a:cubicBezTo>
                  <a:cubicBezTo>
                    <a:pt x="814240" y="935852"/>
                    <a:pt x="811842" y="936943"/>
                    <a:pt x="809452" y="938034"/>
                  </a:cubicBezTo>
                  <a:cubicBezTo>
                    <a:pt x="801639" y="941595"/>
                    <a:pt x="793557" y="945277"/>
                    <a:pt x="785370" y="948622"/>
                  </a:cubicBezTo>
                  <a:cubicBezTo>
                    <a:pt x="784023" y="949086"/>
                    <a:pt x="782730" y="949627"/>
                    <a:pt x="781426" y="950171"/>
                  </a:cubicBezTo>
                  <a:cubicBezTo>
                    <a:pt x="779685" y="950898"/>
                    <a:pt x="777888" y="951647"/>
                    <a:pt x="776051" y="952192"/>
                  </a:cubicBezTo>
                  <a:cubicBezTo>
                    <a:pt x="773197" y="953967"/>
                    <a:pt x="769965" y="954525"/>
                    <a:pt x="766897" y="953783"/>
                  </a:cubicBezTo>
                  <a:cubicBezTo>
                    <a:pt x="766864" y="953780"/>
                    <a:pt x="766835" y="953778"/>
                    <a:pt x="766802" y="953776"/>
                  </a:cubicBezTo>
                  <a:cubicBezTo>
                    <a:pt x="764663" y="953903"/>
                    <a:pt x="761811" y="952523"/>
                    <a:pt x="759724" y="951297"/>
                  </a:cubicBezTo>
                  <a:cubicBezTo>
                    <a:pt x="754349" y="949575"/>
                    <a:pt x="749037" y="947466"/>
                    <a:pt x="743899" y="945424"/>
                  </a:cubicBezTo>
                  <a:cubicBezTo>
                    <a:pt x="737912" y="943043"/>
                    <a:pt x="731717" y="940586"/>
                    <a:pt x="725443" y="938750"/>
                  </a:cubicBezTo>
                  <a:cubicBezTo>
                    <a:pt x="703976" y="930269"/>
                    <a:pt x="687254" y="924311"/>
                    <a:pt x="671131" y="919404"/>
                  </a:cubicBezTo>
                  <a:cubicBezTo>
                    <a:pt x="661964" y="916042"/>
                    <a:pt x="653392" y="911903"/>
                    <a:pt x="645599" y="907079"/>
                  </a:cubicBezTo>
                  <a:cubicBezTo>
                    <a:pt x="640018" y="904168"/>
                    <a:pt x="634130" y="901426"/>
                    <a:pt x="628433" y="898773"/>
                  </a:cubicBezTo>
                  <a:cubicBezTo>
                    <a:pt x="622214" y="895878"/>
                    <a:pt x="615782" y="892886"/>
                    <a:pt x="609611" y="889596"/>
                  </a:cubicBezTo>
                  <a:cubicBezTo>
                    <a:pt x="603292" y="886281"/>
                    <a:pt x="597202" y="882613"/>
                    <a:pt x="590476" y="878510"/>
                  </a:cubicBezTo>
                  <a:cubicBezTo>
                    <a:pt x="585366" y="876731"/>
                    <a:pt x="580758" y="875089"/>
                    <a:pt x="576192" y="873071"/>
                  </a:cubicBezTo>
                  <a:cubicBezTo>
                    <a:pt x="575469" y="872727"/>
                    <a:pt x="574743" y="872410"/>
                    <a:pt x="574009" y="872090"/>
                  </a:cubicBezTo>
                  <a:cubicBezTo>
                    <a:pt x="571387" y="870942"/>
                    <a:pt x="568684" y="869759"/>
                    <a:pt x="566652" y="867760"/>
                  </a:cubicBezTo>
                  <a:cubicBezTo>
                    <a:pt x="564635" y="869549"/>
                    <a:pt x="562500" y="870541"/>
                    <a:pt x="560168" y="870769"/>
                  </a:cubicBezTo>
                  <a:cubicBezTo>
                    <a:pt x="558061" y="873641"/>
                    <a:pt x="555998" y="876639"/>
                    <a:pt x="553999" y="879544"/>
                  </a:cubicBezTo>
                  <a:cubicBezTo>
                    <a:pt x="549297" y="886378"/>
                    <a:pt x="544435" y="893446"/>
                    <a:pt x="538586" y="899481"/>
                  </a:cubicBezTo>
                  <a:cubicBezTo>
                    <a:pt x="537937" y="899993"/>
                    <a:pt x="537278" y="900322"/>
                    <a:pt x="536587" y="900504"/>
                  </a:cubicBezTo>
                  <a:cubicBezTo>
                    <a:pt x="535195" y="902598"/>
                    <a:pt x="533810" y="904694"/>
                    <a:pt x="532431" y="906803"/>
                  </a:cubicBezTo>
                  <a:cubicBezTo>
                    <a:pt x="528584" y="912713"/>
                    <a:pt x="524828" y="918829"/>
                    <a:pt x="521198" y="924745"/>
                  </a:cubicBezTo>
                  <a:cubicBezTo>
                    <a:pt x="518704" y="928810"/>
                    <a:pt x="516209" y="932878"/>
                    <a:pt x="513662" y="936915"/>
                  </a:cubicBezTo>
                  <a:lnTo>
                    <a:pt x="512857" y="938207"/>
                  </a:lnTo>
                  <a:cubicBezTo>
                    <a:pt x="510825" y="941479"/>
                    <a:pt x="508732" y="944850"/>
                    <a:pt x="505871" y="947485"/>
                  </a:cubicBezTo>
                  <a:cubicBezTo>
                    <a:pt x="506884" y="948145"/>
                    <a:pt x="507726" y="949060"/>
                    <a:pt x="508346" y="950193"/>
                  </a:cubicBezTo>
                  <a:cubicBezTo>
                    <a:pt x="511713" y="957403"/>
                    <a:pt x="504948" y="960759"/>
                    <a:pt x="500009" y="963212"/>
                  </a:cubicBezTo>
                  <a:cubicBezTo>
                    <a:pt x="498407" y="964007"/>
                    <a:pt x="496894" y="964759"/>
                    <a:pt x="495754" y="965558"/>
                  </a:cubicBezTo>
                  <a:cubicBezTo>
                    <a:pt x="487313" y="970105"/>
                    <a:pt x="477853" y="974655"/>
                    <a:pt x="468070" y="974657"/>
                  </a:cubicBezTo>
                  <a:cubicBezTo>
                    <a:pt x="465336" y="974657"/>
                    <a:pt x="462581" y="974302"/>
                    <a:pt x="459812" y="973492"/>
                  </a:cubicBezTo>
                  <a:cubicBezTo>
                    <a:pt x="457920" y="973214"/>
                    <a:pt x="455880" y="972946"/>
                    <a:pt x="453839" y="972677"/>
                  </a:cubicBezTo>
                  <a:cubicBezTo>
                    <a:pt x="447920" y="971899"/>
                    <a:pt x="441799" y="971093"/>
                    <a:pt x="435916" y="969231"/>
                  </a:cubicBezTo>
                  <a:cubicBezTo>
                    <a:pt x="422015" y="966721"/>
                    <a:pt x="405548" y="963293"/>
                    <a:pt x="389835" y="957151"/>
                  </a:cubicBezTo>
                  <a:cubicBezTo>
                    <a:pt x="367285" y="952170"/>
                    <a:pt x="344112" y="944662"/>
                    <a:pt x="321125" y="934882"/>
                  </a:cubicBezTo>
                  <a:cubicBezTo>
                    <a:pt x="307205" y="930264"/>
                    <a:pt x="293110" y="924815"/>
                    <a:pt x="278116" y="918259"/>
                  </a:cubicBezTo>
                  <a:cubicBezTo>
                    <a:pt x="258634" y="912636"/>
                    <a:pt x="238784" y="905820"/>
                    <a:pt x="219250" y="898055"/>
                  </a:cubicBezTo>
                  <a:cubicBezTo>
                    <a:pt x="211705" y="896224"/>
                    <a:pt x="203616" y="894101"/>
                    <a:pt x="195354" y="891797"/>
                  </a:cubicBezTo>
                  <a:cubicBezTo>
                    <a:pt x="183473" y="888051"/>
                    <a:pt x="171361" y="883406"/>
                    <a:pt x="159320" y="877978"/>
                  </a:cubicBezTo>
                  <a:cubicBezTo>
                    <a:pt x="144404" y="873417"/>
                    <a:pt x="129680" y="866995"/>
                    <a:pt x="115440" y="860783"/>
                  </a:cubicBezTo>
                  <a:cubicBezTo>
                    <a:pt x="109666" y="858267"/>
                    <a:pt x="103694" y="855660"/>
                    <a:pt x="97806" y="853224"/>
                  </a:cubicBezTo>
                  <a:cubicBezTo>
                    <a:pt x="79057" y="845737"/>
                    <a:pt x="62077" y="836542"/>
                    <a:pt x="47350" y="825901"/>
                  </a:cubicBezTo>
                  <a:cubicBezTo>
                    <a:pt x="46609" y="825448"/>
                    <a:pt x="45903" y="824942"/>
                    <a:pt x="45276" y="824410"/>
                  </a:cubicBezTo>
                  <a:cubicBezTo>
                    <a:pt x="41609" y="826350"/>
                    <a:pt x="37424" y="825651"/>
                    <a:pt x="34408" y="822544"/>
                  </a:cubicBezTo>
                  <a:cubicBezTo>
                    <a:pt x="25972" y="814656"/>
                    <a:pt x="21432" y="800123"/>
                    <a:pt x="28504" y="789519"/>
                  </a:cubicBezTo>
                  <a:cubicBezTo>
                    <a:pt x="28702" y="789219"/>
                    <a:pt x="28912" y="788917"/>
                    <a:pt x="29131" y="788608"/>
                  </a:cubicBezTo>
                  <a:lnTo>
                    <a:pt x="29153" y="787946"/>
                  </a:lnTo>
                  <a:cubicBezTo>
                    <a:pt x="29228" y="785850"/>
                    <a:pt x="29298" y="783861"/>
                    <a:pt x="29028" y="782028"/>
                  </a:cubicBezTo>
                  <a:cubicBezTo>
                    <a:pt x="25021" y="780035"/>
                    <a:pt x="22912" y="775354"/>
                    <a:pt x="23366" y="769361"/>
                  </a:cubicBezTo>
                  <a:cubicBezTo>
                    <a:pt x="22187" y="756845"/>
                    <a:pt x="21417" y="743926"/>
                    <a:pt x="20672" y="731432"/>
                  </a:cubicBezTo>
                  <a:cubicBezTo>
                    <a:pt x="20262" y="724567"/>
                    <a:pt x="19854" y="717703"/>
                    <a:pt x="19378" y="710840"/>
                  </a:cubicBezTo>
                  <a:cubicBezTo>
                    <a:pt x="19497" y="702044"/>
                    <a:pt x="16086" y="693889"/>
                    <a:pt x="12787" y="685997"/>
                  </a:cubicBezTo>
                  <a:cubicBezTo>
                    <a:pt x="11702" y="683401"/>
                    <a:pt x="10579" y="680718"/>
                    <a:pt x="9608" y="678072"/>
                  </a:cubicBezTo>
                  <a:lnTo>
                    <a:pt x="9542" y="677722"/>
                  </a:lnTo>
                  <a:lnTo>
                    <a:pt x="9503" y="676186"/>
                  </a:lnTo>
                  <a:cubicBezTo>
                    <a:pt x="9435" y="673720"/>
                    <a:pt x="9360" y="670927"/>
                    <a:pt x="9516" y="668185"/>
                  </a:cubicBezTo>
                  <a:cubicBezTo>
                    <a:pt x="9382" y="667188"/>
                    <a:pt x="9409" y="666200"/>
                    <a:pt x="9593" y="665245"/>
                  </a:cubicBezTo>
                  <a:lnTo>
                    <a:pt x="10044" y="663751"/>
                  </a:lnTo>
                  <a:cubicBezTo>
                    <a:pt x="10364" y="661938"/>
                    <a:pt x="10869" y="660273"/>
                    <a:pt x="11550" y="658788"/>
                  </a:cubicBezTo>
                  <a:cubicBezTo>
                    <a:pt x="12182" y="656608"/>
                    <a:pt x="12688" y="654661"/>
                    <a:pt x="13087" y="652826"/>
                  </a:cubicBezTo>
                  <a:cubicBezTo>
                    <a:pt x="12223" y="651932"/>
                    <a:pt x="11449" y="650992"/>
                    <a:pt x="11018" y="649770"/>
                  </a:cubicBezTo>
                  <a:cubicBezTo>
                    <a:pt x="7758" y="640906"/>
                    <a:pt x="5884" y="632611"/>
                    <a:pt x="5296" y="624438"/>
                  </a:cubicBezTo>
                  <a:cubicBezTo>
                    <a:pt x="0" y="619328"/>
                    <a:pt x="1973" y="611513"/>
                    <a:pt x="3089" y="608341"/>
                  </a:cubicBezTo>
                  <a:cubicBezTo>
                    <a:pt x="4961" y="602567"/>
                    <a:pt x="7784" y="593856"/>
                    <a:pt x="13558" y="588435"/>
                  </a:cubicBezTo>
                  <a:cubicBezTo>
                    <a:pt x="14052" y="584358"/>
                    <a:pt x="16384" y="580941"/>
                    <a:pt x="19858" y="579244"/>
                  </a:cubicBezTo>
                  <a:cubicBezTo>
                    <a:pt x="21658" y="578133"/>
                    <a:pt x="23083" y="576348"/>
                    <a:pt x="24593" y="574453"/>
                  </a:cubicBezTo>
                  <a:cubicBezTo>
                    <a:pt x="25078" y="573845"/>
                    <a:pt x="25562" y="573238"/>
                    <a:pt x="26060" y="572657"/>
                  </a:cubicBezTo>
                  <a:cubicBezTo>
                    <a:pt x="26485" y="569578"/>
                    <a:pt x="28392" y="566489"/>
                    <a:pt x="31227" y="564308"/>
                  </a:cubicBezTo>
                  <a:lnTo>
                    <a:pt x="32812" y="562189"/>
                  </a:lnTo>
                  <a:cubicBezTo>
                    <a:pt x="34495" y="559806"/>
                    <a:pt x="36153" y="557379"/>
                    <a:pt x="37812" y="554950"/>
                  </a:cubicBezTo>
                  <a:cubicBezTo>
                    <a:pt x="39496" y="552484"/>
                    <a:pt x="41179" y="550020"/>
                    <a:pt x="42904" y="547582"/>
                  </a:cubicBezTo>
                  <a:cubicBezTo>
                    <a:pt x="42918" y="546248"/>
                    <a:pt x="43176" y="544940"/>
                    <a:pt x="43663" y="543720"/>
                  </a:cubicBezTo>
                  <a:lnTo>
                    <a:pt x="43345" y="543720"/>
                  </a:lnTo>
                  <a:lnTo>
                    <a:pt x="44511" y="542001"/>
                  </a:lnTo>
                  <a:cubicBezTo>
                    <a:pt x="46852" y="538636"/>
                    <a:pt x="49391" y="535342"/>
                    <a:pt x="51844" y="532157"/>
                  </a:cubicBezTo>
                  <a:cubicBezTo>
                    <a:pt x="53398" y="530140"/>
                    <a:pt x="54952" y="528122"/>
                    <a:pt x="56467" y="526079"/>
                  </a:cubicBezTo>
                  <a:lnTo>
                    <a:pt x="59348" y="520988"/>
                  </a:lnTo>
                  <a:cubicBezTo>
                    <a:pt x="66996" y="507495"/>
                    <a:pt x="74907" y="493543"/>
                    <a:pt x="84042" y="480626"/>
                  </a:cubicBezTo>
                  <a:cubicBezTo>
                    <a:pt x="87942" y="474959"/>
                    <a:pt x="91618" y="468973"/>
                    <a:pt x="95176" y="463184"/>
                  </a:cubicBezTo>
                  <a:cubicBezTo>
                    <a:pt x="99398" y="456308"/>
                    <a:pt x="103764" y="449200"/>
                    <a:pt x="108567" y="442520"/>
                  </a:cubicBezTo>
                  <a:cubicBezTo>
                    <a:pt x="116198" y="431480"/>
                    <a:pt x="124355" y="420469"/>
                    <a:pt x="132242" y="409822"/>
                  </a:cubicBezTo>
                  <a:lnTo>
                    <a:pt x="136445" y="404144"/>
                  </a:lnTo>
                  <a:cubicBezTo>
                    <a:pt x="141046" y="396195"/>
                    <a:pt x="145382" y="389177"/>
                    <a:pt x="149633" y="382788"/>
                  </a:cubicBezTo>
                  <a:cubicBezTo>
                    <a:pt x="152550" y="378418"/>
                    <a:pt x="155477" y="374050"/>
                    <a:pt x="158405" y="369696"/>
                  </a:cubicBezTo>
                  <a:cubicBezTo>
                    <a:pt x="163787" y="361364"/>
                    <a:pt x="169184" y="353459"/>
                    <a:pt x="174535" y="346075"/>
                  </a:cubicBezTo>
                  <a:lnTo>
                    <a:pt x="174535" y="345334"/>
                  </a:lnTo>
                  <a:lnTo>
                    <a:pt x="175061" y="345332"/>
                  </a:lnTo>
                  <a:cubicBezTo>
                    <a:pt x="202410" y="305936"/>
                    <a:pt x="226340" y="275045"/>
                    <a:pt x="250350" y="248138"/>
                  </a:cubicBezTo>
                  <a:lnTo>
                    <a:pt x="255146" y="242855"/>
                  </a:lnTo>
                  <a:cubicBezTo>
                    <a:pt x="260353" y="237129"/>
                    <a:pt x="265739" y="231206"/>
                    <a:pt x="270866" y="225246"/>
                  </a:cubicBezTo>
                  <a:cubicBezTo>
                    <a:pt x="275518" y="218846"/>
                    <a:pt x="280470" y="212233"/>
                    <a:pt x="285529" y="205662"/>
                  </a:cubicBezTo>
                  <a:cubicBezTo>
                    <a:pt x="290985" y="197376"/>
                    <a:pt x="296304" y="190049"/>
                    <a:pt x="301742" y="183331"/>
                  </a:cubicBezTo>
                  <a:cubicBezTo>
                    <a:pt x="312183" y="169464"/>
                    <a:pt x="324874" y="155327"/>
                    <a:pt x="341654" y="138873"/>
                  </a:cubicBezTo>
                  <a:cubicBezTo>
                    <a:pt x="344999" y="135193"/>
                    <a:pt x="348426" y="131500"/>
                    <a:pt x="351876" y="127829"/>
                  </a:cubicBezTo>
                  <a:cubicBezTo>
                    <a:pt x="356839" y="119291"/>
                    <a:pt x="362666" y="109414"/>
                    <a:pt x="369093" y="100074"/>
                  </a:cubicBezTo>
                  <a:cubicBezTo>
                    <a:pt x="382441" y="79807"/>
                    <a:pt x="398959" y="61892"/>
                    <a:pt x="414933" y="44568"/>
                  </a:cubicBezTo>
                  <a:cubicBezTo>
                    <a:pt x="424488" y="34205"/>
                    <a:pt x="434368" y="23490"/>
                    <a:pt x="443435" y="12409"/>
                  </a:cubicBezTo>
                  <a:cubicBezTo>
                    <a:pt x="444426" y="11221"/>
                    <a:pt x="445274" y="9653"/>
                    <a:pt x="446170" y="7991"/>
                  </a:cubicBezTo>
                  <a:cubicBezTo>
                    <a:pt x="447907" y="4777"/>
                    <a:pt x="449700" y="1454"/>
                    <a:pt x="452835" y="532"/>
                  </a:cubicBezTo>
                  <a:close/>
                </a:path>
              </a:pathLst>
            </a:custGeom>
            <a:ln w="0" cap="flat">
              <a:miter lim="127000"/>
            </a:ln>
          </p:spPr>
          <p:style>
            <a:lnRef idx="0">
              <a:srgbClr val="000000">
                <a:alpha val="0"/>
              </a:srgbClr>
            </a:lnRef>
            <a:fillRef idx="1">
              <a:srgbClr val="B1D2C8"/>
            </a:fillRef>
            <a:effectRef idx="0">
              <a:scrgbClr r="0" g="0" b="0"/>
            </a:effectRef>
            <a:fontRef idx="none"/>
          </p:style>
          <p:txBody>
            <a:bodyPr/>
            <a:lstStyle/>
            <a:p>
              <a:endParaRPr lang="en-IN"/>
            </a:p>
          </p:txBody>
        </p:sp>
        <p:sp>
          <p:nvSpPr>
            <p:cNvPr id="7" name="Shape 33">
              <a:extLst>
                <a:ext uri="{FF2B5EF4-FFF2-40B4-BE49-F238E27FC236}">
                  <a16:creationId xmlns:a16="http://schemas.microsoft.com/office/drawing/2014/main" id="{C7BDC245-57CD-2A76-8BA1-5281EAB8D9A5}"/>
                </a:ext>
              </a:extLst>
            </p:cNvPr>
            <p:cNvSpPr/>
            <p:nvPr/>
          </p:nvSpPr>
          <p:spPr>
            <a:xfrm>
              <a:off x="232890" y="444568"/>
              <a:ext cx="213639" cy="146756"/>
            </a:xfrm>
            <a:custGeom>
              <a:avLst/>
              <a:gdLst/>
              <a:ahLst/>
              <a:cxnLst/>
              <a:rect l="0" t="0" r="0" b="0"/>
              <a:pathLst>
                <a:path w="213639" h="146756">
                  <a:moveTo>
                    <a:pt x="29846" y="434"/>
                  </a:moveTo>
                  <a:cubicBezTo>
                    <a:pt x="32571" y="0"/>
                    <a:pt x="34392" y="1511"/>
                    <a:pt x="35999" y="2845"/>
                  </a:cubicBezTo>
                  <a:cubicBezTo>
                    <a:pt x="36760" y="3478"/>
                    <a:pt x="37479" y="4074"/>
                    <a:pt x="38270" y="4466"/>
                  </a:cubicBezTo>
                  <a:cubicBezTo>
                    <a:pt x="52927" y="11401"/>
                    <a:pt x="68666" y="16165"/>
                    <a:pt x="84849" y="20833"/>
                  </a:cubicBezTo>
                  <a:lnTo>
                    <a:pt x="85640" y="21061"/>
                  </a:lnTo>
                  <a:lnTo>
                    <a:pt x="85640" y="21205"/>
                  </a:lnTo>
                  <a:cubicBezTo>
                    <a:pt x="101715" y="28900"/>
                    <a:pt x="117549" y="35191"/>
                    <a:pt x="132707" y="39902"/>
                  </a:cubicBezTo>
                  <a:cubicBezTo>
                    <a:pt x="136907" y="41094"/>
                    <a:pt x="141388" y="42312"/>
                    <a:pt x="146002" y="43510"/>
                  </a:cubicBezTo>
                  <a:cubicBezTo>
                    <a:pt x="150661" y="44318"/>
                    <a:pt x="156985" y="46189"/>
                    <a:pt x="158044" y="52845"/>
                  </a:cubicBezTo>
                  <a:lnTo>
                    <a:pt x="163233" y="54519"/>
                  </a:lnTo>
                  <a:cubicBezTo>
                    <a:pt x="171541" y="57204"/>
                    <a:pt x="180134" y="59979"/>
                    <a:pt x="188657" y="62479"/>
                  </a:cubicBezTo>
                  <a:cubicBezTo>
                    <a:pt x="189611" y="62783"/>
                    <a:pt x="190617" y="62980"/>
                    <a:pt x="191680" y="63188"/>
                  </a:cubicBezTo>
                  <a:cubicBezTo>
                    <a:pt x="194383" y="63716"/>
                    <a:pt x="197432" y="64312"/>
                    <a:pt x="199372" y="66859"/>
                  </a:cubicBezTo>
                  <a:cubicBezTo>
                    <a:pt x="201468" y="67714"/>
                    <a:pt x="203068" y="69039"/>
                    <a:pt x="204034" y="70728"/>
                  </a:cubicBezTo>
                  <a:cubicBezTo>
                    <a:pt x="205970" y="71635"/>
                    <a:pt x="207742" y="73065"/>
                    <a:pt x="209300" y="74979"/>
                  </a:cubicBezTo>
                  <a:cubicBezTo>
                    <a:pt x="212216" y="77354"/>
                    <a:pt x="213639" y="81121"/>
                    <a:pt x="213016" y="84847"/>
                  </a:cubicBezTo>
                  <a:cubicBezTo>
                    <a:pt x="212485" y="88435"/>
                    <a:pt x="211442" y="91111"/>
                    <a:pt x="209745" y="93236"/>
                  </a:cubicBezTo>
                  <a:cubicBezTo>
                    <a:pt x="208151" y="98609"/>
                    <a:pt x="204986" y="103728"/>
                    <a:pt x="200587" y="108052"/>
                  </a:cubicBezTo>
                  <a:cubicBezTo>
                    <a:pt x="194946" y="113453"/>
                    <a:pt x="188510" y="117394"/>
                    <a:pt x="181951" y="119466"/>
                  </a:cubicBezTo>
                  <a:cubicBezTo>
                    <a:pt x="177679" y="122899"/>
                    <a:pt x="172797" y="125220"/>
                    <a:pt x="167808" y="126193"/>
                  </a:cubicBezTo>
                  <a:cubicBezTo>
                    <a:pt x="165857" y="127566"/>
                    <a:pt x="163901" y="129132"/>
                    <a:pt x="161834" y="130788"/>
                  </a:cubicBezTo>
                  <a:cubicBezTo>
                    <a:pt x="154368" y="136772"/>
                    <a:pt x="145908" y="143541"/>
                    <a:pt x="135785" y="141679"/>
                  </a:cubicBezTo>
                  <a:cubicBezTo>
                    <a:pt x="134053" y="142511"/>
                    <a:pt x="132194" y="142697"/>
                    <a:pt x="130392" y="142879"/>
                  </a:cubicBezTo>
                  <a:cubicBezTo>
                    <a:pt x="129728" y="142945"/>
                    <a:pt x="129068" y="143011"/>
                    <a:pt x="128422" y="143111"/>
                  </a:cubicBezTo>
                  <a:cubicBezTo>
                    <a:pt x="127043" y="143354"/>
                    <a:pt x="125644" y="143606"/>
                    <a:pt x="124243" y="143858"/>
                  </a:cubicBezTo>
                  <a:cubicBezTo>
                    <a:pt x="116334" y="145286"/>
                    <a:pt x="108184" y="146756"/>
                    <a:pt x="99954" y="146756"/>
                  </a:cubicBezTo>
                  <a:cubicBezTo>
                    <a:pt x="98920" y="146756"/>
                    <a:pt x="97887" y="146734"/>
                    <a:pt x="96850" y="146684"/>
                  </a:cubicBezTo>
                  <a:cubicBezTo>
                    <a:pt x="93400" y="146520"/>
                    <a:pt x="90454" y="145994"/>
                    <a:pt x="87850" y="145076"/>
                  </a:cubicBezTo>
                  <a:cubicBezTo>
                    <a:pt x="86604" y="144980"/>
                    <a:pt x="85320" y="144899"/>
                    <a:pt x="84011" y="144815"/>
                  </a:cubicBezTo>
                  <a:cubicBezTo>
                    <a:pt x="73629" y="144152"/>
                    <a:pt x="61890" y="143403"/>
                    <a:pt x="54946" y="135044"/>
                  </a:cubicBezTo>
                  <a:cubicBezTo>
                    <a:pt x="42972" y="136356"/>
                    <a:pt x="32546" y="122546"/>
                    <a:pt x="26277" y="114218"/>
                  </a:cubicBezTo>
                  <a:lnTo>
                    <a:pt x="25972" y="113813"/>
                  </a:lnTo>
                  <a:cubicBezTo>
                    <a:pt x="15954" y="111944"/>
                    <a:pt x="13400" y="100802"/>
                    <a:pt x="12302" y="91252"/>
                  </a:cubicBezTo>
                  <a:lnTo>
                    <a:pt x="12103" y="88798"/>
                  </a:lnTo>
                  <a:cubicBezTo>
                    <a:pt x="7569" y="81634"/>
                    <a:pt x="5040" y="72848"/>
                    <a:pt x="4770" y="63355"/>
                  </a:cubicBezTo>
                  <a:cubicBezTo>
                    <a:pt x="3051" y="61125"/>
                    <a:pt x="2194" y="58140"/>
                    <a:pt x="2278" y="54679"/>
                  </a:cubicBezTo>
                  <a:cubicBezTo>
                    <a:pt x="263" y="51483"/>
                    <a:pt x="0" y="47282"/>
                    <a:pt x="1495" y="42187"/>
                  </a:cubicBezTo>
                  <a:cubicBezTo>
                    <a:pt x="2490" y="37491"/>
                    <a:pt x="3784" y="31868"/>
                    <a:pt x="5686" y="26377"/>
                  </a:cubicBezTo>
                  <a:cubicBezTo>
                    <a:pt x="7258" y="21910"/>
                    <a:pt x="8714" y="18583"/>
                    <a:pt x="10391" y="15622"/>
                  </a:cubicBezTo>
                  <a:cubicBezTo>
                    <a:pt x="10939" y="11158"/>
                    <a:pt x="14554" y="7798"/>
                    <a:pt x="17912" y="4992"/>
                  </a:cubicBezTo>
                  <a:cubicBezTo>
                    <a:pt x="19819" y="3119"/>
                    <a:pt x="23026" y="1897"/>
                    <a:pt x="26124" y="1873"/>
                  </a:cubicBezTo>
                  <a:cubicBezTo>
                    <a:pt x="27224" y="1054"/>
                    <a:pt x="28504" y="561"/>
                    <a:pt x="29846" y="434"/>
                  </a:cubicBezTo>
                  <a:close/>
                </a:path>
              </a:pathLst>
            </a:custGeom>
            <a:ln w="0" cap="flat">
              <a:miter lim="127000"/>
            </a:ln>
          </p:spPr>
          <p:style>
            <a:lnRef idx="0">
              <a:srgbClr val="000000">
                <a:alpha val="0"/>
              </a:srgbClr>
            </a:lnRef>
            <a:fillRef idx="1">
              <a:srgbClr val="75ACA8"/>
            </a:fillRef>
            <a:effectRef idx="0">
              <a:scrgbClr r="0" g="0" b="0"/>
            </a:effectRef>
            <a:fontRef idx="none"/>
          </p:style>
          <p:txBody>
            <a:bodyPr/>
            <a:lstStyle/>
            <a:p>
              <a:endParaRPr lang="en-IN"/>
            </a:p>
          </p:txBody>
        </p:sp>
        <p:sp>
          <p:nvSpPr>
            <p:cNvPr id="8" name="Shape 34">
              <a:extLst>
                <a:ext uri="{FF2B5EF4-FFF2-40B4-BE49-F238E27FC236}">
                  <a16:creationId xmlns:a16="http://schemas.microsoft.com/office/drawing/2014/main" id="{CC521299-82E8-8006-78BB-095BBFB801E6}"/>
                </a:ext>
              </a:extLst>
            </p:cNvPr>
            <p:cNvSpPr/>
            <p:nvPr/>
          </p:nvSpPr>
          <p:spPr>
            <a:xfrm>
              <a:off x="4768" y="405393"/>
              <a:ext cx="623260" cy="575706"/>
            </a:xfrm>
            <a:custGeom>
              <a:avLst/>
              <a:gdLst/>
              <a:ahLst/>
              <a:cxnLst/>
              <a:rect l="0" t="0" r="0" b="0"/>
              <a:pathLst>
                <a:path w="623260" h="575706">
                  <a:moveTo>
                    <a:pt x="135022" y="0"/>
                  </a:moveTo>
                  <a:lnTo>
                    <a:pt x="135520" y="291"/>
                  </a:lnTo>
                  <a:cubicBezTo>
                    <a:pt x="136624" y="935"/>
                    <a:pt x="137898" y="1483"/>
                    <a:pt x="139310" y="1923"/>
                  </a:cubicBezTo>
                  <a:cubicBezTo>
                    <a:pt x="141868" y="2712"/>
                    <a:pt x="144643" y="3246"/>
                    <a:pt x="147787" y="3551"/>
                  </a:cubicBezTo>
                  <a:lnTo>
                    <a:pt x="148304" y="3601"/>
                  </a:lnTo>
                  <a:lnTo>
                    <a:pt x="148593" y="4035"/>
                  </a:lnTo>
                  <a:cubicBezTo>
                    <a:pt x="148738" y="4254"/>
                    <a:pt x="148881" y="4477"/>
                    <a:pt x="149016" y="4712"/>
                  </a:cubicBezTo>
                  <a:cubicBezTo>
                    <a:pt x="149948" y="5305"/>
                    <a:pt x="150823" y="5975"/>
                    <a:pt x="151621" y="6709"/>
                  </a:cubicBezTo>
                  <a:cubicBezTo>
                    <a:pt x="154979" y="6917"/>
                    <a:pt x="158537" y="9092"/>
                    <a:pt x="159416" y="13624"/>
                  </a:cubicBezTo>
                  <a:cubicBezTo>
                    <a:pt x="161487" y="15479"/>
                    <a:pt x="162500" y="18511"/>
                    <a:pt x="161996" y="21383"/>
                  </a:cubicBezTo>
                  <a:cubicBezTo>
                    <a:pt x="162825" y="24164"/>
                    <a:pt x="162384" y="27297"/>
                    <a:pt x="160847" y="29434"/>
                  </a:cubicBezTo>
                  <a:cubicBezTo>
                    <a:pt x="159256" y="31336"/>
                    <a:pt x="157956" y="33511"/>
                    <a:pt x="156582" y="35813"/>
                  </a:cubicBezTo>
                  <a:cubicBezTo>
                    <a:pt x="153649" y="40719"/>
                    <a:pt x="150617" y="45792"/>
                    <a:pt x="144983" y="47713"/>
                  </a:cubicBezTo>
                  <a:cubicBezTo>
                    <a:pt x="143867" y="49194"/>
                    <a:pt x="142640" y="51371"/>
                    <a:pt x="141346" y="53671"/>
                  </a:cubicBezTo>
                  <a:cubicBezTo>
                    <a:pt x="139051" y="57745"/>
                    <a:pt x="136456" y="62354"/>
                    <a:pt x="133321" y="65269"/>
                  </a:cubicBezTo>
                  <a:cubicBezTo>
                    <a:pt x="128402" y="74263"/>
                    <a:pt x="122301" y="85423"/>
                    <a:pt x="116911" y="96355"/>
                  </a:cubicBezTo>
                  <a:cubicBezTo>
                    <a:pt x="115670" y="98902"/>
                    <a:pt x="114431" y="101459"/>
                    <a:pt x="113195" y="104017"/>
                  </a:cubicBezTo>
                  <a:cubicBezTo>
                    <a:pt x="104080" y="122848"/>
                    <a:pt x="94656" y="142320"/>
                    <a:pt x="82479" y="159846"/>
                  </a:cubicBezTo>
                  <a:cubicBezTo>
                    <a:pt x="80006" y="163510"/>
                    <a:pt x="77573" y="167100"/>
                    <a:pt x="75072" y="170598"/>
                  </a:cubicBezTo>
                  <a:cubicBezTo>
                    <a:pt x="74826" y="171851"/>
                    <a:pt x="74613" y="173108"/>
                    <a:pt x="74423" y="174377"/>
                  </a:cubicBezTo>
                  <a:cubicBezTo>
                    <a:pt x="74668" y="177713"/>
                    <a:pt x="75098" y="181040"/>
                    <a:pt x="75523" y="184266"/>
                  </a:cubicBezTo>
                  <a:lnTo>
                    <a:pt x="75628" y="184319"/>
                  </a:lnTo>
                  <a:cubicBezTo>
                    <a:pt x="75990" y="184505"/>
                    <a:pt x="76343" y="184687"/>
                    <a:pt x="76685" y="184853"/>
                  </a:cubicBezTo>
                  <a:cubicBezTo>
                    <a:pt x="89239" y="187872"/>
                    <a:pt x="101013" y="192496"/>
                    <a:pt x="113997" y="197783"/>
                  </a:cubicBezTo>
                  <a:cubicBezTo>
                    <a:pt x="115041" y="198156"/>
                    <a:pt x="116172" y="198467"/>
                    <a:pt x="117305" y="198780"/>
                  </a:cubicBezTo>
                  <a:cubicBezTo>
                    <a:pt x="121023" y="199809"/>
                    <a:pt x="124861" y="200870"/>
                    <a:pt x="127277" y="204499"/>
                  </a:cubicBezTo>
                  <a:cubicBezTo>
                    <a:pt x="127935" y="204735"/>
                    <a:pt x="128590" y="204968"/>
                    <a:pt x="129239" y="205193"/>
                  </a:cubicBezTo>
                  <a:cubicBezTo>
                    <a:pt x="133751" y="206773"/>
                    <a:pt x="138021" y="208266"/>
                    <a:pt x="140474" y="211973"/>
                  </a:cubicBezTo>
                  <a:lnTo>
                    <a:pt x="140838" y="212040"/>
                  </a:lnTo>
                  <a:cubicBezTo>
                    <a:pt x="159146" y="216040"/>
                    <a:pt x="176256" y="221628"/>
                    <a:pt x="191717" y="228654"/>
                  </a:cubicBezTo>
                  <a:cubicBezTo>
                    <a:pt x="192201" y="228869"/>
                    <a:pt x="192695" y="229090"/>
                    <a:pt x="193184" y="229316"/>
                  </a:cubicBezTo>
                  <a:cubicBezTo>
                    <a:pt x="194624" y="229088"/>
                    <a:pt x="196077" y="229355"/>
                    <a:pt x="197320" y="230087"/>
                  </a:cubicBezTo>
                  <a:lnTo>
                    <a:pt x="207570" y="234518"/>
                  </a:lnTo>
                  <a:cubicBezTo>
                    <a:pt x="223678" y="241492"/>
                    <a:pt x="240332" y="248703"/>
                    <a:pt x="256599" y="256069"/>
                  </a:cubicBezTo>
                  <a:cubicBezTo>
                    <a:pt x="257016" y="256015"/>
                    <a:pt x="257450" y="256001"/>
                    <a:pt x="257889" y="255997"/>
                  </a:cubicBezTo>
                  <a:cubicBezTo>
                    <a:pt x="271039" y="258240"/>
                    <a:pt x="283725" y="262654"/>
                    <a:pt x="295992" y="266923"/>
                  </a:cubicBezTo>
                  <a:cubicBezTo>
                    <a:pt x="300214" y="268390"/>
                    <a:pt x="304429" y="269858"/>
                    <a:pt x="308654" y="271238"/>
                  </a:cubicBezTo>
                  <a:cubicBezTo>
                    <a:pt x="312672" y="272587"/>
                    <a:pt x="316690" y="274101"/>
                    <a:pt x="320575" y="275562"/>
                  </a:cubicBezTo>
                  <a:cubicBezTo>
                    <a:pt x="329983" y="279101"/>
                    <a:pt x="339712" y="282761"/>
                    <a:pt x="349838" y="284244"/>
                  </a:cubicBezTo>
                  <a:cubicBezTo>
                    <a:pt x="350888" y="284505"/>
                    <a:pt x="351859" y="284724"/>
                    <a:pt x="352840" y="284943"/>
                  </a:cubicBezTo>
                  <a:cubicBezTo>
                    <a:pt x="357986" y="286100"/>
                    <a:pt x="363801" y="287407"/>
                    <a:pt x="367177" y="292171"/>
                  </a:cubicBezTo>
                  <a:cubicBezTo>
                    <a:pt x="379288" y="296070"/>
                    <a:pt x="390260" y="300061"/>
                    <a:pt x="400706" y="304361"/>
                  </a:cubicBezTo>
                  <a:cubicBezTo>
                    <a:pt x="402427" y="305163"/>
                    <a:pt x="403770" y="306345"/>
                    <a:pt x="404663" y="307820"/>
                  </a:cubicBezTo>
                  <a:cubicBezTo>
                    <a:pt x="412758" y="308071"/>
                    <a:pt x="420937" y="308785"/>
                    <a:pt x="428853" y="309480"/>
                  </a:cubicBezTo>
                  <a:lnTo>
                    <a:pt x="433816" y="309907"/>
                  </a:lnTo>
                  <a:cubicBezTo>
                    <a:pt x="434958" y="308446"/>
                    <a:pt x="436113" y="306992"/>
                    <a:pt x="437271" y="305539"/>
                  </a:cubicBezTo>
                  <a:cubicBezTo>
                    <a:pt x="439103" y="303231"/>
                    <a:pt x="440940" y="300924"/>
                    <a:pt x="442729" y="298578"/>
                  </a:cubicBezTo>
                  <a:cubicBezTo>
                    <a:pt x="453806" y="281169"/>
                    <a:pt x="464538" y="265442"/>
                    <a:pt x="475481" y="250576"/>
                  </a:cubicBezTo>
                  <a:cubicBezTo>
                    <a:pt x="477400" y="247476"/>
                    <a:pt x="479318" y="244171"/>
                    <a:pt x="481172" y="240975"/>
                  </a:cubicBezTo>
                  <a:cubicBezTo>
                    <a:pt x="486116" y="232457"/>
                    <a:pt x="491227" y="223649"/>
                    <a:pt x="497927" y="216178"/>
                  </a:cubicBezTo>
                  <a:cubicBezTo>
                    <a:pt x="500950" y="210595"/>
                    <a:pt x="504111" y="204637"/>
                    <a:pt x="506649" y="198548"/>
                  </a:cubicBezTo>
                  <a:cubicBezTo>
                    <a:pt x="507070" y="197481"/>
                    <a:pt x="507428" y="196302"/>
                    <a:pt x="507807" y="195054"/>
                  </a:cubicBezTo>
                  <a:cubicBezTo>
                    <a:pt x="509291" y="190158"/>
                    <a:pt x="511125" y="184104"/>
                    <a:pt x="518478" y="185418"/>
                  </a:cubicBezTo>
                  <a:lnTo>
                    <a:pt x="519274" y="184058"/>
                  </a:lnTo>
                  <a:cubicBezTo>
                    <a:pt x="521231" y="180709"/>
                    <a:pt x="523255" y="177246"/>
                    <a:pt x="525418" y="173943"/>
                  </a:cubicBezTo>
                  <a:lnTo>
                    <a:pt x="525984" y="173078"/>
                  </a:lnTo>
                  <a:lnTo>
                    <a:pt x="526056" y="173122"/>
                  </a:lnTo>
                  <a:cubicBezTo>
                    <a:pt x="526514" y="172552"/>
                    <a:pt x="527034" y="172057"/>
                    <a:pt x="527610" y="171643"/>
                  </a:cubicBezTo>
                  <a:cubicBezTo>
                    <a:pt x="529566" y="163823"/>
                    <a:pt x="532461" y="158893"/>
                    <a:pt x="536219" y="156981"/>
                  </a:cubicBezTo>
                  <a:cubicBezTo>
                    <a:pt x="538479" y="155831"/>
                    <a:pt x="540991" y="155811"/>
                    <a:pt x="543685" y="156921"/>
                  </a:cubicBezTo>
                  <a:cubicBezTo>
                    <a:pt x="545189" y="157809"/>
                    <a:pt x="546410" y="158794"/>
                    <a:pt x="547589" y="159751"/>
                  </a:cubicBezTo>
                  <a:cubicBezTo>
                    <a:pt x="549692" y="159835"/>
                    <a:pt x="551805" y="160731"/>
                    <a:pt x="553850" y="161602"/>
                  </a:cubicBezTo>
                  <a:cubicBezTo>
                    <a:pt x="555413" y="162266"/>
                    <a:pt x="556895" y="162895"/>
                    <a:pt x="558292" y="163149"/>
                  </a:cubicBezTo>
                  <a:cubicBezTo>
                    <a:pt x="562305" y="161594"/>
                    <a:pt x="566071" y="163306"/>
                    <a:pt x="569401" y="164835"/>
                  </a:cubicBezTo>
                  <a:cubicBezTo>
                    <a:pt x="569942" y="165081"/>
                    <a:pt x="570480" y="165328"/>
                    <a:pt x="571014" y="165558"/>
                  </a:cubicBezTo>
                  <a:cubicBezTo>
                    <a:pt x="576756" y="166555"/>
                    <a:pt x="579594" y="171354"/>
                    <a:pt x="582102" y="175592"/>
                  </a:cubicBezTo>
                  <a:lnTo>
                    <a:pt x="582135" y="175647"/>
                  </a:lnTo>
                  <a:lnTo>
                    <a:pt x="582339" y="175647"/>
                  </a:lnTo>
                  <a:lnTo>
                    <a:pt x="582571" y="176442"/>
                  </a:lnTo>
                  <a:cubicBezTo>
                    <a:pt x="583635" y="180199"/>
                    <a:pt x="584347" y="184089"/>
                    <a:pt x="585033" y="187854"/>
                  </a:cubicBezTo>
                  <a:cubicBezTo>
                    <a:pt x="585697" y="191492"/>
                    <a:pt x="586383" y="195257"/>
                    <a:pt x="587387" y="198854"/>
                  </a:cubicBezTo>
                  <a:cubicBezTo>
                    <a:pt x="588801" y="202094"/>
                    <a:pt x="588964" y="204889"/>
                    <a:pt x="587835" y="207263"/>
                  </a:cubicBezTo>
                  <a:cubicBezTo>
                    <a:pt x="588503" y="211909"/>
                    <a:pt x="589104" y="216546"/>
                    <a:pt x="589705" y="221174"/>
                  </a:cubicBezTo>
                  <a:cubicBezTo>
                    <a:pt x="591820" y="237484"/>
                    <a:pt x="594006" y="254348"/>
                    <a:pt x="599205" y="270484"/>
                  </a:cubicBezTo>
                  <a:cubicBezTo>
                    <a:pt x="599633" y="272727"/>
                    <a:pt x="600689" y="275027"/>
                    <a:pt x="601711" y="277250"/>
                  </a:cubicBezTo>
                  <a:cubicBezTo>
                    <a:pt x="603877" y="281968"/>
                    <a:pt x="606323" y="287298"/>
                    <a:pt x="602594" y="291821"/>
                  </a:cubicBezTo>
                  <a:cubicBezTo>
                    <a:pt x="603780" y="297084"/>
                    <a:pt x="604905" y="301756"/>
                    <a:pt x="606025" y="306076"/>
                  </a:cubicBezTo>
                  <a:cubicBezTo>
                    <a:pt x="607204" y="307125"/>
                    <a:pt x="608110" y="308474"/>
                    <a:pt x="608634" y="309962"/>
                  </a:cubicBezTo>
                  <a:lnTo>
                    <a:pt x="608768" y="309962"/>
                  </a:lnTo>
                  <a:lnTo>
                    <a:pt x="608919" y="310877"/>
                  </a:lnTo>
                  <a:cubicBezTo>
                    <a:pt x="609769" y="315972"/>
                    <a:pt x="610747" y="320164"/>
                    <a:pt x="612001" y="324074"/>
                  </a:cubicBezTo>
                  <a:lnTo>
                    <a:pt x="612860" y="326757"/>
                  </a:lnTo>
                  <a:lnTo>
                    <a:pt x="612266" y="326418"/>
                  </a:lnTo>
                  <a:cubicBezTo>
                    <a:pt x="612994" y="331936"/>
                    <a:pt x="614230" y="337482"/>
                    <a:pt x="615427" y="342863"/>
                  </a:cubicBezTo>
                  <a:cubicBezTo>
                    <a:pt x="616295" y="346769"/>
                    <a:pt x="617196" y="350810"/>
                    <a:pt x="617898" y="354814"/>
                  </a:cubicBezTo>
                  <a:cubicBezTo>
                    <a:pt x="618816" y="360060"/>
                    <a:pt x="619669" y="364404"/>
                    <a:pt x="621550" y="368596"/>
                  </a:cubicBezTo>
                  <a:lnTo>
                    <a:pt x="621622" y="368821"/>
                  </a:lnTo>
                  <a:cubicBezTo>
                    <a:pt x="622085" y="371032"/>
                    <a:pt x="621959" y="373187"/>
                    <a:pt x="621843" y="375272"/>
                  </a:cubicBezTo>
                  <a:cubicBezTo>
                    <a:pt x="621727" y="377305"/>
                    <a:pt x="621616" y="379224"/>
                    <a:pt x="622021" y="381147"/>
                  </a:cubicBezTo>
                  <a:lnTo>
                    <a:pt x="622023" y="381160"/>
                  </a:lnTo>
                  <a:cubicBezTo>
                    <a:pt x="623260" y="387429"/>
                    <a:pt x="619629" y="391448"/>
                    <a:pt x="615346" y="392776"/>
                  </a:cubicBezTo>
                  <a:lnTo>
                    <a:pt x="615102" y="393225"/>
                  </a:lnTo>
                  <a:cubicBezTo>
                    <a:pt x="614302" y="397012"/>
                    <a:pt x="611941" y="399991"/>
                    <a:pt x="608723" y="401290"/>
                  </a:cubicBezTo>
                  <a:cubicBezTo>
                    <a:pt x="604563" y="408209"/>
                    <a:pt x="600047" y="415034"/>
                    <a:pt x="595678" y="421638"/>
                  </a:cubicBezTo>
                  <a:cubicBezTo>
                    <a:pt x="592526" y="426405"/>
                    <a:pt x="589264" y="431333"/>
                    <a:pt x="586169" y="436248"/>
                  </a:cubicBezTo>
                  <a:cubicBezTo>
                    <a:pt x="584908" y="438279"/>
                    <a:pt x="583656" y="440323"/>
                    <a:pt x="582402" y="442368"/>
                  </a:cubicBezTo>
                  <a:cubicBezTo>
                    <a:pt x="579112" y="447744"/>
                    <a:pt x="575708" y="453301"/>
                    <a:pt x="572110" y="458610"/>
                  </a:cubicBezTo>
                  <a:lnTo>
                    <a:pt x="571536" y="459447"/>
                  </a:lnTo>
                  <a:cubicBezTo>
                    <a:pt x="569105" y="462997"/>
                    <a:pt x="566593" y="466668"/>
                    <a:pt x="562917" y="469211"/>
                  </a:cubicBezTo>
                  <a:cubicBezTo>
                    <a:pt x="559907" y="473927"/>
                    <a:pt x="556937" y="478670"/>
                    <a:pt x="553969" y="483412"/>
                  </a:cubicBezTo>
                  <a:cubicBezTo>
                    <a:pt x="548050" y="492868"/>
                    <a:pt x="541927" y="502648"/>
                    <a:pt x="535561" y="512049"/>
                  </a:cubicBezTo>
                  <a:cubicBezTo>
                    <a:pt x="534408" y="513479"/>
                    <a:pt x="533395" y="515019"/>
                    <a:pt x="532321" y="516653"/>
                  </a:cubicBezTo>
                  <a:cubicBezTo>
                    <a:pt x="529373" y="521133"/>
                    <a:pt x="526043" y="526192"/>
                    <a:pt x="520341" y="527483"/>
                  </a:cubicBezTo>
                  <a:cubicBezTo>
                    <a:pt x="515637" y="534487"/>
                    <a:pt x="509841" y="543135"/>
                    <a:pt x="504770" y="551717"/>
                  </a:cubicBezTo>
                  <a:cubicBezTo>
                    <a:pt x="504735" y="551798"/>
                    <a:pt x="504694" y="551892"/>
                    <a:pt x="504648" y="551997"/>
                  </a:cubicBezTo>
                  <a:cubicBezTo>
                    <a:pt x="506480" y="554781"/>
                    <a:pt x="506895" y="558864"/>
                    <a:pt x="504187" y="561806"/>
                  </a:cubicBezTo>
                  <a:cubicBezTo>
                    <a:pt x="499639" y="566739"/>
                    <a:pt x="493060" y="569450"/>
                    <a:pt x="486628" y="571645"/>
                  </a:cubicBezTo>
                  <a:cubicBezTo>
                    <a:pt x="480175" y="574346"/>
                    <a:pt x="473048" y="575706"/>
                    <a:pt x="465529" y="575706"/>
                  </a:cubicBezTo>
                  <a:cubicBezTo>
                    <a:pt x="459766" y="575706"/>
                    <a:pt x="453771" y="574909"/>
                    <a:pt x="447668" y="573303"/>
                  </a:cubicBezTo>
                  <a:cubicBezTo>
                    <a:pt x="437667" y="570865"/>
                    <a:pt x="428147" y="566638"/>
                    <a:pt x="418942" y="562548"/>
                  </a:cubicBezTo>
                  <a:lnTo>
                    <a:pt x="417184" y="561769"/>
                  </a:lnTo>
                  <a:cubicBezTo>
                    <a:pt x="414532" y="562553"/>
                    <a:pt x="411618" y="562080"/>
                    <a:pt x="409077" y="561565"/>
                  </a:cubicBezTo>
                  <a:cubicBezTo>
                    <a:pt x="384146" y="557270"/>
                    <a:pt x="360390" y="547433"/>
                    <a:pt x="337417" y="537920"/>
                  </a:cubicBezTo>
                  <a:cubicBezTo>
                    <a:pt x="334409" y="536676"/>
                    <a:pt x="331408" y="535431"/>
                    <a:pt x="328405" y="534203"/>
                  </a:cubicBezTo>
                  <a:cubicBezTo>
                    <a:pt x="311975" y="529695"/>
                    <a:pt x="296106" y="524118"/>
                    <a:pt x="281366" y="517672"/>
                  </a:cubicBezTo>
                  <a:cubicBezTo>
                    <a:pt x="280796" y="517398"/>
                    <a:pt x="279757" y="516929"/>
                    <a:pt x="278350" y="516292"/>
                  </a:cubicBezTo>
                  <a:cubicBezTo>
                    <a:pt x="275936" y="515203"/>
                    <a:pt x="272444" y="513624"/>
                    <a:pt x="268529" y="511777"/>
                  </a:cubicBezTo>
                  <a:cubicBezTo>
                    <a:pt x="266475" y="510945"/>
                    <a:pt x="264382" y="510043"/>
                    <a:pt x="262303" y="509094"/>
                  </a:cubicBezTo>
                  <a:cubicBezTo>
                    <a:pt x="262041" y="508963"/>
                    <a:pt x="261801" y="508849"/>
                    <a:pt x="261565" y="508741"/>
                  </a:cubicBezTo>
                  <a:cubicBezTo>
                    <a:pt x="256554" y="507298"/>
                    <a:pt x="251415" y="505712"/>
                    <a:pt x="246283" y="504129"/>
                  </a:cubicBezTo>
                  <a:lnTo>
                    <a:pt x="234674" y="500615"/>
                  </a:lnTo>
                  <a:cubicBezTo>
                    <a:pt x="208998" y="492975"/>
                    <a:pt x="182446" y="485074"/>
                    <a:pt x="157513" y="473976"/>
                  </a:cubicBezTo>
                  <a:cubicBezTo>
                    <a:pt x="156560" y="473419"/>
                    <a:pt x="154964" y="472745"/>
                    <a:pt x="153116" y="471965"/>
                  </a:cubicBezTo>
                  <a:cubicBezTo>
                    <a:pt x="147969" y="469794"/>
                    <a:pt x="141612" y="467113"/>
                    <a:pt x="139834" y="463727"/>
                  </a:cubicBezTo>
                  <a:cubicBezTo>
                    <a:pt x="134945" y="461403"/>
                    <a:pt x="130013" y="458945"/>
                    <a:pt x="124763" y="456218"/>
                  </a:cubicBezTo>
                  <a:cubicBezTo>
                    <a:pt x="118061" y="453826"/>
                    <a:pt x="110678" y="450948"/>
                    <a:pt x="102333" y="447479"/>
                  </a:cubicBezTo>
                  <a:cubicBezTo>
                    <a:pt x="100693" y="447864"/>
                    <a:pt x="98904" y="447798"/>
                    <a:pt x="97008" y="447284"/>
                  </a:cubicBezTo>
                  <a:cubicBezTo>
                    <a:pt x="76521" y="442526"/>
                    <a:pt x="58076" y="433051"/>
                    <a:pt x="43683" y="419886"/>
                  </a:cubicBezTo>
                  <a:cubicBezTo>
                    <a:pt x="38965" y="421187"/>
                    <a:pt x="34333" y="418428"/>
                    <a:pt x="31170" y="412367"/>
                  </a:cubicBezTo>
                  <a:cubicBezTo>
                    <a:pt x="28601" y="404109"/>
                    <a:pt x="27945" y="392344"/>
                    <a:pt x="34142" y="385359"/>
                  </a:cubicBezTo>
                  <a:cubicBezTo>
                    <a:pt x="33636" y="382928"/>
                    <a:pt x="33546" y="380378"/>
                    <a:pt x="33458" y="377905"/>
                  </a:cubicBezTo>
                  <a:cubicBezTo>
                    <a:pt x="33397" y="376173"/>
                    <a:pt x="33338" y="374528"/>
                    <a:pt x="33147" y="372946"/>
                  </a:cubicBezTo>
                  <a:cubicBezTo>
                    <a:pt x="29302" y="369797"/>
                    <a:pt x="29460" y="364971"/>
                    <a:pt x="29598" y="360698"/>
                  </a:cubicBezTo>
                  <a:cubicBezTo>
                    <a:pt x="29638" y="359532"/>
                    <a:pt x="29675" y="358378"/>
                    <a:pt x="29631" y="357283"/>
                  </a:cubicBezTo>
                  <a:cubicBezTo>
                    <a:pt x="29013" y="352595"/>
                    <a:pt x="28460" y="347803"/>
                    <a:pt x="27908" y="343006"/>
                  </a:cubicBezTo>
                  <a:cubicBezTo>
                    <a:pt x="26735" y="332818"/>
                    <a:pt x="25525" y="322287"/>
                    <a:pt x="23576" y="312075"/>
                  </a:cubicBezTo>
                  <a:cubicBezTo>
                    <a:pt x="21489" y="309852"/>
                    <a:pt x="20764" y="306766"/>
                    <a:pt x="20121" y="304032"/>
                  </a:cubicBezTo>
                  <a:lnTo>
                    <a:pt x="19863" y="302955"/>
                  </a:lnTo>
                  <a:cubicBezTo>
                    <a:pt x="19161" y="300883"/>
                    <a:pt x="18377" y="298740"/>
                    <a:pt x="17594" y="296600"/>
                  </a:cubicBezTo>
                  <a:cubicBezTo>
                    <a:pt x="16888" y="294671"/>
                    <a:pt x="16180" y="292739"/>
                    <a:pt x="15514" y="290791"/>
                  </a:cubicBezTo>
                  <a:cubicBezTo>
                    <a:pt x="15112" y="289821"/>
                    <a:pt x="14801" y="288748"/>
                    <a:pt x="14501" y="287714"/>
                  </a:cubicBezTo>
                  <a:cubicBezTo>
                    <a:pt x="13889" y="285604"/>
                    <a:pt x="13313" y="283614"/>
                    <a:pt x="11859" y="282170"/>
                  </a:cubicBezTo>
                  <a:lnTo>
                    <a:pt x="11712" y="281988"/>
                  </a:lnTo>
                  <a:cubicBezTo>
                    <a:pt x="8356" y="276806"/>
                    <a:pt x="9146" y="270353"/>
                    <a:pt x="9840" y="264662"/>
                  </a:cubicBezTo>
                  <a:lnTo>
                    <a:pt x="9908" y="264108"/>
                  </a:lnTo>
                  <a:cubicBezTo>
                    <a:pt x="10191" y="260623"/>
                    <a:pt x="11007" y="257401"/>
                    <a:pt x="12274" y="254784"/>
                  </a:cubicBezTo>
                  <a:cubicBezTo>
                    <a:pt x="11452" y="253207"/>
                    <a:pt x="10774" y="251544"/>
                    <a:pt x="10171" y="250061"/>
                  </a:cubicBezTo>
                  <a:cubicBezTo>
                    <a:pt x="7707" y="244000"/>
                    <a:pt x="6011" y="237427"/>
                    <a:pt x="5123" y="230512"/>
                  </a:cubicBezTo>
                  <a:cubicBezTo>
                    <a:pt x="0" y="227117"/>
                    <a:pt x="839" y="220395"/>
                    <a:pt x="1460" y="215446"/>
                  </a:cubicBezTo>
                  <a:lnTo>
                    <a:pt x="1569" y="214566"/>
                  </a:lnTo>
                  <a:cubicBezTo>
                    <a:pt x="2129" y="209900"/>
                    <a:pt x="2970" y="202902"/>
                    <a:pt x="8593" y="200055"/>
                  </a:cubicBezTo>
                  <a:cubicBezTo>
                    <a:pt x="8950" y="199316"/>
                    <a:pt x="9325" y="198662"/>
                    <a:pt x="9733" y="198063"/>
                  </a:cubicBezTo>
                  <a:cubicBezTo>
                    <a:pt x="10009" y="197665"/>
                    <a:pt x="10207" y="197398"/>
                    <a:pt x="10421" y="197152"/>
                  </a:cubicBezTo>
                  <a:cubicBezTo>
                    <a:pt x="10610" y="196916"/>
                    <a:pt x="10833" y="196668"/>
                    <a:pt x="11079" y="196423"/>
                  </a:cubicBezTo>
                  <a:cubicBezTo>
                    <a:pt x="11932" y="195536"/>
                    <a:pt x="12916" y="194754"/>
                    <a:pt x="13870" y="194003"/>
                  </a:cubicBezTo>
                  <a:cubicBezTo>
                    <a:pt x="14990" y="193115"/>
                    <a:pt x="16046" y="192279"/>
                    <a:pt x="16914" y="191269"/>
                  </a:cubicBezTo>
                  <a:cubicBezTo>
                    <a:pt x="19681" y="188367"/>
                    <a:pt x="21638" y="184858"/>
                    <a:pt x="23524" y="181458"/>
                  </a:cubicBezTo>
                  <a:lnTo>
                    <a:pt x="23237" y="181458"/>
                  </a:lnTo>
                  <a:lnTo>
                    <a:pt x="24433" y="179719"/>
                  </a:lnTo>
                  <a:cubicBezTo>
                    <a:pt x="27744" y="175170"/>
                    <a:pt x="30642" y="170189"/>
                    <a:pt x="33445" y="165372"/>
                  </a:cubicBezTo>
                  <a:cubicBezTo>
                    <a:pt x="35282" y="162220"/>
                    <a:pt x="37179" y="158961"/>
                    <a:pt x="39184" y="155831"/>
                  </a:cubicBezTo>
                  <a:cubicBezTo>
                    <a:pt x="36863" y="150767"/>
                    <a:pt x="40717" y="146421"/>
                    <a:pt x="43562" y="143214"/>
                  </a:cubicBezTo>
                  <a:lnTo>
                    <a:pt x="44044" y="142669"/>
                  </a:lnTo>
                  <a:cubicBezTo>
                    <a:pt x="49893" y="134253"/>
                    <a:pt x="55450" y="125279"/>
                    <a:pt x="60823" y="116599"/>
                  </a:cubicBezTo>
                  <a:lnTo>
                    <a:pt x="64291" y="111009"/>
                  </a:lnTo>
                  <a:cubicBezTo>
                    <a:pt x="70435" y="100821"/>
                    <a:pt x="77113" y="90748"/>
                    <a:pt x="83570" y="81007"/>
                  </a:cubicBezTo>
                  <a:cubicBezTo>
                    <a:pt x="89371" y="72256"/>
                    <a:pt x="95369" y="63210"/>
                    <a:pt x="100956" y="54113"/>
                  </a:cubicBezTo>
                  <a:cubicBezTo>
                    <a:pt x="103324" y="50451"/>
                    <a:pt x="105884" y="46874"/>
                    <a:pt x="108359" y="43416"/>
                  </a:cubicBezTo>
                  <a:cubicBezTo>
                    <a:pt x="111176" y="39480"/>
                    <a:pt x="114087" y="35410"/>
                    <a:pt x="116689" y="31255"/>
                  </a:cubicBezTo>
                  <a:cubicBezTo>
                    <a:pt x="117503" y="30164"/>
                    <a:pt x="118147" y="28966"/>
                    <a:pt x="118831" y="27697"/>
                  </a:cubicBezTo>
                  <a:cubicBezTo>
                    <a:pt x="120370" y="24841"/>
                    <a:pt x="121959" y="21888"/>
                    <a:pt x="125125" y="20574"/>
                  </a:cubicBezTo>
                  <a:cubicBezTo>
                    <a:pt x="125348" y="20259"/>
                    <a:pt x="125567" y="19937"/>
                    <a:pt x="125789" y="19613"/>
                  </a:cubicBezTo>
                  <a:cubicBezTo>
                    <a:pt x="126828" y="18084"/>
                    <a:pt x="127985" y="16380"/>
                    <a:pt x="129682" y="15276"/>
                  </a:cubicBezTo>
                  <a:cubicBezTo>
                    <a:pt x="129656" y="15225"/>
                    <a:pt x="129631" y="15173"/>
                    <a:pt x="129605" y="15122"/>
                  </a:cubicBezTo>
                  <a:cubicBezTo>
                    <a:pt x="129013" y="13953"/>
                    <a:pt x="128345" y="12630"/>
                    <a:pt x="128319" y="10983"/>
                  </a:cubicBezTo>
                  <a:cubicBezTo>
                    <a:pt x="127946" y="6359"/>
                    <a:pt x="130313" y="2219"/>
                    <a:pt x="134500" y="245"/>
                  </a:cubicBezTo>
                  <a:lnTo>
                    <a:pt x="135022" y="0"/>
                  </a:lnTo>
                  <a:close/>
                </a:path>
              </a:pathLst>
            </a:custGeom>
            <a:ln w="0" cap="flat">
              <a:miter lim="127000"/>
            </a:ln>
          </p:spPr>
          <p:style>
            <a:lnRef idx="0">
              <a:srgbClr val="000000">
                <a:alpha val="0"/>
              </a:srgbClr>
            </a:lnRef>
            <a:fillRef idx="1">
              <a:srgbClr val="75ACA8"/>
            </a:fillRef>
            <a:effectRef idx="0">
              <a:scrgbClr r="0" g="0" b="0"/>
            </a:effectRef>
            <a:fontRef idx="none"/>
          </p:style>
          <p:txBody>
            <a:bodyPr/>
            <a:lstStyle/>
            <a:p>
              <a:endParaRPr lang="en-IN"/>
            </a:p>
          </p:txBody>
        </p:sp>
        <p:sp>
          <p:nvSpPr>
            <p:cNvPr id="9" name="Shape 35">
              <a:extLst>
                <a:ext uri="{FF2B5EF4-FFF2-40B4-BE49-F238E27FC236}">
                  <a16:creationId xmlns:a16="http://schemas.microsoft.com/office/drawing/2014/main" id="{A565677B-834C-81BB-D5F5-DA872FBA5C0A}"/>
                </a:ext>
              </a:extLst>
            </p:cNvPr>
            <p:cNvSpPr/>
            <p:nvPr/>
          </p:nvSpPr>
          <p:spPr>
            <a:xfrm>
              <a:off x="429684" y="117197"/>
              <a:ext cx="206595" cy="165585"/>
            </a:xfrm>
            <a:custGeom>
              <a:avLst/>
              <a:gdLst/>
              <a:ahLst/>
              <a:cxnLst/>
              <a:rect l="0" t="0" r="0" b="0"/>
              <a:pathLst>
                <a:path w="206595" h="165585">
                  <a:moveTo>
                    <a:pt x="80756" y="495"/>
                  </a:moveTo>
                  <a:cubicBezTo>
                    <a:pt x="84274" y="718"/>
                    <a:pt x="87898" y="769"/>
                    <a:pt x="91403" y="817"/>
                  </a:cubicBezTo>
                  <a:cubicBezTo>
                    <a:pt x="100143" y="940"/>
                    <a:pt x="109179" y="1067"/>
                    <a:pt x="117766" y="3813"/>
                  </a:cubicBezTo>
                  <a:cubicBezTo>
                    <a:pt x="130261" y="4267"/>
                    <a:pt x="142234" y="10648"/>
                    <a:pt x="153429" y="17149"/>
                  </a:cubicBezTo>
                  <a:cubicBezTo>
                    <a:pt x="160935" y="20171"/>
                    <a:pt x="167571" y="23656"/>
                    <a:pt x="173571" y="27733"/>
                  </a:cubicBezTo>
                  <a:cubicBezTo>
                    <a:pt x="178444" y="31014"/>
                    <a:pt x="186579" y="38365"/>
                    <a:pt x="189297" y="45343"/>
                  </a:cubicBezTo>
                  <a:cubicBezTo>
                    <a:pt x="189964" y="45856"/>
                    <a:pt x="190593" y="46500"/>
                    <a:pt x="191169" y="47262"/>
                  </a:cubicBezTo>
                  <a:cubicBezTo>
                    <a:pt x="191322" y="47464"/>
                    <a:pt x="206595" y="67885"/>
                    <a:pt x="202478" y="76913"/>
                  </a:cubicBezTo>
                  <a:cubicBezTo>
                    <a:pt x="202342" y="77540"/>
                    <a:pt x="202114" y="78138"/>
                    <a:pt x="201794" y="78698"/>
                  </a:cubicBezTo>
                  <a:lnTo>
                    <a:pt x="201887" y="79193"/>
                  </a:lnTo>
                  <a:cubicBezTo>
                    <a:pt x="202397" y="81886"/>
                    <a:pt x="202923" y="84667"/>
                    <a:pt x="203204" y="87460"/>
                  </a:cubicBezTo>
                  <a:cubicBezTo>
                    <a:pt x="205867" y="90608"/>
                    <a:pt x="205422" y="94934"/>
                    <a:pt x="205025" y="98762"/>
                  </a:cubicBezTo>
                  <a:cubicBezTo>
                    <a:pt x="204837" y="100626"/>
                    <a:pt x="204655" y="102385"/>
                    <a:pt x="204791" y="103960"/>
                  </a:cubicBezTo>
                  <a:cubicBezTo>
                    <a:pt x="204725" y="105180"/>
                    <a:pt x="204664" y="106254"/>
                    <a:pt x="204605" y="107342"/>
                  </a:cubicBezTo>
                  <a:cubicBezTo>
                    <a:pt x="204079" y="116798"/>
                    <a:pt x="203482" y="127507"/>
                    <a:pt x="196378" y="134652"/>
                  </a:cubicBezTo>
                  <a:cubicBezTo>
                    <a:pt x="193725" y="140588"/>
                    <a:pt x="181291" y="154160"/>
                    <a:pt x="171457" y="157929"/>
                  </a:cubicBezTo>
                  <a:cubicBezTo>
                    <a:pt x="171563" y="159839"/>
                    <a:pt x="170879" y="161784"/>
                    <a:pt x="169546" y="163285"/>
                  </a:cubicBezTo>
                  <a:cubicBezTo>
                    <a:pt x="168233" y="164763"/>
                    <a:pt x="166442" y="165585"/>
                    <a:pt x="164574" y="165585"/>
                  </a:cubicBezTo>
                  <a:cubicBezTo>
                    <a:pt x="164410" y="165585"/>
                    <a:pt x="164245" y="165578"/>
                    <a:pt x="164083" y="165565"/>
                  </a:cubicBezTo>
                  <a:cubicBezTo>
                    <a:pt x="162224" y="165462"/>
                    <a:pt x="160534" y="164724"/>
                    <a:pt x="159311" y="163480"/>
                  </a:cubicBezTo>
                  <a:cubicBezTo>
                    <a:pt x="157540" y="162770"/>
                    <a:pt x="155694" y="162133"/>
                    <a:pt x="153907" y="161515"/>
                  </a:cubicBezTo>
                  <a:lnTo>
                    <a:pt x="152009" y="160853"/>
                  </a:lnTo>
                  <a:cubicBezTo>
                    <a:pt x="147986" y="159508"/>
                    <a:pt x="143878" y="158398"/>
                    <a:pt x="139906" y="157322"/>
                  </a:cubicBezTo>
                  <a:cubicBezTo>
                    <a:pt x="133490" y="155586"/>
                    <a:pt x="126854" y="153789"/>
                    <a:pt x="120352" y="150944"/>
                  </a:cubicBezTo>
                  <a:cubicBezTo>
                    <a:pt x="106483" y="145773"/>
                    <a:pt x="94226" y="141000"/>
                    <a:pt x="82937" y="136378"/>
                  </a:cubicBezTo>
                  <a:cubicBezTo>
                    <a:pt x="76909" y="132661"/>
                    <a:pt x="70409" y="130004"/>
                    <a:pt x="64122" y="127435"/>
                  </a:cubicBezTo>
                  <a:cubicBezTo>
                    <a:pt x="61351" y="126302"/>
                    <a:pt x="58576" y="125170"/>
                    <a:pt x="55838" y="123950"/>
                  </a:cubicBezTo>
                  <a:cubicBezTo>
                    <a:pt x="50099" y="121220"/>
                    <a:pt x="43799" y="119749"/>
                    <a:pt x="37707" y="118327"/>
                  </a:cubicBezTo>
                  <a:cubicBezTo>
                    <a:pt x="30477" y="116638"/>
                    <a:pt x="23002" y="114892"/>
                    <a:pt x="16360" y="111053"/>
                  </a:cubicBezTo>
                  <a:cubicBezTo>
                    <a:pt x="12179" y="108753"/>
                    <a:pt x="6017" y="105362"/>
                    <a:pt x="6965" y="99483"/>
                  </a:cubicBezTo>
                  <a:cubicBezTo>
                    <a:pt x="3521" y="92277"/>
                    <a:pt x="1401" y="83780"/>
                    <a:pt x="827" y="74885"/>
                  </a:cubicBezTo>
                  <a:cubicBezTo>
                    <a:pt x="0" y="71904"/>
                    <a:pt x="1636" y="68533"/>
                    <a:pt x="4694" y="66991"/>
                  </a:cubicBezTo>
                  <a:cubicBezTo>
                    <a:pt x="6379" y="58242"/>
                    <a:pt x="9755" y="49220"/>
                    <a:pt x="15290" y="38652"/>
                  </a:cubicBezTo>
                  <a:lnTo>
                    <a:pt x="15510" y="38132"/>
                  </a:lnTo>
                  <a:cubicBezTo>
                    <a:pt x="16693" y="35359"/>
                    <a:pt x="18026" y="32240"/>
                    <a:pt x="21213" y="30790"/>
                  </a:cubicBezTo>
                  <a:cubicBezTo>
                    <a:pt x="23002" y="21744"/>
                    <a:pt x="31348" y="16739"/>
                    <a:pt x="38729" y="12312"/>
                  </a:cubicBezTo>
                  <a:cubicBezTo>
                    <a:pt x="41543" y="10626"/>
                    <a:pt x="44200" y="9033"/>
                    <a:pt x="46482" y="7276"/>
                  </a:cubicBezTo>
                  <a:lnTo>
                    <a:pt x="46853" y="7090"/>
                  </a:lnTo>
                  <a:cubicBezTo>
                    <a:pt x="48563" y="6608"/>
                    <a:pt x="50327" y="5750"/>
                    <a:pt x="52195" y="4841"/>
                  </a:cubicBezTo>
                  <a:cubicBezTo>
                    <a:pt x="54565" y="3689"/>
                    <a:pt x="57011" y="2499"/>
                    <a:pt x="59497" y="2041"/>
                  </a:cubicBezTo>
                  <a:lnTo>
                    <a:pt x="59571" y="1967"/>
                  </a:lnTo>
                  <a:lnTo>
                    <a:pt x="59898" y="1963"/>
                  </a:lnTo>
                  <a:cubicBezTo>
                    <a:pt x="61801" y="1489"/>
                    <a:pt x="63991" y="1700"/>
                    <a:pt x="66108" y="1903"/>
                  </a:cubicBezTo>
                  <a:cubicBezTo>
                    <a:pt x="67774" y="2066"/>
                    <a:pt x="69344" y="2217"/>
                    <a:pt x="70639" y="2033"/>
                  </a:cubicBezTo>
                  <a:cubicBezTo>
                    <a:pt x="72187" y="2011"/>
                    <a:pt x="73623" y="1969"/>
                    <a:pt x="75041" y="1919"/>
                  </a:cubicBezTo>
                  <a:cubicBezTo>
                    <a:pt x="76676" y="524"/>
                    <a:pt x="78774" y="0"/>
                    <a:pt x="80756" y="495"/>
                  </a:cubicBezTo>
                  <a:close/>
                </a:path>
              </a:pathLst>
            </a:custGeom>
            <a:ln w="0" cap="flat">
              <a:miter lim="127000"/>
            </a:ln>
          </p:spPr>
          <p:style>
            <a:lnRef idx="0">
              <a:srgbClr val="000000">
                <a:alpha val="0"/>
              </a:srgbClr>
            </a:lnRef>
            <a:fillRef idx="1">
              <a:srgbClr val="75ACA8"/>
            </a:fillRef>
            <a:effectRef idx="0">
              <a:scrgbClr r="0" g="0" b="0"/>
            </a:effectRef>
            <a:fontRef idx="none"/>
          </p:style>
          <p:txBody>
            <a:bodyPr/>
            <a:lstStyle/>
            <a:p>
              <a:endParaRPr lang="en-IN"/>
            </a:p>
          </p:txBody>
        </p:sp>
        <p:sp>
          <p:nvSpPr>
            <p:cNvPr id="10" name="Shape 36">
              <a:extLst>
                <a:ext uri="{FF2B5EF4-FFF2-40B4-BE49-F238E27FC236}">
                  <a16:creationId xmlns:a16="http://schemas.microsoft.com/office/drawing/2014/main" id="{E62053BC-85D8-E985-A101-539FBC77928D}"/>
                </a:ext>
              </a:extLst>
            </p:cNvPr>
            <p:cNvSpPr/>
            <p:nvPr/>
          </p:nvSpPr>
          <p:spPr>
            <a:xfrm>
              <a:off x="313508" y="3632"/>
              <a:ext cx="775319" cy="953657"/>
            </a:xfrm>
            <a:custGeom>
              <a:avLst/>
              <a:gdLst/>
              <a:ahLst/>
              <a:cxnLst/>
              <a:rect l="0" t="0" r="0" b="0"/>
              <a:pathLst>
                <a:path w="775319" h="953657">
                  <a:moveTo>
                    <a:pt x="152213" y="147"/>
                  </a:moveTo>
                  <a:cubicBezTo>
                    <a:pt x="154616" y="293"/>
                    <a:pt x="157032" y="1247"/>
                    <a:pt x="158984" y="2477"/>
                  </a:cubicBezTo>
                  <a:cubicBezTo>
                    <a:pt x="162654" y="3802"/>
                    <a:pt x="166475" y="4906"/>
                    <a:pt x="170171" y="5973"/>
                  </a:cubicBezTo>
                  <a:cubicBezTo>
                    <a:pt x="173229" y="6855"/>
                    <a:pt x="176392" y="7769"/>
                    <a:pt x="179467" y="8807"/>
                  </a:cubicBezTo>
                  <a:lnTo>
                    <a:pt x="181142" y="9370"/>
                  </a:lnTo>
                  <a:lnTo>
                    <a:pt x="180897" y="9615"/>
                  </a:lnTo>
                  <a:cubicBezTo>
                    <a:pt x="183308" y="11170"/>
                    <a:pt x="185097" y="13573"/>
                    <a:pt x="185851" y="16311"/>
                  </a:cubicBezTo>
                  <a:cubicBezTo>
                    <a:pt x="191066" y="19091"/>
                    <a:pt x="196292" y="21980"/>
                    <a:pt x="201400" y="24906"/>
                  </a:cubicBezTo>
                  <a:lnTo>
                    <a:pt x="206924" y="26538"/>
                  </a:lnTo>
                  <a:cubicBezTo>
                    <a:pt x="209947" y="27430"/>
                    <a:pt x="212970" y="28319"/>
                    <a:pt x="215984" y="29224"/>
                  </a:cubicBezTo>
                  <a:cubicBezTo>
                    <a:pt x="224746" y="31865"/>
                    <a:pt x="231471" y="34073"/>
                    <a:pt x="237791" y="36382"/>
                  </a:cubicBezTo>
                  <a:lnTo>
                    <a:pt x="240652" y="37490"/>
                  </a:lnTo>
                  <a:cubicBezTo>
                    <a:pt x="247362" y="40105"/>
                    <a:pt x="254305" y="42806"/>
                    <a:pt x="261547" y="43625"/>
                  </a:cubicBezTo>
                  <a:lnTo>
                    <a:pt x="263011" y="43792"/>
                  </a:lnTo>
                  <a:lnTo>
                    <a:pt x="262871" y="44118"/>
                  </a:lnTo>
                  <a:cubicBezTo>
                    <a:pt x="265416" y="45174"/>
                    <a:pt x="267600" y="46939"/>
                    <a:pt x="269132" y="49196"/>
                  </a:cubicBezTo>
                  <a:cubicBezTo>
                    <a:pt x="278413" y="50786"/>
                    <a:pt x="287169" y="54650"/>
                    <a:pt x="295641" y="58391"/>
                  </a:cubicBezTo>
                  <a:cubicBezTo>
                    <a:pt x="298886" y="59823"/>
                    <a:pt x="302240" y="61304"/>
                    <a:pt x="305545" y="62620"/>
                  </a:cubicBezTo>
                  <a:cubicBezTo>
                    <a:pt x="310594" y="64815"/>
                    <a:pt x="315513" y="67349"/>
                    <a:pt x="320270" y="69798"/>
                  </a:cubicBezTo>
                  <a:cubicBezTo>
                    <a:pt x="323389" y="71404"/>
                    <a:pt x="326616" y="73066"/>
                    <a:pt x="329828" y="74606"/>
                  </a:cubicBezTo>
                  <a:cubicBezTo>
                    <a:pt x="331568" y="75095"/>
                    <a:pt x="333563" y="75548"/>
                    <a:pt x="335494" y="75984"/>
                  </a:cubicBezTo>
                  <a:lnTo>
                    <a:pt x="335854" y="76067"/>
                  </a:lnTo>
                  <a:cubicBezTo>
                    <a:pt x="336233" y="75235"/>
                    <a:pt x="336836" y="74788"/>
                    <a:pt x="337342" y="74552"/>
                  </a:cubicBezTo>
                  <a:cubicBezTo>
                    <a:pt x="340021" y="73292"/>
                    <a:pt x="344342" y="75804"/>
                    <a:pt x="345181" y="76319"/>
                  </a:cubicBezTo>
                  <a:cubicBezTo>
                    <a:pt x="346161" y="76825"/>
                    <a:pt x="346823" y="77835"/>
                    <a:pt x="346933" y="78930"/>
                  </a:cubicBezTo>
                  <a:cubicBezTo>
                    <a:pt x="357026" y="83398"/>
                    <a:pt x="367695" y="86971"/>
                    <a:pt x="378019" y="90432"/>
                  </a:cubicBezTo>
                  <a:cubicBezTo>
                    <a:pt x="394333" y="95899"/>
                    <a:pt x="411202" y="101550"/>
                    <a:pt x="426275" y="110868"/>
                  </a:cubicBezTo>
                  <a:cubicBezTo>
                    <a:pt x="427312" y="111495"/>
                    <a:pt x="428502" y="111944"/>
                    <a:pt x="429758" y="112421"/>
                  </a:cubicBezTo>
                  <a:cubicBezTo>
                    <a:pt x="432329" y="113396"/>
                    <a:pt x="434984" y="114401"/>
                    <a:pt x="436564" y="117063"/>
                  </a:cubicBezTo>
                  <a:cubicBezTo>
                    <a:pt x="449428" y="120834"/>
                    <a:pt x="461386" y="127086"/>
                    <a:pt x="472954" y="133133"/>
                  </a:cubicBezTo>
                  <a:cubicBezTo>
                    <a:pt x="480021" y="136829"/>
                    <a:pt x="487332" y="140651"/>
                    <a:pt x="494746" y="143849"/>
                  </a:cubicBezTo>
                  <a:cubicBezTo>
                    <a:pt x="496109" y="144442"/>
                    <a:pt x="497624" y="144784"/>
                    <a:pt x="499224" y="145146"/>
                  </a:cubicBezTo>
                  <a:cubicBezTo>
                    <a:pt x="502365" y="145855"/>
                    <a:pt x="505608" y="146587"/>
                    <a:pt x="507813" y="149329"/>
                  </a:cubicBezTo>
                  <a:cubicBezTo>
                    <a:pt x="513793" y="149548"/>
                    <a:pt x="518548" y="152236"/>
                    <a:pt x="520707" y="156612"/>
                  </a:cubicBezTo>
                  <a:cubicBezTo>
                    <a:pt x="522766" y="157149"/>
                    <a:pt x="524822" y="157699"/>
                    <a:pt x="526878" y="158248"/>
                  </a:cubicBezTo>
                  <a:lnTo>
                    <a:pt x="531153" y="159390"/>
                  </a:lnTo>
                  <a:cubicBezTo>
                    <a:pt x="533250" y="159705"/>
                    <a:pt x="536320" y="160542"/>
                    <a:pt x="538740" y="162609"/>
                  </a:cubicBezTo>
                  <a:lnTo>
                    <a:pt x="538908" y="162607"/>
                  </a:lnTo>
                  <a:cubicBezTo>
                    <a:pt x="544292" y="162533"/>
                    <a:pt x="554378" y="163983"/>
                    <a:pt x="558337" y="169748"/>
                  </a:cubicBezTo>
                  <a:cubicBezTo>
                    <a:pt x="559276" y="170274"/>
                    <a:pt x="560192" y="170808"/>
                    <a:pt x="561067" y="171323"/>
                  </a:cubicBezTo>
                  <a:lnTo>
                    <a:pt x="562086" y="171919"/>
                  </a:lnTo>
                  <a:cubicBezTo>
                    <a:pt x="567125" y="175101"/>
                    <a:pt x="567577" y="180645"/>
                    <a:pt x="565457" y="184704"/>
                  </a:cubicBezTo>
                  <a:cubicBezTo>
                    <a:pt x="566086" y="186279"/>
                    <a:pt x="566722" y="187854"/>
                    <a:pt x="567362" y="189429"/>
                  </a:cubicBezTo>
                  <a:cubicBezTo>
                    <a:pt x="569054" y="193610"/>
                    <a:pt x="570806" y="197934"/>
                    <a:pt x="572349" y="202277"/>
                  </a:cubicBezTo>
                  <a:cubicBezTo>
                    <a:pt x="575103" y="207035"/>
                    <a:pt x="574410" y="212815"/>
                    <a:pt x="570582" y="216666"/>
                  </a:cubicBezTo>
                  <a:cubicBezTo>
                    <a:pt x="570653" y="217820"/>
                    <a:pt x="570468" y="219008"/>
                    <a:pt x="570050" y="220103"/>
                  </a:cubicBezTo>
                  <a:cubicBezTo>
                    <a:pt x="570098" y="222904"/>
                    <a:pt x="570109" y="225706"/>
                    <a:pt x="570122" y="228507"/>
                  </a:cubicBezTo>
                  <a:lnTo>
                    <a:pt x="570148" y="233037"/>
                  </a:lnTo>
                  <a:cubicBezTo>
                    <a:pt x="571457" y="235720"/>
                    <a:pt x="572078" y="238688"/>
                    <a:pt x="572676" y="241560"/>
                  </a:cubicBezTo>
                  <a:cubicBezTo>
                    <a:pt x="573224" y="244188"/>
                    <a:pt x="573789" y="246904"/>
                    <a:pt x="574884" y="249312"/>
                  </a:cubicBezTo>
                  <a:cubicBezTo>
                    <a:pt x="577529" y="251914"/>
                    <a:pt x="579005" y="254943"/>
                    <a:pt x="579167" y="258099"/>
                  </a:cubicBezTo>
                  <a:cubicBezTo>
                    <a:pt x="579364" y="258470"/>
                    <a:pt x="579542" y="258862"/>
                    <a:pt x="579700" y="259278"/>
                  </a:cubicBezTo>
                  <a:cubicBezTo>
                    <a:pt x="580736" y="261930"/>
                    <a:pt x="580129" y="264502"/>
                    <a:pt x="579538" y="266986"/>
                  </a:cubicBezTo>
                  <a:cubicBezTo>
                    <a:pt x="579270" y="268118"/>
                    <a:pt x="579016" y="269189"/>
                    <a:pt x="578917" y="270252"/>
                  </a:cubicBezTo>
                  <a:cubicBezTo>
                    <a:pt x="578283" y="273529"/>
                    <a:pt x="577341" y="276630"/>
                    <a:pt x="576429" y="279629"/>
                  </a:cubicBezTo>
                  <a:cubicBezTo>
                    <a:pt x="575221" y="283600"/>
                    <a:pt x="573974" y="287707"/>
                    <a:pt x="573526" y="291897"/>
                  </a:cubicBezTo>
                  <a:cubicBezTo>
                    <a:pt x="574772" y="299787"/>
                    <a:pt x="576124" y="309146"/>
                    <a:pt x="576771" y="318848"/>
                  </a:cubicBezTo>
                  <a:cubicBezTo>
                    <a:pt x="577422" y="322300"/>
                    <a:pt x="578231" y="326052"/>
                    <a:pt x="579162" y="329874"/>
                  </a:cubicBezTo>
                  <a:cubicBezTo>
                    <a:pt x="580677" y="335295"/>
                    <a:pt x="582687" y="342493"/>
                    <a:pt x="577380" y="346747"/>
                  </a:cubicBezTo>
                  <a:cubicBezTo>
                    <a:pt x="577569" y="349369"/>
                    <a:pt x="577681" y="352026"/>
                    <a:pt x="577788" y="354599"/>
                  </a:cubicBezTo>
                  <a:cubicBezTo>
                    <a:pt x="577955" y="358658"/>
                    <a:pt x="578130" y="362853"/>
                    <a:pt x="578612" y="366929"/>
                  </a:cubicBezTo>
                  <a:cubicBezTo>
                    <a:pt x="580272" y="371132"/>
                    <a:pt x="579951" y="375697"/>
                    <a:pt x="577744" y="379164"/>
                  </a:cubicBezTo>
                  <a:cubicBezTo>
                    <a:pt x="575938" y="382003"/>
                    <a:pt x="573075" y="383734"/>
                    <a:pt x="569638" y="384082"/>
                  </a:cubicBezTo>
                  <a:lnTo>
                    <a:pt x="565714" y="391135"/>
                  </a:lnTo>
                  <a:cubicBezTo>
                    <a:pt x="560455" y="400593"/>
                    <a:pt x="555065" y="410272"/>
                    <a:pt x="549529" y="419857"/>
                  </a:cubicBezTo>
                  <a:cubicBezTo>
                    <a:pt x="551910" y="419857"/>
                    <a:pt x="554225" y="421014"/>
                    <a:pt x="555251" y="421531"/>
                  </a:cubicBezTo>
                  <a:lnTo>
                    <a:pt x="557208" y="422431"/>
                  </a:lnTo>
                  <a:cubicBezTo>
                    <a:pt x="563987" y="425559"/>
                    <a:pt x="570387" y="428514"/>
                    <a:pt x="577648" y="430395"/>
                  </a:cubicBezTo>
                  <a:cubicBezTo>
                    <a:pt x="579656" y="431004"/>
                    <a:pt x="581157" y="432176"/>
                    <a:pt x="582012" y="433718"/>
                  </a:cubicBezTo>
                  <a:cubicBezTo>
                    <a:pt x="582620" y="433856"/>
                    <a:pt x="583220" y="434003"/>
                    <a:pt x="583803" y="434150"/>
                  </a:cubicBezTo>
                  <a:lnTo>
                    <a:pt x="584388" y="434297"/>
                  </a:lnTo>
                  <a:cubicBezTo>
                    <a:pt x="589266" y="435565"/>
                    <a:pt x="594299" y="437098"/>
                    <a:pt x="599359" y="438859"/>
                  </a:cubicBezTo>
                  <a:cubicBezTo>
                    <a:pt x="612049" y="443174"/>
                    <a:pt x="624040" y="448882"/>
                    <a:pt x="633067" y="453373"/>
                  </a:cubicBezTo>
                  <a:cubicBezTo>
                    <a:pt x="638194" y="454880"/>
                    <a:pt x="643291" y="456636"/>
                    <a:pt x="648929" y="458601"/>
                  </a:cubicBezTo>
                  <a:cubicBezTo>
                    <a:pt x="654510" y="460632"/>
                    <a:pt x="660227" y="462546"/>
                    <a:pt x="665754" y="464399"/>
                  </a:cubicBezTo>
                  <a:cubicBezTo>
                    <a:pt x="673781" y="467089"/>
                    <a:pt x="682083" y="469868"/>
                    <a:pt x="690108" y="473051"/>
                  </a:cubicBezTo>
                  <a:cubicBezTo>
                    <a:pt x="697059" y="475785"/>
                    <a:pt x="704276" y="479009"/>
                    <a:pt x="711550" y="482634"/>
                  </a:cubicBezTo>
                  <a:cubicBezTo>
                    <a:pt x="713978" y="483646"/>
                    <a:pt x="716782" y="484820"/>
                    <a:pt x="718545" y="487291"/>
                  </a:cubicBezTo>
                  <a:cubicBezTo>
                    <a:pt x="720410" y="487637"/>
                    <a:pt x="722273" y="488596"/>
                    <a:pt x="723720" y="489970"/>
                  </a:cubicBezTo>
                  <a:cubicBezTo>
                    <a:pt x="723979" y="490215"/>
                    <a:pt x="724185" y="490511"/>
                    <a:pt x="724415" y="490782"/>
                  </a:cubicBezTo>
                  <a:cubicBezTo>
                    <a:pt x="731397" y="488859"/>
                    <a:pt x="739799" y="493711"/>
                    <a:pt x="742263" y="495290"/>
                  </a:cubicBezTo>
                  <a:lnTo>
                    <a:pt x="744057" y="496258"/>
                  </a:lnTo>
                  <a:cubicBezTo>
                    <a:pt x="746163" y="497406"/>
                    <a:pt x="748344" y="498593"/>
                    <a:pt x="750558" y="499544"/>
                  </a:cubicBezTo>
                  <a:cubicBezTo>
                    <a:pt x="752729" y="500116"/>
                    <a:pt x="756072" y="501250"/>
                    <a:pt x="758312" y="503920"/>
                  </a:cubicBezTo>
                  <a:cubicBezTo>
                    <a:pt x="761269" y="507009"/>
                    <a:pt x="762370" y="511177"/>
                    <a:pt x="761337" y="515407"/>
                  </a:cubicBezTo>
                  <a:cubicBezTo>
                    <a:pt x="765701" y="519731"/>
                    <a:pt x="766057" y="529631"/>
                    <a:pt x="766318" y="536936"/>
                  </a:cubicBezTo>
                  <a:cubicBezTo>
                    <a:pt x="766385" y="538872"/>
                    <a:pt x="766445" y="540546"/>
                    <a:pt x="766572" y="541801"/>
                  </a:cubicBezTo>
                  <a:cubicBezTo>
                    <a:pt x="766627" y="544388"/>
                    <a:pt x="766609" y="546882"/>
                    <a:pt x="766589" y="549377"/>
                  </a:cubicBezTo>
                  <a:cubicBezTo>
                    <a:pt x="766578" y="550823"/>
                    <a:pt x="766568" y="552271"/>
                    <a:pt x="766570" y="553716"/>
                  </a:cubicBezTo>
                  <a:lnTo>
                    <a:pt x="766622" y="554588"/>
                  </a:lnTo>
                  <a:cubicBezTo>
                    <a:pt x="766769" y="556939"/>
                    <a:pt x="766936" y="559589"/>
                    <a:pt x="765452" y="561755"/>
                  </a:cubicBezTo>
                  <a:cubicBezTo>
                    <a:pt x="765416" y="566787"/>
                    <a:pt x="765346" y="571816"/>
                    <a:pt x="765274" y="576845"/>
                  </a:cubicBezTo>
                  <a:cubicBezTo>
                    <a:pt x="765145" y="586150"/>
                    <a:pt x="765009" y="595772"/>
                    <a:pt x="765116" y="605223"/>
                  </a:cubicBezTo>
                  <a:cubicBezTo>
                    <a:pt x="765355" y="606702"/>
                    <a:pt x="765625" y="608327"/>
                    <a:pt x="765892" y="609950"/>
                  </a:cubicBezTo>
                  <a:cubicBezTo>
                    <a:pt x="766291" y="612375"/>
                    <a:pt x="766692" y="614802"/>
                    <a:pt x="767035" y="617244"/>
                  </a:cubicBezTo>
                  <a:cubicBezTo>
                    <a:pt x="769058" y="627042"/>
                    <a:pt x="765587" y="630713"/>
                    <a:pt x="761966" y="632003"/>
                  </a:cubicBezTo>
                  <a:cubicBezTo>
                    <a:pt x="761955" y="636774"/>
                    <a:pt x="761887" y="641538"/>
                    <a:pt x="761819" y="646295"/>
                  </a:cubicBezTo>
                  <a:cubicBezTo>
                    <a:pt x="761653" y="658069"/>
                    <a:pt x="761480" y="670239"/>
                    <a:pt x="762194" y="682113"/>
                  </a:cubicBezTo>
                  <a:cubicBezTo>
                    <a:pt x="764610" y="683666"/>
                    <a:pt x="765982" y="686850"/>
                    <a:pt x="766394" y="691820"/>
                  </a:cubicBezTo>
                  <a:cubicBezTo>
                    <a:pt x="766486" y="693730"/>
                    <a:pt x="767098" y="695500"/>
                    <a:pt x="767747" y="697373"/>
                  </a:cubicBezTo>
                  <a:cubicBezTo>
                    <a:pt x="768332" y="699060"/>
                    <a:pt x="768933" y="700801"/>
                    <a:pt x="769132" y="702650"/>
                  </a:cubicBezTo>
                  <a:cubicBezTo>
                    <a:pt x="769579" y="703094"/>
                    <a:pt x="770073" y="703508"/>
                    <a:pt x="770588" y="703940"/>
                  </a:cubicBezTo>
                  <a:cubicBezTo>
                    <a:pt x="771969" y="705096"/>
                    <a:pt x="773398" y="706294"/>
                    <a:pt x="774108" y="708244"/>
                  </a:cubicBezTo>
                  <a:cubicBezTo>
                    <a:pt x="775319" y="712565"/>
                    <a:pt x="773258" y="718731"/>
                    <a:pt x="769534" y="722216"/>
                  </a:cubicBezTo>
                  <a:cubicBezTo>
                    <a:pt x="768968" y="723949"/>
                    <a:pt x="768448" y="725776"/>
                    <a:pt x="767988" y="727646"/>
                  </a:cubicBezTo>
                  <a:cubicBezTo>
                    <a:pt x="767905" y="729786"/>
                    <a:pt x="768120" y="732194"/>
                    <a:pt x="768328" y="734520"/>
                  </a:cubicBezTo>
                  <a:cubicBezTo>
                    <a:pt x="768565" y="737199"/>
                    <a:pt x="768815" y="739974"/>
                    <a:pt x="768587" y="742780"/>
                  </a:cubicBezTo>
                  <a:cubicBezTo>
                    <a:pt x="768819" y="747231"/>
                    <a:pt x="768407" y="751870"/>
                    <a:pt x="768008" y="756358"/>
                  </a:cubicBezTo>
                  <a:cubicBezTo>
                    <a:pt x="767795" y="758723"/>
                    <a:pt x="767587" y="761087"/>
                    <a:pt x="767466" y="763446"/>
                  </a:cubicBezTo>
                  <a:cubicBezTo>
                    <a:pt x="767258" y="765135"/>
                    <a:pt x="767414" y="766850"/>
                    <a:pt x="767578" y="768666"/>
                  </a:cubicBezTo>
                  <a:cubicBezTo>
                    <a:pt x="767870" y="771890"/>
                    <a:pt x="768170" y="775219"/>
                    <a:pt x="766408" y="778163"/>
                  </a:cubicBezTo>
                  <a:lnTo>
                    <a:pt x="766335" y="779197"/>
                  </a:lnTo>
                  <a:cubicBezTo>
                    <a:pt x="765691" y="788320"/>
                    <a:pt x="765025" y="797752"/>
                    <a:pt x="765360" y="806986"/>
                  </a:cubicBezTo>
                  <a:cubicBezTo>
                    <a:pt x="765349" y="809586"/>
                    <a:pt x="765638" y="812239"/>
                    <a:pt x="765917" y="814802"/>
                  </a:cubicBezTo>
                  <a:cubicBezTo>
                    <a:pt x="766351" y="818797"/>
                    <a:pt x="766802" y="822926"/>
                    <a:pt x="766175" y="826982"/>
                  </a:cubicBezTo>
                  <a:cubicBezTo>
                    <a:pt x="765515" y="829226"/>
                    <a:pt x="764220" y="830877"/>
                    <a:pt x="762388" y="831902"/>
                  </a:cubicBezTo>
                  <a:cubicBezTo>
                    <a:pt x="760682" y="834555"/>
                    <a:pt x="757602" y="836000"/>
                    <a:pt x="754645" y="835501"/>
                  </a:cubicBezTo>
                  <a:cubicBezTo>
                    <a:pt x="750756" y="837829"/>
                    <a:pt x="745493" y="840968"/>
                    <a:pt x="740812" y="837930"/>
                  </a:cubicBezTo>
                  <a:cubicBezTo>
                    <a:pt x="740043" y="838285"/>
                    <a:pt x="739311" y="838758"/>
                    <a:pt x="738546" y="839255"/>
                  </a:cubicBezTo>
                  <a:cubicBezTo>
                    <a:pt x="737027" y="840241"/>
                    <a:pt x="735455" y="841262"/>
                    <a:pt x="733372" y="841472"/>
                  </a:cubicBezTo>
                  <a:cubicBezTo>
                    <a:pt x="732256" y="841989"/>
                    <a:pt x="731143" y="842513"/>
                    <a:pt x="730034" y="843051"/>
                  </a:cubicBezTo>
                  <a:cubicBezTo>
                    <a:pt x="729896" y="843630"/>
                    <a:pt x="729698" y="844179"/>
                    <a:pt x="729444" y="844694"/>
                  </a:cubicBezTo>
                  <a:cubicBezTo>
                    <a:pt x="727234" y="848854"/>
                    <a:pt x="722688" y="849798"/>
                    <a:pt x="718679" y="850632"/>
                  </a:cubicBezTo>
                  <a:cubicBezTo>
                    <a:pt x="716791" y="851024"/>
                    <a:pt x="715009" y="851395"/>
                    <a:pt x="713477" y="852043"/>
                  </a:cubicBezTo>
                  <a:lnTo>
                    <a:pt x="707608" y="853870"/>
                  </a:lnTo>
                  <a:cubicBezTo>
                    <a:pt x="706964" y="854119"/>
                    <a:pt x="706240" y="854352"/>
                    <a:pt x="705510" y="854529"/>
                  </a:cubicBezTo>
                  <a:lnTo>
                    <a:pt x="700567" y="856067"/>
                  </a:lnTo>
                  <a:cubicBezTo>
                    <a:pt x="698643" y="857100"/>
                    <a:pt x="696737" y="858292"/>
                    <a:pt x="694896" y="859442"/>
                  </a:cubicBezTo>
                  <a:cubicBezTo>
                    <a:pt x="693015" y="860616"/>
                    <a:pt x="691071" y="861832"/>
                    <a:pt x="689072" y="862907"/>
                  </a:cubicBezTo>
                  <a:cubicBezTo>
                    <a:pt x="681388" y="867360"/>
                    <a:pt x="672225" y="872582"/>
                    <a:pt x="662744" y="877429"/>
                  </a:cubicBezTo>
                  <a:cubicBezTo>
                    <a:pt x="661060" y="878150"/>
                    <a:pt x="659445" y="878989"/>
                    <a:pt x="657737" y="879876"/>
                  </a:cubicBezTo>
                  <a:cubicBezTo>
                    <a:pt x="652691" y="882494"/>
                    <a:pt x="647480" y="885205"/>
                    <a:pt x="641695" y="884272"/>
                  </a:cubicBezTo>
                  <a:cubicBezTo>
                    <a:pt x="640696" y="883961"/>
                    <a:pt x="639841" y="883545"/>
                    <a:pt x="639102" y="883039"/>
                  </a:cubicBezTo>
                  <a:lnTo>
                    <a:pt x="635331" y="884336"/>
                  </a:lnTo>
                  <a:cubicBezTo>
                    <a:pt x="627633" y="886921"/>
                    <a:pt x="619767" y="889431"/>
                    <a:pt x="612161" y="891855"/>
                  </a:cubicBezTo>
                  <a:cubicBezTo>
                    <a:pt x="601610" y="895220"/>
                    <a:pt x="590710" y="898696"/>
                    <a:pt x="580092" y="902426"/>
                  </a:cubicBezTo>
                  <a:cubicBezTo>
                    <a:pt x="578950" y="905296"/>
                    <a:pt x="576271" y="907427"/>
                    <a:pt x="572481" y="908467"/>
                  </a:cubicBezTo>
                  <a:cubicBezTo>
                    <a:pt x="570480" y="909195"/>
                    <a:pt x="568421" y="910014"/>
                    <a:pt x="566365" y="910835"/>
                  </a:cubicBezTo>
                  <a:cubicBezTo>
                    <a:pt x="564683" y="911503"/>
                    <a:pt x="563000" y="912173"/>
                    <a:pt x="561303" y="912809"/>
                  </a:cubicBezTo>
                  <a:cubicBezTo>
                    <a:pt x="550227" y="916975"/>
                    <a:pt x="538852" y="920922"/>
                    <a:pt x="527849" y="924738"/>
                  </a:cubicBezTo>
                  <a:lnTo>
                    <a:pt x="518430" y="928012"/>
                  </a:lnTo>
                  <a:cubicBezTo>
                    <a:pt x="510661" y="930654"/>
                    <a:pt x="502927" y="933348"/>
                    <a:pt x="495191" y="936044"/>
                  </a:cubicBezTo>
                  <a:lnTo>
                    <a:pt x="484011" y="939932"/>
                  </a:lnTo>
                  <a:cubicBezTo>
                    <a:pt x="481611" y="941027"/>
                    <a:pt x="479107" y="942144"/>
                    <a:pt x="476593" y="943222"/>
                  </a:cubicBezTo>
                  <a:cubicBezTo>
                    <a:pt x="475692" y="943557"/>
                    <a:pt x="474819" y="943932"/>
                    <a:pt x="473936" y="944313"/>
                  </a:cubicBezTo>
                  <a:cubicBezTo>
                    <a:pt x="472156" y="945080"/>
                    <a:pt x="470321" y="945873"/>
                    <a:pt x="468427" y="946289"/>
                  </a:cubicBezTo>
                  <a:cubicBezTo>
                    <a:pt x="467421" y="950061"/>
                    <a:pt x="464107" y="953657"/>
                    <a:pt x="459310" y="953657"/>
                  </a:cubicBezTo>
                  <a:cubicBezTo>
                    <a:pt x="457879" y="953657"/>
                    <a:pt x="456401" y="953335"/>
                    <a:pt x="454919" y="952696"/>
                  </a:cubicBezTo>
                  <a:lnTo>
                    <a:pt x="454803" y="952639"/>
                  </a:lnTo>
                  <a:cubicBezTo>
                    <a:pt x="451410" y="950674"/>
                    <a:pt x="447876" y="949283"/>
                    <a:pt x="444562" y="948074"/>
                  </a:cubicBezTo>
                  <a:lnTo>
                    <a:pt x="444298" y="947934"/>
                  </a:lnTo>
                  <a:cubicBezTo>
                    <a:pt x="440863" y="945461"/>
                    <a:pt x="436981" y="943518"/>
                    <a:pt x="433200" y="941650"/>
                  </a:cubicBezTo>
                  <a:cubicBezTo>
                    <a:pt x="431632" y="942057"/>
                    <a:pt x="429339" y="942101"/>
                    <a:pt x="426667" y="940502"/>
                  </a:cubicBezTo>
                  <a:cubicBezTo>
                    <a:pt x="419341" y="935812"/>
                    <a:pt x="411145" y="932502"/>
                    <a:pt x="403220" y="929302"/>
                  </a:cubicBezTo>
                  <a:cubicBezTo>
                    <a:pt x="397063" y="926818"/>
                    <a:pt x="390696" y="924249"/>
                    <a:pt x="384738" y="921042"/>
                  </a:cubicBezTo>
                  <a:cubicBezTo>
                    <a:pt x="384103" y="920712"/>
                    <a:pt x="383522" y="920333"/>
                    <a:pt x="383009" y="919908"/>
                  </a:cubicBezTo>
                  <a:cubicBezTo>
                    <a:pt x="379389" y="922722"/>
                    <a:pt x="374536" y="919722"/>
                    <a:pt x="371840" y="918057"/>
                  </a:cubicBezTo>
                  <a:cubicBezTo>
                    <a:pt x="367414" y="915866"/>
                    <a:pt x="362753" y="913698"/>
                    <a:pt x="358246" y="911602"/>
                  </a:cubicBezTo>
                  <a:cubicBezTo>
                    <a:pt x="355647" y="910393"/>
                    <a:pt x="353049" y="909186"/>
                    <a:pt x="350460" y="907955"/>
                  </a:cubicBezTo>
                  <a:cubicBezTo>
                    <a:pt x="341452" y="903738"/>
                    <a:pt x="330645" y="898889"/>
                    <a:pt x="318793" y="894893"/>
                  </a:cubicBezTo>
                  <a:cubicBezTo>
                    <a:pt x="317857" y="894799"/>
                    <a:pt x="316949" y="894488"/>
                    <a:pt x="316131" y="893984"/>
                  </a:cubicBezTo>
                  <a:cubicBezTo>
                    <a:pt x="313568" y="895001"/>
                    <a:pt x="310837" y="894576"/>
                    <a:pt x="308858" y="892817"/>
                  </a:cubicBezTo>
                  <a:cubicBezTo>
                    <a:pt x="304156" y="888373"/>
                    <a:pt x="305771" y="874994"/>
                    <a:pt x="307071" y="864246"/>
                  </a:cubicBezTo>
                  <a:cubicBezTo>
                    <a:pt x="307472" y="860927"/>
                    <a:pt x="307821" y="858047"/>
                    <a:pt x="307896" y="856029"/>
                  </a:cubicBezTo>
                  <a:cubicBezTo>
                    <a:pt x="306813" y="853412"/>
                    <a:pt x="307505" y="850670"/>
                    <a:pt x="308117" y="848240"/>
                  </a:cubicBezTo>
                  <a:cubicBezTo>
                    <a:pt x="308371" y="847228"/>
                    <a:pt x="308610" y="846273"/>
                    <a:pt x="308733" y="845351"/>
                  </a:cubicBezTo>
                  <a:lnTo>
                    <a:pt x="308805" y="844567"/>
                  </a:lnTo>
                  <a:cubicBezTo>
                    <a:pt x="308961" y="842793"/>
                    <a:pt x="309136" y="840793"/>
                    <a:pt x="310458" y="839218"/>
                  </a:cubicBezTo>
                  <a:cubicBezTo>
                    <a:pt x="310960" y="836312"/>
                    <a:pt x="311396" y="833383"/>
                    <a:pt x="311815" y="830461"/>
                  </a:cubicBezTo>
                  <a:cubicBezTo>
                    <a:pt x="312488" y="826676"/>
                    <a:pt x="312825" y="822801"/>
                    <a:pt x="313150" y="819056"/>
                  </a:cubicBezTo>
                  <a:cubicBezTo>
                    <a:pt x="313549" y="814456"/>
                    <a:pt x="313961" y="809707"/>
                    <a:pt x="314989" y="805079"/>
                  </a:cubicBezTo>
                  <a:cubicBezTo>
                    <a:pt x="312220" y="802150"/>
                    <a:pt x="312541" y="797645"/>
                    <a:pt x="314340" y="794721"/>
                  </a:cubicBezTo>
                  <a:cubicBezTo>
                    <a:pt x="315292" y="793207"/>
                    <a:pt x="316118" y="791325"/>
                    <a:pt x="316995" y="789336"/>
                  </a:cubicBezTo>
                  <a:cubicBezTo>
                    <a:pt x="319121" y="784515"/>
                    <a:pt x="321522" y="779068"/>
                    <a:pt x="326509" y="777416"/>
                  </a:cubicBezTo>
                  <a:cubicBezTo>
                    <a:pt x="326861" y="776913"/>
                    <a:pt x="327217" y="776418"/>
                    <a:pt x="327574" y="775920"/>
                  </a:cubicBezTo>
                  <a:cubicBezTo>
                    <a:pt x="326568" y="775033"/>
                    <a:pt x="325919" y="773818"/>
                    <a:pt x="325728" y="772462"/>
                  </a:cubicBezTo>
                  <a:cubicBezTo>
                    <a:pt x="325509" y="770891"/>
                    <a:pt x="325961" y="769340"/>
                    <a:pt x="326969" y="768206"/>
                  </a:cubicBezTo>
                  <a:lnTo>
                    <a:pt x="327506" y="767612"/>
                  </a:lnTo>
                  <a:cubicBezTo>
                    <a:pt x="332546" y="762018"/>
                    <a:pt x="337309" y="756733"/>
                    <a:pt x="340953" y="750378"/>
                  </a:cubicBezTo>
                  <a:cubicBezTo>
                    <a:pt x="344936" y="744098"/>
                    <a:pt x="349695" y="738368"/>
                    <a:pt x="354299" y="732827"/>
                  </a:cubicBezTo>
                  <a:cubicBezTo>
                    <a:pt x="355956" y="730831"/>
                    <a:pt x="357611" y="728840"/>
                    <a:pt x="359226" y="726829"/>
                  </a:cubicBezTo>
                  <a:cubicBezTo>
                    <a:pt x="361392" y="723636"/>
                    <a:pt x="363630" y="720383"/>
                    <a:pt x="365868" y="717132"/>
                  </a:cubicBezTo>
                  <a:cubicBezTo>
                    <a:pt x="374525" y="704557"/>
                    <a:pt x="383475" y="691553"/>
                    <a:pt x="391168" y="678082"/>
                  </a:cubicBezTo>
                  <a:cubicBezTo>
                    <a:pt x="391326" y="675763"/>
                    <a:pt x="392619" y="673896"/>
                    <a:pt x="393868" y="672092"/>
                  </a:cubicBezTo>
                  <a:cubicBezTo>
                    <a:pt x="394360" y="671384"/>
                    <a:pt x="394846" y="670683"/>
                    <a:pt x="395245" y="669967"/>
                  </a:cubicBezTo>
                  <a:cubicBezTo>
                    <a:pt x="398564" y="664990"/>
                    <a:pt x="401732" y="659902"/>
                    <a:pt x="404792" y="654980"/>
                  </a:cubicBezTo>
                  <a:cubicBezTo>
                    <a:pt x="406407" y="652385"/>
                    <a:pt x="408021" y="649791"/>
                    <a:pt x="409658" y="647209"/>
                  </a:cubicBezTo>
                  <a:lnTo>
                    <a:pt x="412631" y="642626"/>
                  </a:lnTo>
                  <a:cubicBezTo>
                    <a:pt x="416599" y="636524"/>
                    <a:pt x="420698" y="630214"/>
                    <a:pt x="424626" y="623940"/>
                  </a:cubicBezTo>
                  <a:cubicBezTo>
                    <a:pt x="425453" y="622854"/>
                    <a:pt x="426117" y="621673"/>
                    <a:pt x="426820" y="620422"/>
                  </a:cubicBezTo>
                  <a:cubicBezTo>
                    <a:pt x="428348" y="617706"/>
                    <a:pt x="429929" y="614900"/>
                    <a:pt x="432809" y="613514"/>
                  </a:cubicBezTo>
                  <a:cubicBezTo>
                    <a:pt x="433011" y="613113"/>
                    <a:pt x="433219" y="612717"/>
                    <a:pt x="433428" y="612322"/>
                  </a:cubicBezTo>
                  <a:cubicBezTo>
                    <a:pt x="434263" y="610728"/>
                    <a:pt x="435054" y="609225"/>
                    <a:pt x="435339" y="607554"/>
                  </a:cubicBezTo>
                  <a:cubicBezTo>
                    <a:pt x="436256" y="605105"/>
                    <a:pt x="437428" y="603000"/>
                    <a:pt x="438562" y="600965"/>
                  </a:cubicBezTo>
                  <a:cubicBezTo>
                    <a:pt x="439682" y="598957"/>
                    <a:pt x="440837" y="596876"/>
                    <a:pt x="441650" y="594723"/>
                  </a:cubicBezTo>
                  <a:cubicBezTo>
                    <a:pt x="442420" y="592199"/>
                    <a:pt x="444697" y="590574"/>
                    <a:pt x="447069" y="590677"/>
                  </a:cubicBezTo>
                  <a:cubicBezTo>
                    <a:pt x="447615" y="589816"/>
                    <a:pt x="448115" y="588804"/>
                    <a:pt x="448639" y="587746"/>
                  </a:cubicBezTo>
                  <a:cubicBezTo>
                    <a:pt x="450294" y="584393"/>
                    <a:pt x="452168" y="580590"/>
                    <a:pt x="456458" y="580262"/>
                  </a:cubicBezTo>
                  <a:cubicBezTo>
                    <a:pt x="457515" y="580183"/>
                    <a:pt x="458473" y="580638"/>
                    <a:pt x="459218" y="581398"/>
                  </a:cubicBezTo>
                  <a:cubicBezTo>
                    <a:pt x="459939" y="582134"/>
                    <a:pt x="460373" y="583133"/>
                    <a:pt x="460413" y="584119"/>
                  </a:cubicBezTo>
                  <a:cubicBezTo>
                    <a:pt x="461106" y="584369"/>
                    <a:pt x="461820" y="584597"/>
                    <a:pt x="462548" y="584802"/>
                  </a:cubicBezTo>
                  <a:lnTo>
                    <a:pt x="463223" y="584936"/>
                  </a:lnTo>
                  <a:cubicBezTo>
                    <a:pt x="472739" y="586842"/>
                    <a:pt x="482578" y="588813"/>
                    <a:pt x="492098" y="591533"/>
                  </a:cubicBezTo>
                  <a:lnTo>
                    <a:pt x="493113" y="591205"/>
                  </a:lnTo>
                  <a:cubicBezTo>
                    <a:pt x="511687" y="581493"/>
                    <a:pt x="528858" y="573544"/>
                    <a:pt x="545439" y="566973"/>
                  </a:cubicBezTo>
                  <a:cubicBezTo>
                    <a:pt x="549521" y="565280"/>
                    <a:pt x="553743" y="563718"/>
                    <a:pt x="557825" y="562206"/>
                  </a:cubicBezTo>
                  <a:cubicBezTo>
                    <a:pt x="563020" y="560283"/>
                    <a:pt x="568391" y="558297"/>
                    <a:pt x="573520" y="556021"/>
                  </a:cubicBezTo>
                  <a:cubicBezTo>
                    <a:pt x="574857" y="555559"/>
                    <a:pt x="576194" y="554829"/>
                    <a:pt x="577611" y="554056"/>
                  </a:cubicBezTo>
                  <a:cubicBezTo>
                    <a:pt x="579395" y="553081"/>
                    <a:pt x="581236" y="552078"/>
                    <a:pt x="583124" y="551555"/>
                  </a:cubicBezTo>
                  <a:lnTo>
                    <a:pt x="583223" y="551423"/>
                  </a:lnTo>
                  <a:lnTo>
                    <a:pt x="583505" y="551419"/>
                  </a:lnTo>
                  <a:cubicBezTo>
                    <a:pt x="585616" y="550306"/>
                    <a:pt x="587727" y="549209"/>
                    <a:pt x="589849" y="548118"/>
                  </a:cubicBezTo>
                  <a:cubicBezTo>
                    <a:pt x="592357" y="547014"/>
                    <a:pt x="594841" y="545754"/>
                    <a:pt x="597467" y="544425"/>
                  </a:cubicBezTo>
                  <a:cubicBezTo>
                    <a:pt x="601632" y="542315"/>
                    <a:pt x="605935" y="540134"/>
                    <a:pt x="610357" y="538585"/>
                  </a:cubicBezTo>
                  <a:cubicBezTo>
                    <a:pt x="611288" y="538038"/>
                    <a:pt x="612400" y="537411"/>
                    <a:pt x="613518" y="536794"/>
                  </a:cubicBezTo>
                  <a:cubicBezTo>
                    <a:pt x="620831" y="532638"/>
                    <a:pt x="628814" y="528492"/>
                    <a:pt x="639387" y="523349"/>
                  </a:cubicBezTo>
                  <a:lnTo>
                    <a:pt x="640071" y="523016"/>
                  </a:lnTo>
                  <a:lnTo>
                    <a:pt x="640621" y="523537"/>
                  </a:lnTo>
                  <a:cubicBezTo>
                    <a:pt x="640797" y="523704"/>
                    <a:pt x="641023" y="523809"/>
                    <a:pt x="641274" y="523844"/>
                  </a:cubicBezTo>
                  <a:cubicBezTo>
                    <a:pt x="641838" y="523910"/>
                    <a:pt x="642445" y="523916"/>
                    <a:pt x="643000" y="523791"/>
                  </a:cubicBezTo>
                  <a:cubicBezTo>
                    <a:pt x="645124" y="523338"/>
                    <a:pt x="647224" y="522528"/>
                    <a:pt x="649256" y="521748"/>
                  </a:cubicBezTo>
                  <a:lnTo>
                    <a:pt x="650124" y="521415"/>
                  </a:lnTo>
                  <a:cubicBezTo>
                    <a:pt x="651038" y="521064"/>
                    <a:pt x="651941" y="520677"/>
                    <a:pt x="652842" y="520293"/>
                  </a:cubicBezTo>
                  <a:lnTo>
                    <a:pt x="654002" y="519798"/>
                  </a:lnTo>
                  <a:cubicBezTo>
                    <a:pt x="655731" y="519069"/>
                    <a:pt x="657435" y="518269"/>
                    <a:pt x="659136" y="517472"/>
                  </a:cubicBezTo>
                  <a:lnTo>
                    <a:pt x="662922" y="515720"/>
                  </a:lnTo>
                  <a:cubicBezTo>
                    <a:pt x="665103" y="514721"/>
                    <a:pt x="667361" y="513689"/>
                    <a:pt x="669483" y="512548"/>
                  </a:cubicBezTo>
                  <a:cubicBezTo>
                    <a:pt x="670311" y="512112"/>
                    <a:pt x="671118" y="511674"/>
                    <a:pt x="671920" y="511214"/>
                  </a:cubicBezTo>
                  <a:lnTo>
                    <a:pt x="672339" y="511076"/>
                  </a:lnTo>
                  <a:cubicBezTo>
                    <a:pt x="672718" y="511032"/>
                    <a:pt x="672986" y="510975"/>
                    <a:pt x="673207" y="510892"/>
                  </a:cubicBezTo>
                  <a:cubicBezTo>
                    <a:pt x="673819" y="510667"/>
                    <a:pt x="674404" y="510426"/>
                    <a:pt x="674985" y="510165"/>
                  </a:cubicBezTo>
                  <a:cubicBezTo>
                    <a:pt x="675174" y="510080"/>
                    <a:pt x="675347" y="509948"/>
                    <a:pt x="675491" y="509780"/>
                  </a:cubicBezTo>
                  <a:lnTo>
                    <a:pt x="675675" y="509563"/>
                  </a:lnTo>
                  <a:lnTo>
                    <a:pt x="675943" y="509464"/>
                  </a:lnTo>
                  <a:cubicBezTo>
                    <a:pt x="677657" y="508827"/>
                    <a:pt x="679363" y="508170"/>
                    <a:pt x="681070" y="507502"/>
                  </a:cubicBezTo>
                  <a:cubicBezTo>
                    <a:pt x="681899" y="507175"/>
                    <a:pt x="682311" y="506332"/>
                    <a:pt x="682418" y="505649"/>
                  </a:cubicBezTo>
                  <a:lnTo>
                    <a:pt x="682486" y="505230"/>
                  </a:lnTo>
                  <a:lnTo>
                    <a:pt x="682817" y="504965"/>
                  </a:lnTo>
                  <a:cubicBezTo>
                    <a:pt x="683039" y="504790"/>
                    <a:pt x="683087" y="504656"/>
                    <a:pt x="683107" y="504562"/>
                  </a:cubicBezTo>
                  <a:lnTo>
                    <a:pt x="683315" y="503528"/>
                  </a:lnTo>
                  <a:lnTo>
                    <a:pt x="684359" y="503697"/>
                  </a:lnTo>
                  <a:cubicBezTo>
                    <a:pt x="686270" y="504006"/>
                    <a:pt x="688096" y="504882"/>
                    <a:pt x="689573" y="506187"/>
                  </a:cubicBezTo>
                  <a:cubicBezTo>
                    <a:pt x="690095" y="505968"/>
                    <a:pt x="690619" y="505751"/>
                    <a:pt x="691141" y="505535"/>
                  </a:cubicBezTo>
                  <a:cubicBezTo>
                    <a:pt x="689085" y="504836"/>
                    <a:pt x="687029" y="504139"/>
                    <a:pt x="684961" y="503458"/>
                  </a:cubicBezTo>
                  <a:cubicBezTo>
                    <a:pt x="675388" y="500302"/>
                    <a:pt x="665489" y="497038"/>
                    <a:pt x="656440" y="492002"/>
                  </a:cubicBezTo>
                  <a:cubicBezTo>
                    <a:pt x="651818" y="489641"/>
                    <a:pt x="647138" y="487138"/>
                    <a:pt x="642614" y="484717"/>
                  </a:cubicBezTo>
                  <a:cubicBezTo>
                    <a:pt x="639404" y="483000"/>
                    <a:pt x="636193" y="481283"/>
                    <a:pt x="632966" y="479594"/>
                  </a:cubicBezTo>
                  <a:cubicBezTo>
                    <a:pt x="623157" y="475888"/>
                    <a:pt x="612895" y="472002"/>
                    <a:pt x="602507" y="468550"/>
                  </a:cubicBezTo>
                  <a:cubicBezTo>
                    <a:pt x="599887" y="469796"/>
                    <a:pt x="596792" y="469925"/>
                    <a:pt x="594122" y="468955"/>
                  </a:cubicBezTo>
                  <a:lnTo>
                    <a:pt x="594122" y="469122"/>
                  </a:lnTo>
                  <a:lnTo>
                    <a:pt x="592478" y="468217"/>
                  </a:lnTo>
                  <a:cubicBezTo>
                    <a:pt x="586618" y="464859"/>
                    <a:pt x="580557" y="461389"/>
                    <a:pt x="574027" y="459517"/>
                  </a:cubicBezTo>
                  <a:lnTo>
                    <a:pt x="570688" y="458459"/>
                  </a:lnTo>
                  <a:cubicBezTo>
                    <a:pt x="565078" y="456693"/>
                    <a:pt x="559280" y="454864"/>
                    <a:pt x="553852" y="452350"/>
                  </a:cubicBezTo>
                  <a:cubicBezTo>
                    <a:pt x="552359" y="451662"/>
                    <a:pt x="551218" y="450665"/>
                    <a:pt x="550448" y="449445"/>
                  </a:cubicBezTo>
                  <a:cubicBezTo>
                    <a:pt x="549918" y="449533"/>
                    <a:pt x="549387" y="449588"/>
                    <a:pt x="548861" y="449588"/>
                  </a:cubicBezTo>
                  <a:cubicBezTo>
                    <a:pt x="547741" y="449588"/>
                    <a:pt x="546640" y="449384"/>
                    <a:pt x="545628" y="448968"/>
                  </a:cubicBezTo>
                  <a:lnTo>
                    <a:pt x="545547" y="448931"/>
                  </a:lnTo>
                  <a:cubicBezTo>
                    <a:pt x="543560" y="447919"/>
                    <a:pt x="541907" y="446723"/>
                    <a:pt x="540189" y="445060"/>
                  </a:cubicBezTo>
                  <a:cubicBezTo>
                    <a:pt x="539123" y="443823"/>
                    <a:pt x="538611" y="442351"/>
                    <a:pt x="538573" y="440817"/>
                  </a:cubicBezTo>
                  <a:cubicBezTo>
                    <a:pt x="536907" y="443415"/>
                    <a:pt x="535272" y="446068"/>
                    <a:pt x="533689" y="448687"/>
                  </a:cubicBezTo>
                  <a:cubicBezTo>
                    <a:pt x="531826" y="451776"/>
                    <a:pt x="529899" y="454967"/>
                    <a:pt x="527876" y="458043"/>
                  </a:cubicBezTo>
                  <a:cubicBezTo>
                    <a:pt x="519171" y="472442"/>
                    <a:pt x="510012" y="486826"/>
                    <a:pt x="501156" y="500740"/>
                  </a:cubicBezTo>
                  <a:cubicBezTo>
                    <a:pt x="499516" y="503305"/>
                    <a:pt x="497835" y="505841"/>
                    <a:pt x="496153" y="508375"/>
                  </a:cubicBezTo>
                  <a:cubicBezTo>
                    <a:pt x="492416" y="514011"/>
                    <a:pt x="488551" y="519840"/>
                    <a:pt x="485265" y="525877"/>
                  </a:cubicBezTo>
                  <a:cubicBezTo>
                    <a:pt x="485019" y="526315"/>
                    <a:pt x="484774" y="526786"/>
                    <a:pt x="484520" y="527281"/>
                  </a:cubicBezTo>
                  <a:cubicBezTo>
                    <a:pt x="483338" y="529581"/>
                    <a:pt x="481867" y="532444"/>
                    <a:pt x="479408" y="533228"/>
                  </a:cubicBezTo>
                  <a:cubicBezTo>
                    <a:pt x="478978" y="533366"/>
                    <a:pt x="478539" y="533434"/>
                    <a:pt x="478092" y="533434"/>
                  </a:cubicBezTo>
                  <a:cubicBezTo>
                    <a:pt x="477290" y="533434"/>
                    <a:pt x="476457" y="533212"/>
                    <a:pt x="475607" y="532772"/>
                  </a:cubicBezTo>
                  <a:cubicBezTo>
                    <a:pt x="472910" y="531732"/>
                    <a:pt x="472754" y="529090"/>
                    <a:pt x="472886" y="526957"/>
                  </a:cubicBezTo>
                  <a:cubicBezTo>
                    <a:pt x="469852" y="526159"/>
                    <a:pt x="467458" y="524026"/>
                    <a:pt x="466378" y="521104"/>
                  </a:cubicBezTo>
                  <a:cubicBezTo>
                    <a:pt x="465290" y="517744"/>
                    <a:pt x="464995" y="514250"/>
                    <a:pt x="464707" y="510873"/>
                  </a:cubicBezTo>
                  <a:cubicBezTo>
                    <a:pt x="464545" y="508980"/>
                    <a:pt x="464381" y="507024"/>
                    <a:pt x="464078" y="505153"/>
                  </a:cubicBezTo>
                  <a:cubicBezTo>
                    <a:pt x="462296" y="496160"/>
                    <a:pt x="461059" y="488577"/>
                    <a:pt x="460191" y="481331"/>
                  </a:cubicBezTo>
                  <a:cubicBezTo>
                    <a:pt x="459293" y="476461"/>
                    <a:pt x="457870" y="471535"/>
                    <a:pt x="456491" y="466773"/>
                  </a:cubicBezTo>
                  <a:cubicBezTo>
                    <a:pt x="455316" y="462706"/>
                    <a:pt x="454099" y="458500"/>
                    <a:pt x="453196" y="454269"/>
                  </a:cubicBezTo>
                  <a:cubicBezTo>
                    <a:pt x="451287" y="443275"/>
                    <a:pt x="449222" y="433677"/>
                    <a:pt x="446879" y="424880"/>
                  </a:cubicBezTo>
                  <a:cubicBezTo>
                    <a:pt x="442481" y="407675"/>
                    <a:pt x="437304" y="390511"/>
                    <a:pt x="431494" y="373855"/>
                  </a:cubicBezTo>
                  <a:cubicBezTo>
                    <a:pt x="430453" y="371036"/>
                    <a:pt x="429379" y="368206"/>
                    <a:pt x="428268" y="365398"/>
                  </a:cubicBezTo>
                  <a:lnTo>
                    <a:pt x="428121" y="365054"/>
                  </a:lnTo>
                  <a:cubicBezTo>
                    <a:pt x="427292" y="363126"/>
                    <a:pt x="426358" y="360954"/>
                    <a:pt x="426928" y="358654"/>
                  </a:cubicBezTo>
                  <a:cubicBezTo>
                    <a:pt x="426715" y="357795"/>
                    <a:pt x="426310" y="356790"/>
                    <a:pt x="425887" y="355729"/>
                  </a:cubicBezTo>
                  <a:cubicBezTo>
                    <a:pt x="425299" y="354266"/>
                    <a:pt x="424650" y="352652"/>
                    <a:pt x="424388" y="351079"/>
                  </a:cubicBezTo>
                  <a:cubicBezTo>
                    <a:pt x="423826" y="351136"/>
                    <a:pt x="423252" y="351114"/>
                    <a:pt x="422684" y="351011"/>
                  </a:cubicBezTo>
                  <a:cubicBezTo>
                    <a:pt x="417101" y="349051"/>
                    <a:pt x="411741" y="345831"/>
                    <a:pt x="407017" y="341652"/>
                  </a:cubicBezTo>
                  <a:lnTo>
                    <a:pt x="405020" y="339720"/>
                  </a:lnTo>
                  <a:cubicBezTo>
                    <a:pt x="402626" y="337409"/>
                    <a:pt x="400158" y="335028"/>
                    <a:pt x="397854" y="332524"/>
                  </a:cubicBezTo>
                  <a:cubicBezTo>
                    <a:pt x="396350" y="333405"/>
                    <a:pt x="394577" y="333681"/>
                    <a:pt x="392935" y="333247"/>
                  </a:cubicBezTo>
                  <a:cubicBezTo>
                    <a:pt x="390719" y="332971"/>
                    <a:pt x="388960" y="331521"/>
                    <a:pt x="388248" y="329296"/>
                  </a:cubicBezTo>
                  <a:cubicBezTo>
                    <a:pt x="387426" y="326724"/>
                    <a:pt x="388217" y="323750"/>
                    <a:pt x="390221" y="321897"/>
                  </a:cubicBezTo>
                  <a:cubicBezTo>
                    <a:pt x="391760" y="319807"/>
                    <a:pt x="393465" y="317595"/>
                    <a:pt x="395169" y="315380"/>
                  </a:cubicBezTo>
                  <a:cubicBezTo>
                    <a:pt x="397735" y="312047"/>
                    <a:pt x="400388" y="308599"/>
                    <a:pt x="402880" y="305134"/>
                  </a:cubicBezTo>
                  <a:cubicBezTo>
                    <a:pt x="412383" y="290073"/>
                    <a:pt x="423287" y="275601"/>
                    <a:pt x="433836" y="261604"/>
                  </a:cubicBezTo>
                  <a:cubicBezTo>
                    <a:pt x="441846" y="250974"/>
                    <a:pt x="450128" y="239983"/>
                    <a:pt x="457738" y="228805"/>
                  </a:cubicBezTo>
                  <a:cubicBezTo>
                    <a:pt x="465757" y="218751"/>
                    <a:pt x="473141" y="208067"/>
                    <a:pt x="480280" y="197732"/>
                  </a:cubicBezTo>
                  <a:cubicBezTo>
                    <a:pt x="482834" y="194035"/>
                    <a:pt x="485388" y="190338"/>
                    <a:pt x="487974" y="186662"/>
                  </a:cubicBezTo>
                  <a:cubicBezTo>
                    <a:pt x="489237" y="184910"/>
                    <a:pt x="490474" y="183149"/>
                    <a:pt x="491690" y="181379"/>
                  </a:cubicBezTo>
                  <a:cubicBezTo>
                    <a:pt x="486971" y="179351"/>
                    <a:pt x="482102" y="177248"/>
                    <a:pt x="477452" y="174830"/>
                  </a:cubicBezTo>
                  <a:cubicBezTo>
                    <a:pt x="476260" y="174151"/>
                    <a:pt x="475052" y="173526"/>
                    <a:pt x="473831" y="172898"/>
                  </a:cubicBezTo>
                  <a:cubicBezTo>
                    <a:pt x="469512" y="170670"/>
                    <a:pt x="465051" y="168370"/>
                    <a:pt x="462243" y="164226"/>
                  </a:cubicBezTo>
                  <a:lnTo>
                    <a:pt x="460768" y="163624"/>
                  </a:lnTo>
                  <a:cubicBezTo>
                    <a:pt x="454928" y="164447"/>
                    <a:pt x="449426" y="162287"/>
                    <a:pt x="444097" y="160204"/>
                  </a:cubicBezTo>
                  <a:cubicBezTo>
                    <a:pt x="443266" y="159880"/>
                    <a:pt x="442444" y="159558"/>
                    <a:pt x="441628" y="159252"/>
                  </a:cubicBezTo>
                  <a:cubicBezTo>
                    <a:pt x="433349" y="155872"/>
                    <a:pt x="425503" y="151776"/>
                    <a:pt x="418252" y="147846"/>
                  </a:cubicBezTo>
                  <a:cubicBezTo>
                    <a:pt x="416838" y="147443"/>
                    <a:pt x="414983" y="146944"/>
                    <a:pt x="412806" y="146359"/>
                  </a:cubicBezTo>
                  <a:cubicBezTo>
                    <a:pt x="401217" y="143242"/>
                    <a:pt x="379745" y="137468"/>
                    <a:pt x="367098" y="130579"/>
                  </a:cubicBezTo>
                  <a:cubicBezTo>
                    <a:pt x="365511" y="130895"/>
                    <a:pt x="363909" y="130893"/>
                    <a:pt x="362326" y="130573"/>
                  </a:cubicBezTo>
                  <a:cubicBezTo>
                    <a:pt x="358648" y="129697"/>
                    <a:pt x="355495" y="127738"/>
                    <a:pt x="352444" y="125846"/>
                  </a:cubicBezTo>
                  <a:cubicBezTo>
                    <a:pt x="351045" y="124979"/>
                    <a:pt x="349598" y="124081"/>
                    <a:pt x="348152" y="123323"/>
                  </a:cubicBezTo>
                  <a:cubicBezTo>
                    <a:pt x="343956" y="121095"/>
                    <a:pt x="339526" y="118843"/>
                    <a:pt x="334983" y="116620"/>
                  </a:cubicBezTo>
                  <a:cubicBezTo>
                    <a:pt x="330608" y="116002"/>
                    <a:pt x="326454" y="114331"/>
                    <a:pt x="322433" y="112717"/>
                  </a:cubicBezTo>
                  <a:lnTo>
                    <a:pt x="320846" y="112082"/>
                  </a:lnTo>
                  <a:cubicBezTo>
                    <a:pt x="317616" y="111291"/>
                    <a:pt x="314136" y="110546"/>
                    <a:pt x="310774" y="109825"/>
                  </a:cubicBezTo>
                  <a:cubicBezTo>
                    <a:pt x="301843" y="107911"/>
                    <a:pt x="292607" y="105931"/>
                    <a:pt x="284054" y="102032"/>
                  </a:cubicBezTo>
                  <a:cubicBezTo>
                    <a:pt x="282594" y="101548"/>
                    <a:pt x="278757" y="100087"/>
                    <a:pt x="275877" y="97546"/>
                  </a:cubicBezTo>
                  <a:cubicBezTo>
                    <a:pt x="266385" y="97995"/>
                    <a:pt x="255234" y="92029"/>
                    <a:pt x="246194" y="87221"/>
                  </a:cubicBezTo>
                  <a:cubicBezTo>
                    <a:pt x="243694" y="85891"/>
                    <a:pt x="241334" y="84636"/>
                    <a:pt x="239334" y="83701"/>
                  </a:cubicBezTo>
                  <a:cubicBezTo>
                    <a:pt x="232098" y="80750"/>
                    <a:pt x="224391" y="78481"/>
                    <a:pt x="216935" y="76288"/>
                  </a:cubicBezTo>
                  <a:cubicBezTo>
                    <a:pt x="207373" y="73474"/>
                    <a:pt x="197489" y="70565"/>
                    <a:pt x="188269" y="66121"/>
                  </a:cubicBezTo>
                  <a:lnTo>
                    <a:pt x="186927" y="65474"/>
                  </a:lnTo>
                  <a:lnTo>
                    <a:pt x="187098" y="65293"/>
                  </a:lnTo>
                  <a:cubicBezTo>
                    <a:pt x="186741" y="64975"/>
                    <a:pt x="186436" y="64609"/>
                    <a:pt x="186193" y="64204"/>
                  </a:cubicBezTo>
                  <a:cubicBezTo>
                    <a:pt x="176068" y="63291"/>
                    <a:pt x="166569" y="59278"/>
                    <a:pt x="157380" y="55394"/>
                  </a:cubicBezTo>
                  <a:cubicBezTo>
                    <a:pt x="155753" y="54707"/>
                    <a:pt x="154131" y="54021"/>
                    <a:pt x="152511" y="53355"/>
                  </a:cubicBezTo>
                  <a:cubicBezTo>
                    <a:pt x="151489" y="53090"/>
                    <a:pt x="150008" y="52696"/>
                    <a:pt x="148510" y="52168"/>
                  </a:cubicBezTo>
                  <a:cubicBezTo>
                    <a:pt x="147776" y="53042"/>
                    <a:pt x="147046" y="53918"/>
                    <a:pt x="146336" y="54794"/>
                  </a:cubicBezTo>
                  <a:cubicBezTo>
                    <a:pt x="138361" y="63310"/>
                    <a:pt x="129993" y="71603"/>
                    <a:pt x="121902" y="79624"/>
                  </a:cubicBezTo>
                  <a:cubicBezTo>
                    <a:pt x="117934" y="83556"/>
                    <a:pt x="113967" y="87488"/>
                    <a:pt x="110036" y="91453"/>
                  </a:cubicBezTo>
                  <a:cubicBezTo>
                    <a:pt x="98242" y="103423"/>
                    <a:pt x="89391" y="113687"/>
                    <a:pt x="82185" y="123750"/>
                  </a:cubicBezTo>
                  <a:cubicBezTo>
                    <a:pt x="81170" y="125046"/>
                    <a:pt x="80201" y="126409"/>
                    <a:pt x="79217" y="127795"/>
                  </a:cubicBezTo>
                  <a:cubicBezTo>
                    <a:pt x="75440" y="133116"/>
                    <a:pt x="71165" y="139135"/>
                    <a:pt x="64453" y="140916"/>
                  </a:cubicBezTo>
                  <a:cubicBezTo>
                    <a:pt x="57068" y="150749"/>
                    <a:pt x="48538" y="162393"/>
                    <a:pt x="40973" y="174510"/>
                  </a:cubicBezTo>
                  <a:cubicBezTo>
                    <a:pt x="40506" y="176457"/>
                    <a:pt x="39415" y="178198"/>
                    <a:pt x="38362" y="179885"/>
                  </a:cubicBezTo>
                  <a:cubicBezTo>
                    <a:pt x="38040" y="180402"/>
                    <a:pt x="37720" y="180915"/>
                    <a:pt x="37428" y="181418"/>
                  </a:cubicBezTo>
                  <a:cubicBezTo>
                    <a:pt x="36628" y="183545"/>
                    <a:pt x="34787" y="185365"/>
                    <a:pt x="32455" y="186257"/>
                  </a:cubicBezTo>
                  <a:cubicBezTo>
                    <a:pt x="30414" y="187041"/>
                    <a:pt x="28270" y="186993"/>
                    <a:pt x="26380" y="186136"/>
                  </a:cubicBezTo>
                  <a:cubicBezTo>
                    <a:pt x="26257" y="186156"/>
                    <a:pt x="26139" y="186176"/>
                    <a:pt x="26019" y="186193"/>
                  </a:cubicBezTo>
                  <a:cubicBezTo>
                    <a:pt x="23576" y="188114"/>
                    <a:pt x="20001" y="188480"/>
                    <a:pt x="17158" y="187078"/>
                  </a:cubicBezTo>
                  <a:cubicBezTo>
                    <a:pt x="11333" y="185823"/>
                    <a:pt x="5586" y="183937"/>
                    <a:pt x="2780" y="178805"/>
                  </a:cubicBezTo>
                  <a:cubicBezTo>
                    <a:pt x="899" y="176709"/>
                    <a:pt x="0" y="174346"/>
                    <a:pt x="107" y="171774"/>
                  </a:cubicBezTo>
                  <a:cubicBezTo>
                    <a:pt x="167" y="168171"/>
                    <a:pt x="2738" y="165943"/>
                    <a:pt x="5009" y="163978"/>
                  </a:cubicBezTo>
                  <a:cubicBezTo>
                    <a:pt x="5338" y="163692"/>
                    <a:pt x="5667" y="163409"/>
                    <a:pt x="5985" y="163122"/>
                  </a:cubicBezTo>
                  <a:cubicBezTo>
                    <a:pt x="8137" y="161240"/>
                    <a:pt x="9917" y="158895"/>
                    <a:pt x="11640" y="156625"/>
                  </a:cubicBezTo>
                  <a:cubicBezTo>
                    <a:pt x="12162" y="155938"/>
                    <a:pt x="12681" y="155252"/>
                    <a:pt x="13212" y="154577"/>
                  </a:cubicBezTo>
                  <a:lnTo>
                    <a:pt x="15797" y="151162"/>
                  </a:lnTo>
                  <a:cubicBezTo>
                    <a:pt x="19032" y="146889"/>
                    <a:pt x="22268" y="142611"/>
                    <a:pt x="25569" y="138390"/>
                  </a:cubicBezTo>
                  <a:cubicBezTo>
                    <a:pt x="26407" y="137494"/>
                    <a:pt x="27263" y="136432"/>
                    <a:pt x="28171" y="135308"/>
                  </a:cubicBezTo>
                  <a:cubicBezTo>
                    <a:pt x="32069" y="130487"/>
                    <a:pt x="37338" y="123967"/>
                    <a:pt x="43588" y="127140"/>
                  </a:cubicBezTo>
                  <a:cubicBezTo>
                    <a:pt x="46866" y="122219"/>
                    <a:pt x="50379" y="117060"/>
                    <a:pt x="54262" y="112187"/>
                  </a:cubicBezTo>
                  <a:cubicBezTo>
                    <a:pt x="52098" y="106879"/>
                    <a:pt x="55496" y="102054"/>
                    <a:pt x="59758" y="99702"/>
                  </a:cubicBezTo>
                  <a:cubicBezTo>
                    <a:pt x="64357" y="95811"/>
                    <a:pt x="68085" y="90936"/>
                    <a:pt x="71378" y="86631"/>
                  </a:cubicBezTo>
                  <a:cubicBezTo>
                    <a:pt x="81835" y="73128"/>
                    <a:pt x="90945" y="62471"/>
                    <a:pt x="100053" y="53088"/>
                  </a:cubicBezTo>
                  <a:cubicBezTo>
                    <a:pt x="101862" y="51572"/>
                    <a:pt x="103348" y="49802"/>
                    <a:pt x="104922" y="47932"/>
                  </a:cubicBezTo>
                  <a:cubicBezTo>
                    <a:pt x="107706" y="44624"/>
                    <a:pt x="110584" y="41201"/>
                    <a:pt x="114890" y="39713"/>
                  </a:cubicBezTo>
                  <a:cubicBezTo>
                    <a:pt x="117408" y="38977"/>
                    <a:pt x="119114" y="36971"/>
                    <a:pt x="120613" y="34881"/>
                  </a:cubicBezTo>
                  <a:cubicBezTo>
                    <a:pt x="118763" y="30271"/>
                    <a:pt x="120052" y="24810"/>
                    <a:pt x="123807" y="21678"/>
                  </a:cubicBezTo>
                  <a:lnTo>
                    <a:pt x="124789" y="20477"/>
                  </a:lnTo>
                  <a:cubicBezTo>
                    <a:pt x="128005" y="16605"/>
                    <a:pt x="131635" y="12235"/>
                    <a:pt x="137210" y="11922"/>
                  </a:cubicBezTo>
                  <a:cubicBezTo>
                    <a:pt x="137622" y="11216"/>
                    <a:pt x="138128" y="10555"/>
                    <a:pt x="138700" y="9966"/>
                  </a:cubicBezTo>
                  <a:cubicBezTo>
                    <a:pt x="138696" y="8251"/>
                    <a:pt x="139325" y="6595"/>
                    <a:pt x="140505" y="5256"/>
                  </a:cubicBezTo>
                  <a:cubicBezTo>
                    <a:pt x="141789" y="3798"/>
                    <a:pt x="143596" y="2867"/>
                    <a:pt x="145514" y="2656"/>
                  </a:cubicBezTo>
                  <a:cubicBezTo>
                    <a:pt x="147417" y="660"/>
                    <a:pt x="149809" y="0"/>
                    <a:pt x="152213" y="147"/>
                  </a:cubicBezTo>
                  <a:close/>
                </a:path>
              </a:pathLst>
            </a:custGeom>
            <a:ln w="0" cap="flat">
              <a:miter lim="127000"/>
            </a:ln>
          </p:spPr>
          <p:style>
            <a:lnRef idx="0">
              <a:srgbClr val="000000">
                <a:alpha val="0"/>
              </a:srgbClr>
            </a:lnRef>
            <a:fillRef idx="1">
              <a:srgbClr val="75ACA8"/>
            </a:fillRef>
            <a:effectRef idx="0">
              <a:scrgbClr r="0" g="0" b="0"/>
            </a:effectRef>
            <a:fontRef idx="none"/>
          </p:style>
          <p:txBody>
            <a:bodyPr/>
            <a:lstStyle/>
            <a:p>
              <a:endParaRPr lang="en-IN"/>
            </a:p>
          </p:txBody>
        </p:sp>
        <p:sp>
          <p:nvSpPr>
            <p:cNvPr id="11" name="Shape 37">
              <a:extLst>
                <a:ext uri="{FF2B5EF4-FFF2-40B4-BE49-F238E27FC236}">
                  <a16:creationId xmlns:a16="http://schemas.microsoft.com/office/drawing/2014/main" id="{8B2A55E9-B94F-6AE3-C4A7-C9B9B5825D66}"/>
                </a:ext>
              </a:extLst>
            </p:cNvPr>
            <p:cNvSpPr/>
            <p:nvPr/>
          </p:nvSpPr>
          <p:spPr>
            <a:xfrm>
              <a:off x="576625" y="802495"/>
              <a:ext cx="52335" cy="87959"/>
            </a:xfrm>
            <a:custGeom>
              <a:avLst/>
              <a:gdLst/>
              <a:ahLst/>
              <a:cxnLst/>
              <a:rect l="0" t="0" r="0" b="0"/>
              <a:pathLst>
                <a:path w="52335" h="87959">
                  <a:moveTo>
                    <a:pt x="49855" y="760"/>
                  </a:moveTo>
                  <a:cubicBezTo>
                    <a:pt x="50851" y="1233"/>
                    <a:pt x="51583" y="2017"/>
                    <a:pt x="51947" y="2944"/>
                  </a:cubicBezTo>
                  <a:lnTo>
                    <a:pt x="52335" y="2749"/>
                  </a:lnTo>
                  <a:lnTo>
                    <a:pt x="52201" y="4670"/>
                  </a:lnTo>
                  <a:cubicBezTo>
                    <a:pt x="52149" y="5377"/>
                    <a:pt x="52004" y="6120"/>
                    <a:pt x="51758" y="6985"/>
                  </a:cubicBezTo>
                  <a:cubicBezTo>
                    <a:pt x="52077" y="7723"/>
                    <a:pt x="52228" y="8520"/>
                    <a:pt x="52195" y="9322"/>
                  </a:cubicBezTo>
                  <a:cubicBezTo>
                    <a:pt x="51877" y="20690"/>
                    <a:pt x="49113" y="31846"/>
                    <a:pt x="46438" y="42634"/>
                  </a:cubicBezTo>
                  <a:lnTo>
                    <a:pt x="45820" y="45135"/>
                  </a:lnTo>
                  <a:cubicBezTo>
                    <a:pt x="44941" y="54087"/>
                    <a:pt x="44434" y="62465"/>
                    <a:pt x="44301" y="70601"/>
                  </a:cubicBezTo>
                  <a:cubicBezTo>
                    <a:pt x="44253" y="71827"/>
                    <a:pt x="44349" y="73220"/>
                    <a:pt x="44450" y="74696"/>
                  </a:cubicBezTo>
                  <a:cubicBezTo>
                    <a:pt x="44720" y="78650"/>
                    <a:pt x="45027" y="83134"/>
                    <a:pt x="42585" y="85791"/>
                  </a:cubicBezTo>
                  <a:cubicBezTo>
                    <a:pt x="41300" y="87186"/>
                    <a:pt x="39386" y="87918"/>
                    <a:pt x="36898" y="87959"/>
                  </a:cubicBezTo>
                  <a:lnTo>
                    <a:pt x="36854" y="87959"/>
                  </a:lnTo>
                  <a:lnTo>
                    <a:pt x="36812" y="87957"/>
                  </a:lnTo>
                  <a:cubicBezTo>
                    <a:pt x="34517" y="87821"/>
                    <a:pt x="32433" y="86625"/>
                    <a:pt x="31128" y="84726"/>
                  </a:cubicBezTo>
                  <a:cubicBezTo>
                    <a:pt x="30262" y="84604"/>
                    <a:pt x="29432" y="84352"/>
                    <a:pt x="28689" y="83982"/>
                  </a:cubicBezTo>
                  <a:cubicBezTo>
                    <a:pt x="26764" y="83949"/>
                    <a:pt x="25072" y="83213"/>
                    <a:pt x="23434" y="82503"/>
                  </a:cubicBezTo>
                  <a:cubicBezTo>
                    <a:pt x="22982" y="82306"/>
                    <a:pt x="22533" y="82111"/>
                    <a:pt x="22082" y="81931"/>
                  </a:cubicBezTo>
                  <a:lnTo>
                    <a:pt x="20253" y="81141"/>
                  </a:lnTo>
                  <a:cubicBezTo>
                    <a:pt x="15897" y="79257"/>
                    <a:pt x="11393" y="77305"/>
                    <a:pt x="7182" y="74885"/>
                  </a:cubicBezTo>
                  <a:cubicBezTo>
                    <a:pt x="3626" y="72949"/>
                    <a:pt x="1543" y="70528"/>
                    <a:pt x="1017" y="67707"/>
                  </a:cubicBezTo>
                  <a:cubicBezTo>
                    <a:pt x="0" y="62273"/>
                    <a:pt x="4816" y="56586"/>
                    <a:pt x="9065" y="51573"/>
                  </a:cubicBezTo>
                  <a:cubicBezTo>
                    <a:pt x="10285" y="50129"/>
                    <a:pt x="11437" y="48769"/>
                    <a:pt x="12364" y="47516"/>
                  </a:cubicBezTo>
                  <a:cubicBezTo>
                    <a:pt x="20117" y="37453"/>
                    <a:pt x="28244" y="26574"/>
                    <a:pt x="35249" y="15076"/>
                  </a:cubicBezTo>
                  <a:cubicBezTo>
                    <a:pt x="36032" y="13983"/>
                    <a:pt x="36670" y="12827"/>
                    <a:pt x="37345" y="11600"/>
                  </a:cubicBezTo>
                  <a:cubicBezTo>
                    <a:pt x="38825" y="8913"/>
                    <a:pt x="40353" y="6140"/>
                    <a:pt x="43124" y="4552"/>
                  </a:cubicBezTo>
                  <a:cubicBezTo>
                    <a:pt x="43700" y="3522"/>
                    <a:pt x="44367" y="2392"/>
                    <a:pt x="45351" y="1430"/>
                  </a:cubicBezTo>
                  <a:cubicBezTo>
                    <a:pt x="46502" y="274"/>
                    <a:pt x="48266" y="0"/>
                    <a:pt x="49855" y="760"/>
                  </a:cubicBezTo>
                  <a:close/>
                </a:path>
              </a:pathLst>
            </a:custGeom>
            <a:ln w="0" cap="flat">
              <a:miter lim="127000"/>
            </a:ln>
          </p:spPr>
          <p:style>
            <a:lnRef idx="0">
              <a:srgbClr val="000000">
                <a:alpha val="0"/>
              </a:srgbClr>
            </a:lnRef>
            <a:fillRef idx="1">
              <a:srgbClr val="F2F0E2"/>
            </a:fillRef>
            <a:effectRef idx="0">
              <a:scrgbClr r="0" g="0" b="0"/>
            </a:effectRef>
            <a:fontRef idx="none"/>
          </p:style>
          <p:txBody>
            <a:bodyPr/>
            <a:lstStyle/>
            <a:p>
              <a:endParaRPr lang="en-IN"/>
            </a:p>
          </p:txBody>
        </p:sp>
        <p:sp>
          <p:nvSpPr>
            <p:cNvPr id="12" name="Shape 38">
              <a:extLst>
                <a:ext uri="{FF2B5EF4-FFF2-40B4-BE49-F238E27FC236}">
                  <a16:creationId xmlns:a16="http://schemas.microsoft.com/office/drawing/2014/main" id="{85F44A33-E641-3F12-ECBC-76E38A736766}"/>
                </a:ext>
              </a:extLst>
            </p:cNvPr>
            <p:cNvSpPr/>
            <p:nvPr/>
          </p:nvSpPr>
          <p:spPr>
            <a:xfrm>
              <a:off x="136392" y="181329"/>
              <a:ext cx="646285" cy="606788"/>
            </a:xfrm>
            <a:custGeom>
              <a:avLst/>
              <a:gdLst/>
              <a:ahLst/>
              <a:cxnLst/>
              <a:rect l="0" t="0" r="0" b="0"/>
              <a:pathLst>
                <a:path w="646285" h="606788">
                  <a:moveTo>
                    <a:pt x="172961" y="1376"/>
                  </a:moveTo>
                  <a:cubicBezTo>
                    <a:pt x="176725" y="0"/>
                    <a:pt x="179103" y="843"/>
                    <a:pt x="180434" y="1792"/>
                  </a:cubicBezTo>
                  <a:cubicBezTo>
                    <a:pt x="181997" y="2907"/>
                    <a:pt x="182959" y="4769"/>
                    <a:pt x="183155" y="6998"/>
                  </a:cubicBezTo>
                  <a:cubicBezTo>
                    <a:pt x="189045" y="7314"/>
                    <a:pt x="195726" y="8851"/>
                    <a:pt x="199409" y="9699"/>
                  </a:cubicBezTo>
                  <a:lnTo>
                    <a:pt x="200867" y="10030"/>
                  </a:lnTo>
                  <a:cubicBezTo>
                    <a:pt x="213320" y="12614"/>
                    <a:pt x="225697" y="16235"/>
                    <a:pt x="237666" y="19735"/>
                  </a:cubicBezTo>
                  <a:cubicBezTo>
                    <a:pt x="241662" y="20905"/>
                    <a:pt x="245659" y="22073"/>
                    <a:pt x="249664" y="23207"/>
                  </a:cubicBezTo>
                  <a:cubicBezTo>
                    <a:pt x="254826" y="24114"/>
                    <a:pt x="259283" y="27908"/>
                    <a:pt x="261297" y="33138"/>
                  </a:cubicBezTo>
                  <a:cubicBezTo>
                    <a:pt x="265107" y="34720"/>
                    <a:pt x="268908" y="36314"/>
                    <a:pt x="272710" y="37931"/>
                  </a:cubicBezTo>
                  <a:cubicBezTo>
                    <a:pt x="273635" y="38084"/>
                    <a:pt x="274477" y="38209"/>
                    <a:pt x="275198" y="38295"/>
                  </a:cubicBezTo>
                  <a:cubicBezTo>
                    <a:pt x="292452" y="40960"/>
                    <a:pt x="309143" y="46579"/>
                    <a:pt x="325288" y="52011"/>
                  </a:cubicBezTo>
                  <a:cubicBezTo>
                    <a:pt x="329782" y="53522"/>
                    <a:pt x="334276" y="55036"/>
                    <a:pt x="338782" y="56486"/>
                  </a:cubicBezTo>
                  <a:cubicBezTo>
                    <a:pt x="343881" y="56983"/>
                    <a:pt x="347777" y="58315"/>
                    <a:pt x="350681" y="60558"/>
                  </a:cubicBezTo>
                  <a:cubicBezTo>
                    <a:pt x="350870" y="60606"/>
                    <a:pt x="351058" y="60656"/>
                    <a:pt x="351247" y="60709"/>
                  </a:cubicBezTo>
                  <a:cubicBezTo>
                    <a:pt x="363569" y="64130"/>
                    <a:pt x="375696" y="69405"/>
                    <a:pt x="387352" y="76399"/>
                  </a:cubicBezTo>
                  <a:cubicBezTo>
                    <a:pt x="391236" y="78574"/>
                    <a:pt x="395074" y="81123"/>
                    <a:pt x="398788" y="83590"/>
                  </a:cubicBezTo>
                  <a:cubicBezTo>
                    <a:pt x="400800" y="84928"/>
                    <a:pt x="402817" y="86266"/>
                    <a:pt x="404853" y="87559"/>
                  </a:cubicBezTo>
                  <a:cubicBezTo>
                    <a:pt x="408361" y="88698"/>
                    <a:pt x="411879" y="89804"/>
                    <a:pt x="415399" y="90910"/>
                  </a:cubicBezTo>
                  <a:cubicBezTo>
                    <a:pt x="421353" y="92783"/>
                    <a:pt x="427507" y="94719"/>
                    <a:pt x="433515" y="96785"/>
                  </a:cubicBezTo>
                  <a:cubicBezTo>
                    <a:pt x="439386" y="98721"/>
                    <a:pt x="445206" y="101117"/>
                    <a:pt x="450831" y="103432"/>
                  </a:cubicBezTo>
                  <a:cubicBezTo>
                    <a:pt x="458808" y="106718"/>
                    <a:pt x="467055" y="110113"/>
                    <a:pt x="475530" y="112214"/>
                  </a:cubicBezTo>
                  <a:cubicBezTo>
                    <a:pt x="480558" y="113361"/>
                    <a:pt x="482660" y="117243"/>
                    <a:pt x="482610" y="120863"/>
                  </a:cubicBezTo>
                  <a:cubicBezTo>
                    <a:pt x="497738" y="126066"/>
                    <a:pt x="513721" y="131147"/>
                    <a:pt x="530136" y="135975"/>
                  </a:cubicBezTo>
                  <a:cubicBezTo>
                    <a:pt x="533575" y="136845"/>
                    <a:pt x="535999" y="138936"/>
                    <a:pt x="536988" y="141882"/>
                  </a:cubicBezTo>
                  <a:cubicBezTo>
                    <a:pt x="542944" y="144121"/>
                    <a:pt x="548100" y="146292"/>
                    <a:pt x="552741" y="148506"/>
                  </a:cubicBezTo>
                  <a:cubicBezTo>
                    <a:pt x="554986" y="149693"/>
                    <a:pt x="556682" y="151325"/>
                    <a:pt x="557708" y="153268"/>
                  </a:cubicBezTo>
                  <a:cubicBezTo>
                    <a:pt x="560084" y="153678"/>
                    <a:pt x="562450" y="154738"/>
                    <a:pt x="564554" y="155684"/>
                  </a:cubicBezTo>
                  <a:cubicBezTo>
                    <a:pt x="565179" y="155964"/>
                    <a:pt x="565782" y="156234"/>
                    <a:pt x="566352" y="156473"/>
                  </a:cubicBezTo>
                  <a:cubicBezTo>
                    <a:pt x="573981" y="159800"/>
                    <a:pt x="581201" y="164027"/>
                    <a:pt x="587828" y="169050"/>
                  </a:cubicBezTo>
                  <a:cubicBezTo>
                    <a:pt x="588402" y="169352"/>
                    <a:pt x="589058" y="169819"/>
                    <a:pt x="589726" y="170403"/>
                  </a:cubicBezTo>
                  <a:cubicBezTo>
                    <a:pt x="591125" y="169407"/>
                    <a:pt x="592925" y="168969"/>
                    <a:pt x="594560" y="169267"/>
                  </a:cubicBezTo>
                  <a:cubicBezTo>
                    <a:pt x="597666" y="169852"/>
                    <a:pt x="599210" y="172476"/>
                    <a:pt x="600573" y="174791"/>
                  </a:cubicBezTo>
                  <a:cubicBezTo>
                    <a:pt x="600854" y="175268"/>
                    <a:pt x="601132" y="175739"/>
                    <a:pt x="601417" y="176180"/>
                  </a:cubicBezTo>
                  <a:cubicBezTo>
                    <a:pt x="604236" y="181086"/>
                    <a:pt x="607706" y="187127"/>
                    <a:pt x="608500" y="193676"/>
                  </a:cubicBezTo>
                  <a:cubicBezTo>
                    <a:pt x="608732" y="196123"/>
                    <a:pt x="607678" y="198390"/>
                    <a:pt x="605707" y="199814"/>
                  </a:cubicBezTo>
                  <a:cubicBezTo>
                    <a:pt x="606203" y="201076"/>
                    <a:pt x="606674" y="202344"/>
                    <a:pt x="607128" y="203621"/>
                  </a:cubicBezTo>
                  <a:lnTo>
                    <a:pt x="607399" y="204328"/>
                  </a:lnTo>
                  <a:cubicBezTo>
                    <a:pt x="607630" y="204935"/>
                    <a:pt x="607842" y="205491"/>
                    <a:pt x="608040" y="205984"/>
                  </a:cubicBezTo>
                  <a:cubicBezTo>
                    <a:pt x="608228" y="206536"/>
                    <a:pt x="608349" y="207027"/>
                    <a:pt x="608432" y="207500"/>
                  </a:cubicBezTo>
                  <a:cubicBezTo>
                    <a:pt x="610997" y="215337"/>
                    <a:pt x="613013" y="223599"/>
                    <a:pt x="614962" y="231590"/>
                  </a:cubicBezTo>
                  <a:lnTo>
                    <a:pt x="615502" y="233800"/>
                  </a:lnTo>
                  <a:cubicBezTo>
                    <a:pt x="615914" y="235432"/>
                    <a:pt x="616242" y="237099"/>
                    <a:pt x="616569" y="238768"/>
                  </a:cubicBezTo>
                  <a:cubicBezTo>
                    <a:pt x="617133" y="241628"/>
                    <a:pt x="617713" y="244583"/>
                    <a:pt x="618739" y="247295"/>
                  </a:cubicBezTo>
                  <a:cubicBezTo>
                    <a:pt x="620287" y="250578"/>
                    <a:pt x="621843" y="255334"/>
                    <a:pt x="620274" y="258900"/>
                  </a:cubicBezTo>
                  <a:cubicBezTo>
                    <a:pt x="619566" y="260507"/>
                    <a:pt x="618310" y="261703"/>
                    <a:pt x="616534" y="262461"/>
                  </a:cubicBezTo>
                  <a:lnTo>
                    <a:pt x="616762" y="263421"/>
                  </a:lnTo>
                  <a:cubicBezTo>
                    <a:pt x="617224" y="265372"/>
                    <a:pt x="617687" y="267319"/>
                    <a:pt x="618158" y="269271"/>
                  </a:cubicBezTo>
                  <a:cubicBezTo>
                    <a:pt x="620688" y="272855"/>
                    <a:pt x="621914" y="277203"/>
                    <a:pt x="623100" y="281408"/>
                  </a:cubicBezTo>
                  <a:cubicBezTo>
                    <a:pt x="623693" y="283524"/>
                    <a:pt x="624312" y="285710"/>
                    <a:pt x="625077" y="287708"/>
                  </a:cubicBezTo>
                  <a:cubicBezTo>
                    <a:pt x="627797" y="296095"/>
                    <a:pt x="630180" y="304674"/>
                    <a:pt x="632482" y="312974"/>
                  </a:cubicBezTo>
                  <a:cubicBezTo>
                    <a:pt x="633942" y="318231"/>
                    <a:pt x="635399" y="323486"/>
                    <a:pt x="636943" y="328705"/>
                  </a:cubicBezTo>
                  <a:cubicBezTo>
                    <a:pt x="638085" y="332306"/>
                    <a:pt x="639435" y="335938"/>
                    <a:pt x="640740" y="339453"/>
                  </a:cubicBezTo>
                  <a:cubicBezTo>
                    <a:pt x="641632" y="341856"/>
                    <a:pt x="642526" y="344259"/>
                    <a:pt x="643368" y="346684"/>
                  </a:cubicBezTo>
                  <a:cubicBezTo>
                    <a:pt x="644819" y="350416"/>
                    <a:pt x="646285" y="355765"/>
                    <a:pt x="642552" y="359397"/>
                  </a:cubicBezTo>
                  <a:cubicBezTo>
                    <a:pt x="642831" y="361016"/>
                    <a:pt x="643438" y="362718"/>
                    <a:pt x="644028" y="364369"/>
                  </a:cubicBezTo>
                  <a:cubicBezTo>
                    <a:pt x="645010" y="367142"/>
                    <a:pt x="646033" y="370007"/>
                    <a:pt x="645689" y="372841"/>
                  </a:cubicBezTo>
                  <a:cubicBezTo>
                    <a:pt x="645295" y="375327"/>
                    <a:pt x="643627" y="377465"/>
                    <a:pt x="641217" y="378600"/>
                  </a:cubicBezTo>
                  <a:cubicBezTo>
                    <a:pt x="639214" y="379546"/>
                    <a:pt x="637000" y="379649"/>
                    <a:pt x="635095" y="378924"/>
                  </a:cubicBezTo>
                  <a:cubicBezTo>
                    <a:pt x="630658" y="388091"/>
                    <a:pt x="626204" y="396997"/>
                    <a:pt x="620877" y="405301"/>
                  </a:cubicBezTo>
                  <a:cubicBezTo>
                    <a:pt x="615339" y="412461"/>
                    <a:pt x="610477" y="420143"/>
                    <a:pt x="605775" y="427575"/>
                  </a:cubicBezTo>
                  <a:cubicBezTo>
                    <a:pt x="604696" y="429281"/>
                    <a:pt x="603616" y="430992"/>
                    <a:pt x="602524" y="432696"/>
                  </a:cubicBezTo>
                  <a:cubicBezTo>
                    <a:pt x="603703" y="436647"/>
                    <a:pt x="601441" y="440169"/>
                    <a:pt x="599433" y="443297"/>
                  </a:cubicBezTo>
                  <a:cubicBezTo>
                    <a:pt x="598780" y="444316"/>
                    <a:pt x="598162" y="445277"/>
                    <a:pt x="597704" y="446191"/>
                  </a:cubicBezTo>
                  <a:cubicBezTo>
                    <a:pt x="591982" y="457121"/>
                    <a:pt x="585754" y="467766"/>
                    <a:pt x="579732" y="478059"/>
                  </a:cubicBezTo>
                  <a:cubicBezTo>
                    <a:pt x="577683" y="481561"/>
                    <a:pt x="575631" y="485068"/>
                    <a:pt x="573586" y="488603"/>
                  </a:cubicBezTo>
                  <a:cubicBezTo>
                    <a:pt x="572093" y="490872"/>
                    <a:pt x="570098" y="494471"/>
                    <a:pt x="567786" y="498637"/>
                  </a:cubicBezTo>
                  <a:cubicBezTo>
                    <a:pt x="559854" y="512934"/>
                    <a:pt x="549056" y="532398"/>
                    <a:pt x="540129" y="533500"/>
                  </a:cubicBezTo>
                  <a:cubicBezTo>
                    <a:pt x="535706" y="540853"/>
                    <a:pt x="531475" y="548482"/>
                    <a:pt x="527380" y="555863"/>
                  </a:cubicBezTo>
                  <a:cubicBezTo>
                    <a:pt x="523303" y="563210"/>
                    <a:pt x="519087" y="570809"/>
                    <a:pt x="514679" y="578146"/>
                  </a:cubicBezTo>
                  <a:cubicBezTo>
                    <a:pt x="513864" y="579244"/>
                    <a:pt x="512928" y="580921"/>
                    <a:pt x="511845" y="582860"/>
                  </a:cubicBezTo>
                  <a:cubicBezTo>
                    <a:pt x="508925" y="588099"/>
                    <a:pt x="505338" y="594528"/>
                    <a:pt x="500996" y="595967"/>
                  </a:cubicBezTo>
                  <a:cubicBezTo>
                    <a:pt x="501042" y="597266"/>
                    <a:pt x="501035" y="598491"/>
                    <a:pt x="500967" y="599689"/>
                  </a:cubicBezTo>
                  <a:cubicBezTo>
                    <a:pt x="500939" y="601535"/>
                    <a:pt x="500062" y="603404"/>
                    <a:pt x="498558" y="604773"/>
                  </a:cubicBezTo>
                  <a:cubicBezTo>
                    <a:pt x="497136" y="606069"/>
                    <a:pt x="495320" y="606788"/>
                    <a:pt x="493512" y="606788"/>
                  </a:cubicBezTo>
                  <a:cubicBezTo>
                    <a:pt x="493339" y="606788"/>
                    <a:pt x="493163" y="606781"/>
                    <a:pt x="492990" y="606766"/>
                  </a:cubicBezTo>
                  <a:cubicBezTo>
                    <a:pt x="490903" y="606659"/>
                    <a:pt x="489095" y="605752"/>
                    <a:pt x="487788" y="604144"/>
                  </a:cubicBezTo>
                  <a:cubicBezTo>
                    <a:pt x="486263" y="602263"/>
                    <a:pt x="485587" y="599562"/>
                    <a:pt x="485977" y="596901"/>
                  </a:cubicBezTo>
                  <a:lnTo>
                    <a:pt x="485927" y="595842"/>
                  </a:lnTo>
                  <a:cubicBezTo>
                    <a:pt x="485791" y="593056"/>
                    <a:pt x="485649" y="590172"/>
                    <a:pt x="485756" y="587302"/>
                  </a:cubicBezTo>
                  <a:cubicBezTo>
                    <a:pt x="485129" y="576420"/>
                    <a:pt x="482744" y="565394"/>
                    <a:pt x="480438" y="554731"/>
                  </a:cubicBezTo>
                  <a:lnTo>
                    <a:pt x="480070" y="553025"/>
                  </a:lnTo>
                  <a:cubicBezTo>
                    <a:pt x="476097" y="551402"/>
                    <a:pt x="475701" y="546565"/>
                    <a:pt x="475433" y="543310"/>
                  </a:cubicBezTo>
                  <a:lnTo>
                    <a:pt x="475333" y="542152"/>
                  </a:lnTo>
                  <a:cubicBezTo>
                    <a:pt x="473954" y="533522"/>
                    <a:pt x="472759" y="524657"/>
                    <a:pt x="471604" y="516084"/>
                  </a:cubicBezTo>
                  <a:cubicBezTo>
                    <a:pt x="470462" y="507592"/>
                    <a:pt x="469276" y="498808"/>
                    <a:pt x="467908" y="490209"/>
                  </a:cubicBezTo>
                  <a:cubicBezTo>
                    <a:pt x="466923" y="484869"/>
                    <a:pt x="466132" y="479388"/>
                    <a:pt x="465367" y="474090"/>
                  </a:cubicBezTo>
                  <a:cubicBezTo>
                    <a:pt x="464696" y="469444"/>
                    <a:pt x="464003" y="464638"/>
                    <a:pt x="463181" y="459949"/>
                  </a:cubicBezTo>
                  <a:cubicBezTo>
                    <a:pt x="462791" y="457997"/>
                    <a:pt x="462307" y="456045"/>
                    <a:pt x="461818" y="454089"/>
                  </a:cubicBezTo>
                  <a:cubicBezTo>
                    <a:pt x="461029" y="450916"/>
                    <a:pt x="460213" y="447634"/>
                    <a:pt x="459803" y="444263"/>
                  </a:cubicBezTo>
                  <a:cubicBezTo>
                    <a:pt x="459260" y="440835"/>
                    <a:pt x="458808" y="437370"/>
                    <a:pt x="458354" y="433907"/>
                  </a:cubicBezTo>
                  <a:cubicBezTo>
                    <a:pt x="457434" y="426865"/>
                    <a:pt x="456480" y="419582"/>
                    <a:pt x="454711" y="412527"/>
                  </a:cubicBezTo>
                  <a:lnTo>
                    <a:pt x="454086" y="409703"/>
                  </a:lnTo>
                  <a:cubicBezTo>
                    <a:pt x="453494" y="407055"/>
                    <a:pt x="452905" y="404403"/>
                    <a:pt x="452381" y="401744"/>
                  </a:cubicBezTo>
                  <a:cubicBezTo>
                    <a:pt x="452247" y="400900"/>
                    <a:pt x="451841" y="399882"/>
                    <a:pt x="451410" y="398804"/>
                  </a:cubicBezTo>
                  <a:cubicBezTo>
                    <a:pt x="450818" y="397332"/>
                    <a:pt x="450173" y="395716"/>
                    <a:pt x="450088" y="394189"/>
                  </a:cubicBezTo>
                  <a:cubicBezTo>
                    <a:pt x="448389" y="394344"/>
                    <a:pt x="446609" y="394154"/>
                    <a:pt x="444805" y="393595"/>
                  </a:cubicBezTo>
                  <a:cubicBezTo>
                    <a:pt x="439653" y="391558"/>
                    <a:pt x="434429" y="389659"/>
                    <a:pt x="429375" y="387824"/>
                  </a:cubicBezTo>
                  <a:cubicBezTo>
                    <a:pt x="420260" y="384510"/>
                    <a:pt x="410833" y="381086"/>
                    <a:pt x="401888" y="376861"/>
                  </a:cubicBezTo>
                  <a:cubicBezTo>
                    <a:pt x="388996" y="370879"/>
                    <a:pt x="376147" y="364286"/>
                    <a:pt x="363720" y="357907"/>
                  </a:cubicBezTo>
                  <a:cubicBezTo>
                    <a:pt x="359814" y="355903"/>
                    <a:pt x="355910" y="353899"/>
                    <a:pt x="351994" y="351908"/>
                  </a:cubicBezTo>
                  <a:cubicBezTo>
                    <a:pt x="351076" y="351546"/>
                    <a:pt x="350072" y="351143"/>
                    <a:pt x="349077" y="350721"/>
                  </a:cubicBezTo>
                  <a:cubicBezTo>
                    <a:pt x="343281" y="348563"/>
                    <a:pt x="337204" y="346180"/>
                    <a:pt x="331055" y="343655"/>
                  </a:cubicBezTo>
                  <a:cubicBezTo>
                    <a:pt x="329619" y="343976"/>
                    <a:pt x="328144" y="343996"/>
                    <a:pt x="326667" y="343709"/>
                  </a:cubicBezTo>
                  <a:lnTo>
                    <a:pt x="326456" y="343646"/>
                  </a:lnTo>
                  <a:cubicBezTo>
                    <a:pt x="299629" y="332494"/>
                    <a:pt x="267885" y="319074"/>
                    <a:pt x="235849" y="304078"/>
                  </a:cubicBezTo>
                  <a:cubicBezTo>
                    <a:pt x="225412" y="300221"/>
                    <a:pt x="214809" y="296035"/>
                    <a:pt x="204557" y="291985"/>
                  </a:cubicBezTo>
                  <a:cubicBezTo>
                    <a:pt x="198241" y="289493"/>
                    <a:pt x="191926" y="286998"/>
                    <a:pt x="185592" y="284556"/>
                  </a:cubicBezTo>
                  <a:cubicBezTo>
                    <a:pt x="181445" y="285594"/>
                    <a:pt x="177505" y="283658"/>
                    <a:pt x="174018" y="281945"/>
                  </a:cubicBezTo>
                  <a:cubicBezTo>
                    <a:pt x="172887" y="281388"/>
                    <a:pt x="171773" y="280841"/>
                    <a:pt x="170673" y="280400"/>
                  </a:cubicBezTo>
                  <a:cubicBezTo>
                    <a:pt x="168380" y="279360"/>
                    <a:pt x="166148" y="278328"/>
                    <a:pt x="163916" y="277294"/>
                  </a:cubicBezTo>
                  <a:lnTo>
                    <a:pt x="160227" y="275590"/>
                  </a:lnTo>
                  <a:cubicBezTo>
                    <a:pt x="151879" y="272646"/>
                    <a:pt x="143251" y="269740"/>
                    <a:pt x="134908" y="266927"/>
                  </a:cubicBezTo>
                  <a:cubicBezTo>
                    <a:pt x="116382" y="260687"/>
                    <a:pt x="97230" y="254234"/>
                    <a:pt x="78838" y="246530"/>
                  </a:cubicBezTo>
                  <a:cubicBezTo>
                    <a:pt x="59461" y="242136"/>
                    <a:pt x="40118" y="237320"/>
                    <a:pt x="20376" y="232367"/>
                  </a:cubicBezTo>
                  <a:cubicBezTo>
                    <a:pt x="16062" y="231706"/>
                    <a:pt x="11807" y="230554"/>
                    <a:pt x="7473" y="229334"/>
                  </a:cubicBezTo>
                  <a:cubicBezTo>
                    <a:pt x="3683" y="228188"/>
                    <a:pt x="1405" y="226374"/>
                    <a:pt x="684" y="223945"/>
                  </a:cubicBezTo>
                  <a:cubicBezTo>
                    <a:pt x="0" y="221762"/>
                    <a:pt x="522" y="219519"/>
                    <a:pt x="2083" y="217963"/>
                  </a:cubicBezTo>
                  <a:cubicBezTo>
                    <a:pt x="3415" y="216636"/>
                    <a:pt x="5292" y="216005"/>
                    <a:pt x="7076" y="216255"/>
                  </a:cubicBezTo>
                  <a:cubicBezTo>
                    <a:pt x="8363" y="214163"/>
                    <a:pt x="10500" y="212382"/>
                    <a:pt x="13083" y="211267"/>
                  </a:cubicBezTo>
                  <a:cubicBezTo>
                    <a:pt x="14385" y="209620"/>
                    <a:pt x="15685" y="208041"/>
                    <a:pt x="16965" y="206488"/>
                  </a:cubicBezTo>
                  <a:cubicBezTo>
                    <a:pt x="19736" y="203124"/>
                    <a:pt x="22353" y="199947"/>
                    <a:pt x="24756" y="196357"/>
                  </a:cubicBezTo>
                  <a:cubicBezTo>
                    <a:pt x="27961" y="191773"/>
                    <a:pt x="31505" y="187388"/>
                    <a:pt x="34934" y="183145"/>
                  </a:cubicBezTo>
                  <a:cubicBezTo>
                    <a:pt x="38641" y="178558"/>
                    <a:pt x="42473" y="173814"/>
                    <a:pt x="45840" y="168866"/>
                  </a:cubicBezTo>
                  <a:cubicBezTo>
                    <a:pt x="48749" y="165009"/>
                    <a:pt x="51508" y="160956"/>
                    <a:pt x="54178" y="157040"/>
                  </a:cubicBezTo>
                  <a:cubicBezTo>
                    <a:pt x="58778" y="150294"/>
                    <a:pt x="63528" y="143324"/>
                    <a:pt x="69151" y="137112"/>
                  </a:cubicBezTo>
                  <a:cubicBezTo>
                    <a:pt x="66954" y="132383"/>
                    <a:pt x="69633" y="127371"/>
                    <a:pt x="73430" y="124383"/>
                  </a:cubicBezTo>
                  <a:cubicBezTo>
                    <a:pt x="77266" y="120193"/>
                    <a:pt x="80841" y="115361"/>
                    <a:pt x="84298" y="110691"/>
                  </a:cubicBezTo>
                  <a:lnTo>
                    <a:pt x="86659" y="107513"/>
                  </a:lnTo>
                  <a:cubicBezTo>
                    <a:pt x="100566" y="88457"/>
                    <a:pt x="115275" y="70318"/>
                    <a:pt x="130379" y="51868"/>
                  </a:cubicBezTo>
                  <a:cubicBezTo>
                    <a:pt x="136057" y="45269"/>
                    <a:pt x="141660" y="38356"/>
                    <a:pt x="147081" y="31669"/>
                  </a:cubicBezTo>
                  <a:cubicBezTo>
                    <a:pt x="155262" y="21578"/>
                    <a:pt x="163724" y="11140"/>
                    <a:pt x="172534" y="1660"/>
                  </a:cubicBezTo>
                  <a:lnTo>
                    <a:pt x="172713" y="1468"/>
                  </a:lnTo>
                  <a:lnTo>
                    <a:pt x="172961" y="1376"/>
                  </a:lnTo>
                  <a:close/>
                </a:path>
              </a:pathLst>
            </a:custGeom>
            <a:ln w="0" cap="flat">
              <a:miter lim="127000"/>
            </a:ln>
          </p:spPr>
          <p:style>
            <a:lnRef idx="0">
              <a:srgbClr val="000000">
                <a:alpha val="0"/>
              </a:srgbClr>
            </a:lnRef>
            <a:fillRef idx="1">
              <a:srgbClr val="F2F0E2"/>
            </a:fillRef>
            <a:effectRef idx="0">
              <a:scrgbClr r="0" g="0" b="0"/>
            </a:effectRef>
            <a:fontRef idx="none"/>
          </p:style>
          <p:txBody>
            <a:bodyPr/>
            <a:lstStyle/>
            <a:p>
              <a:endParaRPr lang="en-IN"/>
            </a:p>
          </p:txBody>
        </p:sp>
        <p:sp>
          <p:nvSpPr>
            <p:cNvPr id="13" name="Shape 39">
              <a:extLst>
                <a:ext uri="{FF2B5EF4-FFF2-40B4-BE49-F238E27FC236}">
                  <a16:creationId xmlns:a16="http://schemas.microsoft.com/office/drawing/2014/main" id="{8E7CD000-FEB7-30D0-CDEE-0F6CC1BE49F5}"/>
                </a:ext>
              </a:extLst>
            </p:cNvPr>
            <p:cNvSpPr/>
            <p:nvPr/>
          </p:nvSpPr>
          <p:spPr>
            <a:xfrm>
              <a:off x="36401" y="801071"/>
              <a:ext cx="305282" cy="117049"/>
            </a:xfrm>
            <a:custGeom>
              <a:avLst/>
              <a:gdLst/>
              <a:ahLst/>
              <a:cxnLst/>
              <a:rect l="0" t="0" r="0" b="0"/>
              <a:pathLst>
                <a:path w="305282" h="117049">
                  <a:moveTo>
                    <a:pt x="4680" y="0"/>
                  </a:moveTo>
                  <a:cubicBezTo>
                    <a:pt x="4735" y="0"/>
                    <a:pt x="4792" y="0"/>
                    <a:pt x="4847" y="2"/>
                  </a:cubicBezTo>
                  <a:cubicBezTo>
                    <a:pt x="13230" y="721"/>
                    <a:pt x="21128" y="4098"/>
                    <a:pt x="28767" y="7364"/>
                  </a:cubicBezTo>
                  <a:cubicBezTo>
                    <a:pt x="32803" y="9090"/>
                    <a:pt x="36977" y="10877"/>
                    <a:pt x="41148" y="12235"/>
                  </a:cubicBezTo>
                  <a:cubicBezTo>
                    <a:pt x="58096" y="18178"/>
                    <a:pt x="75069" y="24887"/>
                    <a:pt x="91482" y="31375"/>
                  </a:cubicBezTo>
                  <a:cubicBezTo>
                    <a:pt x="101257" y="35241"/>
                    <a:pt x="111367" y="39236"/>
                    <a:pt x="121361" y="43026"/>
                  </a:cubicBezTo>
                  <a:cubicBezTo>
                    <a:pt x="130191" y="46268"/>
                    <a:pt x="139205" y="49466"/>
                    <a:pt x="147923" y="52558"/>
                  </a:cubicBezTo>
                  <a:cubicBezTo>
                    <a:pt x="160933" y="57171"/>
                    <a:pt x="174384" y="61942"/>
                    <a:pt x="187502" y="66962"/>
                  </a:cubicBezTo>
                  <a:cubicBezTo>
                    <a:pt x="221043" y="78887"/>
                    <a:pt x="257095" y="91806"/>
                    <a:pt x="293438" y="105461"/>
                  </a:cubicBezTo>
                  <a:lnTo>
                    <a:pt x="305282" y="109906"/>
                  </a:lnTo>
                  <a:lnTo>
                    <a:pt x="305282" y="117049"/>
                  </a:lnTo>
                  <a:lnTo>
                    <a:pt x="298099" y="114382"/>
                  </a:lnTo>
                  <a:cubicBezTo>
                    <a:pt x="274553" y="105710"/>
                    <a:pt x="250547" y="97089"/>
                    <a:pt x="227332" y="88752"/>
                  </a:cubicBezTo>
                  <a:cubicBezTo>
                    <a:pt x="202719" y="79916"/>
                    <a:pt x="177271" y="70776"/>
                    <a:pt x="152318" y="61559"/>
                  </a:cubicBezTo>
                  <a:cubicBezTo>
                    <a:pt x="125784" y="52582"/>
                    <a:pt x="99363" y="41620"/>
                    <a:pt x="73809" y="31020"/>
                  </a:cubicBezTo>
                  <a:cubicBezTo>
                    <a:pt x="64900" y="27323"/>
                    <a:pt x="55687" y="23501"/>
                    <a:pt x="46638" y="19836"/>
                  </a:cubicBezTo>
                  <a:cubicBezTo>
                    <a:pt x="39868" y="17151"/>
                    <a:pt x="33040" y="14152"/>
                    <a:pt x="26437" y="11254"/>
                  </a:cubicBezTo>
                  <a:cubicBezTo>
                    <a:pt x="23022" y="9754"/>
                    <a:pt x="19492" y="8203"/>
                    <a:pt x="16029" y="6725"/>
                  </a:cubicBezTo>
                  <a:cubicBezTo>
                    <a:pt x="15042" y="6405"/>
                    <a:pt x="14036" y="6006"/>
                    <a:pt x="12971" y="5583"/>
                  </a:cubicBezTo>
                  <a:cubicBezTo>
                    <a:pt x="9862" y="4350"/>
                    <a:pt x="6655" y="3071"/>
                    <a:pt x="3540" y="3717"/>
                  </a:cubicBezTo>
                  <a:cubicBezTo>
                    <a:pt x="4084" y="4188"/>
                    <a:pt x="4319" y="4795"/>
                    <a:pt x="4189" y="5412"/>
                  </a:cubicBezTo>
                  <a:cubicBezTo>
                    <a:pt x="4040" y="6118"/>
                    <a:pt x="3437" y="6718"/>
                    <a:pt x="2721" y="6867"/>
                  </a:cubicBezTo>
                  <a:cubicBezTo>
                    <a:pt x="2050" y="7005"/>
                    <a:pt x="1405" y="6731"/>
                    <a:pt x="956" y="6103"/>
                  </a:cubicBezTo>
                  <a:cubicBezTo>
                    <a:pt x="97" y="4758"/>
                    <a:pt x="0" y="3297"/>
                    <a:pt x="688" y="2085"/>
                  </a:cubicBezTo>
                  <a:cubicBezTo>
                    <a:pt x="1423" y="789"/>
                    <a:pt x="2944" y="0"/>
                    <a:pt x="4680"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4" name="Shape 40">
              <a:extLst>
                <a:ext uri="{FF2B5EF4-FFF2-40B4-BE49-F238E27FC236}">
                  <a16:creationId xmlns:a16="http://schemas.microsoft.com/office/drawing/2014/main" id="{41C84081-DCFD-B8B6-6C9B-0A68A9BDCC40}"/>
                </a:ext>
              </a:extLst>
            </p:cNvPr>
            <p:cNvSpPr/>
            <p:nvPr/>
          </p:nvSpPr>
          <p:spPr>
            <a:xfrm>
              <a:off x="38937" y="692399"/>
              <a:ext cx="302745" cy="116819"/>
            </a:xfrm>
            <a:custGeom>
              <a:avLst/>
              <a:gdLst/>
              <a:ahLst/>
              <a:cxnLst/>
              <a:rect l="0" t="0" r="0" b="0"/>
              <a:pathLst>
                <a:path w="302745" h="116819">
                  <a:moveTo>
                    <a:pt x="2335" y="151"/>
                  </a:moveTo>
                  <a:cubicBezTo>
                    <a:pt x="6171" y="1538"/>
                    <a:pt x="9637" y="2808"/>
                    <a:pt x="13138" y="4302"/>
                  </a:cubicBezTo>
                  <a:cubicBezTo>
                    <a:pt x="25194" y="9662"/>
                    <a:pt x="37424" y="14023"/>
                    <a:pt x="49935" y="18386"/>
                  </a:cubicBezTo>
                  <a:cubicBezTo>
                    <a:pt x="79848" y="29489"/>
                    <a:pt x="110643" y="39677"/>
                    <a:pt x="140426" y="49527"/>
                  </a:cubicBezTo>
                  <a:cubicBezTo>
                    <a:pt x="163147" y="57042"/>
                    <a:pt x="186644" y="64814"/>
                    <a:pt x="209587" y="72938"/>
                  </a:cubicBezTo>
                  <a:cubicBezTo>
                    <a:pt x="226186" y="79010"/>
                    <a:pt x="242995" y="85346"/>
                    <a:pt x="259250" y="91473"/>
                  </a:cubicBezTo>
                  <a:lnTo>
                    <a:pt x="302745" y="107447"/>
                  </a:lnTo>
                  <a:lnTo>
                    <a:pt x="302745" y="116819"/>
                  </a:lnTo>
                  <a:lnTo>
                    <a:pt x="289138" y="111960"/>
                  </a:lnTo>
                  <a:cubicBezTo>
                    <a:pt x="272918" y="105283"/>
                    <a:pt x="256247" y="99003"/>
                    <a:pt x="240124" y="92930"/>
                  </a:cubicBezTo>
                  <a:cubicBezTo>
                    <a:pt x="230261" y="89215"/>
                    <a:pt x="220061" y="85373"/>
                    <a:pt x="210070" y="81476"/>
                  </a:cubicBezTo>
                  <a:cubicBezTo>
                    <a:pt x="190246" y="74129"/>
                    <a:pt x="169873" y="67109"/>
                    <a:pt x="150172" y="60323"/>
                  </a:cubicBezTo>
                  <a:cubicBezTo>
                    <a:pt x="115909" y="48517"/>
                    <a:pt x="80480" y="36310"/>
                    <a:pt x="46644" y="21935"/>
                  </a:cubicBezTo>
                  <a:cubicBezTo>
                    <a:pt x="39220" y="19065"/>
                    <a:pt x="31782" y="15852"/>
                    <a:pt x="24587" y="12744"/>
                  </a:cubicBezTo>
                  <a:cubicBezTo>
                    <a:pt x="18559" y="10137"/>
                    <a:pt x="12322" y="7441"/>
                    <a:pt x="6136" y="4968"/>
                  </a:cubicBezTo>
                  <a:cubicBezTo>
                    <a:pt x="5406" y="4688"/>
                    <a:pt x="4654" y="4425"/>
                    <a:pt x="3924" y="4171"/>
                  </a:cubicBezTo>
                  <a:cubicBezTo>
                    <a:pt x="3056" y="3868"/>
                    <a:pt x="2155" y="3555"/>
                    <a:pt x="1282" y="3207"/>
                  </a:cubicBezTo>
                  <a:cubicBezTo>
                    <a:pt x="434" y="2874"/>
                    <a:pt x="0" y="1996"/>
                    <a:pt x="274" y="1165"/>
                  </a:cubicBezTo>
                  <a:cubicBezTo>
                    <a:pt x="414" y="754"/>
                    <a:pt x="745" y="392"/>
                    <a:pt x="1160" y="202"/>
                  </a:cubicBezTo>
                  <a:cubicBezTo>
                    <a:pt x="1548" y="24"/>
                    <a:pt x="1964" y="0"/>
                    <a:pt x="2335" y="151"/>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5" name="Shape 41">
              <a:extLst>
                <a:ext uri="{FF2B5EF4-FFF2-40B4-BE49-F238E27FC236}">
                  <a16:creationId xmlns:a16="http://schemas.microsoft.com/office/drawing/2014/main" id="{EB30B504-0686-CE5B-FC78-E6BB2D44FEE6}"/>
                </a:ext>
              </a:extLst>
            </p:cNvPr>
            <p:cNvSpPr/>
            <p:nvPr/>
          </p:nvSpPr>
          <p:spPr>
            <a:xfrm>
              <a:off x="26146" y="610875"/>
              <a:ext cx="315536" cy="128381"/>
            </a:xfrm>
            <a:custGeom>
              <a:avLst/>
              <a:gdLst/>
              <a:ahLst/>
              <a:cxnLst/>
              <a:rect l="0" t="0" r="0" b="0"/>
              <a:pathLst>
                <a:path w="315536" h="128381">
                  <a:moveTo>
                    <a:pt x="3656" y="320"/>
                  </a:moveTo>
                  <a:cubicBezTo>
                    <a:pt x="5013" y="0"/>
                    <a:pt x="6502" y="449"/>
                    <a:pt x="7523" y="1498"/>
                  </a:cubicBezTo>
                  <a:cubicBezTo>
                    <a:pt x="14773" y="4357"/>
                    <a:pt x="22338" y="7509"/>
                    <a:pt x="31323" y="11414"/>
                  </a:cubicBezTo>
                  <a:cubicBezTo>
                    <a:pt x="44634" y="17107"/>
                    <a:pt x="57977" y="23321"/>
                    <a:pt x="70882" y="29329"/>
                  </a:cubicBezTo>
                  <a:cubicBezTo>
                    <a:pt x="83838" y="35359"/>
                    <a:pt x="97234" y="41598"/>
                    <a:pt x="110597" y="47308"/>
                  </a:cubicBezTo>
                  <a:cubicBezTo>
                    <a:pt x="170311" y="71829"/>
                    <a:pt x="233909" y="94502"/>
                    <a:pt x="299622" y="114691"/>
                  </a:cubicBezTo>
                  <a:lnTo>
                    <a:pt x="315536" y="119583"/>
                  </a:lnTo>
                  <a:lnTo>
                    <a:pt x="315536" y="128381"/>
                  </a:lnTo>
                  <a:lnTo>
                    <a:pt x="296869" y="123229"/>
                  </a:lnTo>
                  <a:cubicBezTo>
                    <a:pt x="250626" y="110369"/>
                    <a:pt x="209872" y="97496"/>
                    <a:pt x="172279" y="83879"/>
                  </a:cubicBezTo>
                  <a:cubicBezTo>
                    <a:pt x="146813" y="74760"/>
                    <a:pt x="124614" y="65727"/>
                    <a:pt x="104411" y="56262"/>
                  </a:cubicBezTo>
                  <a:cubicBezTo>
                    <a:pt x="93093" y="50900"/>
                    <a:pt x="81709" y="45181"/>
                    <a:pt x="70698" y="39655"/>
                  </a:cubicBezTo>
                  <a:cubicBezTo>
                    <a:pt x="49336" y="28928"/>
                    <a:pt x="27246" y="17834"/>
                    <a:pt x="4665" y="8840"/>
                  </a:cubicBezTo>
                  <a:lnTo>
                    <a:pt x="4084" y="8613"/>
                  </a:lnTo>
                  <a:cubicBezTo>
                    <a:pt x="3534" y="8398"/>
                    <a:pt x="2986" y="8183"/>
                    <a:pt x="2435" y="7962"/>
                  </a:cubicBezTo>
                  <a:cubicBezTo>
                    <a:pt x="585" y="7165"/>
                    <a:pt x="0" y="5250"/>
                    <a:pt x="237" y="3706"/>
                  </a:cubicBezTo>
                  <a:cubicBezTo>
                    <a:pt x="524" y="1836"/>
                    <a:pt x="1865" y="506"/>
                    <a:pt x="3656" y="32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6" name="Shape 42">
              <a:extLst>
                <a:ext uri="{FF2B5EF4-FFF2-40B4-BE49-F238E27FC236}">
                  <a16:creationId xmlns:a16="http://schemas.microsoft.com/office/drawing/2014/main" id="{630872F7-B331-AE42-C535-281C8C0F3D03}"/>
                </a:ext>
              </a:extLst>
            </p:cNvPr>
            <p:cNvSpPr/>
            <p:nvPr/>
          </p:nvSpPr>
          <p:spPr>
            <a:xfrm>
              <a:off x="76736" y="588312"/>
              <a:ext cx="264946" cy="104572"/>
            </a:xfrm>
            <a:custGeom>
              <a:avLst/>
              <a:gdLst/>
              <a:ahLst/>
              <a:cxnLst/>
              <a:rect l="0" t="0" r="0" b="0"/>
              <a:pathLst>
                <a:path w="264946" h="104572">
                  <a:moveTo>
                    <a:pt x="1493" y="68"/>
                  </a:moveTo>
                  <a:cubicBezTo>
                    <a:pt x="2087" y="0"/>
                    <a:pt x="2666" y="92"/>
                    <a:pt x="3229" y="180"/>
                  </a:cubicBezTo>
                  <a:cubicBezTo>
                    <a:pt x="3380" y="204"/>
                    <a:pt x="3534" y="228"/>
                    <a:pt x="3685" y="250"/>
                  </a:cubicBezTo>
                  <a:cubicBezTo>
                    <a:pt x="26965" y="5706"/>
                    <a:pt x="49599" y="14625"/>
                    <a:pt x="71488" y="23251"/>
                  </a:cubicBezTo>
                  <a:cubicBezTo>
                    <a:pt x="78298" y="25934"/>
                    <a:pt x="85342" y="28709"/>
                    <a:pt x="92284" y="31334"/>
                  </a:cubicBezTo>
                  <a:cubicBezTo>
                    <a:pt x="109096" y="38168"/>
                    <a:pt x="126576" y="44038"/>
                    <a:pt x="143479" y="49713"/>
                  </a:cubicBezTo>
                  <a:cubicBezTo>
                    <a:pt x="155898" y="53881"/>
                    <a:pt x="168741" y="58194"/>
                    <a:pt x="181221" y="62855"/>
                  </a:cubicBezTo>
                  <a:cubicBezTo>
                    <a:pt x="191092" y="66629"/>
                    <a:pt x="201049" y="70660"/>
                    <a:pt x="210679" y="74554"/>
                  </a:cubicBezTo>
                  <a:cubicBezTo>
                    <a:pt x="222615" y="79384"/>
                    <a:pt x="234954" y="84376"/>
                    <a:pt x="247233" y="88925"/>
                  </a:cubicBezTo>
                  <a:lnTo>
                    <a:pt x="264946" y="95009"/>
                  </a:lnTo>
                  <a:lnTo>
                    <a:pt x="264946" y="104572"/>
                  </a:lnTo>
                  <a:lnTo>
                    <a:pt x="249269" y="99383"/>
                  </a:lnTo>
                  <a:cubicBezTo>
                    <a:pt x="237368" y="95122"/>
                    <a:pt x="225357" y="90553"/>
                    <a:pt x="213744" y="86131"/>
                  </a:cubicBezTo>
                  <a:cubicBezTo>
                    <a:pt x="203653" y="82291"/>
                    <a:pt x="193221" y="78322"/>
                    <a:pt x="182905" y="74572"/>
                  </a:cubicBezTo>
                  <a:cubicBezTo>
                    <a:pt x="172214" y="70555"/>
                    <a:pt x="161163" y="66980"/>
                    <a:pt x="150477" y="63524"/>
                  </a:cubicBezTo>
                  <a:cubicBezTo>
                    <a:pt x="138863" y="59767"/>
                    <a:pt x="126852" y="55881"/>
                    <a:pt x="115260" y="51417"/>
                  </a:cubicBezTo>
                  <a:cubicBezTo>
                    <a:pt x="97984" y="44894"/>
                    <a:pt x="80929" y="37000"/>
                    <a:pt x="64438" y="29367"/>
                  </a:cubicBezTo>
                  <a:cubicBezTo>
                    <a:pt x="44450" y="20117"/>
                    <a:pt x="23782" y="10551"/>
                    <a:pt x="2572" y="3358"/>
                  </a:cubicBezTo>
                  <a:cubicBezTo>
                    <a:pt x="2398" y="3323"/>
                    <a:pt x="2183" y="3319"/>
                    <a:pt x="1977" y="3312"/>
                  </a:cubicBezTo>
                  <a:cubicBezTo>
                    <a:pt x="1469" y="3299"/>
                    <a:pt x="892" y="3284"/>
                    <a:pt x="460" y="2714"/>
                  </a:cubicBezTo>
                  <a:cubicBezTo>
                    <a:pt x="90" y="2291"/>
                    <a:pt x="0" y="1656"/>
                    <a:pt x="234" y="1067"/>
                  </a:cubicBezTo>
                  <a:cubicBezTo>
                    <a:pt x="462" y="495"/>
                    <a:pt x="934" y="121"/>
                    <a:pt x="1493" y="68"/>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7" name="Shape 43">
              <a:extLst>
                <a:ext uri="{FF2B5EF4-FFF2-40B4-BE49-F238E27FC236}">
                  <a16:creationId xmlns:a16="http://schemas.microsoft.com/office/drawing/2014/main" id="{E8455ECC-42E4-FD43-9177-ED5A0343823D}"/>
                </a:ext>
              </a:extLst>
            </p:cNvPr>
            <p:cNvSpPr/>
            <p:nvPr/>
          </p:nvSpPr>
          <p:spPr>
            <a:xfrm>
              <a:off x="0" y="132376"/>
              <a:ext cx="341682" cy="812566"/>
            </a:xfrm>
            <a:custGeom>
              <a:avLst/>
              <a:gdLst/>
              <a:ahLst/>
              <a:cxnLst/>
              <a:rect l="0" t="0" r="0" b="0"/>
              <a:pathLst>
                <a:path w="341682" h="812566">
                  <a:moveTo>
                    <a:pt x="341682" y="0"/>
                  </a:moveTo>
                  <a:lnTo>
                    <a:pt x="341682" y="18720"/>
                  </a:lnTo>
                  <a:lnTo>
                    <a:pt x="317362" y="48353"/>
                  </a:lnTo>
                  <a:cubicBezTo>
                    <a:pt x="325534" y="50634"/>
                    <a:pt x="332904" y="52842"/>
                    <a:pt x="339664" y="55056"/>
                  </a:cubicBezTo>
                  <a:cubicBezTo>
                    <a:pt x="340019" y="55172"/>
                    <a:pt x="340383" y="55284"/>
                    <a:pt x="340739" y="55398"/>
                  </a:cubicBezTo>
                  <a:lnTo>
                    <a:pt x="341682" y="55027"/>
                  </a:lnTo>
                  <a:lnTo>
                    <a:pt x="341682" y="65299"/>
                  </a:lnTo>
                  <a:lnTo>
                    <a:pt x="334068" y="62689"/>
                  </a:lnTo>
                  <a:cubicBezTo>
                    <a:pt x="326542" y="60072"/>
                    <a:pt x="320711" y="58160"/>
                    <a:pt x="315163" y="56486"/>
                  </a:cubicBezTo>
                  <a:cubicBezTo>
                    <a:pt x="314349" y="56204"/>
                    <a:pt x="313429" y="55972"/>
                    <a:pt x="312455" y="55726"/>
                  </a:cubicBezTo>
                  <a:cubicBezTo>
                    <a:pt x="312168" y="55654"/>
                    <a:pt x="311879" y="55582"/>
                    <a:pt x="311591" y="55507"/>
                  </a:cubicBezTo>
                  <a:cubicBezTo>
                    <a:pt x="252801" y="128554"/>
                    <a:pt x="201260" y="196086"/>
                    <a:pt x="154366" y="261382"/>
                  </a:cubicBezTo>
                  <a:cubicBezTo>
                    <a:pt x="150838" y="266378"/>
                    <a:pt x="147351" y="271390"/>
                    <a:pt x="143867" y="276399"/>
                  </a:cubicBezTo>
                  <a:cubicBezTo>
                    <a:pt x="149554" y="277667"/>
                    <a:pt x="155251" y="279052"/>
                    <a:pt x="160775" y="280408"/>
                  </a:cubicBezTo>
                  <a:lnTo>
                    <a:pt x="163555" y="281089"/>
                  </a:lnTo>
                  <a:cubicBezTo>
                    <a:pt x="215142" y="292853"/>
                    <a:pt x="260811" y="306633"/>
                    <a:pt x="303167" y="323210"/>
                  </a:cubicBezTo>
                  <a:lnTo>
                    <a:pt x="341682" y="338720"/>
                  </a:lnTo>
                  <a:lnTo>
                    <a:pt x="341682" y="346358"/>
                  </a:lnTo>
                  <a:lnTo>
                    <a:pt x="257163" y="317824"/>
                  </a:lnTo>
                  <a:cubicBezTo>
                    <a:pt x="244138" y="327586"/>
                    <a:pt x="238199" y="345059"/>
                    <a:pt x="239541" y="369806"/>
                  </a:cubicBezTo>
                  <a:cubicBezTo>
                    <a:pt x="242994" y="418371"/>
                    <a:pt x="274893" y="449089"/>
                    <a:pt x="327060" y="454083"/>
                  </a:cubicBezTo>
                  <a:lnTo>
                    <a:pt x="341682" y="452196"/>
                  </a:lnTo>
                  <a:lnTo>
                    <a:pt x="341682" y="462022"/>
                  </a:lnTo>
                  <a:lnTo>
                    <a:pt x="330786" y="462920"/>
                  </a:lnTo>
                  <a:cubicBezTo>
                    <a:pt x="329120" y="462920"/>
                    <a:pt x="327778" y="462909"/>
                    <a:pt x="326562" y="462880"/>
                  </a:cubicBezTo>
                  <a:lnTo>
                    <a:pt x="326549" y="462880"/>
                  </a:lnTo>
                  <a:cubicBezTo>
                    <a:pt x="307773" y="461332"/>
                    <a:pt x="289265" y="455612"/>
                    <a:pt x="274438" y="446776"/>
                  </a:cubicBezTo>
                  <a:cubicBezTo>
                    <a:pt x="257560" y="436720"/>
                    <a:pt x="245401" y="422713"/>
                    <a:pt x="239271" y="406265"/>
                  </a:cubicBezTo>
                  <a:cubicBezTo>
                    <a:pt x="233569" y="392190"/>
                    <a:pt x="230917" y="375175"/>
                    <a:pt x="232000" y="359588"/>
                  </a:cubicBezTo>
                  <a:cubicBezTo>
                    <a:pt x="232879" y="346912"/>
                    <a:pt x="236654" y="329247"/>
                    <a:pt x="249644" y="317073"/>
                  </a:cubicBezTo>
                  <a:cubicBezTo>
                    <a:pt x="250043" y="316672"/>
                    <a:pt x="250460" y="316280"/>
                    <a:pt x="250874" y="315888"/>
                  </a:cubicBezTo>
                  <a:cubicBezTo>
                    <a:pt x="241884" y="313123"/>
                    <a:pt x="232923" y="310401"/>
                    <a:pt x="224036" y="307702"/>
                  </a:cubicBezTo>
                  <a:cubicBezTo>
                    <a:pt x="207849" y="302789"/>
                    <a:pt x="191294" y="297747"/>
                    <a:pt x="174783" y="292527"/>
                  </a:cubicBezTo>
                  <a:cubicBezTo>
                    <a:pt x="174704" y="292709"/>
                    <a:pt x="174636" y="292897"/>
                    <a:pt x="174535" y="293070"/>
                  </a:cubicBezTo>
                  <a:cubicBezTo>
                    <a:pt x="172543" y="296592"/>
                    <a:pt x="170631" y="300248"/>
                    <a:pt x="168785" y="303781"/>
                  </a:cubicBezTo>
                  <a:cubicBezTo>
                    <a:pt x="166405" y="308335"/>
                    <a:pt x="163945" y="313045"/>
                    <a:pt x="161271" y="317537"/>
                  </a:cubicBezTo>
                  <a:cubicBezTo>
                    <a:pt x="154960" y="327950"/>
                    <a:pt x="149236" y="338915"/>
                    <a:pt x="143699" y="349519"/>
                  </a:cubicBezTo>
                  <a:cubicBezTo>
                    <a:pt x="140641" y="355376"/>
                    <a:pt x="137477" y="361435"/>
                    <a:pt x="134251" y="367331"/>
                  </a:cubicBezTo>
                  <a:cubicBezTo>
                    <a:pt x="127567" y="379608"/>
                    <a:pt x="119616" y="391412"/>
                    <a:pt x="111928" y="402831"/>
                  </a:cubicBezTo>
                  <a:cubicBezTo>
                    <a:pt x="107452" y="409476"/>
                    <a:pt x="102824" y="416350"/>
                    <a:pt x="98517" y="423212"/>
                  </a:cubicBezTo>
                  <a:cubicBezTo>
                    <a:pt x="94494" y="429753"/>
                    <a:pt x="90825" y="436508"/>
                    <a:pt x="86789" y="444027"/>
                  </a:cubicBezTo>
                  <a:cubicBezTo>
                    <a:pt x="86254" y="444770"/>
                    <a:pt x="85658" y="445918"/>
                    <a:pt x="85026" y="447133"/>
                  </a:cubicBezTo>
                  <a:cubicBezTo>
                    <a:pt x="83455" y="450163"/>
                    <a:pt x="81497" y="453932"/>
                    <a:pt x="79003" y="454565"/>
                  </a:cubicBezTo>
                  <a:cubicBezTo>
                    <a:pt x="78759" y="454627"/>
                    <a:pt x="78516" y="454657"/>
                    <a:pt x="78270" y="454657"/>
                  </a:cubicBezTo>
                  <a:cubicBezTo>
                    <a:pt x="77615" y="454657"/>
                    <a:pt x="76955" y="454434"/>
                    <a:pt x="76302" y="453994"/>
                  </a:cubicBezTo>
                  <a:lnTo>
                    <a:pt x="76284" y="453981"/>
                  </a:lnTo>
                  <a:cubicBezTo>
                    <a:pt x="73899" y="451994"/>
                    <a:pt x="75239" y="449806"/>
                    <a:pt x="76422" y="447876"/>
                  </a:cubicBezTo>
                  <a:cubicBezTo>
                    <a:pt x="76596" y="447593"/>
                    <a:pt x="76767" y="447315"/>
                    <a:pt x="76924" y="447039"/>
                  </a:cubicBezTo>
                  <a:cubicBezTo>
                    <a:pt x="84439" y="430318"/>
                    <a:pt x="92844" y="412543"/>
                    <a:pt x="103315" y="395986"/>
                  </a:cubicBezTo>
                  <a:cubicBezTo>
                    <a:pt x="105529" y="392284"/>
                    <a:pt x="107807" y="388525"/>
                    <a:pt x="110010" y="384889"/>
                  </a:cubicBezTo>
                  <a:cubicBezTo>
                    <a:pt x="112674" y="380495"/>
                    <a:pt x="115429" y="375950"/>
                    <a:pt x="118097" y="371460"/>
                  </a:cubicBezTo>
                  <a:cubicBezTo>
                    <a:pt x="122961" y="363095"/>
                    <a:pt x="127567" y="354395"/>
                    <a:pt x="132021" y="345984"/>
                  </a:cubicBezTo>
                  <a:cubicBezTo>
                    <a:pt x="138416" y="333908"/>
                    <a:pt x="145025" y="321421"/>
                    <a:pt x="152524" y="309689"/>
                  </a:cubicBezTo>
                  <a:cubicBezTo>
                    <a:pt x="154870" y="305790"/>
                    <a:pt x="157156" y="301757"/>
                    <a:pt x="159366" y="297861"/>
                  </a:cubicBezTo>
                  <a:cubicBezTo>
                    <a:pt x="160982" y="295011"/>
                    <a:pt x="162652" y="292085"/>
                    <a:pt x="164342" y="289196"/>
                  </a:cubicBezTo>
                  <a:cubicBezTo>
                    <a:pt x="159783" y="287728"/>
                    <a:pt x="155221" y="286260"/>
                    <a:pt x="150692" y="284758"/>
                  </a:cubicBezTo>
                  <a:cubicBezTo>
                    <a:pt x="149170" y="284289"/>
                    <a:pt x="147649" y="283798"/>
                    <a:pt x="146130" y="283306"/>
                  </a:cubicBezTo>
                  <a:cubicBezTo>
                    <a:pt x="144225" y="282677"/>
                    <a:pt x="142285" y="282061"/>
                    <a:pt x="140330" y="281479"/>
                  </a:cubicBezTo>
                  <a:cubicBezTo>
                    <a:pt x="109230" y="326434"/>
                    <a:pt x="79893" y="371869"/>
                    <a:pt x="52949" y="416832"/>
                  </a:cubicBezTo>
                  <a:cubicBezTo>
                    <a:pt x="50810" y="419528"/>
                    <a:pt x="47302" y="426022"/>
                    <a:pt x="43240" y="433542"/>
                  </a:cubicBezTo>
                  <a:cubicBezTo>
                    <a:pt x="34616" y="449512"/>
                    <a:pt x="23033" y="470956"/>
                    <a:pt x="14383" y="475289"/>
                  </a:cubicBezTo>
                  <a:cubicBezTo>
                    <a:pt x="14008" y="476165"/>
                    <a:pt x="13658" y="477056"/>
                    <a:pt x="13320" y="477937"/>
                  </a:cubicBezTo>
                  <a:cubicBezTo>
                    <a:pt x="12932" y="478949"/>
                    <a:pt x="12528" y="479996"/>
                    <a:pt x="12088" y="480992"/>
                  </a:cubicBezTo>
                  <a:cubicBezTo>
                    <a:pt x="8298" y="490483"/>
                    <a:pt x="13055" y="499523"/>
                    <a:pt x="17654" y="508267"/>
                  </a:cubicBezTo>
                  <a:cubicBezTo>
                    <a:pt x="19291" y="511380"/>
                    <a:pt x="20837" y="514319"/>
                    <a:pt x="22018" y="517278"/>
                  </a:cubicBezTo>
                  <a:cubicBezTo>
                    <a:pt x="22257" y="518106"/>
                    <a:pt x="22413" y="518972"/>
                    <a:pt x="22490" y="519876"/>
                  </a:cubicBezTo>
                  <a:cubicBezTo>
                    <a:pt x="22610" y="519495"/>
                    <a:pt x="22829" y="519110"/>
                    <a:pt x="23176" y="518728"/>
                  </a:cubicBezTo>
                  <a:cubicBezTo>
                    <a:pt x="23686" y="518279"/>
                    <a:pt x="24318" y="518080"/>
                    <a:pt x="24975" y="518159"/>
                  </a:cubicBezTo>
                  <a:cubicBezTo>
                    <a:pt x="25655" y="518233"/>
                    <a:pt x="26295" y="518595"/>
                    <a:pt x="26701" y="519129"/>
                  </a:cubicBezTo>
                  <a:cubicBezTo>
                    <a:pt x="35132" y="524180"/>
                    <a:pt x="45040" y="528572"/>
                    <a:pt x="57879" y="532948"/>
                  </a:cubicBezTo>
                  <a:cubicBezTo>
                    <a:pt x="128106" y="556318"/>
                    <a:pt x="198807" y="582085"/>
                    <a:pt x="267179" y="607005"/>
                  </a:cubicBezTo>
                  <a:cubicBezTo>
                    <a:pt x="291133" y="615734"/>
                    <a:pt x="315904" y="624763"/>
                    <a:pt x="340291" y="633557"/>
                  </a:cubicBezTo>
                  <a:lnTo>
                    <a:pt x="341682" y="634146"/>
                  </a:lnTo>
                  <a:lnTo>
                    <a:pt x="341682" y="644829"/>
                  </a:lnTo>
                  <a:lnTo>
                    <a:pt x="323791" y="637266"/>
                  </a:lnTo>
                  <a:cubicBezTo>
                    <a:pt x="287307" y="623497"/>
                    <a:pt x="249589" y="609945"/>
                    <a:pt x="213115" y="596842"/>
                  </a:cubicBezTo>
                  <a:cubicBezTo>
                    <a:pt x="157459" y="576848"/>
                    <a:pt x="99907" y="556173"/>
                    <a:pt x="44985" y="534098"/>
                  </a:cubicBezTo>
                  <a:cubicBezTo>
                    <a:pt x="38135" y="530999"/>
                    <a:pt x="32076" y="527845"/>
                    <a:pt x="26453" y="524454"/>
                  </a:cubicBezTo>
                  <a:cubicBezTo>
                    <a:pt x="26245" y="524323"/>
                    <a:pt x="26019" y="524191"/>
                    <a:pt x="25784" y="524051"/>
                  </a:cubicBezTo>
                  <a:cubicBezTo>
                    <a:pt x="24539" y="523315"/>
                    <a:pt x="23029" y="522419"/>
                    <a:pt x="22544" y="521245"/>
                  </a:cubicBezTo>
                  <a:cubicBezTo>
                    <a:pt x="22533" y="523663"/>
                    <a:pt x="21985" y="526347"/>
                    <a:pt x="20894" y="529365"/>
                  </a:cubicBezTo>
                  <a:cubicBezTo>
                    <a:pt x="16292" y="539574"/>
                    <a:pt x="17882" y="544687"/>
                    <a:pt x="22599" y="553919"/>
                  </a:cubicBezTo>
                  <a:cubicBezTo>
                    <a:pt x="26030" y="560125"/>
                    <a:pt x="27974" y="566917"/>
                    <a:pt x="28538" y="574682"/>
                  </a:cubicBezTo>
                  <a:cubicBezTo>
                    <a:pt x="29844" y="584937"/>
                    <a:pt x="31508" y="595112"/>
                    <a:pt x="33130" y="604968"/>
                  </a:cubicBezTo>
                  <a:cubicBezTo>
                    <a:pt x="35096" y="605562"/>
                    <a:pt x="37346" y="606364"/>
                    <a:pt x="39685" y="607224"/>
                  </a:cubicBezTo>
                  <a:cubicBezTo>
                    <a:pt x="41274" y="607809"/>
                    <a:pt x="42528" y="608272"/>
                    <a:pt x="42993" y="608357"/>
                  </a:cubicBezTo>
                  <a:cubicBezTo>
                    <a:pt x="64638" y="616777"/>
                    <a:pt x="87021" y="624110"/>
                    <a:pt x="108671" y="631207"/>
                  </a:cubicBezTo>
                  <a:cubicBezTo>
                    <a:pt x="123082" y="635930"/>
                    <a:pt x="137986" y="640814"/>
                    <a:pt x="152527" y="645968"/>
                  </a:cubicBezTo>
                  <a:cubicBezTo>
                    <a:pt x="179898" y="656055"/>
                    <a:pt x="208106" y="665182"/>
                    <a:pt x="235387" y="674014"/>
                  </a:cubicBezTo>
                  <a:cubicBezTo>
                    <a:pt x="268069" y="684589"/>
                    <a:pt x="301863" y="695526"/>
                    <a:pt x="334454" y="708186"/>
                  </a:cubicBezTo>
                  <a:lnTo>
                    <a:pt x="341682" y="710996"/>
                  </a:lnTo>
                  <a:lnTo>
                    <a:pt x="341682" y="719508"/>
                  </a:lnTo>
                  <a:lnTo>
                    <a:pt x="335974" y="717029"/>
                  </a:lnTo>
                  <a:cubicBezTo>
                    <a:pt x="319161" y="710226"/>
                    <a:pt x="303375" y="704237"/>
                    <a:pt x="289736" y="699157"/>
                  </a:cubicBezTo>
                  <a:cubicBezTo>
                    <a:pt x="272023" y="692328"/>
                    <a:pt x="254280" y="686663"/>
                    <a:pt x="234586" y="680493"/>
                  </a:cubicBezTo>
                  <a:cubicBezTo>
                    <a:pt x="223376" y="676815"/>
                    <a:pt x="212047" y="672877"/>
                    <a:pt x="201093" y="669070"/>
                  </a:cubicBezTo>
                  <a:cubicBezTo>
                    <a:pt x="193617" y="666472"/>
                    <a:pt x="185890" y="663787"/>
                    <a:pt x="178266" y="661207"/>
                  </a:cubicBezTo>
                  <a:cubicBezTo>
                    <a:pt x="147322" y="649880"/>
                    <a:pt x="115523" y="638462"/>
                    <a:pt x="83750" y="627271"/>
                  </a:cubicBezTo>
                  <a:cubicBezTo>
                    <a:pt x="76773" y="624793"/>
                    <a:pt x="69764" y="622047"/>
                    <a:pt x="62986" y="619390"/>
                  </a:cubicBezTo>
                  <a:cubicBezTo>
                    <a:pt x="53470" y="615660"/>
                    <a:pt x="43654" y="611851"/>
                    <a:pt x="33724" y="608679"/>
                  </a:cubicBezTo>
                  <a:cubicBezTo>
                    <a:pt x="34221" y="611704"/>
                    <a:pt x="34719" y="614726"/>
                    <a:pt x="35201" y="617762"/>
                  </a:cubicBezTo>
                  <a:cubicBezTo>
                    <a:pt x="35964" y="622176"/>
                    <a:pt x="36514" y="626631"/>
                    <a:pt x="37047" y="630940"/>
                  </a:cubicBezTo>
                  <a:cubicBezTo>
                    <a:pt x="37319" y="633137"/>
                    <a:pt x="37606" y="635362"/>
                    <a:pt x="37911" y="637596"/>
                  </a:cubicBezTo>
                  <a:cubicBezTo>
                    <a:pt x="39268" y="637719"/>
                    <a:pt x="40561" y="638203"/>
                    <a:pt x="41813" y="638700"/>
                  </a:cubicBezTo>
                  <a:cubicBezTo>
                    <a:pt x="42407" y="638935"/>
                    <a:pt x="43023" y="639180"/>
                    <a:pt x="43623" y="639371"/>
                  </a:cubicBezTo>
                  <a:cubicBezTo>
                    <a:pt x="66877" y="647593"/>
                    <a:pt x="90127" y="656940"/>
                    <a:pt x="112610" y="665975"/>
                  </a:cubicBezTo>
                  <a:cubicBezTo>
                    <a:pt x="121990" y="669745"/>
                    <a:pt x="131688" y="673644"/>
                    <a:pt x="141254" y="677409"/>
                  </a:cubicBezTo>
                  <a:cubicBezTo>
                    <a:pt x="188931" y="695736"/>
                    <a:pt x="237802" y="713316"/>
                    <a:pt x="285066" y="730313"/>
                  </a:cubicBezTo>
                  <a:lnTo>
                    <a:pt x="296461" y="734414"/>
                  </a:lnTo>
                  <a:lnTo>
                    <a:pt x="341682" y="750302"/>
                  </a:lnTo>
                  <a:lnTo>
                    <a:pt x="341682" y="758415"/>
                  </a:lnTo>
                  <a:lnTo>
                    <a:pt x="305973" y="745070"/>
                  </a:lnTo>
                  <a:cubicBezTo>
                    <a:pt x="258923" y="727935"/>
                    <a:pt x="208546" y="709064"/>
                    <a:pt x="151960" y="687382"/>
                  </a:cubicBezTo>
                  <a:cubicBezTo>
                    <a:pt x="135410" y="680973"/>
                    <a:pt x="118805" y="673933"/>
                    <a:pt x="102743" y="667127"/>
                  </a:cubicBezTo>
                  <a:cubicBezTo>
                    <a:pt x="81808" y="658254"/>
                    <a:pt x="60165" y="649083"/>
                    <a:pt x="38419" y="641211"/>
                  </a:cubicBezTo>
                  <a:cubicBezTo>
                    <a:pt x="38961" y="644717"/>
                    <a:pt x="39614" y="648235"/>
                    <a:pt x="40482" y="651711"/>
                  </a:cubicBezTo>
                  <a:cubicBezTo>
                    <a:pt x="41924" y="656324"/>
                    <a:pt x="39971" y="660631"/>
                    <a:pt x="38082" y="664794"/>
                  </a:cubicBezTo>
                  <a:cubicBezTo>
                    <a:pt x="36328" y="668658"/>
                    <a:pt x="34673" y="672307"/>
                    <a:pt x="35460" y="676224"/>
                  </a:cubicBezTo>
                  <a:cubicBezTo>
                    <a:pt x="38369" y="681249"/>
                    <a:pt x="42893" y="685161"/>
                    <a:pt x="47269" y="688946"/>
                  </a:cubicBezTo>
                  <a:cubicBezTo>
                    <a:pt x="48314" y="689850"/>
                    <a:pt x="49375" y="690781"/>
                    <a:pt x="50421" y="691719"/>
                  </a:cubicBezTo>
                  <a:cubicBezTo>
                    <a:pt x="71084" y="703757"/>
                    <a:pt x="93665" y="712611"/>
                    <a:pt x="115560" y="721144"/>
                  </a:cubicBezTo>
                  <a:cubicBezTo>
                    <a:pt x="123379" y="724195"/>
                    <a:pt x="131466" y="727347"/>
                    <a:pt x="139340" y="730598"/>
                  </a:cubicBezTo>
                  <a:cubicBezTo>
                    <a:pt x="156189" y="737167"/>
                    <a:pt x="173218" y="744089"/>
                    <a:pt x="189691" y="750785"/>
                  </a:cubicBezTo>
                  <a:cubicBezTo>
                    <a:pt x="232493" y="768181"/>
                    <a:pt x="276752" y="786170"/>
                    <a:pt x="321820" y="799619"/>
                  </a:cubicBezTo>
                  <a:lnTo>
                    <a:pt x="341682" y="805919"/>
                  </a:lnTo>
                  <a:lnTo>
                    <a:pt x="341682" y="812566"/>
                  </a:lnTo>
                  <a:lnTo>
                    <a:pt x="330042" y="809264"/>
                  </a:lnTo>
                  <a:cubicBezTo>
                    <a:pt x="313638" y="804402"/>
                    <a:pt x="298375" y="799709"/>
                    <a:pt x="285220" y="795624"/>
                  </a:cubicBezTo>
                  <a:cubicBezTo>
                    <a:pt x="243791" y="780552"/>
                    <a:pt x="199727" y="764407"/>
                    <a:pt x="156367" y="747271"/>
                  </a:cubicBezTo>
                  <a:cubicBezTo>
                    <a:pt x="151077" y="745190"/>
                    <a:pt x="145684" y="743096"/>
                    <a:pt x="140469" y="741070"/>
                  </a:cubicBezTo>
                  <a:cubicBezTo>
                    <a:pt x="109880" y="729192"/>
                    <a:pt x="78338" y="716926"/>
                    <a:pt x="49522" y="700033"/>
                  </a:cubicBezTo>
                  <a:cubicBezTo>
                    <a:pt x="49472" y="700040"/>
                    <a:pt x="49426" y="700057"/>
                    <a:pt x="49375" y="700062"/>
                  </a:cubicBezTo>
                  <a:cubicBezTo>
                    <a:pt x="49235" y="700077"/>
                    <a:pt x="49093" y="700084"/>
                    <a:pt x="48952" y="700084"/>
                  </a:cubicBezTo>
                  <a:cubicBezTo>
                    <a:pt x="47984" y="700084"/>
                    <a:pt x="47034" y="699753"/>
                    <a:pt x="46295" y="699149"/>
                  </a:cubicBezTo>
                  <a:cubicBezTo>
                    <a:pt x="44827" y="697964"/>
                    <a:pt x="43242" y="696772"/>
                    <a:pt x="41709" y="695620"/>
                  </a:cubicBezTo>
                  <a:cubicBezTo>
                    <a:pt x="35168" y="690705"/>
                    <a:pt x="28403" y="685621"/>
                    <a:pt x="25676" y="677832"/>
                  </a:cubicBezTo>
                  <a:cubicBezTo>
                    <a:pt x="24350" y="672467"/>
                    <a:pt x="26301" y="667210"/>
                    <a:pt x="28189" y="662129"/>
                  </a:cubicBezTo>
                  <a:cubicBezTo>
                    <a:pt x="28908" y="660195"/>
                    <a:pt x="29651" y="658195"/>
                    <a:pt x="30175" y="656263"/>
                  </a:cubicBezTo>
                  <a:cubicBezTo>
                    <a:pt x="27989" y="645464"/>
                    <a:pt x="26531" y="634217"/>
                    <a:pt x="25120" y="623337"/>
                  </a:cubicBezTo>
                  <a:lnTo>
                    <a:pt x="24692" y="620043"/>
                  </a:lnTo>
                  <a:cubicBezTo>
                    <a:pt x="23714" y="614015"/>
                    <a:pt x="22636" y="607892"/>
                    <a:pt x="21592" y="601974"/>
                  </a:cubicBezTo>
                  <a:cubicBezTo>
                    <a:pt x="20082" y="593408"/>
                    <a:pt x="18521" y="584547"/>
                    <a:pt x="17234" y="575792"/>
                  </a:cubicBezTo>
                  <a:cubicBezTo>
                    <a:pt x="17059" y="574728"/>
                    <a:pt x="16910" y="573635"/>
                    <a:pt x="16763" y="572579"/>
                  </a:cubicBezTo>
                  <a:cubicBezTo>
                    <a:pt x="16476" y="570503"/>
                    <a:pt x="16180" y="568356"/>
                    <a:pt x="15678" y="566293"/>
                  </a:cubicBezTo>
                  <a:cubicBezTo>
                    <a:pt x="14749" y="563544"/>
                    <a:pt x="13470" y="560738"/>
                    <a:pt x="12234" y="558026"/>
                  </a:cubicBezTo>
                  <a:cubicBezTo>
                    <a:pt x="8858" y="550612"/>
                    <a:pt x="5366" y="542943"/>
                    <a:pt x="7997" y="534598"/>
                  </a:cubicBezTo>
                  <a:cubicBezTo>
                    <a:pt x="8464" y="532497"/>
                    <a:pt x="9327" y="530478"/>
                    <a:pt x="10165" y="528524"/>
                  </a:cubicBezTo>
                  <a:cubicBezTo>
                    <a:pt x="11138" y="526250"/>
                    <a:pt x="12144" y="523902"/>
                    <a:pt x="12515" y="521412"/>
                  </a:cubicBezTo>
                  <a:cubicBezTo>
                    <a:pt x="11655" y="517366"/>
                    <a:pt x="10031" y="513268"/>
                    <a:pt x="8312" y="508933"/>
                  </a:cubicBezTo>
                  <a:cubicBezTo>
                    <a:pt x="4226" y="498618"/>
                    <a:pt x="0" y="487956"/>
                    <a:pt x="6576" y="477884"/>
                  </a:cubicBezTo>
                  <a:cubicBezTo>
                    <a:pt x="7197" y="476912"/>
                    <a:pt x="7903" y="476001"/>
                    <a:pt x="8641" y="475113"/>
                  </a:cubicBezTo>
                  <a:cubicBezTo>
                    <a:pt x="8582" y="475067"/>
                    <a:pt x="8518" y="475034"/>
                    <a:pt x="8459" y="474986"/>
                  </a:cubicBezTo>
                  <a:lnTo>
                    <a:pt x="8455" y="474982"/>
                  </a:lnTo>
                  <a:cubicBezTo>
                    <a:pt x="7109" y="473806"/>
                    <a:pt x="6386" y="472399"/>
                    <a:pt x="6309" y="470811"/>
                  </a:cubicBezTo>
                  <a:cubicBezTo>
                    <a:pt x="6164" y="467791"/>
                    <a:pt x="8330" y="465020"/>
                    <a:pt x="9636" y="463638"/>
                  </a:cubicBezTo>
                  <a:cubicBezTo>
                    <a:pt x="16191" y="454274"/>
                    <a:pt x="21879" y="444076"/>
                    <a:pt x="27380" y="434214"/>
                  </a:cubicBezTo>
                  <a:cubicBezTo>
                    <a:pt x="28346" y="432482"/>
                    <a:pt x="29313" y="430749"/>
                    <a:pt x="30284" y="429021"/>
                  </a:cubicBezTo>
                  <a:cubicBezTo>
                    <a:pt x="52094" y="390361"/>
                    <a:pt x="76952" y="352697"/>
                    <a:pt x="100991" y="316271"/>
                  </a:cubicBezTo>
                  <a:cubicBezTo>
                    <a:pt x="106110" y="308512"/>
                    <a:pt x="111404" y="300491"/>
                    <a:pt x="116584" y="292590"/>
                  </a:cubicBezTo>
                  <a:cubicBezTo>
                    <a:pt x="166714" y="220120"/>
                    <a:pt x="220299" y="149495"/>
                    <a:pt x="276083" y="79503"/>
                  </a:cubicBezTo>
                  <a:lnTo>
                    <a:pt x="34168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8" name="Shape 44">
              <a:extLst>
                <a:ext uri="{FF2B5EF4-FFF2-40B4-BE49-F238E27FC236}">
                  <a16:creationId xmlns:a16="http://schemas.microsoft.com/office/drawing/2014/main" id="{538751E0-A5BC-104B-2270-8CB9C7E61339}"/>
                </a:ext>
              </a:extLst>
            </p:cNvPr>
            <p:cNvSpPr/>
            <p:nvPr/>
          </p:nvSpPr>
          <p:spPr>
            <a:xfrm>
              <a:off x="341682" y="938294"/>
              <a:ext cx="90731" cy="32221"/>
            </a:xfrm>
            <a:custGeom>
              <a:avLst/>
              <a:gdLst/>
              <a:ahLst/>
              <a:cxnLst/>
              <a:rect l="0" t="0" r="0" b="0"/>
              <a:pathLst>
                <a:path w="90731" h="32221">
                  <a:moveTo>
                    <a:pt x="0" y="0"/>
                  </a:moveTo>
                  <a:lnTo>
                    <a:pt x="75204" y="23851"/>
                  </a:lnTo>
                  <a:cubicBezTo>
                    <a:pt x="79314" y="24966"/>
                    <a:pt x="83525" y="26026"/>
                    <a:pt x="87598" y="27051"/>
                  </a:cubicBezTo>
                  <a:lnTo>
                    <a:pt x="88900" y="27380"/>
                  </a:lnTo>
                  <a:cubicBezTo>
                    <a:pt x="89485" y="27525"/>
                    <a:pt x="89985" y="27921"/>
                    <a:pt x="90303" y="28495"/>
                  </a:cubicBezTo>
                  <a:cubicBezTo>
                    <a:pt x="90647" y="29115"/>
                    <a:pt x="90731" y="29866"/>
                    <a:pt x="90524" y="30503"/>
                  </a:cubicBezTo>
                  <a:cubicBezTo>
                    <a:pt x="90202" y="31546"/>
                    <a:pt x="89207" y="32221"/>
                    <a:pt x="88135" y="32221"/>
                  </a:cubicBezTo>
                  <a:cubicBezTo>
                    <a:pt x="87896" y="32221"/>
                    <a:pt x="87655" y="32186"/>
                    <a:pt x="87416" y="32118"/>
                  </a:cubicBezTo>
                  <a:cubicBezTo>
                    <a:pt x="76457" y="29207"/>
                    <a:pt x="65449" y="25807"/>
                    <a:pt x="54801" y="22519"/>
                  </a:cubicBezTo>
                  <a:cubicBezTo>
                    <a:pt x="49963" y="21026"/>
                    <a:pt x="44961" y="19481"/>
                    <a:pt x="40029" y="18003"/>
                  </a:cubicBezTo>
                  <a:lnTo>
                    <a:pt x="0" y="6647"/>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19" name="Shape 45">
              <a:extLst>
                <a:ext uri="{FF2B5EF4-FFF2-40B4-BE49-F238E27FC236}">
                  <a16:creationId xmlns:a16="http://schemas.microsoft.com/office/drawing/2014/main" id="{C551B995-DD20-3BD6-4B2D-C6F76A396B53}"/>
                </a:ext>
              </a:extLst>
            </p:cNvPr>
            <p:cNvSpPr/>
            <p:nvPr/>
          </p:nvSpPr>
          <p:spPr>
            <a:xfrm>
              <a:off x="499711" y="919584"/>
              <a:ext cx="29863" cy="49481"/>
            </a:xfrm>
            <a:custGeom>
              <a:avLst/>
              <a:gdLst/>
              <a:ahLst/>
              <a:cxnLst/>
              <a:rect l="0" t="0" r="0" b="0"/>
              <a:pathLst>
                <a:path w="29863" h="49481">
                  <a:moveTo>
                    <a:pt x="29863" y="0"/>
                  </a:moveTo>
                  <a:lnTo>
                    <a:pt x="29863" y="23867"/>
                  </a:lnTo>
                  <a:lnTo>
                    <a:pt x="23829" y="31940"/>
                  </a:lnTo>
                  <a:cubicBezTo>
                    <a:pt x="20832" y="36058"/>
                    <a:pt x="17296" y="40962"/>
                    <a:pt x="13848" y="46042"/>
                  </a:cubicBezTo>
                  <a:cubicBezTo>
                    <a:pt x="12824" y="47682"/>
                    <a:pt x="11095" y="48872"/>
                    <a:pt x="9106" y="49303"/>
                  </a:cubicBezTo>
                  <a:cubicBezTo>
                    <a:pt x="8558" y="49421"/>
                    <a:pt x="8010" y="49481"/>
                    <a:pt x="7469" y="49481"/>
                  </a:cubicBezTo>
                  <a:cubicBezTo>
                    <a:pt x="6079" y="49481"/>
                    <a:pt x="4744" y="49089"/>
                    <a:pt x="3600" y="48333"/>
                  </a:cubicBezTo>
                  <a:cubicBezTo>
                    <a:pt x="1708" y="47121"/>
                    <a:pt x="526" y="45231"/>
                    <a:pt x="274" y="43006"/>
                  </a:cubicBezTo>
                  <a:cubicBezTo>
                    <a:pt x="0" y="40581"/>
                    <a:pt x="892" y="38056"/>
                    <a:pt x="2663" y="36253"/>
                  </a:cubicBezTo>
                  <a:cubicBezTo>
                    <a:pt x="4538" y="33767"/>
                    <a:pt x="6362" y="31132"/>
                    <a:pt x="8124" y="28584"/>
                  </a:cubicBezTo>
                  <a:cubicBezTo>
                    <a:pt x="11500" y="23702"/>
                    <a:pt x="14990" y="18655"/>
                    <a:pt x="19151" y="14259"/>
                  </a:cubicBezTo>
                  <a:lnTo>
                    <a:pt x="29863"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0" name="Shape 46">
              <a:extLst>
                <a:ext uri="{FF2B5EF4-FFF2-40B4-BE49-F238E27FC236}">
                  <a16:creationId xmlns:a16="http://schemas.microsoft.com/office/drawing/2014/main" id="{EAFCABA3-1513-D3A0-4D19-F5B54ABF1913}"/>
                </a:ext>
              </a:extLst>
            </p:cNvPr>
            <p:cNvSpPr/>
            <p:nvPr/>
          </p:nvSpPr>
          <p:spPr>
            <a:xfrm>
              <a:off x="341682" y="910977"/>
              <a:ext cx="128881" cy="49346"/>
            </a:xfrm>
            <a:custGeom>
              <a:avLst/>
              <a:gdLst/>
              <a:ahLst/>
              <a:cxnLst/>
              <a:rect l="0" t="0" r="0" b="0"/>
              <a:pathLst>
                <a:path w="128881" h="49346">
                  <a:moveTo>
                    <a:pt x="0" y="0"/>
                  </a:moveTo>
                  <a:lnTo>
                    <a:pt x="19360" y="7267"/>
                  </a:lnTo>
                  <a:cubicBezTo>
                    <a:pt x="34972" y="13255"/>
                    <a:pt x="51115" y="19450"/>
                    <a:pt x="67295" y="24724"/>
                  </a:cubicBezTo>
                  <a:cubicBezTo>
                    <a:pt x="69899" y="25648"/>
                    <a:pt x="72508" y="26588"/>
                    <a:pt x="75125" y="27528"/>
                  </a:cubicBezTo>
                  <a:cubicBezTo>
                    <a:pt x="86937" y="31777"/>
                    <a:pt x="99149" y="36173"/>
                    <a:pt x="111269" y="39275"/>
                  </a:cubicBezTo>
                  <a:cubicBezTo>
                    <a:pt x="115712" y="40433"/>
                    <a:pt x="120421" y="41695"/>
                    <a:pt x="126540" y="43362"/>
                  </a:cubicBezTo>
                  <a:cubicBezTo>
                    <a:pt x="127947" y="43745"/>
                    <a:pt x="128881" y="45349"/>
                    <a:pt x="128576" y="46862"/>
                  </a:cubicBezTo>
                  <a:cubicBezTo>
                    <a:pt x="128420" y="47668"/>
                    <a:pt x="127885" y="48426"/>
                    <a:pt x="127144" y="48891"/>
                  </a:cubicBezTo>
                  <a:cubicBezTo>
                    <a:pt x="126662" y="49193"/>
                    <a:pt x="126138" y="49346"/>
                    <a:pt x="125619" y="49346"/>
                  </a:cubicBezTo>
                  <a:cubicBezTo>
                    <a:pt x="125397" y="49346"/>
                    <a:pt x="125178" y="49318"/>
                    <a:pt x="124963" y="49261"/>
                  </a:cubicBezTo>
                  <a:cubicBezTo>
                    <a:pt x="104804" y="44573"/>
                    <a:pt x="84994" y="37610"/>
                    <a:pt x="65835" y="30870"/>
                  </a:cubicBezTo>
                  <a:cubicBezTo>
                    <a:pt x="63235" y="29957"/>
                    <a:pt x="60635" y="29043"/>
                    <a:pt x="58033" y="28134"/>
                  </a:cubicBezTo>
                  <a:cubicBezTo>
                    <a:pt x="44459" y="23890"/>
                    <a:pt x="30952" y="18753"/>
                    <a:pt x="17891" y="13785"/>
                  </a:cubicBezTo>
                  <a:lnTo>
                    <a:pt x="0" y="7143"/>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1" name="Shape 47">
              <a:extLst>
                <a:ext uri="{FF2B5EF4-FFF2-40B4-BE49-F238E27FC236}">
                  <a16:creationId xmlns:a16="http://schemas.microsoft.com/office/drawing/2014/main" id="{A47A473A-D900-6193-E420-F88A1C238726}"/>
                </a:ext>
              </a:extLst>
            </p:cNvPr>
            <p:cNvSpPr/>
            <p:nvPr/>
          </p:nvSpPr>
          <p:spPr>
            <a:xfrm>
              <a:off x="341682" y="882678"/>
              <a:ext cx="113287" cy="49598"/>
            </a:xfrm>
            <a:custGeom>
              <a:avLst/>
              <a:gdLst/>
              <a:ahLst/>
              <a:cxnLst/>
              <a:rect l="0" t="0" r="0" b="0"/>
              <a:pathLst>
                <a:path w="113287" h="49598">
                  <a:moveTo>
                    <a:pt x="0" y="0"/>
                  </a:moveTo>
                  <a:lnTo>
                    <a:pt x="12804" y="4499"/>
                  </a:lnTo>
                  <a:cubicBezTo>
                    <a:pt x="31364" y="11303"/>
                    <a:pt x="49263" y="18264"/>
                    <a:pt x="66869" y="25827"/>
                  </a:cubicBezTo>
                  <a:cubicBezTo>
                    <a:pt x="79154" y="30837"/>
                    <a:pt x="93819" y="36508"/>
                    <a:pt x="109416" y="40564"/>
                  </a:cubicBezTo>
                  <a:cubicBezTo>
                    <a:pt x="111141" y="40948"/>
                    <a:pt x="112347" y="42032"/>
                    <a:pt x="112805" y="43616"/>
                  </a:cubicBezTo>
                  <a:cubicBezTo>
                    <a:pt x="113287" y="45287"/>
                    <a:pt x="112801" y="47212"/>
                    <a:pt x="111595" y="48406"/>
                  </a:cubicBezTo>
                  <a:cubicBezTo>
                    <a:pt x="110801" y="49194"/>
                    <a:pt x="109784" y="49598"/>
                    <a:pt x="108649" y="49598"/>
                  </a:cubicBezTo>
                  <a:cubicBezTo>
                    <a:pt x="108140" y="49598"/>
                    <a:pt x="107607" y="49519"/>
                    <a:pt x="107057" y="49355"/>
                  </a:cubicBezTo>
                  <a:cubicBezTo>
                    <a:pt x="88935" y="44102"/>
                    <a:pt x="71459" y="36644"/>
                    <a:pt x="54558" y="29431"/>
                  </a:cubicBezTo>
                  <a:cubicBezTo>
                    <a:pt x="49724" y="27369"/>
                    <a:pt x="44729" y="25236"/>
                    <a:pt x="39790" y="23188"/>
                  </a:cubicBezTo>
                  <a:cubicBezTo>
                    <a:pt x="34404" y="21118"/>
                    <a:pt x="29015" y="19033"/>
                    <a:pt x="23629" y="16943"/>
                  </a:cubicBezTo>
                  <a:lnTo>
                    <a:pt x="0" y="8113"/>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2" name="Shape 48">
              <a:extLst>
                <a:ext uri="{FF2B5EF4-FFF2-40B4-BE49-F238E27FC236}">
                  <a16:creationId xmlns:a16="http://schemas.microsoft.com/office/drawing/2014/main" id="{09F07E0C-AE46-5C5D-8F7E-4BD50077210D}"/>
                </a:ext>
              </a:extLst>
            </p:cNvPr>
            <p:cNvSpPr/>
            <p:nvPr/>
          </p:nvSpPr>
          <p:spPr>
            <a:xfrm>
              <a:off x="492435" y="874688"/>
              <a:ext cx="37138" cy="54705"/>
            </a:xfrm>
            <a:custGeom>
              <a:avLst/>
              <a:gdLst/>
              <a:ahLst/>
              <a:cxnLst/>
              <a:rect l="0" t="0" r="0" b="0"/>
              <a:pathLst>
                <a:path w="37138" h="54705">
                  <a:moveTo>
                    <a:pt x="37138" y="0"/>
                  </a:moveTo>
                  <a:lnTo>
                    <a:pt x="37138" y="11309"/>
                  </a:lnTo>
                  <a:lnTo>
                    <a:pt x="35398" y="13438"/>
                  </a:lnTo>
                  <a:cubicBezTo>
                    <a:pt x="25521" y="25365"/>
                    <a:pt x="15305" y="37701"/>
                    <a:pt x="6199" y="50574"/>
                  </a:cubicBezTo>
                  <a:cubicBezTo>
                    <a:pt x="6824" y="52674"/>
                    <a:pt x="4424" y="53905"/>
                    <a:pt x="3262" y="54503"/>
                  </a:cubicBezTo>
                  <a:cubicBezTo>
                    <a:pt x="2979" y="54639"/>
                    <a:pt x="2674" y="54705"/>
                    <a:pt x="2365" y="54705"/>
                  </a:cubicBezTo>
                  <a:cubicBezTo>
                    <a:pt x="1946" y="54705"/>
                    <a:pt x="1524" y="54582"/>
                    <a:pt x="1140" y="54344"/>
                  </a:cubicBezTo>
                  <a:cubicBezTo>
                    <a:pt x="438" y="53901"/>
                    <a:pt x="0" y="53141"/>
                    <a:pt x="0" y="52359"/>
                  </a:cubicBezTo>
                  <a:lnTo>
                    <a:pt x="0" y="52304"/>
                  </a:lnTo>
                  <a:lnTo>
                    <a:pt x="28" y="52256"/>
                  </a:lnTo>
                  <a:cubicBezTo>
                    <a:pt x="8455" y="36969"/>
                    <a:pt x="19545" y="22848"/>
                    <a:pt x="30271" y="9191"/>
                  </a:cubicBezTo>
                  <a:lnTo>
                    <a:pt x="3713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3" name="Shape 49">
              <a:extLst>
                <a:ext uri="{FF2B5EF4-FFF2-40B4-BE49-F238E27FC236}">
                  <a16:creationId xmlns:a16="http://schemas.microsoft.com/office/drawing/2014/main" id="{6994FC74-ABA0-EC16-5952-150242275644}"/>
                </a:ext>
              </a:extLst>
            </p:cNvPr>
            <p:cNvSpPr/>
            <p:nvPr/>
          </p:nvSpPr>
          <p:spPr>
            <a:xfrm>
              <a:off x="488900" y="812787"/>
              <a:ext cx="40674" cy="67063"/>
            </a:xfrm>
            <a:custGeom>
              <a:avLst/>
              <a:gdLst/>
              <a:ahLst/>
              <a:cxnLst/>
              <a:rect l="0" t="0" r="0" b="0"/>
              <a:pathLst>
                <a:path w="40674" h="67063">
                  <a:moveTo>
                    <a:pt x="40674" y="0"/>
                  </a:moveTo>
                  <a:lnTo>
                    <a:pt x="40674" y="13177"/>
                  </a:lnTo>
                  <a:lnTo>
                    <a:pt x="15281" y="48914"/>
                  </a:lnTo>
                  <a:lnTo>
                    <a:pt x="14950" y="49437"/>
                  </a:lnTo>
                  <a:cubicBezTo>
                    <a:pt x="12166" y="53855"/>
                    <a:pt x="9290" y="58422"/>
                    <a:pt x="6870" y="63142"/>
                  </a:cubicBezTo>
                  <a:cubicBezTo>
                    <a:pt x="6572" y="65642"/>
                    <a:pt x="5355" y="67063"/>
                    <a:pt x="3523" y="67063"/>
                  </a:cubicBezTo>
                  <a:cubicBezTo>
                    <a:pt x="3494" y="67063"/>
                    <a:pt x="3468" y="67063"/>
                    <a:pt x="3439" y="67061"/>
                  </a:cubicBezTo>
                  <a:cubicBezTo>
                    <a:pt x="2220" y="67059"/>
                    <a:pt x="1111" y="66349"/>
                    <a:pt x="552" y="65208"/>
                  </a:cubicBezTo>
                  <a:cubicBezTo>
                    <a:pt x="0" y="64084"/>
                    <a:pt x="105" y="62845"/>
                    <a:pt x="835" y="61885"/>
                  </a:cubicBezTo>
                  <a:lnTo>
                    <a:pt x="4067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4" name="Shape 50">
              <a:extLst>
                <a:ext uri="{FF2B5EF4-FFF2-40B4-BE49-F238E27FC236}">
                  <a16:creationId xmlns:a16="http://schemas.microsoft.com/office/drawing/2014/main" id="{54EB6092-2EFC-904A-E55C-75F4AABC9031}"/>
                </a:ext>
              </a:extLst>
            </p:cNvPr>
            <p:cNvSpPr/>
            <p:nvPr/>
          </p:nvSpPr>
          <p:spPr>
            <a:xfrm>
              <a:off x="341682" y="766522"/>
              <a:ext cx="125176" cy="61110"/>
            </a:xfrm>
            <a:custGeom>
              <a:avLst/>
              <a:gdLst/>
              <a:ahLst/>
              <a:cxnLst/>
              <a:rect l="0" t="0" r="0" b="0"/>
              <a:pathLst>
                <a:path w="125176" h="61110">
                  <a:moveTo>
                    <a:pt x="0" y="0"/>
                  </a:moveTo>
                  <a:lnTo>
                    <a:pt x="35123" y="14867"/>
                  </a:lnTo>
                  <a:cubicBezTo>
                    <a:pt x="49957" y="21278"/>
                    <a:pt x="65296" y="27904"/>
                    <a:pt x="80553" y="33879"/>
                  </a:cubicBezTo>
                  <a:cubicBezTo>
                    <a:pt x="94593" y="39005"/>
                    <a:pt x="108147" y="45234"/>
                    <a:pt x="121951" y="51698"/>
                  </a:cubicBezTo>
                  <a:cubicBezTo>
                    <a:pt x="124779" y="53115"/>
                    <a:pt x="125176" y="56103"/>
                    <a:pt x="124110" y="58320"/>
                  </a:cubicBezTo>
                  <a:cubicBezTo>
                    <a:pt x="123361" y="59879"/>
                    <a:pt x="121872" y="61110"/>
                    <a:pt x="119930" y="61110"/>
                  </a:cubicBezTo>
                  <a:cubicBezTo>
                    <a:pt x="119218" y="61110"/>
                    <a:pt x="118442" y="60944"/>
                    <a:pt x="117620" y="60567"/>
                  </a:cubicBezTo>
                  <a:cubicBezTo>
                    <a:pt x="96115" y="51871"/>
                    <a:pt x="74437" y="42424"/>
                    <a:pt x="53471" y="33288"/>
                  </a:cubicBezTo>
                  <a:lnTo>
                    <a:pt x="0" y="10683"/>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5" name="Shape 51">
              <a:extLst>
                <a:ext uri="{FF2B5EF4-FFF2-40B4-BE49-F238E27FC236}">
                  <a16:creationId xmlns:a16="http://schemas.microsoft.com/office/drawing/2014/main" id="{ADD1B3C9-7ED9-3011-3A89-3D9203D6AE4B}"/>
                </a:ext>
              </a:extLst>
            </p:cNvPr>
            <p:cNvSpPr/>
            <p:nvPr/>
          </p:nvSpPr>
          <p:spPr>
            <a:xfrm>
              <a:off x="490829" y="760377"/>
              <a:ext cx="38745" cy="64453"/>
            </a:xfrm>
            <a:custGeom>
              <a:avLst/>
              <a:gdLst/>
              <a:ahLst/>
              <a:cxnLst/>
              <a:rect l="0" t="0" r="0" b="0"/>
              <a:pathLst>
                <a:path w="38745" h="64453">
                  <a:moveTo>
                    <a:pt x="38745" y="0"/>
                  </a:moveTo>
                  <a:lnTo>
                    <a:pt x="38745" y="10263"/>
                  </a:lnTo>
                  <a:lnTo>
                    <a:pt x="30317" y="23442"/>
                  </a:lnTo>
                  <a:cubicBezTo>
                    <a:pt x="29320" y="25072"/>
                    <a:pt x="28324" y="26700"/>
                    <a:pt x="27325" y="28327"/>
                  </a:cubicBezTo>
                  <a:cubicBezTo>
                    <a:pt x="23300" y="34986"/>
                    <a:pt x="18692" y="41412"/>
                    <a:pt x="14238" y="47627"/>
                  </a:cubicBezTo>
                  <a:cubicBezTo>
                    <a:pt x="10766" y="52469"/>
                    <a:pt x="7177" y="57477"/>
                    <a:pt x="3887" y="62561"/>
                  </a:cubicBezTo>
                  <a:cubicBezTo>
                    <a:pt x="3972" y="63073"/>
                    <a:pt x="3801" y="63575"/>
                    <a:pt x="3413" y="63943"/>
                  </a:cubicBezTo>
                  <a:cubicBezTo>
                    <a:pt x="3065" y="64271"/>
                    <a:pt x="2587" y="64453"/>
                    <a:pt x="2106" y="64453"/>
                  </a:cubicBezTo>
                  <a:cubicBezTo>
                    <a:pt x="1938" y="64453"/>
                    <a:pt x="1769" y="64429"/>
                    <a:pt x="1607" y="64385"/>
                  </a:cubicBezTo>
                  <a:lnTo>
                    <a:pt x="1587" y="64376"/>
                  </a:lnTo>
                  <a:cubicBezTo>
                    <a:pt x="1046" y="64166"/>
                    <a:pt x="693" y="63809"/>
                    <a:pt x="537" y="63319"/>
                  </a:cubicBezTo>
                  <a:cubicBezTo>
                    <a:pt x="0" y="61628"/>
                    <a:pt x="1960" y="58679"/>
                    <a:pt x="3391" y="56524"/>
                  </a:cubicBezTo>
                  <a:cubicBezTo>
                    <a:pt x="3900" y="55757"/>
                    <a:pt x="4340" y="55098"/>
                    <a:pt x="4535" y="54682"/>
                  </a:cubicBezTo>
                  <a:cubicBezTo>
                    <a:pt x="6320" y="51915"/>
                    <a:pt x="8159" y="49153"/>
                    <a:pt x="9935" y="46481"/>
                  </a:cubicBezTo>
                  <a:cubicBezTo>
                    <a:pt x="11447" y="44205"/>
                    <a:pt x="13010" y="41850"/>
                    <a:pt x="14527" y="39522"/>
                  </a:cubicBezTo>
                  <a:cubicBezTo>
                    <a:pt x="19074" y="32171"/>
                    <a:pt x="23552" y="24601"/>
                    <a:pt x="27882" y="17283"/>
                  </a:cubicBezTo>
                  <a:lnTo>
                    <a:pt x="3874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6" name="Shape 52">
              <a:extLst>
                <a:ext uri="{FF2B5EF4-FFF2-40B4-BE49-F238E27FC236}">
                  <a16:creationId xmlns:a16="http://schemas.microsoft.com/office/drawing/2014/main" id="{760648A1-9A4D-D105-548A-89FE7D089CD7}"/>
                </a:ext>
              </a:extLst>
            </p:cNvPr>
            <p:cNvSpPr/>
            <p:nvPr/>
          </p:nvSpPr>
          <p:spPr>
            <a:xfrm>
              <a:off x="341682" y="653134"/>
              <a:ext cx="187892" cy="306177"/>
            </a:xfrm>
            <a:custGeom>
              <a:avLst/>
              <a:gdLst/>
              <a:ahLst/>
              <a:cxnLst/>
              <a:rect l="0" t="0" r="0" b="0"/>
              <a:pathLst>
                <a:path w="187892" h="306177">
                  <a:moveTo>
                    <a:pt x="187892" y="0"/>
                  </a:moveTo>
                  <a:lnTo>
                    <a:pt x="187892" y="18176"/>
                  </a:lnTo>
                  <a:lnTo>
                    <a:pt x="173113" y="40430"/>
                  </a:lnTo>
                  <a:cubicBezTo>
                    <a:pt x="162163" y="57357"/>
                    <a:pt x="152069" y="73316"/>
                    <a:pt x="143392" y="87121"/>
                  </a:cubicBezTo>
                  <a:cubicBezTo>
                    <a:pt x="142697" y="88218"/>
                    <a:pt x="142005" y="89305"/>
                    <a:pt x="141314" y="90387"/>
                  </a:cubicBezTo>
                  <a:cubicBezTo>
                    <a:pt x="136143" y="98493"/>
                    <a:pt x="131261" y="106182"/>
                    <a:pt x="127508" y="114816"/>
                  </a:cubicBezTo>
                  <a:cubicBezTo>
                    <a:pt x="127510" y="114836"/>
                    <a:pt x="127513" y="114853"/>
                    <a:pt x="127515" y="114873"/>
                  </a:cubicBezTo>
                  <a:cubicBezTo>
                    <a:pt x="127572" y="115471"/>
                    <a:pt x="127629" y="116093"/>
                    <a:pt x="127750" y="116671"/>
                  </a:cubicBezTo>
                  <a:cubicBezTo>
                    <a:pt x="129343" y="124335"/>
                    <a:pt x="130531" y="132083"/>
                    <a:pt x="131496" y="139856"/>
                  </a:cubicBezTo>
                  <a:cubicBezTo>
                    <a:pt x="132105" y="138947"/>
                    <a:pt x="132717" y="138032"/>
                    <a:pt x="133320" y="137143"/>
                  </a:cubicBezTo>
                  <a:cubicBezTo>
                    <a:pt x="133892" y="136297"/>
                    <a:pt x="134462" y="135454"/>
                    <a:pt x="135029" y="134610"/>
                  </a:cubicBezTo>
                  <a:cubicBezTo>
                    <a:pt x="138256" y="129829"/>
                    <a:pt x="141580" y="124975"/>
                    <a:pt x="144793" y="120279"/>
                  </a:cubicBezTo>
                  <a:cubicBezTo>
                    <a:pt x="146470" y="117828"/>
                    <a:pt x="148143" y="115383"/>
                    <a:pt x="149800" y="112952"/>
                  </a:cubicBezTo>
                  <a:cubicBezTo>
                    <a:pt x="159927" y="98241"/>
                    <a:pt x="169371" y="82744"/>
                    <a:pt x="178504" y="67758"/>
                  </a:cubicBezTo>
                  <a:cubicBezTo>
                    <a:pt x="180965" y="63716"/>
                    <a:pt x="183430" y="59677"/>
                    <a:pt x="185904" y="55645"/>
                  </a:cubicBezTo>
                  <a:lnTo>
                    <a:pt x="187892" y="52726"/>
                  </a:lnTo>
                  <a:lnTo>
                    <a:pt x="187892" y="72340"/>
                  </a:lnTo>
                  <a:lnTo>
                    <a:pt x="186432" y="74581"/>
                  </a:lnTo>
                  <a:cubicBezTo>
                    <a:pt x="181250" y="82834"/>
                    <a:pt x="175890" y="91368"/>
                    <a:pt x="170292" y="99518"/>
                  </a:cubicBezTo>
                  <a:cubicBezTo>
                    <a:pt x="161742" y="112144"/>
                    <a:pt x="152430" y="124298"/>
                    <a:pt x="143622" y="135671"/>
                  </a:cubicBezTo>
                  <a:lnTo>
                    <a:pt x="142704" y="136840"/>
                  </a:lnTo>
                  <a:cubicBezTo>
                    <a:pt x="139654" y="140726"/>
                    <a:pt x="136502" y="144745"/>
                    <a:pt x="133229" y="148541"/>
                  </a:cubicBezTo>
                  <a:lnTo>
                    <a:pt x="133137" y="148655"/>
                  </a:lnTo>
                  <a:cubicBezTo>
                    <a:pt x="132962" y="148868"/>
                    <a:pt x="132762" y="149111"/>
                    <a:pt x="132550" y="149363"/>
                  </a:cubicBezTo>
                  <a:cubicBezTo>
                    <a:pt x="133950" y="163484"/>
                    <a:pt x="134682" y="177638"/>
                    <a:pt x="135375" y="191526"/>
                  </a:cubicBezTo>
                  <a:cubicBezTo>
                    <a:pt x="135862" y="201260"/>
                    <a:pt x="136364" y="211325"/>
                    <a:pt x="137096" y="221192"/>
                  </a:cubicBezTo>
                  <a:cubicBezTo>
                    <a:pt x="137355" y="222999"/>
                    <a:pt x="137513" y="224931"/>
                    <a:pt x="137666" y="226802"/>
                  </a:cubicBezTo>
                  <a:cubicBezTo>
                    <a:pt x="138061" y="231623"/>
                    <a:pt x="138471" y="236608"/>
                    <a:pt x="140608" y="240776"/>
                  </a:cubicBezTo>
                  <a:cubicBezTo>
                    <a:pt x="141384" y="242134"/>
                    <a:pt x="142337" y="243433"/>
                    <a:pt x="143260" y="244686"/>
                  </a:cubicBezTo>
                  <a:cubicBezTo>
                    <a:pt x="144468" y="246325"/>
                    <a:pt x="145716" y="248020"/>
                    <a:pt x="146595" y="249904"/>
                  </a:cubicBezTo>
                  <a:cubicBezTo>
                    <a:pt x="149214" y="256865"/>
                    <a:pt x="145624" y="263070"/>
                    <a:pt x="142151" y="269070"/>
                  </a:cubicBezTo>
                  <a:cubicBezTo>
                    <a:pt x="141189" y="270732"/>
                    <a:pt x="140279" y="272305"/>
                    <a:pt x="139501" y="273889"/>
                  </a:cubicBezTo>
                  <a:cubicBezTo>
                    <a:pt x="138438" y="280942"/>
                    <a:pt x="138420" y="288262"/>
                    <a:pt x="138405" y="295341"/>
                  </a:cubicBezTo>
                  <a:cubicBezTo>
                    <a:pt x="138398" y="297810"/>
                    <a:pt x="138394" y="300362"/>
                    <a:pt x="138344" y="302859"/>
                  </a:cubicBezTo>
                  <a:cubicBezTo>
                    <a:pt x="138304" y="305080"/>
                    <a:pt x="136511" y="306133"/>
                    <a:pt x="134858" y="306175"/>
                  </a:cubicBezTo>
                  <a:cubicBezTo>
                    <a:pt x="134825" y="306175"/>
                    <a:pt x="134794" y="306177"/>
                    <a:pt x="134762" y="306177"/>
                  </a:cubicBezTo>
                  <a:cubicBezTo>
                    <a:pt x="133163" y="306177"/>
                    <a:pt x="131418" y="305205"/>
                    <a:pt x="131274" y="303027"/>
                  </a:cubicBezTo>
                  <a:lnTo>
                    <a:pt x="131274" y="303019"/>
                  </a:lnTo>
                  <a:cubicBezTo>
                    <a:pt x="131048" y="295457"/>
                    <a:pt x="131059" y="287993"/>
                    <a:pt x="131101" y="281686"/>
                  </a:cubicBezTo>
                  <a:cubicBezTo>
                    <a:pt x="131123" y="280935"/>
                    <a:pt x="131127" y="280182"/>
                    <a:pt x="131129" y="279426"/>
                  </a:cubicBezTo>
                  <a:cubicBezTo>
                    <a:pt x="131147" y="276107"/>
                    <a:pt x="131162" y="272677"/>
                    <a:pt x="132674" y="269606"/>
                  </a:cubicBezTo>
                  <a:cubicBezTo>
                    <a:pt x="133396" y="268056"/>
                    <a:pt x="134321" y="266553"/>
                    <a:pt x="135217" y="265103"/>
                  </a:cubicBezTo>
                  <a:cubicBezTo>
                    <a:pt x="137048" y="262137"/>
                    <a:pt x="138940" y="259073"/>
                    <a:pt x="139133" y="255445"/>
                  </a:cubicBezTo>
                  <a:cubicBezTo>
                    <a:pt x="139124" y="254587"/>
                    <a:pt x="139076" y="253676"/>
                    <a:pt x="138615" y="252953"/>
                  </a:cubicBezTo>
                  <a:cubicBezTo>
                    <a:pt x="137791" y="251724"/>
                    <a:pt x="136853" y="250515"/>
                    <a:pt x="135943" y="249345"/>
                  </a:cubicBezTo>
                  <a:cubicBezTo>
                    <a:pt x="134928" y="248035"/>
                    <a:pt x="133896" y="246701"/>
                    <a:pt x="132981" y="245293"/>
                  </a:cubicBezTo>
                  <a:cubicBezTo>
                    <a:pt x="132282" y="246290"/>
                    <a:pt x="131184" y="247017"/>
                    <a:pt x="129779" y="247017"/>
                  </a:cubicBezTo>
                  <a:cubicBezTo>
                    <a:pt x="129314" y="247017"/>
                    <a:pt x="128817" y="246938"/>
                    <a:pt x="128288" y="246763"/>
                  </a:cubicBezTo>
                  <a:cubicBezTo>
                    <a:pt x="123755" y="245359"/>
                    <a:pt x="119211" y="243977"/>
                    <a:pt x="114669" y="242592"/>
                  </a:cubicBezTo>
                  <a:cubicBezTo>
                    <a:pt x="92092" y="235710"/>
                    <a:pt x="68745" y="228596"/>
                    <a:pt x="46693" y="219024"/>
                  </a:cubicBezTo>
                  <a:lnTo>
                    <a:pt x="0" y="198749"/>
                  </a:lnTo>
                  <a:lnTo>
                    <a:pt x="0" y="190238"/>
                  </a:lnTo>
                  <a:lnTo>
                    <a:pt x="29445" y="201685"/>
                  </a:lnTo>
                  <a:cubicBezTo>
                    <a:pt x="43824" y="207555"/>
                    <a:pt x="58693" y="213622"/>
                    <a:pt x="73731" y="218513"/>
                  </a:cubicBezTo>
                  <a:cubicBezTo>
                    <a:pt x="82405" y="221828"/>
                    <a:pt x="91358" y="224800"/>
                    <a:pt x="100014" y="227676"/>
                  </a:cubicBezTo>
                  <a:cubicBezTo>
                    <a:pt x="109951" y="230979"/>
                    <a:pt x="120200" y="234400"/>
                    <a:pt x="130106" y="238343"/>
                  </a:cubicBezTo>
                  <a:cubicBezTo>
                    <a:pt x="129503" y="235588"/>
                    <a:pt x="129227" y="232758"/>
                    <a:pt x="128968" y="229998"/>
                  </a:cubicBezTo>
                  <a:cubicBezTo>
                    <a:pt x="128909" y="229376"/>
                    <a:pt x="128852" y="228753"/>
                    <a:pt x="128788" y="228131"/>
                  </a:cubicBezTo>
                  <a:cubicBezTo>
                    <a:pt x="127846" y="218237"/>
                    <a:pt x="127427" y="208192"/>
                    <a:pt x="127096" y="198342"/>
                  </a:cubicBezTo>
                  <a:cubicBezTo>
                    <a:pt x="126458" y="199398"/>
                    <a:pt x="125338" y="200182"/>
                    <a:pt x="123731" y="200182"/>
                  </a:cubicBezTo>
                  <a:cubicBezTo>
                    <a:pt x="123455" y="200182"/>
                    <a:pt x="123163" y="200158"/>
                    <a:pt x="122859" y="200110"/>
                  </a:cubicBezTo>
                  <a:lnTo>
                    <a:pt x="122839" y="200105"/>
                  </a:lnTo>
                  <a:cubicBezTo>
                    <a:pt x="100050" y="194373"/>
                    <a:pt x="77929" y="185456"/>
                    <a:pt x="63274" y="179246"/>
                  </a:cubicBezTo>
                  <a:cubicBezTo>
                    <a:pt x="47647" y="172870"/>
                    <a:pt x="31445" y="167201"/>
                    <a:pt x="15778" y="161719"/>
                  </a:cubicBezTo>
                  <a:lnTo>
                    <a:pt x="0" y="156084"/>
                  </a:lnTo>
                  <a:lnTo>
                    <a:pt x="0" y="146712"/>
                  </a:lnTo>
                  <a:lnTo>
                    <a:pt x="36967" y="160288"/>
                  </a:lnTo>
                  <a:cubicBezTo>
                    <a:pt x="48320" y="164135"/>
                    <a:pt x="59605" y="168699"/>
                    <a:pt x="70517" y="173111"/>
                  </a:cubicBezTo>
                  <a:cubicBezTo>
                    <a:pt x="80092" y="176986"/>
                    <a:pt x="89992" y="180988"/>
                    <a:pt x="99892" y="184486"/>
                  </a:cubicBezTo>
                  <a:cubicBezTo>
                    <a:pt x="101166" y="184904"/>
                    <a:pt x="102450" y="185333"/>
                    <a:pt x="103737" y="185763"/>
                  </a:cubicBezTo>
                  <a:cubicBezTo>
                    <a:pt x="110579" y="188041"/>
                    <a:pt x="117653" y="190395"/>
                    <a:pt x="124479" y="192010"/>
                  </a:cubicBezTo>
                  <a:cubicBezTo>
                    <a:pt x="125603" y="192262"/>
                    <a:pt x="126404" y="192857"/>
                    <a:pt x="126936" y="193604"/>
                  </a:cubicBezTo>
                  <a:cubicBezTo>
                    <a:pt x="126928" y="193339"/>
                    <a:pt x="126919" y="193067"/>
                    <a:pt x="126910" y="192803"/>
                  </a:cubicBezTo>
                  <a:cubicBezTo>
                    <a:pt x="126482" y="179481"/>
                    <a:pt x="126042" y="165703"/>
                    <a:pt x="124479" y="152226"/>
                  </a:cubicBezTo>
                  <a:cubicBezTo>
                    <a:pt x="123549" y="143994"/>
                    <a:pt x="122151" y="133307"/>
                    <a:pt x="119612" y="122660"/>
                  </a:cubicBezTo>
                  <a:cubicBezTo>
                    <a:pt x="82188" y="108709"/>
                    <a:pt x="42984" y="97939"/>
                    <a:pt x="5069" y="87522"/>
                  </a:cubicBezTo>
                  <a:lnTo>
                    <a:pt x="0" y="86122"/>
                  </a:lnTo>
                  <a:lnTo>
                    <a:pt x="0" y="77324"/>
                  </a:lnTo>
                  <a:lnTo>
                    <a:pt x="27609" y="85811"/>
                  </a:lnTo>
                  <a:cubicBezTo>
                    <a:pt x="40737" y="89968"/>
                    <a:pt x="54313" y="94270"/>
                    <a:pt x="67753" y="98206"/>
                  </a:cubicBezTo>
                  <a:cubicBezTo>
                    <a:pt x="82922" y="102640"/>
                    <a:pt x="98851" y="107879"/>
                    <a:pt x="117484" y="114560"/>
                  </a:cubicBezTo>
                  <a:cubicBezTo>
                    <a:pt x="117275" y="112757"/>
                    <a:pt x="118168" y="110994"/>
                    <a:pt x="119888" y="109934"/>
                  </a:cubicBezTo>
                  <a:cubicBezTo>
                    <a:pt x="120991" y="109255"/>
                    <a:pt x="122197" y="109020"/>
                    <a:pt x="123323" y="109191"/>
                  </a:cubicBezTo>
                  <a:cubicBezTo>
                    <a:pt x="123927" y="107794"/>
                    <a:pt x="124577" y="106414"/>
                    <a:pt x="125228" y="105051"/>
                  </a:cubicBezTo>
                  <a:cubicBezTo>
                    <a:pt x="125685" y="104092"/>
                    <a:pt x="126140" y="103144"/>
                    <a:pt x="126568" y="102197"/>
                  </a:cubicBezTo>
                  <a:cubicBezTo>
                    <a:pt x="129643" y="96101"/>
                    <a:pt x="132919" y="90238"/>
                    <a:pt x="136005" y="84808"/>
                  </a:cubicBezTo>
                  <a:cubicBezTo>
                    <a:pt x="142810" y="72971"/>
                    <a:pt x="149120" y="62100"/>
                    <a:pt x="155304" y="51577"/>
                  </a:cubicBezTo>
                  <a:lnTo>
                    <a:pt x="18789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7" name="Shape 53">
              <a:extLst>
                <a:ext uri="{FF2B5EF4-FFF2-40B4-BE49-F238E27FC236}">
                  <a16:creationId xmlns:a16="http://schemas.microsoft.com/office/drawing/2014/main" id="{BF2F0A7F-4A71-9AAF-14ED-D77AADF6F243}"/>
                </a:ext>
              </a:extLst>
            </p:cNvPr>
            <p:cNvSpPr/>
            <p:nvPr/>
          </p:nvSpPr>
          <p:spPr>
            <a:xfrm>
              <a:off x="341682" y="575144"/>
              <a:ext cx="187892" cy="150455"/>
            </a:xfrm>
            <a:custGeom>
              <a:avLst/>
              <a:gdLst/>
              <a:ahLst/>
              <a:cxnLst/>
              <a:rect l="0" t="0" r="0" b="0"/>
              <a:pathLst>
                <a:path w="187892" h="150455">
                  <a:moveTo>
                    <a:pt x="187892" y="0"/>
                  </a:moveTo>
                  <a:lnTo>
                    <a:pt x="187892" y="15204"/>
                  </a:lnTo>
                  <a:lnTo>
                    <a:pt x="150885" y="72109"/>
                  </a:lnTo>
                  <a:lnTo>
                    <a:pt x="147415" y="77149"/>
                  </a:lnTo>
                  <a:cubicBezTo>
                    <a:pt x="144543" y="81157"/>
                    <a:pt x="141656" y="85150"/>
                    <a:pt x="138767" y="89141"/>
                  </a:cubicBezTo>
                  <a:cubicBezTo>
                    <a:pt x="126614" y="105937"/>
                    <a:pt x="114047" y="123303"/>
                    <a:pt x="103246" y="141424"/>
                  </a:cubicBezTo>
                  <a:cubicBezTo>
                    <a:pt x="103206" y="142120"/>
                    <a:pt x="102735" y="142615"/>
                    <a:pt x="102279" y="143097"/>
                  </a:cubicBezTo>
                  <a:cubicBezTo>
                    <a:pt x="102051" y="143334"/>
                    <a:pt x="101838" y="143561"/>
                    <a:pt x="101685" y="143800"/>
                  </a:cubicBezTo>
                  <a:cubicBezTo>
                    <a:pt x="101547" y="143976"/>
                    <a:pt x="101424" y="144146"/>
                    <a:pt x="101299" y="144322"/>
                  </a:cubicBezTo>
                  <a:cubicBezTo>
                    <a:pt x="101095" y="144609"/>
                    <a:pt x="100872" y="144898"/>
                    <a:pt x="100628" y="145165"/>
                  </a:cubicBezTo>
                  <a:cubicBezTo>
                    <a:pt x="100804" y="146010"/>
                    <a:pt x="100733" y="146904"/>
                    <a:pt x="100431" y="147710"/>
                  </a:cubicBezTo>
                  <a:cubicBezTo>
                    <a:pt x="99883" y="149178"/>
                    <a:pt x="98533" y="150455"/>
                    <a:pt x="96661" y="150455"/>
                  </a:cubicBezTo>
                  <a:cubicBezTo>
                    <a:pt x="96154" y="150455"/>
                    <a:pt x="95610" y="150363"/>
                    <a:pt x="95034" y="150152"/>
                  </a:cubicBezTo>
                  <a:lnTo>
                    <a:pt x="95032" y="150152"/>
                  </a:lnTo>
                  <a:cubicBezTo>
                    <a:pt x="70121" y="140771"/>
                    <a:pt x="44407" y="132351"/>
                    <a:pt x="19541" y="124207"/>
                  </a:cubicBezTo>
                  <a:lnTo>
                    <a:pt x="0" y="117739"/>
                  </a:lnTo>
                  <a:lnTo>
                    <a:pt x="0" y="108177"/>
                  </a:lnTo>
                  <a:lnTo>
                    <a:pt x="22917" y="116048"/>
                  </a:lnTo>
                  <a:cubicBezTo>
                    <a:pt x="39045" y="121460"/>
                    <a:pt x="55723" y="127057"/>
                    <a:pt x="71953" y="133069"/>
                  </a:cubicBezTo>
                  <a:cubicBezTo>
                    <a:pt x="74333" y="133915"/>
                    <a:pt x="76717" y="134769"/>
                    <a:pt x="79097" y="135628"/>
                  </a:cubicBezTo>
                  <a:cubicBezTo>
                    <a:pt x="85296" y="137857"/>
                    <a:pt x="91708" y="140164"/>
                    <a:pt x="98079" y="142232"/>
                  </a:cubicBezTo>
                  <a:cubicBezTo>
                    <a:pt x="98175" y="142269"/>
                    <a:pt x="98250" y="142324"/>
                    <a:pt x="98340" y="142365"/>
                  </a:cubicBezTo>
                  <a:cubicBezTo>
                    <a:pt x="104587" y="126128"/>
                    <a:pt x="114496" y="111133"/>
                    <a:pt x="124132" y="96626"/>
                  </a:cubicBezTo>
                  <a:cubicBezTo>
                    <a:pt x="126870" y="92503"/>
                    <a:pt x="129700" y="88241"/>
                    <a:pt x="132375" y="84053"/>
                  </a:cubicBezTo>
                  <a:cubicBezTo>
                    <a:pt x="145685" y="63956"/>
                    <a:pt x="159105" y="44372"/>
                    <a:pt x="170498" y="27839"/>
                  </a:cubicBezTo>
                  <a:cubicBezTo>
                    <a:pt x="173170" y="23701"/>
                    <a:pt x="175805" y="19447"/>
                    <a:pt x="178355" y="15332"/>
                  </a:cubicBezTo>
                  <a:cubicBezTo>
                    <a:pt x="180459" y="11934"/>
                    <a:pt x="182634" y="8419"/>
                    <a:pt x="184819" y="4993"/>
                  </a:cubicBezTo>
                  <a:lnTo>
                    <a:pt x="184891" y="4879"/>
                  </a:lnTo>
                  <a:lnTo>
                    <a:pt x="18789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8" name="Shape 54">
              <a:extLst>
                <a:ext uri="{FF2B5EF4-FFF2-40B4-BE49-F238E27FC236}">
                  <a16:creationId xmlns:a16="http://schemas.microsoft.com/office/drawing/2014/main" id="{F48A755A-307D-9BAC-122F-6B3514D48493}"/>
                </a:ext>
              </a:extLst>
            </p:cNvPr>
            <p:cNvSpPr/>
            <p:nvPr/>
          </p:nvSpPr>
          <p:spPr>
            <a:xfrm>
              <a:off x="341682" y="471095"/>
              <a:ext cx="187892" cy="123302"/>
            </a:xfrm>
            <a:custGeom>
              <a:avLst/>
              <a:gdLst/>
              <a:ahLst/>
              <a:cxnLst/>
              <a:rect l="0" t="0" r="0" b="0"/>
              <a:pathLst>
                <a:path w="187892" h="123302">
                  <a:moveTo>
                    <a:pt x="0" y="0"/>
                  </a:moveTo>
                  <a:lnTo>
                    <a:pt x="20958" y="8440"/>
                  </a:lnTo>
                  <a:cubicBezTo>
                    <a:pt x="36578" y="15204"/>
                    <a:pt x="52730" y="22198"/>
                    <a:pt x="68948" y="28261"/>
                  </a:cubicBezTo>
                  <a:cubicBezTo>
                    <a:pt x="77365" y="31161"/>
                    <a:pt x="86151" y="34361"/>
                    <a:pt x="95054" y="37771"/>
                  </a:cubicBezTo>
                  <a:cubicBezTo>
                    <a:pt x="95729" y="38111"/>
                    <a:pt x="96426" y="38446"/>
                    <a:pt x="97145" y="38770"/>
                  </a:cubicBezTo>
                  <a:lnTo>
                    <a:pt x="97947" y="39134"/>
                  </a:lnTo>
                  <a:cubicBezTo>
                    <a:pt x="100437" y="40262"/>
                    <a:pt x="103015" y="41423"/>
                    <a:pt x="105626" y="42375"/>
                  </a:cubicBezTo>
                  <a:cubicBezTo>
                    <a:pt x="105661" y="42389"/>
                    <a:pt x="105696" y="42402"/>
                    <a:pt x="105732" y="42415"/>
                  </a:cubicBezTo>
                  <a:lnTo>
                    <a:pt x="106019" y="42518"/>
                  </a:lnTo>
                  <a:cubicBezTo>
                    <a:pt x="106648" y="42746"/>
                    <a:pt x="107292" y="42976"/>
                    <a:pt x="107932" y="43203"/>
                  </a:cubicBezTo>
                  <a:cubicBezTo>
                    <a:pt x="108318" y="43341"/>
                    <a:pt x="108700" y="43479"/>
                    <a:pt x="109088" y="43615"/>
                  </a:cubicBezTo>
                  <a:cubicBezTo>
                    <a:pt x="109561" y="43782"/>
                    <a:pt x="110039" y="43931"/>
                    <a:pt x="110517" y="44090"/>
                  </a:cubicBezTo>
                  <a:cubicBezTo>
                    <a:pt x="111431" y="44395"/>
                    <a:pt x="112345" y="44702"/>
                    <a:pt x="113264" y="44964"/>
                  </a:cubicBezTo>
                  <a:cubicBezTo>
                    <a:pt x="126066" y="50164"/>
                    <a:pt x="139751" y="56008"/>
                    <a:pt x="155122" y="62842"/>
                  </a:cubicBezTo>
                  <a:cubicBezTo>
                    <a:pt x="160142" y="65022"/>
                    <a:pt x="165202" y="67337"/>
                    <a:pt x="170097" y="69573"/>
                  </a:cubicBezTo>
                  <a:lnTo>
                    <a:pt x="187892" y="76896"/>
                  </a:lnTo>
                  <a:lnTo>
                    <a:pt x="187892" y="88609"/>
                  </a:lnTo>
                  <a:lnTo>
                    <a:pt x="186656" y="88126"/>
                  </a:lnTo>
                  <a:cubicBezTo>
                    <a:pt x="172688" y="82131"/>
                    <a:pt x="158676" y="75632"/>
                    <a:pt x="145126" y="69348"/>
                  </a:cubicBezTo>
                  <a:cubicBezTo>
                    <a:pt x="133554" y="63979"/>
                    <a:pt x="121600" y="58444"/>
                    <a:pt x="109713" y="53229"/>
                  </a:cubicBezTo>
                  <a:cubicBezTo>
                    <a:pt x="100230" y="78495"/>
                    <a:pt x="73678" y="98782"/>
                    <a:pt x="57654" y="109174"/>
                  </a:cubicBezTo>
                  <a:cubicBezTo>
                    <a:pt x="47913" y="115385"/>
                    <a:pt x="35906" y="119141"/>
                    <a:pt x="23768" y="121345"/>
                  </a:cubicBezTo>
                  <a:lnTo>
                    <a:pt x="0" y="123302"/>
                  </a:lnTo>
                  <a:lnTo>
                    <a:pt x="0" y="113476"/>
                  </a:lnTo>
                  <a:lnTo>
                    <a:pt x="40248" y="108280"/>
                  </a:lnTo>
                  <a:cubicBezTo>
                    <a:pt x="52952" y="103794"/>
                    <a:pt x="63507" y="95078"/>
                    <a:pt x="73716" y="86650"/>
                  </a:cubicBezTo>
                  <a:cubicBezTo>
                    <a:pt x="88271" y="74441"/>
                    <a:pt x="97853" y="62135"/>
                    <a:pt x="102327" y="49965"/>
                  </a:cubicBezTo>
                  <a:cubicBezTo>
                    <a:pt x="88311" y="43852"/>
                    <a:pt x="73128" y="37640"/>
                    <a:pt x="55128" y="30650"/>
                  </a:cubicBezTo>
                  <a:cubicBezTo>
                    <a:pt x="46612" y="27249"/>
                    <a:pt x="38063" y="23547"/>
                    <a:pt x="29796" y="19970"/>
                  </a:cubicBezTo>
                  <a:cubicBezTo>
                    <a:pt x="20727" y="16045"/>
                    <a:pt x="11350" y="11984"/>
                    <a:pt x="1991" y="8311"/>
                  </a:cubicBezTo>
                  <a:lnTo>
                    <a:pt x="0" y="763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29" name="Shape 55">
              <a:extLst>
                <a:ext uri="{FF2B5EF4-FFF2-40B4-BE49-F238E27FC236}">
                  <a16:creationId xmlns:a16="http://schemas.microsoft.com/office/drawing/2014/main" id="{C914553D-4C63-ACC1-D705-5145B16471E1}"/>
                </a:ext>
              </a:extLst>
            </p:cNvPr>
            <p:cNvSpPr/>
            <p:nvPr/>
          </p:nvSpPr>
          <p:spPr>
            <a:xfrm>
              <a:off x="341682" y="52642"/>
              <a:ext cx="187892" cy="214514"/>
            </a:xfrm>
            <a:custGeom>
              <a:avLst/>
              <a:gdLst/>
              <a:ahLst/>
              <a:cxnLst/>
              <a:rect l="0" t="0" r="0" b="0"/>
              <a:pathLst>
                <a:path w="187892" h="214514">
                  <a:moveTo>
                    <a:pt x="122324" y="1091"/>
                  </a:moveTo>
                  <a:cubicBezTo>
                    <a:pt x="127528" y="1463"/>
                    <a:pt x="132660" y="2920"/>
                    <a:pt x="137623" y="4328"/>
                  </a:cubicBezTo>
                  <a:cubicBezTo>
                    <a:pt x="138945" y="4703"/>
                    <a:pt x="140264" y="5077"/>
                    <a:pt x="141584" y="5432"/>
                  </a:cubicBezTo>
                  <a:lnTo>
                    <a:pt x="187892" y="21530"/>
                  </a:lnTo>
                  <a:lnTo>
                    <a:pt x="187892" y="31864"/>
                  </a:lnTo>
                  <a:lnTo>
                    <a:pt x="173826" y="26506"/>
                  </a:lnTo>
                  <a:cubicBezTo>
                    <a:pt x="171143" y="25479"/>
                    <a:pt x="168477" y="24438"/>
                    <a:pt x="165822" y="23402"/>
                  </a:cubicBezTo>
                  <a:cubicBezTo>
                    <a:pt x="151431" y="17793"/>
                    <a:pt x="137835" y="12492"/>
                    <a:pt x="122997" y="9399"/>
                  </a:cubicBezTo>
                  <a:cubicBezTo>
                    <a:pt x="121973" y="9717"/>
                    <a:pt x="120803" y="9576"/>
                    <a:pt x="119770" y="9018"/>
                  </a:cubicBezTo>
                  <a:cubicBezTo>
                    <a:pt x="119176" y="8696"/>
                    <a:pt x="118683" y="8249"/>
                    <a:pt x="118301" y="7736"/>
                  </a:cubicBezTo>
                  <a:cubicBezTo>
                    <a:pt x="110811" y="17087"/>
                    <a:pt x="102650" y="26061"/>
                    <a:pt x="94731" y="34742"/>
                  </a:cubicBezTo>
                  <a:cubicBezTo>
                    <a:pt x="90027" y="39898"/>
                    <a:pt x="85161" y="45232"/>
                    <a:pt x="80498" y="50583"/>
                  </a:cubicBezTo>
                  <a:cubicBezTo>
                    <a:pt x="75905" y="55785"/>
                    <a:pt x="71300" y="60980"/>
                    <a:pt x="66692" y="66174"/>
                  </a:cubicBezTo>
                  <a:cubicBezTo>
                    <a:pt x="50383" y="84556"/>
                    <a:pt x="33518" y="103564"/>
                    <a:pt x="17588" y="122767"/>
                  </a:cubicBezTo>
                  <a:cubicBezTo>
                    <a:pt x="14612" y="126440"/>
                    <a:pt x="11531" y="130243"/>
                    <a:pt x="8370" y="134001"/>
                  </a:cubicBezTo>
                  <a:cubicBezTo>
                    <a:pt x="7895" y="134457"/>
                    <a:pt x="7305" y="135211"/>
                    <a:pt x="6680" y="136008"/>
                  </a:cubicBezTo>
                  <a:cubicBezTo>
                    <a:pt x="6367" y="136409"/>
                    <a:pt x="6036" y="136825"/>
                    <a:pt x="5696" y="137241"/>
                  </a:cubicBezTo>
                  <a:cubicBezTo>
                    <a:pt x="12553" y="139418"/>
                    <a:pt x="19430" y="141574"/>
                    <a:pt x="26153" y="143661"/>
                  </a:cubicBezTo>
                  <a:cubicBezTo>
                    <a:pt x="45326" y="149619"/>
                    <a:pt x="65151" y="155780"/>
                    <a:pt x="84325" y="162814"/>
                  </a:cubicBezTo>
                  <a:cubicBezTo>
                    <a:pt x="85483" y="163265"/>
                    <a:pt x="86651" y="163716"/>
                    <a:pt x="87813" y="164167"/>
                  </a:cubicBezTo>
                  <a:cubicBezTo>
                    <a:pt x="85165" y="150854"/>
                    <a:pt x="85944" y="138023"/>
                    <a:pt x="90194" y="126528"/>
                  </a:cubicBezTo>
                  <a:lnTo>
                    <a:pt x="90768" y="125122"/>
                  </a:lnTo>
                  <a:cubicBezTo>
                    <a:pt x="92973" y="119711"/>
                    <a:pt x="95253" y="114117"/>
                    <a:pt x="98783" y="109478"/>
                  </a:cubicBezTo>
                  <a:cubicBezTo>
                    <a:pt x="105640" y="92572"/>
                    <a:pt x="116846" y="79386"/>
                    <a:pt x="130343" y="72344"/>
                  </a:cubicBezTo>
                  <a:cubicBezTo>
                    <a:pt x="138355" y="68161"/>
                    <a:pt x="147146" y="65280"/>
                    <a:pt x="156852" y="63681"/>
                  </a:cubicBezTo>
                  <a:lnTo>
                    <a:pt x="187892" y="62742"/>
                  </a:lnTo>
                  <a:lnTo>
                    <a:pt x="187892" y="67789"/>
                  </a:lnTo>
                  <a:lnTo>
                    <a:pt x="183918" y="67363"/>
                  </a:lnTo>
                  <a:cubicBezTo>
                    <a:pt x="182250" y="67304"/>
                    <a:pt x="180584" y="67243"/>
                    <a:pt x="178925" y="67170"/>
                  </a:cubicBezTo>
                  <a:cubicBezTo>
                    <a:pt x="162096" y="66770"/>
                    <a:pt x="146251" y="70741"/>
                    <a:pt x="133171" y="78688"/>
                  </a:cubicBezTo>
                  <a:cubicBezTo>
                    <a:pt x="123010" y="85261"/>
                    <a:pt x="114623" y="95803"/>
                    <a:pt x="108246" y="110019"/>
                  </a:cubicBezTo>
                  <a:cubicBezTo>
                    <a:pt x="107718" y="110956"/>
                    <a:pt x="107481" y="111986"/>
                    <a:pt x="107251" y="112982"/>
                  </a:cubicBezTo>
                  <a:cubicBezTo>
                    <a:pt x="106946" y="114297"/>
                    <a:pt x="106633" y="115657"/>
                    <a:pt x="105673" y="116787"/>
                  </a:cubicBezTo>
                  <a:cubicBezTo>
                    <a:pt x="105103" y="117841"/>
                    <a:pt x="104749" y="119177"/>
                    <a:pt x="104375" y="120590"/>
                  </a:cubicBezTo>
                  <a:cubicBezTo>
                    <a:pt x="103621" y="123439"/>
                    <a:pt x="102840" y="126385"/>
                    <a:pt x="99938" y="127318"/>
                  </a:cubicBezTo>
                  <a:cubicBezTo>
                    <a:pt x="95152" y="139510"/>
                    <a:pt x="95194" y="153923"/>
                    <a:pt x="99875" y="168850"/>
                  </a:cubicBezTo>
                  <a:cubicBezTo>
                    <a:pt x="104418" y="170607"/>
                    <a:pt x="108950" y="172353"/>
                    <a:pt x="113402" y="174070"/>
                  </a:cubicBezTo>
                  <a:lnTo>
                    <a:pt x="187892" y="203734"/>
                  </a:lnTo>
                  <a:lnTo>
                    <a:pt x="187892" y="214514"/>
                  </a:lnTo>
                  <a:lnTo>
                    <a:pt x="129625" y="191620"/>
                  </a:lnTo>
                  <a:lnTo>
                    <a:pt x="129562" y="191582"/>
                  </a:lnTo>
                  <a:cubicBezTo>
                    <a:pt x="129106" y="191192"/>
                    <a:pt x="128586" y="190868"/>
                    <a:pt x="128019" y="190623"/>
                  </a:cubicBezTo>
                  <a:cubicBezTo>
                    <a:pt x="124395" y="189072"/>
                    <a:pt x="120647" y="187633"/>
                    <a:pt x="117018" y="186242"/>
                  </a:cubicBezTo>
                  <a:lnTo>
                    <a:pt x="115217" y="185550"/>
                  </a:lnTo>
                  <a:cubicBezTo>
                    <a:pt x="111543" y="184146"/>
                    <a:pt x="108149" y="182832"/>
                    <a:pt x="104927" y="181568"/>
                  </a:cubicBezTo>
                  <a:lnTo>
                    <a:pt x="104929" y="181572"/>
                  </a:lnTo>
                  <a:lnTo>
                    <a:pt x="101312" y="180162"/>
                  </a:lnTo>
                  <a:cubicBezTo>
                    <a:pt x="100146" y="179702"/>
                    <a:pt x="99002" y="179259"/>
                    <a:pt x="97851" y="178814"/>
                  </a:cubicBezTo>
                  <a:cubicBezTo>
                    <a:pt x="97154" y="178545"/>
                    <a:pt x="96463" y="178273"/>
                    <a:pt x="95762" y="178006"/>
                  </a:cubicBezTo>
                  <a:cubicBezTo>
                    <a:pt x="94883" y="177671"/>
                    <a:pt x="94028" y="177354"/>
                    <a:pt x="93166" y="177029"/>
                  </a:cubicBezTo>
                  <a:cubicBezTo>
                    <a:pt x="87184" y="174789"/>
                    <a:pt x="81076" y="172618"/>
                    <a:pt x="74906" y="170561"/>
                  </a:cubicBezTo>
                  <a:lnTo>
                    <a:pt x="74851" y="170561"/>
                  </a:lnTo>
                  <a:lnTo>
                    <a:pt x="74772" y="170489"/>
                  </a:lnTo>
                  <a:cubicBezTo>
                    <a:pt x="74035" y="169871"/>
                    <a:pt x="73119" y="169532"/>
                    <a:pt x="72192" y="169567"/>
                  </a:cubicBezTo>
                  <a:cubicBezTo>
                    <a:pt x="71999" y="169573"/>
                    <a:pt x="71813" y="169589"/>
                    <a:pt x="71633" y="169615"/>
                  </a:cubicBezTo>
                  <a:lnTo>
                    <a:pt x="71578" y="169624"/>
                  </a:lnTo>
                  <a:lnTo>
                    <a:pt x="71525" y="169604"/>
                  </a:lnTo>
                  <a:cubicBezTo>
                    <a:pt x="57662" y="164630"/>
                    <a:pt x="43464" y="159846"/>
                    <a:pt x="29735" y="155222"/>
                  </a:cubicBezTo>
                  <a:lnTo>
                    <a:pt x="0" y="145033"/>
                  </a:lnTo>
                  <a:lnTo>
                    <a:pt x="0" y="134761"/>
                  </a:lnTo>
                  <a:lnTo>
                    <a:pt x="2037" y="133962"/>
                  </a:lnTo>
                  <a:cubicBezTo>
                    <a:pt x="23411" y="104170"/>
                    <a:pt x="48184" y="73895"/>
                    <a:pt x="75667" y="43972"/>
                  </a:cubicBezTo>
                  <a:cubicBezTo>
                    <a:pt x="87541" y="31077"/>
                    <a:pt x="101001" y="16461"/>
                    <a:pt x="113196" y="1932"/>
                  </a:cubicBezTo>
                  <a:cubicBezTo>
                    <a:pt x="114691" y="0"/>
                    <a:pt x="117004" y="149"/>
                    <a:pt x="118512" y="1299"/>
                  </a:cubicBezTo>
                  <a:cubicBezTo>
                    <a:pt x="118755" y="1483"/>
                    <a:pt x="118970" y="1706"/>
                    <a:pt x="119172" y="1943"/>
                  </a:cubicBezTo>
                  <a:cubicBezTo>
                    <a:pt x="120083" y="1192"/>
                    <a:pt x="121197" y="863"/>
                    <a:pt x="122324" y="1091"/>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0" name="Shape 56">
              <a:extLst>
                <a:ext uri="{FF2B5EF4-FFF2-40B4-BE49-F238E27FC236}">
                  <a16:creationId xmlns:a16="http://schemas.microsoft.com/office/drawing/2014/main" id="{5B809263-8B92-5CAE-EE36-4012F32CE4EF}"/>
                </a:ext>
              </a:extLst>
            </p:cNvPr>
            <p:cNvSpPr/>
            <p:nvPr/>
          </p:nvSpPr>
          <p:spPr>
            <a:xfrm>
              <a:off x="341682" y="0"/>
              <a:ext cx="187892" cy="151095"/>
            </a:xfrm>
            <a:custGeom>
              <a:avLst/>
              <a:gdLst/>
              <a:ahLst/>
              <a:cxnLst/>
              <a:rect l="0" t="0" r="0" b="0"/>
              <a:pathLst>
                <a:path w="187892" h="151095">
                  <a:moveTo>
                    <a:pt x="112837" y="379"/>
                  </a:moveTo>
                  <a:cubicBezTo>
                    <a:pt x="114956" y="740"/>
                    <a:pt x="116881" y="2125"/>
                    <a:pt x="117931" y="3945"/>
                  </a:cubicBezTo>
                  <a:cubicBezTo>
                    <a:pt x="117990" y="3886"/>
                    <a:pt x="118034" y="3813"/>
                    <a:pt x="118097" y="3761"/>
                  </a:cubicBezTo>
                  <a:cubicBezTo>
                    <a:pt x="119752" y="2416"/>
                    <a:pt x="123087" y="3351"/>
                    <a:pt x="125522" y="4035"/>
                  </a:cubicBezTo>
                  <a:cubicBezTo>
                    <a:pt x="125906" y="4142"/>
                    <a:pt x="126263" y="4243"/>
                    <a:pt x="126579" y="4324"/>
                  </a:cubicBezTo>
                  <a:cubicBezTo>
                    <a:pt x="133524" y="6194"/>
                    <a:pt x="140363" y="8599"/>
                    <a:pt x="146229" y="10707"/>
                  </a:cubicBezTo>
                  <a:lnTo>
                    <a:pt x="187892" y="25726"/>
                  </a:lnTo>
                  <a:lnTo>
                    <a:pt x="187892" y="34816"/>
                  </a:lnTo>
                  <a:lnTo>
                    <a:pt x="137316" y="14952"/>
                  </a:lnTo>
                  <a:cubicBezTo>
                    <a:pt x="136393" y="14601"/>
                    <a:pt x="135466" y="14246"/>
                    <a:pt x="134536" y="13889"/>
                  </a:cubicBezTo>
                  <a:cubicBezTo>
                    <a:pt x="129878" y="12102"/>
                    <a:pt x="125062" y="10253"/>
                    <a:pt x="120160" y="8976"/>
                  </a:cubicBezTo>
                  <a:cubicBezTo>
                    <a:pt x="120145" y="8976"/>
                    <a:pt x="120128" y="8976"/>
                    <a:pt x="120112" y="8976"/>
                  </a:cubicBezTo>
                  <a:cubicBezTo>
                    <a:pt x="119522" y="8976"/>
                    <a:pt x="118972" y="8766"/>
                    <a:pt x="118492" y="8451"/>
                  </a:cubicBezTo>
                  <a:cubicBezTo>
                    <a:pt x="118240" y="9311"/>
                    <a:pt x="117819" y="10152"/>
                    <a:pt x="117155" y="10932"/>
                  </a:cubicBezTo>
                  <a:cubicBezTo>
                    <a:pt x="91311" y="41131"/>
                    <a:pt x="66684" y="70275"/>
                    <a:pt x="43148" y="98522"/>
                  </a:cubicBezTo>
                  <a:lnTo>
                    <a:pt x="0" y="151095"/>
                  </a:lnTo>
                  <a:lnTo>
                    <a:pt x="0" y="132376"/>
                  </a:lnTo>
                  <a:lnTo>
                    <a:pt x="107091" y="2587"/>
                  </a:lnTo>
                  <a:cubicBezTo>
                    <a:pt x="108568" y="782"/>
                    <a:pt x="110611" y="0"/>
                    <a:pt x="112837" y="379"/>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1" name="Shape 57">
              <a:extLst>
                <a:ext uri="{FF2B5EF4-FFF2-40B4-BE49-F238E27FC236}">
                  <a16:creationId xmlns:a16="http://schemas.microsoft.com/office/drawing/2014/main" id="{6450729C-BD42-B800-4E2D-D471E59F2A90}"/>
                </a:ext>
              </a:extLst>
            </p:cNvPr>
            <p:cNvSpPr/>
            <p:nvPr/>
          </p:nvSpPr>
          <p:spPr>
            <a:xfrm>
              <a:off x="784030" y="860375"/>
              <a:ext cx="100632" cy="38446"/>
            </a:xfrm>
            <a:custGeom>
              <a:avLst/>
              <a:gdLst/>
              <a:ahLst/>
              <a:cxnLst/>
              <a:rect l="0" t="0" r="0" b="0"/>
              <a:pathLst>
                <a:path w="100632" h="38446">
                  <a:moveTo>
                    <a:pt x="100632" y="0"/>
                  </a:moveTo>
                  <a:lnTo>
                    <a:pt x="100632" y="6750"/>
                  </a:lnTo>
                  <a:lnTo>
                    <a:pt x="64414" y="19574"/>
                  </a:lnTo>
                  <a:lnTo>
                    <a:pt x="60676" y="20958"/>
                  </a:lnTo>
                  <a:cubicBezTo>
                    <a:pt x="45820" y="26456"/>
                    <a:pt x="30460" y="32142"/>
                    <a:pt x="14882" y="36247"/>
                  </a:cubicBezTo>
                  <a:lnTo>
                    <a:pt x="14192" y="36425"/>
                  </a:lnTo>
                  <a:cubicBezTo>
                    <a:pt x="10965" y="37253"/>
                    <a:pt x="7627" y="38107"/>
                    <a:pt x="4262" y="38422"/>
                  </a:cubicBezTo>
                  <a:cubicBezTo>
                    <a:pt x="4025" y="38435"/>
                    <a:pt x="3784" y="38446"/>
                    <a:pt x="3547" y="38446"/>
                  </a:cubicBezTo>
                  <a:cubicBezTo>
                    <a:pt x="2644" y="38446"/>
                    <a:pt x="1760" y="38310"/>
                    <a:pt x="1039" y="37770"/>
                  </a:cubicBezTo>
                  <a:lnTo>
                    <a:pt x="1039" y="37767"/>
                  </a:lnTo>
                  <a:cubicBezTo>
                    <a:pt x="355" y="37242"/>
                    <a:pt x="0" y="36438"/>
                    <a:pt x="68" y="35564"/>
                  </a:cubicBezTo>
                  <a:cubicBezTo>
                    <a:pt x="143" y="34642"/>
                    <a:pt x="677" y="33794"/>
                    <a:pt x="1471" y="33336"/>
                  </a:cubicBezTo>
                  <a:cubicBezTo>
                    <a:pt x="2039" y="32462"/>
                    <a:pt x="3058" y="31904"/>
                    <a:pt x="4097" y="31904"/>
                  </a:cubicBezTo>
                  <a:cubicBezTo>
                    <a:pt x="4108" y="31904"/>
                    <a:pt x="4119" y="31904"/>
                    <a:pt x="4130" y="31904"/>
                  </a:cubicBezTo>
                  <a:cubicBezTo>
                    <a:pt x="5009" y="31913"/>
                    <a:pt x="5748" y="32313"/>
                    <a:pt x="6230" y="33034"/>
                  </a:cubicBezTo>
                  <a:cubicBezTo>
                    <a:pt x="22261" y="29284"/>
                    <a:pt x="37885" y="23282"/>
                    <a:pt x="52995" y="17480"/>
                  </a:cubicBezTo>
                  <a:cubicBezTo>
                    <a:pt x="56026" y="16315"/>
                    <a:pt x="59060" y="15149"/>
                    <a:pt x="62097" y="14002"/>
                  </a:cubicBezTo>
                  <a:cubicBezTo>
                    <a:pt x="69072" y="11435"/>
                    <a:pt x="76076" y="8953"/>
                    <a:pt x="82852" y="6554"/>
                  </a:cubicBezTo>
                  <a:lnTo>
                    <a:pt x="10063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2" name="Shape 58">
              <a:extLst>
                <a:ext uri="{FF2B5EF4-FFF2-40B4-BE49-F238E27FC236}">
                  <a16:creationId xmlns:a16="http://schemas.microsoft.com/office/drawing/2014/main" id="{A67E82E8-E95D-05A8-B979-E8AFC65F3CF1}"/>
                </a:ext>
              </a:extLst>
            </p:cNvPr>
            <p:cNvSpPr/>
            <p:nvPr/>
          </p:nvSpPr>
          <p:spPr>
            <a:xfrm>
              <a:off x="627173" y="852926"/>
              <a:ext cx="105413" cy="48946"/>
            </a:xfrm>
            <a:custGeom>
              <a:avLst/>
              <a:gdLst/>
              <a:ahLst/>
              <a:cxnLst/>
              <a:rect l="0" t="0" r="0" b="0"/>
              <a:pathLst>
                <a:path w="105413" h="48946">
                  <a:moveTo>
                    <a:pt x="6311" y="1051"/>
                  </a:moveTo>
                  <a:cubicBezTo>
                    <a:pt x="28578" y="9226"/>
                    <a:pt x="50555" y="19151"/>
                    <a:pt x="71805" y="28751"/>
                  </a:cubicBezTo>
                  <a:cubicBezTo>
                    <a:pt x="79162" y="32076"/>
                    <a:pt x="86771" y="35511"/>
                    <a:pt x="94279" y="38825"/>
                  </a:cubicBezTo>
                  <a:cubicBezTo>
                    <a:pt x="95149" y="39394"/>
                    <a:pt x="96440" y="39872"/>
                    <a:pt x="97804" y="40369"/>
                  </a:cubicBezTo>
                  <a:cubicBezTo>
                    <a:pt x="101193" y="41620"/>
                    <a:pt x="105413" y="43177"/>
                    <a:pt x="104150" y="46817"/>
                  </a:cubicBezTo>
                  <a:cubicBezTo>
                    <a:pt x="103813" y="47656"/>
                    <a:pt x="103162" y="48309"/>
                    <a:pt x="102315" y="48668"/>
                  </a:cubicBezTo>
                  <a:cubicBezTo>
                    <a:pt x="101877" y="48852"/>
                    <a:pt x="101410" y="48946"/>
                    <a:pt x="100947" y="48946"/>
                  </a:cubicBezTo>
                  <a:cubicBezTo>
                    <a:pt x="100518" y="48946"/>
                    <a:pt x="100090" y="48865"/>
                    <a:pt x="99694" y="48705"/>
                  </a:cubicBezTo>
                  <a:cubicBezTo>
                    <a:pt x="86185" y="43446"/>
                    <a:pt x="72669" y="37576"/>
                    <a:pt x="59599" y="31899"/>
                  </a:cubicBezTo>
                  <a:cubicBezTo>
                    <a:pt x="41267" y="23937"/>
                    <a:pt x="22307" y="15701"/>
                    <a:pt x="3080" y="9035"/>
                  </a:cubicBezTo>
                  <a:cubicBezTo>
                    <a:pt x="383" y="7885"/>
                    <a:pt x="0" y="5316"/>
                    <a:pt x="776" y="3417"/>
                  </a:cubicBezTo>
                  <a:cubicBezTo>
                    <a:pt x="1543" y="1536"/>
                    <a:pt x="3606" y="0"/>
                    <a:pt x="6311" y="1051"/>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3" name="Shape 59">
              <a:extLst>
                <a:ext uri="{FF2B5EF4-FFF2-40B4-BE49-F238E27FC236}">
                  <a16:creationId xmlns:a16="http://schemas.microsoft.com/office/drawing/2014/main" id="{6135E7A0-B746-8BF4-3AB4-D9629E26913E}"/>
                </a:ext>
              </a:extLst>
            </p:cNvPr>
            <p:cNvSpPr/>
            <p:nvPr/>
          </p:nvSpPr>
          <p:spPr>
            <a:xfrm>
              <a:off x="782220" y="822033"/>
              <a:ext cx="102442" cy="43320"/>
            </a:xfrm>
            <a:custGeom>
              <a:avLst/>
              <a:gdLst/>
              <a:ahLst/>
              <a:cxnLst/>
              <a:rect l="0" t="0" r="0" b="0"/>
              <a:pathLst>
                <a:path w="102442" h="43320">
                  <a:moveTo>
                    <a:pt x="102442" y="0"/>
                  </a:moveTo>
                  <a:lnTo>
                    <a:pt x="102442" y="7744"/>
                  </a:lnTo>
                  <a:lnTo>
                    <a:pt x="68899" y="20091"/>
                  </a:lnTo>
                  <a:cubicBezTo>
                    <a:pt x="52348" y="26885"/>
                    <a:pt x="36201" y="32293"/>
                    <a:pt x="19104" y="38021"/>
                  </a:cubicBezTo>
                  <a:cubicBezTo>
                    <a:pt x="15323" y="39287"/>
                    <a:pt x="11528" y="40558"/>
                    <a:pt x="7723" y="41848"/>
                  </a:cubicBezTo>
                  <a:cubicBezTo>
                    <a:pt x="7470" y="41953"/>
                    <a:pt x="7195" y="42076"/>
                    <a:pt x="6909" y="42200"/>
                  </a:cubicBezTo>
                  <a:cubicBezTo>
                    <a:pt x="5761" y="42711"/>
                    <a:pt x="4386" y="43320"/>
                    <a:pt x="3139" y="43320"/>
                  </a:cubicBezTo>
                  <a:cubicBezTo>
                    <a:pt x="2036" y="43320"/>
                    <a:pt x="1032" y="42844"/>
                    <a:pt x="366" y="41410"/>
                  </a:cubicBezTo>
                  <a:lnTo>
                    <a:pt x="357" y="41388"/>
                  </a:lnTo>
                  <a:cubicBezTo>
                    <a:pt x="0" y="40341"/>
                    <a:pt x="39" y="39421"/>
                    <a:pt x="471" y="38645"/>
                  </a:cubicBezTo>
                  <a:cubicBezTo>
                    <a:pt x="1508" y="36788"/>
                    <a:pt x="4616" y="36074"/>
                    <a:pt x="7363" y="35441"/>
                  </a:cubicBezTo>
                  <a:cubicBezTo>
                    <a:pt x="8828" y="35106"/>
                    <a:pt x="10209" y="34786"/>
                    <a:pt x="11079" y="34339"/>
                  </a:cubicBezTo>
                  <a:cubicBezTo>
                    <a:pt x="30286" y="28081"/>
                    <a:pt x="45831" y="22445"/>
                    <a:pt x="60034" y="16584"/>
                  </a:cubicBezTo>
                  <a:lnTo>
                    <a:pt x="10244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4" name="Shape 60">
              <a:extLst>
                <a:ext uri="{FF2B5EF4-FFF2-40B4-BE49-F238E27FC236}">
                  <a16:creationId xmlns:a16="http://schemas.microsoft.com/office/drawing/2014/main" id="{2F060385-1D15-1364-4623-84A9E85ECF66}"/>
                </a:ext>
              </a:extLst>
            </p:cNvPr>
            <p:cNvSpPr/>
            <p:nvPr/>
          </p:nvSpPr>
          <p:spPr>
            <a:xfrm>
              <a:off x="636584" y="821930"/>
              <a:ext cx="112152" cy="53145"/>
            </a:xfrm>
            <a:custGeom>
              <a:avLst/>
              <a:gdLst/>
              <a:ahLst/>
              <a:cxnLst/>
              <a:rect l="0" t="0" r="0" b="0"/>
              <a:pathLst>
                <a:path w="112152" h="53145">
                  <a:moveTo>
                    <a:pt x="4834" y="0"/>
                  </a:moveTo>
                  <a:cubicBezTo>
                    <a:pt x="4906" y="0"/>
                    <a:pt x="4978" y="2"/>
                    <a:pt x="5051" y="4"/>
                  </a:cubicBezTo>
                  <a:cubicBezTo>
                    <a:pt x="6543" y="77"/>
                    <a:pt x="8253" y="962"/>
                    <a:pt x="8751" y="2782"/>
                  </a:cubicBezTo>
                  <a:cubicBezTo>
                    <a:pt x="17430" y="8477"/>
                    <a:pt x="27338" y="12336"/>
                    <a:pt x="36920" y="16067"/>
                  </a:cubicBezTo>
                  <a:cubicBezTo>
                    <a:pt x="39246" y="16971"/>
                    <a:pt x="41652" y="17906"/>
                    <a:pt x="43992" y="18853"/>
                  </a:cubicBezTo>
                  <a:lnTo>
                    <a:pt x="49220" y="20807"/>
                  </a:lnTo>
                  <a:cubicBezTo>
                    <a:pt x="65624" y="26935"/>
                    <a:pt x="82584" y="33270"/>
                    <a:pt x="98951" y="40314"/>
                  </a:cubicBezTo>
                  <a:cubicBezTo>
                    <a:pt x="100005" y="40952"/>
                    <a:pt x="101579" y="41517"/>
                    <a:pt x="103250" y="42115"/>
                  </a:cubicBezTo>
                  <a:cubicBezTo>
                    <a:pt x="106656" y="43339"/>
                    <a:pt x="110518" y="44723"/>
                    <a:pt x="111687" y="47229"/>
                  </a:cubicBezTo>
                  <a:cubicBezTo>
                    <a:pt x="112140" y="48204"/>
                    <a:pt x="112152" y="49288"/>
                    <a:pt x="111722" y="50454"/>
                  </a:cubicBezTo>
                  <a:cubicBezTo>
                    <a:pt x="111259" y="51595"/>
                    <a:pt x="110369" y="52453"/>
                    <a:pt x="109212" y="52872"/>
                  </a:cubicBezTo>
                  <a:cubicBezTo>
                    <a:pt x="108708" y="53056"/>
                    <a:pt x="108182" y="53145"/>
                    <a:pt x="107658" y="53145"/>
                  </a:cubicBezTo>
                  <a:cubicBezTo>
                    <a:pt x="106923" y="53145"/>
                    <a:pt x="106189" y="52968"/>
                    <a:pt x="105523" y="52615"/>
                  </a:cubicBezTo>
                  <a:cubicBezTo>
                    <a:pt x="90960" y="45243"/>
                    <a:pt x="75346" y="39405"/>
                    <a:pt x="60244" y="33763"/>
                  </a:cubicBezTo>
                  <a:cubicBezTo>
                    <a:pt x="41646" y="26808"/>
                    <a:pt x="22412" y="19619"/>
                    <a:pt x="4998" y="9504"/>
                  </a:cubicBezTo>
                  <a:cubicBezTo>
                    <a:pt x="2784" y="7938"/>
                    <a:pt x="0" y="5515"/>
                    <a:pt x="1197" y="2449"/>
                  </a:cubicBezTo>
                  <a:cubicBezTo>
                    <a:pt x="1723" y="946"/>
                    <a:pt x="3139" y="0"/>
                    <a:pt x="4834"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5" name="Shape 61">
              <a:extLst>
                <a:ext uri="{FF2B5EF4-FFF2-40B4-BE49-F238E27FC236}">
                  <a16:creationId xmlns:a16="http://schemas.microsoft.com/office/drawing/2014/main" id="{658E3994-6362-A598-FA58-47C157E93454}"/>
                </a:ext>
              </a:extLst>
            </p:cNvPr>
            <p:cNvSpPr/>
            <p:nvPr/>
          </p:nvSpPr>
          <p:spPr>
            <a:xfrm>
              <a:off x="787819" y="789095"/>
              <a:ext cx="96844" cy="42841"/>
            </a:xfrm>
            <a:custGeom>
              <a:avLst/>
              <a:gdLst/>
              <a:ahLst/>
              <a:cxnLst/>
              <a:rect l="0" t="0" r="0" b="0"/>
              <a:pathLst>
                <a:path w="96844" h="42841">
                  <a:moveTo>
                    <a:pt x="96844" y="0"/>
                  </a:moveTo>
                  <a:lnTo>
                    <a:pt x="96844" y="7707"/>
                  </a:lnTo>
                  <a:lnTo>
                    <a:pt x="63230" y="21417"/>
                  </a:lnTo>
                  <a:cubicBezTo>
                    <a:pt x="55437" y="24194"/>
                    <a:pt x="47659" y="27018"/>
                    <a:pt x="40134" y="29751"/>
                  </a:cubicBezTo>
                  <a:cubicBezTo>
                    <a:pt x="29147" y="33742"/>
                    <a:pt x="17785" y="37867"/>
                    <a:pt x="6405" y="41829"/>
                  </a:cubicBezTo>
                  <a:cubicBezTo>
                    <a:pt x="5844" y="42545"/>
                    <a:pt x="4812" y="42841"/>
                    <a:pt x="3758" y="42591"/>
                  </a:cubicBezTo>
                  <a:cubicBezTo>
                    <a:pt x="3415" y="42688"/>
                    <a:pt x="3045" y="42786"/>
                    <a:pt x="2659" y="42786"/>
                  </a:cubicBezTo>
                  <a:cubicBezTo>
                    <a:pt x="2523" y="42786"/>
                    <a:pt x="2387" y="42775"/>
                    <a:pt x="2251" y="42745"/>
                  </a:cubicBezTo>
                  <a:cubicBezTo>
                    <a:pt x="1453" y="42655"/>
                    <a:pt x="754" y="42158"/>
                    <a:pt x="379" y="41411"/>
                  </a:cubicBezTo>
                  <a:cubicBezTo>
                    <a:pt x="0" y="40662"/>
                    <a:pt x="18" y="39797"/>
                    <a:pt x="427" y="39096"/>
                  </a:cubicBezTo>
                  <a:cubicBezTo>
                    <a:pt x="1686" y="37602"/>
                    <a:pt x="3858" y="36916"/>
                    <a:pt x="5960" y="36252"/>
                  </a:cubicBezTo>
                  <a:cubicBezTo>
                    <a:pt x="7144" y="35876"/>
                    <a:pt x="8264" y="35523"/>
                    <a:pt x="9189" y="35045"/>
                  </a:cubicBezTo>
                  <a:cubicBezTo>
                    <a:pt x="24846" y="28691"/>
                    <a:pt x="40489" y="22698"/>
                    <a:pt x="52370" y="18184"/>
                  </a:cubicBezTo>
                  <a:cubicBezTo>
                    <a:pt x="66669" y="12550"/>
                    <a:pt x="81166" y="6503"/>
                    <a:pt x="95187" y="654"/>
                  </a:cubicBezTo>
                  <a:lnTo>
                    <a:pt x="96844"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6" name="Shape 62">
              <a:extLst>
                <a:ext uri="{FF2B5EF4-FFF2-40B4-BE49-F238E27FC236}">
                  <a16:creationId xmlns:a16="http://schemas.microsoft.com/office/drawing/2014/main" id="{1178A6F3-25BD-F315-354A-2FB822379688}"/>
                </a:ext>
              </a:extLst>
            </p:cNvPr>
            <p:cNvSpPr/>
            <p:nvPr/>
          </p:nvSpPr>
          <p:spPr>
            <a:xfrm>
              <a:off x="786534" y="762874"/>
              <a:ext cx="98128" cy="43259"/>
            </a:xfrm>
            <a:custGeom>
              <a:avLst/>
              <a:gdLst/>
              <a:ahLst/>
              <a:cxnLst/>
              <a:rect l="0" t="0" r="0" b="0"/>
              <a:pathLst>
                <a:path w="98128" h="43259">
                  <a:moveTo>
                    <a:pt x="98128" y="0"/>
                  </a:moveTo>
                  <a:lnTo>
                    <a:pt x="98128" y="6967"/>
                  </a:lnTo>
                  <a:lnTo>
                    <a:pt x="96535" y="7628"/>
                  </a:lnTo>
                  <a:cubicBezTo>
                    <a:pt x="88922" y="10874"/>
                    <a:pt x="81308" y="14123"/>
                    <a:pt x="73689" y="17349"/>
                  </a:cubicBezTo>
                  <a:cubicBezTo>
                    <a:pt x="56202" y="24212"/>
                    <a:pt x="38160" y="30417"/>
                    <a:pt x="20711" y="36419"/>
                  </a:cubicBezTo>
                  <a:cubicBezTo>
                    <a:pt x="15167" y="38324"/>
                    <a:pt x="9433" y="40298"/>
                    <a:pt x="3801" y="42261"/>
                  </a:cubicBezTo>
                  <a:cubicBezTo>
                    <a:pt x="3661" y="42624"/>
                    <a:pt x="3389" y="42915"/>
                    <a:pt x="3027" y="43091"/>
                  </a:cubicBezTo>
                  <a:cubicBezTo>
                    <a:pt x="2797" y="43202"/>
                    <a:pt x="2543" y="43259"/>
                    <a:pt x="2289" y="43259"/>
                  </a:cubicBezTo>
                  <a:cubicBezTo>
                    <a:pt x="2094" y="43259"/>
                    <a:pt x="1896" y="43224"/>
                    <a:pt x="1712" y="43156"/>
                  </a:cubicBezTo>
                  <a:cubicBezTo>
                    <a:pt x="1030" y="43027"/>
                    <a:pt x="421" y="42532"/>
                    <a:pt x="191" y="41919"/>
                  </a:cubicBezTo>
                  <a:cubicBezTo>
                    <a:pt x="0" y="41413"/>
                    <a:pt x="88" y="40891"/>
                    <a:pt x="438" y="40451"/>
                  </a:cubicBezTo>
                  <a:cubicBezTo>
                    <a:pt x="1247" y="39691"/>
                    <a:pt x="2265" y="39251"/>
                    <a:pt x="3244" y="38828"/>
                  </a:cubicBezTo>
                  <a:cubicBezTo>
                    <a:pt x="3749" y="38609"/>
                    <a:pt x="4270" y="38383"/>
                    <a:pt x="4748" y="38123"/>
                  </a:cubicBezTo>
                  <a:cubicBezTo>
                    <a:pt x="17237" y="32627"/>
                    <a:pt x="30144" y="27587"/>
                    <a:pt x="42624" y="22716"/>
                  </a:cubicBezTo>
                  <a:cubicBezTo>
                    <a:pt x="51991" y="19058"/>
                    <a:pt x="61680" y="15275"/>
                    <a:pt x="71110" y="11332"/>
                  </a:cubicBezTo>
                  <a:lnTo>
                    <a:pt x="98128"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7" name="Shape 63">
              <a:extLst>
                <a:ext uri="{FF2B5EF4-FFF2-40B4-BE49-F238E27FC236}">
                  <a16:creationId xmlns:a16="http://schemas.microsoft.com/office/drawing/2014/main" id="{8370102B-85C9-C949-39E1-D3E7EA8E427A}"/>
                </a:ext>
              </a:extLst>
            </p:cNvPr>
            <p:cNvSpPr/>
            <p:nvPr/>
          </p:nvSpPr>
          <p:spPr>
            <a:xfrm>
              <a:off x="790761" y="730500"/>
              <a:ext cx="93902" cy="42220"/>
            </a:xfrm>
            <a:custGeom>
              <a:avLst/>
              <a:gdLst/>
              <a:ahLst/>
              <a:cxnLst/>
              <a:rect l="0" t="0" r="0" b="0"/>
              <a:pathLst>
                <a:path w="93902" h="42220">
                  <a:moveTo>
                    <a:pt x="93902" y="0"/>
                  </a:moveTo>
                  <a:lnTo>
                    <a:pt x="93902" y="6129"/>
                  </a:lnTo>
                  <a:lnTo>
                    <a:pt x="45498" y="25541"/>
                  </a:lnTo>
                  <a:cubicBezTo>
                    <a:pt x="39489" y="27617"/>
                    <a:pt x="33498" y="30162"/>
                    <a:pt x="27704" y="32622"/>
                  </a:cubicBezTo>
                  <a:cubicBezTo>
                    <a:pt x="19319" y="36184"/>
                    <a:pt x="10647" y="39868"/>
                    <a:pt x="1758" y="42207"/>
                  </a:cubicBezTo>
                  <a:lnTo>
                    <a:pt x="1710" y="42220"/>
                  </a:lnTo>
                  <a:lnTo>
                    <a:pt x="1203" y="42120"/>
                  </a:lnTo>
                  <a:lnTo>
                    <a:pt x="1217" y="42069"/>
                  </a:lnTo>
                  <a:cubicBezTo>
                    <a:pt x="697" y="41848"/>
                    <a:pt x="298" y="41397"/>
                    <a:pt x="153" y="40849"/>
                  </a:cubicBezTo>
                  <a:cubicBezTo>
                    <a:pt x="0" y="40256"/>
                    <a:pt x="164" y="39656"/>
                    <a:pt x="605" y="39200"/>
                  </a:cubicBezTo>
                  <a:cubicBezTo>
                    <a:pt x="1144" y="38738"/>
                    <a:pt x="1817" y="38637"/>
                    <a:pt x="2464" y="38538"/>
                  </a:cubicBezTo>
                  <a:cubicBezTo>
                    <a:pt x="2961" y="38464"/>
                    <a:pt x="3426" y="38396"/>
                    <a:pt x="3834" y="38184"/>
                  </a:cubicBezTo>
                  <a:cubicBezTo>
                    <a:pt x="12703" y="34570"/>
                    <a:pt x="21618" y="30688"/>
                    <a:pt x="30240" y="26934"/>
                  </a:cubicBezTo>
                  <a:cubicBezTo>
                    <a:pt x="43443" y="21186"/>
                    <a:pt x="57100" y="15242"/>
                    <a:pt x="70843" y="10142"/>
                  </a:cubicBezTo>
                  <a:lnTo>
                    <a:pt x="93902"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8" name="Shape 64">
              <a:extLst>
                <a:ext uri="{FF2B5EF4-FFF2-40B4-BE49-F238E27FC236}">
                  <a16:creationId xmlns:a16="http://schemas.microsoft.com/office/drawing/2014/main" id="{FA6778D4-693A-7ACB-AD35-D5C892D1E045}"/>
                </a:ext>
              </a:extLst>
            </p:cNvPr>
            <p:cNvSpPr/>
            <p:nvPr/>
          </p:nvSpPr>
          <p:spPr>
            <a:xfrm>
              <a:off x="794235" y="695330"/>
              <a:ext cx="90427" cy="41354"/>
            </a:xfrm>
            <a:custGeom>
              <a:avLst/>
              <a:gdLst/>
              <a:ahLst/>
              <a:cxnLst/>
              <a:rect l="0" t="0" r="0" b="0"/>
              <a:pathLst>
                <a:path w="90427" h="41354">
                  <a:moveTo>
                    <a:pt x="90427" y="0"/>
                  </a:moveTo>
                  <a:lnTo>
                    <a:pt x="90427" y="6700"/>
                  </a:lnTo>
                  <a:lnTo>
                    <a:pt x="59679" y="19089"/>
                  </a:lnTo>
                  <a:cubicBezTo>
                    <a:pt x="54420" y="21233"/>
                    <a:pt x="49095" y="23568"/>
                    <a:pt x="43941" y="25827"/>
                  </a:cubicBezTo>
                  <a:cubicBezTo>
                    <a:pt x="30490" y="31719"/>
                    <a:pt x="16582" y="37815"/>
                    <a:pt x="2184" y="41345"/>
                  </a:cubicBezTo>
                  <a:lnTo>
                    <a:pt x="2157" y="41354"/>
                  </a:lnTo>
                  <a:lnTo>
                    <a:pt x="2129" y="41352"/>
                  </a:lnTo>
                  <a:cubicBezTo>
                    <a:pt x="1162" y="41345"/>
                    <a:pt x="357" y="40664"/>
                    <a:pt x="219" y="39729"/>
                  </a:cubicBezTo>
                  <a:cubicBezTo>
                    <a:pt x="0" y="37915"/>
                    <a:pt x="1916" y="37468"/>
                    <a:pt x="2736" y="37276"/>
                  </a:cubicBezTo>
                  <a:cubicBezTo>
                    <a:pt x="10476" y="34439"/>
                    <a:pt x="18800" y="31303"/>
                    <a:pt x="27031" y="27645"/>
                  </a:cubicBezTo>
                  <a:cubicBezTo>
                    <a:pt x="46002" y="18552"/>
                    <a:pt x="65736" y="10325"/>
                    <a:pt x="84816" y="2370"/>
                  </a:cubicBezTo>
                  <a:lnTo>
                    <a:pt x="9042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39" name="Shape 65">
              <a:extLst>
                <a:ext uri="{FF2B5EF4-FFF2-40B4-BE49-F238E27FC236}">
                  <a16:creationId xmlns:a16="http://schemas.microsoft.com/office/drawing/2014/main" id="{6C31CF36-812E-DC98-6DC4-89129A47F95E}"/>
                </a:ext>
              </a:extLst>
            </p:cNvPr>
            <p:cNvSpPr/>
            <p:nvPr/>
          </p:nvSpPr>
          <p:spPr>
            <a:xfrm>
              <a:off x="802475" y="657368"/>
              <a:ext cx="82187" cy="41239"/>
            </a:xfrm>
            <a:custGeom>
              <a:avLst/>
              <a:gdLst/>
              <a:ahLst/>
              <a:cxnLst/>
              <a:rect l="0" t="0" r="0" b="0"/>
              <a:pathLst>
                <a:path w="82187" h="41239">
                  <a:moveTo>
                    <a:pt x="82187" y="0"/>
                  </a:moveTo>
                  <a:lnTo>
                    <a:pt x="82187" y="7978"/>
                  </a:lnTo>
                  <a:lnTo>
                    <a:pt x="61447" y="16950"/>
                  </a:lnTo>
                  <a:cubicBezTo>
                    <a:pt x="47668" y="22964"/>
                    <a:pt x="33419" y="29183"/>
                    <a:pt x="19205" y="34836"/>
                  </a:cubicBezTo>
                  <a:lnTo>
                    <a:pt x="18429" y="35160"/>
                  </a:lnTo>
                  <a:cubicBezTo>
                    <a:pt x="14510" y="36801"/>
                    <a:pt x="10454" y="38496"/>
                    <a:pt x="6458" y="40122"/>
                  </a:cubicBezTo>
                  <a:cubicBezTo>
                    <a:pt x="6298" y="40183"/>
                    <a:pt x="6133" y="40249"/>
                    <a:pt x="5958" y="40317"/>
                  </a:cubicBezTo>
                  <a:cubicBezTo>
                    <a:pt x="4939" y="40724"/>
                    <a:pt x="3643" y="41239"/>
                    <a:pt x="2530" y="41239"/>
                  </a:cubicBezTo>
                  <a:cubicBezTo>
                    <a:pt x="2104" y="41239"/>
                    <a:pt x="1705" y="41164"/>
                    <a:pt x="1357" y="40980"/>
                  </a:cubicBezTo>
                  <a:cubicBezTo>
                    <a:pt x="785" y="40680"/>
                    <a:pt x="399" y="40115"/>
                    <a:pt x="215" y="39307"/>
                  </a:cubicBezTo>
                  <a:lnTo>
                    <a:pt x="212" y="39296"/>
                  </a:lnTo>
                  <a:cubicBezTo>
                    <a:pt x="0" y="38113"/>
                    <a:pt x="798" y="36948"/>
                    <a:pt x="2023" y="36641"/>
                  </a:cubicBezTo>
                  <a:cubicBezTo>
                    <a:pt x="7253" y="34135"/>
                    <a:pt x="12874" y="31531"/>
                    <a:pt x="19674" y="28456"/>
                  </a:cubicBezTo>
                  <a:cubicBezTo>
                    <a:pt x="29655" y="23974"/>
                    <a:pt x="39745" y="19304"/>
                    <a:pt x="49505" y="14790"/>
                  </a:cubicBezTo>
                  <a:lnTo>
                    <a:pt x="8218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0" name="Shape 66">
              <a:extLst>
                <a:ext uri="{FF2B5EF4-FFF2-40B4-BE49-F238E27FC236}">
                  <a16:creationId xmlns:a16="http://schemas.microsoft.com/office/drawing/2014/main" id="{A430452F-392B-5C3B-6D59-BB17D26CE711}"/>
                </a:ext>
              </a:extLst>
            </p:cNvPr>
            <p:cNvSpPr/>
            <p:nvPr/>
          </p:nvSpPr>
          <p:spPr>
            <a:xfrm>
              <a:off x="800498" y="625718"/>
              <a:ext cx="84165" cy="43642"/>
            </a:xfrm>
            <a:custGeom>
              <a:avLst/>
              <a:gdLst/>
              <a:ahLst/>
              <a:cxnLst/>
              <a:rect l="0" t="0" r="0" b="0"/>
              <a:pathLst>
                <a:path w="84165" h="43642">
                  <a:moveTo>
                    <a:pt x="84165" y="0"/>
                  </a:moveTo>
                  <a:lnTo>
                    <a:pt x="84165" y="6623"/>
                  </a:lnTo>
                  <a:lnTo>
                    <a:pt x="74300" y="11181"/>
                  </a:lnTo>
                  <a:cubicBezTo>
                    <a:pt x="68552" y="14046"/>
                    <a:pt x="62607" y="17005"/>
                    <a:pt x="56621" y="19592"/>
                  </a:cubicBezTo>
                  <a:cubicBezTo>
                    <a:pt x="51360" y="21844"/>
                    <a:pt x="45960" y="24025"/>
                    <a:pt x="40739" y="26137"/>
                  </a:cubicBezTo>
                  <a:cubicBezTo>
                    <a:pt x="28555" y="31063"/>
                    <a:pt x="15957" y="36156"/>
                    <a:pt x="4192" y="42497"/>
                  </a:cubicBezTo>
                  <a:cubicBezTo>
                    <a:pt x="3740" y="43325"/>
                    <a:pt x="2639" y="43548"/>
                    <a:pt x="1841" y="43638"/>
                  </a:cubicBezTo>
                  <a:lnTo>
                    <a:pt x="1796" y="43642"/>
                  </a:lnTo>
                  <a:lnTo>
                    <a:pt x="1750" y="43629"/>
                  </a:lnTo>
                  <a:cubicBezTo>
                    <a:pt x="708" y="43303"/>
                    <a:pt x="173" y="42858"/>
                    <a:pt x="125" y="42267"/>
                  </a:cubicBezTo>
                  <a:cubicBezTo>
                    <a:pt x="0" y="40797"/>
                    <a:pt x="3102" y="39091"/>
                    <a:pt x="6568" y="37323"/>
                  </a:cubicBezTo>
                  <a:cubicBezTo>
                    <a:pt x="7493" y="36850"/>
                    <a:pt x="8293" y="36442"/>
                    <a:pt x="8600" y="36210"/>
                  </a:cubicBezTo>
                  <a:cubicBezTo>
                    <a:pt x="18940" y="30478"/>
                    <a:pt x="29921" y="25694"/>
                    <a:pt x="40541" y="21068"/>
                  </a:cubicBezTo>
                  <a:cubicBezTo>
                    <a:pt x="42543" y="20196"/>
                    <a:pt x="44544" y="19325"/>
                    <a:pt x="46541" y="18446"/>
                  </a:cubicBezTo>
                  <a:cubicBezTo>
                    <a:pt x="54119" y="15185"/>
                    <a:pt x="61582" y="11360"/>
                    <a:pt x="68798" y="7663"/>
                  </a:cubicBezTo>
                  <a:lnTo>
                    <a:pt x="84165"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1" name="Shape 67">
              <a:extLst>
                <a:ext uri="{FF2B5EF4-FFF2-40B4-BE49-F238E27FC236}">
                  <a16:creationId xmlns:a16="http://schemas.microsoft.com/office/drawing/2014/main" id="{0972483E-D73E-FF5C-6FEF-BA8327694BD7}"/>
                </a:ext>
              </a:extLst>
            </p:cNvPr>
            <p:cNvSpPr/>
            <p:nvPr/>
          </p:nvSpPr>
          <p:spPr>
            <a:xfrm>
              <a:off x="812417" y="586469"/>
              <a:ext cx="72246" cy="34788"/>
            </a:xfrm>
            <a:custGeom>
              <a:avLst/>
              <a:gdLst/>
              <a:ahLst/>
              <a:cxnLst/>
              <a:rect l="0" t="0" r="0" b="0"/>
              <a:pathLst>
                <a:path w="72246" h="34788">
                  <a:moveTo>
                    <a:pt x="72246" y="0"/>
                  </a:moveTo>
                  <a:lnTo>
                    <a:pt x="72246" y="10199"/>
                  </a:lnTo>
                  <a:lnTo>
                    <a:pt x="28401" y="26592"/>
                  </a:lnTo>
                  <a:cubicBezTo>
                    <a:pt x="21068" y="29245"/>
                    <a:pt x="14293" y="31531"/>
                    <a:pt x="7690" y="33584"/>
                  </a:cubicBezTo>
                  <a:cubicBezTo>
                    <a:pt x="7109" y="33702"/>
                    <a:pt x="6533" y="33899"/>
                    <a:pt x="5919" y="34109"/>
                  </a:cubicBezTo>
                  <a:cubicBezTo>
                    <a:pt x="4941" y="34445"/>
                    <a:pt x="3941" y="34788"/>
                    <a:pt x="2964" y="34788"/>
                  </a:cubicBezTo>
                  <a:cubicBezTo>
                    <a:pt x="2409" y="34788"/>
                    <a:pt x="1865" y="34679"/>
                    <a:pt x="1335" y="34394"/>
                  </a:cubicBezTo>
                  <a:lnTo>
                    <a:pt x="1328" y="34392"/>
                  </a:lnTo>
                  <a:cubicBezTo>
                    <a:pt x="438" y="33886"/>
                    <a:pt x="0" y="32892"/>
                    <a:pt x="239" y="31921"/>
                  </a:cubicBezTo>
                  <a:cubicBezTo>
                    <a:pt x="362" y="31415"/>
                    <a:pt x="642" y="30992"/>
                    <a:pt x="1057" y="30690"/>
                  </a:cubicBezTo>
                  <a:lnTo>
                    <a:pt x="1039" y="30655"/>
                  </a:lnTo>
                  <a:lnTo>
                    <a:pt x="1245" y="30550"/>
                  </a:lnTo>
                  <a:cubicBezTo>
                    <a:pt x="16645" y="23837"/>
                    <a:pt x="32393" y="17173"/>
                    <a:pt x="47619" y="10727"/>
                  </a:cubicBezTo>
                  <a:lnTo>
                    <a:pt x="7224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2" name="Shape 68">
              <a:extLst>
                <a:ext uri="{FF2B5EF4-FFF2-40B4-BE49-F238E27FC236}">
                  <a16:creationId xmlns:a16="http://schemas.microsoft.com/office/drawing/2014/main" id="{27CCA492-40D2-C458-0AD4-312D1A5C899D}"/>
                </a:ext>
              </a:extLst>
            </p:cNvPr>
            <p:cNvSpPr/>
            <p:nvPr/>
          </p:nvSpPr>
          <p:spPr>
            <a:xfrm>
              <a:off x="529574" y="568695"/>
              <a:ext cx="10083" cy="21654"/>
            </a:xfrm>
            <a:custGeom>
              <a:avLst/>
              <a:gdLst/>
              <a:ahLst/>
              <a:cxnLst/>
              <a:rect l="0" t="0" r="0" b="0"/>
              <a:pathLst>
                <a:path w="10083" h="21654">
                  <a:moveTo>
                    <a:pt x="4883" y="357"/>
                  </a:moveTo>
                  <a:cubicBezTo>
                    <a:pt x="5900" y="0"/>
                    <a:pt x="6965" y="127"/>
                    <a:pt x="7969" y="707"/>
                  </a:cubicBezTo>
                  <a:cubicBezTo>
                    <a:pt x="8868" y="1224"/>
                    <a:pt x="9539" y="2109"/>
                    <a:pt x="9811" y="3137"/>
                  </a:cubicBezTo>
                  <a:cubicBezTo>
                    <a:pt x="10083" y="4164"/>
                    <a:pt x="9944" y="5226"/>
                    <a:pt x="9420" y="6120"/>
                  </a:cubicBezTo>
                  <a:cubicBezTo>
                    <a:pt x="7732" y="9007"/>
                    <a:pt x="5953" y="11902"/>
                    <a:pt x="4232" y="14700"/>
                  </a:cubicBezTo>
                  <a:cubicBezTo>
                    <a:pt x="2837" y="16965"/>
                    <a:pt x="1395" y="19308"/>
                    <a:pt x="14" y="21632"/>
                  </a:cubicBezTo>
                  <a:lnTo>
                    <a:pt x="0" y="21654"/>
                  </a:lnTo>
                  <a:lnTo>
                    <a:pt x="0" y="6450"/>
                  </a:lnTo>
                  <a:lnTo>
                    <a:pt x="1527" y="3967"/>
                  </a:lnTo>
                  <a:cubicBezTo>
                    <a:pt x="2202" y="2234"/>
                    <a:pt x="3495" y="841"/>
                    <a:pt x="4883" y="357"/>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3" name="Shape 69">
              <a:extLst>
                <a:ext uri="{FF2B5EF4-FFF2-40B4-BE49-F238E27FC236}">
                  <a16:creationId xmlns:a16="http://schemas.microsoft.com/office/drawing/2014/main" id="{61A786AF-828C-2279-4998-A73CD791642D}"/>
                </a:ext>
              </a:extLst>
            </p:cNvPr>
            <p:cNvSpPr/>
            <p:nvPr/>
          </p:nvSpPr>
          <p:spPr>
            <a:xfrm>
              <a:off x="529574" y="547991"/>
              <a:ext cx="98861" cy="338006"/>
            </a:xfrm>
            <a:custGeom>
              <a:avLst/>
              <a:gdLst/>
              <a:ahLst/>
              <a:cxnLst/>
              <a:rect l="0" t="0" r="0" b="0"/>
              <a:pathLst>
                <a:path w="98861" h="338006">
                  <a:moveTo>
                    <a:pt x="0" y="0"/>
                  </a:moveTo>
                  <a:lnTo>
                    <a:pt x="19425" y="7993"/>
                  </a:lnTo>
                  <a:cubicBezTo>
                    <a:pt x="28889" y="11539"/>
                    <a:pt x="38414" y="15366"/>
                    <a:pt x="47623" y="19068"/>
                  </a:cubicBezTo>
                  <a:cubicBezTo>
                    <a:pt x="48949" y="19600"/>
                    <a:pt x="50275" y="20132"/>
                    <a:pt x="51603" y="20664"/>
                  </a:cubicBezTo>
                  <a:cubicBezTo>
                    <a:pt x="51867" y="20246"/>
                    <a:pt x="52129" y="19825"/>
                    <a:pt x="52393" y="19407"/>
                  </a:cubicBezTo>
                  <a:lnTo>
                    <a:pt x="52546" y="19164"/>
                  </a:lnTo>
                  <a:lnTo>
                    <a:pt x="52741" y="19379"/>
                  </a:lnTo>
                  <a:cubicBezTo>
                    <a:pt x="53147" y="19825"/>
                    <a:pt x="53544" y="20279"/>
                    <a:pt x="53940" y="20732"/>
                  </a:cubicBezTo>
                  <a:cubicBezTo>
                    <a:pt x="54168" y="20993"/>
                    <a:pt x="54396" y="21254"/>
                    <a:pt x="54627" y="21512"/>
                  </a:cubicBezTo>
                  <a:cubicBezTo>
                    <a:pt x="55672" y="22728"/>
                    <a:pt x="56717" y="23950"/>
                    <a:pt x="57759" y="25172"/>
                  </a:cubicBezTo>
                  <a:lnTo>
                    <a:pt x="57761" y="25172"/>
                  </a:lnTo>
                  <a:lnTo>
                    <a:pt x="57879" y="25312"/>
                  </a:lnTo>
                  <a:cubicBezTo>
                    <a:pt x="58007" y="25461"/>
                    <a:pt x="58134" y="25608"/>
                    <a:pt x="58258" y="25757"/>
                  </a:cubicBezTo>
                  <a:lnTo>
                    <a:pt x="58596" y="26158"/>
                  </a:lnTo>
                  <a:cubicBezTo>
                    <a:pt x="58943" y="26572"/>
                    <a:pt x="59285" y="26979"/>
                    <a:pt x="59637" y="27369"/>
                  </a:cubicBezTo>
                  <a:lnTo>
                    <a:pt x="59747" y="27492"/>
                  </a:lnTo>
                  <a:lnTo>
                    <a:pt x="59661" y="27632"/>
                  </a:lnTo>
                  <a:cubicBezTo>
                    <a:pt x="59635" y="27676"/>
                    <a:pt x="59609" y="27720"/>
                    <a:pt x="59583" y="27763"/>
                  </a:cubicBezTo>
                  <a:cubicBezTo>
                    <a:pt x="62279" y="37049"/>
                    <a:pt x="63934" y="46702"/>
                    <a:pt x="65521" y="56050"/>
                  </a:cubicBezTo>
                  <a:cubicBezTo>
                    <a:pt x="66187" y="59977"/>
                    <a:pt x="66876" y="64041"/>
                    <a:pt x="67637" y="68018"/>
                  </a:cubicBezTo>
                  <a:cubicBezTo>
                    <a:pt x="69640" y="78517"/>
                    <a:pt x="71696" y="88586"/>
                    <a:pt x="73625" y="97998"/>
                  </a:cubicBezTo>
                  <a:cubicBezTo>
                    <a:pt x="75763" y="108072"/>
                    <a:pt x="78053" y="118303"/>
                    <a:pt x="80270" y="128197"/>
                  </a:cubicBezTo>
                  <a:cubicBezTo>
                    <a:pt x="81581" y="134045"/>
                    <a:pt x="82890" y="139940"/>
                    <a:pt x="84189" y="145852"/>
                  </a:cubicBezTo>
                  <a:cubicBezTo>
                    <a:pt x="84402" y="146320"/>
                    <a:pt x="84520" y="146835"/>
                    <a:pt x="84527" y="147389"/>
                  </a:cubicBezTo>
                  <a:cubicBezTo>
                    <a:pt x="87933" y="162943"/>
                    <a:pt x="91187" y="178690"/>
                    <a:pt x="93830" y="194551"/>
                  </a:cubicBezTo>
                  <a:cubicBezTo>
                    <a:pt x="94359" y="194982"/>
                    <a:pt x="94779" y="195547"/>
                    <a:pt x="94941" y="196242"/>
                  </a:cubicBezTo>
                  <a:cubicBezTo>
                    <a:pt x="95128" y="197028"/>
                    <a:pt x="95001" y="197812"/>
                    <a:pt x="94591" y="198445"/>
                  </a:cubicBezTo>
                  <a:cubicBezTo>
                    <a:pt x="94552" y="198504"/>
                    <a:pt x="94514" y="198563"/>
                    <a:pt x="94475" y="198622"/>
                  </a:cubicBezTo>
                  <a:cubicBezTo>
                    <a:pt x="96246" y="209717"/>
                    <a:pt x="97732" y="220851"/>
                    <a:pt x="98699" y="232008"/>
                  </a:cubicBezTo>
                  <a:cubicBezTo>
                    <a:pt x="98861" y="233371"/>
                    <a:pt x="98508" y="234593"/>
                    <a:pt x="97675" y="235526"/>
                  </a:cubicBezTo>
                  <a:cubicBezTo>
                    <a:pt x="96813" y="236496"/>
                    <a:pt x="95479" y="237077"/>
                    <a:pt x="94102" y="237077"/>
                  </a:cubicBezTo>
                  <a:cubicBezTo>
                    <a:pt x="92364" y="237077"/>
                    <a:pt x="90167" y="236067"/>
                    <a:pt x="89702" y="233220"/>
                  </a:cubicBezTo>
                  <a:lnTo>
                    <a:pt x="89700" y="233207"/>
                  </a:lnTo>
                  <a:cubicBezTo>
                    <a:pt x="88957" y="225584"/>
                    <a:pt x="87986" y="217946"/>
                    <a:pt x="86852" y="210313"/>
                  </a:cubicBezTo>
                  <a:cubicBezTo>
                    <a:pt x="86758" y="210459"/>
                    <a:pt x="86662" y="210608"/>
                    <a:pt x="86568" y="210755"/>
                  </a:cubicBezTo>
                  <a:cubicBezTo>
                    <a:pt x="86851" y="211774"/>
                    <a:pt x="86778" y="212952"/>
                    <a:pt x="86094" y="214209"/>
                  </a:cubicBezTo>
                  <a:cubicBezTo>
                    <a:pt x="78744" y="227306"/>
                    <a:pt x="71446" y="238735"/>
                    <a:pt x="63781" y="249157"/>
                  </a:cubicBezTo>
                  <a:cubicBezTo>
                    <a:pt x="56301" y="259412"/>
                    <a:pt x="49200" y="270093"/>
                    <a:pt x="42330" y="280420"/>
                  </a:cubicBezTo>
                  <a:cubicBezTo>
                    <a:pt x="33121" y="294272"/>
                    <a:pt x="23597" y="308595"/>
                    <a:pt x="13083" y="322003"/>
                  </a:cubicBezTo>
                  <a:lnTo>
                    <a:pt x="0" y="338006"/>
                  </a:lnTo>
                  <a:lnTo>
                    <a:pt x="0" y="326697"/>
                  </a:lnTo>
                  <a:lnTo>
                    <a:pt x="14324" y="307526"/>
                  </a:lnTo>
                  <a:cubicBezTo>
                    <a:pt x="21562" y="297339"/>
                    <a:pt x="28213" y="286582"/>
                    <a:pt x="34647" y="276180"/>
                  </a:cubicBezTo>
                  <a:cubicBezTo>
                    <a:pt x="37306" y="271880"/>
                    <a:pt x="40055" y="267433"/>
                    <a:pt x="42813" y="263081"/>
                  </a:cubicBezTo>
                  <a:cubicBezTo>
                    <a:pt x="46862" y="256733"/>
                    <a:pt x="51353" y="250524"/>
                    <a:pt x="55696" y="244518"/>
                  </a:cubicBezTo>
                  <a:cubicBezTo>
                    <a:pt x="61363" y="236685"/>
                    <a:pt x="67222" y="228583"/>
                    <a:pt x="72152" y="220088"/>
                  </a:cubicBezTo>
                  <a:cubicBezTo>
                    <a:pt x="73338" y="218161"/>
                    <a:pt x="74461" y="216165"/>
                    <a:pt x="75546" y="214231"/>
                  </a:cubicBezTo>
                  <a:cubicBezTo>
                    <a:pt x="76403" y="212707"/>
                    <a:pt x="77288" y="211125"/>
                    <a:pt x="78200" y="209596"/>
                  </a:cubicBezTo>
                  <a:cubicBezTo>
                    <a:pt x="79375" y="207721"/>
                    <a:pt x="81116" y="207191"/>
                    <a:pt x="82694" y="207434"/>
                  </a:cubicBezTo>
                  <a:cubicBezTo>
                    <a:pt x="83600" y="205537"/>
                    <a:pt x="84542" y="203676"/>
                    <a:pt x="85518" y="201901"/>
                  </a:cubicBezTo>
                  <a:cubicBezTo>
                    <a:pt x="83245" y="188017"/>
                    <a:pt x="80511" y="174173"/>
                    <a:pt x="77635" y="160479"/>
                  </a:cubicBezTo>
                  <a:cubicBezTo>
                    <a:pt x="74721" y="165214"/>
                    <a:pt x="71701" y="169854"/>
                    <a:pt x="68724" y="174392"/>
                  </a:cubicBezTo>
                  <a:cubicBezTo>
                    <a:pt x="64374" y="181020"/>
                    <a:pt x="59876" y="187876"/>
                    <a:pt x="55885" y="194890"/>
                  </a:cubicBezTo>
                  <a:cubicBezTo>
                    <a:pt x="50226" y="205101"/>
                    <a:pt x="43727" y="215024"/>
                    <a:pt x="37440" y="224622"/>
                  </a:cubicBezTo>
                  <a:cubicBezTo>
                    <a:pt x="35802" y="227124"/>
                    <a:pt x="34165" y="229623"/>
                    <a:pt x="32541" y="232133"/>
                  </a:cubicBezTo>
                  <a:cubicBezTo>
                    <a:pt x="23546" y="246314"/>
                    <a:pt x="13313" y="259964"/>
                    <a:pt x="3416" y="273166"/>
                  </a:cubicBezTo>
                  <a:lnTo>
                    <a:pt x="0" y="277973"/>
                  </a:lnTo>
                  <a:lnTo>
                    <a:pt x="0" y="264796"/>
                  </a:lnTo>
                  <a:lnTo>
                    <a:pt x="303" y="264325"/>
                  </a:lnTo>
                  <a:cubicBezTo>
                    <a:pt x="5430" y="257060"/>
                    <a:pt x="10735" y="249547"/>
                    <a:pt x="15815" y="242082"/>
                  </a:cubicBezTo>
                  <a:cubicBezTo>
                    <a:pt x="24901" y="228604"/>
                    <a:pt x="33525" y="214511"/>
                    <a:pt x="41868" y="200881"/>
                  </a:cubicBezTo>
                  <a:cubicBezTo>
                    <a:pt x="46780" y="192851"/>
                    <a:pt x="51864" y="184547"/>
                    <a:pt x="56985" y="176460"/>
                  </a:cubicBezTo>
                  <a:lnTo>
                    <a:pt x="57412" y="175853"/>
                  </a:lnTo>
                  <a:cubicBezTo>
                    <a:pt x="61716" y="169716"/>
                    <a:pt x="66166" y="163370"/>
                    <a:pt x="69949" y="156749"/>
                  </a:cubicBezTo>
                  <a:lnTo>
                    <a:pt x="70695" y="155507"/>
                  </a:lnTo>
                  <a:cubicBezTo>
                    <a:pt x="72128" y="153108"/>
                    <a:pt x="73586" y="150649"/>
                    <a:pt x="75026" y="148180"/>
                  </a:cubicBezTo>
                  <a:cubicBezTo>
                    <a:pt x="74544" y="145933"/>
                    <a:pt x="74062" y="143677"/>
                    <a:pt x="73579" y="141440"/>
                  </a:cubicBezTo>
                  <a:cubicBezTo>
                    <a:pt x="71913" y="133686"/>
                    <a:pt x="70201" y="125698"/>
                    <a:pt x="68570" y="117826"/>
                  </a:cubicBezTo>
                  <a:cubicBezTo>
                    <a:pt x="67713" y="119074"/>
                    <a:pt x="66852" y="120318"/>
                    <a:pt x="66006" y="121573"/>
                  </a:cubicBezTo>
                  <a:cubicBezTo>
                    <a:pt x="61549" y="128388"/>
                    <a:pt x="57349" y="135535"/>
                    <a:pt x="53285" y="142445"/>
                  </a:cubicBezTo>
                  <a:cubicBezTo>
                    <a:pt x="48604" y="150408"/>
                    <a:pt x="43764" y="158639"/>
                    <a:pt x="38501" y="166424"/>
                  </a:cubicBezTo>
                  <a:cubicBezTo>
                    <a:pt x="32643" y="175133"/>
                    <a:pt x="26475" y="183839"/>
                    <a:pt x="20510" y="192259"/>
                  </a:cubicBezTo>
                  <a:cubicBezTo>
                    <a:pt x="16597" y="197783"/>
                    <a:pt x="12548" y="203498"/>
                    <a:pt x="8627" y="209158"/>
                  </a:cubicBezTo>
                  <a:lnTo>
                    <a:pt x="0" y="222648"/>
                  </a:lnTo>
                  <a:lnTo>
                    <a:pt x="0" y="212386"/>
                  </a:lnTo>
                  <a:lnTo>
                    <a:pt x="17082" y="185211"/>
                  </a:lnTo>
                  <a:cubicBezTo>
                    <a:pt x="27805" y="169876"/>
                    <a:pt x="37525" y="153544"/>
                    <a:pt x="46925" y="137749"/>
                  </a:cubicBezTo>
                  <a:cubicBezTo>
                    <a:pt x="51226" y="130523"/>
                    <a:pt x="55672" y="123054"/>
                    <a:pt x="60157" y="115775"/>
                  </a:cubicBezTo>
                  <a:cubicBezTo>
                    <a:pt x="60764" y="114862"/>
                    <a:pt x="61367" y="113951"/>
                    <a:pt x="61966" y="113040"/>
                  </a:cubicBezTo>
                  <a:cubicBezTo>
                    <a:pt x="63342" y="110950"/>
                    <a:pt x="64774" y="108827"/>
                    <a:pt x="66240" y="106734"/>
                  </a:cubicBezTo>
                  <a:cubicBezTo>
                    <a:pt x="64605" y="98471"/>
                    <a:pt x="63241" y="90137"/>
                    <a:pt x="62025" y="81827"/>
                  </a:cubicBezTo>
                  <a:cubicBezTo>
                    <a:pt x="61275" y="83193"/>
                    <a:pt x="60536" y="84558"/>
                    <a:pt x="59811" y="85901"/>
                  </a:cubicBezTo>
                  <a:cubicBezTo>
                    <a:pt x="56448" y="92117"/>
                    <a:pt x="52974" y="98544"/>
                    <a:pt x="48751" y="104388"/>
                  </a:cubicBezTo>
                  <a:cubicBezTo>
                    <a:pt x="37403" y="122163"/>
                    <a:pt x="25497" y="139342"/>
                    <a:pt x="16393" y="152322"/>
                  </a:cubicBezTo>
                  <a:lnTo>
                    <a:pt x="0" y="177483"/>
                  </a:lnTo>
                  <a:lnTo>
                    <a:pt x="0" y="157869"/>
                  </a:lnTo>
                  <a:lnTo>
                    <a:pt x="13596" y="137903"/>
                  </a:lnTo>
                  <a:cubicBezTo>
                    <a:pt x="16593" y="133660"/>
                    <a:pt x="19693" y="129277"/>
                    <a:pt x="22654" y="124923"/>
                  </a:cubicBezTo>
                  <a:cubicBezTo>
                    <a:pt x="25622" y="120507"/>
                    <a:pt x="28577" y="115977"/>
                    <a:pt x="31438" y="111594"/>
                  </a:cubicBezTo>
                  <a:cubicBezTo>
                    <a:pt x="34775" y="106479"/>
                    <a:pt x="38227" y="101190"/>
                    <a:pt x="41717" y="96047"/>
                  </a:cubicBezTo>
                  <a:cubicBezTo>
                    <a:pt x="44552" y="91589"/>
                    <a:pt x="47279" y="86954"/>
                    <a:pt x="49916" y="82473"/>
                  </a:cubicBezTo>
                  <a:cubicBezTo>
                    <a:pt x="51853" y="79183"/>
                    <a:pt x="53855" y="75781"/>
                    <a:pt x="55887" y="72471"/>
                  </a:cubicBezTo>
                  <a:cubicBezTo>
                    <a:pt x="56832" y="70873"/>
                    <a:pt x="58610" y="70016"/>
                    <a:pt x="60383" y="70073"/>
                  </a:cubicBezTo>
                  <a:cubicBezTo>
                    <a:pt x="59907" y="66542"/>
                    <a:pt x="59441" y="63020"/>
                    <a:pt x="58980" y="59524"/>
                  </a:cubicBezTo>
                  <a:cubicBezTo>
                    <a:pt x="57902" y="51312"/>
                    <a:pt x="56773" y="42857"/>
                    <a:pt x="55521" y="34510"/>
                  </a:cubicBezTo>
                  <a:cubicBezTo>
                    <a:pt x="51827" y="40665"/>
                    <a:pt x="48182" y="46861"/>
                    <a:pt x="44652" y="52933"/>
                  </a:cubicBezTo>
                  <a:cubicBezTo>
                    <a:pt x="36899" y="66268"/>
                    <a:pt x="28882" y="80057"/>
                    <a:pt x="20085" y="93074"/>
                  </a:cubicBezTo>
                  <a:lnTo>
                    <a:pt x="0" y="123320"/>
                  </a:lnTo>
                  <a:lnTo>
                    <a:pt x="0" y="105143"/>
                  </a:lnTo>
                  <a:lnTo>
                    <a:pt x="9817" y="89605"/>
                  </a:lnTo>
                  <a:cubicBezTo>
                    <a:pt x="18520" y="76598"/>
                    <a:pt x="26541" y="62867"/>
                    <a:pt x="34297" y="49586"/>
                  </a:cubicBezTo>
                  <a:cubicBezTo>
                    <a:pt x="38120" y="43041"/>
                    <a:pt x="42070" y="36350"/>
                    <a:pt x="46075" y="29720"/>
                  </a:cubicBezTo>
                  <a:lnTo>
                    <a:pt x="0" y="11713"/>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4" name="Shape 70">
              <a:extLst>
                <a:ext uri="{FF2B5EF4-FFF2-40B4-BE49-F238E27FC236}">
                  <a16:creationId xmlns:a16="http://schemas.microsoft.com/office/drawing/2014/main" id="{9F85EE81-8F01-CA3C-B555-1F61FD1E00E2}"/>
                </a:ext>
              </a:extLst>
            </p:cNvPr>
            <p:cNvSpPr/>
            <p:nvPr/>
          </p:nvSpPr>
          <p:spPr>
            <a:xfrm>
              <a:off x="869313" y="426655"/>
              <a:ext cx="15349" cy="9473"/>
            </a:xfrm>
            <a:custGeom>
              <a:avLst/>
              <a:gdLst/>
              <a:ahLst/>
              <a:cxnLst/>
              <a:rect l="0" t="0" r="0" b="0"/>
              <a:pathLst>
                <a:path w="15349" h="9473">
                  <a:moveTo>
                    <a:pt x="1868" y="0"/>
                  </a:moveTo>
                  <a:cubicBezTo>
                    <a:pt x="4614" y="116"/>
                    <a:pt x="7274" y="918"/>
                    <a:pt x="9847" y="1691"/>
                  </a:cubicBezTo>
                  <a:cubicBezTo>
                    <a:pt x="10901" y="2009"/>
                    <a:pt x="11993" y="2337"/>
                    <a:pt x="13065" y="2611"/>
                  </a:cubicBezTo>
                  <a:lnTo>
                    <a:pt x="15349" y="3408"/>
                  </a:lnTo>
                  <a:lnTo>
                    <a:pt x="15349" y="9473"/>
                  </a:lnTo>
                  <a:lnTo>
                    <a:pt x="5257" y="5180"/>
                  </a:lnTo>
                  <a:cubicBezTo>
                    <a:pt x="4794" y="4937"/>
                    <a:pt x="4222" y="4751"/>
                    <a:pt x="3617" y="4554"/>
                  </a:cubicBezTo>
                  <a:cubicBezTo>
                    <a:pt x="1922" y="4002"/>
                    <a:pt x="0" y="3378"/>
                    <a:pt x="178" y="1404"/>
                  </a:cubicBezTo>
                  <a:cubicBezTo>
                    <a:pt x="371" y="598"/>
                    <a:pt x="1017" y="72"/>
                    <a:pt x="1868" y="0"/>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5" name="Shape 71">
              <a:extLst>
                <a:ext uri="{FF2B5EF4-FFF2-40B4-BE49-F238E27FC236}">
                  <a16:creationId xmlns:a16="http://schemas.microsoft.com/office/drawing/2014/main" id="{75D1EA61-B61B-61B2-9020-37E7E5631144}"/>
                </a:ext>
              </a:extLst>
            </p:cNvPr>
            <p:cNvSpPr/>
            <p:nvPr/>
          </p:nvSpPr>
          <p:spPr>
            <a:xfrm>
              <a:off x="630590" y="380116"/>
              <a:ext cx="88996" cy="130674"/>
            </a:xfrm>
            <a:custGeom>
              <a:avLst/>
              <a:gdLst/>
              <a:ahLst/>
              <a:cxnLst/>
              <a:rect l="0" t="0" r="0" b="0"/>
              <a:pathLst>
                <a:path w="88996" h="130674">
                  <a:moveTo>
                    <a:pt x="86326" y="0"/>
                  </a:moveTo>
                  <a:lnTo>
                    <a:pt x="86495" y="247"/>
                  </a:lnTo>
                  <a:cubicBezTo>
                    <a:pt x="86659" y="493"/>
                    <a:pt x="86824" y="738"/>
                    <a:pt x="86977" y="988"/>
                  </a:cubicBezTo>
                  <a:lnTo>
                    <a:pt x="86863" y="1135"/>
                  </a:lnTo>
                  <a:lnTo>
                    <a:pt x="86982" y="1014"/>
                  </a:lnTo>
                  <a:lnTo>
                    <a:pt x="87047" y="1110"/>
                  </a:lnTo>
                  <a:cubicBezTo>
                    <a:pt x="87411" y="1748"/>
                    <a:pt x="87753" y="2412"/>
                    <a:pt x="88091" y="3139"/>
                  </a:cubicBezTo>
                  <a:cubicBezTo>
                    <a:pt x="88435" y="4013"/>
                    <a:pt x="88720" y="4797"/>
                    <a:pt x="88961" y="5548"/>
                  </a:cubicBezTo>
                  <a:lnTo>
                    <a:pt x="88996" y="5653"/>
                  </a:lnTo>
                  <a:lnTo>
                    <a:pt x="88481" y="6363"/>
                  </a:lnTo>
                  <a:cubicBezTo>
                    <a:pt x="87933" y="7119"/>
                    <a:pt x="87381" y="7877"/>
                    <a:pt x="86833" y="8637"/>
                  </a:cubicBezTo>
                  <a:cubicBezTo>
                    <a:pt x="80103" y="18160"/>
                    <a:pt x="73912" y="28273"/>
                    <a:pt x="67928" y="38054"/>
                  </a:cubicBezTo>
                  <a:cubicBezTo>
                    <a:pt x="62612" y="46745"/>
                    <a:pt x="57112" y="55730"/>
                    <a:pt x="51246" y="64279"/>
                  </a:cubicBezTo>
                  <a:cubicBezTo>
                    <a:pt x="47780" y="69437"/>
                    <a:pt x="44097" y="74572"/>
                    <a:pt x="40539" y="79537"/>
                  </a:cubicBezTo>
                  <a:cubicBezTo>
                    <a:pt x="33868" y="88846"/>
                    <a:pt x="26965" y="98475"/>
                    <a:pt x="21220" y="108606"/>
                  </a:cubicBezTo>
                  <a:cubicBezTo>
                    <a:pt x="17495" y="114974"/>
                    <a:pt x="14343" y="120156"/>
                    <a:pt x="11296" y="124918"/>
                  </a:cubicBezTo>
                  <a:cubicBezTo>
                    <a:pt x="9957" y="127340"/>
                    <a:pt x="8111" y="130674"/>
                    <a:pt x="5143" y="130674"/>
                  </a:cubicBezTo>
                  <a:cubicBezTo>
                    <a:pt x="4364" y="130674"/>
                    <a:pt x="3551" y="130442"/>
                    <a:pt x="2723" y="129984"/>
                  </a:cubicBezTo>
                  <a:lnTo>
                    <a:pt x="2710" y="129978"/>
                  </a:lnTo>
                  <a:cubicBezTo>
                    <a:pt x="1445" y="129161"/>
                    <a:pt x="691" y="128153"/>
                    <a:pt x="471" y="126986"/>
                  </a:cubicBezTo>
                  <a:cubicBezTo>
                    <a:pt x="0" y="124497"/>
                    <a:pt x="1986" y="121748"/>
                    <a:pt x="3584" y="119540"/>
                  </a:cubicBezTo>
                  <a:cubicBezTo>
                    <a:pt x="3942" y="119045"/>
                    <a:pt x="4279" y="118579"/>
                    <a:pt x="4562" y="118152"/>
                  </a:cubicBezTo>
                  <a:cubicBezTo>
                    <a:pt x="15720" y="100074"/>
                    <a:pt x="26507" y="84234"/>
                    <a:pt x="37529" y="69731"/>
                  </a:cubicBezTo>
                  <a:cubicBezTo>
                    <a:pt x="44829" y="59763"/>
                    <a:pt x="51800" y="49308"/>
                    <a:pt x="58543" y="39195"/>
                  </a:cubicBezTo>
                  <a:cubicBezTo>
                    <a:pt x="64920" y="29627"/>
                    <a:pt x="71514" y="19738"/>
                    <a:pt x="78377" y="10273"/>
                  </a:cubicBezTo>
                  <a:cubicBezTo>
                    <a:pt x="81153" y="6580"/>
                    <a:pt x="83985" y="2970"/>
                    <a:pt x="86142" y="234"/>
                  </a:cubicBezTo>
                  <a:lnTo>
                    <a:pt x="86326"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6" name="Shape 72">
              <a:extLst>
                <a:ext uri="{FF2B5EF4-FFF2-40B4-BE49-F238E27FC236}">
                  <a16:creationId xmlns:a16="http://schemas.microsoft.com/office/drawing/2014/main" id="{F2402FE5-F339-9D10-06F5-251C31B67BEE}"/>
                </a:ext>
              </a:extLst>
            </p:cNvPr>
            <p:cNvSpPr/>
            <p:nvPr/>
          </p:nvSpPr>
          <p:spPr>
            <a:xfrm>
              <a:off x="750787" y="212492"/>
              <a:ext cx="128046" cy="169755"/>
            </a:xfrm>
            <a:custGeom>
              <a:avLst/>
              <a:gdLst/>
              <a:ahLst/>
              <a:cxnLst/>
              <a:rect l="0" t="0" r="0" b="0"/>
              <a:pathLst>
                <a:path w="128046" h="169755">
                  <a:moveTo>
                    <a:pt x="122250" y="298"/>
                  </a:moveTo>
                  <a:cubicBezTo>
                    <a:pt x="124135" y="0"/>
                    <a:pt x="126004" y="935"/>
                    <a:pt x="127018" y="2683"/>
                  </a:cubicBezTo>
                  <a:cubicBezTo>
                    <a:pt x="128046" y="4460"/>
                    <a:pt x="127930" y="6503"/>
                    <a:pt x="126711" y="8015"/>
                  </a:cubicBezTo>
                  <a:cubicBezTo>
                    <a:pt x="119655" y="17885"/>
                    <a:pt x="111875" y="27459"/>
                    <a:pt x="104348" y="36720"/>
                  </a:cubicBezTo>
                  <a:cubicBezTo>
                    <a:pt x="95526" y="47575"/>
                    <a:pt x="86407" y="58799"/>
                    <a:pt x="78395" y="70572"/>
                  </a:cubicBezTo>
                  <a:cubicBezTo>
                    <a:pt x="66651" y="87256"/>
                    <a:pt x="53977" y="102749"/>
                    <a:pt x="40944" y="118472"/>
                  </a:cubicBezTo>
                  <a:cubicBezTo>
                    <a:pt x="34344" y="126729"/>
                    <a:pt x="27985" y="135394"/>
                    <a:pt x="21831" y="143775"/>
                  </a:cubicBezTo>
                  <a:cubicBezTo>
                    <a:pt x="16408" y="151165"/>
                    <a:pt x="10798" y="158808"/>
                    <a:pt x="5040" y="166150"/>
                  </a:cubicBezTo>
                  <a:cubicBezTo>
                    <a:pt x="5585" y="167273"/>
                    <a:pt x="4601" y="168115"/>
                    <a:pt x="3873" y="168737"/>
                  </a:cubicBezTo>
                  <a:lnTo>
                    <a:pt x="3716" y="168872"/>
                  </a:lnTo>
                  <a:cubicBezTo>
                    <a:pt x="3251" y="169306"/>
                    <a:pt x="2707" y="169755"/>
                    <a:pt x="2048" y="169755"/>
                  </a:cubicBezTo>
                  <a:cubicBezTo>
                    <a:pt x="1905" y="169755"/>
                    <a:pt x="1756" y="169733"/>
                    <a:pt x="1600" y="169687"/>
                  </a:cubicBezTo>
                  <a:cubicBezTo>
                    <a:pt x="1089" y="169562"/>
                    <a:pt x="750" y="169291"/>
                    <a:pt x="592" y="168877"/>
                  </a:cubicBezTo>
                  <a:cubicBezTo>
                    <a:pt x="0" y="167332"/>
                    <a:pt x="2186" y="164181"/>
                    <a:pt x="3944" y="161646"/>
                  </a:cubicBezTo>
                  <a:cubicBezTo>
                    <a:pt x="4669" y="160597"/>
                    <a:pt x="5298" y="159692"/>
                    <a:pt x="5485" y="159228"/>
                  </a:cubicBezTo>
                  <a:cubicBezTo>
                    <a:pt x="9075" y="153822"/>
                    <a:pt x="12539" y="148252"/>
                    <a:pt x="15891" y="142868"/>
                  </a:cubicBezTo>
                  <a:cubicBezTo>
                    <a:pt x="21263" y="134231"/>
                    <a:pt x="26820" y="125301"/>
                    <a:pt x="32954" y="116962"/>
                  </a:cubicBezTo>
                  <a:cubicBezTo>
                    <a:pt x="37082" y="111392"/>
                    <a:pt x="41344" y="105780"/>
                    <a:pt x="45465" y="100355"/>
                  </a:cubicBezTo>
                  <a:cubicBezTo>
                    <a:pt x="53389" y="89922"/>
                    <a:pt x="61583" y="79132"/>
                    <a:pt x="69177" y="68174"/>
                  </a:cubicBezTo>
                  <a:cubicBezTo>
                    <a:pt x="77724" y="55228"/>
                    <a:pt x="87488" y="42864"/>
                    <a:pt x="96931" y="30909"/>
                  </a:cubicBezTo>
                  <a:cubicBezTo>
                    <a:pt x="101603" y="24990"/>
                    <a:pt x="106434" y="18875"/>
                    <a:pt x="111055" y="12761"/>
                  </a:cubicBezTo>
                  <a:lnTo>
                    <a:pt x="111349" y="12341"/>
                  </a:lnTo>
                  <a:cubicBezTo>
                    <a:pt x="113747" y="8884"/>
                    <a:pt x="116227" y="5307"/>
                    <a:pt x="119102" y="2107"/>
                  </a:cubicBezTo>
                  <a:cubicBezTo>
                    <a:pt x="120010" y="1065"/>
                    <a:pt x="121069" y="456"/>
                    <a:pt x="122250" y="298"/>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7" name="Shape 73">
              <a:extLst>
                <a:ext uri="{FF2B5EF4-FFF2-40B4-BE49-F238E27FC236}">
                  <a16:creationId xmlns:a16="http://schemas.microsoft.com/office/drawing/2014/main" id="{C8510BF4-3C6D-8A90-0676-E0FE998BF428}"/>
                </a:ext>
              </a:extLst>
            </p:cNvPr>
            <p:cNvSpPr/>
            <p:nvPr/>
          </p:nvSpPr>
          <p:spPr>
            <a:xfrm>
              <a:off x="529574" y="115355"/>
              <a:ext cx="355088" cy="847082"/>
            </a:xfrm>
            <a:custGeom>
              <a:avLst/>
              <a:gdLst/>
              <a:ahLst/>
              <a:cxnLst/>
              <a:rect l="0" t="0" r="0" b="0"/>
              <a:pathLst>
                <a:path w="355088" h="847082">
                  <a:moveTo>
                    <a:pt x="957" y="0"/>
                  </a:moveTo>
                  <a:cubicBezTo>
                    <a:pt x="13963" y="210"/>
                    <a:pt x="25800" y="2585"/>
                    <a:pt x="36134" y="7057"/>
                  </a:cubicBezTo>
                  <a:cubicBezTo>
                    <a:pt x="47110" y="10814"/>
                    <a:pt x="57547" y="16940"/>
                    <a:pt x="67133" y="25262"/>
                  </a:cubicBezTo>
                  <a:cubicBezTo>
                    <a:pt x="82160" y="37092"/>
                    <a:pt x="93397" y="50226"/>
                    <a:pt x="100523" y="64292"/>
                  </a:cubicBezTo>
                  <a:cubicBezTo>
                    <a:pt x="108301" y="79643"/>
                    <a:pt x="111409" y="96544"/>
                    <a:pt x="109761" y="114524"/>
                  </a:cubicBezTo>
                  <a:cubicBezTo>
                    <a:pt x="108086" y="136233"/>
                    <a:pt x="93636" y="156657"/>
                    <a:pt x="71986" y="169024"/>
                  </a:cubicBezTo>
                  <a:cubicBezTo>
                    <a:pt x="86697" y="175564"/>
                    <a:pt x="101609" y="182131"/>
                    <a:pt x="116072" y="188496"/>
                  </a:cubicBezTo>
                  <a:cubicBezTo>
                    <a:pt x="130161" y="194697"/>
                    <a:pt x="144728" y="201106"/>
                    <a:pt x="159031" y="207465"/>
                  </a:cubicBezTo>
                  <a:cubicBezTo>
                    <a:pt x="175251" y="215236"/>
                    <a:pt x="189289" y="222392"/>
                    <a:pt x="201947" y="229347"/>
                  </a:cubicBezTo>
                  <a:cubicBezTo>
                    <a:pt x="203415" y="230269"/>
                    <a:pt x="204084" y="231533"/>
                    <a:pt x="204255" y="232764"/>
                  </a:cubicBezTo>
                  <a:cubicBezTo>
                    <a:pt x="216140" y="216936"/>
                    <a:pt x="228428" y="200661"/>
                    <a:pt x="241674" y="185528"/>
                  </a:cubicBezTo>
                  <a:cubicBezTo>
                    <a:pt x="251252" y="174642"/>
                    <a:pt x="260323" y="163033"/>
                    <a:pt x="269096" y="151805"/>
                  </a:cubicBezTo>
                  <a:cubicBezTo>
                    <a:pt x="275604" y="143473"/>
                    <a:pt x="282336" y="134856"/>
                    <a:pt x="289228" y="126596"/>
                  </a:cubicBezTo>
                  <a:cubicBezTo>
                    <a:pt x="292050" y="123071"/>
                    <a:pt x="295018" y="119543"/>
                    <a:pt x="297883" y="116130"/>
                  </a:cubicBezTo>
                  <a:cubicBezTo>
                    <a:pt x="305461" y="107114"/>
                    <a:pt x="313298" y="97790"/>
                    <a:pt x="319368" y="87499"/>
                  </a:cubicBezTo>
                  <a:cubicBezTo>
                    <a:pt x="324500" y="77579"/>
                    <a:pt x="329669" y="67963"/>
                    <a:pt x="336423" y="59493"/>
                  </a:cubicBezTo>
                  <a:cubicBezTo>
                    <a:pt x="337107" y="58632"/>
                    <a:pt x="337747" y="57623"/>
                    <a:pt x="338428" y="56556"/>
                  </a:cubicBezTo>
                  <a:cubicBezTo>
                    <a:pt x="340866" y="52734"/>
                    <a:pt x="343633" y="48397"/>
                    <a:pt x="348780" y="51238"/>
                  </a:cubicBezTo>
                  <a:cubicBezTo>
                    <a:pt x="350088" y="52068"/>
                    <a:pt x="351018" y="53434"/>
                    <a:pt x="351347" y="54994"/>
                  </a:cubicBezTo>
                  <a:cubicBezTo>
                    <a:pt x="351665" y="56499"/>
                    <a:pt x="351391" y="57995"/>
                    <a:pt x="350573" y="59208"/>
                  </a:cubicBezTo>
                  <a:cubicBezTo>
                    <a:pt x="349946" y="60139"/>
                    <a:pt x="349284" y="61046"/>
                    <a:pt x="348631" y="61959"/>
                  </a:cubicBezTo>
                  <a:lnTo>
                    <a:pt x="355088" y="77302"/>
                  </a:lnTo>
                  <a:lnTo>
                    <a:pt x="355088" y="138069"/>
                  </a:lnTo>
                  <a:lnTo>
                    <a:pt x="352478" y="131662"/>
                  </a:lnTo>
                  <a:cubicBezTo>
                    <a:pt x="349486" y="122896"/>
                    <a:pt x="348992" y="115081"/>
                    <a:pt x="351013" y="108435"/>
                  </a:cubicBezTo>
                  <a:cubicBezTo>
                    <a:pt x="351274" y="107647"/>
                    <a:pt x="351548" y="106880"/>
                    <a:pt x="351820" y="106122"/>
                  </a:cubicBezTo>
                  <a:cubicBezTo>
                    <a:pt x="352908" y="103095"/>
                    <a:pt x="353933" y="100234"/>
                    <a:pt x="353734" y="96949"/>
                  </a:cubicBezTo>
                  <a:cubicBezTo>
                    <a:pt x="352728" y="86792"/>
                    <a:pt x="349624" y="77202"/>
                    <a:pt x="345973" y="66616"/>
                  </a:cubicBezTo>
                  <a:cubicBezTo>
                    <a:pt x="345932" y="66417"/>
                    <a:pt x="345842" y="66161"/>
                    <a:pt x="345759" y="65911"/>
                  </a:cubicBezTo>
                  <a:cubicBezTo>
                    <a:pt x="345367" y="66432"/>
                    <a:pt x="344974" y="66969"/>
                    <a:pt x="344586" y="67484"/>
                  </a:cubicBezTo>
                  <a:cubicBezTo>
                    <a:pt x="343707" y="68653"/>
                    <a:pt x="342830" y="69814"/>
                    <a:pt x="341975" y="70975"/>
                  </a:cubicBezTo>
                  <a:cubicBezTo>
                    <a:pt x="338211" y="76166"/>
                    <a:pt x="335085" y="81839"/>
                    <a:pt x="332062" y="87326"/>
                  </a:cubicBezTo>
                  <a:cubicBezTo>
                    <a:pt x="330933" y="89372"/>
                    <a:pt x="329769" y="91486"/>
                    <a:pt x="328586" y="93549"/>
                  </a:cubicBezTo>
                  <a:cubicBezTo>
                    <a:pt x="320902" y="105279"/>
                    <a:pt x="311726" y="116198"/>
                    <a:pt x="302852" y="126758"/>
                  </a:cubicBezTo>
                  <a:cubicBezTo>
                    <a:pt x="297692" y="132897"/>
                    <a:pt x="292354" y="139247"/>
                    <a:pt x="287376" y="145681"/>
                  </a:cubicBezTo>
                  <a:cubicBezTo>
                    <a:pt x="273224" y="163806"/>
                    <a:pt x="257563" y="183003"/>
                    <a:pt x="239504" y="204368"/>
                  </a:cubicBezTo>
                  <a:cubicBezTo>
                    <a:pt x="229714" y="216522"/>
                    <a:pt x="220277" y="229154"/>
                    <a:pt x="211682" y="240792"/>
                  </a:cubicBezTo>
                  <a:cubicBezTo>
                    <a:pt x="214527" y="250015"/>
                    <a:pt x="217625" y="259254"/>
                    <a:pt x="220652" y="268235"/>
                  </a:cubicBezTo>
                  <a:cubicBezTo>
                    <a:pt x="224385" y="279307"/>
                    <a:pt x="228191" y="290634"/>
                    <a:pt x="231556" y="302103"/>
                  </a:cubicBezTo>
                  <a:cubicBezTo>
                    <a:pt x="231615" y="301956"/>
                    <a:pt x="231698" y="301779"/>
                    <a:pt x="231746" y="301645"/>
                  </a:cubicBezTo>
                  <a:cubicBezTo>
                    <a:pt x="233824" y="296995"/>
                    <a:pt x="236069" y="292550"/>
                    <a:pt x="238423" y="288417"/>
                  </a:cubicBezTo>
                  <a:cubicBezTo>
                    <a:pt x="245855" y="275141"/>
                    <a:pt x="254873" y="262612"/>
                    <a:pt x="263594" y="250495"/>
                  </a:cubicBezTo>
                  <a:cubicBezTo>
                    <a:pt x="266217" y="246848"/>
                    <a:pt x="268934" y="243076"/>
                    <a:pt x="271562" y="239344"/>
                  </a:cubicBezTo>
                  <a:cubicBezTo>
                    <a:pt x="278134" y="230280"/>
                    <a:pt x="284316" y="220918"/>
                    <a:pt x="290298" y="211863"/>
                  </a:cubicBezTo>
                  <a:cubicBezTo>
                    <a:pt x="299661" y="197685"/>
                    <a:pt x="309343" y="183024"/>
                    <a:pt x="320547" y="169508"/>
                  </a:cubicBezTo>
                  <a:cubicBezTo>
                    <a:pt x="323114" y="166084"/>
                    <a:pt x="325611" y="162511"/>
                    <a:pt x="328027" y="159057"/>
                  </a:cubicBezTo>
                  <a:cubicBezTo>
                    <a:pt x="329318" y="157211"/>
                    <a:pt x="330609" y="155364"/>
                    <a:pt x="331918" y="153529"/>
                  </a:cubicBezTo>
                  <a:cubicBezTo>
                    <a:pt x="332703" y="152033"/>
                    <a:pt x="334004" y="150900"/>
                    <a:pt x="335383" y="150519"/>
                  </a:cubicBezTo>
                  <a:cubicBezTo>
                    <a:pt x="336427" y="150232"/>
                    <a:pt x="337481" y="150388"/>
                    <a:pt x="338433" y="150968"/>
                  </a:cubicBezTo>
                  <a:cubicBezTo>
                    <a:pt x="339402" y="151538"/>
                    <a:pt x="340140" y="152571"/>
                    <a:pt x="340406" y="153735"/>
                  </a:cubicBezTo>
                  <a:cubicBezTo>
                    <a:pt x="340649" y="154801"/>
                    <a:pt x="340471" y="155848"/>
                    <a:pt x="339908" y="156685"/>
                  </a:cubicBezTo>
                  <a:cubicBezTo>
                    <a:pt x="332753" y="167946"/>
                    <a:pt x="324440" y="178657"/>
                    <a:pt x="316402" y="189017"/>
                  </a:cubicBezTo>
                  <a:lnTo>
                    <a:pt x="316345" y="189092"/>
                  </a:lnTo>
                  <a:cubicBezTo>
                    <a:pt x="310635" y="196668"/>
                    <a:pt x="305485" y="204587"/>
                    <a:pt x="300505" y="212244"/>
                  </a:cubicBezTo>
                  <a:cubicBezTo>
                    <a:pt x="296219" y="218835"/>
                    <a:pt x="291784" y="225649"/>
                    <a:pt x="287012" y="232223"/>
                  </a:cubicBezTo>
                  <a:cubicBezTo>
                    <a:pt x="280911" y="241166"/>
                    <a:pt x="274063" y="249991"/>
                    <a:pt x="267436" y="258527"/>
                  </a:cubicBezTo>
                  <a:cubicBezTo>
                    <a:pt x="261636" y="266001"/>
                    <a:pt x="255640" y="273728"/>
                    <a:pt x="250217" y="281452"/>
                  </a:cubicBezTo>
                  <a:cubicBezTo>
                    <a:pt x="244789" y="289477"/>
                    <a:pt x="239120" y="298103"/>
                    <a:pt x="234723" y="307535"/>
                  </a:cubicBezTo>
                  <a:cubicBezTo>
                    <a:pt x="234712" y="308201"/>
                    <a:pt x="234392" y="308834"/>
                    <a:pt x="233835" y="309276"/>
                  </a:cubicBezTo>
                  <a:cubicBezTo>
                    <a:pt x="233769" y="309329"/>
                    <a:pt x="233688" y="309351"/>
                    <a:pt x="233618" y="309397"/>
                  </a:cubicBezTo>
                  <a:cubicBezTo>
                    <a:pt x="234532" y="312744"/>
                    <a:pt x="235416" y="316097"/>
                    <a:pt x="236220" y="319462"/>
                  </a:cubicBezTo>
                  <a:cubicBezTo>
                    <a:pt x="237628" y="325818"/>
                    <a:pt x="239169" y="332247"/>
                    <a:pt x="240712" y="338614"/>
                  </a:cubicBezTo>
                  <a:cubicBezTo>
                    <a:pt x="241646" y="337197"/>
                    <a:pt x="242586" y="335780"/>
                    <a:pt x="243551" y="334389"/>
                  </a:cubicBezTo>
                  <a:cubicBezTo>
                    <a:pt x="246835" y="329677"/>
                    <a:pt x="250206" y="324907"/>
                    <a:pt x="253468" y="320296"/>
                  </a:cubicBezTo>
                  <a:cubicBezTo>
                    <a:pt x="264352" y="304909"/>
                    <a:pt x="275604" y="288995"/>
                    <a:pt x="285434" y="272554"/>
                  </a:cubicBezTo>
                  <a:cubicBezTo>
                    <a:pt x="286481" y="270745"/>
                    <a:pt x="287520" y="268927"/>
                    <a:pt x="288562" y="267111"/>
                  </a:cubicBezTo>
                  <a:cubicBezTo>
                    <a:pt x="292915" y="259497"/>
                    <a:pt x="297420" y="251627"/>
                    <a:pt x="302517" y="244290"/>
                  </a:cubicBezTo>
                  <a:cubicBezTo>
                    <a:pt x="306732" y="238288"/>
                    <a:pt x="311325" y="232234"/>
                    <a:pt x="315766" y="226379"/>
                  </a:cubicBezTo>
                  <a:cubicBezTo>
                    <a:pt x="321012" y="219464"/>
                    <a:pt x="326435" y="212314"/>
                    <a:pt x="331265" y="205213"/>
                  </a:cubicBezTo>
                  <a:cubicBezTo>
                    <a:pt x="334890" y="199906"/>
                    <a:pt x="338205" y="194719"/>
                    <a:pt x="341401" y="189359"/>
                  </a:cubicBezTo>
                  <a:cubicBezTo>
                    <a:pt x="342429" y="187642"/>
                    <a:pt x="344656" y="187055"/>
                    <a:pt x="346366" y="188071"/>
                  </a:cubicBezTo>
                  <a:cubicBezTo>
                    <a:pt x="347190" y="188553"/>
                    <a:pt x="347800" y="189376"/>
                    <a:pt x="348043" y="190327"/>
                  </a:cubicBezTo>
                  <a:cubicBezTo>
                    <a:pt x="348282" y="191269"/>
                    <a:pt x="348149" y="192231"/>
                    <a:pt x="347664" y="193034"/>
                  </a:cubicBezTo>
                  <a:cubicBezTo>
                    <a:pt x="344400" y="198484"/>
                    <a:pt x="341438" y="203237"/>
                    <a:pt x="338608" y="207565"/>
                  </a:cubicBezTo>
                  <a:cubicBezTo>
                    <a:pt x="332385" y="217238"/>
                    <a:pt x="325298" y="226519"/>
                    <a:pt x="318443" y="235493"/>
                  </a:cubicBezTo>
                  <a:cubicBezTo>
                    <a:pt x="315514" y="239326"/>
                    <a:pt x="312485" y="243293"/>
                    <a:pt x="309565" y="247233"/>
                  </a:cubicBezTo>
                  <a:cubicBezTo>
                    <a:pt x="304652" y="253923"/>
                    <a:pt x="300286" y="261140"/>
                    <a:pt x="296061" y="268119"/>
                  </a:cubicBezTo>
                  <a:cubicBezTo>
                    <a:pt x="293584" y="272215"/>
                    <a:pt x="291021" y="276449"/>
                    <a:pt x="288375" y="280532"/>
                  </a:cubicBezTo>
                  <a:cubicBezTo>
                    <a:pt x="282860" y="288987"/>
                    <a:pt x="276876" y="297325"/>
                    <a:pt x="271086" y="305390"/>
                  </a:cubicBezTo>
                  <a:lnTo>
                    <a:pt x="269749" y="307257"/>
                  </a:lnTo>
                  <a:cubicBezTo>
                    <a:pt x="265178" y="313444"/>
                    <a:pt x="260338" y="319584"/>
                    <a:pt x="255656" y="325520"/>
                  </a:cubicBezTo>
                  <a:cubicBezTo>
                    <a:pt x="251070" y="331336"/>
                    <a:pt x="246370" y="337313"/>
                    <a:pt x="241867" y="343389"/>
                  </a:cubicBezTo>
                  <a:cubicBezTo>
                    <a:pt x="241995" y="343911"/>
                    <a:pt x="242122" y="344445"/>
                    <a:pt x="242249" y="344964"/>
                  </a:cubicBezTo>
                  <a:cubicBezTo>
                    <a:pt x="245337" y="357640"/>
                    <a:pt x="248479" y="370682"/>
                    <a:pt x="250982" y="383638"/>
                  </a:cubicBezTo>
                  <a:cubicBezTo>
                    <a:pt x="252394" y="381509"/>
                    <a:pt x="253839" y="379380"/>
                    <a:pt x="255274" y="377290"/>
                  </a:cubicBezTo>
                  <a:cubicBezTo>
                    <a:pt x="256222" y="375912"/>
                    <a:pt x="257153" y="374554"/>
                    <a:pt x="258050" y="373231"/>
                  </a:cubicBezTo>
                  <a:lnTo>
                    <a:pt x="258179" y="373043"/>
                  </a:lnTo>
                  <a:cubicBezTo>
                    <a:pt x="265933" y="361589"/>
                    <a:pt x="273256" y="350771"/>
                    <a:pt x="280407" y="339265"/>
                  </a:cubicBezTo>
                  <a:cubicBezTo>
                    <a:pt x="287393" y="327859"/>
                    <a:pt x="295116" y="316693"/>
                    <a:pt x="302585" y="305894"/>
                  </a:cubicBezTo>
                  <a:cubicBezTo>
                    <a:pt x="312969" y="290881"/>
                    <a:pt x="323710" y="275354"/>
                    <a:pt x="332565" y="259024"/>
                  </a:cubicBezTo>
                  <a:lnTo>
                    <a:pt x="335193" y="254582"/>
                  </a:lnTo>
                  <a:cubicBezTo>
                    <a:pt x="338172" y="249547"/>
                    <a:pt x="341258" y="244338"/>
                    <a:pt x="344238" y="239186"/>
                  </a:cubicBezTo>
                  <a:cubicBezTo>
                    <a:pt x="344757" y="238290"/>
                    <a:pt x="345614" y="237648"/>
                    <a:pt x="346647" y="237377"/>
                  </a:cubicBezTo>
                  <a:cubicBezTo>
                    <a:pt x="347677" y="237105"/>
                    <a:pt x="348745" y="237245"/>
                    <a:pt x="349641" y="237773"/>
                  </a:cubicBezTo>
                  <a:cubicBezTo>
                    <a:pt x="351498" y="238864"/>
                    <a:pt x="352120" y="241236"/>
                    <a:pt x="351057" y="243172"/>
                  </a:cubicBezTo>
                  <a:cubicBezTo>
                    <a:pt x="346587" y="251404"/>
                    <a:pt x="341954" y="259416"/>
                    <a:pt x="337589" y="266918"/>
                  </a:cubicBezTo>
                  <a:cubicBezTo>
                    <a:pt x="328757" y="283268"/>
                    <a:pt x="317605" y="298718"/>
                    <a:pt x="306822" y="313661"/>
                  </a:cubicBezTo>
                  <a:cubicBezTo>
                    <a:pt x="302771" y="319273"/>
                    <a:pt x="298584" y="325075"/>
                    <a:pt x="294610" y="330808"/>
                  </a:cubicBezTo>
                  <a:cubicBezTo>
                    <a:pt x="283542" y="347608"/>
                    <a:pt x="268798" y="369424"/>
                    <a:pt x="252230" y="390325"/>
                  </a:cubicBezTo>
                  <a:cubicBezTo>
                    <a:pt x="252328" y="390886"/>
                    <a:pt x="252449" y="391451"/>
                    <a:pt x="252543" y="392012"/>
                  </a:cubicBezTo>
                  <a:cubicBezTo>
                    <a:pt x="254104" y="400103"/>
                    <a:pt x="256017" y="409292"/>
                    <a:pt x="258657" y="418655"/>
                  </a:cubicBezTo>
                  <a:cubicBezTo>
                    <a:pt x="261399" y="414700"/>
                    <a:pt x="264130" y="410713"/>
                    <a:pt x="266785" y="406722"/>
                  </a:cubicBezTo>
                  <a:cubicBezTo>
                    <a:pt x="274657" y="394701"/>
                    <a:pt x="282240" y="382209"/>
                    <a:pt x="289572" y="370130"/>
                  </a:cubicBezTo>
                  <a:cubicBezTo>
                    <a:pt x="292093" y="365972"/>
                    <a:pt x="294618" y="361813"/>
                    <a:pt x="297159" y="357666"/>
                  </a:cubicBezTo>
                  <a:cubicBezTo>
                    <a:pt x="301460" y="350821"/>
                    <a:pt x="306060" y="344022"/>
                    <a:pt x="310507" y="337445"/>
                  </a:cubicBezTo>
                  <a:cubicBezTo>
                    <a:pt x="316257" y="328939"/>
                    <a:pt x="322207" y="320145"/>
                    <a:pt x="327564" y="311173"/>
                  </a:cubicBezTo>
                  <a:cubicBezTo>
                    <a:pt x="332538" y="303242"/>
                    <a:pt x="337418" y="295074"/>
                    <a:pt x="342140" y="287175"/>
                  </a:cubicBezTo>
                  <a:cubicBezTo>
                    <a:pt x="346318" y="280183"/>
                    <a:pt x="350638" y="273027"/>
                    <a:pt x="355027" y="265955"/>
                  </a:cubicBezTo>
                  <a:cubicBezTo>
                    <a:pt x="354861" y="265396"/>
                    <a:pt x="354768" y="264816"/>
                    <a:pt x="354799" y="264224"/>
                  </a:cubicBezTo>
                  <a:lnTo>
                    <a:pt x="355088" y="256466"/>
                  </a:lnTo>
                  <a:lnTo>
                    <a:pt x="355088" y="275144"/>
                  </a:lnTo>
                  <a:lnTo>
                    <a:pt x="352868" y="279193"/>
                  </a:lnTo>
                  <a:cubicBezTo>
                    <a:pt x="343286" y="297382"/>
                    <a:pt x="333750" y="314437"/>
                    <a:pt x="324061" y="330727"/>
                  </a:cubicBezTo>
                  <a:cubicBezTo>
                    <a:pt x="331032" y="333136"/>
                    <a:pt x="338032" y="335767"/>
                    <a:pt x="344814" y="338338"/>
                  </a:cubicBezTo>
                  <a:lnTo>
                    <a:pt x="355088" y="342002"/>
                  </a:lnTo>
                  <a:lnTo>
                    <a:pt x="355088" y="350643"/>
                  </a:lnTo>
                  <a:lnTo>
                    <a:pt x="341951" y="345499"/>
                  </a:lnTo>
                  <a:cubicBezTo>
                    <a:pt x="334995" y="342566"/>
                    <a:pt x="327803" y="339534"/>
                    <a:pt x="320242" y="338108"/>
                  </a:cubicBezTo>
                  <a:cubicBezTo>
                    <a:pt x="320048" y="338089"/>
                    <a:pt x="319883" y="338023"/>
                    <a:pt x="319701" y="337986"/>
                  </a:cubicBezTo>
                  <a:cubicBezTo>
                    <a:pt x="314946" y="345832"/>
                    <a:pt x="310150" y="353524"/>
                    <a:pt x="305283" y="361066"/>
                  </a:cubicBezTo>
                  <a:cubicBezTo>
                    <a:pt x="301778" y="366953"/>
                    <a:pt x="298271" y="372981"/>
                    <a:pt x="294877" y="378814"/>
                  </a:cubicBezTo>
                  <a:cubicBezTo>
                    <a:pt x="288943" y="389017"/>
                    <a:pt x="282805" y="399566"/>
                    <a:pt x="276448" y="409751"/>
                  </a:cubicBezTo>
                  <a:cubicBezTo>
                    <a:pt x="270845" y="418581"/>
                    <a:pt x="264977" y="427443"/>
                    <a:pt x="259301" y="436014"/>
                  </a:cubicBezTo>
                  <a:cubicBezTo>
                    <a:pt x="253328" y="445030"/>
                    <a:pt x="247255" y="454210"/>
                    <a:pt x="241359" y="463545"/>
                  </a:cubicBezTo>
                  <a:cubicBezTo>
                    <a:pt x="249529" y="466044"/>
                    <a:pt x="257760" y="468853"/>
                    <a:pt x="267298" y="472206"/>
                  </a:cubicBezTo>
                  <a:cubicBezTo>
                    <a:pt x="268052" y="472475"/>
                    <a:pt x="268806" y="472738"/>
                    <a:pt x="269563" y="473001"/>
                  </a:cubicBezTo>
                  <a:cubicBezTo>
                    <a:pt x="270841" y="473448"/>
                    <a:pt x="272141" y="473908"/>
                    <a:pt x="273438" y="474388"/>
                  </a:cubicBezTo>
                  <a:cubicBezTo>
                    <a:pt x="273612" y="474328"/>
                    <a:pt x="273765" y="474239"/>
                    <a:pt x="273949" y="474202"/>
                  </a:cubicBezTo>
                  <a:cubicBezTo>
                    <a:pt x="274552" y="474066"/>
                    <a:pt x="275148" y="473816"/>
                    <a:pt x="275725" y="473575"/>
                  </a:cubicBezTo>
                  <a:cubicBezTo>
                    <a:pt x="275878" y="473512"/>
                    <a:pt x="276034" y="473446"/>
                    <a:pt x="276187" y="473385"/>
                  </a:cubicBezTo>
                  <a:cubicBezTo>
                    <a:pt x="279305" y="471961"/>
                    <a:pt x="282441" y="470408"/>
                    <a:pt x="285471" y="468905"/>
                  </a:cubicBezTo>
                  <a:cubicBezTo>
                    <a:pt x="292512" y="465416"/>
                    <a:pt x="299792" y="461810"/>
                    <a:pt x="307502" y="459500"/>
                  </a:cubicBezTo>
                  <a:lnTo>
                    <a:pt x="355088" y="440034"/>
                  </a:lnTo>
                  <a:lnTo>
                    <a:pt x="355088" y="448441"/>
                  </a:lnTo>
                  <a:lnTo>
                    <a:pt x="333023" y="457590"/>
                  </a:lnTo>
                  <a:cubicBezTo>
                    <a:pt x="323732" y="461710"/>
                    <a:pt x="314116" y="465479"/>
                    <a:pt x="304819" y="469124"/>
                  </a:cubicBezTo>
                  <a:cubicBezTo>
                    <a:pt x="302899" y="469875"/>
                    <a:pt x="300978" y="470629"/>
                    <a:pt x="299062" y="471383"/>
                  </a:cubicBezTo>
                  <a:cubicBezTo>
                    <a:pt x="296015" y="472789"/>
                    <a:pt x="292966" y="474335"/>
                    <a:pt x="290017" y="475831"/>
                  </a:cubicBezTo>
                  <a:cubicBezTo>
                    <a:pt x="287398" y="477159"/>
                    <a:pt x="284688" y="478532"/>
                    <a:pt x="281983" y="479807"/>
                  </a:cubicBezTo>
                  <a:cubicBezTo>
                    <a:pt x="281736" y="479914"/>
                    <a:pt x="281477" y="480056"/>
                    <a:pt x="281227" y="480179"/>
                  </a:cubicBezTo>
                  <a:cubicBezTo>
                    <a:pt x="281418" y="482091"/>
                    <a:pt x="280381" y="483776"/>
                    <a:pt x="279046" y="484722"/>
                  </a:cubicBezTo>
                  <a:cubicBezTo>
                    <a:pt x="278094" y="485397"/>
                    <a:pt x="277047" y="485732"/>
                    <a:pt x="276021" y="485732"/>
                  </a:cubicBezTo>
                  <a:cubicBezTo>
                    <a:pt x="274913" y="485732"/>
                    <a:pt x="273837" y="485342"/>
                    <a:pt x="272938" y="484566"/>
                  </a:cubicBezTo>
                  <a:cubicBezTo>
                    <a:pt x="272522" y="484225"/>
                    <a:pt x="272162" y="483815"/>
                    <a:pt x="271871" y="483349"/>
                  </a:cubicBezTo>
                  <a:cubicBezTo>
                    <a:pt x="259970" y="478841"/>
                    <a:pt x="248078" y="474828"/>
                    <a:pt x="236486" y="471376"/>
                  </a:cubicBezTo>
                  <a:cubicBezTo>
                    <a:pt x="232941" y="477161"/>
                    <a:pt x="229484" y="482998"/>
                    <a:pt x="226202" y="488901"/>
                  </a:cubicBezTo>
                  <a:cubicBezTo>
                    <a:pt x="223855" y="493067"/>
                    <a:pt x="221362" y="497185"/>
                    <a:pt x="218826" y="501259"/>
                  </a:cubicBezTo>
                  <a:cubicBezTo>
                    <a:pt x="223646" y="502701"/>
                    <a:pt x="228449" y="504216"/>
                    <a:pt x="233125" y="505732"/>
                  </a:cubicBezTo>
                  <a:cubicBezTo>
                    <a:pt x="239656" y="507850"/>
                    <a:pt x="246409" y="510039"/>
                    <a:pt x="253166" y="511896"/>
                  </a:cubicBezTo>
                  <a:cubicBezTo>
                    <a:pt x="254880" y="512382"/>
                    <a:pt x="256024" y="513506"/>
                    <a:pt x="256381" y="515065"/>
                  </a:cubicBezTo>
                  <a:cubicBezTo>
                    <a:pt x="256754" y="516686"/>
                    <a:pt x="256169" y="518520"/>
                    <a:pt x="254930" y="519624"/>
                  </a:cubicBezTo>
                  <a:cubicBezTo>
                    <a:pt x="254159" y="520307"/>
                    <a:pt x="253231" y="520657"/>
                    <a:pt x="252221" y="520657"/>
                  </a:cubicBezTo>
                  <a:cubicBezTo>
                    <a:pt x="251673" y="520657"/>
                    <a:pt x="251101" y="520554"/>
                    <a:pt x="250520" y="520349"/>
                  </a:cubicBezTo>
                  <a:lnTo>
                    <a:pt x="250506" y="520342"/>
                  </a:lnTo>
                  <a:cubicBezTo>
                    <a:pt x="246315" y="518579"/>
                    <a:pt x="242089" y="516697"/>
                    <a:pt x="238005" y="514877"/>
                  </a:cubicBezTo>
                  <a:cubicBezTo>
                    <a:pt x="233437" y="512844"/>
                    <a:pt x="228715" y="510742"/>
                    <a:pt x="224021" y="508797"/>
                  </a:cubicBezTo>
                  <a:cubicBezTo>
                    <a:pt x="222436" y="508019"/>
                    <a:pt x="220720" y="507368"/>
                    <a:pt x="219058" y="506740"/>
                  </a:cubicBezTo>
                  <a:cubicBezTo>
                    <a:pt x="218076" y="506367"/>
                    <a:pt x="217090" y="505980"/>
                    <a:pt x="216112" y="505574"/>
                  </a:cubicBezTo>
                  <a:cubicBezTo>
                    <a:pt x="213808" y="509200"/>
                    <a:pt x="211487" y="512792"/>
                    <a:pt x="209189" y="516325"/>
                  </a:cubicBezTo>
                  <a:cubicBezTo>
                    <a:pt x="204858" y="522990"/>
                    <a:pt x="200379" y="529879"/>
                    <a:pt x="196221" y="536811"/>
                  </a:cubicBezTo>
                  <a:cubicBezTo>
                    <a:pt x="179208" y="565440"/>
                    <a:pt x="163617" y="591184"/>
                    <a:pt x="145427" y="615959"/>
                  </a:cubicBezTo>
                  <a:cubicBezTo>
                    <a:pt x="150298" y="618594"/>
                    <a:pt x="155206" y="620944"/>
                    <a:pt x="159965" y="623209"/>
                  </a:cubicBezTo>
                  <a:cubicBezTo>
                    <a:pt x="162699" y="624512"/>
                    <a:pt x="165526" y="625860"/>
                    <a:pt x="168335" y="627255"/>
                  </a:cubicBezTo>
                  <a:lnTo>
                    <a:pt x="168332" y="627259"/>
                  </a:lnTo>
                  <a:cubicBezTo>
                    <a:pt x="182101" y="633944"/>
                    <a:pt x="195620" y="640393"/>
                    <a:pt x="209547" y="645878"/>
                  </a:cubicBezTo>
                  <a:cubicBezTo>
                    <a:pt x="211471" y="646666"/>
                    <a:pt x="211861" y="648583"/>
                    <a:pt x="211254" y="650070"/>
                  </a:cubicBezTo>
                  <a:cubicBezTo>
                    <a:pt x="210800" y="651178"/>
                    <a:pt x="209772" y="652131"/>
                    <a:pt x="208402" y="652131"/>
                  </a:cubicBezTo>
                  <a:cubicBezTo>
                    <a:pt x="207999" y="652131"/>
                    <a:pt x="207569" y="652048"/>
                    <a:pt x="207113" y="651864"/>
                  </a:cubicBezTo>
                  <a:lnTo>
                    <a:pt x="207104" y="651860"/>
                  </a:lnTo>
                  <a:cubicBezTo>
                    <a:pt x="185668" y="642130"/>
                    <a:pt x="163538" y="632067"/>
                    <a:pt x="142167" y="620784"/>
                  </a:cubicBezTo>
                  <a:cubicBezTo>
                    <a:pt x="138035" y="627031"/>
                    <a:pt x="133938" y="633438"/>
                    <a:pt x="129955" y="639679"/>
                  </a:cubicBezTo>
                  <a:cubicBezTo>
                    <a:pt x="127783" y="643083"/>
                    <a:pt x="125590" y="646513"/>
                    <a:pt x="123379" y="649941"/>
                  </a:cubicBezTo>
                  <a:cubicBezTo>
                    <a:pt x="130007" y="652416"/>
                    <a:pt x="136661" y="654852"/>
                    <a:pt x="143171" y="657208"/>
                  </a:cubicBezTo>
                  <a:cubicBezTo>
                    <a:pt x="160257" y="663387"/>
                    <a:pt x="177925" y="669779"/>
                    <a:pt x="194831" y="677288"/>
                  </a:cubicBezTo>
                  <a:lnTo>
                    <a:pt x="198404" y="678797"/>
                  </a:lnTo>
                  <a:cubicBezTo>
                    <a:pt x="201427" y="680074"/>
                    <a:pt x="204450" y="681351"/>
                    <a:pt x="207464" y="682648"/>
                  </a:cubicBezTo>
                  <a:cubicBezTo>
                    <a:pt x="209124" y="683348"/>
                    <a:pt x="209930" y="685256"/>
                    <a:pt x="209262" y="686899"/>
                  </a:cubicBezTo>
                  <a:cubicBezTo>
                    <a:pt x="208931" y="687721"/>
                    <a:pt x="208240" y="688388"/>
                    <a:pt x="207372" y="688728"/>
                  </a:cubicBezTo>
                  <a:cubicBezTo>
                    <a:pt x="206982" y="688881"/>
                    <a:pt x="206585" y="688958"/>
                    <a:pt x="206195" y="688958"/>
                  </a:cubicBezTo>
                  <a:cubicBezTo>
                    <a:pt x="205776" y="688958"/>
                    <a:pt x="205364" y="688868"/>
                    <a:pt x="204987" y="688693"/>
                  </a:cubicBezTo>
                  <a:cubicBezTo>
                    <a:pt x="177323" y="675816"/>
                    <a:pt x="147893" y="665799"/>
                    <a:pt x="119325" y="656170"/>
                  </a:cubicBezTo>
                  <a:cubicBezTo>
                    <a:pt x="114958" y="662827"/>
                    <a:pt x="110487" y="669437"/>
                    <a:pt x="105824" y="675833"/>
                  </a:cubicBezTo>
                  <a:cubicBezTo>
                    <a:pt x="106214" y="675932"/>
                    <a:pt x="106593" y="676070"/>
                    <a:pt x="106929" y="676289"/>
                  </a:cubicBezTo>
                  <a:cubicBezTo>
                    <a:pt x="117462" y="679870"/>
                    <a:pt x="127888" y="684253"/>
                    <a:pt x="137969" y="688492"/>
                  </a:cubicBezTo>
                  <a:cubicBezTo>
                    <a:pt x="143719" y="690910"/>
                    <a:pt x="149666" y="693409"/>
                    <a:pt x="155563" y="695733"/>
                  </a:cubicBezTo>
                  <a:cubicBezTo>
                    <a:pt x="161899" y="698215"/>
                    <a:pt x="168295" y="700863"/>
                    <a:pt x="174481" y="703423"/>
                  </a:cubicBezTo>
                  <a:cubicBezTo>
                    <a:pt x="185379" y="707933"/>
                    <a:pt x="196646" y="712597"/>
                    <a:pt x="207966" y="716520"/>
                  </a:cubicBezTo>
                  <a:cubicBezTo>
                    <a:pt x="209700" y="717054"/>
                    <a:pt x="210845" y="718230"/>
                    <a:pt x="211182" y="719832"/>
                  </a:cubicBezTo>
                  <a:cubicBezTo>
                    <a:pt x="211528" y="721474"/>
                    <a:pt x="210908" y="723319"/>
                    <a:pt x="209641" y="724416"/>
                  </a:cubicBezTo>
                  <a:cubicBezTo>
                    <a:pt x="208858" y="725095"/>
                    <a:pt x="207916" y="725441"/>
                    <a:pt x="206896" y="725441"/>
                  </a:cubicBezTo>
                  <a:cubicBezTo>
                    <a:pt x="206315" y="725441"/>
                    <a:pt x="205708" y="725329"/>
                    <a:pt x="205092" y="725104"/>
                  </a:cubicBezTo>
                  <a:lnTo>
                    <a:pt x="205081" y="725099"/>
                  </a:lnTo>
                  <a:cubicBezTo>
                    <a:pt x="167784" y="709252"/>
                    <a:pt x="136921" y="696410"/>
                    <a:pt x="107957" y="684691"/>
                  </a:cubicBezTo>
                  <a:cubicBezTo>
                    <a:pt x="107731" y="684614"/>
                    <a:pt x="107498" y="684531"/>
                    <a:pt x="107264" y="684448"/>
                  </a:cubicBezTo>
                  <a:cubicBezTo>
                    <a:pt x="106462" y="684159"/>
                    <a:pt x="105629" y="683861"/>
                    <a:pt x="104798" y="683662"/>
                  </a:cubicBezTo>
                  <a:cubicBezTo>
                    <a:pt x="104780" y="683662"/>
                    <a:pt x="104765" y="683662"/>
                    <a:pt x="104752" y="683662"/>
                  </a:cubicBezTo>
                  <a:cubicBezTo>
                    <a:pt x="104412" y="683662"/>
                    <a:pt x="104075" y="683613"/>
                    <a:pt x="103752" y="683521"/>
                  </a:cubicBezTo>
                  <a:cubicBezTo>
                    <a:pt x="103036" y="690561"/>
                    <a:pt x="102189" y="697584"/>
                    <a:pt x="101348" y="704451"/>
                  </a:cubicBezTo>
                  <a:cubicBezTo>
                    <a:pt x="100019" y="715302"/>
                    <a:pt x="98642" y="726523"/>
                    <a:pt x="97862" y="737615"/>
                  </a:cubicBezTo>
                  <a:lnTo>
                    <a:pt x="97527" y="742191"/>
                  </a:lnTo>
                  <a:cubicBezTo>
                    <a:pt x="97095" y="748120"/>
                    <a:pt x="96645" y="754253"/>
                    <a:pt x="96122" y="760277"/>
                  </a:cubicBezTo>
                  <a:lnTo>
                    <a:pt x="96110" y="760391"/>
                  </a:lnTo>
                  <a:cubicBezTo>
                    <a:pt x="95731" y="764677"/>
                    <a:pt x="95334" y="769106"/>
                    <a:pt x="94885" y="773465"/>
                  </a:cubicBezTo>
                  <a:cubicBezTo>
                    <a:pt x="111162" y="781673"/>
                    <a:pt x="127848" y="789654"/>
                    <a:pt x="144973" y="796151"/>
                  </a:cubicBezTo>
                  <a:cubicBezTo>
                    <a:pt x="173089" y="806908"/>
                    <a:pt x="202911" y="818743"/>
                    <a:pt x="231944" y="832551"/>
                  </a:cubicBezTo>
                  <a:cubicBezTo>
                    <a:pt x="231722" y="832078"/>
                    <a:pt x="231599" y="831572"/>
                    <a:pt x="231604" y="831050"/>
                  </a:cubicBezTo>
                  <a:lnTo>
                    <a:pt x="231604" y="831046"/>
                  </a:lnTo>
                  <a:cubicBezTo>
                    <a:pt x="232531" y="799010"/>
                    <a:pt x="234064" y="766513"/>
                    <a:pt x="235548" y="735088"/>
                  </a:cubicBezTo>
                  <a:cubicBezTo>
                    <a:pt x="236574" y="713357"/>
                    <a:pt x="237632" y="690883"/>
                    <a:pt x="238485" y="668763"/>
                  </a:cubicBezTo>
                  <a:cubicBezTo>
                    <a:pt x="239022" y="654277"/>
                    <a:pt x="239438" y="640079"/>
                    <a:pt x="238639" y="625654"/>
                  </a:cubicBezTo>
                  <a:cubicBezTo>
                    <a:pt x="238382" y="623976"/>
                    <a:pt x="238092" y="622296"/>
                    <a:pt x="237814" y="620668"/>
                  </a:cubicBezTo>
                  <a:cubicBezTo>
                    <a:pt x="235889" y="609425"/>
                    <a:pt x="234228" y="599717"/>
                    <a:pt x="241848" y="589514"/>
                  </a:cubicBezTo>
                  <a:cubicBezTo>
                    <a:pt x="242363" y="588375"/>
                    <a:pt x="242446" y="587348"/>
                    <a:pt x="242071" y="586494"/>
                  </a:cubicBezTo>
                  <a:cubicBezTo>
                    <a:pt x="226233" y="562051"/>
                    <a:pt x="229789" y="557771"/>
                    <a:pt x="240342" y="545067"/>
                  </a:cubicBezTo>
                  <a:cubicBezTo>
                    <a:pt x="243459" y="541315"/>
                    <a:pt x="247335" y="536645"/>
                    <a:pt x="251438" y="530486"/>
                  </a:cubicBezTo>
                  <a:lnTo>
                    <a:pt x="251890" y="529863"/>
                  </a:lnTo>
                  <a:cubicBezTo>
                    <a:pt x="253056" y="528256"/>
                    <a:pt x="254262" y="526591"/>
                    <a:pt x="255599" y="525078"/>
                  </a:cubicBezTo>
                  <a:cubicBezTo>
                    <a:pt x="257054" y="523619"/>
                    <a:pt x="258837" y="523102"/>
                    <a:pt x="260614" y="523621"/>
                  </a:cubicBezTo>
                  <a:cubicBezTo>
                    <a:pt x="262474" y="524155"/>
                    <a:pt x="264008" y="525774"/>
                    <a:pt x="264433" y="527649"/>
                  </a:cubicBezTo>
                  <a:cubicBezTo>
                    <a:pt x="264845" y="529456"/>
                    <a:pt x="264214" y="531215"/>
                    <a:pt x="262660" y="532599"/>
                  </a:cubicBezTo>
                  <a:cubicBezTo>
                    <a:pt x="258826" y="536426"/>
                    <a:pt x="255439" y="540824"/>
                    <a:pt x="252166" y="545076"/>
                  </a:cubicBezTo>
                  <a:cubicBezTo>
                    <a:pt x="250167" y="547674"/>
                    <a:pt x="248102" y="550357"/>
                    <a:pt x="245951" y="552884"/>
                  </a:cubicBezTo>
                  <a:cubicBezTo>
                    <a:pt x="245416" y="553666"/>
                    <a:pt x="244737" y="554466"/>
                    <a:pt x="244082" y="555237"/>
                  </a:cubicBezTo>
                  <a:cubicBezTo>
                    <a:pt x="242277" y="557359"/>
                    <a:pt x="240412" y="559552"/>
                    <a:pt x="240648" y="562321"/>
                  </a:cubicBezTo>
                  <a:cubicBezTo>
                    <a:pt x="241420" y="567551"/>
                    <a:pt x="244196" y="572265"/>
                    <a:pt x="246883" y="576823"/>
                  </a:cubicBezTo>
                  <a:lnTo>
                    <a:pt x="247065" y="577134"/>
                  </a:lnTo>
                  <a:cubicBezTo>
                    <a:pt x="251175" y="582582"/>
                    <a:pt x="252273" y="587602"/>
                    <a:pt x="250318" y="592038"/>
                  </a:cubicBezTo>
                  <a:cubicBezTo>
                    <a:pt x="249706" y="593639"/>
                    <a:pt x="248762" y="595120"/>
                    <a:pt x="247848" y="596552"/>
                  </a:cubicBezTo>
                  <a:cubicBezTo>
                    <a:pt x="246567" y="598558"/>
                    <a:pt x="245243" y="600635"/>
                    <a:pt x="244858" y="603057"/>
                  </a:cubicBezTo>
                  <a:cubicBezTo>
                    <a:pt x="244307" y="608569"/>
                    <a:pt x="245265" y="614121"/>
                    <a:pt x="246190" y="619492"/>
                  </a:cubicBezTo>
                  <a:cubicBezTo>
                    <a:pt x="247080" y="624648"/>
                    <a:pt x="248001" y="629980"/>
                    <a:pt x="247607" y="635337"/>
                  </a:cubicBezTo>
                  <a:cubicBezTo>
                    <a:pt x="247624" y="666165"/>
                    <a:pt x="245846" y="697494"/>
                    <a:pt x="244127" y="727793"/>
                  </a:cubicBezTo>
                  <a:cubicBezTo>
                    <a:pt x="243808" y="733394"/>
                    <a:pt x="243492" y="738993"/>
                    <a:pt x="243183" y="744592"/>
                  </a:cubicBezTo>
                  <a:cubicBezTo>
                    <a:pt x="241931" y="759248"/>
                    <a:pt x="241363" y="774398"/>
                    <a:pt x="240813" y="789052"/>
                  </a:cubicBezTo>
                  <a:cubicBezTo>
                    <a:pt x="240464" y="798407"/>
                    <a:pt x="240103" y="808078"/>
                    <a:pt x="239566" y="817398"/>
                  </a:cubicBezTo>
                  <a:cubicBezTo>
                    <a:pt x="239384" y="822795"/>
                    <a:pt x="239329" y="826935"/>
                    <a:pt x="239384" y="830821"/>
                  </a:cubicBezTo>
                  <a:cubicBezTo>
                    <a:pt x="239412" y="832680"/>
                    <a:pt x="238143" y="834275"/>
                    <a:pt x="236429" y="834706"/>
                  </a:cubicBezTo>
                  <a:cubicBezTo>
                    <a:pt x="237704" y="835324"/>
                    <a:pt x="238989" y="835922"/>
                    <a:pt x="240263" y="836548"/>
                  </a:cubicBezTo>
                  <a:cubicBezTo>
                    <a:pt x="240789" y="836853"/>
                    <a:pt x="241208" y="837203"/>
                    <a:pt x="241580" y="837571"/>
                  </a:cubicBezTo>
                  <a:cubicBezTo>
                    <a:pt x="242521" y="837162"/>
                    <a:pt x="243481" y="836787"/>
                    <a:pt x="244441" y="836432"/>
                  </a:cubicBezTo>
                  <a:cubicBezTo>
                    <a:pt x="245688" y="835970"/>
                    <a:pt x="246980" y="835493"/>
                    <a:pt x="248141" y="834925"/>
                  </a:cubicBezTo>
                  <a:cubicBezTo>
                    <a:pt x="254849" y="832264"/>
                    <a:pt x="261665" y="829496"/>
                    <a:pt x="268256" y="826817"/>
                  </a:cubicBezTo>
                  <a:cubicBezTo>
                    <a:pt x="275168" y="824011"/>
                    <a:pt x="282314" y="821106"/>
                    <a:pt x="289325" y="818331"/>
                  </a:cubicBezTo>
                  <a:lnTo>
                    <a:pt x="355088" y="793430"/>
                  </a:lnTo>
                  <a:lnTo>
                    <a:pt x="355088" y="806662"/>
                  </a:lnTo>
                  <a:lnTo>
                    <a:pt x="315639" y="819974"/>
                  </a:lnTo>
                  <a:cubicBezTo>
                    <a:pt x="306824" y="822762"/>
                    <a:pt x="297712" y="825647"/>
                    <a:pt x="288794" y="828609"/>
                  </a:cubicBezTo>
                  <a:cubicBezTo>
                    <a:pt x="283397" y="830315"/>
                    <a:pt x="277914" y="832159"/>
                    <a:pt x="272612" y="833944"/>
                  </a:cubicBezTo>
                  <a:cubicBezTo>
                    <a:pt x="262870" y="837219"/>
                    <a:pt x="252839" y="840553"/>
                    <a:pt x="242816" y="843256"/>
                  </a:cubicBezTo>
                  <a:cubicBezTo>
                    <a:pt x="242711" y="843547"/>
                    <a:pt x="242591" y="843832"/>
                    <a:pt x="242446" y="844099"/>
                  </a:cubicBezTo>
                  <a:cubicBezTo>
                    <a:pt x="241553" y="845746"/>
                    <a:pt x="239822" y="847082"/>
                    <a:pt x="237665" y="847082"/>
                  </a:cubicBezTo>
                  <a:cubicBezTo>
                    <a:pt x="236808" y="847082"/>
                    <a:pt x="235887" y="846872"/>
                    <a:pt x="234927" y="846390"/>
                  </a:cubicBezTo>
                  <a:cubicBezTo>
                    <a:pt x="212199" y="835368"/>
                    <a:pt x="188632" y="825176"/>
                    <a:pt x="165838" y="815319"/>
                  </a:cubicBezTo>
                  <a:cubicBezTo>
                    <a:pt x="149068" y="808065"/>
                    <a:pt x="131726" y="800567"/>
                    <a:pt x="114849" y="792794"/>
                  </a:cubicBezTo>
                  <a:cubicBezTo>
                    <a:pt x="105628" y="788652"/>
                    <a:pt x="96498" y="783876"/>
                    <a:pt x="87668" y="779257"/>
                  </a:cubicBezTo>
                  <a:cubicBezTo>
                    <a:pt x="76868" y="773606"/>
                    <a:pt x="65701" y="767764"/>
                    <a:pt x="54318" y="763061"/>
                  </a:cubicBezTo>
                  <a:lnTo>
                    <a:pt x="54269" y="763033"/>
                  </a:lnTo>
                  <a:cubicBezTo>
                    <a:pt x="51777" y="761160"/>
                    <a:pt x="52013" y="758389"/>
                    <a:pt x="53287" y="756606"/>
                  </a:cubicBezTo>
                  <a:cubicBezTo>
                    <a:pt x="54550" y="754843"/>
                    <a:pt x="57093" y="753746"/>
                    <a:pt x="59684" y="755502"/>
                  </a:cubicBezTo>
                  <a:cubicBezTo>
                    <a:pt x="65776" y="758562"/>
                    <a:pt x="71968" y="761747"/>
                    <a:pt x="77960" y="764825"/>
                  </a:cubicBezTo>
                  <a:cubicBezTo>
                    <a:pt x="80989" y="766382"/>
                    <a:pt x="84038" y="767946"/>
                    <a:pt x="87099" y="769508"/>
                  </a:cubicBezTo>
                  <a:cubicBezTo>
                    <a:pt x="87618" y="764597"/>
                    <a:pt x="88094" y="759657"/>
                    <a:pt x="88539" y="754841"/>
                  </a:cubicBezTo>
                  <a:lnTo>
                    <a:pt x="88896" y="750988"/>
                  </a:lnTo>
                  <a:cubicBezTo>
                    <a:pt x="90060" y="737679"/>
                    <a:pt x="91799" y="723549"/>
                    <a:pt x="94370" y="706521"/>
                  </a:cubicBezTo>
                  <a:lnTo>
                    <a:pt x="94846" y="703358"/>
                  </a:lnTo>
                  <a:cubicBezTo>
                    <a:pt x="95644" y="698068"/>
                    <a:pt x="96450" y="692684"/>
                    <a:pt x="97071" y="687276"/>
                  </a:cubicBezTo>
                  <a:cubicBezTo>
                    <a:pt x="87989" y="699989"/>
                    <a:pt x="79356" y="713346"/>
                    <a:pt x="71011" y="726265"/>
                  </a:cubicBezTo>
                  <a:cubicBezTo>
                    <a:pt x="65826" y="734288"/>
                    <a:pt x="60465" y="742585"/>
                    <a:pt x="55047" y="750648"/>
                  </a:cubicBezTo>
                  <a:cubicBezTo>
                    <a:pt x="51678" y="755555"/>
                    <a:pt x="48206" y="760509"/>
                    <a:pt x="44848" y="765298"/>
                  </a:cubicBezTo>
                  <a:cubicBezTo>
                    <a:pt x="37795" y="775356"/>
                    <a:pt x="30504" y="785756"/>
                    <a:pt x="23777" y="796285"/>
                  </a:cubicBezTo>
                  <a:lnTo>
                    <a:pt x="0" y="828097"/>
                  </a:lnTo>
                  <a:lnTo>
                    <a:pt x="0" y="804230"/>
                  </a:lnTo>
                  <a:lnTo>
                    <a:pt x="14508" y="784917"/>
                  </a:lnTo>
                  <a:lnTo>
                    <a:pt x="14942" y="784293"/>
                  </a:lnTo>
                  <a:cubicBezTo>
                    <a:pt x="21379" y="775156"/>
                    <a:pt x="28271" y="766134"/>
                    <a:pt x="34933" y="757408"/>
                  </a:cubicBezTo>
                  <a:cubicBezTo>
                    <a:pt x="37988" y="753408"/>
                    <a:pt x="41145" y="749270"/>
                    <a:pt x="44218" y="745179"/>
                  </a:cubicBezTo>
                  <a:cubicBezTo>
                    <a:pt x="51367" y="735213"/>
                    <a:pt x="58410" y="724916"/>
                    <a:pt x="65221" y="714958"/>
                  </a:cubicBezTo>
                  <a:cubicBezTo>
                    <a:pt x="77747" y="696646"/>
                    <a:pt x="90698" y="677708"/>
                    <a:pt x="104818" y="660069"/>
                  </a:cubicBezTo>
                  <a:cubicBezTo>
                    <a:pt x="106756" y="657342"/>
                    <a:pt x="108663" y="654576"/>
                    <a:pt x="110550" y="651792"/>
                  </a:cubicBezTo>
                  <a:cubicBezTo>
                    <a:pt x="110237" y="650898"/>
                    <a:pt x="110294" y="649903"/>
                    <a:pt x="110649" y="649036"/>
                  </a:cubicBezTo>
                  <a:cubicBezTo>
                    <a:pt x="111170" y="647761"/>
                    <a:pt x="112363" y="646675"/>
                    <a:pt x="113963" y="646677"/>
                  </a:cubicBezTo>
                  <a:cubicBezTo>
                    <a:pt x="118023" y="640553"/>
                    <a:pt x="121989" y="634382"/>
                    <a:pt x="125864" y="628324"/>
                  </a:cubicBezTo>
                  <a:cubicBezTo>
                    <a:pt x="129117" y="623240"/>
                    <a:pt x="132485" y="617981"/>
                    <a:pt x="135851" y="612849"/>
                  </a:cubicBezTo>
                  <a:cubicBezTo>
                    <a:pt x="147148" y="596583"/>
                    <a:pt x="157247" y="581848"/>
                    <a:pt x="166474" y="566143"/>
                  </a:cubicBezTo>
                  <a:cubicBezTo>
                    <a:pt x="171397" y="558078"/>
                    <a:pt x="176176" y="549750"/>
                    <a:pt x="180797" y="541694"/>
                  </a:cubicBezTo>
                  <a:cubicBezTo>
                    <a:pt x="185358" y="533743"/>
                    <a:pt x="190074" y="525520"/>
                    <a:pt x="194929" y="517558"/>
                  </a:cubicBezTo>
                  <a:cubicBezTo>
                    <a:pt x="206247" y="500009"/>
                    <a:pt x="215605" y="485151"/>
                    <a:pt x="224503" y="469659"/>
                  </a:cubicBezTo>
                  <a:cubicBezTo>
                    <a:pt x="232165" y="456610"/>
                    <a:pt x="240903" y="444018"/>
                    <a:pt x="249467" y="431800"/>
                  </a:cubicBezTo>
                  <a:cubicBezTo>
                    <a:pt x="244496" y="419556"/>
                    <a:pt x="241880" y="406177"/>
                    <a:pt x="239373" y="393212"/>
                  </a:cubicBezTo>
                  <a:cubicBezTo>
                    <a:pt x="238298" y="387664"/>
                    <a:pt x="237189" y="381925"/>
                    <a:pt x="235918" y="376455"/>
                  </a:cubicBezTo>
                  <a:cubicBezTo>
                    <a:pt x="230624" y="355180"/>
                    <a:pt x="225766" y="331986"/>
                    <a:pt x="220632" y="303467"/>
                  </a:cubicBezTo>
                  <a:cubicBezTo>
                    <a:pt x="217298" y="286700"/>
                    <a:pt x="212791" y="269328"/>
                    <a:pt x="206854" y="250366"/>
                  </a:cubicBezTo>
                  <a:lnTo>
                    <a:pt x="206828" y="250283"/>
                  </a:lnTo>
                  <a:lnTo>
                    <a:pt x="206868" y="250206"/>
                  </a:lnTo>
                  <a:cubicBezTo>
                    <a:pt x="207175" y="249564"/>
                    <a:pt x="207282" y="248854"/>
                    <a:pt x="207183" y="248151"/>
                  </a:cubicBezTo>
                  <a:cubicBezTo>
                    <a:pt x="207104" y="247615"/>
                    <a:pt x="206896" y="247135"/>
                    <a:pt x="206646" y="246675"/>
                  </a:cubicBezTo>
                  <a:cubicBezTo>
                    <a:pt x="206480" y="246368"/>
                    <a:pt x="206291" y="246070"/>
                    <a:pt x="206079" y="245786"/>
                  </a:cubicBezTo>
                  <a:cubicBezTo>
                    <a:pt x="206006" y="245689"/>
                    <a:pt x="205938" y="245593"/>
                    <a:pt x="205864" y="245499"/>
                  </a:cubicBezTo>
                  <a:cubicBezTo>
                    <a:pt x="205596" y="245164"/>
                    <a:pt x="205318" y="244835"/>
                    <a:pt x="205037" y="244515"/>
                  </a:cubicBezTo>
                  <a:lnTo>
                    <a:pt x="204761" y="244200"/>
                  </a:lnTo>
                  <a:cubicBezTo>
                    <a:pt x="204136" y="243488"/>
                    <a:pt x="203538" y="242853"/>
                    <a:pt x="202940" y="242261"/>
                  </a:cubicBezTo>
                  <a:cubicBezTo>
                    <a:pt x="202808" y="242132"/>
                    <a:pt x="202679" y="242003"/>
                    <a:pt x="202545" y="241878"/>
                  </a:cubicBezTo>
                  <a:cubicBezTo>
                    <a:pt x="202280" y="241556"/>
                    <a:pt x="201992" y="241284"/>
                    <a:pt x="201670" y="241054"/>
                  </a:cubicBezTo>
                  <a:cubicBezTo>
                    <a:pt x="200920" y="240380"/>
                    <a:pt x="200241" y="239836"/>
                    <a:pt x="199570" y="239379"/>
                  </a:cubicBezTo>
                  <a:lnTo>
                    <a:pt x="199382" y="239250"/>
                  </a:lnTo>
                  <a:lnTo>
                    <a:pt x="200009" y="238413"/>
                  </a:lnTo>
                  <a:cubicBezTo>
                    <a:pt x="199873" y="238426"/>
                    <a:pt x="199739" y="238448"/>
                    <a:pt x="199599" y="238448"/>
                  </a:cubicBezTo>
                  <a:cubicBezTo>
                    <a:pt x="198744" y="238448"/>
                    <a:pt x="197882" y="238211"/>
                    <a:pt x="197034" y="237742"/>
                  </a:cubicBezTo>
                  <a:lnTo>
                    <a:pt x="197029" y="237740"/>
                  </a:lnTo>
                  <a:cubicBezTo>
                    <a:pt x="171430" y="222681"/>
                    <a:pt x="143684" y="211020"/>
                    <a:pt x="116852" y="199741"/>
                  </a:cubicBezTo>
                  <a:cubicBezTo>
                    <a:pt x="109496" y="196649"/>
                    <a:pt x="101889" y="193451"/>
                    <a:pt x="94438" y="190233"/>
                  </a:cubicBezTo>
                  <a:cubicBezTo>
                    <a:pt x="91540" y="188923"/>
                    <a:pt x="88499" y="187567"/>
                    <a:pt x="85148" y="186084"/>
                  </a:cubicBezTo>
                  <a:lnTo>
                    <a:pt x="85077" y="186036"/>
                  </a:lnTo>
                  <a:cubicBezTo>
                    <a:pt x="84674" y="185618"/>
                    <a:pt x="84216" y="185248"/>
                    <a:pt x="83714" y="184941"/>
                  </a:cubicBezTo>
                  <a:cubicBezTo>
                    <a:pt x="81211" y="183412"/>
                    <a:pt x="78573" y="182144"/>
                    <a:pt x="75866" y="180871"/>
                  </a:cubicBezTo>
                  <a:cubicBezTo>
                    <a:pt x="73571" y="179789"/>
                    <a:pt x="71251" y="178744"/>
                    <a:pt x="68969" y="177765"/>
                  </a:cubicBezTo>
                  <a:lnTo>
                    <a:pt x="66672" y="176782"/>
                  </a:lnTo>
                  <a:cubicBezTo>
                    <a:pt x="63077" y="175242"/>
                    <a:pt x="59359" y="173650"/>
                    <a:pt x="55679" y="172158"/>
                  </a:cubicBezTo>
                  <a:cubicBezTo>
                    <a:pt x="54521" y="171689"/>
                    <a:pt x="53390" y="171240"/>
                    <a:pt x="52241" y="170780"/>
                  </a:cubicBezTo>
                  <a:cubicBezTo>
                    <a:pt x="50747" y="170180"/>
                    <a:pt x="49245" y="169575"/>
                    <a:pt x="47770" y="168991"/>
                  </a:cubicBezTo>
                  <a:cubicBezTo>
                    <a:pt x="45374" y="168042"/>
                    <a:pt x="43011" y="167116"/>
                    <a:pt x="40706" y="166224"/>
                  </a:cubicBezTo>
                  <a:cubicBezTo>
                    <a:pt x="35380" y="164167"/>
                    <a:pt x="29689" y="162426"/>
                    <a:pt x="25116" y="161026"/>
                  </a:cubicBezTo>
                  <a:cubicBezTo>
                    <a:pt x="23340" y="160483"/>
                    <a:pt x="21418" y="159935"/>
                    <a:pt x="19237" y="159355"/>
                  </a:cubicBezTo>
                  <a:cubicBezTo>
                    <a:pt x="16926" y="158470"/>
                    <a:pt x="14868" y="157662"/>
                    <a:pt x="12921" y="156878"/>
                  </a:cubicBezTo>
                  <a:lnTo>
                    <a:pt x="0" y="151801"/>
                  </a:lnTo>
                  <a:lnTo>
                    <a:pt x="0" y="141021"/>
                  </a:lnTo>
                  <a:lnTo>
                    <a:pt x="6856" y="143751"/>
                  </a:lnTo>
                  <a:cubicBezTo>
                    <a:pt x="16466" y="147948"/>
                    <a:pt x="26513" y="151518"/>
                    <a:pt x="36230" y="154972"/>
                  </a:cubicBezTo>
                  <a:cubicBezTo>
                    <a:pt x="44098" y="157769"/>
                    <a:pt x="52163" y="160643"/>
                    <a:pt x="60063" y="163865"/>
                  </a:cubicBezTo>
                  <a:cubicBezTo>
                    <a:pt x="80016" y="154768"/>
                    <a:pt x="94923" y="139195"/>
                    <a:pt x="100118" y="121842"/>
                  </a:cubicBezTo>
                  <a:cubicBezTo>
                    <a:pt x="108007" y="94235"/>
                    <a:pt x="100352" y="63867"/>
                    <a:pt x="80616" y="44482"/>
                  </a:cubicBezTo>
                  <a:cubicBezTo>
                    <a:pt x="71477" y="35543"/>
                    <a:pt x="60495" y="25424"/>
                    <a:pt x="48329" y="18139"/>
                  </a:cubicBezTo>
                  <a:cubicBezTo>
                    <a:pt x="40628" y="14117"/>
                    <a:pt x="32179" y="10704"/>
                    <a:pt x="21751" y="7406"/>
                  </a:cubicBezTo>
                  <a:lnTo>
                    <a:pt x="0" y="5076"/>
                  </a:lnTo>
                  <a:lnTo>
                    <a:pt x="0" y="29"/>
                  </a:lnTo>
                  <a:lnTo>
                    <a:pt x="957"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8" name="Shape 74">
              <a:extLst>
                <a:ext uri="{FF2B5EF4-FFF2-40B4-BE49-F238E27FC236}">
                  <a16:creationId xmlns:a16="http://schemas.microsoft.com/office/drawing/2014/main" id="{875D87E2-3204-7909-84AF-963A176BA4F5}"/>
                </a:ext>
              </a:extLst>
            </p:cNvPr>
            <p:cNvSpPr/>
            <p:nvPr/>
          </p:nvSpPr>
          <p:spPr>
            <a:xfrm>
              <a:off x="529574" y="74172"/>
              <a:ext cx="281906" cy="255116"/>
            </a:xfrm>
            <a:custGeom>
              <a:avLst/>
              <a:gdLst/>
              <a:ahLst/>
              <a:cxnLst/>
              <a:rect l="0" t="0" r="0" b="0"/>
              <a:pathLst>
                <a:path w="281906" h="255116">
                  <a:moveTo>
                    <a:pt x="0" y="0"/>
                  </a:moveTo>
                  <a:lnTo>
                    <a:pt x="12586" y="4375"/>
                  </a:lnTo>
                  <a:cubicBezTo>
                    <a:pt x="24049" y="8682"/>
                    <a:pt x="35899" y="13135"/>
                    <a:pt x="47660" y="17198"/>
                  </a:cubicBezTo>
                  <a:lnTo>
                    <a:pt x="51571" y="18495"/>
                  </a:lnTo>
                  <a:cubicBezTo>
                    <a:pt x="87187" y="30301"/>
                    <a:pt x="124012" y="42510"/>
                    <a:pt x="159728" y="55652"/>
                  </a:cubicBezTo>
                  <a:cubicBezTo>
                    <a:pt x="181853" y="64399"/>
                    <a:pt x="202339" y="72674"/>
                    <a:pt x="222357" y="80949"/>
                  </a:cubicBezTo>
                  <a:cubicBezTo>
                    <a:pt x="231538" y="84647"/>
                    <a:pt x="240679" y="88872"/>
                    <a:pt x="249520" y="92957"/>
                  </a:cubicBezTo>
                  <a:cubicBezTo>
                    <a:pt x="258372" y="97048"/>
                    <a:pt x="267526" y="101280"/>
                    <a:pt x="276705" y="104973"/>
                  </a:cubicBezTo>
                  <a:cubicBezTo>
                    <a:pt x="279105" y="105536"/>
                    <a:pt x="280760" y="107035"/>
                    <a:pt x="281334" y="109181"/>
                  </a:cubicBezTo>
                  <a:cubicBezTo>
                    <a:pt x="281906" y="111317"/>
                    <a:pt x="281225" y="113750"/>
                    <a:pt x="279642" y="115240"/>
                  </a:cubicBezTo>
                  <a:cubicBezTo>
                    <a:pt x="278601" y="116219"/>
                    <a:pt x="277296" y="116716"/>
                    <a:pt x="275843" y="116716"/>
                  </a:cubicBezTo>
                  <a:cubicBezTo>
                    <a:pt x="275078" y="116716"/>
                    <a:pt x="274276" y="116580"/>
                    <a:pt x="273447" y="116302"/>
                  </a:cubicBezTo>
                  <a:lnTo>
                    <a:pt x="273441" y="116300"/>
                  </a:lnTo>
                  <a:cubicBezTo>
                    <a:pt x="273405" y="116287"/>
                    <a:pt x="273368" y="116271"/>
                    <a:pt x="273333" y="116258"/>
                  </a:cubicBezTo>
                  <a:cubicBezTo>
                    <a:pt x="273973" y="117669"/>
                    <a:pt x="273964" y="119412"/>
                    <a:pt x="272704" y="121145"/>
                  </a:cubicBezTo>
                  <a:cubicBezTo>
                    <a:pt x="268887" y="126411"/>
                    <a:pt x="265073" y="131812"/>
                    <a:pt x="261386" y="137036"/>
                  </a:cubicBezTo>
                  <a:cubicBezTo>
                    <a:pt x="253473" y="148247"/>
                    <a:pt x="245289" y="159840"/>
                    <a:pt x="236580" y="170766"/>
                  </a:cubicBezTo>
                  <a:lnTo>
                    <a:pt x="234844" y="172959"/>
                  </a:lnTo>
                  <a:cubicBezTo>
                    <a:pt x="227202" y="182601"/>
                    <a:pt x="219299" y="192574"/>
                    <a:pt x="212703" y="202750"/>
                  </a:cubicBezTo>
                  <a:cubicBezTo>
                    <a:pt x="202288" y="218589"/>
                    <a:pt x="191172" y="234682"/>
                    <a:pt x="178721" y="251946"/>
                  </a:cubicBezTo>
                  <a:cubicBezTo>
                    <a:pt x="178467" y="252266"/>
                    <a:pt x="178243" y="252678"/>
                    <a:pt x="178009" y="253116"/>
                  </a:cubicBezTo>
                  <a:cubicBezTo>
                    <a:pt x="177524" y="254012"/>
                    <a:pt x="177024" y="254938"/>
                    <a:pt x="176213" y="255094"/>
                  </a:cubicBezTo>
                  <a:cubicBezTo>
                    <a:pt x="176134" y="255109"/>
                    <a:pt x="176057" y="255116"/>
                    <a:pt x="175976" y="255116"/>
                  </a:cubicBezTo>
                  <a:cubicBezTo>
                    <a:pt x="175568" y="255116"/>
                    <a:pt x="175139" y="254921"/>
                    <a:pt x="174665" y="254522"/>
                  </a:cubicBezTo>
                  <a:lnTo>
                    <a:pt x="174639" y="254496"/>
                  </a:lnTo>
                  <a:cubicBezTo>
                    <a:pt x="173473" y="253131"/>
                    <a:pt x="174451" y="251184"/>
                    <a:pt x="175163" y="249760"/>
                  </a:cubicBezTo>
                  <a:lnTo>
                    <a:pt x="175336" y="249414"/>
                  </a:lnTo>
                  <a:cubicBezTo>
                    <a:pt x="176138" y="247765"/>
                    <a:pt x="177040" y="246192"/>
                    <a:pt x="177892" y="244738"/>
                  </a:cubicBezTo>
                  <a:cubicBezTo>
                    <a:pt x="181858" y="238026"/>
                    <a:pt x="186043" y="231295"/>
                    <a:pt x="190087" y="224788"/>
                  </a:cubicBezTo>
                  <a:cubicBezTo>
                    <a:pt x="191273" y="222878"/>
                    <a:pt x="192459" y="220970"/>
                    <a:pt x="193643" y="219058"/>
                  </a:cubicBezTo>
                  <a:cubicBezTo>
                    <a:pt x="196374" y="214745"/>
                    <a:pt x="199060" y="210300"/>
                    <a:pt x="201655" y="206005"/>
                  </a:cubicBezTo>
                  <a:cubicBezTo>
                    <a:pt x="206090" y="198661"/>
                    <a:pt x="210676" y="191069"/>
                    <a:pt x="215645" y="183893"/>
                  </a:cubicBezTo>
                  <a:cubicBezTo>
                    <a:pt x="220176" y="177462"/>
                    <a:pt x="224988" y="171077"/>
                    <a:pt x="229642" y="164905"/>
                  </a:cubicBezTo>
                  <a:cubicBezTo>
                    <a:pt x="233035" y="160403"/>
                    <a:pt x="236541" y="155749"/>
                    <a:pt x="239914" y="151114"/>
                  </a:cubicBezTo>
                  <a:cubicBezTo>
                    <a:pt x="247666" y="140541"/>
                    <a:pt x="255093" y="129484"/>
                    <a:pt x="262274" y="118793"/>
                  </a:cubicBezTo>
                  <a:lnTo>
                    <a:pt x="264747" y="115113"/>
                  </a:lnTo>
                  <a:cubicBezTo>
                    <a:pt x="265284" y="114418"/>
                    <a:pt x="265882" y="113939"/>
                    <a:pt x="266507" y="113617"/>
                  </a:cubicBezTo>
                  <a:cubicBezTo>
                    <a:pt x="257379" y="110022"/>
                    <a:pt x="248306" y="106165"/>
                    <a:pt x="239476" y="102395"/>
                  </a:cubicBezTo>
                  <a:cubicBezTo>
                    <a:pt x="230501" y="98566"/>
                    <a:pt x="221224" y="94608"/>
                    <a:pt x="211991" y="90983"/>
                  </a:cubicBezTo>
                  <a:cubicBezTo>
                    <a:pt x="201330" y="87012"/>
                    <a:pt x="190593" y="82693"/>
                    <a:pt x="180211" y="78516"/>
                  </a:cubicBezTo>
                  <a:cubicBezTo>
                    <a:pt x="169906" y="74369"/>
                    <a:pt x="159250" y="70081"/>
                    <a:pt x="148671" y="66138"/>
                  </a:cubicBezTo>
                  <a:cubicBezTo>
                    <a:pt x="135799" y="61453"/>
                    <a:pt x="122679" y="56765"/>
                    <a:pt x="109989" y="52233"/>
                  </a:cubicBezTo>
                  <a:lnTo>
                    <a:pt x="0" y="10334"/>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49" name="Shape 75">
              <a:extLst>
                <a:ext uri="{FF2B5EF4-FFF2-40B4-BE49-F238E27FC236}">
                  <a16:creationId xmlns:a16="http://schemas.microsoft.com/office/drawing/2014/main" id="{F59AE9F7-F869-839D-F873-7DC8FD823AF7}"/>
                </a:ext>
              </a:extLst>
            </p:cNvPr>
            <p:cNvSpPr/>
            <p:nvPr/>
          </p:nvSpPr>
          <p:spPr>
            <a:xfrm>
              <a:off x="529574" y="25726"/>
              <a:ext cx="335842" cy="148789"/>
            </a:xfrm>
            <a:custGeom>
              <a:avLst/>
              <a:gdLst/>
              <a:ahLst/>
              <a:cxnLst/>
              <a:rect l="0" t="0" r="0" b="0"/>
              <a:pathLst>
                <a:path w="335842" h="148789">
                  <a:moveTo>
                    <a:pt x="0" y="0"/>
                  </a:moveTo>
                  <a:lnTo>
                    <a:pt x="6137" y="2212"/>
                  </a:lnTo>
                  <a:cubicBezTo>
                    <a:pt x="14719" y="5318"/>
                    <a:pt x="23301" y="8427"/>
                    <a:pt x="31888" y="11524"/>
                  </a:cubicBezTo>
                  <a:cubicBezTo>
                    <a:pt x="58298" y="20528"/>
                    <a:pt x="84562" y="31222"/>
                    <a:pt x="109965" y="41563"/>
                  </a:cubicBezTo>
                  <a:cubicBezTo>
                    <a:pt x="116868" y="44373"/>
                    <a:pt x="124008" y="47280"/>
                    <a:pt x="131040" y="50107"/>
                  </a:cubicBezTo>
                  <a:cubicBezTo>
                    <a:pt x="145258" y="55975"/>
                    <a:pt x="159384" y="62669"/>
                    <a:pt x="173041" y="69144"/>
                  </a:cubicBezTo>
                  <a:cubicBezTo>
                    <a:pt x="182781" y="73761"/>
                    <a:pt x="192853" y="78534"/>
                    <a:pt x="202876" y="82970"/>
                  </a:cubicBezTo>
                  <a:cubicBezTo>
                    <a:pt x="217853" y="89841"/>
                    <a:pt x="235300" y="97746"/>
                    <a:pt x="252883" y="104611"/>
                  </a:cubicBezTo>
                  <a:cubicBezTo>
                    <a:pt x="256419" y="105965"/>
                    <a:pt x="259966" y="107301"/>
                    <a:pt x="263515" y="108635"/>
                  </a:cubicBezTo>
                  <a:cubicBezTo>
                    <a:pt x="275828" y="113269"/>
                    <a:pt x="288562" y="118062"/>
                    <a:pt x="300737" y="123623"/>
                  </a:cubicBezTo>
                  <a:cubicBezTo>
                    <a:pt x="308002" y="126699"/>
                    <a:pt x="315242" y="130164"/>
                    <a:pt x="322246" y="133517"/>
                  </a:cubicBezTo>
                  <a:cubicBezTo>
                    <a:pt x="325477" y="135064"/>
                    <a:pt x="328818" y="136663"/>
                    <a:pt x="332117" y="138203"/>
                  </a:cubicBezTo>
                  <a:cubicBezTo>
                    <a:pt x="335316" y="139747"/>
                    <a:pt x="335842" y="143070"/>
                    <a:pt x="334715" y="145556"/>
                  </a:cubicBezTo>
                  <a:cubicBezTo>
                    <a:pt x="333917" y="147310"/>
                    <a:pt x="332179" y="148789"/>
                    <a:pt x="329886" y="148789"/>
                  </a:cubicBezTo>
                  <a:cubicBezTo>
                    <a:pt x="329125" y="148789"/>
                    <a:pt x="328303" y="148627"/>
                    <a:pt x="327435" y="148257"/>
                  </a:cubicBezTo>
                  <a:lnTo>
                    <a:pt x="327424" y="148252"/>
                  </a:lnTo>
                  <a:cubicBezTo>
                    <a:pt x="312581" y="140949"/>
                    <a:pt x="297333" y="133590"/>
                    <a:pt x="280810" y="125755"/>
                  </a:cubicBezTo>
                  <a:cubicBezTo>
                    <a:pt x="272132" y="121963"/>
                    <a:pt x="263225" y="118283"/>
                    <a:pt x="254610" y="114726"/>
                  </a:cubicBezTo>
                  <a:cubicBezTo>
                    <a:pt x="239561" y="108512"/>
                    <a:pt x="224000" y="102083"/>
                    <a:pt x="209097" y="94822"/>
                  </a:cubicBezTo>
                  <a:cubicBezTo>
                    <a:pt x="196784" y="89513"/>
                    <a:pt x="184412" y="83752"/>
                    <a:pt x="172447" y="78182"/>
                  </a:cubicBezTo>
                  <a:cubicBezTo>
                    <a:pt x="160912" y="72811"/>
                    <a:pt x="148985" y="67258"/>
                    <a:pt x="137116" y="62111"/>
                  </a:cubicBezTo>
                  <a:cubicBezTo>
                    <a:pt x="126320" y="57691"/>
                    <a:pt x="115287" y="53651"/>
                    <a:pt x="104620" y="49744"/>
                  </a:cubicBezTo>
                  <a:cubicBezTo>
                    <a:pt x="95004" y="46224"/>
                    <a:pt x="85058" y="42581"/>
                    <a:pt x="75316" y="38671"/>
                  </a:cubicBezTo>
                  <a:lnTo>
                    <a:pt x="0" y="909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0" name="Shape 76">
              <a:extLst>
                <a:ext uri="{FF2B5EF4-FFF2-40B4-BE49-F238E27FC236}">
                  <a16:creationId xmlns:a16="http://schemas.microsoft.com/office/drawing/2014/main" id="{8871A3D0-CEF9-C666-3A02-83294E25530E}"/>
                </a:ext>
              </a:extLst>
            </p:cNvPr>
            <p:cNvSpPr/>
            <p:nvPr/>
          </p:nvSpPr>
          <p:spPr>
            <a:xfrm>
              <a:off x="884662" y="788730"/>
              <a:ext cx="190569" cy="78395"/>
            </a:xfrm>
            <a:custGeom>
              <a:avLst/>
              <a:gdLst/>
              <a:ahLst/>
              <a:cxnLst/>
              <a:rect l="0" t="0" r="0" b="0"/>
              <a:pathLst>
                <a:path w="190569" h="78395">
                  <a:moveTo>
                    <a:pt x="185029" y="916"/>
                  </a:moveTo>
                  <a:cubicBezTo>
                    <a:pt x="187239" y="0"/>
                    <a:pt x="189133" y="1244"/>
                    <a:pt x="189874" y="2939"/>
                  </a:cubicBezTo>
                  <a:cubicBezTo>
                    <a:pt x="190569" y="4536"/>
                    <a:pt x="190270" y="6729"/>
                    <a:pt x="187968" y="7772"/>
                  </a:cubicBezTo>
                  <a:cubicBezTo>
                    <a:pt x="175254" y="12634"/>
                    <a:pt x="162525" y="18005"/>
                    <a:pt x="150214" y="23198"/>
                  </a:cubicBezTo>
                  <a:cubicBezTo>
                    <a:pt x="139827" y="27581"/>
                    <a:pt x="129086" y="32111"/>
                    <a:pt x="118413" y="36312"/>
                  </a:cubicBezTo>
                  <a:cubicBezTo>
                    <a:pt x="107564" y="40069"/>
                    <a:pt x="96715" y="44040"/>
                    <a:pt x="86225" y="47882"/>
                  </a:cubicBezTo>
                  <a:cubicBezTo>
                    <a:pt x="70543" y="53625"/>
                    <a:pt x="54328" y="59561"/>
                    <a:pt x="38005" y="64809"/>
                  </a:cubicBezTo>
                  <a:cubicBezTo>
                    <a:pt x="30900" y="67352"/>
                    <a:pt x="23787" y="69922"/>
                    <a:pt x="16673" y="72491"/>
                  </a:cubicBezTo>
                  <a:lnTo>
                    <a:pt x="0" y="78395"/>
                  </a:lnTo>
                  <a:lnTo>
                    <a:pt x="0" y="71645"/>
                  </a:lnTo>
                  <a:lnTo>
                    <a:pt x="17497" y="65195"/>
                  </a:lnTo>
                  <a:cubicBezTo>
                    <a:pt x="30929" y="60279"/>
                    <a:pt x="44597" y="55443"/>
                    <a:pt x="57811" y="50764"/>
                  </a:cubicBezTo>
                  <a:cubicBezTo>
                    <a:pt x="78167" y="43560"/>
                    <a:pt x="99218" y="36113"/>
                    <a:pt x="119761" y="28245"/>
                  </a:cubicBezTo>
                  <a:cubicBezTo>
                    <a:pt x="138047" y="20335"/>
                    <a:pt x="156781" y="12593"/>
                    <a:pt x="174899" y="5106"/>
                  </a:cubicBezTo>
                  <a:cubicBezTo>
                    <a:pt x="178275" y="3708"/>
                    <a:pt x="181653" y="2315"/>
                    <a:pt x="185029" y="916"/>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1" name="Shape 77">
              <a:extLst>
                <a:ext uri="{FF2B5EF4-FFF2-40B4-BE49-F238E27FC236}">
                  <a16:creationId xmlns:a16="http://schemas.microsoft.com/office/drawing/2014/main" id="{2A26C691-52AB-C880-3CBA-5066E1CDE0AB}"/>
                </a:ext>
              </a:extLst>
            </p:cNvPr>
            <p:cNvSpPr/>
            <p:nvPr/>
          </p:nvSpPr>
          <p:spPr>
            <a:xfrm>
              <a:off x="884662" y="750055"/>
              <a:ext cx="178573" cy="79722"/>
            </a:xfrm>
            <a:custGeom>
              <a:avLst/>
              <a:gdLst/>
              <a:ahLst/>
              <a:cxnLst/>
              <a:rect l="0" t="0" r="0" b="0"/>
              <a:pathLst>
                <a:path w="178573" h="79722">
                  <a:moveTo>
                    <a:pt x="171333" y="905"/>
                  </a:moveTo>
                  <a:cubicBezTo>
                    <a:pt x="172962" y="0"/>
                    <a:pt x="174662" y="9"/>
                    <a:pt x="176109" y="922"/>
                  </a:cubicBezTo>
                  <a:cubicBezTo>
                    <a:pt x="177626" y="1877"/>
                    <a:pt x="178573" y="3704"/>
                    <a:pt x="178466" y="5472"/>
                  </a:cubicBezTo>
                  <a:cubicBezTo>
                    <a:pt x="178363" y="7167"/>
                    <a:pt x="177348" y="8553"/>
                    <a:pt x="175609" y="9377"/>
                  </a:cubicBezTo>
                  <a:cubicBezTo>
                    <a:pt x="171819" y="10998"/>
                    <a:pt x="167983" y="12671"/>
                    <a:pt x="164272" y="14288"/>
                  </a:cubicBezTo>
                  <a:cubicBezTo>
                    <a:pt x="160563" y="15907"/>
                    <a:pt x="156726" y="17580"/>
                    <a:pt x="152941" y="19199"/>
                  </a:cubicBezTo>
                  <a:cubicBezTo>
                    <a:pt x="145854" y="22211"/>
                    <a:pt x="138543" y="24999"/>
                    <a:pt x="131473" y="27693"/>
                  </a:cubicBezTo>
                  <a:cubicBezTo>
                    <a:pt x="123877" y="30591"/>
                    <a:pt x="116025" y="33585"/>
                    <a:pt x="108429" y="36864"/>
                  </a:cubicBezTo>
                  <a:cubicBezTo>
                    <a:pt x="91272" y="44447"/>
                    <a:pt x="73564" y="51566"/>
                    <a:pt x="54288" y="58630"/>
                  </a:cubicBezTo>
                  <a:cubicBezTo>
                    <a:pt x="46967" y="61335"/>
                    <a:pt x="39625" y="64345"/>
                    <a:pt x="32525" y="67256"/>
                  </a:cubicBezTo>
                  <a:cubicBezTo>
                    <a:pt x="24488" y="70550"/>
                    <a:pt x="16176" y="73958"/>
                    <a:pt x="7852" y="76937"/>
                  </a:cubicBezTo>
                  <a:cubicBezTo>
                    <a:pt x="5879" y="77630"/>
                    <a:pt x="3907" y="78322"/>
                    <a:pt x="1936" y="79010"/>
                  </a:cubicBezTo>
                  <a:lnTo>
                    <a:pt x="0" y="79722"/>
                  </a:lnTo>
                  <a:lnTo>
                    <a:pt x="0" y="71978"/>
                  </a:lnTo>
                  <a:lnTo>
                    <a:pt x="2274" y="71089"/>
                  </a:lnTo>
                  <a:cubicBezTo>
                    <a:pt x="16128" y="65418"/>
                    <a:pt x="30282" y="59789"/>
                    <a:pt x="43972" y="54348"/>
                  </a:cubicBezTo>
                  <a:cubicBezTo>
                    <a:pt x="59687" y="48099"/>
                    <a:pt x="75938" y="41639"/>
                    <a:pt x="91833" y="35075"/>
                  </a:cubicBezTo>
                  <a:cubicBezTo>
                    <a:pt x="101513" y="30832"/>
                    <a:pt x="111483" y="26797"/>
                    <a:pt x="121124" y="22894"/>
                  </a:cubicBezTo>
                  <a:cubicBezTo>
                    <a:pt x="137787" y="16150"/>
                    <a:pt x="155019" y="9173"/>
                    <a:pt x="171333" y="905"/>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2" name="Shape 78">
              <a:extLst>
                <a:ext uri="{FF2B5EF4-FFF2-40B4-BE49-F238E27FC236}">
                  <a16:creationId xmlns:a16="http://schemas.microsoft.com/office/drawing/2014/main" id="{39280B23-5EE3-E1C9-F228-C12F8143B832}"/>
                </a:ext>
              </a:extLst>
            </p:cNvPr>
            <p:cNvSpPr/>
            <p:nvPr/>
          </p:nvSpPr>
          <p:spPr>
            <a:xfrm>
              <a:off x="884662" y="715620"/>
              <a:ext cx="183938" cy="81182"/>
            </a:xfrm>
            <a:custGeom>
              <a:avLst/>
              <a:gdLst/>
              <a:ahLst/>
              <a:cxnLst/>
              <a:rect l="0" t="0" r="0" b="0"/>
              <a:pathLst>
                <a:path w="183938" h="81182">
                  <a:moveTo>
                    <a:pt x="178310" y="907"/>
                  </a:moveTo>
                  <a:cubicBezTo>
                    <a:pt x="180577" y="0"/>
                    <a:pt x="182499" y="1248"/>
                    <a:pt x="183240" y="2949"/>
                  </a:cubicBezTo>
                  <a:cubicBezTo>
                    <a:pt x="183938" y="4561"/>
                    <a:pt x="183633" y="6790"/>
                    <a:pt x="181305" y="7872"/>
                  </a:cubicBezTo>
                  <a:lnTo>
                    <a:pt x="179025" y="8858"/>
                  </a:lnTo>
                  <a:cubicBezTo>
                    <a:pt x="153068" y="20082"/>
                    <a:pt x="126221" y="31688"/>
                    <a:pt x="99595" y="42551"/>
                  </a:cubicBezTo>
                  <a:cubicBezTo>
                    <a:pt x="91861" y="45475"/>
                    <a:pt x="84025" y="48296"/>
                    <a:pt x="76447" y="51025"/>
                  </a:cubicBezTo>
                  <a:cubicBezTo>
                    <a:pt x="62299" y="56118"/>
                    <a:pt x="47670" y="61384"/>
                    <a:pt x="33500" y="67411"/>
                  </a:cubicBezTo>
                  <a:cubicBezTo>
                    <a:pt x="23075" y="71492"/>
                    <a:pt x="12590" y="75910"/>
                    <a:pt x="2449" y="80184"/>
                  </a:cubicBezTo>
                  <a:lnTo>
                    <a:pt x="0" y="81182"/>
                  </a:lnTo>
                  <a:lnTo>
                    <a:pt x="0" y="73475"/>
                  </a:lnTo>
                  <a:lnTo>
                    <a:pt x="71604" y="45207"/>
                  </a:lnTo>
                  <a:lnTo>
                    <a:pt x="71604" y="45203"/>
                  </a:lnTo>
                  <a:cubicBezTo>
                    <a:pt x="99834" y="35215"/>
                    <a:pt x="127736" y="22997"/>
                    <a:pt x="154721" y="11180"/>
                  </a:cubicBezTo>
                  <a:cubicBezTo>
                    <a:pt x="162448" y="7798"/>
                    <a:pt x="170436" y="4300"/>
                    <a:pt x="178310" y="907"/>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3" name="Shape 79">
              <a:extLst>
                <a:ext uri="{FF2B5EF4-FFF2-40B4-BE49-F238E27FC236}">
                  <a16:creationId xmlns:a16="http://schemas.microsoft.com/office/drawing/2014/main" id="{1F75FC81-2CD7-C4C9-153C-42EB2E8487F5}"/>
                </a:ext>
              </a:extLst>
            </p:cNvPr>
            <p:cNvSpPr/>
            <p:nvPr/>
          </p:nvSpPr>
          <p:spPr>
            <a:xfrm>
              <a:off x="884662" y="624986"/>
              <a:ext cx="162768" cy="77045"/>
            </a:xfrm>
            <a:custGeom>
              <a:avLst/>
              <a:gdLst/>
              <a:ahLst/>
              <a:cxnLst/>
              <a:rect l="0" t="0" r="0" b="0"/>
              <a:pathLst>
                <a:path w="162768" h="77045">
                  <a:moveTo>
                    <a:pt x="159822" y="278"/>
                  </a:moveTo>
                  <a:cubicBezTo>
                    <a:pt x="160817" y="548"/>
                    <a:pt x="161628" y="1168"/>
                    <a:pt x="162110" y="2024"/>
                  </a:cubicBezTo>
                  <a:cubicBezTo>
                    <a:pt x="162637" y="2918"/>
                    <a:pt x="162768" y="4030"/>
                    <a:pt x="162472" y="5080"/>
                  </a:cubicBezTo>
                  <a:cubicBezTo>
                    <a:pt x="162194" y="6063"/>
                    <a:pt x="161578" y="6849"/>
                    <a:pt x="160734" y="7294"/>
                  </a:cubicBezTo>
                  <a:cubicBezTo>
                    <a:pt x="150880" y="12527"/>
                    <a:pt x="140934" y="17258"/>
                    <a:pt x="129036" y="22754"/>
                  </a:cubicBezTo>
                  <a:cubicBezTo>
                    <a:pt x="116472" y="28085"/>
                    <a:pt x="103863" y="33864"/>
                    <a:pt x="91668" y="39449"/>
                  </a:cubicBezTo>
                  <a:cubicBezTo>
                    <a:pt x="83566" y="43162"/>
                    <a:pt x="75184" y="47001"/>
                    <a:pt x="66900" y="50675"/>
                  </a:cubicBezTo>
                  <a:cubicBezTo>
                    <a:pt x="59685" y="53735"/>
                    <a:pt x="52225" y="56514"/>
                    <a:pt x="45014" y="59204"/>
                  </a:cubicBezTo>
                  <a:cubicBezTo>
                    <a:pt x="41234" y="60613"/>
                    <a:pt x="37330" y="62067"/>
                    <a:pt x="33507" y="63545"/>
                  </a:cubicBezTo>
                  <a:lnTo>
                    <a:pt x="0" y="77045"/>
                  </a:lnTo>
                  <a:lnTo>
                    <a:pt x="0" y="70345"/>
                  </a:lnTo>
                  <a:lnTo>
                    <a:pt x="24223" y="60115"/>
                  </a:lnTo>
                  <a:cubicBezTo>
                    <a:pt x="30510" y="57555"/>
                    <a:pt x="36942" y="55080"/>
                    <a:pt x="43166" y="52686"/>
                  </a:cubicBezTo>
                  <a:cubicBezTo>
                    <a:pt x="58013" y="46975"/>
                    <a:pt x="73362" y="41074"/>
                    <a:pt x="87744" y="33577"/>
                  </a:cubicBezTo>
                  <a:cubicBezTo>
                    <a:pt x="96967" y="29021"/>
                    <a:pt x="106514" y="24686"/>
                    <a:pt x="115747" y="20496"/>
                  </a:cubicBezTo>
                  <a:cubicBezTo>
                    <a:pt x="129393" y="14301"/>
                    <a:pt x="143504" y="7899"/>
                    <a:pt x="156834" y="651"/>
                  </a:cubicBezTo>
                  <a:cubicBezTo>
                    <a:pt x="157709" y="140"/>
                    <a:pt x="158789" y="0"/>
                    <a:pt x="159822" y="278"/>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4" name="Shape 80">
              <a:extLst>
                <a:ext uri="{FF2B5EF4-FFF2-40B4-BE49-F238E27FC236}">
                  <a16:creationId xmlns:a16="http://schemas.microsoft.com/office/drawing/2014/main" id="{0C474983-5B35-5A88-7BB2-D3C361CB2B5C}"/>
                </a:ext>
              </a:extLst>
            </p:cNvPr>
            <p:cNvSpPr/>
            <p:nvPr/>
          </p:nvSpPr>
          <p:spPr>
            <a:xfrm>
              <a:off x="884662" y="550699"/>
              <a:ext cx="175327" cy="81643"/>
            </a:xfrm>
            <a:custGeom>
              <a:avLst/>
              <a:gdLst/>
              <a:ahLst/>
              <a:cxnLst/>
              <a:rect l="0" t="0" r="0" b="0"/>
              <a:pathLst>
                <a:path w="175327" h="81643">
                  <a:moveTo>
                    <a:pt x="171131" y="692"/>
                  </a:moveTo>
                  <a:cubicBezTo>
                    <a:pt x="172775" y="0"/>
                    <a:pt x="174241" y="981"/>
                    <a:pt x="174792" y="2256"/>
                  </a:cubicBezTo>
                  <a:cubicBezTo>
                    <a:pt x="175327" y="3489"/>
                    <a:pt x="175088" y="5080"/>
                    <a:pt x="173345" y="5855"/>
                  </a:cubicBezTo>
                  <a:cubicBezTo>
                    <a:pt x="170109" y="7125"/>
                    <a:pt x="166878" y="8380"/>
                    <a:pt x="163645" y="9631"/>
                  </a:cubicBezTo>
                  <a:cubicBezTo>
                    <a:pt x="156376" y="12448"/>
                    <a:pt x="148859" y="15361"/>
                    <a:pt x="141548" y="18423"/>
                  </a:cubicBezTo>
                  <a:cubicBezTo>
                    <a:pt x="131502" y="22804"/>
                    <a:pt x="121501" y="27733"/>
                    <a:pt x="111832" y="32501"/>
                  </a:cubicBezTo>
                  <a:cubicBezTo>
                    <a:pt x="101917" y="37388"/>
                    <a:pt x="91662" y="42443"/>
                    <a:pt x="81339" y="46916"/>
                  </a:cubicBezTo>
                  <a:cubicBezTo>
                    <a:pt x="59924" y="57167"/>
                    <a:pt x="37474" y="66603"/>
                    <a:pt x="12715" y="75768"/>
                  </a:cubicBezTo>
                  <a:lnTo>
                    <a:pt x="0" y="81643"/>
                  </a:lnTo>
                  <a:lnTo>
                    <a:pt x="0" y="75020"/>
                  </a:lnTo>
                  <a:lnTo>
                    <a:pt x="95" y="74973"/>
                  </a:lnTo>
                  <a:cubicBezTo>
                    <a:pt x="8767" y="70916"/>
                    <a:pt x="17892" y="67573"/>
                    <a:pt x="26718" y="64340"/>
                  </a:cubicBezTo>
                  <a:cubicBezTo>
                    <a:pt x="32086" y="62376"/>
                    <a:pt x="37635" y="60343"/>
                    <a:pt x="43023" y="58172"/>
                  </a:cubicBezTo>
                  <a:cubicBezTo>
                    <a:pt x="70282" y="46607"/>
                    <a:pt x="98256" y="33712"/>
                    <a:pt x="126164" y="19845"/>
                  </a:cubicBezTo>
                  <a:cubicBezTo>
                    <a:pt x="134913" y="15539"/>
                    <a:pt x="144089" y="11839"/>
                    <a:pt x="152965" y="8258"/>
                  </a:cubicBezTo>
                  <a:cubicBezTo>
                    <a:pt x="158947" y="5846"/>
                    <a:pt x="165135" y="3351"/>
                    <a:pt x="171131" y="692"/>
                  </a:cubicBez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5" name="Shape 81">
              <a:extLst>
                <a:ext uri="{FF2B5EF4-FFF2-40B4-BE49-F238E27FC236}">
                  <a16:creationId xmlns:a16="http://schemas.microsoft.com/office/drawing/2014/main" id="{3D5A7ADA-1919-C5E0-F047-1B2940136C9C}"/>
                </a:ext>
              </a:extLst>
            </p:cNvPr>
            <p:cNvSpPr/>
            <p:nvPr/>
          </p:nvSpPr>
          <p:spPr>
            <a:xfrm>
              <a:off x="884662" y="457357"/>
              <a:ext cx="127433" cy="106439"/>
            </a:xfrm>
            <a:custGeom>
              <a:avLst/>
              <a:gdLst/>
              <a:ahLst/>
              <a:cxnLst/>
              <a:rect l="0" t="0" r="0" b="0"/>
              <a:pathLst>
                <a:path w="127433" h="106439">
                  <a:moveTo>
                    <a:pt x="0" y="0"/>
                  </a:moveTo>
                  <a:lnTo>
                    <a:pt x="19183" y="6841"/>
                  </a:lnTo>
                  <a:cubicBezTo>
                    <a:pt x="27615" y="9967"/>
                    <a:pt x="36144" y="13215"/>
                    <a:pt x="44395" y="16358"/>
                  </a:cubicBezTo>
                  <a:cubicBezTo>
                    <a:pt x="55360" y="20533"/>
                    <a:pt x="66698" y="24851"/>
                    <a:pt x="77911" y="28922"/>
                  </a:cubicBezTo>
                  <a:cubicBezTo>
                    <a:pt x="81343" y="30219"/>
                    <a:pt x="84763" y="31540"/>
                    <a:pt x="88069" y="32817"/>
                  </a:cubicBezTo>
                  <a:cubicBezTo>
                    <a:pt x="100141" y="37483"/>
                    <a:pt x="111544" y="41887"/>
                    <a:pt x="123939" y="45377"/>
                  </a:cubicBezTo>
                  <a:cubicBezTo>
                    <a:pt x="126659" y="46262"/>
                    <a:pt x="127433" y="48829"/>
                    <a:pt x="126795" y="50909"/>
                  </a:cubicBezTo>
                  <a:cubicBezTo>
                    <a:pt x="126291" y="52552"/>
                    <a:pt x="124862" y="54042"/>
                    <a:pt x="122766" y="54042"/>
                  </a:cubicBezTo>
                  <a:cubicBezTo>
                    <a:pt x="122494" y="54042"/>
                    <a:pt x="122194" y="53965"/>
                    <a:pt x="121905" y="53915"/>
                  </a:cubicBezTo>
                  <a:cubicBezTo>
                    <a:pt x="119732" y="55349"/>
                    <a:pt x="117334" y="56482"/>
                    <a:pt x="114986" y="57573"/>
                  </a:cubicBezTo>
                  <a:cubicBezTo>
                    <a:pt x="113572" y="58228"/>
                    <a:pt x="112112" y="58907"/>
                    <a:pt x="110747" y="59636"/>
                  </a:cubicBezTo>
                  <a:cubicBezTo>
                    <a:pt x="105687" y="62019"/>
                    <a:pt x="99937" y="64621"/>
                    <a:pt x="93163" y="67589"/>
                  </a:cubicBezTo>
                  <a:cubicBezTo>
                    <a:pt x="72820" y="76704"/>
                    <a:pt x="51809" y="85182"/>
                    <a:pt x="31490" y="93383"/>
                  </a:cubicBezTo>
                  <a:lnTo>
                    <a:pt x="0" y="106439"/>
                  </a:lnTo>
                  <a:lnTo>
                    <a:pt x="0" y="98032"/>
                  </a:lnTo>
                  <a:lnTo>
                    <a:pt x="22057" y="89009"/>
                  </a:lnTo>
                  <a:cubicBezTo>
                    <a:pt x="31367" y="85018"/>
                    <a:pt x="40997" y="80891"/>
                    <a:pt x="50500" y="76914"/>
                  </a:cubicBezTo>
                  <a:cubicBezTo>
                    <a:pt x="64313" y="71076"/>
                    <a:pt x="78465" y="65399"/>
                    <a:pt x="92151" y="59910"/>
                  </a:cubicBezTo>
                  <a:lnTo>
                    <a:pt x="99117" y="57115"/>
                  </a:lnTo>
                  <a:cubicBezTo>
                    <a:pt x="100490" y="56554"/>
                    <a:pt x="101862" y="55991"/>
                    <a:pt x="103232" y="55426"/>
                  </a:cubicBezTo>
                  <a:cubicBezTo>
                    <a:pt x="106669" y="54015"/>
                    <a:pt x="110207" y="52570"/>
                    <a:pt x="113730" y="51172"/>
                  </a:cubicBezTo>
                  <a:cubicBezTo>
                    <a:pt x="95761" y="44888"/>
                    <a:pt x="77775" y="37923"/>
                    <a:pt x="60308" y="31115"/>
                  </a:cubicBezTo>
                  <a:cubicBezTo>
                    <a:pt x="40625" y="23442"/>
                    <a:pt x="20269" y="15508"/>
                    <a:pt x="81" y="8672"/>
                  </a:cubicBezTo>
                  <a:lnTo>
                    <a:pt x="0" y="8640"/>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6" name="Shape 82">
              <a:extLst>
                <a:ext uri="{FF2B5EF4-FFF2-40B4-BE49-F238E27FC236}">
                  <a16:creationId xmlns:a16="http://schemas.microsoft.com/office/drawing/2014/main" id="{14EB8B27-EEB6-6B53-0AE4-C39A5F3E25E0}"/>
                </a:ext>
              </a:extLst>
            </p:cNvPr>
            <p:cNvSpPr/>
            <p:nvPr/>
          </p:nvSpPr>
          <p:spPr>
            <a:xfrm>
              <a:off x="884662" y="430062"/>
              <a:ext cx="210585" cy="491954"/>
            </a:xfrm>
            <a:custGeom>
              <a:avLst/>
              <a:gdLst/>
              <a:ahLst/>
              <a:cxnLst/>
              <a:rect l="0" t="0" r="0" b="0"/>
              <a:pathLst>
                <a:path w="210585" h="491954">
                  <a:moveTo>
                    <a:pt x="0" y="0"/>
                  </a:moveTo>
                  <a:lnTo>
                    <a:pt x="59654" y="20812"/>
                  </a:lnTo>
                  <a:cubicBezTo>
                    <a:pt x="80006" y="28542"/>
                    <a:pt x="99957" y="36629"/>
                    <a:pt x="119190" y="44564"/>
                  </a:cubicBezTo>
                  <a:cubicBezTo>
                    <a:pt x="130020" y="49232"/>
                    <a:pt x="141263" y="53387"/>
                    <a:pt x="152134" y="57404"/>
                  </a:cubicBezTo>
                  <a:cubicBezTo>
                    <a:pt x="162518" y="61244"/>
                    <a:pt x="173260" y="65213"/>
                    <a:pt x="183622" y="69624"/>
                  </a:cubicBezTo>
                  <a:cubicBezTo>
                    <a:pt x="187155" y="71118"/>
                    <a:pt x="187725" y="74476"/>
                    <a:pt x="186761" y="76966"/>
                  </a:cubicBezTo>
                  <a:cubicBezTo>
                    <a:pt x="186669" y="77205"/>
                    <a:pt x="186557" y="77442"/>
                    <a:pt x="186432" y="77672"/>
                  </a:cubicBezTo>
                  <a:cubicBezTo>
                    <a:pt x="189335" y="76820"/>
                    <a:pt x="191807" y="78449"/>
                    <a:pt x="192844" y="80705"/>
                  </a:cubicBezTo>
                  <a:cubicBezTo>
                    <a:pt x="193131" y="81332"/>
                    <a:pt x="193302" y="82022"/>
                    <a:pt x="193353" y="82729"/>
                  </a:cubicBezTo>
                  <a:cubicBezTo>
                    <a:pt x="195200" y="81987"/>
                    <a:pt x="197130" y="82628"/>
                    <a:pt x="198333" y="83761"/>
                  </a:cubicBezTo>
                  <a:cubicBezTo>
                    <a:pt x="199830" y="85169"/>
                    <a:pt x="200606" y="87590"/>
                    <a:pt x="199002" y="89841"/>
                  </a:cubicBezTo>
                  <a:cubicBezTo>
                    <a:pt x="198894" y="105135"/>
                    <a:pt x="199499" y="120686"/>
                    <a:pt x="200080" y="135728"/>
                  </a:cubicBezTo>
                  <a:cubicBezTo>
                    <a:pt x="200955" y="158302"/>
                    <a:pt x="201860" y="181645"/>
                    <a:pt x="200389" y="204622"/>
                  </a:cubicBezTo>
                  <a:lnTo>
                    <a:pt x="200378" y="204692"/>
                  </a:lnTo>
                  <a:lnTo>
                    <a:pt x="200378" y="204697"/>
                  </a:lnTo>
                  <a:lnTo>
                    <a:pt x="200383" y="204697"/>
                  </a:lnTo>
                  <a:lnTo>
                    <a:pt x="200383" y="204730"/>
                  </a:lnTo>
                  <a:lnTo>
                    <a:pt x="200376" y="204730"/>
                  </a:lnTo>
                  <a:lnTo>
                    <a:pt x="200297" y="206986"/>
                  </a:lnTo>
                  <a:cubicBezTo>
                    <a:pt x="199543" y="228256"/>
                    <a:pt x="198831" y="248347"/>
                    <a:pt x="200275" y="269114"/>
                  </a:cubicBezTo>
                  <a:cubicBezTo>
                    <a:pt x="200321" y="272642"/>
                    <a:pt x="202533" y="275102"/>
                    <a:pt x="204877" y="277709"/>
                  </a:cubicBezTo>
                  <a:cubicBezTo>
                    <a:pt x="206639" y="279669"/>
                    <a:pt x="208459" y="281691"/>
                    <a:pt x="209278" y="284210"/>
                  </a:cubicBezTo>
                  <a:cubicBezTo>
                    <a:pt x="210585" y="288188"/>
                    <a:pt x="207891" y="290477"/>
                    <a:pt x="205289" y="292691"/>
                  </a:cubicBezTo>
                  <a:cubicBezTo>
                    <a:pt x="203682" y="294056"/>
                    <a:pt x="202023" y="295469"/>
                    <a:pt x="201319" y="297260"/>
                  </a:cubicBezTo>
                  <a:cubicBezTo>
                    <a:pt x="200733" y="300741"/>
                    <a:pt x="201424" y="304287"/>
                    <a:pt x="202090" y="307715"/>
                  </a:cubicBezTo>
                  <a:cubicBezTo>
                    <a:pt x="202836" y="311559"/>
                    <a:pt x="203607" y="315535"/>
                    <a:pt x="202610" y="319559"/>
                  </a:cubicBezTo>
                  <a:cubicBezTo>
                    <a:pt x="200361" y="341114"/>
                    <a:pt x="199131" y="362470"/>
                    <a:pt x="197982" y="387892"/>
                  </a:cubicBezTo>
                  <a:cubicBezTo>
                    <a:pt x="197528" y="397924"/>
                    <a:pt x="197572" y="408057"/>
                    <a:pt x="197653" y="416770"/>
                  </a:cubicBezTo>
                  <a:lnTo>
                    <a:pt x="197656" y="416880"/>
                  </a:lnTo>
                  <a:lnTo>
                    <a:pt x="197570" y="416945"/>
                  </a:lnTo>
                  <a:cubicBezTo>
                    <a:pt x="196625" y="417683"/>
                    <a:pt x="195659" y="418474"/>
                    <a:pt x="194696" y="419298"/>
                  </a:cubicBezTo>
                  <a:cubicBezTo>
                    <a:pt x="193712" y="420001"/>
                    <a:pt x="192741" y="420695"/>
                    <a:pt x="191765" y="421379"/>
                  </a:cubicBezTo>
                  <a:lnTo>
                    <a:pt x="191430" y="421613"/>
                  </a:lnTo>
                  <a:lnTo>
                    <a:pt x="191421" y="421201"/>
                  </a:lnTo>
                  <a:cubicBezTo>
                    <a:pt x="191370" y="418761"/>
                    <a:pt x="191327" y="416422"/>
                    <a:pt x="191285" y="414115"/>
                  </a:cubicBezTo>
                  <a:cubicBezTo>
                    <a:pt x="185546" y="416308"/>
                    <a:pt x="179875" y="418888"/>
                    <a:pt x="174386" y="421396"/>
                  </a:cubicBezTo>
                  <a:cubicBezTo>
                    <a:pt x="171896" y="422537"/>
                    <a:pt x="169320" y="423714"/>
                    <a:pt x="166773" y="424837"/>
                  </a:cubicBezTo>
                  <a:cubicBezTo>
                    <a:pt x="132058" y="440998"/>
                    <a:pt x="95807" y="455120"/>
                    <a:pt x="60748" y="468779"/>
                  </a:cubicBezTo>
                  <a:cubicBezTo>
                    <a:pt x="45303" y="474794"/>
                    <a:pt x="29331" y="481017"/>
                    <a:pt x="13701" y="487331"/>
                  </a:cubicBezTo>
                  <a:lnTo>
                    <a:pt x="0" y="491954"/>
                  </a:lnTo>
                  <a:lnTo>
                    <a:pt x="0" y="478722"/>
                  </a:lnTo>
                  <a:lnTo>
                    <a:pt x="28544" y="467914"/>
                  </a:lnTo>
                  <a:cubicBezTo>
                    <a:pt x="50331" y="459474"/>
                    <a:pt x="72862" y="450750"/>
                    <a:pt x="95128" y="442413"/>
                  </a:cubicBezTo>
                  <a:cubicBezTo>
                    <a:pt x="114861" y="434896"/>
                    <a:pt x="134314" y="425792"/>
                    <a:pt x="153129" y="416989"/>
                  </a:cubicBezTo>
                  <a:cubicBezTo>
                    <a:pt x="157656" y="414869"/>
                    <a:pt x="162185" y="412751"/>
                    <a:pt x="166718" y="410650"/>
                  </a:cubicBezTo>
                  <a:cubicBezTo>
                    <a:pt x="167963" y="410063"/>
                    <a:pt x="169208" y="409465"/>
                    <a:pt x="170454" y="408867"/>
                  </a:cubicBezTo>
                  <a:cubicBezTo>
                    <a:pt x="176219" y="406090"/>
                    <a:pt x="182182" y="403222"/>
                    <a:pt x="188486" y="401520"/>
                  </a:cubicBezTo>
                  <a:cubicBezTo>
                    <a:pt x="189459" y="401249"/>
                    <a:pt x="190352" y="401194"/>
                    <a:pt x="191174" y="401286"/>
                  </a:cubicBezTo>
                  <a:cubicBezTo>
                    <a:pt x="191261" y="386738"/>
                    <a:pt x="192147" y="371983"/>
                    <a:pt x="193008" y="357711"/>
                  </a:cubicBezTo>
                  <a:cubicBezTo>
                    <a:pt x="193206" y="354438"/>
                    <a:pt x="193405" y="351166"/>
                    <a:pt x="193594" y="347893"/>
                  </a:cubicBezTo>
                  <a:cubicBezTo>
                    <a:pt x="193793" y="342875"/>
                    <a:pt x="194199" y="337776"/>
                    <a:pt x="194594" y="332843"/>
                  </a:cubicBezTo>
                  <a:cubicBezTo>
                    <a:pt x="195102" y="326443"/>
                    <a:pt x="195632" y="319826"/>
                    <a:pt x="195714" y="313320"/>
                  </a:cubicBezTo>
                  <a:cubicBezTo>
                    <a:pt x="195538" y="312580"/>
                    <a:pt x="195356" y="311796"/>
                    <a:pt x="195172" y="311016"/>
                  </a:cubicBezTo>
                  <a:cubicBezTo>
                    <a:pt x="192993" y="301705"/>
                    <a:pt x="190933" y="292906"/>
                    <a:pt x="200457" y="285989"/>
                  </a:cubicBezTo>
                  <a:cubicBezTo>
                    <a:pt x="199030" y="284182"/>
                    <a:pt x="197465" y="282504"/>
                    <a:pt x="195948" y="280881"/>
                  </a:cubicBezTo>
                  <a:cubicBezTo>
                    <a:pt x="195343" y="280232"/>
                    <a:pt x="194734" y="279582"/>
                    <a:pt x="194133" y="278920"/>
                  </a:cubicBezTo>
                  <a:cubicBezTo>
                    <a:pt x="191426" y="275834"/>
                    <a:pt x="191217" y="271773"/>
                    <a:pt x="191014" y="267848"/>
                  </a:cubicBezTo>
                  <a:cubicBezTo>
                    <a:pt x="190976" y="267127"/>
                    <a:pt x="190941" y="266415"/>
                    <a:pt x="190888" y="265717"/>
                  </a:cubicBezTo>
                  <a:lnTo>
                    <a:pt x="190647" y="262157"/>
                  </a:lnTo>
                  <a:cubicBezTo>
                    <a:pt x="190540" y="260598"/>
                    <a:pt x="190441" y="259036"/>
                    <a:pt x="190336" y="257476"/>
                  </a:cubicBezTo>
                  <a:cubicBezTo>
                    <a:pt x="185169" y="259813"/>
                    <a:pt x="179943" y="262059"/>
                    <a:pt x="174858" y="264214"/>
                  </a:cubicBezTo>
                  <a:cubicBezTo>
                    <a:pt x="168785" y="266869"/>
                    <a:pt x="162505" y="269407"/>
                    <a:pt x="156433" y="271863"/>
                  </a:cubicBezTo>
                  <a:cubicBezTo>
                    <a:pt x="145601" y="276244"/>
                    <a:pt x="134402" y="280771"/>
                    <a:pt x="123910" y="286142"/>
                  </a:cubicBezTo>
                  <a:lnTo>
                    <a:pt x="122950" y="286630"/>
                  </a:lnTo>
                  <a:cubicBezTo>
                    <a:pt x="109260" y="293600"/>
                    <a:pt x="95104" y="300804"/>
                    <a:pt x="80480" y="306366"/>
                  </a:cubicBezTo>
                  <a:lnTo>
                    <a:pt x="0" y="339778"/>
                  </a:lnTo>
                  <a:lnTo>
                    <a:pt x="0" y="332811"/>
                  </a:lnTo>
                  <a:lnTo>
                    <a:pt x="70894" y="303076"/>
                  </a:lnTo>
                  <a:cubicBezTo>
                    <a:pt x="77779" y="300298"/>
                    <a:pt x="84660" y="297521"/>
                    <a:pt x="91537" y="294730"/>
                  </a:cubicBezTo>
                  <a:cubicBezTo>
                    <a:pt x="100231" y="290643"/>
                    <a:pt x="108905" y="286221"/>
                    <a:pt x="117292" y="281947"/>
                  </a:cubicBezTo>
                  <a:cubicBezTo>
                    <a:pt x="131008" y="274958"/>
                    <a:pt x="145192" y="267727"/>
                    <a:pt x="159789" y="261796"/>
                  </a:cubicBezTo>
                  <a:cubicBezTo>
                    <a:pt x="165537" y="259174"/>
                    <a:pt x="171412" y="256545"/>
                    <a:pt x="177093" y="254002"/>
                  </a:cubicBezTo>
                  <a:cubicBezTo>
                    <a:pt x="181280" y="252129"/>
                    <a:pt x="185468" y="250255"/>
                    <a:pt x="189648" y="248366"/>
                  </a:cubicBezTo>
                  <a:cubicBezTo>
                    <a:pt x="189685" y="248349"/>
                    <a:pt x="189727" y="248342"/>
                    <a:pt x="189764" y="248327"/>
                  </a:cubicBezTo>
                  <a:cubicBezTo>
                    <a:pt x="189334" y="240913"/>
                    <a:pt x="189076" y="233465"/>
                    <a:pt x="188962" y="226018"/>
                  </a:cubicBezTo>
                  <a:cubicBezTo>
                    <a:pt x="184659" y="227654"/>
                    <a:pt x="180311" y="229360"/>
                    <a:pt x="176099" y="231012"/>
                  </a:cubicBezTo>
                  <a:cubicBezTo>
                    <a:pt x="174577" y="231608"/>
                    <a:pt x="173051" y="232208"/>
                    <a:pt x="171528" y="232801"/>
                  </a:cubicBezTo>
                  <a:cubicBezTo>
                    <a:pt x="161543" y="236683"/>
                    <a:pt x="151685" y="241335"/>
                    <a:pt x="142151" y="245830"/>
                  </a:cubicBezTo>
                  <a:lnTo>
                    <a:pt x="138530" y="247538"/>
                  </a:lnTo>
                  <a:cubicBezTo>
                    <a:pt x="127306" y="252852"/>
                    <a:pt x="115613" y="257592"/>
                    <a:pt x="104304" y="262175"/>
                  </a:cubicBezTo>
                  <a:cubicBezTo>
                    <a:pt x="98859" y="264383"/>
                    <a:pt x="93227" y="266663"/>
                    <a:pt x="87725" y="268978"/>
                  </a:cubicBezTo>
                  <a:lnTo>
                    <a:pt x="86572" y="269508"/>
                  </a:lnTo>
                  <a:cubicBezTo>
                    <a:pt x="65150" y="279347"/>
                    <a:pt x="42997" y="289524"/>
                    <a:pt x="20652" y="298285"/>
                  </a:cubicBezTo>
                  <a:lnTo>
                    <a:pt x="0" y="306567"/>
                  </a:lnTo>
                  <a:lnTo>
                    <a:pt x="0" y="300438"/>
                  </a:lnTo>
                  <a:lnTo>
                    <a:pt x="1940" y="299584"/>
                  </a:lnTo>
                  <a:cubicBezTo>
                    <a:pt x="10404" y="295736"/>
                    <a:pt x="19157" y="291758"/>
                    <a:pt x="27923" y="288188"/>
                  </a:cubicBezTo>
                  <a:cubicBezTo>
                    <a:pt x="41087" y="283038"/>
                    <a:pt x="54106" y="276977"/>
                    <a:pt x="66698" y="271114"/>
                  </a:cubicBezTo>
                  <a:cubicBezTo>
                    <a:pt x="70508" y="269339"/>
                    <a:pt x="74320" y="267565"/>
                    <a:pt x="78139" y="265813"/>
                  </a:cubicBezTo>
                  <a:cubicBezTo>
                    <a:pt x="85813" y="262350"/>
                    <a:pt x="93687" y="258994"/>
                    <a:pt x="101301" y="255746"/>
                  </a:cubicBezTo>
                  <a:cubicBezTo>
                    <a:pt x="115940" y="249503"/>
                    <a:pt x="131078" y="243050"/>
                    <a:pt x="145448" y="235561"/>
                  </a:cubicBezTo>
                  <a:cubicBezTo>
                    <a:pt x="156584" y="230101"/>
                    <a:pt x="167803" y="225177"/>
                    <a:pt x="178799" y="220928"/>
                  </a:cubicBezTo>
                  <a:cubicBezTo>
                    <a:pt x="179812" y="220669"/>
                    <a:pt x="180923" y="220183"/>
                    <a:pt x="182098" y="219668"/>
                  </a:cubicBezTo>
                  <a:cubicBezTo>
                    <a:pt x="184380" y="218669"/>
                    <a:pt x="186864" y="217589"/>
                    <a:pt x="188896" y="218097"/>
                  </a:cubicBezTo>
                  <a:cubicBezTo>
                    <a:pt x="188841" y="205787"/>
                    <a:pt x="189065" y="193521"/>
                    <a:pt x="189290" y="181472"/>
                  </a:cubicBezTo>
                  <a:cubicBezTo>
                    <a:pt x="189367" y="177382"/>
                    <a:pt x="189444" y="173291"/>
                    <a:pt x="189512" y="169199"/>
                  </a:cubicBezTo>
                  <a:cubicBezTo>
                    <a:pt x="189573" y="164330"/>
                    <a:pt x="189606" y="159430"/>
                    <a:pt x="189630" y="154537"/>
                  </a:cubicBezTo>
                  <a:cubicBezTo>
                    <a:pt x="189183" y="155122"/>
                    <a:pt x="188602" y="155597"/>
                    <a:pt x="187877" y="155864"/>
                  </a:cubicBezTo>
                  <a:cubicBezTo>
                    <a:pt x="174062" y="160624"/>
                    <a:pt x="160420" y="166459"/>
                    <a:pt x="147226" y="172102"/>
                  </a:cubicBezTo>
                  <a:cubicBezTo>
                    <a:pt x="142188" y="174257"/>
                    <a:pt x="136980" y="176484"/>
                    <a:pt x="131835" y="178624"/>
                  </a:cubicBezTo>
                  <a:cubicBezTo>
                    <a:pt x="108616" y="188415"/>
                    <a:pt x="83989" y="198408"/>
                    <a:pt x="56548" y="209172"/>
                  </a:cubicBezTo>
                  <a:cubicBezTo>
                    <a:pt x="48188" y="212790"/>
                    <a:pt x="39840" y="216831"/>
                    <a:pt x="31766" y="220739"/>
                  </a:cubicBezTo>
                  <a:cubicBezTo>
                    <a:pt x="22180" y="225380"/>
                    <a:pt x="12267" y="230180"/>
                    <a:pt x="2243" y="234313"/>
                  </a:cubicBezTo>
                  <a:lnTo>
                    <a:pt x="0" y="235283"/>
                  </a:lnTo>
                  <a:lnTo>
                    <a:pt x="0" y="227306"/>
                  </a:lnTo>
                  <a:lnTo>
                    <a:pt x="11829" y="221952"/>
                  </a:lnTo>
                  <a:cubicBezTo>
                    <a:pt x="18530" y="218947"/>
                    <a:pt x="25192" y="215594"/>
                    <a:pt x="31635" y="212350"/>
                  </a:cubicBezTo>
                  <a:cubicBezTo>
                    <a:pt x="39647" y="208315"/>
                    <a:pt x="47934" y="204145"/>
                    <a:pt x="56331" y="200627"/>
                  </a:cubicBezTo>
                  <a:lnTo>
                    <a:pt x="60685" y="198903"/>
                  </a:lnTo>
                  <a:cubicBezTo>
                    <a:pt x="90051" y="187285"/>
                    <a:pt x="120418" y="175275"/>
                    <a:pt x="149839" y="162422"/>
                  </a:cubicBezTo>
                  <a:lnTo>
                    <a:pt x="150602" y="162076"/>
                  </a:lnTo>
                  <a:cubicBezTo>
                    <a:pt x="161569" y="157093"/>
                    <a:pt x="172911" y="151939"/>
                    <a:pt x="184411" y="147698"/>
                  </a:cubicBezTo>
                  <a:cubicBezTo>
                    <a:pt x="185612" y="147247"/>
                    <a:pt x="186768" y="147243"/>
                    <a:pt x="187833" y="147676"/>
                  </a:cubicBezTo>
                  <a:cubicBezTo>
                    <a:pt x="188583" y="147955"/>
                    <a:pt x="189192" y="148469"/>
                    <a:pt x="189654" y="149107"/>
                  </a:cubicBezTo>
                  <a:cubicBezTo>
                    <a:pt x="189670" y="143740"/>
                    <a:pt x="189674" y="138396"/>
                    <a:pt x="189676" y="133135"/>
                  </a:cubicBezTo>
                  <a:cubicBezTo>
                    <a:pt x="189681" y="122724"/>
                    <a:pt x="189685" y="111958"/>
                    <a:pt x="189793" y="101367"/>
                  </a:cubicBezTo>
                  <a:cubicBezTo>
                    <a:pt x="189841" y="96292"/>
                    <a:pt x="189920" y="92063"/>
                    <a:pt x="190393" y="87741"/>
                  </a:cubicBezTo>
                  <a:cubicBezTo>
                    <a:pt x="190334" y="87772"/>
                    <a:pt x="190290" y="87811"/>
                    <a:pt x="190227" y="87839"/>
                  </a:cubicBezTo>
                  <a:cubicBezTo>
                    <a:pt x="157481" y="100224"/>
                    <a:pt x="124875" y="114299"/>
                    <a:pt x="93348" y="127910"/>
                  </a:cubicBezTo>
                  <a:cubicBezTo>
                    <a:pt x="63379" y="140847"/>
                    <a:pt x="32391" y="154224"/>
                    <a:pt x="1524" y="166036"/>
                  </a:cubicBezTo>
                  <a:lnTo>
                    <a:pt x="0" y="166606"/>
                  </a:lnTo>
                  <a:lnTo>
                    <a:pt x="0" y="156407"/>
                  </a:lnTo>
                  <a:lnTo>
                    <a:pt x="54337" y="132738"/>
                  </a:lnTo>
                  <a:cubicBezTo>
                    <a:pt x="95836" y="113728"/>
                    <a:pt x="138887" y="96410"/>
                    <a:pt x="179748" y="80261"/>
                  </a:cubicBezTo>
                  <a:cubicBezTo>
                    <a:pt x="179676" y="80237"/>
                    <a:pt x="179608" y="80230"/>
                    <a:pt x="179533" y="80204"/>
                  </a:cubicBezTo>
                  <a:cubicBezTo>
                    <a:pt x="140367" y="66890"/>
                    <a:pt x="101928" y="49970"/>
                    <a:pt x="64753" y="33608"/>
                  </a:cubicBezTo>
                  <a:lnTo>
                    <a:pt x="0" y="6065"/>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sp>
          <p:nvSpPr>
            <p:cNvPr id="57" name="Shape 83">
              <a:extLst>
                <a:ext uri="{FF2B5EF4-FFF2-40B4-BE49-F238E27FC236}">
                  <a16:creationId xmlns:a16="http://schemas.microsoft.com/office/drawing/2014/main" id="{13A7692F-AD63-DBEC-0F86-6E68F584B7A6}"/>
                </a:ext>
              </a:extLst>
            </p:cNvPr>
            <p:cNvSpPr/>
            <p:nvPr/>
          </p:nvSpPr>
          <p:spPr>
            <a:xfrm>
              <a:off x="884662" y="192656"/>
              <a:ext cx="17182" cy="197843"/>
            </a:xfrm>
            <a:custGeom>
              <a:avLst/>
              <a:gdLst/>
              <a:ahLst/>
              <a:cxnLst/>
              <a:rect l="0" t="0" r="0" b="0"/>
              <a:pathLst>
                <a:path w="17182" h="197843">
                  <a:moveTo>
                    <a:pt x="0" y="0"/>
                  </a:moveTo>
                  <a:lnTo>
                    <a:pt x="3525" y="8375"/>
                  </a:lnTo>
                  <a:lnTo>
                    <a:pt x="3766" y="9085"/>
                  </a:lnTo>
                  <a:cubicBezTo>
                    <a:pt x="5191" y="13249"/>
                    <a:pt x="6666" y="17553"/>
                    <a:pt x="6612" y="22050"/>
                  </a:cubicBezTo>
                  <a:cubicBezTo>
                    <a:pt x="6636" y="25154"/>
                    <a:pt x="5831" y="28190"/>
                    <a:pt x="5055" y="31129"/>
                  </a:cubicBezTo>
                  <a:cubicBezTo>
                    <a:pt x="3994" y="35140"/>
                    <a:pt x="2898" y="39288"/>
                    <a:pt x="3957" y="43571"/>
                  </a:cubicBezTo>
                  <a:cubicBezTo>
                    <a:pt x="5366" y="51114"/>
                    <a:pt x="8591" y="58200"/>
                    <a:pt x="11246" y="63529"/>
                  </a:cubicBezTo>
                  <a:cubicBezTo>
                    <a:pt x="13888" y="68151"/>
                    <a:pt x="17182" y="73918"/>
                    <a:pt x="14332" y="79449"/>
                  </a:cubicBezTo>
                  <a:cubicBezTo>
                    <a:pt x="10288" y="86557"/>
                    <a:pt x="10623" y="94771"/>
                    <a:pt x="10945" y="102713"/>
                  </a:cubicBezTo>
                  <a:cubicBezTo>
                    <a:pt x="11057" y="105447"/>
                    <a:pt x="11173" y="108270"/>
                    <a:pt x="11101" y="110989"/>
                  </a:cubicBezTo>
                  <a:cubicBezTo>
                    <a:pt x="11149" y="114169"/>
                    <a:pt x="11215" y="117358"/>
                    <a:pt x="11276" y="120550"/>
                  </a:cubicBezTo>
                  <a:cubicBezTo>
                    <a:pt x="11493" y="131377"/>
                    <a:pt x="11717" y="142572"/>
                    <a:pt x="11296" y="153587"/>
                  </a:cubicBezTo>
                  <a:cubicBezTo>
                    <a:pt x="11071" y="159961"/>
                    <a:pt x="10818" y="167367"/>
                    <a:pt x="10693" y="174600"/>
                  </a:cubicBezTo>
                  <a:cubicBezTo>
                    <a:pt x="10621" y="179278"/>
                    <a:pt x="10498" y="183887"/>
                    <a:pt x="10400" y="187378"/>
                  </a:cubicBezTo>
                  <a:cubicBezTo>
                    <a:pt x="10360" y="188754"/>
                    <a:pt x="9759" y="190051"/>
                    <a:pt x="8710" y="191028"/>
                  </a:cubicBezTo>
                  <a:cubicBezTo>
                    <a:pt x="7699" y="191965"/>
                    <a:pt x="6377" y="192491"/>
                    <a:pt x="5049" y="192491"/>
                  </a:cubicBezTo>
                  <a:cubicBezTo>
                    <a:pt x="4974" y="192491"/>
                    <a:pt x="4900" y="192491"/>
                    <a:pt x="4821" y="192486"/>
                  </a:cubicBezTo>
                  <a:cubicBezTo>
                    <a:pt x="4251" y="192462"/>
                    <a:pt x="3694" y="192320"/>
                    <a:pt x="3159" y="192112"/>
                  </a:cubicBezTo>
                  <a:cubicBezTo>
                    <a:pt x="2175" y="193833"/>
                    <a:pt x="1239" y="195555"/>
                    <a:pt x="325" y="197250"/>
                  </a:cubicBezTo>
                  <a:lnTo>
                    <a:pt x="0" y="197843"/>
                  </a:lnTo>
                  <a:lnTo>
                    <a:pt x="0" y="179164"/>
                  </a:lnTo>
                  <a:lnTo>
                    <a:pt x="206" y="173631"/>
                  </a:lnTo>
                  <a:cubicBezTo>
                    <a:pt x="564" y="163965"/>
                    <a:pt x="934" y="153971"/>
                    <a:pt x="1348" y="144149"/>
                  </a:cubicBezTo>
                  <a:cubicBezTo>
                    <a:pt x="1618" y="131195"/>
                    <a:pt x="1280" y="116964"/>
                    <a:pt x="1011" y="105528"/>
                  </a:cubicBezTo>
                  <a:cubicBezTo>
                    <a:pt x="978" y="104485"/>
                    <a:pt x="938" y="103434"/>
                    <a:pt x="897" y="102380"/>
                  </a:cubicBezTo>
                  <a:cubicBezTo>
                    <a:pt x="540" y="93014"/>
                    <a:pt x="171" y="83326"/>
                    <a:pt x="5309" y="75057"/>
                  </a:cubicBezTo>
                  <a:cubicBezTo>
                    <a:pt x="5630" y="73951"/>
                    <a:pt x="5051" y="72786"/>
                    <a:pt x="4492" y="71660"/>
                  </a:cubicBezTo>
                  <a:cubicBezTo>
                    <a:pt x="4235" y="71143"/>
                    <a:pt x="3992" y="70657"/>
                    <a:pt x="3832" y="70173"/>
                  </a:cubicBezTo>
                  <a:lnTo>
                    <a:pt x="0" y="60768"/>
                  </a:lnTo>
                  <a:lnTo>
                    <a:pt x="0" y="0"/>
                  </a:lnTo>
                  <a:close/>
                </a:path>
              </a:pathLst>
            </a:custGeom>
            <a:ln w="0" cap="flat">
              <a:miter lim="127000"/>
            </a:ln>
          </p:spPr>
          <p:style>
            <a:lnRef idx="0">
              <a:srgbClr val="000000">
                <a:alpha val="0"/>
              </a:srgbClr>
            </a:lnRef>
            <a:fillRef idx="1">
              <a:srgbClr val="000000"/>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54983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6767E7-30CD-D51C-9B6F-C62EB26FDE77}"/>
              </a:ext>
            </a:extLst>
          </p:cNvPr>
          <p:cNvSpPr>
            <a:spLocks noGrp="1"/>
          </p:cNvSpPr>
          <p:nvPr>
            <p:ph type="body" sz="quarter" idx="11"/>
          </p:nvPr>
        </p:nvSpPr>
        <p:spPr>
          <a:xfrm>
            <a:off x="4019922" y="1957540"/>
            <a:ext cx="7028956" cy="4581106"/>
          </a:xfrm>
        </p:spPr>
        <p:txBody>
          <a:bodyPr>
            <a:normAutofit lnSpcReduction="10000"/>
          </a:bodyPr>
          <a:lstStyle/>
          <a:p>
            <a:pPr algn="just"/>
            <a:r>
              <a:rPr lang="en-IN" sz="2800" b="0" kern="100"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The document contains information about various individuals who have taken out car loans, detailing their employment status, loan status, loan amount, and payment history. The loans have varying terms, ranging from 36 to 60 months, and interest rates from 5.42% to 24.59%. Some individuals have fully paid off their loans, while others have had their loans charged off. The document provides a snapshot of the loan performance of different borrowers across different states and employment lengths. The dataset has 38,576 entries (loan records) and 24 columns (attributes).</a:t>
            </a:r>
            <a:endParaRPr lang="en-IN" sz="2800" b="0" kern="100" dirty="0">
              <a:solidFill>
                <a:schemeClr val="accent6">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b="0" dirty="0">
              <a:solidFill>
                <a:schemeClr val="accent6">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8055CD69-A77D-A3A4-5A5E-6174A8F9EB96}"/>
              </a:ext>
            </a:extLst>
          </p:cNvPr>
          <p:cNvSpPr>
            <a:spLocks noGrp="1"/>
          </p:cNvSpPr>
          <p:nvPr>
            <p:ph type="title"/>
          </p:nvPr>
        </p:nvSpPr>
        <p:spPr>
          <a:xfrm>
            <a:off x="4064348" y="643339"/>
            <a:ext cx="6955735" cy="1189038"/>
          </a:xfrm>
        </p:spPr>
        <p:txBody>
          <a:bodyPr>
            <a:normAutofit fontScale="90000"/>
          </a:bodyPr>
          <a:lstStyle/>
          <a:p>
            <a:r>
              <a:rPr lang="en-IN" sz="4800" dirty="0">
                <a:latin typeface="Times New Roman" panose="02020603050405020304" pitchFamily="18" charset="0"/>
                <a:cs typeface="Times New Roman" panose="02020603050405020304" pitchFamily="18" charset="0"/>
              </a:rPr>
              <a:t>ABOUT</a:t>
            </a:r>
            <a:r>
              <a:rPr lang="en-IN" sz="4800" dirty="0"/>
              <a:t> DATASET</a:t>
            </a:r>
            <a:br>
              <a:rPr lang="en-IN" dirty="0"/>
            </a:br>
            <a:endParaRPr lang="en-IN" dirty="0"/>
          </a:p>
        </p:txBody>
      </p:sp>
      <p:sp>
        <p:nvSpPr>
          <p:cNvPr id="48" name="Rectangle 87">
            <a:extLst>
              <a:ext uri="{FF2B5EF4-FFF2-40B4-BE49-F238E27FC236}">
                <a16:creationId xmlns:a16="http://schemas.microsoft.com/office/drawing/2014/main" id="{0BD189B8-5FE8-FE85-3614-845165E1E7F0}"/>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120612" bIns="45720" numCol="1" anchor="ctr" anchorCtr="0" compatLnSpc="1">
            <a:prstTxWarp prst="textNoShape">
              <a:avLst/>
            </a:prstTxWarp>
            <a:spAutoFit/>
          </a:bodyPr>
          <a:lstStyle/>
          <a:p>
            <a:endParaRPr lang="en-IN"/>
          </a:p>
        </p:txBody>
      </p:sp>
      <p:grpSp>
        <p:nvGrpSpPr>
          <p:cNvPr id="49" name="Group 48">
            <a:extLst>
              <a:ext uri="{FF2B5EF4-FFF2-40B4-BE49-F238E27FC236}">
                <a16:creationId xmlns:a16="http://schemas.microsoft.com/office/drawing/2014/main" id="{DFC966BD-1B7A-93A3-A4B1-5D13D6388B66}"/>
              </a:ext>
            </a:extLst>
          </p:cNvPr>
          <p:cNvGrpSpPr/>
          <p:nvPr/>
        </p:nvGrpSpPr>
        <p:grpSpPr>
          <a:xfrm>
            <a:off x="10044024" y="260760"/>
            <a:ext cx="1894547" cy="1917361"/>
            <a:chOff x="0" y="0"/>
            <a:chExt cx="1285875" cy="1285875"/>
          </a:xfrm>
        </p:grpSpPr>
        <p:sp>
          <p:nvSpPr>
            <p:cNvPr id="50" name="Shape 203">
              <a:extLst>
                <a:ext uri="{FF2B5EF4-FFF2-40B4-BE49-F238E27FC236}">
                  <a16:creationId xmlns:a16="http://schemas.microsoft.com/office/drawing/2014/main" id="{C28218EA-0C3C-7F58-80EA-665BDD917E54}"/>
                </a:ext>
              </a:extLst>
            </p:cNvPr>
            <p:cNvSpPr/>
            <p:nvPr/>
          </p:nvSpPr>
          <p:spPr>
            <a:xfrm>
              <a:off x="10205" y="10205"/>
              <a:ext cx="1265464" cy="1265464"/>
            </a:xfrm>
            <a:custGeom>
              <a:avLst/>
              <a:gdLst/>
              <a:ahLst/>
              <a:cxnLst/>
              <a:rect l="0" t="0" r="0" b="0"/>
              <a:pathLst>
                <a:path w="1265464" h="1265464">
                  <a:moveTo>
                    <a:pt x="0" y="0"/>
                  </a:moveTo>
                  <a:lnTo>
                    <a:pt x="747338" y="0"/>
                  </a:lnTo>
                  <a:lnTo>
                    <a:pt x="747338" y="770709"/>
                  </a:lnTo>
                  <a:lnTo>
                    <a:pt x="1209335" y="770709"/>
                  </a:lnTo>
                  <a:cubicBezTo>
                    <a:pt x="1240359" y="770709"/>
                    <a:pt x="1265464" y="795814"/>
                    <a:pt x="1265464" y="826736"/>
                  </a:cubicBezTo>
                  <a:lnTo>
                    <a:pt x="1265464" y="1209335"/>
                  </a:lnTo>
                  <a:cubicBezTo>
                    <a:pt x="1265464" y="1240359"/>
                    <a:pt x="1240359" y="1265464"/>
                    <a:pt x="1209335" y="1265464"/>
                  </a:cubicBezTo>
                  <a:lnTo>
                    <a:pt x="618751" y="1265464"/>
                  </a:lnTo>
                  <a:cubicBezTo>
                    <a:pt x="587726" y="1265464"/>
                    <a:pt x="562621" y="1240359"/>
                    <a:pt x="562621" y="1209335"/>
                  </a:cubicBezTo>
                  <a:lnTo>
                    <a:pt x="562621" y="1050744"/>
                  </a:lnTo>
                  <a:lnTo>
                    <a:pt x="0" y="1050744"/>
                  </a:lnTo>
                  <a:lnTo>
                    <a:pt x="0" y="0"/>
                  </a:lnTo>
                  <a:close/>
                </a:path>
              </a:pathLst>
            </a:custGeom>
            <a:ln w="0" cap="flat">
              <a:miter lim="127000"/>
            </a:ln>
          </p:spPr>
          <p:style>
            <a:lnRef idx="0">
              <a:srgbClr val="000000">
                <a:alpha val="0"/>
              </a:srgbClr>
            </a:lnRef>
            <a:fillRef idx="1">
              <a:srgbClr val="F9EEB6"/>
            </a:fillRef>
            <a:effectRef idx="0">
              <a:scrgbClr r="0" g="0" b="0"/>
            </a:effectRef>
            <a:fontRef idx="none"/>
          </p:style>
          <p:txBody>
            <a:bodyPr/>
            <a:lstStyle/>
            <a:p>
              <a:endParaRPr lang="en-IN"/>
            </a:p>
          </p:txBody>
        </p:sp>
        <p:sp>
          <p:nvSpPr>
            <p:cNvPr id="51" name="Shape 204">
              <a:extLst>
                <a:ext uri="{FF2B5EF4-FFF2-40B4-BE49-F238E27FC236}">
                  <a16:creationId xmlns:a16="http://schemas.microsoft.com/office/drawing/2014/main" id="{54FEEE52-CE91-5E23-77F0-A87ED2C8B7F5}"/>
                </a:ext>
              </a:extLst>
            </p:cNvPr>
            <p:cNvSpPr/>
            <p:nvPr/>
          </p:nvSpPr>
          <p:spPr>
            <a:xfrm>
              <a:off x="642937" y="1173412"/>
              <a:ext cx="142263" cy="34290"/>
            </a:xfrm>
            <a:custGeom>
              <a:avLst/>
              <a:gdLst/>
              <a:ahLst/>
              <a:cxnLst/>
              <a:rect l="0" t="0" r="0" b="0"/>
              <a:pathLst>
                <a:path w="142263" h="34290">
                  <a:moveTo>
                    <a:pt x="39086" y="0"/>
                  </a:moveTo>
                  <a:lnTo>
                    <a:pt x="103176" y="0"/>
                  </a:lnTo>
                  <a:lnTo>
                    <a:pt x="142263" y="34290"/>
                  </a:lnTo>
                  <a:lnTo>
                    <a:pt x="0" y="34290"/>
                  </a:lnTo>
                  <a:lnTo>
                    <a:pt x="39086" y="0"/>
                  </a:lnTo>
                  <a:close/>
                </a:path>
              </a:pathLst>
            </a:custGeom>
            <a:ln w="0" cap="flat">
              <a:miter lim="127000"/>
            </a:ln>
          </p:spPr>
          <p:style>
            <a:lnRef idx="0">
              <a:srgbClr val="000000">
                <a:alpha val="0"/>
              </a:srgbClr>
            </a:lnRef>
            <a:fillRef idx="1">
              <a:srgbClr val="B6B6B7"/>
            </a:fillRef>
            <a:effectRef idx="0">
              <a:scrgbClr r="0" g="0" b="0"/>
            </a:effectRef>
            <a:fontRef idx="none"/>
          </p:style>
          <p:txBody>
            <a:bodyPr/>
            <a:lstStyle/>
            <a:p>
              <a:endParaRPr lang="en-IN"/>
            </a:p>
          </p:txBody>
        </p:sp>
        <p:sp>
          <p:nvSpPr>
            <p:cNvPr id="52" name="Shape 205">
              <a:extLst>
                <a:ext uri="{FF2B5EF4-FFF2-40B4-BE49-F238E27FC236}">
                  <a16:creationId xmlns:a16="http://schemas.microsoft.com/office/drawing/2014/main" id="{B9431741-E16F-5F24-7340-9E7295CB33CF}"/>
                </a:ext>
              </a:extLst>
            </p:cNvPr>
            <p:cNvSpPr/>
            <p:nvPr/>
          </p:nvSpPr>
          <p:spPr>
            <a:xfrm>
              <a:off x="642937" y="1097586"/>
              <a:ext cx="142263" cy="34290"/>
            </a:xfrm>
            <a:custGeom>
              <a:avLst/>
              <a:gdLst/>
              <a:ahLst/>
              <a:cxnLst/>
              <a:rect l="0" t="0" r="0" b="0"/>
              <a:pathLst>
                <a:path w="142263" h="34290">
                  <a:moveTo>
                    <a:pt x="0" y="0"/>
                  </a:moveTo>
                  <a:lnTo>
                    <a:pt x="142263" y="0"/>
                  </a:lnTo>
                  <a:lnTo>
                    <a:pt x="103176" y="34290"/>
                  </a:lnTo>
                  <a:lnTo>
                    <a:pt x="39086" y="34290"/>
                  </a:lnTo>
                  <a:lnTo>
                    <a:pt x="0" y="0"/>
                  </a:lnTo>
                  <a:close/>
                </a:path>
              </a:pathLst>
            </a:custGeom>
            <a:ln w="0" cap="flat">
              <a:miter lim="127000"/>
            </a:ln>
          </p:spPr>
          <p:style>
            <a:lnRef idx="0">
              <a:srgbClr val="000000">
                <a:alpha val="0"/>
              </a:srgbClr>
            </a:lnRef>
            <a:fillRef idx="1">
              <a:srgbClr val="B6B6B7"/>
            </a:fillRef>
            <a:effectRef idx="0">
              <a:scrgbClr r="0" g="0" b="0"/>
            </a:effectRef>
            <a:fontRef idx="none"/>
          </p:style>
          <p:txBody>
            <a:bodyPr/>
            <a:lstStyle/>
            <a:p>
              <a:endParaRPr lang="en-IN"/>
            </a:p>
          </p:txBody>
        </p:sp>
        <p:sp>
          <p:nvSpPr>
            <p:cNvPr id="53" name="Shape 206">
              <a:extLst>
                <a:ext uri="{FF2B5EF4-FFF2-40B4-BE49-F238E27FC236}">
                  <a16:creationId xmlns:a16="http://schemas.microsoft.com/office/drawing/2014/main" id="{D16D5B33-0CE8-059B-7BEE-8F0937826BDE}"/>
                </a:ext>
              </a:extLst>
            </p:cNvPr>
            <p:cNvSpPr/>
            <p:nvPr/>
          </p:nvSpPr>
          <p:spPr>
            <a:xfrm>
              <a:off x="642937" y="1097586"/>
              <a:ext cx="39086" cy="110116"/>
            </a:xfrm>
            <a:custGeom>
              <a:avLst/>
              <a:gdLst/>
              <a:ahLst/>
              <a:cxnLst/>
              <a:rect l="0" t="0" r="0" b="0"/>
              <a:pathLst>
                <a:path w="39086" h="110116">
                  <a:moveTo>
                    <a:pt x="0" y="0"/>
                  </a:moveTo>
                  <a:lnTo>
                    <a:pt x="39086" y="34290"/>
                  </a:lnTo>
                  <a:lnTo>
                    <a:pt x="39086" y="75826"/>
                  </a:lnTo>
                  <a:lnTo>
                    <a:pt x="0" y="110116"/>
                  </a:lnTo>
                  <a:lnTo>
                    <a:pt x="0" y="0"/>
                  </a:lnTo>
                  <a:close/>
                </a:path>
              </a:pathLst>
            </a:custGeom>
            <a:ln w="0" cap="flat">
              <a:miter lim="127000"/>
            </a:ln>
          </p:spPr>
          <p:style>
            <a:lnRef idx="0">
              <a:srgbClr val="000000">
                <a:alpha val="0"/>
              </a:srgbClr>
            </a:lnRef>
            <a:fillRef idx="1">
              <a:srgbClr val="9C9D9C"/>
            </a:fillRef>
            <a:effectRef idx="0">
              <a:scrgbClr r="0" g="0" b="0"/>
            </a:effectRef>
            <a:fontRef idx="none"/>
          </p:style>
          <p:txBody>
            <a:bodyPr/>
            <a:lstStyle/>
            <a:p>
              <a:endParaRPr lang="en-IN"/>
            </a:p>
          </p:txBody>
        </p:sp>
        <p:sp>
          <p:nvSpPr>
            <p:cNvPr id="54" name="Shape 207">
              <a:extLst>
                <a:ext uri="{FF2B5EF4-FFF2-40B4-BE49-F238E27FC236}">
                  <a16:creationId xmlns:a16="http://schemas.microsoft.com/office/drawing/2014/main" id="{AACA5B55-4453-5729-412B-3930BAAE4343}"/>
                </a:ext>
              </a:extLst>
            </p:cNvPr>
            <p:cNvSpPr/>
            <p:nvPr/>
          </p:nvSpPr>
          <p:spPr>
            <a:xfrm>
              <a:off x="746114" y="1097586"/>
              <a:ext cx="39086" cy="110116"/>
            </a:xfrm>
            <a:custGeom>
              <a:avLst/>
              <a:gdLst/>
              <a:ahLst/>
              <a:cxnLst/>
              <a:rect l="0" t="0" r="0" b="0"/>
              <a:pathLst>
                <a:path w="39086" h="110116">
                  <a:moveTo>
                    <a:pt x="39086" y="0"/>
                  </a:moveTo>
                  <a:lnTo>
                    <a:pt x="39086" y="110116"/>
                  </a:lnTo>
                  <a:lnTo>
                    <a:pt x="0" y="75826"/>
                  </a:lnTo>
                  <a:lnTo>
                    <a:pt x="0" y="34290"/>
                  </a:lnTo>
                  <a:lnTo>
                    <a:pt x="39086" y="0"/>
                  </a:lnTo>
                  <a:close/>
                </a:path>
              </a:pathLst>
            </a:custGeom>
            <a:ln w="0" cap="flat">
              <a:miter lim="127000"/>
            </a:ln>
          </p:spPr>
          <p:style>
            <a:lnRef idx="0">
              <a:srgbClr val="000000">
                <a:alpha val="0"/>
              </a:srgbClr>
            </a:lnRef>
            <a:fillRef idx="1">
              <a:srgbClr val="9C9D9C"/>
            </a:fillRef>
            <a:effectRef idx="0">
              <a:scrgbClr r="0" g="0" b="0"/>
            </a:effectRef>
            <a:fontRef idx="none"/>
          </p:style>
          <p:txBody>
            <a:bodyPr/>
            <a:lstStyle/>
            <a:p>
              <a:endParaRPr lang="en-IN"/>
            </a:p>
          </p:txBody>
        </p:sp>
        <p:sp>
          <p:nvSpPr>
            <p:cNvPr id="55" name="Shape 5674">
              <a:extLst>
                <a:ext uri="{FF2B5EF4-FFF2-40B4-BE49-F238E27FC236}">
                  <a16:creationId xmlns:a16="http://schemas.microsoft.com/office/drawing/2014/main" id="{5D7EE1F1-8A73-2A1D-DF66-AC6FF20DC87E}"/>
                </a:ext>
              </a:extLst>
            </p:cNvPr>
            <p:cNvSpPr/>
            <p:nvPr/>
          </p:nvSpPr>
          <p:spPr>
            <a:xfrm>
              <a:off x="682024" y="1131876"/>
              <a:ext cx="64090" cy="41536"/>
            </a:xfrm>
            <a:custGeom>
              <a:avLst/>
              <a:gdLst/>
              <a:ahLst/>
              <a:cxnLst/>
              <a:rect l="0" t="0" r="0" b="0"/>
              <a:pathLst>
                <a:path w="64090" h="41536">
                  <a:moveTo>
                    <a:pt x="0" y="0"/>
                  </a:moveTo>
                  <a:lnTo>
                    <a:pt x="64090" y="0"/>
                  </a:lnTo>
                  <a:lnTo>
                    <a:pt x="64090" y="41536"/>
                  </a:lnTo>
                  <a:lnTo>
                    <a:pt x="0" y="41536"/>
                  </a:lnTo>
                  <a:lnTo>
                    <a:pt x="0" y="0"/>
                  </a:lnTo>
                </a:path>
              </a:pathLst>
            </a:custGeom>
            <a:ln w="0" cap="flat">
              <a:miter lim="127000"/>
            </a:ln>
          </p:spPr>
          <p:style>
            <a:lnRef idx="0">
              <a:srgbClr val="000000">
                <a:alpha val="0"/>
              </a:srgbClr>
            </a:lnRef>
            <a:fillRef idx="1">
              <a:srgbClr val="D2D2D1"/>
            </a:fillRef>
            <a:effectRef idx="0">
              <a:scrgbClr r="0" g="0" b="0"/>
            </a:effectRef>
            <a:fontRef idx="none"/>
          </p:style>
          <p:txBody>
            <a:bodyPr/>
            <a:lstStyle/>
            <a:p>
              <a:endParaRPr lang="en-IN"/>
            </a:p>
          </p:txBody>
        </p:sp>
        <p:sp>
          <p:nvSpPr>
            <p:cNvPr id="56" name="Shape 209">
              <a:extLst>
                <a:ext uri="{FF2B5EF4-FFF2-40B4-BE49-F238E27FC236}">
                  <a16:creationId xmlns:a16="http://schemas.microsoft.com/office/drawing/2014/main" id="{07EE3EC4-730F-ED6A-C136-69DDCF0EBA7D}"/>
                </a:ext>
              </a:extLst>
            </p:cNvPr>
            <p:cNvSpPr/>
            <p:nvPr/>
          </p:nvSpPr>
          <p:spPr>
            <a:xfrm>
              <a:off x="612627" y="827654"/>
              <a:ext cx="263094" cy="96645"/>
            </a:xfrm>
            <a:custGeom>
              <a:avLst/>
              <a:gdLst/>
              <a:ahLst/>
              <a:cxnLst/>
              <a:rect l="0" t="0" r="0" b="0"/>
              <a:pathLst>
                <a:path w="263094" h="96645">
                  <a:moveTo>
                    <a:pt x="120423" y="1633"/>
                  </a:moveTo>
                  <a:cubicBezTo>
                    <a:pt x="144406" y="3062"/>
                    <a:pt x="145835" y="26126"/>
                    <a:pt x="162980" y="34290"/>
                  </a:cubicBezTo>
                  <a:cubicBezTo>
                    <a:pt x="180227" y="42454"/>
                    <a:pt x="232070" y="21431"/>
                    <a:pt x="263094" y="2960"/>
                  </a:cubicBezTo>
                  <a:cubicBezTo>
                    <a:pt x="231458" y="45108"/>
                    <a:pt x="180533" y="96645"/>
                    <a:pt x="155223" y="94808"/>
                  </a:cubicBezTo>
                  <a:cubicBezTo>
                    <a:pt x="130527" y="93073"/>
                    <a:pt x="117056" y="75009"/>
                    <a:pt x="96134" y="68988"/>
                  </a:cubicBezTo>
                  <a:cubicBezTo>
                    <a:pt x="77765" y="63784"/>
                    <a:pt x="31024" y="71438"/>
                    <a:pt x="0" y="89807"/>
                  </a:cubicBezTo>
                  <a:cubicBezTo>
                    <a:pt x="31637" y="47761"/>
                    <a:pt x="95114" y="0"/>
                    <a:pt x="120423" y="1633"/>
                  </a:cubicBezTo>
                  <a:close/>
                </a:path>
              </a:pathLst>
            </a:custGeom>
            <a:ln w="0" cap="flat">
              <a:miter lim="127000"/>
            </a:ln>
          </p:spPr>
          <p:style>
            <a:lnRef idx="0">
              <a:srgbClr val="000000">
                <a:alpha val="0"/>
              </a:srgbClr>
            </a:lnRef>
            <a:fillRef idx="1">
              <a:srgbClr val="FFC05A"/>
            </a:fillRef>
            <a:effectRef idx="0">
              <a:scrgbClr r="0" g="0" b="0"/>
            </a:effectRef>
            <a:fontRef idx="none"/>
          </p:style>
          <p:txBody>
            <a:bodyPr/>
            <a:lstStyle/>
            <a:p>
              <a:endParaRPr lang="en-IN"/>
            </a:p>
          </p:txBody>
        </p:sp>
        <p:sp>
          <p:nvSpPr>
            <p:cNvPr id="57" name="Shape 210">
              <a:extLst>
                <a:ext uri="{FF2B5EF4-FFF2-40B4-BE49-F238E27FC236}">
                  <a16:creationId xmlns:a16="http://schemas.microsoft.com/office/drawing/2014/main" id="{B58FB2F7-A8CF-862A-7581-F447C69F8D30}"/>
                </a:ext>
              </a:extLst>
            </p:cNvPr>
            <p:cNvSpPr/>
            <p:nvPr/>
          </p:nvSpPr>
          <p:spPr>
            <a:xfrm>
              <a:off x="1064622" y="1067072"/>
              <a:ext cx="171144" cy="171144"/>
            </a:xfrm>
            <a:custGeom>
              <a:avLst/>
              <a:gdLst/>
              <a:ahLst/>
              <a:cxnLst/>
              <a:rect l="0" t="0" r="0" b="0"/>
              <a:pathLst>
                <a:path w="171144" h="171144">
                  <a:moveTo>
                    <a:pt x="85521" y="0"/>
                  </a:moveTo>
                  <a:cubicBezTo>
                    <a:pt x="132874" y="0"/>
                    <a:pt x="171144" y="38270"/>
                    <a:pt x="171144" y="85623"/>
                  </a:cubicBezTo>
                  <a:cubicBezTo>
                    <a:pt x="171144" y="132874"/>
                    <a:pt x="132874" y="171144"/>
                    <a:pt x="85521" y="171144"/>
                  </a:cubicBezTo>
                  <a:cubicBezTo>
                    <a:pt x="38270" y="171144"/>
                    <a:pt x="0" y="132874"/>
                    <a:pt x="0" y="85623"/>
                  </a:cubicBezTo>
                  <a:cubicBezTo>
                    <a:pt x="0" y="38270"/>
                    <a:pt x="38270" y="0"/>
                    <a:pt x="85521" y="0"/>
                  </a:cubicBezTo>
                  <a:close/>
                </a:path>
              </a:pathLst>
            </a:custGeom>
            <a:ln w="0" cap="flat">
              <a:miter lim="127000"/>
            </a:ln>
          </p:spPr>
          <p:style>
            <a:lnRef idx="0">
              <a:srgbClr val="000000">
                <a:alpha val="0"/>
              </a:srgbClr>
            </a:lnRef>
            <a:fillRef idx="1">
              <a:srgbClr val="FFC05A"/>
            </a:fillRef>
            <a:effectRef idx="0">
              <a:scrgbClr r="0" g="0" b="0"/>
            </a:effectRef>
            <a:fontRef idx="none"/>
          </p:style>
          <p:txBody>
            <a:bodyPr/>
            <a:lstStyle/>
            <a:p>
              <a:endParaRPr lang="en-IN"/>
            </a:p>
          </p:txBody>
        </p:sp>
        <p:sp>
          <p:nvSpPr>
            <p:cNvPr id="58" name="Shape 211">
              <a:extLst>
                <a:ext uri="{FF2B5EF4-FFF2-40B4-BE49-F238E27FC236}">
                  <a16:creationId xmlns:a16="http://schemas.microsoft.com/office/drawing/2014/main" id="{9E65E032-3424-C885-4969-E3834EE54EA4}"/>
                </a:ext>
              </a:extLst>
            </p:cNvPr>
            <p:cNvSpPr/>
            <p:nvPr/>
          </p:nvSpPr>
          <p:spPr>
            <a:xfrm>
              <a:off x="572827" y="780914"/>
              <a:ext cx="141242" cy="494756"/>
            </a:xfrm>
            <a:custGeom>
              <a:avLst/>
              <a:gdLst/>
              <a:ahLst/>
              <a:cxnLst/>
              <a:rect l="0" t="0" r="0" b="0"/>
              <a:pathLst>
                <a:path w="141242" h="494756">
                  <a:moveTo>
                    <a:pt x="56130" y="0"/>
                  </a:moveTo>
                  <a:lnTo>
                    <a:pt x="141242" y="0"/>
                  </a:lnTo>
                  <a:lnTo>
                    <a:pt x="141242" y="53812"/>
                  </a:lnTo>
                  <a:lnTo>
                    <a:pt x="135179" y="55549"/>
                  </a:lnTo>
                  <a:cubicBezTo>
                    <a:pt x="105166" y="70264"/>
                    <a:pt x="63528" y="105013"/>
                    <a:pt x="39801" y="136548"/>
                  </a:cubicBezTo>
                  <a:cubicBezTo>
                    <a:pt x="70825" y="118178"/>
                    <a:pt x="117566" y="110524"/>
                    <a:pt x="135936" y="115729"/>
                  </a:cubicBezTo>
                  <a:lnTo>
                    <a:pt x="141242" y="118467"/>
                  </a:lnTo>
                  <a:lnTo>
                    <a:pt x="141242" y="316672"/>
                  </a:lnTo>
                  <a:lnTo>
                    <a:pt x="70111" y="316672"/>
                  </a:lnTo>
                  <a:lnTo>
                    <a:pt x="70111" y="426788"/>
                  </a:lnTo>
                  <a:lnTo>
                    <a:pt x="141242" y="426788"/>
                  </a:lnTo>
                  <a:lnTo>
                    <a:pt x="141242" y="494756"/>
                  </a:lnTo>
                  <a:lnTo>
                    <a:pt x="56130" y="494756"/>
                  </a:lnTo>
                  <a:cubicBezTo>
                    <a:pt x="25105" y="494756"/>
                    <a:pt x="0" y="469651"/>
                    <a:pt x="0" y="438626"/>
                  </a:cubicBezTo>
                  <a:lnTo>
                    <a:pt x="0" y="56027"/>
                  </a:lnTo>
                  <a:cubicBezTo>
                    <a:pt x="0" y="25105"/>
                    <a:pt x="25105" y="0"/>
                    <a:pt x="56130" y="0"/>
                  </a:cubicBezTo>
                  <a:close/>
                </a:path>
              </a:pathLst>
            </a:custGeom>
            <a:ln w="0" cap="flat">
              <a:miter lim="127000"/>
            </a:ln>
          </p:spPr>
          <p:style>
            <a:lnRef idx="0">
              <a:srgbClr val="000000">
                <a:alpha val="0"/>
              </a:srgbClr>
            </a:lnRef>
            <a:fillRef idx="1">
              <a:srgbClr val="8BCB8F"/>
            </a:fillRef>
            <a:effectRef idx="0">
              <a:scrgbClr r="0" g="0" b="0"/>
            </a:effectRef>
            <a:fontRef idx="none"/>
          </p:style>
          <p:txBody>
            <a:bodyPr/>
            <a:lstStyle/>
            <a:p>
              <a:endParaRPr lang="en-IN"/>
            </a:p>
          </p:txBody>
        </p:sp>
        <p:sp>
          <p:nvSpPr>
            <p:cNvPr id="59" name="Shape 212">
              <a:extLst>
                <a:ext uri="{FF2B5EF4-FFF2-40B4-BE49-F238E27FC236}">
                  <a16:creationId xmlns:a16="http://schemas.microsoft.com/office/drawing/2014/main" id="{08085DCB-0ADE-2B39-99FE-37D137492D53}"/>
                </a:ext>
              </a:extLst>
            </p:cNvPr>
            <p:cNvSpPr/>
            <p:nvPr/>
          </p:nvSpPr>
          <p:spPr>
            <a:xfrm>
              <a:off x="714069" y="780914"/>
              <a:ext cx="436126" cy="494756"/>
            </a:xfrm>
            <a:custGeom>
              <a:avLst/>
              <a:gdLst/>
              <a:ahLst/>
              <a:cxnLst/>
              <a:rect l="0" t="0" r="0" b="0"/>
              <a:pathLst>
                <a:path w="436126" h="494756">
                  <a:moveTo>
                    <a:pt x="0" y="0"/>
                  </a:moveTo>
                  <a:lnTo>
                    <a:pt x="436126" y="0"/>
                  </a:lnTo>
                  <a:lnTo>
                    <a:pt x="436126" y="286168"/>
                  </a:lnTo>
                  <a:lnTo>
                    <a:pt x="436075" y="286158"/>
                  </a:lnTo>
                  <a:cubicBezTo>
                    <a:pt x="388824" y="286158"/>
                    <a:pt x="350554" y="324428"/>
                    <a:pt x="350554" y="371781"/>
                  </a:cubicBezTo>
                  <a:cubicBezTo>
                    <a:pt x="350554" y="419032"/>
                    <a:pt x="388824" y="457302"/>
                    <a:pt x="436075" y="457302"/>
                  </a:cubicBezTo>
                  <a:lnTo>
                    <a:pt x="436126" y="457292"/>
                  </a:lnTo>
                  <a:lnTo>
                    <a:pt x="436126" y="494756"/>
                  </a:lnTo>
                  <a:lnTo>
                    <a:pt x="0" y="494756"/>
                  </a:lnTo>
                  <a:lnTo>
                    <a:pt x="0" y="426788"/>
                  </a:lnTo>
                  <a:lnTo>
                    <a:pt x="71131" y="426788"/>
                  </a:lnTo>
                  <a:lnTo>
                    <a:pt x="71131" y="316672"/>
                  </a:lnTo>
                  <a:lnTo>
                    <a:pt x="0" y="316672"/>
                  </a:lnTo>
                  <a:lnTo>
                    <a:pt x="0" y="118467"/>
                  </a:lnTo>
                  <a:lnTo>
                    <a:pt x="22822" y="130246"/>
                  </a:lnTo>
                  <a:cubicBezTo>
                    <a:pt x="31892" y="135731"/>
                    <a:pt x="41434" y="140681"/>
                    <a:pt x="53782" y="141548"/>
                  </a:cubicBezTo>
                  <a:cubicBezTo>
                    <a:pt x="79092" y="143385"/>
                    <a:pt x="130016" y="91848"/>
                    <a:pt x="161653" y="49700"/>
                  </a:cubicBezTo>
                  <a:cubicBezTo>
                    <a:pt x="130628" y="68172"/>
                    <a:pt x="78785" y="89195"/>
                    <a:pt x="61538" y="81031"/>
                  </a:cubicBezTo>
                  <a:cubicBezTo>
                    <a:pt x="44393" y="72866"/>
                    <a:pt x="42964" y="49802"/>
                    <a:pt x="18982" y="48373"/>
                  </a:cubicBezTo>
                  <a:lnTo>
                    <a:pt x="0" y="53812"/>
                  </a:lnTo>
                  <a:lnTo>
                    <a:pt x="0" y="0"/>
                  </a:lnTo>
                  <a:close/>
                </a:path>
              </a:pathLst>
            </a:custGeom>
            <a:ln w="0" cap="flat">
              <a:miter lim="127000"/>
            </a:ln>
          </p:spPr>
          <p:style>
            <a:lnRef idx="0">
              <a:srgbClr val="000000">
                <a:alpha val="0"/>
              </a:srgbClr>
            </a:lnRef>
            <a:fillRef idx="1">
              <a:srgbClr val="8BCB8F"/>
            </a:fillRef>
            <a:effectRef idx="0">
              <a:scrgbClr r="0" g="0" b="0"/>
            </a:effectRef>
            <a:fontRef idx="none"/>
          </p:style>
          <p:txBody>
            <a:bodyPr/>
            <a:lstStyle/>
            <a:p>
              <a:endParaRPr lang="en-IN"/>
            </a:p>
          </p:txBody>
        </p:sp>
        <p:sp>
          <p:nvSpPr>
            <p:cNvPr id="60" name="Shape 213">
              <a:extLst>
                <a:ext uri="{FF2B5EF4-FFF2-40B4-BE49-F238E27FC236}">
                  <a16:creationId xmlns:a16="http://schemas.microsoft.com/office/drawing/2014/main" id="{E18BC4C0-2BDD-7114-71E2-96EFB9C73B8B}"/>
                </a:ext>
              </a:extLst>
            </p:cNvPr>
            <p:cNvSpPr/>
            <p:nvPr/>
          </p:nvSpPr>
          <p:spPr>
            <a:xfrm>
              <a:off x="1150194" y="780914"/>
              <a:ext cx="125475" cy="494756"/>
            </a:xfrm>
            <a:custGeom>
              <a:avLst/>
              <a:gdLst/>
              <a:ahLst/>
              <a:cxnLst/>
              <a:rect l="0" t="0" r="0" b="0"/>
              <a:pathLst>
                <a:path w="125475" h="494756">
                  <a:moveTo>
                    <a:pt x="0" y="0"/>
                  </a:moveTo>
                  <a:lnTo>
                    <a:pt x="69345" y="0"/>
                  </a:lnTo>
                  <a:cubicBezTo>
                    <a:pt x="100370" y="0"/>
                    <a:pt x="125475" y="25105"/>
                    <a:pt x="125475" y="56027"/>
                  </a:cubicBezTo>
                  <a:lnTo>
                    <a:pt x="125475" y="438626"/>
                  </a:lnTo>
                  <a:cubicBezTo>
                    <a:pt x="125475" y="469651"/>
                    <a:pt x="100370" y="494756"/>
                    <a:pt x="69345" y="494756"/>
                  </a:cubicBezTo>
                  <a:lnTo>
                    <a:pt x="0" y="494756"/>
                  </a:lnTo>
                  <a:lnTo>
                    <a:pt x="0" y="457292"/>
                  </a:lnTo>
                  <a:lnTo>
                    <a:pt x="33305" y="450584"/>
                  </a:lnTo>
                  <a:cubicBezTo>
                    <a:pt x="64045" y="437606"/>
                    <a:pt x="85572" y="407219"/>
                    <a:pt x="85572" y="371781"/>
                  </a:cubicBezTo>
                  <a:cubicBezTo>
                    <a:pt x="85572" y="336267"/>
                    <a:pt x="64045" y="305861"/>
                    <a:pt x="33305" y="292878"/>
                  </a:cubicBezTo>
                  <a:lnTo>
                    <a:pt x="0" y="286168"/>
                  </a:lnTo>
                  <a:lnTo>
                    <a:pt x="0" y="0"/>
                  </a:lnTo>
                  <a:close/>
                </a:path>
              </a:pathLst>
            </a:custGeom>
            <a:ln w="0" cap="flat">
              <a:miter lim="127000"/>
            </a:ln>
          </p:spPr>
          <p:style>
            <a:lnRef idx="0">
              <a:srgbClr val="000000">
                <a:alpha val="0"/>
              </a:srgbClr>
            </a:lnRef>
            <a:fillRef idx="1">
              <a:srgbClr val="8BCB8F"/>
            </a:fillRef>
            <a:effectRef idx="0">
              <a:scrgbClr r="0" g="0" b="0"/>
            </a:effectRef>
            <a:fontRef idx="none"/>
          </p:style>
          <p:txBody>
            <a:bodyPr/>
            <a:lstStyle/>
            <a:p>
              <a:endParaRPr lang="en-IN"/>
            </a:p>
          </p:txBody>
        </p:sp>
        <p:sp>
          <p:nvSpPr>
            <p:cNvPr id="61" name="Shape 214">
              <a:extLst>
                <a:ext uri="{FF2B5EF4-FFF2-40B4-BE49-F238E27FC236}">
                  <a16:creationId xmlns:a16="http://schemas.microsoft.com/office/drawing/2014/main" id="{9AEFFA54-6A36-09ED-AA97-ACB85A9FAD24}"/>
                </a:ext>
              </a:extLst>
            </p:cNvPr>
            <p:cNvSpPr/>
            <p:nvPr/>
          </p:nvSpPr>
          <p:spPr>
            <a:xfrm>
              <a:off x="394947" y="141242"/>
              <a:ext cx="53884" cy="80520"/>
            </a:xfrm>
            <a:custGeom>
              <a:avLst/>
              <a:gdLst/>
              <a:ahLst/>
              <a:cxnLst/>
              <a:rect l="0" t="0" r="0" b="0"/>
              <a:pathLst>
                <a:path w="53884" h="80520">
                  <a:moveTo>
                    <a:pt x="26942" y="0"/>
                  </a:moveTo>
                  <a:lnTo>
                    <a:pt x="53884" y="80520"/>
                  </a:lnTo>
                  <a:lnTo>
                    <a:pt x="0" y="80520"/>
                  </a:lnTo>
                  <a:lnTo>
                    <a:pt x="26942" y="0"/>
                  </a:lnTo>
                  <a:close/>
                </a:path>
              </a:pathLst>
            </a:custGeom>
            <a:ln w="0" cap="flat">
              <a:miter lim="127000"/>
            </a:ln>
          </p:spPr>
          <p:style>
            <a:lnRef idx="0">
              <a:srgbClr val="000000">
                <a:alpha val="0"/>
              </a:srgbClr>
            </a:lnRef>
            <a:fillRef idx="1">
              <a:srgbClr val="F9EEB6"/>
            </a:fillRef>
            <a:effectRef idx="0">
              <a:scrgbClr r="0" g="0" b="0"/>
            </a:effectRef>
            <a:fontRef idx="none"/>
          </p:style>
          <p:txBody>
            <a:bodyPr/>
            <a:lstStyle/>
            <a:p>
              <a:endParaRPr lang="en-IN"/>
            </a:p>
          </p:txBody>
        </p:sp>
        <p:sp>
          <p:nvSpPr>
            <p:cNvPr id="62" name="Shape 215">
              <a:extLst>
                <a:ext uri="{FF2B5EF4-FFF2-40B4-BE49-F238E27FC236}">
                  <a16:creationId xmlns:a16="http://schemas.microsoft.com/office/drawing/2014/main" id="{C09CB39B-F438-3C78-AEC8-5C310C78FAA3}"/>
                </a:ext>
              </a:extLst>
            </p:cNvPr>
            <p:cNvSpPr/>
            <p:nvPr/>
          </p:nvSpPr>
          <p:spPr>
            <a:xfrm>
              <a:off x="276769" y="141242"/>
              <a:ext cx="59599" cy="130322"/>
            </a:xfrm>
            <a:custGeom>
              <a:avLst/>
              <a:gdLst/>
              <a:ahLst/>
              <a:cxnLst/>
              <a:rect l="0" t="0" r="0" b="0"/>
              <a:pathLst>
                <a:path w="59599" h="130322">
                  <a:moveTo>
                    <a:pt x="29800" y="0"/>
                  </a:moveTo>
                  <a:cubicBezTo>
                    <a:pt x="37964" y="0"/>
                    <a:pt x="45516" y="3368"/>
                    <a:pt x="50823" y="8777"/>
                  </a:cubicBezTo>
                  <a:cubicBezTo>
                    <a:pt x="56232" y="14083"/>
                    <a:pt x="59599" y="21635"/>
                    <a:pt x="59599" y="29800"/>
                  </a:cubicBezTo>
                  <a:lnTo>
                    <a:pt x="59599" y="100523"/>
                  </a:lnTo>
                  <a:cubicBezTo>
                    <a:pt x="59599" y="116953"/>
                    <a:pt x="46230" y="130322"/>
                    <a:pt x="29800" y="130322"/>
                  </a:cubicBezTo>
                  <a:cubicBezTo>
                    <a:pt x="13267" y="130322"/>
                    <a:pt x="0" y="116953"/>
                    <a:pt x="0" y="100523"/>
                  </a:cubicBezTo>
                  <a:lnTo>
                    <a:pt x="0" y="29800"/>
                  </a:lnTo>
                  <a:cubicBezTo>
                    <a:pt x="0" y="13369"/>
                    <a:pt x="13267" y="0"/>
                    <a:pt x="29800" y="0"/>
                  </a:cubicBezTo>
                  <a:close/>
                </a:path>
              </a:pathLst>
            </a:custGeom>
            <a:ln w="0" cap="flat">
              <a:miter lim="127000"/>
            </a:ln>
          </p:spPr>
          <p:style>
            <a:lnRef idx="0">
              <a:srgbClr val="000000">
                <a:alpha val="0"/>
              </a:srgbClr>
            </a:lnRef>
            <a:fillRef idx="1">
              <a:srgbClr val="F9EEB6"/>
            </a:fillRef>
            <a:effectRef idx="0">
              <a:scrgbClr r="0" g="0" b="0"/>
            </a:effectRef>
            <a:fontRef idx="none"/>
          </p:style>
          <p:txBody>
            <a:bodyPr/>
            <a:lstStyle/>
            <a:p>
              <a:endParaRPr lang="en-IN"/>
            </a:p>
          </p:txBody>
        </p:sp>
        <p:sp>
          <p:nvSpPr>
            <p:cNvPr id="63" name="Shape 216">
              <a:extLst>
                <a:ext uri="{FF2B5EF4-FFF2-40B4-BE49-F238E27FC236}">
                  <a16:creationId xmlns:a16="http://schemas.microsoft.com/office/drawing/2014/main" id="{5992FAB1-EEC4-60DA-37B0-18D4309A088F}"/>
                </a:ext>
              </a:extLst>
            </p:cNvPr>
            <p:cNvSpPr/>
            <p:nvPr/>
          </p:nvSpPr>
          <p:spPr>
            <a:xfrm>
              <a:off x="0" y="0"/>
              <a:ext cx="383874" cy="1071144"/>
            </a:xfrm>
            <a:custGeom>
              <a:avLst/>
              <a:gdLst/>
              <a:ahLst/>
              <a:cxnLst/>
              <a:rect l="0" t="0" r="0" b="0"/>
              <a:pathLst>
                <a:path w="383874" h="1071144">
                  <a:moveTo>
                    <a:pt x="10205" y="0"/>
                  </a:moveTo>
                  <a:lnTo>
                    <a:pt x="383874" y="0"/>
                  </a:lnTo>
                  <a:lnTo>
                    <a:pt x="383874" y="20411"/>
                  </a:lnTo>
                  <a:lnTo>
                    <a:pt x="20411" y="20411"/>
                  </a:lnTo>
                  <a:lnTo>
                    <a:pt x="20411" y="1050733"/>
                  </a:lnTo>
                  <a:lnTo>
                    <a:pt x="20411" y="1050743"/>
                  </a:lnTo>
                  <a:lnTo>
                    <a:pt x="383874" y="1050743"/>
                  </a:lnTo>
                  <a:lnTo>
                    <a:pt x="383874" y="1071144"/>
                  </a:lnTo>
                  <a:lnTo>
                    <a:pt x="10205" y="1071144"/>
                  </a:lnTo>
                  <a:cubicBezTo>
                    <a:pt x="7383" y="1071144"/>
                    <a:pt x="4832" y="1070001"/>
                    <a:pt x="2986" y="1068154"/>
                  </a:cubicBezTo>
                  <a:lnTo>
                    <a:pt x="0" y="1060939"/>
                  </a:lnTo>
                  <a:lnTo>
                    <a:pt x="0" y="10205"/>
                  </a:lnTo>
                  <a:lnTo>
                    <a:pt x="2986" y="2990"/>
                  </a:lnTo>
                  <a:lnTo>
                    <a:pt x="10205"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64" name="Shape 217">
              <a:extLst>
                <a:ext uri="{FF2B5EF4-FFF2-40B4-BE49-F238E27FC236}">
                  <a16:creationId xmlns:a16="http://schemas.microsoft.com/office/drawing/2014/main" id="{C14F3421-AAF0-3BD0-AEBA-6A38DEC6AB2A}"/>
                </a:ext>
              </a:extLst>
            </p:cNvPr>
            <p:cNvSpPr/>
            <p:nvPr/>
          </p:nvSpPr>
          <p:spPr>
            <a:xfrm>
              <a:off x="383874" y="0"/>
              <a:ext cx="540384" cy="1285875"/>
            </a:xfrm>
            <a:custGeom>
              <a:avLst/>
              <a:gdLst/>
              <a:ahLst/>
              <a:cxnLst/>
              <a:rect l="0" t="0" r="0" b="0"/>
              <a:pathLst>
                <a:path w="540384" h="1285875">
                  <a:moveTo>
                    <a:pt x="0" y="0"/>
                  </a:moveTo>
                  <a:lnTo>
                    <a:pt x="373669" y="0"/>
                  </a:lnTo>
                  <a:lnTo>
                    <a:pt x="380888" y="2990"/>
                  </a:lnTo>
                  <a:cubicBezTo>
                    <a:pt x="382734" y="4837"/>
                    <a:pt x="383874" y="7389"/>
                    <a:pt x="383874" y="10205"/>
                  </a:cubicBezTo>
                  <a:lnTo>
                    <a:pt x="383874" y="770698"/>
                  </a:lnTo>
                  <a:lnTo>
                    <a:pt x="540384" y="770698"/>
                  </a:lnTo>
                  <a:lnTo>
                    <a:pt x="540384" y="791099"/>
                  </a:lnTo>
                  <a:lnTo>
                    <a:pt x="245061" y="791099"/>
                  </a:lnTo>
                  <a:cubicBezTo>
                    <a:pt x="219762" y="791099"/>
                    <a:pt x="199178" y="811683"/>
                    <a:pt x="199178" y="836982"/>
                  </a:cubicBezTo>
                  <a:lnTo>
                    <a:pt x="199178" y="1219581"/>
                  </a:lnTo>
                  <a:cubicBezTo>
                    <a:pt x="199178" y="1244880"/>
                    <a:pt x="219762" y="1265464"/>
                    <a:pt x="245061" y="1265464"/>
                  </a:cubicBezTo>
                  <a:lnTo>
                    <a:pt x="540384" y="1265464"/>
                  </a:lnTo>
                  <a:lnTo>
                    <a:pt x="540384" y="1285875"/>
                  </a:lnTo>
                  <a:lnTo>
                    <a:pt x="245061" y="1285875"/>
                  </a:lnTo>
                  <a:cubicBezTo>
                    <a:pt x="208506" y="1285875"/>
                    <a:pt x="178767" y="1256136"/>
                    <a:pt x="178767" y="1219581"/>
                  </a:cubicBezTo>
                  <a:lnTo>
                    <a:pt x="178767" y="1071144"/>
                  </a:lnTo>
                  <a:lnTo>
                    <a:pt x="0" y="1071144"/>
                  </a:lnTo>
                  <a:lnTo>
                    <a:pt x="0" y="1050743"/>
                  </a:lnTo>
                  <a:lnTo>
                    <a:pt x="178767" y="1050743"/>
                  </a:lnTo>
                  <a:lnTo>
                    <a:pt x="178767" y="836992"/>
                  </a:lnTo>
                  <a:cubicBezTo>
                    <a:pt x="178767" y="800437"/>
                    <a:pt x="208506" y="770698"/>
                    <a:pt x="245061" y="770698"/>
                  </a:cubicBezTo>
                  <a:lnTo>
                    <a:pt x="363464" y="770698"/>
                  </a:lnTo>
                  <a:lnTo>
                    <a:pt x="363464" y="20411"/>
                  </a:lnTo>
                  <a:lnTo>
                    <a:pt x="0" y="20411"/>
                  </a:lnTo>
                  <a:lnTo>
                    <a:pt x="0"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65" name="Shape 218">
              <a:extLst>
                <a:ext uri="{FF2B5EF4-FFF2-40B4-BE49-F238E27FC236}">
                  <a16:creationId xmlns:a16="http://schemas.microsoft.com/office/drawing/2014/main" id="{5F694AC6-D3B3-47E7-C13F-4299978EE36F}"/>
                </a:ext>
              </a:extLst>
            </p:cNvPr>
            <p:cNvSpPr/>
            <p:nvPr/>
          </p:nvSpPr>
          <p:spPr>
            <a:xfrm>
              <a:off x="924258" y="770698"/>
              <a:ext cx="361617" cy="515177"/>
            </a:xfrm>
            <a:custGeom>
              <a:avLst/>
              <a:gdLst/>
              <a:ahLst/>
              <a:cxnLst/>
              <a:rect l="0" t="0" r="0" b="0"/>
              <a:pathLst>
                <a:path w="361617" h="515177">
                  <a:moveTo>
                    <a:pt x="0" y="0"/>
                  </a:moveTo>
                  <a:lnTo>
                    <a:pt x="295323" y="0"/>
                  </a:lnTo>
                  <a:cubicBezTo>
                    <a:pt x="331878" y="0"/>
                    <a:pt x="361617" y="29738"/>
                    <a:pt x="361617" y="66284"/>
                  </a:cubicBezTo>
                  <a:lnTo>
                    <a:pt x="361617" y="448883"/>
                  </a:lnTo>
                  <a:cubicBezTo>
                    <a:pt x="361617" y="485438"/>
                    <a:pt x="331878" y="515177"/>
                    <a:pt x="295323" y="515177"/>
                  </a:cubicBezTo>
                  <a:lnTo>
                    <a:pt x="0" y="515177"/>
                  </a:lnTo>
                  <a:lnTo>
                    <a:pt x="0" y="494766"/>
                  </a:lnTo>
                  <a:lnTo>
                    <a:pt x="295323" y="494766"/>
                  </a:lnTo>
                  <a:cubicBezTo>
                    <a:pt x="320622" y="494766"/>
                    <a:pt x="341206" y="474182"/>
                    <a:pt x="341206" y="448883"/>
                  </a:cubicBezTo>
                  <a:lnTo>
                    <a:pt x="341206" y="66284"/>
                  </a:lnTo>
                  <a:cubicBezTo>
                    <a:pt x="341206" y="40985"/>
                    <a:pt x="320622" y="20400"/>
                    <a:pt x="295323" y="20400"/>
                  </a:cubicBezTo>
                  <a:lnTo>
                    <a:pt x="0" y="20400"/>
                  </a:lnTo>
                  <a:lnTo>
                    <a:pt x="0"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66" name="Shape 219">
              <a:extLst>
                <a:ext uri="{FF2B5EF4-FFF2-40B4-BE49-F238E27FC236}">
                  <a16:creationId xmlns:a16="http://schemas.microsoft.com/office/drawing/2014/main" id="{D5F7E9DB-15A1-65A0-AA4B-9F2381538CD7}"/>
                </a:ext>
              </a:extLst>
            </p:cNvPr>
            <p:cNvSpPr/>
            <p:nvPr/>
          </p:nvSpPr>
          <p:spPr>
            <a:xfrm>
              <a:off x="1054397" y="1056867"/>
              <a:ext cx="95793" cy="191575"/>
            </a:xfrm>
            <a:custGeom>
              <a:avLst/>
              <a:gdLst/>
              <a:ahLst/>
              <a:cxnLst/>
              <a:rect l="0" t="0" r="0" b="0"/>
              <a:pathLst>
                <a:path w="95793" h="191575">
                  <a:moveTo>
                    <a:pt x="95788" y="0"/>
                  </a:moveTo>
                  <a:lnTo>
                    <a:pt x="95793" y="1"/>
                  </a:lnTo>
                  <a:lnTo>
                    <a:pt x="95793" y="20422"/>
                  </a:lnTo>
                  <a:lnTo>
                    <a:pt x="95788" y="20421"/>
                  </a:lnTo>
                  <a:cubicBezTo>
                    <a:pt x="54221" y="20421"/>
                    <a:pt x="20411" y="54231"/>
                    <a:pt x="20411" y="95798"/>
                  </a:cubicBezTo>
                  <a:cubicBezTo>
                    <a:pt x="20411" y="137364"/>
                    <a:pt x="54231" y="171174"/>
                    <a:pt x="95788" y="171174"/>
                  </a:cubicBezTo>
                  <a:lnTo>
                    <a:pt x="95793" y="171173"/>
                  </a:lnTo>
                  <a:lnTo>
                    <a:pt x="95793" y="191574"/>
                  </a:lnTo>
                  <a:lnTo>
                    <a:pt x="95788" y="191575"/>
                  </a:lnTo>
                  <a:cubicBezTo>
                    <a:pt x="42964" y="191575"/>
                    <a:pt x="0" y="148611"/>
                    <a:pt x="0" y="95788"/>
                  </a:cubicBezTo>
                  <a:cubicBezTo>
                    <a:pt x="0" y="42965"/>
                    <a:pt x="42964" y="0"/>
                    <a:pt x="95788"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67" name="Shape 220">
              <a:extLst>
                <a:ext uri="{FF2B5EF4-FFF2-40B4-BE49-F238E27FC236}">
                  <a16:creationId xmlns:a16="http://schemas.microsoft.com/office/drawing/2014/main" id="{524DFDA3-009D-14D3-3629-7DFFCD5B0C76}"/>
                </a:ext>
              </a:extLst>
            </p:cNvPr>
            <p:cNvSpPr/>
            <p:nvPr/>
          </p:nvSpPr>
          <p:spPr>
            <a:xfrm>
              <a:off x="1150189" y="1056868"/>
              <a:ext cx="95793" cy="191573"/>
            </a:xfrm>
            <a:custGeom>
              <a:avLst/>
              <a:gdLst/>
              <a:ahLst/>
              <a:cxnLst/>
              <a:rect l="0" t="0" r="0" b="0"/>
              <a:pathLst>
                <a:path w="95793" h="191573">
                  <a:moveTo>
                    <a:pt x="0" y="0"/>
                  </a:moveTo>
                  <a:lnTo>
                    <a:pt x="37248" y="7538"/>
                  </a:lnTo>
                  <a:cubicBezTo>
                    <a:pt x="71619" y="22097"/>
                    <a:pt x="95793" y="56169"/>
                    <a:pt x="95793" y="95787"/>
                  </a:cubicBezTo>
                  <a:cubicBezTo>
                    <a:pt x="95793" y="135404"/>
                    <a:pt x="71619" y="169476"/>
                    <a:pt x="37248" y="184036"/>
                  </a:cubicBezTo>
                  <a:lnTo>
                    <a:pt x="0" y="191573"/>
                  </a:lnTo>
                  <a:lnTo>
                    <a:pt x="0" y="171173"/>
                  </a:lnTo>
                  <a:lnTo>
                    <a:pt x="29310" y="165241"/>
                  </a:lnTo>
                  <a:cubicBezTo>
                    <a:pt x="56358" y="153783"/>
                    <a:pt x="75382" y="126972"/>
                    <a:pt x="75382" y="95797"/>
                  </a:cubicBezTo>
                  <a:cubicBezTo>
                    <a:pt x="75382" y="64622"/>
                    <a:pt x="56358" y="37810"/>
                    <a:pt x="29310" y="26352"/>
                  </a:cubicBezTo>
                  <a:lnTo>
                    <a:pt x="0" y="20421"/>
                  </a:lnTo>
                  <a:lnTo>
                    <a:pt x="0"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68" name="Shape 221">
              <a:extLst>
                <a:ext uri="{FF2B5EF4-FFF2-40B4-BE49-F238E27FC236}">
                  <a16:creationId xmlns:a16="http://schemas.microsoft.com/office/drawing/2014/main" id="{98F0F7BE-06F1-7E51-9B5A-F698AE0AB235}"/>
                </a:ext>
              </a:extLst>
            </p:cNvPr>
            <p:cNvSpPr/>
            <p:nvPr/>
          </p:nvSpPr>
          <p:spPr>
            <a:xfrm>
              <a:off x="632732" y="1087401"/>
              <a:ext cx="29744" cy="130506"/>
            </a:xfrm>
            <a:custGeom>
              <a:avLst/>
              <a:gdLst/>
              <a:ahLst/>
              <a:cxnLst/>
              <a:rect l="0" t="0" r="0" b="0"/>
              <a:pathLst>
                <a:path w="29744" h="130506">
                  <a:moveTo>
                    <a:pt x="10206" y="0"/>
                  </a:moveTo>
                  <a:lnTo>
                    <a:pt x="29744" y="0"/>
                  </a:lnTo>
                  <a:lnTo>
                    <a:pt x="29744" y="40923"/>
                  </a:lnTo>
                  <a:lnTo>
                    <a:pt x="20411" y="32739"/>
                  </a:lnTo>
                  <a:lnTo>
                    <a:pt x="20411" y="97767"/>
                  </a:lnTo>
                  <a:lnTo>
                    <a:pt x="29744" y="89577"/>
                  </a:lnTo>
                  <a:lnTo>
                    <a:pt x="29744" y="130506"/>
                  </a:lnTo>
                  <a:lnTo>
                    <a:pt x="10195" y="130506"/>
                  </a:lnTo>
                  <a:cubicBezTo>
                    <a:pt x="8756" y="130506"/>
                    <a:pt x="7389" y="130190"/>
                    <a:pt x="6144" y="129649"/>
                  </a:cubicBezTo>
                  <a:cubicBezTo>
                    <a:pt x="5878" y="129526"/>
                    <a:pt x="5674" y="129292"/>
                    <a:pt x="5419" y="129159"/>
                  </a:cubicBezTo>
                  <a:cubicBezTo>
                    <a:pt x="4440" y="128628"/>
                    <a:pt x="3531" y="128026"/>
                    <a:pt x="2776" y="127220"/>
                  </a:cubicBezTo>
                  <a:cubicBezTo>
                    <a:pt x="2704" y="127138"/>
                    <a:pt x="2592" y="127108"/>
                    <a:pt x="2521" y="127026"/>
                  </a:cubicBezTo>
                  <a:cubicBezTo>
                    <a:pt x="2184" y="126638"/>
                    <a:pt x="2062" y="126159"/>
                    <a:pt x="1786" y="125740"/>
                  </a:cubicBezTo>
                  <a:cubicBezTo>
                    <a:pt x="1388" y="125138"/>
                    <a:pt x="970" y="124566"/>
                    <a:pt x="715" y="123873"/>
                  </a:cubicBezTo>
                  <a:cubicBezTo>
                    <a:pt x="459" y="123168"/>
                    <a:pt x="388" y="122454"/>
                    <a:pt x="286" y="121729"/>
                  </a:cubicBezTo>
                  <a:cubicBezTo>
                    <a:pt x="214" y="121240"/>
                    <a:pt x="0" y="120801"/>
                    <a:pt x="0" y="120291"/>
                  </a:cubicBezTo>
                  <a:lnTo>
                    <a:pt x="0" y="10215"/>
                  </a:lnTo>
                  <a:cubicBezTo>
                    <a:pt x="0" y="9705"/>
                    <a:pt x="214" y="9266"/>
                    <a:pt x="286" y="8766"/>
                  </a:cubicBezTo>
                  <a:cubicBezTo>
                    <a:pt x="388" y="8042"/>
                    <a:pt x="449" y="7327"/>
                    <a:pt x="715" y="6633"/>
                  </a:cubicBezTo>
                  <a:cubicBezTo>
                    <a:pt x="980" y="5929"/>
                    <a:pt x="1408" y="5348"/>
                    <a:pt x="1806" y="4735"/>
                  </a:cubicBezTo>
                  <a:cubicBezTo>
                    <a:pt x="2072" y="4317"/>
                    <a:pt x="2194" y="3847"/>
                    <a:pt x="2531" y="3470"/>
                  </a:cubicBezTo>
                  <a:cubicBezTo>
                    <a:pt x="2613" y="3388"/>
                    <a:pt x="2715" y="3358"/>
                    <a:pt x="2796" y="3276"/>
                  </a:cubicBezTo>
                  <a:cubicBezTo>
                    <a:pt x="3317" y="2725"/>
                    <a:pt x="3960" y="2337"/>
                    <a:pt x="4593" y="1908"/>
                  </a:cubicBezTo>
                  <a:cubicBezTo>
                    <a:pt x="5072" y="1582"/>
                    <a:pt x="5501" y="1184"/>
                    <a:pt x="6021" y="949"/>
                  </a:cubicBezTo>
                  <a:cubicBezTo>
                    <a:pt x="6532" y="714"/>
                    <a:pt x="7113" y="653"/>
                    <a:pt x="7675" y="510"/>
                  </a:cubicBezTo>
                  <a:cubicBezTo>
                    <a:pt x="8409" y="316"/>
                    <a:pt x="9134" y="82"/>
                    <a:pt x="9899" y="61"/>
                  </a:cubicBezTo>
                  <a:cubicBezTo>
                    <a:pt x="10011" y="61"/>
                    <a:pt x="10093" y="0"/>
                    <a:pt x="10206"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69" name="Shape 222">
              <a:extLst>
                <a:ext uri="{FF2B5EF4-FFF2-40B4-BE49-F238E27FC236}">
                  <a16:creationId xmlns:a16="http://schemas.microsoft.com/office/drawing/2014/main" id="{7625330F-C656-5B19-DBD4-B0574343D451}"/>
                </a:ext>
              </a:extLst>
            </p:cNvPr>
            <p:cNvSpPr/>
            <p:nvPr/>
          </p:nvSpPr>
          <p:spPr>
            <a:xfrm>
              <a:off x="662475" y="1087401"/>
              <a:ext cx="51598" cy="130506"/>
            </a:xfrm>
            <a:custGeom>
              <a:avLst/>
              <a:gdLst/>
              <a:ahLst/>
              <a:cxnLst/>
              <a:rect l="0" t="0" r="0" b="0"/>
              <a:pathLst>
                <a:path w="51598" h="130506">
                  <a:moveTo>
                    <a:pt x="0" y="0"/>
                  </a:moveTo>
                  <a:lnTo>
                    <a:pt x="51598" y="0"/>
                  </a:lnTo>
                  <a:lnTo>
                    <a:pt x="51598" y="20431"/>
                  </a:lnTo>
                  <a:lnTo>
                    <a:pt x="7567" y="20431"/>
                  </a:lnTo>
                  <a:lnTo>
                    <a:pt x="23375" y="34290"/>
                  </a:lnTo>
                  <a:lnTo>
                    <a:pt x="51598" y="34290"/>
                  </a:lnTo>
                  <a:lnTo>
                    <a:pt x="51598" y="54701"/>
                  </a:lnTo>
                  <a:lnTo>
                    <a:pt x="29744" y="54701"/>
                  </a:lnTo>
                  <a:lnTo>
                    <a:pt x="29744" y="75816"/>
                  </a:lnTo>
                  <a:lnTo>
                    <a:pt x="51598" y="75816"/>
                  </a:lnTo>
                  <a:lnTo>
                    <a:pt x="51598" y="96216"/>
                  </a:lnTo>
                  <a:lnTo>
                    <a:pt x="23386" y="96216"/>
                  </a:lnTo>
                  <a:lnTo>
                    <a:pt x="7567" y="110085"/>
                  </a:lnTo>
                  <a:lnTo>
                    <a:pt x="51598" y="110085"/>
                  </a:lnTo>
                  <a:lnTo>
                    <a:pt x="51598" y="130506"/>
                  </a:lnTo>
                  <a:lnTo>
                    <a:pt x="0" y="130506"/>
                  </a:lnTo>
                  <a:lnTo>
                    <a:pt x="0" y="89577"/>
                  </a:lnTo>
                  <a:lnTo>
                    <a:pt x="9333" y="81388"/>
                  </a:lnTo>
                  <a:lnTo>
                    <a:pt x="9333" y="49108"/>
                  </a:lnTo>
                  <a:lnTo>
                    <a:pt x="0" y="40923"/>
                  </a:lnTo>
                  <a:lnTo>
                    <a:pt x="0"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0" name="Shape 223">
              <a:extLst>
                <a:ext uri="{FF2B5EF4-FFF2-40B4-BE49-F238E27FC236}">
                  <a16:creationId xmlns:a16="http://schemas.microsoft.com/office/drawing/2014/main" id="{4882879A-62FA-D580-4ACB-EBBC88AF57B0}"/>
                </a:ext>
              </a:extLst>
            </p:cNvPr>
            <p:cNvSpPr/>
            <p:nvPr/>
          </p:nvSpPr>
          <p:spPr>
            <a:xfrm>
              <a:off x="714074" y="1087401"/>
              <a:ext cx="51598" cy="130506"/>
            </a:xfrm>
            <a:custGeom>
              <a:avLst/>
              <a:gdLst/>
              <a:ahLst/>
              <a:cxnLst/>
              <a:rect l="0" t="0" r="0" b="0"/>
              <a:pathLst>
                <a:path w="51598" h="130506">
                  <a:moveTo>
                    <a:pt x="0" y="0"/>
                  </a:moveTo>
                  <a:lnTo>
                    <a:pt x="51598" y="0"/>
                  </a:lnTo>
                  <a:lnTo>
                    <a:pt x="51598" y="40923"/>
                  </a:lnTo>
                  <a:lnTo>
                    <a:pt x="42266" y="49108"/>
                  </a:lnTo>
                  <a:lnTo>
                    <a:pt x="42266" y="81388"/>
                  </a:lnTo>
                  <a:lnTo>
                    <a:pt x="51598" y="89577"/>
                  </a:lnTo>
                  <a:lnTo>
                    <a:pt x="51598" y="130506"/>
                  </a:lnTo>
                  <a:lnTo>
                    <a:pt x="0" y="130506"/>
                  </a:lnTo>
                  <a:lnTo>
                    <a:pt x="0" y="110085"/>
                  </a:lnTo>
                  <a:lnTo>
                    <a:pt x="44031" y="110085"/>
                  </a:lnTo>
                  <a:lnTo>
                    <a:pt x="28223" y="96216"/>
                  </a:lnTo>
                  <a:lnTo>
                    <a:pt x="0" y="96216"/>
                  </a:lnTo>
                  <a:lnTo>
                    <a:pt x="0" y="75816"/>
                  </a:lnTo>
                  <a:lnTo>
                    <a:pt x="21855" y="75816"/>
                  </a:lnTo>
                  <a:lnTo>
                    <a:pt x="21855" y="54701"/>
                  </a:lnTo>
                  <a:lnTo>
                    <a:pt x="0" y="54701"/>
                  </a:lnTo>
                  <a:lnTo>
                    <a:pt x="0" y="34290"/>
                  </a:lnTo>
                  <a:lnTo>
                    <a:pt x="28223" y="34290"/>
                  </a:lnTo>
                  <a:lnTo>
                    <a:pt x="44021" y="20431"/>
                  </a:lnTo>
                  <a:lnTo>
                    <a:pt x="0" y="20431"/>
                  </a:lnTo>
                  <a:lnTo>
                    <a:pt x="0"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1" name="Shape 224">
              <a:extLst>
                <a:ext uri="{FF2B5EF4-FFF2-40B4-BE49-F238E27FC236}">
                  <a16:creationId xmlns:a16="http://schemas.microsoft.com/office/drawing/2014/main" id="{78C1E94B-8124-E9C6-FC83-5D114862016B}"/>
                </a:ext>
              </a:extLst>
            </p:cNvPr>
            <p:cNvSpPr/>
            <p:nvPr/>
          </p:nvSpPr>
          <p:spPr>
            <a:xfrm>
              <a:off x="765672" y="1087401"/>
              <a:ext cx="29723" cy="130506"/>
            </a:xfrm>
            <a:custGeom>
              <a:avLst/>
              <a:gdLst/>
              <a:ahLst/>
              <a:cxnLst/>
              <a:rect l="0" t="0" r="0" b="0"/>
              <a:pathLst>
                <a:path w="29723" h="130506">
                  <a:moveTo>
                    <a:pt x="0" y="0"/>
                  </a:moveTo>
                  <a:lnTo>
                    <a:pt x="19548" y="0"/>
                  </a:lnTo>
                  <a:cubicBezTo>
                    <a:pt x="19660" y="0"/>
                    <a:pt x="19752" y="61"/>
                    <a:pt x="19854" y="61"/>
                  </a:cubicBezTo>
                  <a:cubicBezTo>
                    <a:pt x="20620" y="82"/>
                    <a:pt x="21334" y="316"/>
                    <a:pt x="22079" y="510"/>
                  </a:cubicBezTo>
                  <a:cubicBezTo>
                    <a:pt x="22630" y="663"/>
                    <a:pt x="23212" y="714"/>
                    <a:pt x="23732" y="949"/>
                  </a:cubicBezTo>
                  <a:cubicBezTo>
                    <a:pt x="24243" y="1184"/>
                    <a:pt x="24671" y="1582"/>
                    <a:pt x="25151" y="1908"/>
                  </a:cubicBezTo>
                  <a:cubicBezTo>
                    <a:pt x="25794" y="2347"/>
                    <a:pt x="26437" y="2725"/>
                    <a:pt x="26957" y="3286"/>
                  </a:cubicBezTo>
                  <a:cubicBezTo>
                    <a:pt x="27029" y="3368"/>
                    <a:pt x="27141" y="3398"/>
                    <a:pt x="27212" y="3480"/>
                  </a:cubicBezTo>
                  <a:cubicBezTo>
                    <a:pt x="27549" y="3868"/>
                    <a:pt x="27672" y="4337"/>
                    <a:pt x="27937" y="4745"/>
                  </a:cubicBezTo>
                  <a:cubicBezTo>
                    <a:pt x="28345" y="5368"/>
                    <a:pt x="28764" y="5940"/>
                    <a:pt x="29029" y="6644"/>
                  </a:cubicBezTo>
                  <a:cubicBezTo>
                    <a:pt x="29284" y="7348"/>
                    <a:pt x="29356" y="8052"/>
                    <a:pt x="29437" y="8797"/>
                  </a:cubicBezTo>
                  <a:cubicBezTo>
                    <a:pt x="29509" y="9287"/>
                    <a:pt x="29723" y="9726"/>
                    <a:pt x="29723" y="10236"/>
                  </a:cubicBezTo>
                  <a:lnTo>
                    <a:pt x="29723" y="120311"/>
                  </a:lnTo>
                  <a:cubicBezTo>
                    <a:pt x="29723" y="120811"/>
                    <a:pt x="29509" y="121250"/>
                    <a:pt x="29437" y="121740"/>
                  </a:cubicBezTo>
                  <a:cubicBezTo>
                    <a:pt x="29335" y="122474"/>
                    <a:pt x="29274" y="123189"/>
                    <a:pt x="29009" y="123883"/>
                  </a:cubicBezTo>
                  <a:cubicBezTo>
                    <a:pt x="28753" y="124566"/>
                    <a:pt x="28335" y="125138"/>
                    <a:pt x="27937" y="125750"/>
                  </a:cubicBezTo>
                  <a:cubicBezTo>
                    <a:pt x="27672" y="126169"/>
                    <a:pt x="27539" y="126648"/>
                    <a:pt x="27202" y="127036"/>
                  </a:cubicBezTo>
                  <a:cubicBezTo>
                    <a:pt x="27131" y="127128"/>
                    <a:pt x="27019" y="127148"/>
                    <a:pt x="26947" y="127230"/>
                  </a:cubicBezTo>
                  <a:cubicBezTo>
                    <a:pt x="26192" y="128036"/>
                    <a:pt x="25284" y="128638"/>
                    <a:pt x="24304" y="129169"/>
                  </a:cubicBezTo>
                  <a:cubicBezTo>
                    <a:pt x="24049" y="129302"/>
                    <a:pt x="23855" y="129536"/>
                    <a:pt x="23590" y="129649"/>
                  </a:cubicBezTo>
                  <a:cubicBezTo>
                    <a:pt x="22334" y="130190"/>
                    <a:pt x="20977" y="130506"/>
                    <a:pt x="19528" y="130506"/>
                  </a:cubicBezTo>
                  <a:lnTo>
                    <a:pt x="0" y="130506"/>
                  </a:lnTo>
                  <a:lnTo>
                    <a:pt x="0" y="89577"/>
                  </a:lnTo>
                  <a:lnTo>
                    <a:pt x="9333" y="97767"/>
                  </a:lnTo>
                  <a:lnTo>
                    <a:pt x="9333" y="32739"/>
                  </a:lnTo>
                  <a:lnTo>
                    <a:pt x="0" y="40923"/>
                  </a:lnTo>
                  <a:lnTo>
                    <a:pt x="0"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2" name="Shape 225">
              <a:extLst>
                <a:ext uri="{FF2B5EF4-FFF2-40B4-BE49-F238E27FC236}">
                  <a16:creationId xmlns:a16="http://schemas.microsoft.com/office/drawing/2014/main" id="{7F2DDFE6-C849-6B41-3908-170F15EF5623}"/>
                </a:ext>
              </a:extLst>
            </p:cNvPr>
            <p:cNvSpPr/>
            <p:nvPr/>
          </p:nvSpPr>
          <p:spPr>
            <a:xfrm>
              <a:off x="601555" y="817133"/>
              <a:ext cx="142074" cy="111636"/>
            </a:xfrm>
            <a:custGeom>
              <a:avLst/>
              <a:gdLst/>
              <a:ahLst/>
              <a:cxnLst/>
              <a:rect l="0" t="0" r="0" b="0"/>
              <a:pathLst>
                <a:path w="142074" h="111636">
                  <a:moveTo>
                    <a:pt x="132108" y="1949"/>
                  </a:moveTo>
                  <a:lnTo>
                    <a:pt x="142074" y="5570"/>
                  </a:lnTo>
                  <a:lnTo>
                    <a:pt x="142074" y="26822"/>
                  </a:lnTo>
                  <a:lnTo>
                    <a:pt x="141458" y="26124"/>
                  </a:lnTo>
                  <a:cubicBezTo>
                    <a:pt x="138578" y="23862"/>
                    <a:pt x="135374" y="22600"/>
                    <a:pt x="130853" y="22319"/>
                  </a:cubicBezTo>
                  <a:cubicBezTo>
                    <a:pt x="116617" y="21360"/>
                    <a:pt x="79602" y="44567"/>
                    <a:pt x="48343" y="74285"/>
                  </a:cubicBezTo>
                  <a:cubicBezTo>
                    <a:pt x="64233" y="70009"/>
                    <a:pt x="80061" y="67774"/>
                    <a:pt x="92787" y="67774"/>
                  </a:cubicBezTo>
                  <a:cubicBezTo>
                    <a:pt x="99584" y="67774"/>
                    <a:pt x="105482" y="68417"/>
                    <a:pt x="110024" y="69713"/>
                  </a:cubicBezTo>
                  <a:cubicBezTo>
                    <a:pt x="120137" y="72621"/>
                    <a:pt x="128353" y="77703"/>
                    <a:pt x="136292" y="82612"/>
                  </a:cubicBezTo>
                  <a:lnTo>
                    <a:pt x="142074" y="85869"/>
                  </a:lnTo>
                  <a:lnTo>
                    <a:pt x="142074" y="109133"/>
                  </a:lnTo>
                  <a:lnTo>
                    <a:pt x="125536" y="99972"/>
                  </a:lnTo>
                  <a:cubicBezTo>
                    <a:pt x="118464" y="95593"/>
                    <a:pt x="111789" y="91460"/>
                    <a:pt x="104391" y="89338"/>
                  </a:cubicBezTo>
                  <a:cubicBezTo>
                    <a:pt x="89450" y="85061"/>
                    <a:pt x="45914" y="91491"/>
                    <a:pt x="16318" y="109126"/>
                  </a:cubicBezTo>
                  <a:cubicBezTo>
                    <a:pt x="12155" y="111636"/>
                    <a:pt x="6766" y="110820"/>
                    <a:pt x="3500" y="107187"/>
                  </a:cubicBezTo>
                  <a:cubicBezTo>
                    <a:pt x="234" y="103564"/>
                    <a:pt x="0" y="98135"/>
                    <a:pt x="2929" y="94236"/>
                  </a:cubicBezTo>
                  <a:cubicBezTo>
                    <a:pt x="35311" y="51088"/>
                    <a:pt x="101278" y="0"/>
                    <a:pt x="132108" y="1949"/>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3" name="Shape 226">
              <a:extLst>
                <a:ext uri="{FF2B5EF4-FFF2-40B4-BE49-F238E27FC236}">
                  <a16:creationId xmlns:a16="http://schemas.microsoft.com/office/drawing/2014/main" id="{6F2CE3A2-E47E-06A8-3CCC-D06CF545BFF0}"/>
                </a:ext>
              </a:extLst>
            </p:cNvPr>
            <p:cNvSpPr/>
            <p:nvPr/>
          </p:nvSpPr>
          <p:spPr>
            <a:xfrm>
              <a:off x="743628" y="820210"/>
              <a:ext cx="143135" cy="112509"/>
            </a:xfrm>
            <a:custGeom>
              <a:avLst/>
              <a:gdLst/>
              <a:ahLst/>
              <a:cxnLst/>
              <a:rect l="0" t="0" r="0" b="0"/>
              <a:pathLst>
                <a:path w="143135" h="112509">
                  <a:moveTo>
                    <a:pt x="133562" y="344"/>
                  </a:moveTo>
                  <a:cubicBezTo>
                    <a:pt x="135838" y="689"/>
                    <a:pt x="138002" y="1796"/>
                    <a:pt x="139635" y="3608"/>
                  </a:cubicBezTo>
                  <a:cubicBezTo>
                    <a:pt x="142901" y="7230"/>
                    <a:pt x="143135" y="12660"/>
                    <a:pt x="140206" y="16558"/>
                  </a:cubicBezTo>
                  <a:cubicBezTo>
                    <a:pt x="137216" y="20538"/>
                    <a:pt x="67687" y="112509"/>
                    <a:pt x="25467" y="112509"/>
                  </a:cubicBezTo>
                  <a:cubicBezTo>
                    <a:pt x="24794" y="112509"/>
                    <a:pt x="24131" y="112478"/>
                    <a:pt x="23467" y="112437"/>
                  </a:cubicBezTo>
                  <a:cubicBezTo>
                    <a:pt x="15042" y="111830"/>
                    <a:pt x="7753" y="109623"/>
                    <a:pt x="1214" y="106729"/>
                  </a:cubicBezTo>
                  <a:lnTo>
                    <a:pt x="0" y="106056"/>
                  </a:lnTo>
                  <a:lnTo>
                    <a:pt x="0" y="82792"/>
                  </a:lnTo>
                  <a:lnTo>
                    <a:pt x="8780" y="87739"/>
                  </a:lnTo>
                  <a:cubicBezTo>
                    <a:pt x="13769" y="90016"/>
                    <a:pt x="19028" y="91649"/>
                    <a:pt x="24957" y="92078"/>
                  </a:cubicBezTo>
                  <a:cubicBezTo>
                    <a:pt x="37204" y="92945"/>
                    <a:pt x="65279" y="71463"/>
                    <a:pt x="93731" y="40571"/>
                  </a:cubicBezTo>
                  <a:cubicBezTo>
                    <a:pt x="69402" y="50481"/>
                    <a:pt x="42316" y="57920"/>
                    <a:pt x="27651" y="50960"/>
                  </a:cubicBezTo>
                  <a:cubicBezTo>
                    <a:pt x="18334" y="46531"/>
                    <a:pt x="12864" y="39255"/>
                    <a:pt x="8037" y="32846"/>
                  </a:cubicBezTo>
                  <a:lnTo>
                    <a:pt x="0" y="23745"/>
                  </a:lnTo>
                  <a:lnTo>
                    <a:pt x="0" y="2493"/>
                  </a:lnTo>
                  <a:lnTo>
                    <a:pt x="11668" y="6732"/>
                  </a:lnTo>
                  <a:cubicBezTo>
                    <a:pt x="17025" y="10866"/>
                    <a:pt x="20885" y="15997"/>
                    <a:pt x="24324" y="20569"/>
                  </a:cubicBezTo>
                  <a:cubicBezTo>
                    <a:pt x="28233" y="25763"/>
                    <a:pt x="31611" y="30244"/>
                    <a:pt x="36407" y="32530"/>
                  </a:cubicBezTo>
                  <a:cubicBezTo>
                    <a:pt x="47235" y="37622"/>
                    <a:pt x="92016" y="22385"/>
                    <a:pt x="126817" y="1658"/>
                  </a:cubicBezTo>
                  <a:cubicBezTo>
                    <a:pt x="128898" y="418"/>
                    <a:pt x="131287" y="0"/>
                    <a:pt x="133562" y="344"/>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4" name="Shape 227">
              <a:extLst>
                <a:ext uri="{FF2B5EF4-FFF2-40B4-BE49-F238E27FC236}">
                  <a16:creationId xmlns:a16="http://schemas.microsoft.com/office/drawing/2014/main" id="{8120AB7E-56A6-FF1F-A38C-D89F9557D378}"/>
                </a:ext>
              </a:extLst>
            </p:cNvPr>
            <p:cNvSpPr/>
            <p:nvPr/>
          </p:nvSpPr>
          <p:spPr>
            <a:xfrm>
              <a:off x="717151" y="967019"/>
              <a:ext cx="161469" cy="20411"/>
            </a:xfrm>
            <a:custGeom>
              <a:avLst/>
              <a:gdLst/>
              <a:ahLst/>
              <a:cxnLst/>
              <a:rect l="0" t="0" r="0" b="0"/>
              <a:pathLst>
                <a:path w="161469" h="20411">
                  <a:moveTo>
                    <a:pt x="10205" y="0"/>
                  </a:moveTo>
                  <a:lnTo>
                    <a:pt x="151264" y="0"/>
                  </a:lnTo>
                  <a:cubicBezTo>
                    <a:pt x="156907" y="0"/>
                    <a:pt x="161469" y="4572"/>
                    <a:pt x="161469" y="10205"/>
                  </a:cubicBezTo>
                  <a:cubicBezTo>
                    <a:pt x="161469" y="15839"/>
                    <a:pt x="156897" y="20411"/>
                    <a:pt x="151254" y="20411"/>
                  </a:cubicBezTo>
                  <a:lnTo>
                    <a:pt x="10205" y="20411"/>
                  </a:lnTo>
                  <a:cubicBezTo>
                    <a:pt x="4562" y="20411"/>
                    <a:pt x="0" y="15839"/>
                    <a:pt x="0" y="10205"/>
                  </a:cubicBezTo>
                  <a:cubicBezTo>
                    <a:pt x="0" y="4572"/>
                    <a:pt x="456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5" name="Shape 228">
              <a:extLst>
                <a:ext uri="{FF2B5EF4-FFF2-40B4-BE49-F238E27FC236}">
                  <a16:creationId xmlns:a16="http://schemas.microsoft.com/office/drawing/2014/main" id="{59EA1127-BE45-C76D-DA5F-B517379E228D}"/>
                </a:ext>
              </a:extLst>
            </p:cNvPr>
            <p:cNvSpPr/>
            <p:nvPr/>
          </p:nvSpPr>
          <p:spPr>
            <a:xfrm>
              <a:off x="942597" y="967019"/>
              <a:ext cx="244684" cy="20411"/>
            </a:xfrm>
            <a:custGeom>
              <a:avLst/>
              <a:gdLst/>
              <a:ahLst/>
              <a:cxnLst/>
              <a:rect l="0" t="0" r="0" b="0"/>
              <a:pathLst>
                <a:path w="244684" h="20411">
                  <a:moveTo>
                    <a:pt x="10206" y="0"/>
                  </a:moveTo>
                  <a:lnTo>
                    <a:pt x="234478" y="0"/>
                  </a:lnTo>
                  <a:cubicBezTo>
                    <a:pt x="240122" y="0"/>
                    <a:pt x="244684" y="4572"/>
                    <a:pt x="244684" y="10205"/>
                  </a:cubicBezTo>
                  <a:cubicBezTo>
                    <a:pt x="244684" y="15839"/>
                    <a:pt x="240122" y="20411"/>
                    <a:pt x="234478" y="20411"/>
                  </a:cubicBezTo>
                  <a:lnTo>
                    <a:pt x="10206" y="20411"/>
                  </a:lnTo>
                  <a:cubicBezTo>
                    <a:pt x="4572" y="20411"/>
                    <a:pt x="0" y="15839"/>
                    <a:pt x="0" y="10205"/>
                  </a:cubicBezTo>
                  <a:cubicBezTo>
                    <a:pt x="0" y="4572"/>
                    <a:pt x="4562" y="0"/>
                    <a:pt x="10206"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6" name="Shape 229">
              <a:extLst>
                <a:ext uri="{FF2B5EF4-FFF2-40B4-BE49-F238E27FC236}">
                  <a16:creationId xmlns:a16="http://schemas.microsoft.com/office/drawing/2014/main" id="{0E1A61BC-9EAF-40EF-D432-BCC8CB23628C}"/>
                </a:ext>
              </a:extLst>
            </p:cNvPr>
            <p:cNvSpPr/>
            <p:nvPr/>
          </p:nvSpPr>
          <p:spPr>
            <a:xfrm>
              <a:off x="765453" y="1029833"/>
              <a:ext cx="316743" cy="20411"/>
            </a:xfrm>
            <a:custGeom>
              <a:avLst/>
              <a:gdLst/>
              <a:ahLst/>
              <a:cxnLst/>
              <a:rect l="0" t="0" r="0" b="0"/>
              <a:pathLst>
                <a:path w="316743" h="20411">
                  <a:moveTo>
                    <a:pt x="10205" y="0"/>
                  </a:moveTo>
                  <a:lnTo>
                    <a:pt x="306538" y="0"/>
                  </a:lnTo>
                  <a:cubicBezTo>
                    <a:pt x="312182" y="0"/>
                    <a:pt x="316743" y="4572"/>
                    <a:pt x="316743" y="10205"/>
                  </a:cubicBezTo>
                  <a:cubicBezTo>
                    <a:pt x="316743" y="15839"/>
                    <a:pt x="312182" y="20411"/>
                    <a:pt x="306538" y="20411"/>
                  </a:cubicBezTo>
                  <a:lnTo>
                    <a:pt x="10205" y="20411"/>
                  </a:lnTo>
                  <a:cubicBezTo>
                    <a:pt x="4562" y="20411"/>
                    <a:pt x="0" y="15839"/>
                    <a:pt x="0" y="10205"/>
                  </a:cubicBezTo>
                  <a:cubicBezTo>
                    <a:pt x="0" y="4572"/>
                    <a:pt x="456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7" name="Shape 230">
              <a:extLst>
                <a:ext uri="{FF2B5EF4-FFF2-40B4-BE49-F238E27FC236}">
                  <a16:creationId xmlns:a16="http://schemas.microsoft.com/office/drawing/2014/main" id="{6C13906E-D32C-DA23-285A-C7AB5C73B703}"/>
                </a:ext>
              </a:extLst>
            </p:cNvPr>
            <p:cNvSpPr/>
            <p:nvPr/>
          </p:nvSpPr>
          <p:spPr>
            <a:xfrm>
              <a:off x="162632" y="131047"/>
              <a:ext cx="93277" cy="150672"/>
            </a:xfrm>
            <a:custGeom>
              <a:avLst/>
              <a:gdLst/>
              <a:ahLst/>
              <a:cxnLst/>
              <a:rect l="0" t="0" r="0" b="0"/>
              <a:pathLst>
                <a:path w="93277" h="150672">
                  <a:moveTo>
                    <a:pt x="10205" y="0"/>
                  </a:moveTo>
                  <a:cubicBezTo>
                    <a:pt x="15849" y="0"/>
                    <a:pt x="20411" y="4572"/>
                    <a:pt x="20411" y="10205"/>
                  </a:cubicBezTo>
                  <a:lnTo>
                    <a:pt x="20411" y="130261"/>
                  </a:lnTo>
                  <a:lnTo>
                    <a:pt x="83072" y="130261"/>
                  </a:lnTo>
                  <a:cubicBezTo>
                    <a:pt x="88715" y="130261"/>
                    <a:pt x="93277" y="134833"/>
                    <a:pt x="93277" y="140467"/>
                  </a:cubicBezTo>
                  <a:cubicBezTo>
                    <a:pt x="93277" y="146100"/>
                    <a:pt x="88715" y="150672"/>
                    <a:pt x="83072" y="150672"/>
                  </a:cubicBezTo>
                  <a:lnTo>
                    <a:pt x="10205" y="150672"/>
                  </a:lnTo>
                  <a:cubicBezTo>
                    <a:pt x="4562" y="150672"/>
                    <a:pt x="0" y="146100"/>
                    <a:pt x="0" y="140467"/>
                  </a:cubicBezTo>
                  <a:lnTo>
                    <a:pt x="0" y="10205"/>
                  </a:lnTo>
                  <a:cubicBezTo>
                    <a:pt x="0" y="4572"/>
                    <a:pt x="456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8" name="Shape 231">
              <a:extLst>
                <a:ext uri="{FF2B5EF4-FFF2-40B4-BE49-F238E27FC236}">
                  <a16:creationId xmlns:a16="http://schemas.microsoft.com/office/drawing/2014/main" id="{D473AF8B-10CD-92A1-73B3-B00BAC22373E}"/>
                </a:ext>
              </a:extLst>
            </p:cNvPr>
            <p:cNvSpPr/>
            <p:nvPr/>
          </p:nvSpPr>
          <p:spPr>
            <a:xfrm>
              <a:off x="266533" y="131048"/>
              <a:ext cx="40000" cy="150670"/>
            </a:xfrm>
            <a:custGeom>
              <a:avLst/>
              <a:gdLst/>
              <a:ahLst/>
              <a:cxnLst/>
              <a:rect l="0" t="0" r="0" b="0"/>
              <a:pathLst>
                <a:path w="40000" h="150670">
                  <a:moveTo>
                    <a:pt x="40000" y="0"/>
                  </a:moveTo>
                  <a:lnTo>
                    <a:pt x="40000" y="20412"/>
                  </a:lnTo>
                  <a:lnTo>
                    <a:pt x="26155" y="26154"/>
                  </a:lnTo>
                  <a:cubicBezTo>
                    <a:pt x="22607" y="29702"/>
                    <a:pt x="20411" y="34600"/>
                    <a:pt x="20411" y="40004"/>
                  </a:cubicBezTo>
                  <a:lnTo>
                    <a:pt x="20411" y="110676"/>
                  </a:lnTo>
                  <a:cubicBezTo>
                    <a:pt x="20411" y="116075"/>
                    <a:pt x="22607" y="120971"/>
                    <a:pt x="26155" y="124517"/>
                  </a:cubicBezTo>
                  <a:lnTo>
                    <a:pt x="40000" y="130258"/>
                  </a:lnTo>
                  <a:lnTo>
                    <a:pt x="40000" y="150670"/>
                  </a:lnTo>
                  <a:lnTo>
                    <a:pt x="24450" y="147523"/>
                  </a:lnTo>
                  <a:cubicBezTo>
                    <a:pt x="10098" y="141443"/>
                    <a:pt x="0" y="127216"/>
                    <a:pt x="0" y="110676"/>
                  </a:cubicBezTo>
                  <a:lnTo>
                    <a:pt x="0" y="40004"/>
                  </a:lnTo>
                  <a:cubicBezTo>
                    <a:pt x="0" y="23456"/>
                    <a:pt x="10098" y="9227"/>
                    <a:pt x="24450" y="3147"/>
                  </a:cubicBezTo>
                  <a:lnTo>
                    <a:pt x="40000"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79" name="Shape 232">
              <a:extLst>
                <a:ext uri="{FF2B5EF4-FFF2-40B4-BE49-F238E27FC236}">
                  <a16:creationId xmlns:a16="http://schemas.microsoft.com/office/drawing/2014/main" id="{B0FDB238-C890-9AEE-898C-31BAE5448D12}"/>
                </a:ext>
              </a:extLst>
            </p:cNvPr>
            <p:cNvSpPr/>
            <p:nvPr/>
          </p:nvSpPr>
          <p:spPr>
            <a:xfrm>
              <a:off x="306533" y="131047"/>
              <a:ext cx="40000" cy="150672"/>
            </a:xfrm>
            <a:custGeom>
              <a:avLst/>
              <a:gdLst/>
              <a:ahLst/>
              <a:cxnLst/>
              <a:rect l="0" t="0" r="0" b="0"/>
              <a:pathLst>
                <a:path w="40000" h="150672">
                  <a:moveTo>
                    <a:pt x="5" y="0"/>
                  </a:moveTo>
                  <a:cubicBezTo>
                    <a:pt x="22059" y="0"/>
                    <a:pt x="40000" y="17941"/>
                    <a:pt x="40000" y="40005"/>
                  </a:cubicBezTo>
                  <a:lnTo>
                    <a:pt x="40000" y="110677"/>
                  </a:lnTo>
                  <a:cubicBezTo>
                    <a:pt x="40000" y="132731"/>
                    <a:pt x="22059" y="150672"/>
                    <a:pt x="5" y="150672"/>
                  </a:cubicBezTo>
                  <a:lnTo>
                    <a:pt x="0" y="150671"/>
                  </a:lnTo>
                  <a:lnTo>
                    <a:pt x="0" y="130259"/>
                  </a:lnTo>
                  <a:lnTo>
                    <a:pt x="5" y="130261"/>
                  </a:lnTo>
                  <a:cubicBezTo>
                    <a:pt x="10813" y="130261"/>
                    <a:pt x="19589" y="121485"/>
                    <a:pt x="19589" y="110677"/>
                  </a:cubicBezTo>
                  <a:lnTo>
                    <a:pt x="19589" y="40005"/>
                  </a:lnTo>
                  <a:cubicBezTo>
                    <a:pt x="19589" y="29198"/>
                    <a:pt x="10813" y="20411"/>
                    <a:pt x="5" y="20411"/>
                  </a:cubicBezTo>
                  <a:lnTo>
                    <a:pt x="0" y="20413"/>
                  </a:lnTo>
                  <a:lnTo>
                    <a:pt x="0" y="1"/>
                  </a:lnTo>
                  <a:lnTo>
                    <a:pt x="5"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0" name="Shape 233">
              <a:extLst>
                <a:ext uri="{FF2B5EF4-FFF2-40B4-BE49-F238E27FC236}">
                  <a16:creationId xmlns:a16="http://schemas.microsoft.com/office/drawing/2014/main" id="{D688C405-8E15-6C85-CF46-412C8A4AE2E3}"/>
                </a:ext>
              </a:extLst>
            </p:cNvPr>
            <p:cNvSpPr/>
            <p:nvPr/>
          </p:nvSpPr>
          <p:spPr>
            <a:xfrm>
              <a:off x="366893" y="131037"/>
              <a:ext cx="55007" cy="150682"/>
            </a:xfrm>
            <a:custGeom>
              <a:avLst/>
              <a:gdLst/>
              <a:ahLst/>
              <a:cxnLst/>
              <a:rect l="0" t="0" r="0" b="0"/>
              <a:pathLst>
                <a:path w="55007" h="150682">
                  <a:moveTo>
                    <a:pt x="55007" y="0"/>
                  </a:moveTo>
                  <a:lnTo>
                    <a:pt x="55007" y="42403"/>
                  </a:lnTo>
                  <a:lnTo>
                    <a:pt x="42250" y="80551"/>
                  </a:lnTo>
                  <a:lnTo>
                    <a:pt x="55007" y="80551"/>
                  </a:lnTo>
                  <a:lnTo>
                    <a:pt x="55007" y="100951"/>
                  </a:lnTo>
                  <a:lnTo>
                    <a:pt x="35423" y="100951"/>
                  </a:lnTo>
                  <a:lnTo>
                    <a:pt x="21135" y="143702"/>
                  </a:lnTo>
                  <a:cubicBezTo>
                    <a:pt x="19717" y="147978"/>
                    <a:pt x="15737" y="150682"/>
                    <a:pt x="11461" y="150682"/>
                  </a:cubicBezTo>
                  <a:cubicBezTo>
                    <a:pt x="10399" y="150682"/>
                    <a:pt x="9297" y="150509"/>
                    <a:pt x="8225" y="150151"/>
                  </a:cubicBezTo>
                  <a:cubicBezTo>
                    <a:pt x="2878" y="148365"/>
                    <a:pt x="0" y="142589"/>
                    <a:pt x="1786" y="137231"/>
                  </a:cubicBezTo>
                  <a:lnTo>
                    <a:pt x="45332" y="6970"/>
                  </a:lnTo>
                  <a:cubicBezTo>
                    <a:pt x="46710" y="2806"/>
                    <a:pt x="50629" y="0"/>
                    <a:pt x="55007"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1" name="Shape 234">
              <a:extLst>
                <a:ext uri="{FF2B5EF4-FFF2-40B4-BE49-F238E27FC236}">
                  <a16:creationId xmlns:a16="http://schemas.microsoft.com/office/drawing/2014/main" id="{08B63D9A-FC57-EE36-4644-3307EA84FFE0}"/>
                </a:ext>
              </a:extLst>
            </p:cNvPr>
            <p:cNvSpPr/>
            <p:nvPr/>
          </p:nvSpPr>
          <p:spPr>
            <a:xfrm>
              <a:off x="421899" y="131037"/>
              <a:ext cx="55017" cy="151937"/>
            </a:xfrm>
            <a:custGeom>
              <a:avLst/>
              <a:gdLst/>
              <a:ahLst/>
              <a:cxnLst/>
              <a:rect l="0" t="0" r="0" b="0"/>
              <a:pathLst>
                <a:path w="55017" h="151937">
                  <a:moveTo>
                    <a:pt x="0" y="0"/>
                  </a:moveTo>
                  <a:cubicBezTo>
                    <a:pt x="4378" y="0"/>
                    <a:pt x="8287" y="2806"/>
                    <a:pt x="9675" y="6970"/>
                  </a:cubicBezTo>
                  <a:lnTo>
                    <a:pt x="53231" y="137231"/>
                  </a:lnTo>
                  <a:cubicBezTo>
                    <a:pt x="55017" y="142569"/>
                    <a:pt x="52129" y="148355"/>
                    <a:pt x="46792" y="150141"/>
                  </a:cubicBezTo>
                  <a:cubicBezTo>
                    <a:pt x="41393" y="151937"/>
                    <a:pt x="35658" y="149039"/>
                    <a:pt x="33872" y="143702"/>
                  </a:cubicBezTo>
                  <a:lnTo>
                    <a:pt x="19574" y="100951"/>
                  </a:lnTo>
                  <a:lnTo>
                    <a:pt x="0" y="100951"/>
                  </a:lnTo>
                  <a:lnTo>
                    <a:pt x="0" y="80551"/>
                  </a:lnTo>
                  <a:lnTo>
                    <a:pt x="12757" y="80551"/>
                  </a:lnTo>
                  <a:lnTo>
                    <a:pt x="0" y="42403"/>
                  </a:lnTo>
                  <a:lnTo>
                    <a:pt x="0" y="0"/>
                  </a:ln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2" name="Shape 235">
              <a:extLst>
                <a:ext uri="{FF2B5EF4-FFF2-40B4-BE49-F238E27FC236}">
                  <a16:creationId xmlns:a16="http://schemas.microsoft.com/office/drawing/2014/main" id="{C02AE6B0-9597-BC4A-2652-A020D9512696}"/>
                </a:ext>
              </a:extLst>
            </p:cNvPr>
            <p:cNvSpPr/>
            <p:nvPr/>
          </p:nvSpPr>
          <p:spPr>
            <a:xfrm>
              <a:off x="495358" y="130210"/>
              <a:ext cx="97318" cy="151509"/>
            </a:xfrm>
            <a:custGeom>
              <a:avLst/>
              <a:gdLst/>
              <a:ahLst/>
              <a:cxnLst/>
              <a:rect l="0" t="0" r="0" b="0"/>
              <a:pathLst>
                <a:path w="97318" h="151509">
                  <a:moveTo>
                    <a:pt x="87113" y="837"/>
                  </a:moveTo>
                  <a:cubicBezTo>
                    <a:pt x="92756" y="837"/>
                    <a:pt x="97318" y="5409"/>
                    <a:pt x="97318" y="11042"/>
                  </a:cubicBezTo>
                  <a:lnTo>
                    <a:pt x="97318" y="141303"/>
                  </a:lnTo>
                  <a:cubicBezTo>
                    <a:pt x="97318" y="145906"/>
                    <a:pt x="94247" y="149937"/>
                    <a:pt x="89807" y="151151"/>
                  </a:cubicBezTo>
                  <a:cubicBezTo>
                    <a:pt x="88909" y="151396"/>
                    <a:pt x="88011" y="151509"/>
                    <a:pt x="87113" y="151509"/>
                  </a:cubicBezTo>
                  <a:cubicBezTo>
                    <a:pt x="83572" y="151509"/>
                    <a:pt x="80204" y="149651"/>
                    <a:pt x="78326" y="146488"/>
                  </a:cubicBezTo>
                  <a:lnTo>
                    <a:pt x="20411" y="48394"/>
                  </a:lnTo>
                  <a:lnTo>
                    <a:pt x="20411" y="141303"/>
                  </a:lnTo>
                  <a:cubicBezTo>
                    <a:pt x="20411" y="146937"/>
                    <a:pt x="15849" y="151509"/>
                    <a:pt x="10205" y="151509"/>
                  </a:cubicBezTo>
                  <a:cubicBezTo>
                    <a:pt x="4562" y="151509"/>
                    <a:pt x="0" y="146937"/>
                    <a:pt x="0" y="141303"/>
                  </a:cubicBezTo>
                  <a:lnTo>
                    <a:pt x="0" y="11042"/>
                  </a:lnTo>
                  <a:cubicBezTo>
                    <a:pt x="0" y="6440"/>
                    <a:pt x="3072" y="2408"/>
                    <a:pt x="7511" y="1194"/>
                  </a:cubicBezTo>
                  <a:cubicBezTo>
                    <a:pt x="11971" y="0"/>
                    <a:pt x="16645" y="1898"/>
                    <a:pt x="18992" y="5858"/>
                  </a:cubicBezTo>
                  <a:lnTo>
                    <a:pt x="76908" y="103952"/>
                  </a:lnTo>
                  <a:lnTo>
                    <a:pt x="76908" y="11042"/>
                  </a:lnTo>
                  <a:cubicBezTo>
                    <a:pt x="76908" y="5409"/>
                    <a:pt x="81469" y="837"/>
                    <a:pt x="87113" y="837"/>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3" name="Shape 236">
              <a:extLst>
                <a:ext uri="{FF2B5EF4-FFF2-40B4-BE49-F238E27FC236}">
                  <a16:creationId xmlns:a16="http://schemas.microsoft.com/office/drawing/2014/main" id="{AA01B707-84E9-656A-1A7C-3AA0A9E783B1}"/>
                </a:ext>
              </a:extLst>
            </p:cNvPr>
            <p:cNvSpPr/>
            <p:nvPr/>
          </p:nvSpPr>
          <p:spPr>
            <a:xfrm>
              <a:off x="39056" y="39296"/>
              <a:ext cx="75244" cy="68279"/>
            </a:xfrm>
            <a:custGeom>
              <a:avLst/>
              <a:gdLst/>
              <a:ahLst/>
              <a:cxnLst/>
              <a:rect l="0" t="0" r="0" b="0"/>
              <a:pathLst>
                <a:path w="75244" h="68279">
                  <a:moveTo>
                    <a:pt x="64395" y="122"/>
                  </a:moveTo>
                  <a:cubicBezTo>
                    <a:pt x="67003" y="245"/>
                    <a:pt x="69565" y="1362"/>
                    <a:pt x="71458" y="3455"/>
                  </a:cubicBezTo>
                  <a:cubicBezTo>
                    <a:pt x="75244" y="7629"/>
                    <a:pt x="74938" y="14078"/>
                    <a:pt x="70764" y="17875"/>
                  </a:cubicBezTo>
                  <a:lnTo>
                    <a:pt x="18196" y="65626"/>
                  </a:lnTo>
                  <a:cubicBezTo>
                    <a:pt x="16237" y="67401"/>
                    <a:pt x="13787" y="68279"/>
                    <a:pt x="11338" y="68279"/>
                  </a:cubicBezTo>
                  <a:cubicBezTo>
                    <a:pt x="8573" y="68279"/>
                    <a:pt x="5797" y="67146"/>
                    <a:pt x="3786" y="64932"/>
                  </a:cubicBezTo>
                  <a:cubicBezTo>
                    <a:pt x="0" y="60758"/>
                    <a:pt x="306" y="54298"/>
                    <a:pt x="4480" y="50511"/>
                  </a:cubicBezTo>
                  <a:lnTo>
                    <a:pt x="57048" y="2761"/>
                  </a:lnTo>
                  <a:cubicBezTo>
                    <a:pt x="59130" y="873"/>
                    <a:pt x="61786" y="0"/>
                    <a:pt x="64395" y="122"/>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4" name="Shape 237">
              <a:extLst>
                <a:ext uri="{FF2B5EF4-FFF2-40B4-BE49-F238E27FC236}">
                  <a16:creationId xmlns:a16="http://schemas.microsoft.com/office/drawing/2014/main" id="{CEA41C85-BDF7-01CC-E79E-982F837873FD}"/>
                </a:ext>
              </a:extLst>
            </p:cNvPr>
            <p:cNvSpPr/>
            <p:nvPr/>
          </p:nvSpPr>
          <p:spPr>
            <a:xfrm>
              <a:off x="108717" y="383160"/>
              <a:ext cx="572521" cy="20411"/>
            </a:xfrm>
            <a:custGeom>
              <a:avLst/>
              <a:gdLst/>
              <a:ahLst/>
              <a:cxnLst/>
              <a:rect l="0" t="0" r="0" b="0"/>
              <a:pathLst>
                <a:path w="572521" h="20411">
                  <a:moveTo>
                    <a:pt x="10205" y="0"/>
                  </a:moveTo>
                  <a:lnTo>
                    <a:pt x="562315" y="0"/>
                  </a:lnTo>
                  <a:cubicBezTo>
                    <a:pt x="567959" y="0"/>
                    <a:pt x="572521" y="4572"/>
                    <a:pt x="572521" y="10205"/>
                  </a:cubicBezTo>
                  <a:cubicBezTo>
                    <a:pt x="572521" y="15839"/>
                    <a:pt x="567959" y="20411"/>
                    <a:pt x="562315" y="20411"/>
                  </a:cubicBezTo>
                  <a:lnTo>
                    <a:pt x="10205" y="20411"/>
                  </a:lnTo>
                  <a:cubicBezTo>
                    <a:pt x="4562" y="20411"/>
                    <a:pt x="0" y="15839"/>
                    <a:pt x="0" y="10205"/>
                  </a:cubicBezTo>
                  <a:cubicBezTo>
                    <a:pt x="0" y="4572"/>
                    <a:pt x="457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5" name="Shape 238">
              <a:extLst>
                <a:ext uri="{FF2B5EF4-FFF2-40B4-BE49-F238E27FC236}">
                  <a16:creationId xmlns:a16="http://schemas.microsoft.com/office/drawing/2014/main" id="{FC51BF35-F0E6-687F-D9D7-80F4E7A7A641}"/>
                </a:ext>
              </a:extLst>
            </p:cNvPr>
            <p:cNvSpPr/>
            <p:nvPr/>
          </p:nvSpPr>
          <p:spPr>
            <a:xfrm>
              <a:off x="108717" y="471906"/>
              <a:ext cx="572521" cy="20411"/>
            </a:xfrm>
            <a:custGeom>
              <a:avLst/>
              <a:gdLst/>
              <a:ahLst/>
              <a:cxnLst/>
              <a:rect l="0" t="0" r="0" b="0"/>
              <a:pathLst>
                <a:path w="572521" h="20411">
                  <a:moveTo>
                    <a:pt x="10205" y="0"/>
                  </a:moveTo>
                  <a:lnTo>
                    <a:pt x="562315" y="0"/>
                  </a:lnTo>
                  <a:cubicBezTo>
                    <a:pt x="567959" y="0"/>
                    <a:pt x="572521" y="4572"/>
                    <a:pt x="572521" y="10205"/>
                  </a:cubicBezTo>
                  <a:cubicBezTo>
                    <a:pt x="572521" y="15839"/>
                    <a:pt x="567959" y="20411"/>
                    <a:pt x="562315" y="20411"/>
                  </a:cubicBezTo>
                  <a:lnTo>
                    <a:pt x="10205" y="20411"/>
                  </a:lnTo>
                  <a:cubicBezTo>
                    <a:pt x="4562" y="20411"/>
                    <a:pt x="0" y="15839"/>
                    <a:pt x="0" y="10205"/>
                  </a:cubicBezTo>
                  <a:cubicBezTo>
                    <a:pt x="0" y="4572"/>
                    <a:pt x="456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6" name="Shape 239">
              <a:extLst>
                <a:ext uri="{FF2B5EF4-FFF2-40B4-BE49-F238E27FC236}">
                  <a16:creationId xmlns:a16="http://schemas.microsoft.com/office/drawing/2014/main" id="{4960408D-C55B-71B3-5F4E-C2706E4D30D7}"/>
                </a:ext>
              </a:extLst>
            </p:cNvPr>
            <p:cNvSpPr/>
            <p:nvPr/>
          </p:nvSpPr>
          <p:spPr>
            <a:xfrm>
              <a:off x="108717" y="560652"/>
              <a:ext cx="572521" cy="20411"/>
            </a:xfrm>
            <a:custGeom>
              <a:avLst/>
              <a:gdLst/>
              <a:ahLst/>
              <a:cxnLst/>
              <a:rect l="0" t="0" r="0" b="0"/>
              <a:pathLst>
                <a:path w="572521" h="20411">
                  <a:moveTo>
                    <a:pt x="10205" y="0"/>
                  </a:moveTo>
                  <a:lnTo>
                    <a:pt x="562315" y="0"/>
                  </a:lnTo>
                  <a:cubicBezTo>
                    <a:pt x="567959" y="0"/>
                    <a:pt x="572521" y="4572"/>
                    <a:pt x="572521" y="10205"/>
                  </a:cubicBezTo>
                  <a:cubicBezTo>
                    <a:pt x="572521" y="15839"/>
                    <a:pt x="567959" y="20411"/>
                    <a:pt x="562315" y="20411"/>
                  </a:cubicBezTo>
                  <a:lnTo>
                    <a:pt x="10205" y="20411"/>
                  </a:lnTo>
                  <a:cubicBezTo>
                    <a:pt x="4562" y="20411"/>
                    <a:pt x="0" y="15839"/>
                    <a:pt x="0" y="10205"/>
                  </a:cubicBezTo>
                  <a:cubicBezTo>
                    <a:pt x="0" y="4572"/>
                    <a:pt x="456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7" name="Shape 240">
              <a:extLst>
                <a:ext uri="{FF2B5EF4-FFF2-40B4-BE49-F238E27FC236}">
                  <a16:creationId xmlns:a16="http://schemas.microsoft.com/office/drawing/2014/main" id="{6A8E7071-38FC-20B4-0089-F61E2DADB914}"/>
                </a:ext>
              </a:extLst>
            </p:cNvPr>
            <p:cNvSpPr/>
            <p:nvPr/>
          </p:nvSpPr>
          <p:spPr>
            <a:xfrm>
              <a:off x="108717" y="649397"/>
              <a:ext cx="411786" cy="20411"/>
            </a:xfrm>
            <a:custGeom>
              <a:avLst/>
              <a:gdLst/>
              <a:ahLst/>
              <a:cxnLst/>
              <a:rect l="0" t="0" r="0" b="0"/>
              <a:pathLst>
                <a:path w="411786" h="20411">
                  <a:moveTo>
                    <a:pt x="10205" y="0"/>
                  </a:moveTo>
                  <a:lnTo>
                    <a:pt x="401581" y="0"/>
                  </a:lnTo>
                  <a:cubicBezTo>
                    <a:pt x="407224" y="0"/>
                    <a:pt x="411786" y="4572"/>
                    <a:pt x="411786" y="10205"/>
                  </a:cubicBezTo>
                  <a:cubicBezTo>
                    <a:pt x="411786" y="15839"/>
                    <a:pt x="407224" y="20411"/>
                    <a:pt x="401581" y="20411"/>
                  </a:cubicBezTo>
                  <a:lnTo>
                    <a:pt x="10205" y="20411"/>
                  </a:lnTo>
                  <a:cubicBezTo>
                    <a:pt x="4562" y="20411"/>
                    <a:pt x="0" y="15839"/>
                    <a:pt x="0" y="10205"/>
                  </a:cubicBezTo>
                  <a:cubicBezTo>
                    <a:pt x="0" y="4572"/>
                    <a:pt x="456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8" name="Shape 241">
              <a:extLst>
                <a:ext uri="{FF2B5EF4-FFF2-40B4-BE49-F238E27FC236}">
                  <a16:creationId xmlns:a16="http://schemas.microsoft.com/office/drawing/2014/main" id="{DA5D1E33-E77D-42CF-876D-1CDA620C8424}"/>
                </a:ext>
              </a:extLst>
            </p:cNvPr>
            <p:cNvSpPr/>
            <p:nvPr/>
          </p:nvSpPr>
          <p:spPr>
            <a:xfrm>
              <a:off x="108717" y="738143"/>
              <a:ext cx="411786" cy="20411"/>
            </a:xfrm>
            <a:custGeom>
              <a:avLst/>
              <a:gdLst/>
              <a:ahLst/>
              <a:cxnLst/>
              <a:rect l="0" t="0" r="0" b="0"/>
              <a:pathLst>
                <a:path w="411786" h="20411">
                  <a:moveTo>
                    <a:pt x="10205" y="0"/>
                  </a:moveTo>
                  <a:lnTo>
                    <a:pt x="401581" y="0"/>
                  </a:lnTo>
                  <a:cubicBezTo>
                    <a:pt x="407224" y="0"/>
                    <a:pt x="411786" y="4572"/>
                    <a:pt x="411786" y="10205"/>
                  </a:cubicBezTo>
                  <a:cubicBezTo>
                    <a:pt x="411786" y="15839"/>
                    <a:pt x="407224" y="20411"/>
                    <a:pt x="401581" y="20411"/>
                  </a:cubicBezTo>
                  <a:lnTo>
                    <a:pt x="10205" y="20411"/>
                  </a:lnTo>
                  <a:cubicBezTo>
                    <a:pt x="4562" y="20411"/>
                    <a:pt x="0" y="15839"/>
                    <a:pt x="0" y="10205"/>
                  </a:cubicBezTo>
                  <a:cubicBezTo>
                    <a:pt x="0" y="4572"/>
                    <a:pt x="456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89" name="Shape 242">
              <a:extLst>
                <a:ext uri="{FF2B5EF4-FFF2-40B4-BE49-F238E27FC236}">
                  <a16:creationId xmlns:a16="http://schemas.microsoft.com/office/drawing/2014/main" id="{D5C5E866-2EBF-59CF-3C4E-19458787130E}"/>
                </a:ext>
              </a:extLst>
            </p:cNvPr>
            <p:cNvSpPr/>
            <p:nvPr/>
          </p:nvSpPr>
          <p:spPr>
            <a:xfrm>
              <a:off x="108717" y="826889"/>
              <a:ext cx="411786" cy="20411"/>
            </a:xfrm>
            <a:custGeom>
              <a:avLst/>
              <a:gdLst/>
              <a:ahLst/>
              <a:cxnLst/>
              <a:rect l="0" t="0" r="0" b="0"/>
              <a:pathLst>
                <a:path w="411786" h="20411">
                  <a:moveTo>
                    <a:pt x="10205" y="0"/>
                  </a:moveTo>
                  <a:lnTo>
                    <a:pt x="401581" y="0"/>
                  </a:lnTo>
                  <a:cubicBezTo>
                    <a:pt x="407224" y="0"/>
                    <a:pt x="411786" y="4572"/>
                    <a:pt x="411786" y="10205"/>
                  </a:cubicBezTo>
                  <a:cubicBezTo>
                    <a:pt x="411786" y="15839"/>
                    <a:pt x="407224" y="20411"/>
                    <a:pt x="401581" y="20411"/>
                  </a:cubicBezTo>
                  <a:lnTo>
                    <a:pt x="10205" y="20411"/>
                  </a:lnTo>
                  <a:cubicBezTo>
                    <a:pt x="4562" y="20411"/>
                    <a:pt x="0" y="15839"/>
                    <a:pt x="0" y="10205"/>
                  </a:cubicBezTo>
                  <a:cubicBezTo>
                    <a:pt x="0" y="4572"/>
                    <a:pt x="456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sp>
          <p:nvSpPr>
            <p:cNvPr id="90" name="Shape 243">
              <a:extLst>
                <a:ext uri="{FF2B5EF4-FFF2-40B4-BE49-F238E27FC236}">
                  <a16:creationId xmlns:a16="http://schemas.microsoft.com/office/drawing/2014/main" id="{149A0745-8709-9F70-196F-44D78B93F2BD}"/>
                </a:ext>
              </a:extLst>
            </p:cNvPr>
            <p:cNvSpPr/>
            <p:nvPr/>
          </p:nvSpPr>
          <p:spPr>
            <a:xfrm>
              <a:off x="108717" y="915635"/>
              <a:ext cx="411786" cy="20411"/>
            </a:xfrm>
            <a:custGeom>
              <a:avLst/>
              <a:gdLst/>
              <a:ahLst/>
              <a:cxnLst/>
              <a:rect l="0" t="0" r="0" b="0"/>
              <a:pathLst>
                <a:path w="411786" h="20411">
                  <a:moveTo>
                    <a:pt x="10205" y="0"/>
                  </a:moveTo>
                  <a:lnTo>
                    <a:pt x="401581" y="0"/>
                  </a:lnTo>
                  <a:cubicBezTo>
                    <a:pt x="407224" y="0"/>
                    <a:pt x="411786" y="4572"/>
                    <a:pt x="411786" y="10205"/>
                  </a:cubicBezTo>
                  <a:cubicBezTo>
                    <a:pt x="411786" y="15839"/>
                    <a:pt x="407224" y="20411"/>
                    <a:pt x="401581" y="20411"/>
                  </a:cubicBezTo>
                  <a:lnTo>
                    <a:pt x="10205" y="20411"/>
                  </a:lnTo>
                  <a:cubicBezTo>
                    <a:pt x="4562" y="20411"/>
                    <a:pt x="0" y="15839"/>
                    <a:pt x="0" y="10205"/>
                  </a:cubicBezTo>
                  <a:cubicBezTo>
                    <a:pt x="0" y="4572"/>
                    <a:pt x="4562" y="0"/>
                    <a:pt x="10205" y="0"/>
                  </a:cubicBezTo>
                  <a:close/>
                </a:path>
              </a:pathLst>
            </a:custGeom>
            <a:ln w="0" cap="flat">
              <a:miter lim="127000"/>
            </a:ln>
          </p:spPr>
          <p:style>
            <a:lnRef idx="0">
              <a:srgbClr val="000000">
                <a:alpha val="0"/>
              </a:srgbClr>
            </a:lnRef>
            <a:fillRef idx="1">
              <a:srgbClr val="3A322B"/>
            </a:fillRef>
            <a:effectRef idx="0">
              <a:scrgbClr r="0" g="0" b="0"/>
            </a:effectRef>
            <a:fontRef idx="none"/>
          </p:style>
          <p:txBody>
            <a:bodyPr/>
            <a:lstStyle/>
            <a:p>
              <a:endParaRPr lang="en-IN"/>
            </a:p>
          </p:txBody>
        </p:sp>
      </p:grpSp>
    </p:spTree>
    <p:extLst>
      <p:ext uri="{BB962C8B-B14F-4D97-AF65-F5344CB8AC3E}">
        <p14:creationId xmlns:p14="http://schemas.microsoft.com/office/powerpoint/2010/main" val="2390159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53D2DA2-8185-B268-2556-6B1EDA3BFEA9}"/>
              </a:ext>
            </a:extLst>
          </p:cNvPr>
          <p:cNvSpPr>
            <a:spLocks noGrp="1"/>
          </p:cNvSpPr>
          <p:nvPr>
            <p:ph type="body" sz="quarter" idx="11"/>
          </p:nvPr>
        </p:nvSpPr>
        <p:spPr>
          <a:xfrm>
            <a:off x="3720957" y="73630"/>
            <a:ext cx="4056580" cy="1189038"/>
          </a:xfrm>
        </p:spPr>
        <p:txBody>
          <a:bodyPr/>
          <a:lstStyle/>
          <a:p>
            <a:r>
              <a:rPr lang="en-IN" sz="3600" kern="100"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DASHBOARDS</a:t>
            </a:r>
          </a:p>
          <a:p>
            <a:endParaRPr lang="en-IN" dirty="0"/>
          </a:p>
        </p:txBody>
      </p:sp>
      <p:pic>
        <p:nvPicPr>
          <p:cNvPr id="7" name="Picture Placeholder 6">
            <a:extLst>
              <a:ext uri="{FF2B5EF4-FFF2-40B4-BE49-F238E27FC236}">
                <a16:creationId xmlns:a16="http://schemas.microsoft.com/office/drawing/2014/main" id="{F3E97B01-A5A9-0832-C356-265C80801CD6}"/>
              </a:ext>
            </a:extLst>
          </p:cNvPr>
          <p:cNvPicPr>
            <a:picLocks noGrp="1" noChangeAspect="1"/>
          </p:cNvPicPr>
          <p:nvPr>
            <p:ph type="pic" sz="quarter" idx="13"/>
          </p:nvPr>
        </p:nvPicPr>
        <p:blipFill>
          <a:blip r:embed="rId2"/>
          <a:srcRect l="2396" r="2396"/>
          <a:stretch>
            <a:fillRect/>
          </a:stretch>
        </p:blipFill>
        <p:spPr>
          <a:xfrm>
            <a:off x="883579" y="944170"/>
            <a:ext cx="10459092" cy="4782840"/>
          </a:xfrm>
        </p:spPr>
      </p:pic>
      <p:sp>
        <p:nvSpPr>
          <p:cNvPr id="5" name="Title 4">
            <a:extLst>
              <a:ext uri="{FF2B5EF4-FFF2-40B4-BE49-F238E27FC236}">
                <a16:creationId xmlns:a16="http://schemas.microsoft.com/office/drawing/2014/main" id="{6394929F-6381-28A2-4498-5D55DCB71462}"/>
              </a:ext>
            </a:extLst>
          </p:cNvPr>
          <p:cNvSpPr>
            <a:spLocks noGrp="1"/>
          </p:cNvSpPr>
          <p:nvPr>
            <p:ph type="title"/>
          </p:nvPr>
        </p:nvSpPr>
        <p:spPr/>
        <p:txBody>
          <a:bodyPr/>
          <a:lstStyle/>
          <a:p>
            <a:br>
              <a:rPr lang="en-IN" sz="1800" b="1" kern="100" dirty="0">
                <a:solidFill>
                  <a:srgbClr val="DBB87F"/>
                </a:solidFill>
                <a:effectLst/>
                <a:latin typeface="Calibri" panose="020F050202020403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21505551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86A6888-E776-5260-E5E4-F58B908A5FCB}"/>
              </a:ext>
            </a:extLst>
          </p:cNvPr>
          <p:cNvPicPr>
            <a:picLocks noChangeAspect="1"/>
          </p:cNvPicPr>
          <p:nvPr/>
        </p:nvPicPr>
        <p:blipFill>
          <a:blip r:embed="rId2"/>
          <a:stretch>
            <a:fillRect/>
          </a:stretch>
        </p:blipFill>
        <p:spPr>
          <a:xfrm>
            <a:off x="965771" y="770505"/>
            <a:ext cx="10346076" cy="4839185"/>
          </a:xfrm>
          <a:prstGeom prst="rect">
            <a:avLst/>
          </a:prstGeom>
        </p:spPr>
      </p:pic>
    </p:spTree>
    <p:extLst>
      <p:ext uri="{BB962C8B-B14F-4D97-AF65-F5344CB8AC3E}">
        <p14:creationId xmlns:p14="http://schemas.microsoft.com/office/powerpoint/2010/main" val="309462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084920A-EA09-8AD1-D140-4F622C475A6B}"/>
              </a:ext>
            </a:extLst>
          </p:cNvPr>
          <p:cNvSpPr>
            <a:spLocks noGrp="1"/>
          </p:cNvSpPr>
          <p:nvPr>
            <p:ph type="body" sz="quarter" idx="11"/>
          </p:nvPr>
        </p:nvSpPr>
        <p:spPr>
          <a:xfrm>
            <a:off x="3788229" y="1502229"/>
            <a:ext cx="8011648" cy="5176157"/>
          </a:xfrm>
        </p:spPr>
        <p:txBody>
          <a:bodyPr>
            <a:normAutofit fontScale="92500"/>
          </a:bodyPr>
          <a:lstStyle/>
          <a:p>
            <a:pPr marL="409575" marR="111760" indent="-285750" algn="just">
              <a:lnSpc>
                <a:spcPct val="119000"/>
              </a:lnSpc>
              <a:spcAft>
                <a:spcPts val="800"/>
              </a:spcAft>
              <a:buFont typeface="Wingdings" panose="05000000000000000000" pitchFamily="2" charset="2"/>
              <a:buChar char="q"/>
            </a:pPr>
            <a:r>
              <a:rPr lang="en-IN" sz="2400" kern="100" dirty="0">
                <a:solidFill>
                  <a:srgbClr val="DBB87F"/>
                </a:solidFill>
                <a:effectLst/>
                <a:latin typeface="Times New Roman" panose="02020603050405020304" pitchFamily="18" charset="0"/>
                <a:ea typeface="Times New Roman" panose="02020603050405020304" pitchFamily="18" charset="0"/>
                <a:cs typeface="Times New Roman" panose="02020603050405020304" pitchFamily="18" charset="0"/>
              </a:rPr>
              <a:t>Total Loan Applications: </a:t>
            </a:r>
          </a:p>
          <a:p>
            <a:pPr marL="123825" marR="111760" algn="just">
              <a:lnSpc>
                <a:spcPct val="119000"/>
              </a:lnSpc>
              <a:spcAft>
                <a:spcPts val="800"/>
              </a:spcAft>
            </a:pPr>
            <a:r>
              <a:rPr lang="en-IN" sz="2400" kern="100" dirty="0">
                <a:solidFill>
                  <a:srgbClr val="DBB87F"/>
                </a:solidFill>
                <a:effectLst/>
                <a:latin typeface="Times New Roman" panose="02020603050405020304" pitchFamily="18" charset="0"/>
                <a:ea typeface="Times New Roman" panose="02020603050405020304" pitchFamily="18" charset="0"/>
                <a:cs typeface="Times New Roman" panose="02020603050405020304" pitchFamily="18" charset="0"/>
              </a:rPr>
              <a:t>	We need to calculate the total number of loan applications received during a specified period. Additionally, it is essential to monitor the Month-to-Date (MTD) Loan Applications and track changes Month-over-Month (MoM).</a:t>
            </a:r>
          </a:p>
          <a:p>
            <a:pPr marL="409575" marR="111760" indent="-285750" algn="just">
              <a:lnSpc>
                <a:spcPct val="119000"/>
              </a:lnSpc>
              <a:spcAft>
                <a:spcPts val="800"/>
              </a:spcAft>
              <a:buFont typeface="Wingdings" panose="05000000000000000000" pitchFamily="2" charset="2"/>
              <a:buChar char="q"/>
            </a:pPr>
            <a:r>
              <a:rPr lang="en-IN" sz="2400" dirty="0">
                <a:solidFill>
                  <a:srgbClr val="DBB87F"/>
                </a:solidFill>
                <a:effectLst/>
                <a:latin typeface="Times New Roman" panose="02020603050405020304" pitchFamily="18" charset="0"/>
                <a:ea typeface="Times New Roman" panose="02020603050405020304" pitchFamily="18" charset="0"/>
              </a:rPr>
              <a:t>Total Funded Amount: </a:t>
            </a:r>
          </a:p>
          <a:p>
            <a:pPr marL="123825" marR="111760" algn="just">
              <a:lnSpc>
                <a:spcPct val="119000"/>
              </a:lnSpc>
              <a:spcAft>
                <a:spcPts val="800"/>
              </a:spcAft>
            </a:pPr>
            <a:r>
              <a:rPr lang="en-IN" sz="2400" dirty="0">
                <a:solidFill>
                  <a:srgbClr val="DBB87F"/>
                </a:solidFill>
                <a:effectLst/>
                <a:latin typeface="Times New Roman" panose="02020603050405020304" pitchFamily="18" charset="0"/>
                <a:ea typeface="Times New Roman" panose="02020603050405020304" pitchFamily="18" charset="0"/>
              </a:rPr>
              <a:t>	Understanding the total amount of funds disbursed as loans is crucial. We also want to keep an eye on the MTD Total Funded Amount and analyse the Month-over-Month (MoM) changes in this metric.</a:t>
            </a: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3" name="Title 2">
            <a:extLst>
              <a:ext uri="{FF2B5EF4-FFF2-40B4-BE49-F238E27FC236}">
                <a16:creationId xmlns:a16="http://schemas.microsoft.com/office/drawing/2014/main" id="{AC1D4669-8948-326B-C119-FAAF12C93999}"/>
              </a:ext>
            </a:extLst>
          </p:cNvPr>
          <p:cNvSpPr>
            <a:spLocks noGrp="1"/>
          </p:cNvSpPr>
          <p:nvPr>
            <p:ph type="title"/>
          </p:nvPr>
        </p:nvSpPr>
        <p:spPr>
          <a:xfrm>
            <a:off x="4533898" y="310243"/>
            <a:ext cx="7500259" cy="1594756"/>
          </a:xfrm>
        </p:spPr>
        <p:txBody>
          <a:bodyPr>
            <a:normAutofit/>
          </a:bodyPr>
          <a:lstStyle/>
          <a:p>
            <a:r>
              <a:rPr lang="en-IN" kern="100" dirty="0">
                <a:solidFill>
                  <a:srgbClr val="DBB87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KEY PERFORMANCE INDICATORS (KPI</a:t>
            </a:r>
            <a:r>
              <a:rPr lang="en-IN" b="1" kern="100" dirty="0">
                <a:solidFill>
                  <a:srgbClr val="DBB87F"/>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p>
        </p:txBody>
      </p:sp>
      <p:pic>
        <p:nvPicPr>
          <p:cNvPr id="18" name="Picture 17">
            <a:extLst>
              <a:ext uri="{FF2B5EF4-FFF2-40B4-BE49-F238E27FC236}">
                <a16:creationId xmlns:a16="http://schemas.microsoft.com/office/drawing/2014/main" id="{6B6852E3-E6B4-4DA1-6C50-F4D5C7D50B29}"/>
              </a:ext>
            </a:extLst>
          </p:cNvPr>
          <p:cNvPicPr/>
          <p:nvPr/>
        </p:nvPicPr>
        <p:blipFill>
          <a:blip r:embed="rId2"/>
          <a:stretch>
            <a:fillRect/>
          </a:stretch>
        </p:blipFill>
        <p:spPr>
          <a:xfrm>
            <a:off x="10128222" y="176711"/>
            <a:ext cx="1788795" cy="1861820"/>
          </a:xfrm>
          <a:prstGeom prst="rect">
            <a:avLst/>
          </a:prstGeom>
        </p:spPr>
      </p:pic>
    </p:spTree>
    <p:extLst>
      <p:ext uri="{BB962C8B-B14F-4D97-AF65-F5344CB8AC3E}">
        <p14:creationId xmlns:p14="http://schemas.microsoft.com/office/powerpoint/2010/main" val="95980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EABA67-4591-EDEF-343D-E3029038D16C}"/>
              </a:ext>
            </a:extLst>
          </p:cNvPr>
          <p:cNvSpPr>
            <a:spLocks noGrp="1"/>
          </p:cNvSpPr>
          <p:nvPr>
            <p:ph type="body" sz="quarter" idx="11"/>
          </p:nvPr>
        </p:nvSpPr>
        <p:spPr>
          <a:xfrm>
            <a:off x="3897745" y="240145"/>
            <a:ext cx="8063345" cy="6179127"/>
          </a:xfrm>
        </p:spPr>
        <p:txBody>
          <a:bodyPr>
            <a:normAutofit fontScale="92500"/>
          </a:bodyPr>
          <a:lstStyle/>
          <a:p>
            <a:pPr marL="285750" indent="-285750" algn="just">
              <a:buFont typeface="Wingdings" panose="05000000000000000000" pitchFamily="2" charset="2"/>
              <a:buChar char="q"/>
            </a:pPr>
            <a:r>
              <a:rPr lang="en-IN" sz="2400" kern="100" dirty="0">
                <a:solidFill>
                  <a:srgbClr val="DBB87F"/>
                </a:solidFill>
                <a:effectLst/>
                <a:latin typeface="Times New Roman" panose="02020603050405020304" pitchFamily="18" charset="0"/>
                <a:ea typeface="Times New Roman" panose="02020603050405020304" pitchFamily="18" charset="0"/>
                <a:cs typeface="Times New Roman" panose="02020603050405020304" pitchFamily="18" charset="0"/>
              </a:rPr>
              <a:t>Total Amount Received: </a:t>
            </a:r>
          </a:p>
          <a:p>
            <a:pPr algn="just"/>
            <a:r>
              <a:rPr lang="en-IN" sz="2400" kern="100" dirty="0">
                <a:solidFill>
                  <a:srgbClr val="DBB87F"/>
                </a:solidFill>
                <a:effectLst/>
                <a:latin typeface="Times New Roman" panose="02020603050405020304" pitchFamily="18" charset="0"/>
                <a:ea typeface="Times New Roman" panose="02020603050405020304" pitchFamily="18" charset="0"/>
                <a:cs typeface="Times New Roman" panose="02020603050405020304" pitchFamily="18" charset="0"/>
              </a:rPr>
              <a:t>	Tracking the total amount received from borrowers is essential for assessing the bank's cash flow and loan repayment. We should analyse the Month-to-Date (MTD) Total Amount Received and observe the Month-over-Month (MoM) changes.</a:t>
            </a:r>
          </a:p>
          <a:p>
            <a:pPr marL="285750" indent="-285750" algn="just">
              <a:buFont typeface="Wingdings" panose="05000000000000000000" pitchFamily="2" charset="2"/>
              <a:buChar char="q"/>
            </a:pPr>
            <a:endParaRPr lang="en-IN" sz="2400" dirty="0">
              <a:solidFill>
                <a:srgbClr val="DBB87F"/>
              </a:solidFill>
              <a:effectLst/>
              <a:latin typeface="Times New Roman" panose="02020603050405020304" pitchFamily="18" charset="0"/>
              <a:ea typeface="Times New Roman" panose="02020603050405020304" pitchFamily="18" charset="0"/>
            </a:endParaRPr>
          </a:p>
          <a:p>
            <a:pPr marL="285750" indent="-285750" algn="just">
              <a:buFont typeface="Wingdings" panose="05000000000000000000" pitchFamily="2" charset="2"/>
              <a:buChar char="q"/>
            </a:pPr>
            <a:r>
              <a:rPr lang="en-IN" sz="2400" dirty="0">
                <a:solidFill>
                  <a:srgbClr val="DBB87F"/>
                </a:solidFill>
                <a:effectLst/>
                <a:latin typeface="Times New Roman" panose="02020603050405020304" pitchFamily="18" charset="0"/>
                <a:ea typeface="Times New Roman" panose="02020603050405020304" pitchFamily="18" charset="0"/>
              </a:rPr>
              <a:t>Average Interest Rate:</a:t>
            </a:r>
          </a:p>
          <a:p>
            <a:pPr algn="just"/>
            <a:r>
              <a:rPr lang="en-IN" sz="2400" dirty="0">
                <a:solidFill>
                  <a:srgbClr val="DBB87F"/>
                </a:solidFill>
                <a:latin typeface="Times New Roman" panose="02020603050405020304" pitchFamily="18" charset="0"/>
                <a:ea typeface="Times New Roman" panose="02020603050405020304" pitchFamily="18" charset="0"/>
              </a:rPr>
              <a:t>	</a:t>
            </a:r>
            <a:r>
              <a:rPr lang="en-IN" sz="2400" dirty="0">
                <a:solidFill>
                  <a:srgbClr val="DBB87F"/>
                </a:solidFill>
                <a:effectLst/>
                <a:latin typeface="Times New Roman" panose="02020603050405020304" pitchFamily="18" charset="0"/>
                <a:ea typeface="Times New Roman" panose="02020603050405020304" pitchFamily="18" charset="0"/>
              </a:rPr>
              <a:t>Calculating the average interest rate across all loans, MTD, and monitoring the Month-over-Month (MoM) variations in interest rates will provide insights into our lending portfolio's overall cost.</a:t>
            </a:r>
          </a:p>
          <a:p>
            <a:pPr marL="342900" indent="-342900" algn="just">
              <a:lnSpc>
                <a:spcPct val="119000"/>
              </a:lnSpc>
              <a:spcAft>
                <a:spcPts val="10"/>
              </a:spcAft>
              <a:buFont typeface="Wingdings" panose="05000000000000000000" pitchFamily="2" charset="2"/>
              <a:buChar char="q"/>
              <a:tabLst>
                <a:tab pos="1655445" algn="ctr"/>
                <a:tab pos="2647950" algn="ctr"/>
                <a:tab pos="3657600" algn="r"/>
              </a:tabLst>
            </a:pPr>
            <a:r>
              <a:rPr lang="en-IN" sz="2400" kern="100" dirty="0">
                <a:solidFill>
                  <a:srgbClr val="DBB87F"/>
                </a:solidFill>
                <a:effectLst/>
                <a:latin typeface="Times New Roman" panose="02020603050405020304" pitchFamily="18" charset="0"/>
                <a:ea typeface="Times New Roman" panose="02020603050405020304" pitchFamily="18" charset="0"/>
                <a:cs typeface="Times New Roman" panose="02020603050405020304" pitchFamily="18" charset="0"/>
              </a:rPr>
              <a:t>Average 	Debt-to-Income 	Ratio(DTI):</a:t>
            </a:r>
          </a:p>
          <a:p>
            <a:pPr algn="just">
              <a:lnSpc>
                <a:spcPct val="119000"/>
              </a:lnSpc>
              <a:spcAft>
                <a:spcPts val="10"/>
              </a:spcAft>
              <a:tabLst>
                <a:tab pos="1655445" algn="ctr"/>
                <a:tab pos="2647950" algn="ctr"/>
                <a:tab pos="3657600" algn="r"/>
              </a:tabLst>
            </a:pPr>
            <a:r>
              <a:rPr lang="en-IN" sz="2400" kern="100" dirty="0">
                <a:solidFill>
                  <a:srgbClr val="DBB87F"/>
                </a:solidFill>
                <a:latin typeface="Times New Roman" panose="02020603050405020304" pitchFamily="18" charset="0"/>
                <a:ea typeface="Times New Roman" panose="02020603050405020304" pitchFamily="18" charset="0"/>
                <a:cs typeface="Times New Roman" panose="02020603050405020304" pitchFamily="18" charset="0"/>
              </a:rPr>
              <a:t>	              </a:t>
            </a:r>
            <a:r>
              <a:rPr lang="en-IN" sz="2400" kern="100" dirty="0">
                <a:solidFill>
                  <a:srgbClr val="DBB87F"/>
                </a:solidFill>
                <a:effectLst/>
                <a:latin typeface="Times New Roman" panose="02020603050405020304" pitchFamily="18" charset="0"/>
                <a:ea typeface="Times New Roman" panose="02020603050405020304" pitchFamily="18" charset="0"/>
                <a:cs typeface="Times New Roman" panose="02020603050405020304" pitchFamily="18" charset="0"/>
              </a:rPr>
              <a:t>Evaluating </a:t>
            </a:r>
            <a:r>
              <a:rPr lang="en-IN" sz="2400" kern="100" dirty="0">
                <a:solidFill>
                  <a:srgbClr val="DBB87F"/>
                </a:solidFill>
                <a:latin typeface="Times New Roman" panose="02020603050405020304" pitchFamily="18" charset="0"/>
                <a:ea typeface="Times New Roman" panose="02020603050405020304" pitchFamily="18" charset="0"/>
                <a:cs typeface="Times New Roman" panose="02020603050405020304" pitchFamily="18" charset="0"/>
              </a:rPr>
              <a:t>the </a:t>
            </a:r>
            <a:r>
              <a:rPr lang="en-IN" sz="2400" kern="100" dirty="0">
                <a:solidFill>
                  <a:srgbClr val="DBB87F"/>
                </a:solidFill>
                <a:effectLst/>
                <a:latin typeface="Times New Roman" panose="02020603050405020304" pitchFamily="18" charset="0"/>
                <a:ea typeface="Times New Roman" panose="02020603050405020304" pitchFamily="18" charset="0"/>
                <a:cs typeface="Times New Roman" panose="02020603050405020304" pitchFamily="18" charset="0"/>
              </a:rPr>
              <a:t>average DTI for our borrowers helps us gauge their financial health. We need to compute the average DTI for all loans, MTD, and track Month-over-Month (MoM) fluctuations.</a:t>
            </a: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dirty="0">
              <a:solidFill>
                <a:srgbClr val="DBB87F"/>
              </a:solidFill>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q"/>
            </a:pPr>
            <a:endParaRPr lang="en-IN" sz="24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94263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13E83F-1EE1-DAE8-63F3-0C8B2821068E}"/>
              </a:ext>
            </a:extLst>
          </p:cNvPr>
          <p:cNvSpPr>
            <a:spLocks noGrp="1"/>
          </p:cNvSpPr>
          <p:nvPr>
            <p:ph type="title"/>
          </p:nvPr>
        </p:nvSpPr>
        <p:spPr>
          <a:xfrm>
            <a:off x="762000" y="715961"/>
            <a:ext cx="6477000" cy="623312"/>
          </a:xfrm>
        </p:spPr>
        <p:txBody>
          <a:bodyPr>
            <a:normAutofit fontScale="90000"/>
          </a:bodyPr>
          <a:lstStyle/>
          <a:p>
            <a:r>
              <a:rPr lang="en-IN" sz="3600" kern="100" dirty="0">
                <a:solidFill>
                  <a:srgbClr val="DBB87F"/>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GOOD LOAN VS BAD LOAN</a:t>
            </a:r>
            <a:br>
              <a:rPr lang="en-IN" sz="1800" b="1" kern="100" dirty="0">
                <a:solidFill>
                  <a:srgbClr val="DBB87F"/>
                </a:solidFill>
                <a:effectLst/>
                <a:latin typeface="Calibri" panose="020F0502020204030204" pitchFamily="34" charset="0"/>
                <a:ea typeface="Calibri" panose="020F0502020204030204" pitchFamily="34" charset="0"/>
              </a:rPr>
            </a:br>
            <a:endParaRPr lang="en-IN" dirty="0"/>
          </a:p>
        </p:txBody>
      </p:sp>
      <p:graphicFrame>
        <p:nvGraphicFramePr>
          <p:cNvPr id="5" name="Table 4">
            <a:extLst>
              <a:ext uri="{FF2B5EF4-FFF2-40B4-BE49-F238E27FC236}">
                <a16:creationId xmlns:a16="http://schemas.microsoft.com/office/drawing/2014/main" id="{B684AA90-B189-F7E1-1125-3B6D990E91C6}"/>
              </a:ext>
            </a:extLst>
          </p:cNvPr>
          <p:cNvGraphicFramePr>
            <a:graphicFrameLocks noGrp="1"/>
          </p:cNvGraphicFramePr>
          <p:nvPr>
            <p:extLst>
              <p:ext uri="{D42A27DB-BD31-4B8C-83A1-F6EECF244321}">
                <p14:modId xmlns:p14="http://schemas.microsoft.com/office/powerpoint/2010/main" val="1167365890"/>
              </p:ext>
            </p:extLst>
          </p:nvPr>
        </p:nvGraphicFramePr>
        <p:xfrm>
          <a:off x="637308" y="1505527"/>
          <a:ext cx="6973455" cy="4221020"/>
        </p:xfrm>
        <a:graphic>
          <a:graphicData uri="http://schemas.openxmlformats.org/drawingml/2006/table">
            <a:tbl>
              <a:tblPr firstRow="1" bandRow="1">
                <a:tableStyleId>{D113A9D2-9D6B-4929-AA2D-F23B5EE8CBE7}</a:tableStyleId>
              </a:tblPr>
              <a:tblGrid>
                <a:gridCol w="3482022">
                  <a:extLst>
                    <a:ext uri="{9D8B030D-6E8A-4147-A177-3AD203B41FA5}">
                      <a16:colId xmlns:a16="http://schemas.microsoft.com/office/drawing/2014/main" val="3577618302"/>
                    </a:ext>
                  </a:extLst>
                </a:gridCol>
                <a:gridCol w="3491433">
                  <a:extLst>
                    <a:ext uri="{9D8B030D-6E8A-4147-A177-3AD203B41FA5}">
                      <a16:colId xmlns:a16="http://schemas.microsoft.com/office/drawing/2014/main" val="2137191776"/>
                    </a:ext>
                  </a:extLst>
                </a:gridCol>
              </a:tblGrid>
              <a:tr h="844204">
                <a:tc>
                  <a:txBody>
                    <a:bodyPr/>
                    <a:lstStyle/>
                    <a:p>
                      <a:pPr algn="ctr"/>
                      <a:endParaRPr lang="en-IN" sz="2400" b="1" kern="1200" dirty="0">
                        <a:solidFill>
                          <a:schemeClr val="lt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endParaRPr>
                    </a:p>
                    <a:p>
                      <a:pPr algn="ctr"/>
                      <a:r>
                        <a:rPr lang="en-IN" sz="2400" b="1" kern="1200" dirty="0">
                          <a:solidFill>
                            <a:schemeClr val="lt1"/>
                          </a:solidFill>
                          <a:effectLst>
                            <a:outerShdw blurRad="38100" dist="38100" dir="2700000" algn="tl">
                              <a:srgbClr val="000000">
                                <a:alpha val="43137"/>
                              </a:srgbClr>
                            </a:outerShdw>
                          </a:effectLst>
                          <a:latin typeface="Times New Roman" panose="02020603050405020304" pitchFamily="18" charset="0"/>
                          <a:ea typeface="+mn-ea"/>
                          <a:cs typeface="Times New Roman" panose="02020603050405020304" pitchFamily="18" charset="0"/>
                        </a:rPr>
                        <a:t>GOOD LOAN</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tc>
                <a:tc>
                  <a:txBody>
                    <a:bodyPr/>
                    <a:lstStyle/>
                    <a:p>
                      <a:pPr algn="ctr"/>
                      <a:endParaRPr lang="en-IN" sz="2400" dirty="0">
                        <a:latin typeface="Times New Roman" panose="02020603050405020304" pitchFamily="18" charset="0"/>
                        <a:cs typeface="Times New Roman" panose="02020603050405020304" pitchFamily="18" charset="0"/>
                      </a:endParaRPr>
                    </a:p>
                    <a:p>
                      <a:pPr algn="ctr"/>
                      <a:r>
                        <a:rPr lang="en-IN" sz="2400" dirty="0">
                          <a:latin typeface="Times New Roman" panose="02020603050405020304" pitchFamily="18" charset="0"/>
                          <a:cs typeface="Times New Roman" panose="02020603050405020304" pitchFamily="18" charset="0"/>
                        </a:rPr>
                        <a:t>BAD LOAN</a:t>
                      </a:r>
                    </a:p>
                  </a:txBody>
                  <a:tcPr/>
                </a:tc>
                <a:extLst>
                  <a:ext uri="{0D108BD9-81ED-4DB2-BD59-A6C34878D82A}">
                    <a16:rowId xmlns:a16="http://schemas.microsoft.com/office/drawing/2014/main" val="4276622252"/>
                  </a:ext>
                </a:extLst>
              </a:tr>
              <a:tr h="844204">
                <a:tc>
                  <a:txBody>
                    <a:bodyPr/>
                    <a:lstStyle/>
                    <a:p>
                      <a:pPr algn="just"/>
                      <a:r>
                        <a:rPr lang="en-IN" sz="2000" spc="300" dirty="0">
                          <a:latin typeface="Times New Roman" panose="02020603050405020304" pitchFamily="18" charset="0"/>
                          <a:cs typeface="Times New Roman" panose="02020603050405020304" pitchFamily="18" charset="0"/>
                        </a:rPr>
                        <a:t>Good Loan Application Percentage:86.18%</a:t>
                      </a:r>
                    </a:p>
                  </a:txBody>
                  <a:tcPr/>
                </a:tc>
                <a:tc>
                  <a:txBody>
                    <a:bodyPr/>
                    <a:lstStyle/>
                    <a:p>
                      <a:r>
                        <a:rPr lang="en-IN" sz="2000" spc="300" dirty="0"/>
                        <a:t>Bad Loan Application Percentage:13.83%</a:t>
                      </a:r>
                    </a:p>
                  </a:txBody>
                  <a:tcPr/>
                </a:tc>
                <a:extLst>
                  <a:ext uri="{0D108BD9-81ED-4DB2-BD59-A6C34878D82A}">
                    <a16:rowId xmlns:a16="http://schemas.microsoft.com/office/drawing/2014/main" val="1086906053"/>
                  </a:ext>
                </a:extLst>
              </a:tr>
              <a:tr h="844204">
                <a:tc>
                  <a:txBody>
                    <a:bodyPr/>
                    <a:lstStyle/>
                    <a:p>
                      <a:r>
                        <a:rPr lang="en-IN" sz="2000" spc="300" dirty="0">
                          <a:latin typeface="Times New Roman" panose="02020603050405020304" pitchFamily="18" charset="0"/>
                          <a:cs typeface="Times New Roman" panose="02020603050405020304" pitchFamily="18" charset="0"/>
                        </a:rPr>
                        <a:t>Good Loan </a:t>
                      </a:r>
                    </a:p>
                    <a:p>
                      <a:r>
                        <a:rPr lang="en-IN" sz="2000" spc="300" dirty="0">
                          <a:latin typeface="Times New Roman" panose="02020603050405020304" pitchFamily="18" charset="0"/>
                          <a:cs typeface="Times New Roman" panose="02020603050405020304" pitchFamily="18" charset="0"/>
                        </a:rPr>
                        <a:t>Application: 33.2 K</a:t>
                      </a:r>
                    </a:p>
                  </a:txBody>
                  <a:tcPr/>
                </a:tc>
                <a:tc>
                  <a:txBody>
                    <a:bodyPr/>
                    <a:lstStyle/>
                    <a:p>
                      <a:r>
                        <a:rPr lang="en-IN" sz="2000" spc="300" dirty="0">
                          <a:latin typeface="Times New Roman" panose="02020603050405020304" pitchFamily="18" charset="0"/>
                          <a:cs typeface="Times New Roman" panose="02020603050405020304" pitchFamily="18" charset="0"/>
                        </a:rPr>
                        <a:t>Bad Load </a:t>
                      </a:r>
                    </a:p>
                    <a:p>
                      <a:r>
                        <a:rPr lang="en-IN" sz="2000" spc="300" dirty="0">
                          <a:latin typeface="Times New Roman" panose="02020603050405020304" pitchFamily="18" charset="0"/>
                          <a:cs typeface="Times New Roman" panose="02020603050405020304" pitchFamily="18" charset="0"/>
                        </a:rPr>
                        <a:t>Application: 5.3 K</a:t>
                      </a:r>
                    </a:p>
                  </a:txBody>
                  <a:tcPr/>
                </a:tc>
                <a:extLst>
                  <a:ext uri="{0D108BD9-81ED-4DB2-BD59-A6C34878D82A}">
                    <a16:rowId xmlns:a16="http://schemas.microsoft.com/office/drawing/2014/main" val="902744024"/>
                  </a:ext>
                </a:extLst>
              </a:tr>
              <a:tr h="844204">
                <a:tc>
                  <a:txBody>
                    <a:bodyPr/>
                    <a:lstStyle/>
                    <a:p>
                      <a:r>
                        <a:rPr lang="en-IN" spc="0" dirty="0">
                          <a:latin typeface="Times New Roman" panose="02020603050405020304" pitchFamily="18" charset="0"/>
                          <a:cs typeface="Times New Roman" panose="02020603050405020304" pitchFamily="18" charset="0"/>
                        </a:rPr>
                        <a:t>Good  Loan </a:t>
                      </a:r>
                    </a:p>
                    <a:p>
                      <a:r>
                        <a:rPr lang="en-IN" spc="0" dirty="0">
                          <a:latin typeface="Times New Roman" panose="02020603050405020304" pitchFamily="18" charset="0"/>
                          <a:cs typeface="Times New Roman" panose="02020603050405020304" pitchFamily="18" charset="0"/>
                        </a:rPr>
                        <a:t>Funded Amount : $370.2 M</a:t>
                      </a:r>
                    </a:p>
                  </a:txBody>
                  <a:tcPr/>
                </a:tc>
                <a:tc>
                  <a:txBody>
                    <a:bodyPr/>
                    <a:lstStyle/>
                    <a:p>
                      <a:r>
                        <a:rPr lang="en-IN" sz="2000" dirty="0">
                          <a:latin typeface="Times New Roman" panose="02020603050405020304" pitchFamily="18" charset="0"/>
                          <a:cs typeface="Times New Roman" panose="02020603050405020304" pitchFamily="18" charset="0"/>
                        </a:rPr>
                        <a:t>Bad Loan </a:t>
                      </a:r>
                    </a:p>
                    <a:p>
                      <a:r>
                        <a:rPr lang="en-IN" sz="2000" dirty="0">
                          <a:latin typeface="Times New Roman" panose="02020603050405020304" pitchFamily="18" charset="0"/>
                          <a:cs typeface="Times New Roman" panose="02020603050405020304" pitchFamily="18" charset="0"/>
                        </a:rPr>
                        <a:t>Funded Amount: $65.5 M</a:t>
                      </a:r>
                    </a:p>
                  </a:txBody>
                  <a:tcPr/>
                </a:tc>
                <a:extLst>
                  <a:ext uri="{0D108BD9-81ED-4DB2-BD59-A6C34878D82A}">
                    <a16:rowId xmlns:a16="http://schemas.microsoft.com/office/drawing/2014/main" val="2546893686"/>
                  </a:ext>
                </a:extLst>
              </a:tr>
              <a:tr h="844204">
                <a:tc>
                  <a:txBody>
                    <a:bodyPr/>
                    <a:lstStyle/>
                    <a:p>
                      <a:r>
                        <a:rPr lang="en-IN" sz="2000" dirty="0">
                          <a:latin typeface="Times New Roman" panose="02020603050405020304" pitchFamily="18" charset="0"/>
                          <a:cs typeface="Times New Roman" panose="02020603050405020304" pitchFamily="18" charset="0"/>
                        </a:rPr>
                        <a:t>Good Loan</a:t>
                      </a:r>
                    </a:p>
                    <a:p>
                      <a:r>
                        <a:rPr lang="en-IN" sz="2000" dirty="0">
                          <a:latin typeface="Times New Roman" panose="02020603050405020304" pitchFamily="18" charset="0"/>
                          <a:cs typeface="Times New Roman" panose="02020603050405020304" pitchFamily="18" charset="0"/>
                        </a:rPr>
                        <a:t> Received Amount: $ 435.8 M</a:t>
                      </a:r>
                    </a:p>
                  </a:txBody>
                  <a:tcPr/>
                </a:tc>
                <a:tc>
                  <a:txBody>
                    <a:bodyPr/>
                    <a:lstStyle/>
                    <a:p>
                      <a:r>
                        <a:rPr lang="en-IN" sz="2000" dirty="0">
                          <a:latin typeface="Times New Roman" panose="02020603050405020304" pitchFamily="18" charset="0"/>
                          <a:cs typeface="Times New Roman" panose="02020603050405020304" pitchFamily="18" charset="0"/>
                        </a:rPr>
                        <a:t>Bad Loan </a:t>
                      </a:r>
                    </a:p>
                    <a:p>
                      <a:r>
                        <a:rPr lang="en-IN" sz="2000" dirty="0">
                          <a:latin typeface="Times New Roman" panose="02020603050405020304" pitchFamily="18" charset="0"/>
                          <a:cs typeface="Times New Roman" panose="02020603050405020304" pitchFamily="18" charset="0"/>
                        </a:rPr>
                        <a:t>Received Amount: $37.3M</a:t>
                      </a:r>
                    </a:p>
                  </a:txBody>
                  <a:tcPr/>
                </a:tc>
                <a:extLst>
                  <a:ext uri="{0D108BD9-81ED-4DB2-BD59-A6C34878D82A}">
                    <a16:rowId xmlns:a16="http://schemas.microsoft.com/office/drawing/2014/main" val="407606132"/>
                  </a:ext>
                </a:extLst>
              </a:tr>
            </a:tbl>
          </a:graphicData>
        </a:graphic>
      </p:graphicFrame>
      <p:sp>
        <p:nvSpPr>
          <p:cNvPr id="6" name="Rectangle 5">
            <a:extLst>
              <a:ext uri="{FF2B5EF4-FFF2-40B4-BE49-F238E27FC236}">
                <a16:creationId xmlns:a16="http://schemas.microsoft.com/office/drawing/2014/main" id="{E20328D7-0BB4-8715-8568-E0D81C60FB39}"/>
              </a:ext>
            </a:extLst>
          </p:cNvPr>
          <p:cNvSpPr/>
          <p:nvPr/>
        </p:nvSpPr>
        <p:spPr>
          <a:xfrm>
            <a:off x="415636" y="5902036"/>
            <a:ext cx="7638473" cy="8312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Based on the Data provided, the bank is  in provided ,the bank is in Profit.</a:t>
            </a:r>
          </a:p>
          <a:p>
            <a:pPr algn="ctr"/>
            <a:endParaRPr lang="en-IN" dirty="0"/>
          </a:p>
        </p:txBody>
      </p:sp>
    </p:spTree>
    <p:extLst>
      <p:ext uri="{BB962C8B-B14F-4D97-AF65-F5344CB8AC3E}">
        <p14:creationId xmlns:p14="http://schemas.microsoft.com/office/powerpoint/2010/main" val="2727409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B69C94-8406-A094-B8A1-10554631B105}"/>
              </a:ext>
            </a:extLst>
          </p:cNvPr>
          <p:cNvSpPr>
            <a:spLocks noGrp="1"/>
          </p:cNvSpPr>
          <p:nvPr>
            <p:ph type="body" sz="quarter" idx="11"/>
          </p:nvPr>
        </p:nvSpPr>
        <p:spPr>
          <a:xfrm>
            <a:off x="443345" y="701964"/>
            <a:ext cx="7527638" cy="5643418"/>
          </a:xfrm>
        </p:spPr>
        <p:txBody>
          <a:bodyPr/>
          <a:lstStyle/>
          <a:p>
            <a:pPr marL="342900" indent="-342900" algn="just">
              <a:buFont typeface="Wingdings" panose="05000000000000000000" pitchFamily="2" charset="2"/>
              <a:buChar char="v"/>
            </a:pPr>
            <a:r>
              <a:rPr lang="en-IN" sz="2400" b="1" kern="1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Identify Risk Factors:</a:t>
            </a:r>
            <a:r>
              <a:rPr lang="en-IN" sz="2400" kern="1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Review the characteristics of bad loan applications to identify common risk factors such as low credit scores, high debt-to-income ratios, or unstable employment histories.</a:t>
            </a:r>
          </a:p>
          <a:p>
            <a:pPr algn="just"/>
            <a:endParaRPr lang="en-IN" sz="2400" kern="1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IN" sz="2400" dirty="0">
                <a:solidFill>
                  <a:schemeClr val="accent1">
                    <a:lumMod val="75000"/>
                  </a:schemeClr>
                </a:solidFill>
                <a:effectLst/>
                <a:latin typeface="Times New Roman" panose="02020603050405020304" pitchFamily="18" charset="0"/>
                <a:ea typeface="Times New Roman" panose="02020603050405020304" pitchFamily="18" charset="0"/>
              </a:rPr>
              <a:t>Enhance Underwriting Criteria: Strengthen underwriting criteria to mitigate risks associated with bad loans. This may include setting minimum thresholds for credit scores, debt-to-income ratios, or employment stability. </a:t>
            </a:r>
          </a:p>
          <a:p>
            <a:pPr algn="just"/>
            <a:endParaRPr lang="en-IN" sz="2400" dirty="0">
              <a:solidFill>
                <a:schemeClr val="accent1">
                  <a:lumMod val="75000"/>
                </a:schemeClr>
              </a:solidFill>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v"/>
            </a:pPr>
            <a:r>
              <a:rPr lang="en-IN" sz="2400" kern="100" dirty="0">
                <a:solidFill>
                  <a:schemeClr val="accent1">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Improve Verification Processes: Implement robust verification processes to ensure the accuracy of applicant information, including income verification, employment verification, and identity verification.</a:t>
            </a:r>
            <a:endParaRPr lang="en-IN" sz="24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v"/>
            </a:pPr>
            <a:endParaRPr lang="en-IN" sz="2400" kern="100" dirty="0">
              <a:solidFill>
                <a:schemeClr val="accent1">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solidFill>
                <a:schemeClr val="accent1">
                  <a:lumMod val="50000"/>
                </a:schemeClr>
              </a:solidFill>
            </a:endParaRPr>
          </a:p>
        </p:txBody>
      </p:sp>
      <p:sp>
        <p:nvSpPr>
          <p:cNvPr id="3" name="Title 2">
            <a:extLst>
              <a:ext uri="{FF2B5EF4-FFF2-40B4-BE49-F238E27FC236}">
                <a16:creationId xmlns:a16="http://schemas.microsoft.com/office/drawing/2014/main" id="{DAAEB30A-52C6-9D09-1E15-F0DC306574AB}"/>
              </a:ext>
            </a:extLst>
          </p:cNvPr>
          <p:cNvSpPr>
            <a:spLocks noGrp="1"/>
          </p:cNvSpPr>
          <p:nvPr>
            <p:ph type="title"/>
          </p:nvPr>
        </p:nvSpPr>
        <p:spPr>
          <a:xfrm>
            <a:off x="198582" y="69415"/>
            <a:ext cx="6477000" cy="1189038"/>
          </a:xfrm>
        </p:spPr>
        <p:txBody>
          <a:bodyPr/>
          <a:lstStyle/>
          <a:p>
            <a:r>
              <a:rPr lang="en-IN" kern="100" dirty="0">
                <a:solidFill>
                  <a:srgbClr val="00206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RECOMMONDATIONS</a:t>
            </a:r>
            <a:br>
              <a:rPr lang="en-IN" sz="1800" b="1" kern="100" dirty="0">
                <a:solidFill>
                  <a:srgbClr val="DBB87F"/>
                </a:solidFill>
                <a:effectLst/>
                <a:latin typeface="Calibri" panose="020F0502020204030204" pitchFamily="34" charset="0"/>
                <a:ea typeface="Calibri" panose="020F0502020204030204" pitchFamily="34" charset="0"/>
              </a:rPr>
            </a:br>
            <a:endParaRPr lang="en-IN" dirty="0"/>
          </a:p>
        </p:txBody>
      </p:sp>
    </p:spTree>
    <p:extLst>
      <p:ext uri="{BB962C8B-B14F-4D97-AF65-F5344CB8AC3E}">
        <p14:creationId xmlns:p14="http://schemas.microsoft.com/office/powerpoint/2010/main" val="4513182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Theme">
  <a:themeElements>
    <a:clrScheme name="Custom 24">
      <a:dk1>
        <a:srgbClr val="000000"/>
      </a:dk1>
      <a:lt1>
        <a:srgbClr val="FFFFFF"/>
      </a:lt1>
      <a:dk2>
        <a:srgbClr val="000000"/>
      </a:dk2>
      <a:lt2>
        <a:srgbClr val="E6E6E6"/>
      </a:lt2>
      <a:accent1>
        <a:srgbClr val="264653"/>
      </a:accent1>
      <a:accent2>
        <a:srgbClr val="2A9D8F"/>
      </a:accent2>
      <a:accent3>
        <a:srgbClr val="E9C46A"/>
      </a:accent3>
      <a:accent4>
        <a:srgbClr val="F4A261"/>
      </a:accent4>
      <a:accent5>
        <a:srgbClr val="E76F51"/>
      </a:accent5>
      <a:accent6>
        <a:srgbClr val="FFFFFF"/>
      </a:accent6>
      <a:hlink>
        <a:srgbClr val="FFFFFF"/>
      </a:hlink>
      <a:folHlink>
        <a:srgbClr val="FFFFFF"/>
      </a:folHlink>
    </a:clrScheme>
    <a:fontScheme name="Heritage and History">
      <a:majorFont>
        <a:latin typeface="Segoe UI"/>
        <a:ea typeface=""/>
        <a:cs typeface=""/>
      </a:majorFont>
      <a:minorFont>
        <a:latin typeface="Segoe UI"/>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ck History Month_TM10103076_Win32_LH_v4" id="{5AE25372-5B71-4B3F-A332-C4D84C968E46}" vid="{07F4610E-88B6-4CC8-AAA7-899DFEA9E17B}"/>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3CFAAC47-BD84-465D-B982-7A75BCC08F7D}">
  <ds:schemaRefs>
    <ds:schemaRef ds:uri="http://schemas.microsoft.com/sharepoint/v3/contenttype/forms"/>
  </ds:schemaRefs>
</ds:datastoreItem>
</file>

<file path=customXml/itemProps2.xml><?xml version="1.0" encoding="utf-8"?>
<ds:datastoreItem xmlns:ds="http://schemas.openxmlformats.org/officeDocument/2006/customXml" ds:itemID="{A8A967B1-A0A0-415E-82CC-A85AEE3A67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89EEA4-141F-4066-B57B-E44468FB3D6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Black History Month presentation</Template>
  <TotalTime>69</TotalTime>
  <Words>690</Words>
  <Application>Microsoft Office PowerPoint</Application>
  <PresentationFormat>Widescreen</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Segoe UI</vt:lpstr>
      <vt:lpstr>Times New Roman</vt:lpstr>
      <vt:lpstr>Wingdings</vt:lpstr>
      <vt:lpstr>2_Office Theme</vt:lpstr>
      <vt:lpstr>BANK LOAN ANALYSIS  EXCEL DASHBOARD  </vt:lpstr>
      <vt:lpstr>OBJECTIVE</vt:lpstr>
      <vt:lpstr>ABOUT DATASET </vt:lpstr>
      <vt:lpstr> </vt:lpstr>
      <vt:lpstr>PowerPoint Presentation</vt:lpstr>
      <vt:lpstr>KEY PERFORMANCE INDICATORS (KPI)</vt:lpstr>
      <vt:lpstr>PowerPoint Presentation</vt:lpstr>
      <vt:lpstr>GOOD LOAN VS BAD LOAN </vt:lpstr>
      <vt:lpstr>RECOMMONDATIONS </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shivanand nashi</dc:creator>
  <cp:keywords/>
  <dc:description/>
  <cp:lastModifiedBy>shivanand nashi</cp:lastModifiedBy>
  <cp:revision>1</cp:revision>
  <dcterms:created xsi:type="dcterms:W3CDTF">2025-01-21T13:45:23Z</dcterms:created>
  <dcterms:modified xsi:type="dcterms:W3CDTF">2025-01-21T14:54:34Z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