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15CB-3BC7-43C3-9C19-74997F6E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67448-2268-4524-AA24-C05CDB70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6A9C4-539B-4731-BCCF-52FE257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B2E4E-A4D2-4F3C-9AD0-89B7B6EE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DEA96-E7BE-443C-8AD8-454D779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C5E5B-9F20-40D9-BAFD-D91AA60F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AE530F-99FD-460D-BF6D-7BF01A21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2D015-A6E3-4FE8-8A11-B4A6D3C9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C1CB2-35F0-4AF1-92CC-FC3FDFF7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A659F-6441-4409-8A6B-9883884A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6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33A25E-FFB7-465A-8F85-CAA466D9E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6ED19-D7DD-41B7-9FF1-7B00BB07D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C6E36-4114-45B7-B897-83E035AC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53E59-3D91-4883-A063-440750DE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1A073-7C3A-4CEF-A4F9-2DBEFD42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7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68007-3FFC-4F92-A794-B0D3686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E0D28-75BF-4690-8BC0-8DD7E6C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079A0-0045-45FF-95C2-94D4A818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4BFC2-A7BA-4F78-BA31-2983AF4C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8F2B9-15DE-47DD-9ED4-CC1175AC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9D06-A628-4C8C-A2FB-B684E2B9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7FC2ED-AE1C-4198-8890-BC284066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859CD-F539-4F21-A76C-319FA3E7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3CABDE-FE61-4350-A077-B860D382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57671-3E5F-439C-A293-E4765E53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85383-30F6-4E5F-BE50-666F8CF2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AFC87-9E74-4C63-A6AC-5E8B3368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EDC4B1-7427-4F20-A93B-848CA61A5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D6F5E4-C967-418A-9016-290B0F9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95D4C-9CFD-4F49-92DE-5B0686AB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953FE-4D47-4726-BF67-FA76B1A9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2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A2ECA-7C7F-4143-A945-2D01AA91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A8494-269D-4EEF-9359-379C0CBD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92EFF-8C97-4715-A821-6DD2D447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6EEBE2-6879-406F-8079-B549697E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A35FBC-EA52-402D-A2DF-EFB514A67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86C53-0897-44A4-BFC8-CE1AB57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A821FF-3184-46FE-B1F0-0CA7D45C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8C367B-C175-4F78-8834-4C26ECA1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4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45F2-D28F-436D-ABE5-0B00993E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260709-7601-4EA9-A59E-03016CF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69794A-44E8-4392-A906-970C3FF9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F84EAA-4DFB-41AE-B8B4-E10A3485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59C3A9-2C97-4F7B-B2BA-CD42A195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32903E-38B5-48AF-AA57-0A30825B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68AB4F-3C13-49A6-B1F2-B026B30B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024A1-0132-41CE-8198-D14CE816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27002-0673-4DA0-940C-CD53FB6F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058DF-E9EB-4616-84FA-E6AD05DB7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B1A5AF-157B-4169-A851-534106A3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DF86D-13A1-4FC5-B892-490CB299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285E2D-FB8C-487F-9943-C7D1365D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537D3-7943-4E84-8727-FED60758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44EE1B-0972-4980-8842-FD536E234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4C02C8-BFBF-428D-8952-98FD89F9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F497F-89E1-4458-8603-81BADAE9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A83E25-776E-465F-BB0E-814BA5D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25C9F-6A62-4AB5-B1F6-0CA88ADA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1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A695D4-DD25-4D3F-81ED-E5E730F6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83F2B-E9D5-4C1C-9A2F-986411D3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89AB5-C291-4CC0-B171-8B96CCDF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9309-A5C8-445E-B777-F508E573E1E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7C073-B9B6-4FB8-8913-ECD276366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92AC1-EFA9-4595-B8D8-393725E99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D567-B2E5-4456-9E63-DBC39E3DF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9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2B7B50-1726-4A31-A9BD-1338DBA3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23" y="0"/>
            <a:ext cx="8707553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4E9530-D85C-4C4D-B6DB-234912A05ABE}"/>
              </a:ext>
            </a:extLst>
          </p:cNvPr>
          <p:cNvSpPr txBox="1"/>
          <p:nvPr/>
        </p:nvSpPr>
        <p:spPr>
          <a:xfrm>
            <a:off x="4077050" y="1291904"/>
            <a:ext cx="48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1:1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5A69EC-CD9A-49DF-AF57-518AFA0A412B}"/>
              </a:ext>
            </a:extLst>
          </p:cNvPr>
          <p:cNvSpPr txBox="1"/>
          <p:nvPr/>
        </p:nvSpPr>
        <p:spPr>
          <a:xfrm>
            <a:off x="6653868" y="1645640"/>
            <a:ext cx="48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1:N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3F9F11-EE90-4C09-98AC-C08447F6F9D5}"/>
              </a:ext>
            </a:extLst>
          </p:cNvPr>
          <p:cNvSpPr txBox="1"/>
          <p:nvPr/>
        </p:nvSpPr>
        <p:spPr>
          <a:xfrm>
            <a:off x="6894479" y="2527882"/>
            <a:ext cx="48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1:N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F06E32-88D6-4609-BE17-32C8201F53D4}"/>
              </a:ext>
            </a:extLst>
          </p:cNvPr>
          <p:cNvSpPr txBox="1"/>
          <p:nvPr/>
        </p:nvSpPr>
        <p:spPr>
          <a:xfrm>
            <a:off x="7135090" y="3429000"/>
            <a:ext cx="48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1:N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D7E47D-6628-4C93-97E1-B73E36BD175F}"/>
              </a:ext>
            </a:extLst>
          </p:cNvPr>
          <p:cNvSpPr txBox="1"/>
          <p:nvPr/>
        </p:nvSpPr>
        <p:spPr>
          <a:xfrm>
            <a:off x="8984736" y="1291904"/>
            <a:ext cx="48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N:N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EF0BF7-74C2-48F2-BC27-437DC1F7B37D}"/>
              </a:ext>
            </a:extLst>
          </p:cNvPr>
          <p:cNvSpPr txBox="1"/>
          <p:nvPr/>
        </p:nvSpPr>
        <p:spPr>
          <a:xfrm>
            <a:off x="8984736" y="3690610"/>
            <a:ext cx="48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</a:t>
            </a:r>
            <a:r>
              <a:rPr lang="pt-BR" sz="1100"/>
              <a:t>:</a:t>
            </a:r>
            <a:r>
              <a:rPr lang="pt-BR" sz="11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55940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4292B47848C54180C6CF10FAD16694" ma:contentTypeVersion="13" ma:contentTypeDescription="Crie um novo documento." ma:contentTypeScope="" ma:versionID="1f7483c80613df0c6e4fd951735c1f07">
  <xsd:schema xmlns:xsd="http://www.w3.org/2001/XMLSchema" xmlns:xs="http://www.w3.org/2001/XMLSchema" xmlns:p="http://schemas.microsoft.com/office/2006/metadata/properties" xmlns:ns2="f148bc8b-25cf-4eb5-959e-fd121d1e5a4e" xmlns:ns3="3083c6b3-f1db-4f91-9ab8-173c806e16a3" targetNamespace="http://schemas.microsoft.com/office/2006/metadata/properties" ma:root="true" ma:fieldsID="0f2ed25128a8e3659cb581e52afdb870" ns2:_="" ns3:_="">
    <xsd:import namespace="f148bc8b-25cf-4eb5-959e-fd121d1e5a4e"/>
    <xsd:import namespace="3083c6b3-f1db-4f91-9ab8-173c806e16a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8bc8b-25cf-4eb5-959e-fd121d1e5a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3c6b3-f1db-4f91-9ab8-173c806e16a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b110715-ff72-4e25-95d2-e68e46bdf666}" ma:internalName="TaxCatchAll" ma:showField="CatchAllData" ma:web="3083c6b3-f1db-4f91-9ab8-173c806e16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48382-861C-4129-9DD5-F6491F7247EB}"/>
</file>

<file path=customXml/itemProps2.xml><?xml version="1.0" encoding="utf-8"?>
<ds:datastoreItem xmlns:ds="http://schemas.openxmlformats.org/officeDocument/2006/customXml" ds:itemID="{CB52474B-66D8-4481-8A8A-3230F8280AD5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labfatec</dc:creator>
  <cp:lastModifiedBy>labfatec</cp:lastModifiedBy>
  <cp:revision>1</cp:revision>
  <dcterms:created xsi:type="dcterms:W3CDTF">2023-10-25T17:58:22Z</dcterms:created>
  <dcterms:modified xsi:type="dcterms:W3CDTF">2023-10-25T18:01:15Z</dcterms:modified>
</cp:coreProperties>
</file>