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Lista Linear por Continuidade Física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Entendendo Arrays e Vetores na Prática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 que é uma Lista por Continuidade Física?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Estrutura</a:t>
            </a:r>
            <a:r>
              <a:rPr dirty="0" smtClean="0"/>
              <a:t> </a:t>
            </a:r>
            <a:r>
              <a:rPr dirty="0" err="1"/>
              <a:t>onde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elementos</a:t>
            </a:r>
            <a:r>
              <a:rPr dirty="0"/>
              <a:t> </a:t>
            </a:r>
            <a:r>
              <a:rPr dirty="0" err="1"/>
              <a:t>são</a:t>
            </a:r>
            <a:r>
              <a:rPr dirty="0"/>
              <a:t> </a:t>
            </a:r>
            <a:r>
              <a:rPr dirty="0" err="1"/>
              <a:t>armazenados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posições</a:t>
            </a:r>
            <a:r>
              <a:rPr dirty="0"/>
              <a:t> </a:t>
            </a:r>
            <a:r>
              <a:rPr dirty="0" err="1"/>
              <a:t>contíguas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memória</a:t>
            </a:r>
            <a:r>
              <a:rPr dirty="0"/>
              <a:t>.</a:t>
            </a:r>
          </a:p>
          <a:p>
            <a:r>
              <a:rPr dirty="0" err="1" smtClean="0"/>
              <a:t>Cada</a:t>
            </a:r>
            <a:r>
              <a:rPr dirty="0" smtClean="0"/>
              <a:t> </a:t>
            </a:r>
            <a:r>
              <a:rPr dirty="0" err="1"/>
              <a:t>elemento</a:t>
            </a:r>
            <a:r>
              <a:rPr dirty="0"/>
              <a:t> é </a:t>
            </a:r>
            <a:r>
              <a:rPr dirty="0" err="1"/>
              <a:t>acessado</a:t>
            </a:r>
            <a:r>
              <a:rPr dirty="0"/>
              <a:t> </a:t>
            </a:r>
            <a:r>
              <a:rPr dirty="0" err="1"/>
              <a:t>diretamente</a:t>
            </a:r>
            <a:r>
              <a:rPr dirty="0"/>
              <a:t> </a:t>
            </a:r>
            <a:r>
              <a:rPr dirty="0" err="1"/>
              <a:t>pelo</a:t>
            </a:r>
            <a:r>
              <a:rPr dirty="0"/>
              <a:t> </a:t>
            </a:r>
            <a:r>
              <a:rPr dirty="0" err="1"/>
              <a:t>índice</a:t>
            </a:r>
            <a:r>
              <a:rPr dirty="0"/>
              <a:t>.</a:t>
            </a:r>
          </a:p>
          <a:p>
            <a:r>
              <a:rPr dirty="0" err="1" smtClean="0"/>
              <a:t>Tamanho</a:t>
            </a:r>
            <a:r>
              <a:rPr dirty="0" smtClean="0"/>
              <a:t> </a:t>
            </a:r>
            <a:r>
              <a:rPr dirty="0" err="1"/>
              <a:t>fixo</a:t>
            </a:r>
            <a:r>
              <a:rPr dirty="0"/>
              <a:t> (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exige</a:t>
            </a:r>
            <a:r>
              <a:rPr dirty="0"/>
              <a:t> </a:t>
            </a:r>
            <a:r>
              <a:rPr dirty="0" err="1"/>
              <a:t>redimensionamento</a:t>
            </a:r>
            <a:r>
              <a:rPr dirty="0"/>
              <a:t> </a:t>
            </a:r>
            <a:r>
              <a:rPr dirty="0" err="1"/>
              <a:t>custoso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Exemplo Prático em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// Declaração</a:t>
            </a:r>
          </a:p>
          <a:p>
            <a:r>
              <a:t>String[] produtos = new String[5];</a:t>
            </a:r>
          </a:p>
          <a:p>
            <a:endParaRPr/>
          </a:p>
          <a:p>
            <a:r>
              <a:t>// Inserção</a:t>
            </a:r>
          </a:p>
          <a:p>
            <a:r>
              <a:t>produtos[0] = "Arroz";</a:t>
            </a:r>
          </a:p>
          <a:p>
            <a:r>
              <a:t>produtos[1] = "Feijão";</a:t>
            </a:r>
          </a:p>
          <a:p>
            <a:r>
              <a:t>produtos[2] = "Macarrão";</a:t>
            </a:r>
          </a:p>
          <a:p>
            <a:r>
              <a:t>produtos[3] = "Açúcar";</a:t>
            </a:r>
          </a:p>
          <a:p>
            <a:r>
              <a:t>produtos[4] = "Café";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Acesso e Percorrimento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Acessando</a:t>
            </a:r>
            <a:endParaRPr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[2]); // 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Macarrão</a:t>
            </a:r>
            <a:endParaRPr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Percorrendo</a:t>
            </a:r>
            <a:endParaRPr sz="20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for(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produtos.length</a:t>
            </a: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>
              <a:buNone/>
            </a:pPr>
            <a:r>
              <a:rPr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Remoção (Simulação)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Removendo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Açúcar</a:t>
            </a:r>
            <a:endParaRPr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produtos</a:t>
            </a:r>
            <a:r>
              <a:rPr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[3] = null;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Representação Gráfica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Índice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0     | 1      | 2        | 3       | 4     |</a:t>
            </a:r>
          </a:p>
          <a:p>
            <a:pPr marL="0" indent="0">
              <a:buNone/>
            </a:pP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|--------|-------|--------|----------|---------|-------|</a:t>
            </a:r>
          </a:p>
          <a:p>
            <a:pPr marL="0" indent="0">
              <a:buNone/>
            </a:pP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Valor  |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Arroz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Feijão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Macarrão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Açúcar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| Café  |</a:t>
            </a:r>
          </a:p>
          <a:p>
            <a:pPr marL="0" indent="0">
              <a:buNone/>
            </a:pPr>
            <a:endParaRPr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Após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remover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Açúcar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Índice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0     | 1      | 2        | 3    | 4     |</a:t>
            </a:r>
          </a:p>
          <a:p>
            <a:pPr marL="0" indent="0">
              <a:buNone/>
            </a:pP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|--------|-------|--------|----------|------|-------|</a:t>
            </a:r>
          </a:p>
          <a:p>
            <a:pPr marL="0" indent="0">
              <a:buNone/>
            </a:pP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| Valor  |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Arroz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Feijão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Macarrão</a:t>
            </a:r>
            <a:r>
              <a:rPr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| —    | Café  </a:t>
            </a:r>
            <a:r>
              <a:rPr dirty="0"/>
              <a:t>|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Vantagens e Desvantagens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</a:t>
            </a:r>
            <a:r>
              <a:rPr dirty="0" err="1"/>
              <a:t>Vantagens</a:t>
            </a:r>
            <a:r>
              <a:rPr dirty="0"/>
              <a:t>:</a:t>
            </a:r>
          </a:p>
          <a:p>
            <a:pPr lvl="1"/>
            <a:r>
              <a:rPr dirty="0" err="1" smtClean="0"/>
              <a:t>Acesso</a:t>
            </a:r>
            <a:r>
              <a:rPr dirty="0" smtClean="0"/>
              <a:t> </a:t>
            </a:r>
            <a:r>
              <a:rPr dirty="0" err="1"/>
              <a:t>muito</a:t>
            </a:r>
            <a:r>
              <a:rPr dirty="0"/>
              <a:t> </a:t>
            </a:r>
            <a:r>
              <a:rPr dirty="0" err="1"/>
              <a:t>rápido</a:t>
            </a:r>
            <a:r>
              <a:rPr dirty="0"/>
              <a:t> via </a:t>
            </a:r>
            <a:r>
              <a:rPr dirty="0" err="1"/>
              <a:t>índice</a:t>
            </a:r>
            <a:r>
              <a:rPr dirty="0"/>
              <a:t> (O(1)).</a:t>
            </a:r>
          </a:p>
          <a:p>
            <a:endParaRPr dirty="0"/>
          </a:p>
          <a:p>
            <a:r>
              <a:rPr dirty="0"/>
              <a:t>⚠️ </a:t>
            </a:r>
            <a:r>
              <a:rPr dirty="0" err="1"/>
              <a:t>Desvantagens</a:t>
            </a:r>
            <a:r>
              <a:rPr dirty="0"/>
              <a:t>:</a:t>
            </a:r>
          </a:p>
          <a:p>
            <a:pPr lvl="1"/>
            <a:r>
              <a:rPr dirty="0" err="1" smtClean="0"/>
              <a:t>Tamanho</a:t>
            </a:r>
            <a:r>
              <a:rPr dirty="0" smtClean="0"/>
              <a:t> </a:t>
            </a:r>
            <a:r>
              <a:rPr dirty="0" err="1"/>
              <a:t>fixo</a:t>
            </a:r>
            <a:r>
              <a:rPr dirty="0"/>
              <a:t>.</a:t>
            </a:r>
          </a:p>
          <a:p>
            <a:pPr lvl="1"/>
            <a:r>
              <a:rPr dirty="0" err="1" smtClean="0"/>
              <a:t>Inserção</a:t>
            </a:r>
            <a:r>
              <a:rPr dirty="0" smtClean="0"/>
              <a:t> </a:t>
            </a:r>
            <a:r>
              <a:rPr dirty="0"/>
              <a:t>e </a:t>
            </a:r>
            <a:r>
              <a:rPr dirty="0" err="1"/>
              <a:t>remoção</a:t>
            </a:r>
            <a:r>
              <a:rPr dirty="0"/>
              <a:t> </a:t>
            </a:r>
            <a:r>
              <a:rPr dirty="0" err="1"/>
              <a:t>custosa</a:t>
            </a:r>
            <a:r>
              <a:rPr dirty="0"/>
              <a:t> (O(n)).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219</Words>
  <Application>Microsoft Office PowerPoint</Application>
  <PresentationFormat>Apresentação na tela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Courier New</vt:lpstr>
      <vt:lpstr>Office Theme</vt:lpstr>
      <vt:lpstr>Lista Linear por Continuidade Física</vt:lpstr>
      <vt:lpstr>O que é uma Lista por Continuidade Física?</vt:lpstr>
      <vt:lpstr>Exemplo Prático em Java</vt:lpstr>
      <vt:lpstr>Acesso e Percorrimento</vt:lpstr>
      <vt:lpstr>Remoção (Simulação)</vt:lpstr>
      <vt:lpstr>Representação Gráfica</vt:lpstr>
      <vt:lpstr>Vantagens e Desvantagens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Lista Linear por Continuidade Física</dc:title>
  <dc:subject/>
  <dc:creator/>
  <cp:keywords/>
  <dc:description>generated using python-pptx</dc:description>
  <cp:lastModifiedBy>Antonio Tadeu Maffeis</cp:lastModifiedBy>
  <cp:revision>2</cp:revision>
  <dcterms:created xsi:type="dcterms:W3CDTF">2013-01-27T09:14:16Z</dcterms:created>
  <dcterms:modified xsi:type="dcterms:W3CDTF">2025-05-26T20:05:04Z</dcterms:modified>
  <cp:category/>
</cp:coreProperties>
</file>