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Listas Encadeadas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Entendendo Estruturas Dinâmicas na Prática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uma Lista Encadeada?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Estrutura</a:t>
            </a:r>
            <a:r>
              <a:rPr dirty="0" smtClean="0"/>
              <a:t> </a:t>
            </a:r>
            <a:r>
              <a:rPr dirty="0" err="1"/>
              <a:t>dinâmica</a:t>
            </a:r>
            <a:r>
              <a:rPr dirty="0"/>
              <a:t> </a:t>
            </a:r>
            <a:r>
              <a:rPr dirty="0" err="1"/>
              <a:t>onde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elemento</a:t>
            </a:r>
            <a:r>
              <a:rPr dirty="0"/>
              <a:t> (</a:t>
            </a:r>
            <a:r>
              <a:rPr dirty="0" err="1"/>
              <a:t>nó</a:t>
            </a:r>
            <a:r>
              <a:rPr dirty="0"/>
              <a:t>) </a:t>
            </a:r>
            <a:r>
              <a:rPr dirty="0" err="1"/>
              <a:t>aponta</a:t>
            </a:r>
            <a:r>
              <a:rPr dirty="0"/>
              <a:t> para o </a:t>
            </a:r>
            <a:r>
              <a:rPr dirty="0" err="1"/>
              <a:t>próximo</a:t>
            </a:r>
            <a:r>
              <a:rPr dirty="0"/>
              <a:t>.</a:t>
            </a:r>
          </a:p>
          <a:p>
            <a:r>
              <a:rPr dirty="0" err="1" smtClean="0"/>
              <a:t>Não</a:t>
            </a:r>
            <a:r>
              <a:rPr dirty="0" smtClean="0"/>
              <a:t> </a:t>
            </a:r>
            <a:r>
              <a:rPr dirty="0" err="1"/>
              <a:t>utiliza</a:t>
            </a:r>
            <a:r>
              <a:rPr dirty="0"/>
              <a:t> </a:t>
            </a:r>
            <a:r>
              <a:rPr dirty="0" err="1"/>
              <a:t>posições</a:t>
            </a:r>
            <a:r>
              <a:rPr dirty="0"/>
              <a:t> </a:t>
            </a:r>
            <a:r>
              <a:rPr dirty="0" err="1"/>
              <a:t>contíguas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memória</a:t>
            </a:r>
            <a:r>
              <a:rPr dirty="0"/>
              <a:t>.</a:t>
            </a:r>
          </a:p>
          <a:p>
            <a:r>
              <a:rPr dirty="0" err="1" smtClean="0"/>
              <a:t>Crescimento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redução</a:t>
            </a:r>
            <a:r>
              <a:rPr dirty="0"/>
              <a:t> </a:t>
            </a:r>
            <a:r>
              <a:rPr dirty="0" err="1"/>
              <a:t>dinâmicos</a:t>
            </a:r>
            <a:r>
              <a:rPr dirty="0"/>
              <a:t> </a:t>
            </a:r>
            <a:r>
              <a:rPr dirty="0" err="1"/>
              <a:t>conforme</a:t>
            </a:r>
            <a:r>
              <a:rPr dirty="0"/>
              <a:t> </a:t>
            </a:r>
            <a:r>
              <a:rPr dirty="0" err="1"/>
              <a:t>necessidade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Componentes de uma Lista Encadeada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Nó</a:t>
            </a:r>
            <a:r>
              <a:rPr dirty="0"/>
              <a:t>:</a:t>
            </a:r>
          </a:p>
          <a:p>
            <a:pPr lvl="1"/>
            <a:r>
              <a:rPr dirty="0" smtClean="0"/>
              <a:t>Dado </a:t>
            </a:r>
            <a:r>
              <a:rPr dirty="0"/>
              <a:t>(</a:t>
            </a:r>
            <a:r>
              <a:rPr dirty="0" err="1"/>
              <a:t>informação</a:t>
            </a:r>
            <a:r>
              <a:rPr dirty="0"/>
              <a:t>)</a:t>
            </a:r>
          </a:p>
          <a:p>
            <a:pPr lvl="1"/>
            <a:r>
              <a:rPr dirty="0" err="1" smtClean="0"/>
              <a:t>Ponteiro</a:t>
            </a:r>
            <a:r>
              <a:rPr dirty="0" smtClean="0"/>
              <a:t> </a:t>
            </a:r>
            <a:r>
              <a:rPr dirty="0"/>
              <a:t>para o </a:t>
            </a:r>
            <a:r>
              <a:rPr dirty="0" err="1"/>
              <a:t>próximo</a:t>
            </a:r>
            <a:r>
              <a:rPr dirty="0"/>
              <a:t> </a:t>
            </a:r>
            <a:r>
              <a:rPr dirty="0" err="1"/>
              <a:t>nó</a:t>
            </a:r>
            <a:endParaRPr dirty="0"/>
          </a:p>
          <a:p>
            <a:endParaRPr dirty="0"/>
          </a:p>
          <a:p>
            <a:r>
              <a:rPr dirty="0" err="1" smtClean="0"/>
              <a:t>Cabeça</a:t>
            </a:r>
            <a:r>
              <a:rPr dirty="0" smtClean="0"/>
              <a:t> </a:t>
            </a:r>
            <a:r>
              <a:rPr dirty="0"/>
              <a:t>(Head):</a:t>
            </a:r>
          </a:p>
          <a:p>
            <a:pPr lvl="1"/>
            <a:r>
              <a:rPr dirty="0" err="1" smtClean="0"/>
              <a:t>Referência</a:t>
            </a:r>
            <a:r>
              <a:rPr dirty="0" smtClean="0"/>
              <a:t> </a:t>
            </a:r>
            <a:r>
              <a:rPr dirty="0"/>
              <a:t>para o </a:t>
            </a:r>
            <a:r>
              <a:rPr dirty="0" err="1"/>
              <a:t>primeiro</a:t>
            </a:r>
            <a:r>
              <a:rPr dirty="0"/>
              <a:t> </a:t>
            </a:r>
            <a:r>
              <a:rPr dirty="0" err="1"/>
              <a:t>nó</a:t>
            </a:r>
            <a:r>
              <a:rPr dirty="0"/>
              <a:t> da </a:t>
            </a:r>
            <a:r>
              <a:rPr dirty="0" err="1"/>
              <a:t>lista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em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No {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dado;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proximo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No(String dado) {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this.dado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dado;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this.proximo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Inserção na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Inserir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no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novo = new No("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Arroz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novo.proximo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 = novo;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Percorrendo a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head;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while(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 {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atual.dado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atual.proximo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Representação 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[Head] -&gt; [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Arroz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*] -&gt; [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Feijão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*] -&gt; [Café | null]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e Desvantagens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✅ </a:t>
            </a:r>
            <a:r>
              <a:rPr dirty="0" err="1"/>
              <a:t>Vantagens</a:t>
            </a:r>
            <a:r>
              <a:rPr dirty="0"/>
              <a:t>:</a:t>
            </a:r>
          </a:p>
          <a:p>
            <a:r>
              <a:rPr dirty="0" err="1" smtClean="0"/>
              <a:t>Crescimento</a:t>
            </a:r>
            <a:r>
              <a:rPr dirty="0" smtClean="0"/>
              <a:t> </a:t>
            </a:r>
            <a:r>
              <a:rPr dirty="0" err="1"/>
              <a:t>dinâmico</a:t>
            </a:r>
            <a:r>
              <a:rPr dirty="0"/>
              <a:t>.</a:t>
            </a:r>
          </a:p>
          <a:p>
            <a:r>
              <a:rPr dirty="0" err="1" smtClean="0"/>
              <a:t>Inserção</a:t>
            </a:r>
            <a:r>
              <a:rPr dirty="0" smtClean="0"/>
              <a:t>/</a:t>
            </a:r>
            <a:r>
              <a:rPr dirty="0" err="1" smtClean="0"/>
              <a:t>remoção</a:t>
            </a:r>
            <a:r>
              <a:rPr dirty="0" smtClean="0"/>
              <a:t> </a:t>
            </a:r>
            <a:r>
              <a:rPr dirty="0" err="1"/>
              <a:t>eficiente</a:t>
            </a:r>
            <a:r>
              <a:rPr dirty="0"/>
              <a:t> no </a:t>
            </a:r>
            <a:r>
              <a:rPr dirty="0" err="1"/>
              <a:t>início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meio</a:t>
            </a:r>
            <a:r>
              <a:rPr dirty="0"/>
              <a:t>.</a:t>
            </a:r>
          </a:p>
          <a:p>
            <a:endParaRPr dirty="0"/>
          </a:p>
          <a:p>
            <a:r>
              <a:rPr dirty="0"/>
              <a:t>⚠️ </a:t>
            </a:r>
            <a:r>
              <a:rPr dirty="0" err="1"/>
              <a:t>Desvantagens</a:t>
            </a:r>
            <a:r>
              <a:rPr dirty="0"/>
              <a:t>:</a:t>
            </a:r>
          </a:p>
          <a:p>
            <a:r>
              <a:rPr dirty="0" err="1" smtClean="0"/>
              <a:t>Acesso</a:t>
            </a:r>
            <a:r>
              <a:rPr dirty="0" smtClean="0"/>
              <a:t> </a:t>
            </a:r>
            <a:r>
              <a:rPr dirty="0" err="1"/>
              <a:t>sequencial</a:t>
            </a:r>
            <a:r>
              <a:rPr dirty="0"/>
              <a:t> (O(n)).</a:t>
            </a:r>
          </a:p>
          <a:p>
            <a:r>
              <a:rPr dirty="0" smtClean="0"/>
              <a:t>Overhead </a:t>
            </a:r>
            <a:r>
              <a:rPr dirty="0"/>
              <a:t>de </a:t>
            </a:r>
            <a:r>
              <a:rPr dirty="0" err="1"/>
              <a:t>memória</a:t>
            </a:r>
            <a:r>
              <a:rPr dirty="0"/>
              <a:t> </a:t>
            </a:r>
            <a:r>
              <a:rPr dirty="0" err="1"/>
              <a:t>pelos</a:t>
            </a:r>
            <a:r>
              <a:rPr dirty="0"/>
              <a:t> </a:t>
            </a:r>
            <a:r>
              <a:rPr dirty="0" err="1"/>
              <a:t>ponteiros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197</Words>
  <Application>Microsoft Office PowerPoint</Application>
  <PresentationFormat>Apresentação na tela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Listas Encadeadas</vt:lpstr>
      <vt:lpstr>O que é uma Lista Encadeada?</vt:lpstr>
      <vt:lpstr>Componentes de uma Lista Encadeada</vt:lpstr>
      <vt:lpstr>Exemplo Prático em Java</vt:lpstr>
      <vt:lpstr>Inserção na Lista</vt:lpstr>
      <vt:lpstr>Percorrendo a Lista</vt:lpstr>
      <vt:lpstr>Representação Gráfica</vt:lpstr>
      <vt:lpstr>Vantagens e Desvantagens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Listas Encadeadas</dc:title>
  <dc:subject/>
  <dc:creator/>
  <cp:keywords/>
  <dc:description>generated using python-pptx</dc:description>
  <cp:lastModifiedBy>Antonio Tadeu Maffeis</cp:lastModifiedBy>
  <cp:revision>2</cp:revision>
  <dcterms:created xsi:type="dcterms:W3CDTF">2013-01-27T09:14:16Z</dcterms:created>
  <dcterms:modified xsi:type="dcterms:W3CDTF">2025-05-26T20:11:27Z</dcterms:modified>
  <cp:category/>
</cp:coreProperties>
</file>