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7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8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7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3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2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6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8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372C-B4F1-1F42-BCA1-9189A7DB4B2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0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62000" y="1155700"/>
            <a:ext cx="10058400" cy="4559300"/>
            <a:chOff x="762000" y="1155700"/>
            <a:chExt cx="10058400" cy="45593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155700"/>
              <a:ext cx="10058400" cy="4277412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543050" y="5006340"/>
              <a:ext cx="1668780" cy="708660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&lt;5%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38974" y="5006340"/>
              <a:ext cx="3462339" cy="70866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89457" y="5006340"/>
              <a:ext cx="3671890" cy="70866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5%&lt;x&lt;10%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5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9300" y="1155700"/>
            <a:ext cx="10058400" cy="4559300"/>
            <a:chOff x="749300" y="1155700"/>
            <a:chExt cx="10058400" cy="45593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00" y="1155700"/>
              <a:ext cx="10058400" cy="4259117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543050" y="5006340"/>
              <a:ext cx="1668780" cy="708660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&lt;5%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38974" y="5006340"/>
              <a:ext cx="3462339" cy="70866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89457" y="5006340"/>
              <a:ext cx="3671890" cy="70866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5%&lt;MMRE&lt;10%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31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2890" y="1323295"/>
            <a:ext cx="11461986" cy="3100114"/>
            <a:chOff x="262890" y="1323295"/>
            <a:chExt cx="11461986" cy="310011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90" y="1323295"/>
              <a:ext cx="11461986" cy="31001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8078838" y="3827326"/>
              <a:ext cx="220598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261076" y="3827326"/>
              <a:ext cx="3535739" cy="448839"/>
              <a:chOff x="353576" y="3827326"/>
              <a:chExt cx="3535739" cy="448839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53576" y="3827326"/>
                <a:ext cx="220598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38454" y="3999154"/>
                <a:ext cx="587436" cy="277011"/>
              </a:xfrm>
              <a:prstGeom prst="roundRect">
                <a:avLst/>
              </a:prstGeom>
              <a:solidFill>
                <a:srgbClr val="92D05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227671" y="3999154"/>
                <a:ext cx="1352625" cy="277011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580297" y="4002598"/>
                <a:ext cx="1309018" cy="273567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51235" y="3827326"/>
              <a:ext cx="3535739" cy="448839"/>
              <a:chOff x="353576" y="3827326"/>
              <a:chExt cx="3535739" cy="44883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53576" y="3827326"/>
                <a:ext cx="220598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8454" y="3999154"/>
                <a:ext cx="587436" cy="277011"/>
              </a:xfrm>
              <a:prstGeom prst="roundRect">
                <a:avLst/>
              </a:prstGeom>
              <a:solidFill>
                <a:srgbClr val="92D05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227671" y="3999154"/>
                <a:ext cx="1352625" cy="277011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580297" y="4002598"/>
                <a:ext cx="1309018" cy="273567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170917" y="3827326"/>
              <a:ext cx="3535739" cy="448839"/>
              <a:chOff x="353576" y="3827326"/>
              <a:chExt cx="3535739" cy="448839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53576" y="3827326"/>
                <a:ext cx="220598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638454" y="3999154"/>
                <a:ext cx="587436" cy="277011"/>
              </a:xfrm>
              <a:prstGeom prst="roundRect">
                <a:avLst/>
              </a:prstGeom>
              <a:solidFill>
                <a:srgbClr val="92D05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227671" y="3999154"/>
                <a:ext cx="1352625" cy="277011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580297" y="4002598"/>
                <a:ext cx="1309018" cy="273567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17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4118" y="703588"/>
            <a:ext cx="11636188" cy="4529459"/>
            <a:chOff x="224118" y="703588"/>
            <a:chExt cx="11636188" cy="452945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18" y="703588"/>
              <a:ext cx="11636188" cy="427374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186434" y="4524387"/>
              <a:ext cx="1876806" cy="708660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&lt;5%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40274" y="4524387"/>
              <a:ext cx="3871438" cy="70866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15162" y="4524387"/>
              <a:ext cx="4173190" cy="70866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5%&lt;MMRE&lt;10%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05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16864" y="1173988"/>
            <a:ext cx="10058400" cy="4541012"/>
            <a:chOff x="816864" y="1173988"/>
            <a:chExt cx="10058400" cy="454101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864" y="1173988"/>
              <a:ext cx="10058400" cy="4277412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543050" y="5006340"/>
              <a:ext cx="1668780" cy="708660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&lt;5%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82564" y="5006340"/>
              <a:ext cx="3462339" cy="70866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89456" y="5006340"/>
              <a:ext cx="3815431" cy="70866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5%&lt;MMRE&lt;10%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56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37097</TotalTime>
  <Words>40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Nair</dc:creator>
  <cp:lastModifiedBy>Vivek Nair</cp:lastModifiedBy>
  <cp:revision>15</cp:revision>
  <dcterms:created xsi:type="dcterms:W3CDTF">2017-01-29T02:45:32Z</dcterms:created>
  <dcterms:modified xsi:type="dcterms:W3CDTF">2017-06-22T14:13:42Z</dcterms:modified>
</cp:coreProperties>
</file>