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F02345-C1B0-4CF4-9A0A-3E0FF73E632D}">
  <a:tblStyle styleId="{19F02345-C1B0-4CF4-9A0A-3E0FF73E63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594333641"/>
              </p:ext>
            </p:extLst>
          </p:nvPr>
        </p:nvGraphicFramePr>
        <p:xfrm>
          <a:off x="952500" y="1809750"/>
          <a:ext cx="7239000" cy="1584840"/>
        </p:xfrm>
        <a:graphic>
          <a:graphicData uri="http://schemas.openxmlformats.org/drawingml/2006/table">
            <a:tbl>
              <a:tblPr>
                <a:noFill/>
                <a:tableStyleId>{19F02345-C1B0-4CF4-9A0A-3E0FF73E632D}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i3 7100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Motherboard Gigabyte H410M-H V3 1200</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Memoria Ram OLOY OWL Black 4GB 3000 </a:t>
                      </a:r>
                      <a:r>
                        <a:rPr lang="en-US" sz="1400" b="0" i="0" u="none" strike="noStrike" cap="none" dirty="0" err="1">
                          <a:solidFill>
                            <a:srgbClr val="000000"/>
                          </a:solidFill>
                          <a:effectLst/>
                          <a:latin typeface="Arial"/>
                          <a:ea typeface="Arial"/>
                          <a:cs typeface="Arial"/>
                          <a:sym typeface="Arial"/>
                        </a:rPr>
                        <a:t>Mhz</a:t>
                      </a:r>
                      <a:r>
                        <a:rPr lang="en-US" sz="1400" b="0" i="0" u="none" strike="noStrike" cap="none" dirty="0">
                          <a:solidFill>
                            <a:srgbClr val="000000"/>
                          </a:solidFill>
                          <a:effectLst/>
                          <a:latin typeface="Arial"/>
                          <a:ea typeface="Arial"/>
                          <a:cs typeface="Arial"/>
                          <a:sym typeface="Arial"/>
                        </a:rPr>
                        <a:t> DDR4</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AR" sz="1400" b="0" i="0" u="none" strike="noStrike" cap="none" dirty="0">
                          <a:solidFill>
                            <a:srgbClr val="000000"/>
                          </a:solidFill>
                          <a:effectLst/>
                          <a:latin typeface="Arial"/>
                          <a:ea typeface="Arial"/>
                          <a:cs typeface="Arial"/>
                          <a:sym typeface="Arial"/>
                        </a:rPr>
                        <a:t>Disco Solido SSD 120GB HP S650 SATA III</a:t>
                      </a: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3379310128"/>
              </p:ext>
            </p:extLst>
          </p:nvPr>
        </p:nvGraphicFramePr>
        <p:xfrm>
          <a:off x="952500" y="1809750"/>
          <a:ext cx="7239000" cy="1798200"/>
        </p:xfrm>
        <a:graphic>
          <a:graphicData uri="http://schemas.openxmlformats.org/drawingml/2006/table">
            <a:tbl>
              <a:tblPr>
                <a:noFill/>
                <a:tableStyleId>{19F02345-C1B0-4CF4-9A0A-3E0FF73E632D}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Ryzen 3 2200g</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err="1">
                          <a:solidFill>
                            <a:srgbClr val="000000"/>
                          </a:solidFill>
                          <a:effectLst/>
                          <a:latin typeface="Arial"/>
                          <a:ea typeface="Arial"/>
                          <a:cs typeface="Arial"/>
                          <a:sym typeface="Arial"/>
                        </a:rPr>
                        <a:t>Mother</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Asrock</a:t>
                      </a:r>
                      <a:r>
                        <a:rPr lang="es-AR" sz="1400" b="0" i="0" u="none" strike="noStrike" cap="none" dirty="0">
                          <a:solidFill>
                            <a:srgbClr val="000000"/>
                          </a:solidFill>
                          <a:effectLst/>
                          <a:latin typeface="Arial"/>
                          <a:ea typeface="Arial"/>
                          <a:cs typeface="Arial"/>
                          <a:sym typeface="Arial"/>
                        </a:rPr>
                        <a:t> X370M-HDV AM4</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Team</a:t>
                      </a:r>
                      <a:r>
                        <a:rPr lang="es-AR" sz="1400" b="0" i="0" u="none" strike="noStrike" cap="none" dirty="0">
                          <a:solidFill>
                            <a:srgbClr val="000000"/>
                          </a:solidFill>
                          <a:effectLst/>
                          <a:latin typeface="Arial"/>
                          <a:ea typeface="Arial"/>
                          <a:cs typeface="Arial"/>
                          <a:sym typeface="Arial"/>
                        </a:rPr>
                        <a:t> DDR4 8GB 2666MHz T-</a:t>
                      </a:r>
                      <a:r>
                        <a:rPr lang="es-AR" sz="1400" b="0" i="0" u="none" strike="noStrike" cap="none" dirty="0" err="1">
                          <a:solidFill>
                            <a:srgbClr val="000000"/>
                          </a:solidFill>
                          <a:effectLst/>
                          <a:latin typeface="Arial"/>
                          <a:ea typeface="Arial"/>
                          <a:cs typeface="Arial"/>
                          <a:sym typeface="Arial"/>
                        </a:rPr>
                        <a:t>Force</a:t>
                      </a:r>
                      <a:r>
                        <a:rPr lang="es-AR" sz="1400" b="0" i="0" u="none" strike="noStrike" cap="none" dirty="0">
                          <a:solidFill>
                            <a:srgbClr val="000000"/>
                          </a:solidFill>
                          <a:effectLst/>
                          <a:latin typeface="Arial"/>
                          <a:ea typeface="Arial"/>
                          <a:cs typeface="Arial"/>
                          <a:sym typeface="Arial"/>
                        </a:rPr>
                        <a:t> Delta RGB Black CL16</a:t>
                      </a:r>
                      <a:endParaRPr b="0" u="none"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Sólido SSD Gigabyte 120GB 500MB/s</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4250370012"/>
              </p:ext>
            </p:extLst>
          </p:nvPr>
        </p:nvGraphicFramePr>
        <p:xfrm>
          <a:off x="952500" y="2114550"/>
          <a:ext cx="7239000" cy="1584840"/>
        </p:xfrm>
        <a:graphic>
          <a:graphicData uri="http://schemas.openxmlformats.org/drawingml/2006/table">
            <a:tbl>
              <a:tblPr>
                <a:noFill/>
                <a:tableStyleId>{19F02345-C1B0-4CF4-9A0A-3E0FF73E632D}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Procesador Intel Core i3 9100 4.2GHz Turbo 1151 9th Gen</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err="1">
                          <a:solidFill>
                            <a:srgbClr val="000000"/>
                          </a:solidFill>
                          <a:effectLst/>
                          <a:latin typeface="Arial"/>
                          <a:ea typeface="Arial"/>
                          <a:cs typeface="Arial"/>
                          <a:sym typeface="Arial"/>
                        </a:rPr>
                        <a:t>Mother</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Asrock</a:t>
                      </a:r>
                      <a:r>
                        <a:rPr lang="es-AR" sz="1400" b="0" i="0" u="none" strike="noStrike" cap="none" dirty="0">
                          <a:solidFill>
                            <a:srgbClr val="000000"/>
                          </a:solidFill>
                          <a:effectLst/>
                          <a:latin typeface="Arial"/>
                          <a:ea typeface="Arial"/>
                          <a:cs typeface="Arial"/>
                          <a:sym typeface="Arial"/>
                        </a:rPr>
                        <a:t> B360M-OEM WIFI</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GeiL</a:t>
                      </a:r>
                      <a:r>
                        <a:rPr lang="es-AR" sz="1400" b="0" i="0" u="none" strike="noStrike" cap="none" dirty="0">
                          <a:solidFill>
                            <a:srgbClr val="000000"/>
                          </a:solidFill>
                          <a:effectLst/>
                          <a:latin typeface="Arial"/>
                          <a:ea typeface="Arial"/>
                          <a:cs typeface="Arial"/>
                          <a:sym typeface="Arial"/>
                        </a:rPr>
                        <a:t> DDR4 8GB 3000MHz </a:t>
                      </a:r>
                      <a:r>
                        <a:rPr lang="es-AR" sz="1400" b="0" i="0" u="none" strike="noStrike" cap="none" dirty="0" err="1">
                          <a:solidFill>
                            <a:srgbClr val="000000"/>
                          </a:solidFill>
                          <a:effectLst/>
                          <a:latin typeface="Arial"/>
                          <a:ea typeface="Arial"/>
                          <a:cs typeface="Arial"/>
                          <a:sym typeface="Arial"/>
                        </a:rPr>
                        <a:t>Orion</a:t>
                      </a:r>
                      <a:r>
                        <a:rPr lang="es-AR" sz="1400" b="0" i="0" u="none" strike="noStrike" cap="none" dirty="0">
                          <a:solidFill>
                            <a:srgbClr val="000000"/>
                          </a:solidFill>
                          <a:effectLst/>
                          <a:latin typeface="Arial"/>
                          <a:ea typeface="Arial"/>
                          <a:cs typeface="Arial"/>
                          <a:sym typeface="Arial"/>
                        </a:rPr>
                        <a:t> RGB Red</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Solido SSD Team 128GB GX2 530MB/s</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944283275"/>
              </p:ext>
            </p:extLst>
          </p:nvPr>
        </p:nvGraphicFramePr>
        <p:xfrm>
          <a:off x="952500" y="1809750"/>
          <a:ext cx="7239000" cy="2621130"/>
        </p:xfrm>
        <a:graphic>
          <a:graphicData uri="http://schemas.openxmlformats.org/drawingml/2006/table">
            <a:tbl>
              <a:tblPr>
                <a:noFill/>
                <a:tableStyleId>{19F02345-C1B0-4CF4-9A0A-3E0FF73E632D}</a:tableStyleId>
              </a:tblPr>
              <a:tblGrid>
                <a:gridCol w="2051050">
                  <a:extLst>
                    <a:ext uri="{9D8B030D-6E8A-4147-A177-3AD203B41FA5}">
                      <a16:colId xmlns:a16="http://schemas.microsoft.com/office/drawing/2014/main" val="20000"/>
                    </a:ext>
                  </a:extLst>
                </a:gridCol>
                <a:gridCol w="51879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err="1">
                          <a:solidFill>
                            <a:srgbClr val="000000"/>
                          </a:solidFill>
                          <a:effectLst/>
                          <a:latin typeface="Arial"/>
                          <a:ea typeface="Arial"/>
                          <a:cs typeface="Arial"/>
                          <a:sym typeface="Arial"/>
                        </a:rPr>
                        <a:t>Procesador</a:t>
                      </a:r>
                      <a:r>
                        <a:rPr lang="pt-BR" sz="1400" b="0" i="0" u="none" strike="noStrike" cap="none" dirty="0">
                          <a:solidFill>
                            <a:srgbClr val="000000"/>
                          </a:solidFill>
                          <a:effectLst/>
                          <a:latin typeface="Arial"/>
                          <a:ea typeface="Arial"/>
                          <a:cs typeface="Arial"/>
                          <a:sym typeface="Arial"/>
                        </a:rPr>
                        <a:t> Intel Core i5 10600KF 4.8GHz Turbo Socket 1200</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PRIME B460M-A R2.0 Intel 10th Gen - Socket 1200</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GeiL</a:t>
                      </a:r>
                      <a:r>
                        <a:rPr lang="es-AR" sz="1400" b="0" i="0" u="none" strike="noStrike" cap="none" dirty="0">
                          <a:solidFill>
                            <a:srgbClr val="000000"/>
                          </a:solidFill>
                          <a:effectLst/>
                          <a:latin typeface="Arial"/>
                          <a:ea typeface="Arial"/>
                          <a:cs typeface="Arial"/>
                          <a:sym typeface="Arial"/>
                        </a:rPr>
                        <a:t> DDR4 16GB (2x8GB) 3000MHz EVO SPEAR </a:t>
                      </a:r>
                      <a:r>
                        <a:rPr lang="es-AR" sz="1400" b="0" i="0" u="none" strike="noStrike" cap="none" dirty="0" err="1">
                          <a:solidFill>
                            <a:srgbClr val="000000"/>
                          </a:solidFill>
                          <a:effectLst/>
                          <a:latin typeface="Arial"/>
                          <a:ea typeface="Arial"/>
                          <a:cs typeface="Arial"/>
                          <a:sym typeface="Arial"/>
                        </a:rPr>
                        <a:t>Phantom</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Gaming</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Edition</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Rígido Toshiba 4TB N300 NAS 7200rpm 128MB</a:t>
                      </a:r>
                      <a:endParaRPr b="0" dirty="0">
                        <a:latin typeface="Open Sans"/>
                        <a:ea typeface="Open Sans"/>
                        <a:cs typeface="Open Sans"/>
                        <a:sym typeface="Open Sans"/>
                      </a:endParaRPr>
                    </a:p>
                    <a:p>
                      <a:pPr marL="0" lvl="0" indent="0" algn="l" rtl="0">
                        <a:spcBef>
                          <a:spcPts val="0"/>
                        </a:spcBef>
                        <a:spcAft>
                          <a:spcPts val="0"/>
                        </a:spcAft>
                        <a:buNone/>
                      </a:pP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2582835767"/>
              </p:ext>
            </p:extLst>
          </p:nvPr>
        </p:nvGraphicFramePr>
        <p:xfrm>
          <a:off x="952500" y="1809750"/>
          <a:ext cx="7239000" cy="2407770"/>
        </p:xfrm>
        <a:graphic>
          <a:graphicData uri="http://schemas.openxmlformats.org/drawingml/2006/table">
            <a:tbl>
              <a:tblPr>
                <a:noFill/>
                <a:tableStyleId>{19F02345-C1B0-4CF4-9A0A-3E0FF73E632D}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Procesador AMD RYZEN 5 3600 4.2GHz Turbo AM4 </a:t>
                      </a:r>
                      <a:r>
                        <a:rPr lang="es-AR" sz="1400" b="0" i="0" u="none" strike="noStrike" cap="none" dirty="0" err="1">
                          <a:solidFill>
                            <a:srgbClr val="000000"/>
                          </a:solidFill>
                          <a:effectLst/>
                          <a:latin typeface="Arial"/>
                          <a:ea typeface="Arial"/>
                          <a:cs typeface="Arial"/>
                          <a:sym typeface="Arial"/>
                        </a:rPr>
                        <a:t>Wraith</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Stealth</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Cooler</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b="0">
                          <a:latin typeface="Open Sans"/>
                          <a:ea typeface="Open Sans"/>
                          <a:cs typeface="Open Sans"/>
                          <a:sym typeface="Open Sans"/>
                        </a:rPr>
                        <a:t> A320M Asrock</a:t>
                      </a:r>
                      <a:endParaRPr b="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Team</a:t>
                      </a:r>
                      <a:r>
                        <a:rPr lang="es-AR" sz="1400" b="0" i="0" u="none" strike="noStrike" cap="none" dirty="0">
                          <a:solidFill>
                            <a:srgbClr val="000000"/>
                          </a:solidFill>
                          <a:effectLst/>
                          <a:latin typeface="Arial"/>
                          <a:ea typeface="Arial"/>
                          <a:cs typeface="Arial"/>
                          <a:sym typeface="Arial"/>
                        </a:rPr>
                        <a:t> DDR4 16GB 2666MHz T-</a:t>
                      </a:r>
                      <a:r>
                        <a:rPr lang="es-AR" sz="1400" b="0" i="0" u="none" strike="noStrike" cap="none" dirty="0" err="1">
                          <a:solidFill>
                            <a:srgbClr val="000000"/>
                          </a:solidFill>
                          <a:effectLst/>
                          <a:latin typeface="Arial"/>
                          <a:ea typeface="Arial"/>
                          <a:cs typeface="Arial"/>
                          <a:sym typeface="Arial"/>
                        </a:rPr>
                        <a:t>Force</a:t>
                      </a:r>
                      <a:r>
                        <a:rPr lang="es-AR" sz="1400" b="0" i="0" u="none" strike="noStrike" cap="none" dirty="0">
                          <a:solidFill>
                            <a:srgbClr val="000000"/>
                          </a:solidFill>
                          <a:effectLst/>
                          <a:latin typeface="Arial"/>
                          <a:ea typeface="Arial"/>
                          <a:cs typeface="Arial"/>
                          <a:sym typeface="Arial"/>
                        </a:rPr>
                        <a:t> Delta RGB White CL16</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Disco Sólido SSD Kingston KC600 512GB 550MB/s SATA</a:t>
                      </a:r>
                      <a:endParaRPr b="0"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PNY GeForce GTX 1650 4GB GDDR6 Dual Fan</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3983721519"/>
              </p:ext>
            </p:extLst>
          </p:nvPr>
        </p:nvGraphicFramePr>
        <p:xfrm>
          <a:off x="952500" y="2114550"/>
          <a:ext cx="7239000" cy="2194410"/>
        </p:xfrm>
        <a:graphic>
          <a:graphicData uri="http://schemas.openxmlformats.org/drawingml/2006/table">
            <a:tbl>
              <a:tblPr>
                <a:noFill/>
                <a:tableStyleId>{19F02345-C1B0-4CF4-9A0A-3E0FF73E632D}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Procesador AMD Ryzen 5 5600G 4.4GHz Turbo + </a:t>
                      </a:r>
                      <a:r>
                        <a:rPr lang="es-AR" sz="1400" b="0" i="0" u="none" strike="noStrike" cap="none" dirty="0" err="1">
                          <a:solidFill>
                            <a:srgbClr val="000000"/>
                          </a:solidFill>
                          <a:effectLst/>
                          <a:latin typeface="Arial"/>
                          <a:ea typeface="Arial"/>
                          <a:cs typeface="Arial"/>
                          <a:sym typeface="Arial"/>
                        </a:rPr>
                        <a:t>Wraith</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Stealth</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Cooler</a:t>
                      </a:r>
                      <a:endParaRPr b="0"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t>
                      </a:r>
                      <a:r>
                        <a:rPr lang="en-US" sz="1400" b="0" i="0" u="none" strike="noStrike" cap="none" dirty="0" err="1">
                          <a:solidFill>
                            <a:srgbClr val="000000"/>
                          </a:solidFill>
                          <a:effectLst/>
                          <a:latin typeface="Arial"/>
                          <a:ea typeface="Arial"/>
                          <a:cs typeface="Arial"/>
                          <a:sym typeface="Arial"/>
                        </a:rPr>
                        <a:t>Asrock</a:t>
                      </a:r>
                      <a:r>
                        <a:rPr lang="en-US" sz="1400" b="0" i="0" u="none" strike="noStrike" cap="none" dirty="0">
                          <a:solidFill>
                            <a:srgbClr val="000000"/>
                          </a:solidFill>
                          <a:effectLst/>
                          <a:latin typeface="Arial"/>
                          <a:ea typeface="Arial"/>
                          <a:cs typeface="Arial"/>
                          <a:sym typeface="Arial"/>
                        </a:rPr>
                        <a:t> B450M-HDV 4.0 AM4 HDMI M.2</a:t>
                      </a:r>
                      <a:endParaRPr b="0"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GeiL</a:t>
                      </a:r>
                      <a:r>
                        <a:rPr lang="es-AR" sz="1400" b="0" i="0" u="none" strike="noStrike" cap="none" dirty="0">
                          <a:solidFill>
                            <a:srgbClr val="000000"/>
                          </a:solidFill>
                          <a:effectLst/>
                          <a:latin typeface="Arial"/>
                          <a:ea typeface="Arial"/>
                          <a:cs typeface="Arial"/>
                          <a:sym typeface="Arial"/>
                        </a:rPr>
                        <a:t> DDR4 16GB 3000MHz </a:t>
                      </a:r>
                      <a:r>
                        <a:rPr lang="es-AR" sz="1400" b="0" i="0" u="none" strike="noStrike" cap="none" dirty="0" err="1">
                          <a:solidFill>
                            <a:srgbClr val="000000"/>
                          </a:solidFill>
                          <a:effectLst/>
                          <a:latin typeface="Arial"/>
                          <a:ea typeface="Arial"/>
                          <a:cs typeface="Arial"/>
                          <a:sym typeface="Arial"/>
                        </a:rPr>
                        <a:t>Orion</a:t>
                      </a:r>
                      <a:r>
                        <a:rPr lang="es-AR" sz="1400" b="0" i="0" u="none" strike="noStrike" cap="none" dirty="0">
                          <a:solidFill>
                            <a:srgbClr val="000000"/>
                          </a:solidFill>
                          <a:effectLst/>
                          <a:latin typeface="Arial"/>
                          <a:ea typeface="Arial"/>
                          <a:cs typeface="Arial"/>
                          <a:sym typeface="Arial"/>
                        </a:rPr>
                        <a:t> RGB Black</a:t>
                      </a:r>
                      <a:endParaRPr b="0"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Disco Sólido SSD Kingston KC600 512GB 550MB/s SATA</a:t>
                      </a:r>
                      <a:endParaRPr b="0"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GeForce MSI GT 1030 2GB GDDR4 OC LP</a:t>
                      </a:r>
                      <a:endParaRPr b="0"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127112100"/>
              </p:ext>
            </p:extLst>
          </p:nvPr>
        </p:nvGraphicFramePr>
        <p:xfrm>
          <a:off x="952500" y="1809750"/>
          <a:ext cx="7239000" cy="2621130"/>
        </p:xfrm>
        <a:graphic>
          <a:graphicData uri="http://schemas.openxmlformats.org/drawingml/2006/table">
            <a:tbl>
              <a:tblPr>
                <a:noFill/>
                <a:tableStyleId>{19F02345-C1B0-4CF4-9A0A-3E0FF73E632D}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Core i7-10700</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a:solidFill>
                            <a:srgbClr val="000000"/>
                          </a:solidFill>
                          <a:effectLst/>
                          <a:latin typeface="Arial"/>
                          <a:ea typeface="Arial"/>
                          <a:cs typeface="Arial"/>
                          <a:sym typeface="Arial"/>
                        </a:rPr>
                        <a:t>Mother</a:t>
                      </a:r>
                      <a:r>
                        <a:rPr lang="es-AR" sz="1400" b="0" i="0" u="none" strike="noStrike" cap="none" dirty="0">
                          <a:solidFill>
                            <a:srgbClr val="000000"/>
                          </a:solidFill>
                          <a:effectLst/>
                          <a:latin typeface="Arial"/>
                          <a:ea typeface="Arial"/>
                          <a:cs typeface="Arial"/>
                          <a:sym typeface="Arial"/>
                        </a:rPr>
                        <a:t> Gigabyte Z590 AORUS ELITE AX </a:t>
                      </a:r>
                      <a:r>
                        <a:rPr lang="es-AR" sz="1400" b="0" i="0" u="none" strike="noStrike" cap="none" dirty="0" err="1">
                          <a:solidFill>
                            <a:srgbClr val="000000"/>
                          </a:solidFill>
                          <a:effectLst/>
                          <a:latin typeface="Arial"/>
                          <a:ea typeface="Arial"/>
                          <a:cs typeface="Arial"/>
                          <a:sym typeface="Arial"/>
                        </a:rPr>
                        <a:t>Rev</a:t>
                      </a:r>
                      <a:r>
                        <a:rPr lang="es-AR" sz="1400" b="0" i="0" u="none" strike="noStrike" cap="none" dirty="0">
                          <a:solidFill>
                            <a:srgbClr val="000000"/>
                          </a:solidFill>
                          <a:effectLst/>
                          <a:latin typeface="Arial"/>
                          <a:ea typeface="Arial"/>
                          <a:cs typeface="Arial"/>
                          <a:sym typeface="Arial"/>
                        </a:rPr>
                        <a:t> 1.0 ATX S1200</a:t>
                      </a:r>
                      <a:endParaRPr b="0"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Patriot</a:t>
                      </a:r>
                      <a:r>
                        <a:rPr lang="es-AR" sz="1400" b="0" i="0" u="none" strike="noStrike" cap="none" dirty="0">
                          <a:solidFill>
                            <a:srgbClr val="000000"/>
                          </a:solidFill>
                          <a:effectLst/>
                          <a:latin typeface="Arial"/>
                          <a:ea typeface="Arial"/>
                          <a:cs typeface="Arial"/>
                          <a:sym typeface="Arial"/>
                        </a:rPr>
                        <a:t> Viper DDR4 32GB (2x16GB) 3200Mhz Steel RGB Black</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Disco Solido SSD M.2 WD 2TB Black SN850 7000MB/s </a:t>
                      </a:r>
                      <a:r>
                        <a:rPr lang="es-AR" sz="1400" b="0" i="0" u="none" strike="noStrike" cap="none" dirty="0" err="1">
                          <a:solidFill>
                            <a:srgbClr val="000000"/>
                          </a:solidFill>
                          <a:effectLst/>
                          <a:latin typeface="Arial"/>
                          <a:ea typeface="Arial"/>
                          <a:cs typeface="Arial"/>
                          <a:sym typeface="Arial"/>
                        </a:rPr>
                        <a:t>NVMe</a:t>
                      </a:r>
                      <a:r>
                        <a:rPr lang="es-AR" sz="1400" b="0" i="0" u="none" strike="noStrike" cap="none" dirty="0">
                          <a:solidFill>
                            <a:srgbClr val="000000"/>
                          </a:solidFill>
                          <a:effectLst/>
                          <a:latin typeface="Arial"/>
                          <a:ea typeface="Arial"/>
                          <a:cs typeface="Arial"/>
                          <a:sym typeface="Arial"/>
                        </a:rPr>
                        <a:t> PCIe Gen4</a:t>
                      </a:r>
                      <a:endParaRPr b="0"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MSI GeForce RTX 3080 Ti 12GB GDDR6X VENTUS 3X OC LHR</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3619485891"/>
              </p:ext>
            </p:extLst>
          </p:nvPr>
        </p:nvGraphicFramePr>
        <p:xfrm>
          <a:off x="952500" y="1809750"/>
          <a:ext cx="7239000" cy="2194410"/>
        </p:xfrm>
        <a:graphic>
          <a:graphicData uri="http://schemas.openxmlformats.org/drawingml/2006/table">
            <a:tbl>
              <a:tblPr>
                <a:noFill/>
                <a:tableStyleId>{19F02345-C1B0-4CF4-9A0A-3E0FF73E632D}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3800xt</a:t>
                      </a:r>
                      <a:endParaRPr>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Mother ASUS ROG STRIX B550-E Gaming AM4</a:t>
                      </a:r>
                      <a:endParaRPr b="0"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Patriot</a:t>
                      </a:r>
                      <a:r>
                        <a:rPr lang="es-AR" sz="1400" b="0" i="0" u="none" strike="noStrike" cap="none" dirty="0">
                          <a:solidFill>
                            <a:srgbClr val="000000"/>
                          </a:solidFill>
                          <a:effectLst/>
                          <a:latin typeface="Arial"/>
                          <a:ea typeface="Arial"/>
                          <a:cs typeface="Arial"/>
                          <a:sym typeface="Arial"/>
                        </a:rPr>
                        <a:t> DDR4 32GB 3200MHz Viper Steel</a:t>
                      </a:r>
                      <a:endParaRPr b="0"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Disco Solido SSD M.2 </a:t>
                      </a:r>
                      <a:r>
                        <a:rPr lang="es-AR" sz="1400" b="0" i="0" u="none" strike="noStrike" cap="none" dirty="0" err="1">
                          <a:solidFill>
                            <a:srgbClr val="000000"/>
                          </a:solidFill>
                          <a:effectLst/>
                          <a:latin typeface="Arial"/>
                          <a:ea typeface="Arial"/>
                          <a:cs typeface="Arial"/>
                          <a:sym typeface="Arial"/>
                        </a:rPr>
                        <a:t>Team</a:t>
                      </a:r>
                      <a:r>
                        <a:rPr lang="es-AR" sz="1400" b="0" i="0" u="none" strike="noStrike" cap="none" dirty="0">
                          <a:solidFill>
                            <a:srgbClr val="000000"/>
                          </a:solidFill>
                          <a:effectLst/>
                          <a:latin typeface="Arial"/>
                          <a:ea typeface="Arial"/>
                          <a:cs typeface="Arial"/>
                          <a:sym typeface="Arial"/>
                        </a:rPr>
                        <a:t> 2TB </a:t>
                      </a:r>
                      <a:r>
                        <a:rPr lang="es-AR" sz="1400" b="0" i="0" u="none" strike="noStrike" cap="none" dirty="0" err="1">
                          <a:solidFill>
                            <a:srgbClr val="000000"/>
                          </a:solidFill>
                          <a:effectLst/>
                          <a:latin typeface="Arial"/>
                          <a:ea typeface="Arial"/>
                          <a:cs typeface="Arial"/>
                          <a:sym typeface="Arial"/>
                        </a:rPr>
                        <a:t>Cardea</a:t>
                      </a:r>
                      <a:r>
                        <a:rPr lang="es-AR" sz="1400" b="0" i="0" u="none" strike="noStrike" cap="none" dirty="0">
                          <a:solidFill>
                            <a:srgbClr val="000000"/>
                          </a:solidFill>
                          <a:effectLst/>
                          <a:latin typeface="Arial"/>
                          <a:ea typeface="Arial"/>
                          <a:cs typeface="Arial"/>
                          <a:sym typeface="Arial"/>
                        </a:rPr>
                        <a:t> C440 5000MB/s </a:t>
                      </a:r>
                      <a:r>
                        <a:rPr lang="es-AR" sz="1400" b="0" i="0" u="none" strike="noStrike" cap="none" dirty="0" err="1">
                          <a:solidFill>
                            <a:srgbClr val="000000"/>
                          </a:solidFill>
                          <a:effectLst/>
                          <a:latin typeface="Arial"/>
                          <a:ea typeface="Arial"/>
                          <a:cs typeface="Arial"/>
                          <a:sym typeface="Arial"/>
                        </a:rPr>
                        <a:t>NVMe</a:t>
                      </a:r>
                      <a:r>
                        <a:rPr lang="es-AR" sz="1400" b="0" i="0" u="none" strike="noStrike" cap="none" dirty="0">
                          <a:solidFill>
                            <a:srgbClr val="000000"/>
                          </a:solidFill>
                          <a:effectLst/>
                          <a:latin typeface="Arial"/>
                          <a:ea typeface="Arial"/>
                          <a:cs typeface="Arial"/>
                          <a:sym typeface="Arial"/>
                        </a:rPr>
                        <a:t> PCIe Gen4</a:t>
                      </a:r>
                      <a:endParaRPr b="0"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MSI GeForce RTX 3080 Ti 12GB GDDR6X SUPRIM X</a:t>
                      </a:r>
                      <a:endParaRPr b="0"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a:t>
            </a:r>
            <a:r>
              <a:rPr lang="es" sz="2000" b="1" u="sng">
                <a:solidFill>
                  <a:schemeClr val="hlink"/>
                </a:solidFill>
                <a:latin typeface="Open Sans"/>
                <a:ea typeface="Open Sans"/>
                <a:cs typeface="Open Sans"/>
                <a:sym typeface="Open Sans"/>
                <a:hlinkClick r:id="rId4" action="ppaction://hlinksldjump"/>
              </a:rPr>
              <a:t>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3077153294"/>
              </p:ext>
            </p:extLst>
          </p:nvPr>
        </p:nvGraphicFramePr>
        <p:xfrm>
          <a:off x="952500" y="2114550"/>
          <a:ext cx="7239000" cy="2621130"/>
        </p:xfrm>
        <a:graphic>
          <a:graphicData uri="http://schemas.openxmlformats.org/drawingml/2006/table">
            <a:tbl>
              <a:tblPr>
                <a:noFill/>
                <a:tableStyleId>{19F02345-C1B0-4CF4-9A0A-3E0FF73E632D}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Procesador AMD Ryzen 9 5950X 4.9GHz Turbo AM4 </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AR" sz="1400" b="0" i="0" u="none" strike="noStrike" cap="none" dirty="0" err="1">
                          <a:solidFill>
                            <a:srgbClr val="000000"/>
                          </a:solidFill>
                          <a:effectLst/>
                          <a:latin typeface="Arial"/>
                          <a:ea typeface="Arial"/>
                          <a:cs typeface="Arial"/>
                          <a:sym typeface="Arial"/>
                        </a:rPr>
                        <a:t>Mother</a:t>
                      </a:r>
                      <a:r>
                        <a:rPr lang="es-AR" sz="1400" b="0" i="0" u="none" strike="noStrike" cap="none" dirty="0">
                          <a:solidFill>
                            <a:srgbClr val="000000"/>
                          </a:solidFill>
                          <a:effectLst/>
                          <a:latin typeface="Arial"/>
                          <a:ea typeface="Arial"/>
                          <a:cs typeface="Arial"/>
                          <a:sym typeface="Arial"/>
                        </a:rPr>
                        <a:t> </a:t>
                      </a:r>
                      <a:r>
                        <a:rPr lang="es-AR" sz="1400" b="0" i="0" u="none" strike="noStrike" cap="none" dirty="0" err="1">
                          <a:solidFill>
                            <a:srgbClr val="000000"/>
                          </a:solidFill>
                          <a:effectLst/>
                          <a:latin typeface="Arial"/>
                          <a:ea typeface="Arial"/>
                          <a:cs typeface="Arial"/>
                          <a:sym typeface="Arial"/>
                        </a:rPr>
                        <a:t>Asrock</a:t>
                      </a:r>
                      <a:r>
                        <a:rPr lang="es-AR" sz="1400" b="0" i="0" u="none" strike="noStrike" cap="none" dirty="0">
                          <a:solidFill>
                            <a:srgbClr val="000000"/>
                          </a:solidFill>
                          <a:effectLst/>
                          <a:latin typeface="Arial"/>
                          <a:ea typeface="Arial"/>
                          <a:cs typeface="Arial"/>
                          <a:sym typeface="Arial"/>
                        </a:rPr>
                        <a:t> B550 Taichi</a:t>
                      </a:r>
                      <a:endParaRPr b="0"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Memoria </a:t>
                      </a:r>
                      <a:r>
                        <a:rPr lang="es-AR" sz="1400" b="0" i="0" u="none" strike="noStrike" cap="none" dirty="0" err="1">
                          <a:solidFill>
                            <a:srgbClr val="000000"/>
                          </a:solidFill>
                          <a:effectLst/>
                          <a:latin typeface="Arial"/>
                          <a:ea typeface="Arial"/>
                          <a:cs typeface="Arial"/>
                          <a:sym typeface="Arial"/>
                        </a:rPr>
                        <a:t>Patriot</a:t>
                      </a:r>
                      <a:r>
                        <a:rPr lang="es-AR" sz="1400" b="0" i="0" u="none" strike="noStrike" cap="none" dirty="0">
                          <a:solidFill>
                            <a:srgbClr val="000000"/>
                          </a:solidFill>
                          <a:effectLst/>
                          <a:latin typeface="Arial"/>
                          <a:ea typeface="Arial"/>
                          <a:cs typeface="Arial"/>
                          <a:sym typeface="Arial"/>
                        </a:rPr>
                        <a:t> Viper DDR4 64GB (2x32GB) 3200Mhz Steel RGB Black</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Disco Solido SSD M.2 Team 4TB </a:t>
                      </a:r>
                      <a:r>
                        <a:rPr lang="pt-BR" sz="1400" b="0" i="0" u="none" strike="noStrike" cap="none" dirty="0" err="1">
                          <a:solidFill>
                            <a:srgbClr val="000000"/>
                          </a:solidFill>
                          <a:effectLst/>
                          <a:latin typeface="Arial"/>
                          <a:ea typeface="Arial"/>
                          <a:cs typeface="Arial"/>
                          <a:sym typeface="Arial"/>
                        </a:rPr>
                        <a:t>Cardea</a:t>
                      </a:r>
                      <a:r>
                        <a:rPr lang="pt-BR" sz="1400" b="0" i="0" u="none" strike="noStrike" cap="none" dirty="0">
                          <a:solidFill>
                            <a:srgbClr val="000000"/>
                          </a:solidFill>
                          <a:effectLst/>
                          <a:latin typeface="Arial"/>
                          <a:ea typeface="Arial"/>
                          <a:cs typeface="Arial"/>
                          <a:sym typeface="Arial"/>
                        </a:rPr>
                        <a:t> Zero Z340 3400MB/s </a:t>
                      </a:r>
                      <a:r>
                        <a:rPr lang="pt-BR" sz="1400" b="0" i="0" u="none" strike="noStrike" cap="none" dirty="0" err="1">
                          <a:solidFill>
                            <a:srgbClr val="000000"/>
                          </a:solidFill>
                          <a:effectLst/>
                          <a:latin typeface="Arial"/>
                          <a:ea typeface="Arial"/>
                          <a:cs typeface="Arial"/>
                          <a:sym typeface="Arial"/>
                        </a:rPr>
                        <a:t>NVMe</a:t>
                      </a:r>
                      <a:r>
                        <a:rPr lang="pt-BR" sz="1400" b="0" i="0" u="none" strike="noStrike" cap="none" dirty="0">
                          <a:solidFill>
                            <a:srgbClr val="000000"/>
                          </a:solidFill>
                          <a:effectLst/>
                          <a:latin typeface="Arial"/>
                          <a:ea typeface="Arial"/>
                          <a:cs typeface="Arial"/>
                          <a:sym typeface="Arial"/>
                        </a:rPr>
                        <a:t> PCI-E x4</a:t>
                      </a:r>
                      <a:endParaRPr b="0"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AR" sz="1400" b="0" i="0" u="none" strike="noStrike" cap="none" dirty="0">
                          <a:solidFill>
                            <a:srgbClr val="000000"/>
                          </a:solidFill>
                          <a:effectLst/>
                          <a:latin typeface="Arial"/>
                          <a:ea typeface="Arial"/>
                          <a:cs typeface="Arial"/>
                          <a:sym typeface="Arial"/>
                        </a:rPr>
                        <a:t>ASUS GeForce RTX 3090 24GB GDDR6X ROG STRIX GAMING White</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905</Words>
  <Application>Microsoft Office PowerPoint</Application>
  <PresentationFormat>Presentación en pantalla (16:9)</PresentationFormat>
  <Paragraphs>140</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23</vt:i4>
      </vt:variant>
    </vt:vector>
  </HeadingPairs>
  <TitlesOfParts>
    <vt:vector size="28" baseType="lpstr">
      <vt:lpstr>Arial</vt:lpstr>
      <vt:lpstr>Rajdhani</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Sabbatini</dc:creator>
  <cp:lastModifiedBy>Ivan Sabbatini</cp:lastModifiedBy>
  <cp:revision>3</cp:revision>
  <dcterms:modified xsi:type="dcterms:W3CDTF">2022-03-18T15:11:33Z</dcterms:modified>
</cp:coreProperties>
</file>