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4"/>
  </p:notes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Rajdhani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102328-678C-4CCF-8EEA-5B0C755EF762}">
  <a:tblStyle styleId="{B4102328-678C-4CCF-8EEA-5B0C755EF7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fdcf20d3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fdcf20d3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eb3107ed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eb3107ed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eb3107ed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eb3107ed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eb3107ed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eb3107ed1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b3107ed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b3107ed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eb3107ed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eb3107ed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eb3107ed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eb3107ed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eb3107ed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eb3107ed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eb3107ed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eb3107ed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eb3107ed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eb3107ed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eb3107ed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eb3107ed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/>
        </p:nvSpPr>
        <p:spPr>
          <a:xfrm>
            <a:off x="606056" y="2069143"/>
            <a:ext cx="7711884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</a:t>
            </a:r>
            <a:endParaRPr sz="3000" b="1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/>
          <p:nvPr/>
        </p:nvSpPr>
        <p:spPr>
          <a:xfrm>
            <a:off x="63637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6" name="Google Shape;216;p4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4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18" name="Google Shape;218;p46"/>
          <p:cNvGraphicFramePr/>
          <p:nvPr>
            <p:extLst>
              <p:ext uri="{D42A27DB-BD31-4B8C-83A1-F6EECF244321}">
                <p14:modId xmlns:p14="http://schemas.microsoft.com/office/powerpoint/2010/main" val="3345544313"/>
              </p:ext>
            </p:extLst>
          </p:nvPr>
        </p:nvGraphicFramePr>
        <p:xfrm>
          <a:off x="952500" y="1809750"/>
          <a:ext cx="7239000" cy="2407770"/>
        </p:xfrm>
        <a:graphic>
          <a:graphicData uri="http://schemas.openxmlformats.org/drawingml/2006/table">
            <a:tbl>
              <a:tblPr>
                <a:noFill/>
                <a:tableStyleId>{B4102328-678C-4CCF-8EEA-5B0C755EF762}</a:tableStyleId>
              </a:tblPr>
              <a:tblGrid>
                <a:gridCol w="205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i7-10700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B460M-A R2.0 ASUS PRIME s1200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DDR4 8GB 3200MHZ KINGSTON FURY BEAST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Disco Solido (SSD): 240G CRUCIAL BX500</a:t>
                      </a:r>
                      <a:endParaRPr lang="es-AR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Disco </a:t>
                      </a:r>
                      <a:r>
                        <a:rPr lang="es-A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Rigido</a:t>
                      </a: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(HDD): 1TB WD 4200 SATA 3 PURPLE SURVEILLANCE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VIDEO RADEON RX 6700 XT ASUS DUAL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7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4" name="Google Shape;224;p4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47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26" name="Google Shape;226;p47"/>
          <p:cNvGraphicFramePr/>
          <p:nvPr>
            <p:extLst>
              <p:ext uri="{D42A27DB-BD31-4B8C-83A1-F6EECF244321}">
                <p14:modId xmlns:p14="http://schemas.microsoft.com/office/powerpoint/2010/main" val="2751675489"/>
              </p:ext>
            </p:extLst>
          </p:nvPr>
        </p:nvGraphicFramePr>
        <p:xfrm>
          <a:off x="952500" y="1809750"/>
          <a:ext cx="7239000" cy="2834490"/>
        </p:xfrm>
        <a:graphic>
          <a:graphicData uri="http://schemas.openxmlformats.org/drawingml/2006/table">
            <a:tbl>
              <a:tblPr>
                <a:noFill/>
                <a:tableStyleId>{B4102328-678C-4CCF-8EEA-5B0C755EF762}</a:tableStyleId>
              </a:tblPr>
              <a:tblGrid>
                <a:gridCol w="19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3800xt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Mother</a:t>
                      </a: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A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Asrock</a:t>
                      </a: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B550 Taichi</a:t>
                      </a:r>
                      <a:endParaRPr b="0" dirty="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Memoria Adata DDR4 (2x8GB) 16GB 5000MHz XPG </a:t>
                      </a:r>
                      <a:r>
                        <a:rPr lang="es-A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Spectrix</a:t>
                      </a: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D50 </a:t>
                      </a:r>
                      <a:r>
                        <a:rPr lang="es-A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Xtreme</a:t>
                      </a: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RGB CL19</a:t>
                      </a:r>
                      <a:endParaRPr b="0" dirty="0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Disco Solido SSD </a:t>
                      </a:r>
                      <a:r>
                        <a:rPr lang="pt-B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Patriot</a:t>
                      </a: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512GB P210 520Mb/s 2.5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Disco Rígido WD 1TB BLUE 64MB SATA 6.0GB/s</a:t>
                      </a:r>
                      <a:endParaRPr b="0" dirty="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Placa de Video </a:t>
                      </a:r>
                      <a:r>
                        <a:rPr lang="es-A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Asrock</a:t>
                      </a: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Radeon RX 6800 16GB GDDR6 </a:t>
                      </a:r>
                      <a:r>
                        <a:rPr lang="es-A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Phantom</a:t>
                      </a: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A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Gaming</a:t>
                      </a: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 OC</a:t>
                      </a:r>
                      <a:endParaRPr lang="es-AR" b="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8"/>
          <p:cNvSpPr txBox="1"/>
          <p:nvPr/>
        </p:nvSpPr>
        <p:spPr>
          <a:xfrm>
            <a:off x="6438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Propia</a:t>
            </a:r>
            <a:endParaRPr sz="3000" b="1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2" name="Google Shape;232;p48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48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34" name="Google Shape;234;p48"/>
          <p:cNvGraphicFramePr/>
          <p:nvPr>
            <p:extLst>
              <p:ext uri="{D42A27DB-BD31-4B8C-83A1-F6EECF244321}">
                <p14:modId xmlns:p14="http://schemas.microsoft.com/office/powerpoint/2010/main" val="1972330584"/>
              </p:ext>
            </p:extLst>
          </p:nvPr>
        </p:nvGraphicFramePr>
        <p:xfrm>
          <a:off x="952500" y="2114550"/>
          <a:ext cx="7239000" cy="2194410"/>
        </p:xfrm>
        <a:graphic>
          <a:graphicData uri="http://schemas.openxmlformats.org/drawingml/2006/table">
            <a:tbl>
              <a:tblPr>
                <a:noFill/>
                <a:tableStyleId>{B4102328-678C-4CCF-8EEA-5B0C755EF762}</a:tableStyleId>
              </a:tblPr>
              <a:tblGrid>
                <a:gridCol w="194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MICRO INTEL CORE I9 12900KF S/COOLER S/VIDEO S1700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MOTHER ASUS ROG MAXIMUS Z690 HERO DDR5 S1700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32GB (2X16GB) DDR5 5600 CORSAIR DOMINATOR PLATINUM RGB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HD SSD 2TB KINGSTON KC2500 M.2 NVME PCIE</a:t>
                      </a: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VIDEO RADEON RX 6700 XT ASROCK CHALLENGER 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5" name="Google Shape;235;p48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56" name="Google Shape;156;p38"/>
          <p:cNvGraphicFramePr/>
          <p:nvPr>
            <p:extLst>
              <p:ext uri="{D42A27DB-BD31-4B8C-83A1-F6EECF244321}">
                <p14:modId xmlns:p14="http://schemas.microsoft.com/office/powerpoint/2010/main" val="361820031"/>
              </p:ext>
            </p:extLst>
          </p:nvPr>
        </p:nvGraphicFramePr>
        <p:xfrm>
          <a:off x="952500" y="1809750"/>
          <a:ext cx="7239000" cy="1584840"/>
        </p:xfrm>
        <a:graphic>
          <a:graphicData uri="http://schemas.openxmlformats.org/drawingml/2006/table">
            <a:tbl>
              <a:tblPr>
                <a:noFill/>
                <a:tableStyleId>{B4102328-678C-4CCF-8EEA-5B0C755EF762}</a:tableStyleId>
              </a:tblPr>
              <a:tblGrid>
                <a:gridCol w="201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Motherboard</a:t>
                      </a: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Gigabyte H110M STX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 GB Memoria RAM DDR4 2133 MHz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Disco Rígido Seagate Sata III 500 GB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3" name="Google Shape;163;p39"/>
          <p:cNvGraphicFramePr/>
          <p:nvPr>
            <p:extLst>
              <p:ext uri="{D42A27DB-BD31-4B8C-83A1-F6EECF244321}">
                <p14:modId xmlns:p14="http://schemas.microsoft.com/office/powerpoint/2010/main" val="2453094952"/>
              </p:ext>
            </p:extLst>
          </p:nvPr>
        </p:nvGraphicFramePr>
        <p:xfrm>
          <a:off x="952500" y="1809750"/>
          <a:ext cx="7239000" cy="1798200"/>
        </p:xfrm>
        <a:graphic>
          <a:graphicData uri="http://schemas.openxmlformats.org/drawingml/2006/table">
            <a:tbl>
              <a:tblPr>
                <a:noFill/>
                <a:tableStyleId>{B4102328-678C-4CCF-8EEA-5B0C755EF762}</a:tableStyleId>
              </a:tblPr>
              <a:tblGrid>
                <a:gridCol w="200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Motherboard</a:t>
                      </a: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A320M - Hasta 32GB DDR4-2666 - 4x SATA - M2 NVME/SATA - PCI-E 3.0 - LAN 1Gbps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Memoria RAM 8GB DDR4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Disco Solido (SSD) 240GB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propia</a:t>
            </a:r>
            <a:endParaRPr sz="3000" b="1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0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40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71" name="Google Shape;171;p40"/>
          <p:cNvGraphicFramePr/>
          <p:nvPr>
            <p:extLst>
              <p:ext uri="{D42A27DB-BD31-4B8C-83A1-F6EECF244321}">
                <p14:modId xmlns:p14="http://schemas.microsoft.com/office/powerpoint/2010/main" val="715503479"/>
              </p:ext>
            </p:extLst>
          </p:nvPr>
        </p:nvGraphicFramePr>
        <p:xfrm>
          <a:off x="952500" y="2114550"/>
          <a:ext cx="7239000" cy="2011560"/>
        </p:xfrm>
        <a:graphic>
          <a:graphicData uri="http://schemas.openxmlformats.org/drawingml/2006/table">
            <a:tbl>
              <a:tblPr>
                <a:noFill/>
                <a:tableStyleId>{B4102328-678C-4CCF-8EEA-5B0C755EF762}</a:tableStyleId>
              </a:tblPr>
              <a:tblGrid>
                <a:gridCol w="193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9100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MOTHER MSI H310M PRO-VDH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MEMORIA 4GB DDR4 2666 HIKVISION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Disco HHD 1TB SATA3 WD BLUE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2" name="Google Shape;172;p40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1"/>
          <p:cNvSpPr txBox="1"/>
          <p:nvPr/>
        </p:nvSpPr>
        <p:spPr>
          <a:xfrm>
            <a:off x="616317" y="2032788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</a:t>
            </a:r>
            <a:endParaRPr sz="3000" b="1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5" name="Google Shape;185;p42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87" name="Google Shape;187;p42"/>
          <p:cNvGraphicFramePr/>
          <p:nvPr>
            <p:extLst>
              <p:ext uri="{D42A27DB-BD31-4B8C-83A1-F6EECF244321}">
                <p14:modId xmlns:p14="http://schemas.microsoft.com/office/powerpoint/2010/main" val="2789785974"/>
              </p:ext>
            </p:extLst>
          </p:nvPr>
        </p:nvGraphicFramePr>
        <p:xfrm>
          <a:off x="952500" y="1809750"/>
          <a:ext cx="7239000" cy="2194410"/>
        </p:xfrm>
        <a:graphic>
          <a:graphicData uri="http://schemas.openxmlformats.org/drawingml/2006/table">
            <a:tbl>
              <a:tblPr>
                <a:noFill/>
                <a:tableStyleId>{B4102328-678C-4CCF-8EEA-5B0C755EF762}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Core I5 9600K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lang="es-A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Mother</a:t>
                      </a: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H310M MSI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Memoria 4Gb Ddr4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Disco SSD 120Gb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3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3" name="Google Shape;193;p4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95" name="Google Shape;195;p43"/>
          <p:cNvGraphicFramePr/>
          <p:nvPr>
            <p:extLst>
              <p:ext uri="{D42A27DB-BD31-4B8C-83A1-F6EECF244321}">
                <p14:modId xmlns:p14="http://schemas.microsoft.com/office/powerpoint/2010/main" val="1295281010"/>
              </p:ext>
            </p:extLst>
          </p:nvPr>
        </p:nvGraphicFramePr>
        <p:xfrm>
          <a:off x="952500" y="1809750"/>
          <a:ext cx="7239000" cy="2194410"/>
        </p:xfrm>
        <a:graphic>
          <a:graphicData uri="http://schemas.openxmlformats.org/drawingml/2006/table">
            <a:tbl>
              <a:tblPr>
                <a:noFill/>
                <a:tableStyleId>{B4102328-678C-4CCF-8EEA-5B0C755EF762}</a:tableStyleId>
              </a:tblPr>
              <a:tblGrid>
                <a:gridCol w="18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MICRO AMD RYZEN 5 3600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A320M Asrock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Memoria </a:t>
                      </a:r>
                      <a:r>
                        <a:rPr lang="es-A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GeiL</a:t>
                      </a: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DDR4 8GB 3600MHz </a:t>
                      </a:r>
                      <a:r>
                        <a:rPr lang="es-A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Orion</a:t>
                      </a: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RGB Red</a:t>
                      </a:r>
                      <a:endParaRPr b="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Disco Sólido: 240 GB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Placa de Video </a:t>
                      </a:r>
                      <a:r>
                        <a:rPr lang="es-A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Colorful</a:t>
                      </a: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A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Geforce</a:t>
                      </a: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GT 1030 2GB GDDR4</a:t>
                      </a:r>
                      <a:endParaRPr b="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/>
        </p:nvSpPr>
        <p:spPr>
          <a:xfrm>
            <a:off x="6363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1" name="Google Shape;201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02" name="Google Shape;202;p44"/>
          <p:cNvGraphicFramePr/>
          <p:nvPr>
            <p:extLst>
              <p:ext uri="{D42A27DB-BD31-4B8C-83A1-F6EECF244321}">
                <p14:modId xmlns:p14="http://schemas.microsoft.com/office/powerpoint/2010/main" val="2956951784"/>
              </p:ext>
            </p:extLst>
          </p:nvPr>
        </p:nvGraphicFramePr>
        <p:xfrm>
          <a:off x="952500" y="2114550"/>
          <a:ext cx="7239000" cy="2194410"/>
        </p:xfrm>
        <a:graphic>
          <a:graphicData uri="http://schemas.openxmlformats.org/drawingml/2006/table">
            <a:tbl>
              <a:tblPr>
                <a:noFill/>
                <a:tableStyleId>{B4102328-678C-4CCF-8EEA-5B0C755EF762}</a:tableStyleId>
              </a:tblPr>
              <a:tblGrid>
                <a:gridCol w="19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Procesador</a:t>
                      </a: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Intel Core i5 10600KF 4.8GHz Turbo Socket 1200</a:t>
                      </a:r>
                      <a:endParaRPr b="0" dirty="0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Mother</a:t>
                      </a: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Gigabyte Z590 AORUS ELITE AX </a:t>
                      </a:r>
                      <a:r>
                        <a:rPr lang="es-A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Rev</a:t>
                      </a: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1.0 ATX S1200</a:t>
                      </a:r>
                      <a:endParaRPr b="0" dirty="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Memoria </a:t>
                      </a:r>
                      <a:r>
                        <a:rPr lang="es-A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GeiL</a:t>
                      </a: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DDR4 8GB 3600MHz EVO X II RGB</a:t>
                      </a:r>
                      <a:endParaRPr b="0" dirty="0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Disco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Solido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SSD Team 1TB 550MB/s T-Force Vulcan G</a:t>
                      </a:r>
                      <a:endParaRPr b="0" dirty="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Placa de Video MSI GeForce GTX 1650 4GB GDDR5 </a:t>
                      </a:r>
                      <a:r>
                        <a:rPr lang="es-A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Ventus</a:t>
                      </a: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XS</a:t>
                      </a:r>
                      <a:endParaRPr b="0" dirty="0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3" name="Google Shape;203;p44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5"/>
          <p:cNvSpPr txBox="1"/>
          <p:nvPr/>
        </p:nvSpPr>
        <p:spPr>
          <a:xfrm>
            <a:off x="616318" y="204342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sz="3000" b="1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457</Words>
  <Application>Microsoft Office PowerPoint</Application>
  <PresentationFormat>Presentación en pantalla (16:9)</PresentationFormat>
  <Paragraphs>102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Open Sans</vt:lpstr>
      <vt:lpstr>Rajdhani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VIRGINIA MORE BRZECZKA</dc:creator>
  <cp:lastModifiedBy>VIRGINIA MORE BRZECZKA</cp:lastModifiedBy>
  <cp:revision>2</cp:revision>
  <dcterms:modified xsi:type="dcterms:W3CDTF">2022-03-06T20:34:45Z</dcterms:modified>
</cp:coreProperties>
</file>