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102328-678C-4CCF-8EEA-5B0C755EF762}">
  <a:tblStyle styleId="{B4102328-678C-4CCF-8EEA-5B0C755EF7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1fdcf20d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1fdcf20d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b3107ed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eb3107ed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eb3107e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eb3107e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/>
        </p:nvSpPr>
        <p:spPr>
          <a:xfrm>
            <a:off x="606056" y="2297743"/>
            <a:ext cx="7711884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3637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3345544313"/>
              </p:ext>
            </p:extLst>
          </p:nvPr>
        </p:nvGraphicFramePr>
        <p:xfrm>
          <a:off x="952500" y="1809750"/>
          <a:ext cx="7239000" cy="240777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B460M-A R2.0 ASUS PRIME s1200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DDR4 8GB 3200MHZ KINGSTON FURY BEAST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Solido (SSD): 240G CRUCIAL BX500</a:t>
                      </a:r>
                      <a:endParaRPr lang="es-AR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Rigido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(HDD): 1TB WD 4200 SATA 3 PURPLE SURVEILLANCE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VIDEO RADEON RX 6700 XT ASUS DUAL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6363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2751675489"/>
              </p:ext>
            </p:extLst>
          </p:nvPr>
        </p:nvGraphicFramePr>
        <p:xfrm>
          <a:off x="952500" y="1809750"/>
          <a:ext cx="7239000" cy="283449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Asrock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B550 Taichi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Memoria Adata DDR4 (2x8GB) 16GB 5000MHz XPG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Spectrix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D50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Xtreme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RGB CL19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Solido SSD </a:t>
                      </a: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Patriot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512GB P210 520Mb/s 2.5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Rígido WD 1TB BLUE 64MB SATA 6.0GB/s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Placa de Video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Asrock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Radeon RX 6800 16GB GDDR6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Phantom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Gaming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 OC</a:t>
                      </a:r>
                      <a:endParaRPr lang="es-AR" b="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Propia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1972330584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 INTEL CORE I9 12900KF S/COOLER S/VIDEO S1700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MOTHER ASUS ROG MAXIMUS Z690 HERO DDR5 S1700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32GB (2X16GB) DDR5 5600 CORSAIR DOMINATOR PLATINUM RGB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HD SSD 2TB KINGSTON KC2500 M.2 NVME PCIE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VIDEO RADEON RX 6700 XT ASROCK CHALLENGER 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5" name="Google Shape;235;p48"/>
          <p:cNvSpPr txBox="1"/>
          <p:nvPr/>
        </p:nvSpPr>
        <p:spPr>
          <a:xfrm>
            <a:off x="64380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361820031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Motherboard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Gigabyte H110M STX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 GB Memoria RAM DDR4 2133 MHz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Rígido Seagate Sata III 500 GB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2453094952"/>
              </p:ext>
            </p:extLst>
          </p:nvPr>
        </p:nvGraphicFramePr>
        <p:xfrm>
          <a:off x="952500" y="1809750"/>
          <a:ext cx="7239000" cy="179820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0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Motherboard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A320M - Hasta 32GB DDR4-2666 - 4x SATA - M2 NVME/SATA - PCI-E 3.0 - LAN 1Gbps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ram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RAM 8GB DDR4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Solido (SSD) 240GB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propia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715503479"/>
              </p:ext>
            </p:extLst>
          </p:nvPr>
        </p:nvGraphicFramePr>
        <p:xfrm>
          <a:off x="952500" y="2114550"/>
          <a:ext cx="7239000" cy="201156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9100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 MSI H310M PRO-VDH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4GB DDR4 2666 HIKVISION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Disco HHD 1TB SATA3 WD BLUE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40"/>
          <p:cNvSpPr txBox="1"/>
          <p:nvPr/>
        </p:nvSpPr>
        <p:spPr>
          <a:xfrm>
            <a:off x="6269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/>
          <p:nvPr/>
        </p:nvSpPr>
        <p:spPr>
          <a:xfrm>
            <a:off x="616317" y="2032788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2789785974"/>
              </p:ext>
            </p:extLst>
          </p:nvPr>
        </p:nvGraphicFramePr>
        <p:xfrm>
          <a:off x="952500" y="18097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Core I5 9600K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H310M MSI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4Gb Ddr4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SSD 120Gb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1295281010"/>
              </p:ext>
            </p:extLst>
          </p:nvPr>
        </p:nvGraphicFramePr>
        <p:xfrm>
          <a:off x="952500" y="18097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nl-N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MICRO AMD RYZEN 5 3600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A320M Asrock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GeiL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DDR4 8GB 3600MHz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Orion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RGB Red</a:t>
                      </a:r>
                      <a:endParaRPr b="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Sólido: 240 GB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Placa de Video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Colorful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Geforce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GT 1030 2GB GDDR4</a:t>
                      </a:r>
                      <a:endParaRPr b="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2956951784"/>
              </p:ext>
            </p:extLst>
          </p:nvPr>
        </p:nvGraphicFramePr>
        <p:xfrm>
          <a:off x="952500" y="21145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{B4102328-678C-4CCF-8EEA-5B0C755EF762}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Procesador</a:t>
                      </a:r>
                      <a:r>
                        <a:rPr lang="pt-B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Intel Core i5 10600KF 4.8GHz Turbo Socket 1200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Mother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Gigabyte Z590 AORUS ELITE AX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Rev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1.0 ATX S1200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Memoria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GeiL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DDR4 8GB 3600MHz EVO X II RGB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Disco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Solido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SSD Team 1TB 550MB/s T-Force Vulcan G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Placa de Video MSI GeForce GTX 1650 4GB GDDR5 </a:t>
                      </a:r>
                      <a:r>
                        <a:rPr lang="es-AR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Ventus</a:t>
                      </a:r>
                      <a:r>
                        <a:rPr lang="es-AR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XS</a:t>
                      </a:r>
                      <a:endParaRPr b="0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3" name="Google Shape;203;p44"/>
          <p:cNvSpPr txBox="1"/>
          <p:nvPr/>
        </p:nvSpPr>
        <p:spPr>
          <a:xfrm>
            <a:off x="636350" y="1534325"/>
            <a:ext cx="80706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Esta computadora debe ser armada a libre criterio del estudiante.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/>
          <p:nvPr/>
        </p:nvSpPr>
        <p:spPr>
          <a:xfrm>
            <a:off x="616318" y="204342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 dirty="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457</Words>
  <Application>Microsoft Office PowerPoint</Application>
  <PresentationFormat>Presentación en pantalla 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Rajdhani</vt:lpstr>
      <vt:lpstr>Open Sans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VIRGINIA MORE BRZECZKA</dc:creator>
  <cp:lastModifiedBy>VIRGINIA MORE BRZECZKA</cp:lastModifiedBy>
  <cp:revision>6</cp:revision>
  <dcterms:modified xsi:type="dcterms:W3CDTF">2022-03-06T21:25:33Z</dcterms:modified>
</cp:coreProperties>
</file>