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Oliveira Mota" initials="GOM" lastIdx="1" clrIdx="0">
    <p:extLst>
      <p:ext uri="{19B8F6BF-5375-455C-9EA6-DF929625EA0E}">
        <p15:presenceInfo xmlns:p15="http://schemas.microsoft.com/office/powerpoint/2012/main" userId="S::guilherme.mota@acad.ftec.com.br::a0a0b277-e596-47e2-83e6-7c3c4f9a57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CC"/>
    <a:srgbClr val="FF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9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C365C-F43F-4BBC-8D00-F6AE61E4B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DDEC5-9E4E-4C67-A598-9131C63A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93334-84F0-414E-8A90-9650BE8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02559-E175-4674-8BBF-9BECFA9F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43715-0141-468A-8B5E-AE08509A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04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B9506-0B4C-4344-AAB9-CA05C34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62E3FC-1676-4BF8-82F2-B288E583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905E8-0EFD-4ACD-B713-EC15D00E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D9F5D-5923-49D2-94DB-2D726760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FB2F9-5A8C-47F9-AB84-EAAC7B50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4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B6C09D-EDC1-487A-B768-0152F0791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E0C7C2-FB47-47D0-8FE0-CDB5F9D55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90B6A-9330-4258-B321-308EAF5A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42AF7-91E2-4425-B384-F1D3381B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D72F2-253E-4752-8FFB-28C9E0B9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4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33559-66E6-4206-8F73-84FE3AEF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2A837-4958-451D-9E59-EFF00FA6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E2F16-0212-442C-BE1E-B8B0C079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F1B93-A6BF-4C41-8EBB-D3237F60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47B65-F8E1-41BA-A272-87D7960B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8A748-26F3-4E32-B32D-7C8C2F9C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C8D29-5D92-4510-B4A1-E86B0754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2DF48-DF7B-4FE0-8556-68365172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4998C-EE6B-42F2-8BF5-D5BABF09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FD53B-AD35-4FE7-9D66-660B0D0F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9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024B-9898-4EA1-9F2D-708731DE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79A35-728D-41B8-96D4-E71AB7BF8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DFEE83-CCCF-4A08-BA70-1B683971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52118-AF50-48FF-835F-2132D549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BBA09C-870D-40FB-8BA1-0A580B3E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3EA99-38A7-48B8-81C4-31B2623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1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3EDC-062D-488F-B7F7-79D25CC6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403848-921B-4EDA-BA28-772C23BC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8BB1A4-90C9-4FB6-AF19-665D5743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93AA79-B0F3-458F-8C12-2093395CF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E28F02-93F5-43CF-BC58-F7F6BB67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5B70F9-1499-481C-B9CF-1F7CE017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2F6617-22A3-4AAB-844C-22161D7E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EAEC8E-387E-45C0-91C8-3481258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2CFAD-C0A0-46D8-A77F-14B37CA4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A18615-ED5D-485B-BEE5-0028756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6062C4-6807-49F3-9995-B0BFA075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87A4E0-3F94-4E5E-8ABA-EB93BA9E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5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D49A5A-6E6F-4954-BD7C-EDECC931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FF6AD6-B75D-4899-9456-6141CAA4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84B8A9-E5B3-4310-B64B-D5843E0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69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C8AF-FC4E-4880-8BFF-00FFB93C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B9228-559A-48BF-BDD7-9C3279D8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245095-96DA-4060-9C1F-5EA9920D5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2F49C8-DDED-479B-A721-6F27B1E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6185A-95F2-4A88-A94B-7452A083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3A9CB-4B3A-464F-9439-D8CE3940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4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EE4B-66C8-411F-87D1-D370B915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560D0D-1FF2-48C7-87BA-E575C4B4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00D14-CC5F-4111-8A57-D337513B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AED96-2BFB-444C-BFE2-2FB3A65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BA3FC4-C7C6-43F9-8123-964C5A40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195EB6-7EA0-4132-92B3-5B209004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1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53633C-0B1E-4A88-906F-EBB2DAD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571E0-9069-4C59-A637-846B25E8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FF3C7-B058-44EE-99BF-B307E31E4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758C-39AA-45A7-8FA4-5A365A4A46F4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E02D4-2587-413A-84DA-8948DA3DE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5FED8-DC67-4206-BF3B-95821ECC6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4904-A479-47BF-994F-AD0F5002D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7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3C695A-D9E7-4862-A333-1D30FA6E7583}"/>
              </a:ext>
            </a:extLst>
          </p:cNvPr>
          <p:cNvSpPr/>
          <p:nvPr/>
        </p:nvSpPr>
        <p:spPr bwMode="blackGray">
          <a:xfrm>
            <a:off x="0" y="0"/>
            <a:ext cx="12192000" cy="55447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800076-14AA-4587-B434-79A432A0BC04}"/>
              </a:ext>
            </a:extLst>
          </p:cNvPr>
          <p:cNvSpPr/>
          <p:nvPr/>
        </p:nvSpPr>
        <p:spPr bwMode="ltGray">
          <a:xfrm>
            <a:off x="0" y="576204"/>
            <a:ext cx="2514600" cy="62817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9AF367-A237-4F7A-9C6A-DFFFCC803729}"/>
              </a:ext>
            </a:extLst>
          </p:cNvPr>
          <p:cNvSpPr/>
          <p:nvPr/>
        </p:nvSpPr>
        <p:spPr>
          <a:xfrm>
            <a:off x="2514600" y="565340"/>
            <a:ext cx="9677400" cy="6303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ED914E-A5C3-478E-85AD-B07B161B9A58}"/>
              </a:ext>
            </a:extLst>
          </p:cNvPr>
          <p:cNvSpPr txBox="1"/>
          <p:nvPr/>
        </p:nvSpPr>
        <p:spPr>
          <a:xfrm>
            <a:off x="101600" y="9257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99CC"/>
                </a:solidFill>
              </a:rPr>
              <a:t>LOJA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4C8925-9B05-42A0-A300-C98C4E692517}"/>
              </a:ext>
            </a:extLst>
          </p:cNvPr>
          <p:cNvSpPr txBox="1"/>
          <p:nvPr/>
        </p:nvSpPr>
        <p:spPr>
          <a:xfrm>
            <a:off x="804423" y="8669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16F987-AE02-465C-B1E3-871FB2C010BF}"/>
              </a:ext>
            </a:extLst>
          </p:cNvPr>
          <p:cNvSpPr/>
          <p:nvPr/>
        </p:nvSpPr>
        <p:spPr>
          <a:xfrm>
            <a:off x="101600" y="799226"/>
            <a:ext cx="2171700" cy="431645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DA0AB4-F122-4B9C-BBC4-32FC21A5A0A5}"/>
              </a:ext>
            </a:extLst>
          </p:cNvPr>
          <p:cNvSpPr/>
          <p:nvPr/>
        </p:nvSpPr>
        <p:spPr>
          <a:xfrm>
            <a:off x="101600" y="1297707"/>
            <a:ext cx="2171700" cy="410589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A697C9-2FE9-4F9E-8096-8DCE1CDAD879}"/>
              </a:ext>
            </a:extLst>
          </p:cNvPr>
          <p:cNvSpPr/>
          <p:nvPr/>
        </p:nvSpPr>
        <p:spPr>
          <a:xfrm>
            <a:off x="101600" y="1761438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E1AABD-6393-4104-B61A-F82BC80B5E17}"/>
              </a:ext>
            </a:extLst>
          </p:cNvPr>
          <p:cNvSpPr/>
          <p:nvPr/>
        </p:nvSpPr>
        <p:spPr>
          <a:xfrm>
            <a:off x="101600" y="2245311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1694BD-8EEC-4D4A-AE55-DAB2FAF54FE6}"/>
              </a:ext>
            </a:extLst>
          </p:cNvPr>
          <p:cNvSpPr/>
          <p:nvPr/>
        </p:nvSpPr>
        <p:spPr>
          <a:xfrm>
            <a:off x="114300" y="2724594"/>
            <a:ext cx="21590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0DE5F7B-3632-4964-AA15-6C739A174C3B}"/>
              </a:ext>
            </a:extLst>
          </p:cNvPr>
          <p:cNvCxnSpPr/>
          <p:nvPr/>
        </p:nvCxnSpPr>
        <p:spPr>
          <a:xfrm>
            <a:off x="2514600" y="2628900"/>
            <a:ext cx="9677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5AF8FD0-4E3A-48A8-82DD-5BD5283590C8}"/>
              </a:ext>
            </a:extLst>
          </p:cNvPr>
          <p:cNvCxnSpPr/>
          <p:nvPr/>
        </p:nvCxnSpPr>
        <p:spPr>
          <a:xfrm>
            <a:off x="2514600" y="4711700"/>
            <a:ext cx="9677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326207C-CF48-4B84-A75E-EC7B6E70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23" y="0"/>
            <a:ext cx="554477" cy="554477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02E978F-632D-43EF-AD4D-D8BD38CC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36865"/>
            <a:ext cx="2309660" cy="156072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A8EF3D7-F238-419A-99EC-638376A25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871581"/>
            <a:ext cx="2309660" cy="152557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EA4C539A-7E3C-408E-AB8E-2D0CCE3F5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900" y="5002157"/>
            <a:ext cx="2296960" cy="158647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B9C699FA-658F-4EBD-9722-09314C2961CD}"/>
              </a:ext>
            </a:extLst>
          </p:cNvPr>
          <p:cNvSpPr txBox="1"/>
          <p:nvPr/>
        </p:nvSpPr>
        <p:spPr>
          <a:xfrm>
            <a:off x="5052860" y="2074904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99CC"/>
                </a:solidFill>
              </a:rPr>
              <a:t>R$ 459,99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FC27ED-DBA1-4AA4-BD98-D4F425F3832D}"/>
              </a:ext>
            </a:extLst>
          </p:cNvPr>
          <p:cNvSpPr txBox="1"/>
          <p:nvPr/>
        </p:nvSpPr>
        <p:spPr>
          <a:xfrm>
            <a:off x="5052860" y="40278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99CC"/>
                </a:solidFill>
              </a:rPr>
              <a:t>R$ 359,90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4BF6336-C623-4979-998F-7ACA148BBB5B}"/>
              </a:ext>
            </a:extLst>
          </p:cNvPr>
          <p:cNvSpPr txBox="1"/>
          <p:nvPr/>
        </p:nvSpPr>
        <p:spPr>
          <a:xfrm>
            <a:off x="5052860" y="6203316"/>
            <a:ext cx="162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99CC"/>
                </a:solidFill>
              </a:rPr>
              <a:t>Free</a:t>
            </a:r>
            <a:r>
              <a:rPr lang="pt-BR" dirty="0">
                <a:solidFill>
                  <a:srgbClr val="FF99CC"/>
                </a:solidFill>
              </a:rPr>
              <a:t> </a:t>
            </a:r>
            <a:r>
              <a:rPr lang="pt-BR" dirty="0" err="1">
                <a:solidFill>
                  <a:srgbClr val="FF99CC"/>
                </a:solidFill>
              </a:rPr>
              <a:t>to</a:t>
            </a:r>
            <a:r>
              <a:rPr lang="pt-BR" dirty="0">
                <a:solidFill>
                  <a:srgbClr val="FF99CC"/>
                </a:solidFill>
              </a:rPr>
              <a:t> play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E03B25-FD7A-4C21-962C-53B8A11B1841}"/>
              </a:ext>
            </a:extLst>
          </p:cNvPr>
          <p:cNvSpPr txBox="1"/>
          <p:nvPr/>
        </p:nvSpPr>
        <p:spPr>
          <a:xfrm>
            <a:off x="114300" y="179815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Gratuitos para jogar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487CCAA-D656-4375-AE97-CE28BD7E6880}"/>
              </a:ext>
            </a:extLst>
          </p:cNvPr>
          <p:cNvSpPr txBox="1"/>
          <p:nvPr/>
        </p:nvSpPr>
        <p:spPr>
          <a:xfrm>
            <a:off x="5219699" y="799226"/>
            <a:ext cx="6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Call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Duty</a:t>
            </a:r>
            <a:r>
              <a:rPr lang="pt-BR" dirty="0">
                <a:solidFill>
                  <a:schemeClr val="bg1"/>
                </a:solidFill>
              </a:rPr>
              <a:t> Black </a:t>
            </a:r>
            <a:r>
              <a:rPr lang="pt-BR" dirty="0" err="1">
                <a:solidFill>
                  <a:schemeClr val="bg1"/>
                </a:solidFill>
              </a:rPr>
              <a:t>Ops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Cold</a:t>
            </a:r>
            <a:r>
              <a:rPr lang="pt-BR" dirty="0">
                <a:solidFill>
                  <a:schemeClr val="bg1"/>
                </a:solidFill>
              </a:rPr>
              <a:t> War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14B081D-4227-4063-98F9-42ACAE86BEB3}"/>
              </a:ext>
            </a:extLst>
          </p:cNvPr>
          <p:cNvSpPr txBox="1"/>
          <p:nvPr/>
        </p:nvSpPr>
        <p:spPr>
          <a:xfrm>
            <a:off x="5219699" y="1335825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FPS, MMO, MULTIPLAYER, AÇÃO, TIRO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6592E6D-9D36-4780-909C-9DE7EDD1F1AF}"/>
              </a:ext>
            </a:extLst>
          </p:cNvPr>
          <p:cNvSpPr txBox="1"/>
          <p:nvPr/>
        </p:nvSpPr>
        <p:spPr>
          <a:xfrm>
            <a:off x="5198487" y="2782989"/>
            <a:ext cx="6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FIFA 21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4BDBC7E-3EE8-4C5F-A4D1-C6E67347B130}"/>
              </a:ext>
            </a:extLst>
          </p:cNvPr>
          <p:cNvSpPr txBox="1"/>
          <p:nvPr/>
        </p:nvSpPr>
        <p:spPr>
          <a:xfrm>
            <a:off x="5219699" y="3272060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ESPORTE, PVP, MULTIPLAYER, CONTROLE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931FA3F-6EFD-4940-9B01-C734E7975558}"/>
              </a:ext>
            </a:extLst>
          </p:cNvPr>
          <p:cNvSpPr txBox="1"/>
          <p:nvPr/>
        </p:nvSpPr>
        <p:spPr>
          <a:xfrm>
            <a:off x="5198486" y="4923772"/>
            <a:ext cx="63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GRAND THEFT AUTO VI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314905F-9D21-4F53-B6F5-C1DEC05F223D}"/>
              </a:ext>
            </a:extLst>
          </p:cNvPr>
          <p:cNvSpPr txBox="1"/>
          <p:nvPr/>
        </p:nvSpPr>
        <p:spPr>
          <a:xfrm>
            <a:off x="5198487" y="5319009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MUNDO ABERTO, AÇÃO, FPS, MULTIPLAYER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F7EE6F6-24F8-4FA3-B65D-204B16FDD194}"/>
              </a:ext>
            </a:extLst>
          </p:cNvPr>
          <p:cNvSpPr txBox="1"/>
          <p:nvPr/>
        </p:nvSpPr>
        <p:spPr>
          <a:xfrm>
            <a:off x="101600" y="133066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Lista de Desejo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8779A52-6C70-4ABC-A194-DFD743DE169B}"/>
              </a:ext>
            </a:extLst>
          </p:cNvPr>
          <p:cNvSpPr txBox="1"/>
          <p:nvPr/>
        </p:nvSpPr>
        <p:spPr>
          <a:xfrm>
            <a:off x="101600" y="83089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A342F6F-8B88-4D2B-B58B-C00B96296F66}"/>
              </a:ext>
            </a:extLst>
          </p:cNvPr>
          <p:cNvSpPr txBox="1"/>
          <p:nvPr/>
        </p:nvSpPr>
        <p:spPr>
          <a:xfrm>
            <a:off x="107950" y="230926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Promoções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E682E8F-2D77-4463-8A3C-E65191E6393A}"/>
              </a:ext>
            </a:extLst>
          </p:cNvPr>
          <p:cNvSpPr txBox="1"/>
          <p:nvPr/>
        </p:nvSpPr>
        <p:spPr>
          <a:xfrm>
            <a:off x="101600" y="2756568"/>
            <a:ext cx="19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Acesso antecipado 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1B827AB7-0E89-4843-BBF6-1D41EBF5D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477918"/>
            <a:ext cx="393700" cy="393700"/>
          </a:xfrm>
          <a:prstGeom prst="rect">
            <a:avLst/>
          </a:prstGeom>
        </p:spPr>
      </p:pic>
      <p:pic>
        <p:nvPicPr>
          <p:cNvPr id="1024" name="Imagem 1023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417F40C8-18A0-4675-A48C-8FB6462EF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8" y="6459190"/>
            <a:ext cx="393700" cy="393700"/>
          </a:xfrm>
          <a:prstGeom prst="rect">
            <a:avLst/>
          </a:prstGeom>
        </p:spPr>
      </p:pic>
      <p:pic>
        <p:nvPicPr>
          <p:cNvPr id="1027" name="Imagem 1026">
            <a:extLst>
              <a:ext uri="{FF2B5EF4-FFF2-40B4-BE49-F238E27FC236}">
                <a16:creationId xmlns:a16="http://schemas.microsoft.com/office/drawing/2014/main" id="{36312D79-119A-49D4-B3CE-1087558CB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5" y="6459190"/>
            <a:ext cx="412101" cy="412101"/>
          </a:xfrm>
          <a:prstGeom prst="rect">
            <a:avLst/>
          </a:prstGeom>
        </p:spPr>
      </p:pic>
      <p:pic>
        <p:nvPicPr>
          <p:cNvPr id="68" name="Imagem 6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6517E08-109E-4CF1-BD6E-F73A6505C2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866" y="38798"/>
            <a:ext cx="476880" cy="476880"/>
          </a:xfrm>
          <a:prstGeom prst="rect">
            <a:avLst/>
          </a:prstGeom>
        </p:spPr>
      </p:pic>
      <p:sp>
        <p:nvSpPr>
          <p:cNvPr id="69" name="Retângulo 68">
            <a:extLst>
              <a:ext uri="{FF2B5EF4-FFF2-40B4-BE49-F238E27FC236}">
                <a16:creationId xmlns:a16="http://schemas.microsoft.com/office/drawing/2014/main" id="{330A3B06-89F0-44D4-949A-EDA060A59266}"/>
              </a:ext>
            </a:extLst>
          </p:cNvPr>
          <p:cNvSpPr/>
          <p:nvPr/>
        </p:nvSpPr>
        <p:spPr>
          <a:xfrm>
            <a:off x="2527300" y="6566263"/>
            <a:ext cx="96520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BE73FB6-E22D-426B-BD49-F05AFBF6553D}"/>
              </a:ext>
            </a:extLst>
          </p:cNvPr>
          <p:cNvSpPr txBox="1"/>
          <p:nvPr/>
        </p:nvSpPr>
        <p:spPr>
          <a:xfrm>
            <a:off x="2540000" y="652017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07F0E6-85E3-4D09-8489-EEE56D76CC8D}"/>
              </a:ext>
            </a:extLst>
          </p:cNvPr>
          <p:cNvSpPr txBox="1"/>
          <p:nvPr/>
        </p:nvSpPr>
        <p:spPr>
          <a:xfrm>
            <a:off x="10583423" y="655169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54 7070 7070</a:t>
            </a:r>
          </a:p>
        </p:txBody>
      </p:sp>
      <p:pic>
        <p:nvPicPr>
          <p:cNvPr id="72" name="Imagem 71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F9ADE1D5-E44F-4DD6-A7AE-F2160BEE16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22" y="6117520"/>
            <a:ext cx="400477" cy="4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1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3C695A-D9E7-4862-A333-1D30FA6E7583}"/>
              </a:ext>
            </a:extLst>
          </p:cNvPr>
          <p:cNvSpPr/>
          <p:nvPr/>
        </p:nvSpPr>
        <p:spPr bwMode="blackGray">
          <a:xfrm>
            <a:off x="0" y="0"/>
            <a:ext cx="12192000" cy="55447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800076-14AA-4587-B434-79A432A0BC04}"/>
              </a:ext>
            </a:extLst>
          </p:cNvPr>
          <p:cNvSpPr/>
          <p:nvPr/>
        </p:nvSpPr>
        <p:spPr bwMode="ltGray">
          <a:xfrm>
            <a:off x="0" y="576204"/>
            <a:ext cx="2514600" cy="62817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9AF367-A237-4F7A-9C6A-DFFFCC803729}"/>
              </a:ext>
            </a:extLst>
          </p:cNvPr>
          <p:cNvSpPr/>
          <p:nvPr/>
        </p:nvSpPr>
        <p:spPr>
          <a:xfrm>
            <a:off x="2527300" y="554476"/>
            <a:ext cx="9677400" cy="6303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ED914E-A5C3-478E-85AD-B07B161B9A58}"/>
              </a:ext>
            </a:extLst>
          </p:cNvPr>
          <p:cNvSpPr txBox="1"/>
          <p:nvPr/>
        </p:nvSpPr>
        <p:spPr>
          <a:xfrm>
            <a:off x="101600" y="9257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LOJA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4C8925-9B05-42A0-A300-C98C4E692517}"/>
              </a:ext>
            </a:extLst>
          </p:cNvPr>
          <p:cNvSpPr txBox="1"/>
          <p:nvPr/>
        </p:nvSpPr>
        <p:spPr>
          <a:xfrm>
            <a:off x="830937" y="9921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99CC"/>
                </a:solidFill>
              </a:rPr>
              <a:t>SOBRE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16F987-AE02-465C-B1E3-871FB2C010BF}"/>
              </a:ext>
            </a:extLst>
          </p:cNvPr>
          <p:cNvSpPr/>
          <p:nvPr/>
        </p:nvSpPr>
        <p:spPr>
          <a:xfrm>
            <a:off x="101600" y="799226"/>
            <a:ext cx="2171700" cy="431645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DA0AB4-F122-4B9C-BBC4-32FC21A5A0A5}"/>
              </a:ext>
            </a:extLst>
          </p:cNvPr>
          <p:cNvSpPr/>
          <p:nvPr/>
        </p:nvSpPr>
        <p:spPr>
          <a:xfrm>
            <a:off x="101600" y="1297707"/>
            <a:ext cx="2171700" cy="410589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A697C9-2FE9-4F9E-8096-8DCE1CDAD879}"/>
              </a:ext>
            </a:extLst>
          </p:cNvPr>
          <p:cNvSpPr/>
          <p:nvPr/>
        </p:nvSpPr>
        <p:spPr>
          <a:xfrm>
            <a:off x="101600" y="1761438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E1AABD-6393-4104-B61A-F82BC80B5E17}"/>
              </a:ext>
            </a:extLst>
          </p:cNvPr>
          <p:cNvSpPr/>
          <p:nvPr/>
        </p:nvSpPr>
        <p:spPr>
          <a:xfrm>
            <a:off x="101600" y="2245311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1694BD-8EEC-4D4A-AE55-DAB2FAF54FE6}"/>
              </a:ext>
            </a:extLst>
          </p:cNvPr>
          <p:cNvSpPr/>
          <p:nvPr/>
        </p:nvSpPr>
        <p:spPr>
          <a:xfrm>
            <a:off x="114300" y="2724594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326207C-CF48-4B84-A75E-EC7B6E70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23" y="0"/>
            <a:ext cx="554477" cy="554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CC762F-FA7D-4752-BD7C-A190BE1D4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34" y="1230871"/>
            <a:ext cx="2105331" cy="21053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63BCD0F-EC60-417C-8DBC-7B4B543573E6}"/>
              </a:ext>
            </a:extLst>
          </p:cNvPr>
          <p:cNvSpPr txBox="1"/>
          <p:nvPr/>
        </p:nvSpPr>
        <p:spPr>
          <a:xfrm>
            <a:off x="6795083" y="1524265"/>
            <a:ext cx="426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Open Sans"/>
              </a:rPr>
              <a:t>Sua loja digital e plataforma gamer para Windows,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Open Sans"/>
              </a:rPr>
              <a:t>macOS</a:t>
            </a:r>
            <a:r>
              <a:rPr lang="pt-BR" b="0" i="0" dirty="0">
                <a:solidFill>
                  <a:srgbClr val="FFFFFF"/>
                </a:solidFill>
                <a:effectLst/>
                <a:latin typeface="Open Sans"/>
              </a:rPr>
              <a:t> e Linux. Você vai descobrir, comprar e gerenciar os seus jogos.</a:t>
            </a:r>
          </a:p>
        </p:txBody>
      </p:sp>
      <p:pic>
        <p:nvPicPr>
          <p:cNvPr id="12" name="Imagem 11" descr="Uma imagem contendo desenho, quarto&#10;&#10;Descrição gerada automaticamente">
            <a:extLst>
              <a:ext uri="{FF2B5EF4-FFF2-40B4-BE49-F238E27FC236}">
                <a16:creationId xmlns:a16="http://schemas.microsoft.com/office/drawing/2014/main" id="{380AC936-D76A-4707-8EFD-621503DAC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71" y="3842328"/>
            <a:ext cx="2105330" cy="187896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4E3E0E6-D27C-44C6-926F-29983C800A33}"/>
              </a:ext>
            </a:extLst>
          </p:cNvPr>
          <p:cNvSpPr txBox="1"/>
          <p:nvPr/>
        </p:nvSpPr>
        <p:spPr>
          <a:xfrm>
            <a:off x="4810945" y="3717102"/>
            <a:ext cx="2176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Open Sans"/>
              </a:rPr>
              <a:t>Contamos com milhares de jogos diretamente das maiores produtoras do mundo, incluindo lançamentos, pré-vendas e os títulos e franquias mais famosos e amados.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" name="Imagem 19" descr="Uma imagem contendo relógio&#10;&#10;Descrição gerada automaticamente">
            <a:extLst>
              <a:ext uri="{FF2B5EF4-FFF2-40B4-BE49-F238E27FC236}">
                <a16:creationId xmlns:a16="http://schemas.microsoft.com/office/drawing/2014/main" id="{5C30924F-0BCE-4FEE-A582-C848D4784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30" y="3925387"/>
            <a:ext cx="1639248" cy="163924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16A744-5701-4F9F-B9A1-9BC2FD8750A9}"/>
              </a:ext>
            </a:extLst>
          </p:cNvPr>
          <p:cNvSpPr txBox="1"/>
          <p:nvPr/>
        </p:nvSpPr>
        <p:spPr>
          <a:xfrm>
            <a:off x="9429606" y="3925387"/>
            <a:ext cx="2392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Open Sans"/>
              </a:rPr>
              <a:t>No nosso suporte temos jogadores reais e apaixonados, fazendo de tudo para ajudá-lo em caso de problemas ou dúvidas. Seu contato é sempre tratado com carinho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0B3D69-7A9E-4A68-9623-F69E75D79ACC}"/>
              </a:ext>
            </a:extLst>
          </p:cNvPr>
          <p:cNvSpPr txBox="1"/>
          <p:nvPr/>
        </p:nvSpPr>
        <p:spPr>
          <a:xfrm>
            <a:off x="101600" y="83089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1C7484-4424-447B-97D9-62A4B7F6284B}"/>
              </a:ext>
            </a:extLst>
          </p:cNvPr>
          <p:cNvSpPr txBox="1"/>
          <p:nvPr/>
        </p:nvSpPr>
        <p:spPr>
          <a:xfrm>
            <a:off x="101600" y="133066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Lista de Desejo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6358B8-EC66-4CCC-BF2B-FC1087FE780E}"/>
              </a:ext>
            </a:extLst>
          </p:cNvPr>
          <p:cNvSpPr txBox="1"/>
          <p:nvPr/>
        </p:nvSpPr>
        <p:spPr>
          <a:xfrm>
            <a:off x="114300" y="179815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Gratuitos para jogar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DE6C89-ECE1-4FEE-9A00-61FB2992472F}"/>
              </a:ext>
            </a:extLst>
          </p:cNvPr>
          <p:cNvSpPr txBox="1"/>
          <p:nvPr/>
        </p:nvSpPr>
        <p:spPr>
          <a:xfrm>
            <a:off x="107950" y="230926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Promoções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9D8131-C1DB-4B0B-882C-0247973D1C4F}"/>
              </a:ext>
            </a:extLst>
          </p:cNvPr>
          <p:cNvSpPr txBox="1"/>
          <p:nvPr/>
        </p:nvSpPr>
        <p:spPr>
          <a:xfrm>
            <a:off x="101600" y="2756568"/>
            <a:ext cx="19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Acesso antecipado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03B24868-75EA-4D3B-A4F5-3943E79E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477918"/>
            <a:ext cx="393700" cy="393700"/>
          </a:xfrm>
          <a:prstGeom prst="rect">
            <a:avLst/>
          </a:prstGeom>
        </p:spPr>
      </p:pic>
      <p:pic>
        <p:nvPicPr>
          <p:cNvPr id="30" name="Imagem 29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97A3F187-0D0E-4456-969C-B1FC4FFD6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8" y="6459190"/>
            <a:ext cx="393700" cy="393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4EFF679-1638-4B82-B2C7-DB6C5904E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5" y="6459190"/>
            <a:ext cx="412101" cy="412101"/>
          </a:xfrm>
          <a:prstGeom prst="rect">
            <a:avLst/>
          </a:prstGeom>
        </p:spPr>
      </p:pic>
      <p:pic>
        <p:nvPicPr>
          <p:cNvPr id="32" name="Imagem 3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2E1669D-5585-4F10-AE11-20DC098130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866" y="38798"/>
            <a:ext cx="476880" cy="47688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3165EC3-7604-4944-8FDA-B6E324AD9DD9}"/>
              </a:ext>
            </a:extLst>
          </p:cNvPr>
          <p:cNvSpPr/>
          <p:nvPr/>
        </p:nvSpPr>
        <p:spPr>
          <a:xfrm>
            <a:off x="2540000" y="6551689"/>
            <a:ext cx="96520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EA2BA2-6631-468C-8078-17C76ADAE361}"/>
              </a:ext>
            </a:extLst>
          </p:cNvPr>
          <p:cNvSpPr txBox="1"/>
          <p:nvPr/>
        </p:nvSpPr>
        <p:spPr>
          <a:xfrm>
            <a:off x="2540000" y="652017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</a:t>
            </a:r>
          </a:p>
        </p:txBody>
      </p:sp>
      <p:pic>
        <p:nvPicPr>
          <p:cNvPr id="19" name="Imagem 18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8B27A89F-BE84-481B-9584-184D4AEDAC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22" y="6117520"/>
            <a:ext cx="400477" cy="400477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700F81F-452D-42C1-BC69-3BDDD48BDF01}"/>
              </a:ext>
            </a:extLst>
          </p:cNvPr>
          <p:cNvSpPr txBox="1"/>
          <p:nvPr/>
        </p:nvSpPr>
        <p:spPr>
          <a:xfrm>
            <a:off x="10583423" y="655169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54 7070 7070</a:t>
            </a:r>
          </a:p>
        </p:txBody>
      </p:sp>
    </p:spTree>
    <p:extLst>
      <p:ext uri="{BB962C8B-B14F-4D97-AF65-F5344CB8AC3E}">
        <p14:creationId xmlns:p14="http://schemas.microsoft.com/office/powerpoint/2010/main" val="271317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3C695A-D9E7-4862-A333-1D30FA6E7583}"/>
              </a:ext>
            </a:extLst>
          </p:cNvPr>
          <p:cNvSpPr/>
          <p:nvPr/>
        </p:nvSpPr>
        <p:spPr bwMode="blackGray">
          <a:xfrm>
            <a:off x="0" y="0"/>
            <a:ext cx="12192000" cy="55447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800076-14AA-4587-B434-79A432A0BC04}"/>
              </a:ext>
            </a:extLst>
          </p:cNvPr>
          <p:cNvSpPr/>
          <p:nvPr/>
        </p:nvSpPr>
        <p:spPr bwMode="ltGray">
          <a:xfrm>
            <a:off x="0" y="576204"/>
            <a:ext cx="2514600" cy="62817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9AF367-A237-4F7A-9C6A-DFFFCC803729}"/>
              </a:ext>
            </a:extLst>
          </p:cNvPr>
          <p:cNvSpPr/>
          <p:nvPr/>
        </p:nvSpPr>
        <p:spPr>
          <a:xfrm>
            <a:off x="2527300" y="554476"/>
            <a:ext cx="9677400" cy="6303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ED914E-A5C3-478E-85AD-B07B161B9A58}"/>
              </a:ext>
            </a:extLst>
          </p:cNvPr>
          <p:cNvSpPr txBox="1"/>
          <p:nvPr/>
        </p:nvSpPr>
        <p:spPr>
          <a:xfrm>
            <a:off x="101600" y="9257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LOJA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4C8925-9B05-42A0-A300-C98C4E692517}"/>
              </a:ext>
            </a:extLst>
          </p:cNvPr>
          <p:cNvSpPr txBox="1"/>
          <p:nvPr/>
        </p:nvSpPr>
        <p:spPr>
          <a:xfrm>
            <a:off x="830937" y="9921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16F987-AE02-465C-B1E3-871FB2C010BF}"/>
              </a:ext>
            </a:extLst>
          </p:cNvPr>
          <p:cNvSpPr/>
          <p:nvPr/>
        </p:nvSpPr>
        <p:spPr>
          <a:xfrm>
            <a:off x="101600" y="799226"/>
            <a:ext cx="2171700" cy="431645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DA0AB4-F122-4B9C-BBC4-32FC21A5A0A5}"/>
              </a:ext>
            </a:extLst>
          </p:cNvPr>
          <p:cNvSpPr/>
          <p:nvPr/>
        </p:nvSpPr>
        <p:spPr>
          <a:xfrm>
            <a:off x="101600" y="1297707"/>
            <a:ext cx="2171700" cy="410589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A697C9-2FE9-4F9E-8096-8DCE1CDAD879}"/>
              </a:ext>
            </a:extLst>
          </p:cNvPr>
          <p:cNvSpPr/>
          <p:nvPr/>
        </p:nvSpPr>
        <p:spPr>
          <a:xfrm>
            <a:off x="101600" y="1761438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E1AABD-6393-4104-B61A-F82BC80B5E17}"/>
              </a:ext>
            </a:extLst>
          </p:cNvPr>
          <p:cNvSpPr/>
          <p:nvPr/>
        </p:nvSpPr>
        <p:spPr>
          <a:xfrm>
            <a:off x="101600" y="2245311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1694BD-8EEC-4D4A-AE55-DAB2FAF54FE6}"/>
              </a:ext>
            </a:extLst>
          </p:cNvPr>
          <p:cNvSpPr/>
          <p:nvPr/>
        </p:nvSpPr>
        <p:spPr>
          <a:xfrm>
            <a:off x="114300" y="2724594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326207C-CF48-4B84-A75E-EC7B6E70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23" y="0"/>
            <a:ext cx="554477" cy="55447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0B3D69-7A9E-4A68-9623-F69E75D79ACC}"/>
              </a:ext>
            </a:extLst>
          </p:cNvPr>
          <p:cNvSpPr txBox="1"/>
          <p:nvPr/>
        </p:nvSpPr>
        <p:spPr>
          <a:xfrm>
            <a:off x="101600" y="83089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1C7484-4424-447B-97D9-62A4B7F6284B}"/>
              </a:ext>
            </a:extLst>
          </p:cNvPr>
          <p:cNvSpPr txBox="1"/>
          <p:nvPr/>
        </p:nvSpPr>
        <p:spPr>
          <a:xfrm>
            <a:off x="101600" y="133066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Lista de Desejo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6358B8-EC66-4CCC-BF2B-FC1087FE780E}"/>
              </a:ext>
            </a:extLst>
          </p:cNvPr>
          <p:cNvSpPr txBox="1"/>
          <p:nvPr/>
        </p:nvSpPr>
        <p:spPr>
          <a:xfrm>
            <a:off x="114300" y="179815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Gratuitos para jogar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DE6C89-ECE1-4FEE-9A00-61FB2992472F}"/>
              </a:ext>
            </a:extLst>
          </p:cNvPr>
          <p:cNvSpPr txBox="1"/>
          <p:nvPr/>
        </p:nvSpPr>
        <p:spPr>
          <a:xfrm>
            <a:off x="107950" y="230926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Promoções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9D8131-C1DB-4B0B-882C-0247973D1C4F}"/>
              </a:ext>
            </a:extLst>
          </p:cNvPr>
          <p:cNvSpPr txBox="1"/>
          <p:nvPr/>
        </p:nvSpPr>
        <p:spPr>
          <a:xfrm>
            <a:off x="101600" y="2756568"/>
            <a:ext cx="19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Acesso antecipado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03B24868-75EA-4D3B-A4F5-3943E79E2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477918"/>
            <a:ext cx="393700" cy="393700"/>
          </a:xfrm>
          <a:prstGeom prst="rect">
            <a:avLst/>
          </a:prstGeom>
        </p:spPr>
      </p:pic>
      <p:pic>
        <p:nvPicPr>
          <p:cNvPr id="30" name="Imagem 29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97A3F187-0D0E-4456-969C-B1FC4FFD6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8" y="6459190"/>
            <a:ext cx="393700" cy="393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4EFF679-1638-4B82-B2C7-DB6C5904E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5" y="6459190"/>
            <a:ext cx="412101" cy="41210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8C572E-22E0-49EE-B019-6B3073F7B632}"/>
              </a:ext>
            </a:extLst>
          </p:cNvPr>
          <p:cNvSpPr/>
          <p:nvPr/>
        </p:nvSpPr>
        <p:spPr>
          <a:xfrm>
            <a:off x="2540000" y="6551689"/>
            <a:ext cx="96520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786564-48AC-41CC-AE31-F4949D1179B5}"/>
              </a:ext>
            </a:extLst>
          </p:cNvPr>
          <p:cNvSpPr txBox="1"/>
          <p:nvPr/>
        </p:nvSpPr>
        <p:spPr>
          <a:xfrm>
            <a:off x="2540000" y="652017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EA6384-F38F-46E4-8ADA-9EA92C9A97B7}"/>
              </a:ext>
            </a:extLst>
          </p:cNvPr>
          <p:cNvSpPr txBox="1"/>
          <p:nvPr/>
        </p:nvSpPr>
        <p:spPr>
          <a:xfrm>
            <a:off x="10583423" y="655169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54 7070 7070</a:t>
            </a:r>
          </a:p>
        </p:txBody>
      </p:sp>
      <p:pic>
        <p:nvPicPr>
          <p:cNvPr id="33" name="Imagem 3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C755F5C-8762-40B3-8463-B744BD39B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866" y="38798"/>
            <a:ext cx="476880" cy="47688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12FBDDA3-74CB-4480-B3C8-595DC945C561}"/>
              </a:ext>
            </a:extLst>
          </p:cNvPr>
          <p:cNvSpPr/>
          <p:nvPr/>
        </p:nvSpPr>
        <p:spPr>
          <a:xfrm>
            <a:off x="3124200" y="1066800"/>
            <a:ext cx="1447800" cy="165779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5767EB3-A527-46CE-914B-7C80EB71F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066800"/>
            <a:ext cx="1638300" cy="1657794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C46C35F2-667E-494B-984F-FB0A1B7A870E}"/>
              </a:ext>
            </a:extLst>
          </p:cNvPr>
          <p:cNvSpPr/>
          <p:nvPr/>
        </p:nvSpPr>
        <p:spPr>
          <a:xfrm>
            <a:off x="5041900" y="1572981"/>
            <a:ext cx="37338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Idade:</a:t>
            </a:r>
            <a:r>
              <a:rPr lang="pt-BR" dirty="0"/>
              <a:t> 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BA73F98-F6CF-465A-AAC5-2C7D92A71CB0}"/>
              </a:ext>
            </a:extLst>
          </p:cNvPr>
          <p:cNvSpPr/>
          <p:nvPr/>
        </p:nvSpPr>
        <p:spPr>
          <a:xfrm>
            <a:off x="3124200" y="3722745"/>
            <a:ext cx="8506973" cy="65882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Endereço: 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C68ABE-34E9-4EB8-A86B-D39DDD690C36}"/>
              </a:ext>
            </a:extLst>
          </p:cNvPr>
          <p:cNvSpPr/>
          <p:nvPr/>
        </p:nvSpPr>
        <p:spPr>
          <a:xfrm>
            <a:off x="5041900" y="2624956"/>
            <a:ext cx="37338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Telefone:</a:t>
            </a:r>
            <a:r>
              <a:rPr lang="pt-BR" dirty="0"/>
              <a:t>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309232F-140D-4269-9382-86BE81712476}"/>
              </a:ext>
            </a:extLst>
          </p:cNvPr>
          <p:cNvSpPr/>
          <p:nvPr/>
        </p:nvSpPr>
        <p:spPr>
          <a:xfrm>
            <a:off x="5041900" y="1054354"/>
            <a:ext cx="37338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Nome: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4E5C5B7-2513-4A63-B15E-C3F6D1ADB30B}"/>
              </a:ext>
            </a:extLst>
          </p:cNvPr>
          <p:cNvSpPr/>
          <p:nvPr/>
        </p:nvSpPr>
        <p:spPr>
          <a:xfrm>
            <a:off x="5041900" y="2100260"/>
            <a:ext cx="37338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Cartão Favorito: </a:t>
            </a:r>
          </a:p>
        </p:txBody>
      </p:sp>
      <p:pic>
        <p:nvPicPr>
          <p:cNvPr id="47" name="Imagem 46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1AE8956A-794F-458D-9433-C8BE25E21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22" y="6117520"/>
            <a:ext cx="400477" cy="4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3C695A-D9E7-4862-A333-1D30FA6E7583}"/>
              </a:ext>
            </a:extLst>
          </p:cNvPr>
          <p:cNvSpPr/>
          <p:nvPr/>
        </p:nvSpPr>
        <p:spPr bwMode="blackGray">
          <a:xfrm>
            <a:off x="0" y="0"/>
            <a:ext cx="12192000" cy="55447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800076-14AA-4587-B434-79A432A0BC04}"/>
              </a:ext>
            </a:extLst>
          </p:cNvPr>
          <p:cNvSpPr/>
          <p:nvPr/>
        </p:nvSpPr>
        <p:spPr bwMode="ltGray">
          <a:xfrm>
            <a:off x="0" y="576204"/>
            <a:ext cx="2514599" cy="62817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9AF367-A237-4F7A-9C6A-DFFFCC803729}"/>
              </a:ext>
            </a:extLst>
          </p:cNvPr>
          <p:cNvSpPr/>
          <p:nvPr/>
        </p:nvSpPr>
        <p:spPr>
          <a:xfrm>
            <a:off x="2505075" y="561850"/>
            <a:ext cx="9686925" cy="6296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ED914E-A5C3-478E-85AD-B07B161B9A58}"/>
              </a:ext>
            </a:extLst>
          </p:cNvPr>
          <p:cNvSpPr txBox="1"/>
          <p:nvPr/>
        </p:nvSpPr>
        <p:spPr>
          <a:xfrm>
            <a:off x="101600" y="9257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LOJA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78BADD-8C62-435B-8F6D-87794912BD44}"/>
              </a:ext>
            </a:extLst>
          </p:cNvPr>
          <p:cNvSpPr txBox="1"/>
          <p:nvPr/>
        </p:nvSpPr>
        <p:spPr>
          <a:xfrm>
            <a:off x="762000" y="92572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PROMOÇÕES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4C8925-9B05-42A0-A300-C98C4E692517}"/>
              </a:ext>
            </a:extLst>
          </p:cNvPr>
          <p:cNvSpPr txBox="1"/>
          <p:nvPr/>
        </p:nvSpPr>
        <p:spPr>
          <a:xfrm>
            <a:off x="2273300" y="96259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16F987-AE02-465C-B1E3-871FB2C010BF}"/>
              </a:ext>
            </a:extLst>
          </p:cNvPr>
          <p:cNvSpPr/>
          <p:nvPr/>
        </p:nvSpPr>
        <p:spPr>
          <a:xfrm>
            <a:off x="101600" y="799226"/>
            <a:ext cx="2171700" cy="431645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DA0AB4-F122-4B9C-BBC4-32FC21A5A0A5}"/>
              </a:ext>
            </a:extLst>
          </p:cNvPr>
          <p:cNvSpPr/>
          <p:nvPr/>
        </p:nvSpPr>
        <p:spPr>
          <a:xfrm>
            <a:off x="101600" y="1297707"/>
            <a:ext cx="2171700" cy="410589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A697C9-2FE9-4F9E-8096-8DCE1CDAD879}"/>
              </a:ext>
            </a:extLst>
          </p:cNvPr>
          <p:cNvSpPr/>
          <p:nvPr/>
        </p:nvSpPr>
        <p:spPr>
          <a:xfrm>
            <a:off x="101600" y="1761438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E1AABD-6393-4104-B61A-F82BC80B5E17}"/>
              </a:ext>
            </a:extLst>
          </p:cNvPr>
          <p:cNvSpPr/>
          <p:nvPr/>
        </p:nvSpPr>
        <p:spPr>
          <a:xfrm>
            <a:off x="101600" y="2245311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1694BD-8EEC-4D4A-AE55-DAB2FAF54FE6}"/>
              </a:ext>
            </a:extLst>
          </p:cNvPr>
          <p:cNvSpPr/>
          <p:nvPr/>
        </p:nvSpPr>
        <p:spPr>
          <a:xfrm>
            <a:off x="114300" y="2724594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326207C-CF48-4B84-A75E-EC7B6E70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23" y="0"/>
            <a:ext cx="554477" cy="554477"/>
          </a:xfrm>
          <a:prstGeom prst="rect">
            <a:avLst/>
          </a:prstGeom>
        </p:spPr>
      </p:pic>
      <p:pic>
        <p:nvPicPr>
          <p:cNvPr id="20" name="Imagem 19" descr="Uma imagem contendo relógio&#10;&#10;Descrição gerada automaticamente">
            <a:extLst>
              <a:ext uri="{FF2B5EF4-FFF2-40B4-BE49-F238E27FC236}">
                <a16:creationId xmlns:a16="http://schemas.microsoft.com/office/drawing/2014/main" id="{5C30924F-0BCE-4FEE-A582-C848D4784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76" y="1503001"/>
            <a:ext cx="1639248" cy="163924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186E384-58ED-458C-8234-6A476D06CC0A}"/>
              </a:ext>
            </a:extLst>
          </p:cNvPr>
          <p:cNvSpPr/>
          <p:nvPr/>
        </p:nvSpPr>
        <p:spPr>
          <a:xfrm>
            <a:off x="5874973" y="1978078"/>
            <a:ext cx="4202885" cy="554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1A019A-B278-48B5-BDFD-1AF8EF5992C7}"/>
              </a:ext>
            </a:extLst>
          </p:cNvPr>
          <p:cNvSpPr txBox="1"/>
          <p:nvPr/>
        </p:nvSpPr>
        <p:spPr>
          <a:xfrm>
            <a:off x="4947124" y="1503000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Montserrat"/>
              </a:rPr>
              <a:t>Como podemos ajudar?</a:t>
            </a:r>
          </a:p>
        </p:txBody>
      </p:sp>
      <p:pic>
        <p:nvPicPr>
          <p:cNvPr id="24" name="Imagem 23" descr="Uma imagem contendo luz, desenho, relógio&#10;&#10;Descrição gerada automaticamente">
            <a:extLst>
              <a:ext uri="{FF2B5EF4-FFF2-40B4-BE49-F238E27FC236}">
                <a16:creationId xmlns:a16="http://schemas.microsoft.com/office/drawing/2014/main" id="{0D7FF154-510E-44C7-82EF-FA363CEE5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70" y="4529597"/>
            <a:ext cx="1373178" cy="137317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7CC5FF-45B3-4D4F-AACE-7FB42DDABE92}"/>
              </a:ext>
            </a:extLst>
          </p:cNvPr>
          <p:cNvSpPr txBox="1"/>
          <p:nvPr/>
        </p:nvSpPr>
        <p:spPr>
          <a:xfrm>
            <a:off x="3319244" y="4232009"/>
            <a:ext cx="17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PAGAMENTOS</a:t>
            </a:r>
          </a:p>
        </p:txBody>
      </p:sp>
      <p:pic>
        <p:nvPicPr>
          <p:cNvPr id="32" name="Imagem 31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D9347B59-EF46-42C9-93F9-84568300B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07" y="4529597"/>
            <a:ext cx="1100190" cy="110019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3C201E-3CA6-4CC1-BD03-FBB3ECEF23F4}"/>
              </a:ext>
            </a:extLst>
          </p:cNvPr>
          <p:cNvSpPr txBox="1"/>
          <p:nvPr/>
        </p:nvSpPr>
        <p:spPr>
          <a:xfrm>
            <a:off x="6002361" y="4255933"/>
            <a:ext cx="224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0" u="none" strike="noStrike" cap="all" dirty="0">
                <a:solidFill>
                  <a:srgbClr val="FFFFFF"/>
                </a:solidFill>
                <a:effectLst/>
                <a:latin typeface="Calibri (Corpo)"/>
              </a:rPr>
              <a:t>CHAVE DE ATIVAÇÃO</a:t>
            </a:r>
            <a:endParaRPr lang="pt-BR" i="0" dirty="0">
              <a:solidFill>
                <a:srgbClr val="515764"/>
              </a:solidFill>
              <a:effectLst/>
              <a:latin typeface="Calibri (Corpo)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6" name="Imagem 3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6D72AE5-523B-4911-A438-AC1823CC1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168" y="4497696"/>
            <a:ext cx="1599020" cy="159902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8C7636-F6AB-439D-B888-4931564D6A4A}"/>
              </a:ext>
            </a:extLst>
          </p:cNvPr>
          <p:cNvSpPr txBox="1"/>
          <p:nvPr/>
        </p:nvSpPr>
        <p:spPr>
          <a:xfrm>
            <a:off x="8998213" y="4228901"/>
            <a:ext cx="224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0" u="none" strike="noStrike" cap="all" dirty="0">
                <a:solidFill>
                  <a:srgbClr val="FFFFFF"/>
                </a:solidFill>
                <a:effectLst/>
                <a:latin typeface="Calibri (Corpo)"/>
              </a:rPr>
              <a:t>SOBRE JOGOS</a:t>
            </a:r>
            <a:endParaRPr lang="pt-BR" i="0" dirty="0">
              <a:solidFill>
                <a:srgbClr val="515764"/>
              </a:solidFill>
              <a:effectLst/>
              <a:latin typeface="Calibri (Corpo)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3ABA639-7D62-4A72-9901-140A8CEF05ED}"/>
              </a:ext>
            </a:extLst>
          </p:cNvPr>
          <p:cNvSpPr txBox="1"/>
          <p:nvPr/>
        </p:nvSpPr>
        <p:spPr>
          <a:xfrm>
            <a:off x="6410529" y="2886412"/>
            <a:ext cx="3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SUPORTE@SUPORTE.COM.BR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9A9B787-E775-4638-B94D-3EC2BCA0688A}"/>
              </a:ext>
            </a:extLst>
          </p:cNvPr>
          <p:cNvSpPr txBox="1"/>
          <p:nvPr/>
        </p:nvSpPr>
        <p:spPr>
          <a:xfrm>
            <a:off x="6357954" y="3240269"/>
            <a:ext cx="3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(54)70707070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E7B0702-C824-47F0-8F72-9EBC1C4359B4}"/>
              </a:ext>
            </a:extLst>
          </p:cNvPr>
          <p:cNvSpPr/>
          <p:nvPr/>
        </p:nvSpPr>
        <p:spPr>
          <a:xfrm>
            <a:off x="2505075" y="6558976"/>
            <a:ext cx="96774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9CFF8D-15CC-4397-BDFF-7B5612A8DDBB}"/>
              </a:ext>
            </a:extLst>
          </p:cNvPr>
          <p:cNvSpPr txBox="1"/>
          <p:nvPr/>
        </p:nvSpPr>
        <p:spPr>
          <a:xfrm>
            <a:off x="2540000" y="652017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</a:t>
            </a:r>
          </a:p>
        </p:txBody>
      </p:sp>
      <p:pic>
        <p:nvPicPr>
          <p:cNvPr id="31" name="Imagem 30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8520F9A0-4396-4204-B474-B1D68240D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22" y="6117520"/>
            <a:ext cx="400477" cy="40047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8F74EDA-24DB-4261-9095-5AC08CBFF4FF}"/>
              </a:ext>
            </a:extLst>
          </p:cNvPr>
          <p:cNvSpPr txBox="1"/>
          <p:nvPr/>
        </p:nvSpPr>
        <p:spPr>
          <a:xfrm>
            <a:off x="10583423" y="655169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54 7070 7070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FFAF7B-56F3-436C-BFAD-B71A1AB1A7B1}"/>
              </a:ext>
            </a:extLst>
          </p:cNvPr>
          <p:cNvSpPr txBox="1"/>
          <p:nvPr/>
        </p:nvSpPr>
        <p:spPr>
          <a:xfrm>
            <a:off x="101600" y="83089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Lançamentos</a:t>
            </a:r>
          </a:p>
        </p:txBody>
      </p:sp>
    </p:spTree>
    <p:extLst>
      <p:ext uri="{BB962C8B-B14F-4D97-AF65-F5344CB8AC3E}">
        <p14:creationId xmlns:p14="http://schemas.microsoft.com/office/powerpoint/2010/main" val="323097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3C695A-D9E7-4862-A333-1D30FA6E7583}"/>
              </a:ext>
            </a:extLst>
          </p:cNvPr>
          <p:cNvSpPr/>
          <p:nvPr/>
        </p:nvSpPr>
        <p:spPr bwMode="blackGray">
          <a:xfrm>
            <a:off x="0" y="-16244"/>
            <a:ext cx="12192000" cy="55447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800076-14AA-4587-B434-79A432A0BC04}"/>
              </a:ext>
            </a:extLst>
          </p:cNvPr>
          <p:cNvSpPr/>
          <p:nvPr/>
        </p:nvSpPr>
        <p:spPr bwMode="ltGray">
          <a:xfrm>
            <a:off x="0" y="543744"/>
            <a:ext cx="2514600" cy="631425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9AF367-A237-4F7A-9C6A-DFFFCC803729}"/>
              </a:ext>
            </a:extLst>
          </p:cNvPr>
          <p:cNvSpPr/>
          <p:nvPr/>
        </p:nvSpPr>
        <p:spPr>
          <a:xfrm>
            <a:off x="2514600" y="538233"/>
            <a:ext cx="9677400" cy="6325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ED914E-A5C3-478E-85AD-B07B161B9A58}"/>
              </a:ext>
            </a:extLst>
          </p:cNvPr>
          <p:cNvSpPr txBox="1"/>
          <p:nvPr/>
        </p:nvSpPr>
        <p:spPr>
          <a:xfrm>
            <a:off x="101600" y="9257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LOJA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78BADD-8C62-435B-8F6D-87794912BD44}"/>
              </a:ext>
            </a:extLst>
          </p:cNvPr>
          <p:cNvSpPr txBox="1"/>
          <p:nvPr/>
        </p:nvSpPr>
        <p:spPr>
          <a:xfrm>
            <a:off x="762000" y="9257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PROMOÇÕES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4C8925-9B05-42A0-A300-C98C4E692517}"/>
              </a:ext>
            </a:extLst>
          </p:cNvPr>
          <p:cNvSpPr txBox="1"/>
          <p:nvPr/>
        </p:nvSpPr>
        <p:spPr>
          <a:xfrm>
            <a:off x="2349500" y="8317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16F987-AE02-465C-B1E3-871FB2C010BF}"/>
              </a:ext>
            </a:extLst>
          </p:cNvPr>
          <p:cNvSpPr/>
          <p:nvPr/>
        </p:nvSpPr>
        <p:spPr>
          <a:xfrm>
            <a:off x="101600" y="799226"/>
            <a:ext cx="2171700" cy="431645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DA0AB4-F122-4B9C-BBC4-32FC21A5A0A5}"/>
              </a:ext>
            </a:extLst>
          </p:cNvPr>
          <p:cNvSpPr/>
          <p:nvPr/>
        </p:nvSpPr>
        <p:spPr>
          <a:xfrm>
            <a:off x="101600" y="1297707"/>
            <a:ext cx="2171700" cy="410589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A697C9-2FE9-4F9E-8096-8DCE1CDAD879}"/>
              </a:ext>
            </a:extLst>
          </p:cNvPr>
          <p:cNvSpPr/>
          <p:nvPr/>
        </p:nvSpPr>
        <p:spPr>
          <a:xfrm>
            <a:off x="101600" y="1761438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E1AABD-6393-4104-B61A-F82BC80B5E17}"/>
              </a:ext>
            </a:extLst>
          </p:cNvPr>
          <p:cNvSpPr/>
          <p:nvPr/>
        </p:nvSpPr>
        <p:spPr>
          <a:xfrm>
            <a:off x="101600" y="2245311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1694BD-8EEC-4D4A-AE55-DAB2FAF54FE6}"/>
              </a:ext>
            </a:extLst>
          </p:cNvPr>
          <p:cNvSpPr/>
          <p:nvPr/>
        </p:nvSpPr>
        <p:spPr>
          <a:xfrm>
            <a:off x="101600" y="2730573"/>
            <a:ext cx="2171700" cy="43328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326207C-CF48-4B84-A75E-EC7B6E70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23" y="0"/>
            <a:ext cx="554477" cy="55447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A8EF3D7-F238-419A-99EC-638376A2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49" y="1015047"/>
            <a:ext cx="2984665" cy="197143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FC27ED-DBA1-4AA4-BD98-D4F425F3832D}"/>
              </a:ext>
            </a:extLst>
          </p:cNvPr>
          <p:cNvSpPr txBox="1"/>
          <p:nvPr/>
        </p:nvSpPr>
        <p:spPr>
          <a:xfrm>
            <a:off x="6959030" y="264075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R$ 359,90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AE41F2-CCA8-4326-8477-C96164BCABAB}"/>
              </a:ext>
            </a:extLst>
          </p:cNvPr>
          <p:cNvSpPr txBox="1"/>
          <p:nvPr/>
        </p:nvSpPr>
        <p:spPr>
          <a:xfrm>
            <a:off x="5821387" y="907133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Fifa 21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B84E79-590C-4248-81B5-A17DB7F586A8}"/>
              </a:ext>
            </a:extLst>
          </p:cNvPr>
          <p:cNvSpPr/>
          <p:nvPr/>
        </p:nvSpPr>
        <p:spPr>
          <a:xfrm>
            <a:off x="5843283" y="2699477"/>
            <a:ext cx="1006678" cy="251887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Comprar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E780805-CC7F-447C-A533-202F6DDF8DB2}"/>
              </a:ext>
            </a:extLst>
          </p:cNvPr>
          <p:cNvCxnSpPr>
            <a:cxnSpLocks/>
          </p:cNvCxnSpPr>
          <p:nvPr/>
        </p:nvCxnSpPr>
        <p:spPr>
          <a:xfrm>
            <a:off x="2827090" y="3724712"/>
            <a:ext cx="89929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AA64EA-DF60-46A4-A87A-A91921698C8E}"/>
              </a:ext>
            </a:extLst>
          </p:cNvPr>
          <p:cNvSpPr txBox="1"/>
          <p:nvPr/>
        </p:nvSpPr>
        <p:spPr>
          <a:xfrm>
            <a:off x="5800764" y="1212006"/>
            <a:ext cx="170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Sobre este jogo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346395-D248-4DCF-9279-928A3AB1B1DD}"/>
              </a:ext>
            </a:extLst>
          </p:cNvPr>
          <p:cNvSpPr txBox="1"/>
          <p:nvPr/>
        </p:nvSpPr>
        <p:spPr>
          <a:xfrm>
            <a:off x="5774144" y="1495510"/>
            <a:ext cx="221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Vença como Um no EA SPORTS™ FIFA 21, com tecnologia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Motiva Sans"/>
              </a:rPr>
              <a:t>Frostbite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™. Seja nas ruas ou no estádio, o FIFA 21 tem mais maneiras de jogar do que nunca incluindo a UEFA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Motiva Sans"/>
              </a:rPr>
              <a:t>Champions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 League e a CONMEBOL Libertadores.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16D746-E131-404A-A2C7-AD189E1ED13B}"/>
              </a:ext>
            </a:extLst>
          </p:cNvPr>
          <p:cNvSpPr txBox="1"/>
          <p:nvPr/>
        </p:nvSpPr>
        <p:spPr>
          <a:xfrm>
            <a:off x="2759058" y="3416347"/>
            <a:ext cx="221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Requisitos do sistema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486A37B-5BB5-4CB2-97EC-F3C9924698EE}"/>
              </a:ext>
            </a:extLst>
          </p:cNvPr>
          <p:cNvSpPr txBox="1"/>
          <p:nvPr/>
        </p:nvSpPr>
        <p:spPr>
          <a:xfrm>
            <a:off x="2780283" y="3783315"/>
            <a:ext cx="29231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b="1" i="0" cap="all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MÍNIMOS</a:t>
            </a:r>
            <a:r>
              <a:rPr lang="pt-BR" sz="900" b="1" i="0" cap="all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Motiva Sans"/>
              </a:rPr>
            </a:b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Requer um processador e sistema operacional de 64 bits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Windows 10 - 64-Bit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Processador: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Core i3-6100 @ 3.7GHz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Motiva Sans"/>
              </a:rPr>
              <a:t>or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 AMD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Motiva Sans"/>
              </a:rPr>
              <a:t>Phenom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 II X4 965 @ 3.4 GHz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Memória: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8 GB de RAM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Placa de vídeo: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NVIDIA GTX 660 2GB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Motiva Sans"/>
              </a:rPr>
              <a:t>or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 AMD Radeon HD 7850 2GB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Armazenamento: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50 GB de espaço disponível</a:t>
            </a:r>
          </a:p>
          <a:p>
            <a:endParaRPr lang="pt-BR" sz="12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5D2D723-5D45-4F7F-83F2-B9B19EBB1FFE}"/>
              </a:ext>
            </a:extLst>
          </p:cNvPr>
          <p:cNvSpPr txBox="1"/>
          <p:nvPr/>
        </p:nvSpPr>
        <p:spPr>
          <a:xfrm>
            <a:off x="6136069" y="3748318"/>
            <a:ext cx="329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b="1" i="0" cap="all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RECOMENDADOS</a:t>
            </a:r>
            <a:r>
              <a:rPr lang="pt-BR" sz="700" b="1" i="0" cap="all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lang="pt-BR" sz="700" b="1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Requer um processador e sistema operacional de 64 bits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Windows 10 - 64-Bit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Processador: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Intel i5-3550 @ 3.40GHz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Motiva Sans"/>
              </a:rPr>
              <a:t>or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 AMD FX 8150 @ 3.6GHz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Memória: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8 GB de RAM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Placa de vídeo: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NVIDIA GeForce GTX 670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Motiva Sans"/>
              </a:rPr>
              <a:t>or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 AMD Radeon R9 270X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Rede: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Conexão de internet banda larga</a:t>
            </a:r>
            <a:b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</a:br>
            <a:endParaRPr lang="pt-BR" sz="1000" b="0" i="0" dirty="0">
              <a:solidFill>
                <a:schemeClr val="bg1"/>
              </a:solidFill>
              <a:effectLst/>
              <a:latin typeface="Motiva Sans"/>
            </a:endParaRPr>
          </a:p>
          <a:p>
            <a:pPr algn="l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Armazenamento: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Motiva Sans"/>
              </a:rPr>
              <a:t> 50 GB de espaço disponível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F41C299-9A18-4D62-A378-7B605B36090F}"/>
              </a:ext>
            </a:extLst>
          </p:cNvPr>
          <p:cNvCxnSpPr/>
          <p:nvPr/>
        </p:nvCxnSpPr>
        <p:spPr>
          <a:xfrm flipV="1">
            <a:off x="5821387" y="1470815"/>
            <a:ext cx="1502202" cy="1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68F80-54C8-423D-8C8D-24BDA7A3042B}"/>
              </a:ext>
            </a:extLst>
          </p:cNvPr>
          <p:cNvSpPr/>
          <p:nvPr/>
        </p:nvSpPr>
        <p:spPr>
          <a:xfrm>
            <a:off x="2540000" y="6551689"/>
            <a:ext cx="9652000" cy="29173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DC4679B-16EC-4B3A-B35A-914096F5410E}"/>
              </a:ext>
            </a:extLst>
          </p:cNvPr>
          <p:cNvSpPr txBox="1"/>
          <p:nvPr/>
        </p:nvSpPr>
        <p:spPr>
          <a:xfrm>
            <a:off x="2540000" y="652017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31F3D1B-A30A-444D-840F-455D86D0D281}"/>
              </a:ext>
            </a:extLst>
          </p:cNvPr>
          <p:cNvSpPr txBox="1"/>
          <p:nvPr/>
        </p:nvSpPr>
        <p:spPr>
          <a:xfrm>
            <a:off x="10583423" y="655169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54 7070 7070</a:t>
            </a:r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8FBA469-AEA2-4E80-9565-69EEB9950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866" y="38798"/>
            <a:ext cx="476880" cy="47688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368C32BF-9E39-4CBB-95B5-1074A6E31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477918"/>
            <a:ext cx="393700" cy="393700"/>
          </a:xfrm>
          <a:prstGeom prst="rect">
            <a:avLst/>
          </a:prstGeom>
        </p:spPr>
      </p:pic>
      <p:pic>
        <p:nvPicPr>
          <p:cNvPr id="35" name="Imagem 34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6C9CB2D9-7C1A-4A46-A023-E1ADC4E9A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8" y="6459190"/>
            <a:ext cx="393700" cy="393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440E29DB-0164-437A-99C9-8C1B73CFF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5" y="6459190"/>
            <a:ext cx="412101" cy="412101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235018E4-0434-417E-B6E2-FE206859AA6F}"/>
              </a:ext>
            </a:extLst>
          </p:cNvPr>
          <p:cNvSpPr txBox="1"/>
          <p:nvPr/>
        </p:nvSpPr>
        <p:spPr>
          <a:xfrm>
            <a:off x="101600" y="83089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AD4CD9D-AE18-4EA2-B5C8-5100E5F1A264}"/>
              </a:ext>
            </a:extLst>
          </p:cNvPr>
          <p:cNvSpPr txBox="1"/>
          <p:nvPr/>
        </p:nvSpPr>
        <p:spPr>
          <a:xfrm>
            <a:off x="101600" y="133066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Lista de Desejo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E4ECF4-DA7B-48AB-8529-A14F5C1E3345}"/>
              </a:ext>
            </a:extLst>
          </p:cNvPr>
          <p:cNvSpPr txBox="1"/>
          <p:nvPr/>
        </p:nvSpPr>
        <p:spPr>
          <a:xfrm>
            <a:off x="107950" y="230926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Promoções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75DF591-6C79-40A7-B376-00299F26E0EE}"/>
              </a:ext>
            </a:extLst>
          </p:cNvPr>
          <p:cNvSpPr txBox="1"/>
          <p:nvPr/>
        </p:nvSpPr>
        <p:spPr>
          <a:xfrm>
            <a:off x="101600" y="2756568"/>
            <a:ext cx="19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Acesso antecipado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56EBF82-3AC5-456F-A8B8-A88BFCDC8A9B}"/>
              </a:ext>
            </a:extLst>
          </p:cNvPr>
          <p:cNvSpPr txBox="1"/>
          <p:nvPr/>
        </p:nvSpPr>
        <p:spPr>
          <a:xfrm>
            <a:off x="114300" y="179815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Gratuitos para jogar</a:t>
            </a:r>
          </a:p>
        </p:txBody>
      </p:sp>
      <p:pic>
        <p:nvPicPr>
          <p:cNvPr id="47" name="Imagem 46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905A9CE6-7954-4824-993B-05C260ED4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22" y="6117520"/>
            <a:ext cx="400477" cy="4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15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415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(Corpo)</vt:lpstr>
      <vt:lpstr>Calibri Light</vt:lpstr>
      <vt:lpstr>Montserrat</vt:lpstr>
      <vt:lpstr>Motiva Sans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Oliveira Mota</dc:creator>
  <cp:lastModifiedBy>Guilherme Oliveira Mota</cp:lastModifiedBy>
  <cp:revision>13</cp:revision>
  <dcterms:created xsi:type="dcterms:W3CDTF">2020-09-13T23:30:51Z</dcterms:created>
  <dcterms:modified xsi:type="dcterms:W3CDTF">2020-09-14T01:16:17Z</dcterms:modified>
</cp:coreProperties>
</file>