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50" r:id="rId3"/>
    <p:sldId id="363" r:id="rId4"/>
    <p:sldId id="364" r:id="rId5"/>
    <p:sldId id="366" r:id="rId6"/>
    <p:sldId id="367" r:id="rId7"/>
    <p:sldId id="368" r:id="rId8"/>
    <p:sldId id="369" r:id="rId9"/>
    <p:sldId id="358" r:id="rId10"/>
    <p:sldId id="359" r:id="rId11"/>
    <p:sldId id="360" r:id="rId12"/>
    <p:sldId id="361" r:id="rId13"/>
    <p:sldId id="362" r:id="rId14"/>
    <p:sldId id="365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52" r:id="rId28"/>
    <p:sldId id="357" r:id="rId29"/>
    <p:sldId id="347" r:id="rId30"/>
  </p:sldIdLst>
  <p:sldSz cx="10693400" cy="7556500"/>
  <p:notesSz cx="10693400" cy="7556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46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A957E-99D7-4128-A97B-FF6171E8052C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DE5661-17F5-4D1B-8D46-0E4F889BDCD0}">
      <dgm:prSet phldrT="[Text]"/>
      <dgm:spPr/>
      <dgm:t>
        <a:bodyPr/>
        <a:lstStyle/>
        <a:p>
          <a:r>
            <a:rPr lang="en-US" dirty="0"/>
            <a:t>Resource</a:t>
          </a:r>
        </a:p>
      </dgm:t>
    </dgm:pt>
    <dgm:pt modelId="{1B64779F-6F5F-4A6D-B10F-7DED060A1F72}" type="parTrans" cxnId="{91E222C6-6EDB-4DEA-91BC-9C4F6DB44B89}">
      <dgm:prSet/>
      <dgm:spPr/>
      <dgm:t>
        <a:bodyPr/>
        <a:lstStyle/>
        <a:p>
          <a:endParaRPr lang="en-US"/>
        </a:p>
      </dgm:t>
    </dgm:pt>
    <dgm:pt modelId="{0F822343-561E-4FEC-AFD6-A11D31FACD09}" type="sibTrans" cxnId="{91E222C6-6EDB-4DEA-91BC-9C4F6DB44B89}">
      <dgm:prSet/>
      <dgm:spPr/>
      <dgm:t>
        <a:bodyPr/>
        <a:lstStyle/>
        <a:p>
          <a:endParaRPr lang="en-US"/>
        </a:p>
      </dgm:t>
    </dgm:pt>
    <dgm:pt modelId="{F510A272-F764-40FF-B0D3-DD48FDCE8746}">
      <dgm:prSet phldrT="[Text]"/>
      <dgm:spPr/>
      <dgm:t>
        <a:bodyPr/>
        <a:lstStyle/>
        <a:p>
          <a:r>
            <a:rPr lang="en-US" dirty="0" smtClean="0"/>
            <a:t>Resource IRI</a:t>
          </a:r>
          <a:endParaRPr lang="en-US" dirty="0"/>
        </a:p>
      </dgm:t>
    </dgm:pt>
    <dgm:pt modelId="{C2D59D34-BF2E-4BD8-A809-04563C7248A7}" type="parTrans" cxnId="{9AC496A6-B5FF-4CAA-B848-D76AD92E675F}">
      <dgm:prSet/>
      <dgm:spPr/>
      <dgm:t>
        <a:bodyPr/>
        <a:lstStyle/>
        <a:p>
          <a:endParaRPr lang="en-US"/>
        </a:p>
      </dgm:t>
    </dgm:pt>
    <dgm:pt modelId="{0C92506D-7CB2-492F-823D-024620324BE3}" type="sibTrans" cxnId="{9AC496A6-B5FF-4CAA-B848-D76AD92E675F}">
      <dgm:prSet/>
      <dgm:spPr/>
      <dgm:t>
        <a:bodyPr/>
        <a:lstStyle/>
        <a:p>
          <a:endParaRPr lang="en-US"/>
        </a:p>
      </dgm:t>
    </dgm:pt>
    <dgm:pt modelId="{898D289E-5DA0-45E5-800B-4C7DC7AD8E9D}">
      <dgm:prSet phldrT="[Text]"/>
      <dgm:spPr/>
      <dgm:t>
        <a:bodyPr/>
        <a:lstStyle/>
        <a:p>
          <a:r>
            <a:rPr lang="en-US" dirty="0" smtClean="0"/>
            <a:t>Page IRI   </a:t>
          </a:r>
          <a:r>
            <a:rPr lang="en-US" dirty="0"/>
            <a:t>(location with description)</a:t>
          </a:r>
        </a:p>
      </dgm:t>
    </dgm:pt>
    <dgm:pt modelId="{4BD67AAB-C7DE-4DBD-AFB0-8145507656D5}" type="parTrans" cxnId="{8C797B35-6F13-45E8-9DA3-668A85B8DC37}">
      <dgm:prSet/>
      <dgm:spPr/>
      <dgm:t>
        <a:bodyPr/>
        <a:lstStyle/>
        <a:p>
          <a:endParaRPr lang="en-US"/>
        </a:p>
      </dgm:t>
    </dgm:pt>
    <dgm:pt modelId="{DBA9EAF6-B694-4527-BF8A-2DCF862B5CAF}" type="sibTrans" cxnId="{8C797B35-6F13-45E8-9DA3-668A85B8DC37}">
      <dgm:prSet/>
      <dgm:spPr/>
      <dgm:t>
        <a:bodyPr/>
        <a:lstStyle/>
        <a:p>
          <a:endParaRPr lang="en-US"/>
        </a:p>
      </dgm:t>
    </dgm:pt>
    <dgm:pt modelId="{5F4D046B-44F9-46FC-81C8-B14AFC5DFCDF}">
      <dgm:prSet phldrT="[Text]"/>
      <dgm:spPr/>
      <dgm:t>
        <a:bodyPr/>
        <a:lstStyle/>
        <a:p>
          <a:r>
            <a:rPr lang="en-US" dirty="0" smtClean="0"/>
            <a:t>Data IRI </a:t>
          </a:r>
          <a:r>
            <a:rPr lang="en-US" dirty="0"/>
            <a:t>(</a:t>
          </a:r>
          <a:r>
            <a:rPr lang="en-US" dirty="0" err="1"/>
            <a:t>rdf</a:t>
          </a:r>
          <a:r>
            <a:rPr lang="en-US" dirty="0"/>
            <a:t>, </a:t>
          </a:r>
          <a:r>
            <a:rPr lang="en-US" dirty="0" smtClean="0"/>
            <a:t>xml, html</a:t>
          </a:r>
          <a:r>
            <a:rPr lang="en-US" dirty="0"/>
            <a:t>, text, etc.)</a:t>
          </a:r>
        </a:p>
      </dgm:t>
    </dgm:pt>
    <dgm:pt modelId="{0D2662C4-2C32-45C4-8CE4-EA3E58CE7518}" type="parTrans" cxnId="{86076B4A-0CA8-4DCD-B074-23F56F861C4F}">
      <dgm:prSet/>
      <dgm:spPr/>
      <dgm:t>
        <a:bodyPr/>
        <a:lstStyle/>
        <a:p>
          <a:endParaRPr lang="en-US"/>
        </a:p>
      </dgm:t>
    </dgm:pt>
    <dgm:pt modelId="{A90B2AC9-A3CF-45DA-97A0-CAB4F171E9A1}" type="sibTrans" cxnId="{86076B4A-0CA8-4DCD-B074-23F56F861C4F}">
      <dgm:prSet/>
      <dgm:spPr/>
      <dgm:t>
        <a:bodyPr/>
        <a:lstStyle/>
        <a:p>
          <a:endParaRPr lang="en-US"/>
        </a:p>
      </dgm:t>
    </dgm:pt>
    <dgm:pt modelId="{197D9473-32D6-4333-A20F-F182C24563C9}">
      <dgm:prSet phldrT="[Text]"/>
      <dgm:spPr/>
      <dgm:t>
        <a:bodyPr/>
        <a:lstStyle/>
        <a:p>
          <a:r>
            <a:rPr lang="en-US" dirty="0"/>
            <a:t>Ontology </a:t>
          </a:r>
          <a:r>
            <a:rPr lang="en-US" dirty="0" smtClean="0"/>
            <a:t>IRI </a:t>
          </a:r>
          <a:r>
            <a:rPr lang="en-US" dirty="0"/>
            <a:t>(domain)</a:t>
          </a:r>
        </a:p>
      </dgm:t>
    </dgm:pt>
    <dgm:pt modelId="{C5E4257B-C0B4-4E63-93CA-87095CD8A3E1}" type="parTrans" cxnId="{98EED211-4C0B-4840-B715-20D73E906336}">
      <dgm:prSet/>
      <dgm:spPr/>
      <dgm:t>
        <a:bodyPr/>
        <a:lstStyle/>
        <a:p>
          <a:endParaRPr lang="en-US"/>
        </a:p>
      </dgm:t>
    </dgm:pt>
    <dgm:pt modelId="{D741B463-8EA3-4EF3-86E6-A22F1D947C69}" type="sibTrans" cxnId="{98EED211-4C0B-4840-B715-20D73E906336}">
      <dgm:prSet/>
      <dgm:spPr/>
      <dgm:t>
        <a:bodyPr/>
        <a:lstStyle/>
        <a:p>
          <a:endParaRPr lang="en-US"/>
        </a:p>
      </dgm:t>
    </dgm:pt>
    <dgm:pt modelId="{5FA7C519-451F-4DC8-ACCF-E8ABF60D6DCA}" type="pres">
      <dgm:prSet presAssocID="{BA1A957E-99D7-4128-A97B-FF6171E8052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FD0582-368F-4A05-BDA4-7BFA9B711C64}" type="pres">
      <dgm:prSet presAssocID="{DCDE5661-17F5-4D1B-8D46-0E4F889BDCD0}" presName="centerShape" presStyleLbl="node0" presStyleIdx="0" presStyleCnt="1"/>
      <dgm:spPr/>
      <dgm:t>
        <a:bodyPr/>
        <a:lstStyle/>
        <a:p>
          <a:endParaRPr lang="en-US"/>
        </a:p>
      </dgm:t>
    </dgm:pt>
    <dgm:pt modelId="{557B9BA1-BFEF-491C-8493-802829851A9B}" type="pres">
      <dgm:prSet presAssocID="{C2D59D34-BF2E-4BD8-A809-04563C7248A7}" presName="parTrans" presStyleLbl="sibTrans2D1" presStyleIdx="0" presStyleCnt="4"/>
      <dgm:spPr/>
      <dgm:t>
        <a:bodyPr/>
        <a:lstStyle/>
        <a:p>
          <a:endParaRPr lang="en-US"/>
        </a:p>
      </dgm:t>
    </dgm:pt>
    <dgm:pt modelId="{CB0E7513-6B6E-4F86-B6ED-CD51F6C756B3}" type="pres">
      <dgm:prSet presAssocID="{C2D59D34-BF2E-4BD8-A809-04563C7248A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7AA0F91-AEF5-474B-A776-C04E668A234B}" type="pres">
      <dgm:prSet presAssocID="{F510A272-F764-40FF-B0D3-DD48FDCE874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BD964-FBAA-46E3-AD87-6C901D47A6D1}" type="pres">
      <dgm:prSet presAssocID="{4BD67AAB-C7DE-4DBD-AFB0-8145507656D5}" presName="parTrans" presStyleLbl="sibTrans2D1" presStyleIdx="1" presStyleCnt="4"/>
      <dgm:spPr/>
      <dgm:t>
        <a:bodyPr/>
        <a:lstStyle/>
        <a:p>
          <a:endParaRPr lang="en-US"/>
        </a:p>
      </dgm:t>
    </dgm:pt>
    <dgm:pt modelId="{1E3597F4-E9F7-4D4F-BBAB-06E61E659E31}" type="pres">
      <dgm:prSet presAssocID="{4BD67AAB-C7DE-4DBD-AFB0-8145507656D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3E39A81C-546F-4A08-AAC8-9BE9A5857B65}" type="pres">
      <dgm:prSet presAssocID="{898D289E-5DA0-45E5-800B-4C7DC7AD8E9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92D76-0746-429B-859D-53105C47AE8A}" type="pres">
      <dgm:prSet presAssocID="{C5E4257B-C0B4-4E63-93CA-87095CD8A3E1}" presName="parTrans" presStyleLbl="sibTrans2D1" presStyleIdx="2" presStyleCnt="4"/>
      <dgm:spPr/>
      <dgm:t>
        <a:bodyPr/>
        <a:lstStyle/>
        <a:p>
          <a:endParaRPr lang="en-US"/>
        </a:p>
      </dgm:t>
    </dgm:pt>
    <dgm:pt modelId="{2FAEB8D1-99A8-440D-A9A3-3FDC2ABE4134}" type="pres">
      <dgm:prSet presAssocID="{C5E4257B-C0B4-4E63-93CA-87095CD8A3E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30317E4-BEB5-4B60-824F-A83A90D4A187}" type="pres">
      <dgm:prSet presAssocID="{197D9473-32D6-4333-A20F-F182C24563C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175A8-A4BC-4F77-B03E-2D2AAE0B87D1}" type="pres">
      <dgm:prSet presAssocID="{0D2662C4-2C32-45C4-8CE4-EA3E58CE7518}" presName="parTrans" presStyleLbl="sibTrans2D1" presStyleIdx="3" presStyleCnt="4"/>
      <dgm:spPr/>
      <dgm:t>
        <a:bodyPr/>
        <a:lstStyle/>
        <a:p>
          <a:endParaRPr lang="en-US"/>
        </a:p>
      </dgm:t>
    </dgm:pt>
    <dgm:pt modelId="{7B8DF39C-D776-48A6-9A05-1B21D5B4E448}" type="pres">
      <dgm:prSet presAssocID="{0D2662C4-2C32-45C4-8CE4-EA3E58CE751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247AC4B-3CBA-406D-AF6D-C7F07709B3CB}" type="pres">
      <dgm:prSet presAssocID="{5F4D046B-44F9-46FC-81C8-B14AFC5DFCD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FBD519-08E2-48DB-AB98-0866F172B1BA}" type="presOf" srcId="{C5E4257B-C0B4-4E63-93CA-87095CD8A3E1}" destId="{14292D76-0746-429B-859D-53105C47AE8A}" srcOrd="0" destOrd="0" presId="urn:microsoft.com/office/officeart/2005/8/layout/radial5"/>
    <dgm:cxn modelId="{B450B13A-53C5-43AA-83AB-D9BE5840AAEA}" type="presOf" srcId="{F510A272-F764-40FF-B0D3-DD48FDCE8746}" destId="{F7AA0F91-AEF5-474B-A776-C04E668A234B}" srcOrd="0" destOrd="0" presId="urn:microsoft.com/office/officeart/2005/8/layout/radial5"/>
    <dgm:cxn modelId="{91E222C6-6EDB-4DEA-91BC-9C4F6DB44B89}" srcId="{BA1A957E-99D7-4128-A97B-FF6171E8052C}" destId="{DCDE5661-17F5-4D1B-8D46-0E4F889BDCD0}" srcOrd="0" destOrd="0" parTransId="{1B64779F-6F5F-4A6D-B10F-7DED060A1F72}" sibTransId="{0F822343-561E-4FEC-AFD6-A11D31FACD09}"/>
    <dgm:cxn modelId="{185AD83C-5766-4AD0-BE72-D9789D4A35D2}" type="presOf" srcId="{197D9473-32D6-4333-A20F-F182C24563C9}" destId="{730317E4-BEB5-4B60-824F-A83A90D4A187}" srcOrd="0" destOrd="0" presId="urn:microsoft.com/office/officeart/2005/8/layout/radial5"/>
    <dgm:cxn modelId="{6F122BE5-FA35-4E13-8BC5-EE206E6EF819}" type="presOf" srcId="{0D2662C4-2C32-45C4-8CE4-EA3E58CE7518}" destId="{7B8DF39C-D776-48A6-9A05-1B21D5B4E448}" srcOrd="1" destOrd="0" presId="urn:microsoft.com/office/officeart/2005/8/layout/radial5"/>
    <dgm:cxn modelId="{AA8BF18F-8E75-43F3-936C-022078F68F20}" type="presOf" srcId="{C2D59D34-BF2E-4BD8-A809-04563C7248A7}" destId="{557B9BA1-BFEF-491C-8493-802829851A9B}" srcOrd="0" destOrd="0" presId="urn:microsoft.com/office/officeart/2005/8/layout/radial5"/>
    <dgm:cxn modelId="{9AC496A6-B5FF-4CAA-B848-D76AD92E675F}" srcId="{DCDE5661-17F5-4D1B-8D46-0E4F889BDCD0}" destId="{F510A272-F764-40FF-B0D3-DD48FDCE8746}" srcOrd="0" destOrd="0" parTransId="{C2D59D34-BF2E-4BD8-A809-04563C7248A7}" sibTransId="{0C92506D-7CB2-492F-823D-024620324BE3}"/>
    <dgm:cxn modelId="{86076B4A-0CA8-4DCD-B074-23F56F861C4F}" srcId="{DCDE5661-17F5-4D1B-8D46-0E4F889BDCD0}" destId="{5F4D046B-44F9-46FC-81C8-B14AFC5DFCDF}" srcOrd="3" destOrd="0" parTransId="{0D2662C4-2C32-45C4-8CE4-EA3E58CE7518}" sibTransId="{A90B2AC9-A3CF-45DA-97A0-CAB4F171E9A1}"/>
    <dgm:cxn modelId="{98EED211-4C0B-4840-B715-20D73E906336}" srcId="{DCDE5661-17F5-4D1B-8D46-0E4F889BDCD0}" destId="{197D9473-32D6-4333-A20F-F182C24563C9}" srcOrd="2" destOrd="0" parTransId="{C5E4257B-C0B4-4E63-93CA-87095CD8A3E1}" sibTransId="{D741B463-8EA3-4EF3-86E6-A22F1D947C69}"/>
    <dgm:cxn modelId="{528EFE3B-0180-418F-8BDD-3DC00957C66F}" type="presOf" srcId="{DCDE5661-17F5-4D1B-8D46-0E4F889BDCD0}" destId="{7CFD0582-368F-4A05-BDA4-7BFA9B711C64}" srcOrd="0" destOrd="0" presId="urn:microsoft.com/office/officeart/2005/8/layout/radial5"/>
    <dgm:cxn modelId="{B8DE8C1C-770B-4D01-87F3-9985B1D7307E}" type="presOf" srcId="{4BD67AAB-C7DE-4DBD-AFB0-8145507656D5}" destId="{1E3597F4-E9F7-4D4F-BBAB-06E61E659E31}" srcOrd="1" destOrd="0" presId="urn:microsoft.com/office/officeart/2005/8/layout/radial5"/>
    <dgm:cxn modelId="{36E05DB3-71E4-45AA-BF13-8717AFA781F5}" type="presOf" srcId="{4BD67AAB-C7DE-4DBD-AFB0-8145507656D5}" destId="{9E9BD964-FBAA-46E3-AD87-6C901D47A6D1}" srcOrd="0" destOrd="0" presId="urn:microsoft.com/office/officeart/2005/8/layout/radial5"/>
    <dgm:cxn modelId="{96472649-EAF0-496B-B567-C1C6C2AA263B}" type="presOf" srcId="{0D2662C4-2C32-45C4-8CE4-EA3E58CE7518}" destId="{2E8175A8-A4BC-4F77-B03E-2D2AAE0B87D1}" srcOrd="0" destOrd="0" presId="urn:microsoft.com/office/officeart/2005/8/layout/radial5"/>
    <dgm:cxn modelId="{6128E877-E547-47D3-B5C2-7515C67170DC}" type="presOf" srcId="{BA1A957E-99D7-4128-A97B-FF6171E8052C}" destId="{5FA7C519-451F-4DC8-ACCF-E8ABF60D6DCA}" srcOrd="0" destOrd="0" presId="urn:microsoft.com/office/officeart/2005/8/layout/radial5"/>
    <dgm:cxn modelId="{8C797B35-6F13-45E8-9DA3-668A85B8DC37}" srcId="{DCDE5661-17F5-4D1B-8D46-0E4F889BDCD0}" destId="{898D289E-5DA0-45E5-800B-4C7DC7AD8E9D}" srcOrd="1" destOrd="0" parTransId="{4BD67AAB-C7DE-4DBD-AFB0-8145507656D5}" sibTransId="{DBA9EAF6-B694-4527-BF8A-2DCF862B5CAF}"/>
    <dgm:cxn modelId="{E13FDFDC-D2D2-4B20-8FB4-F10F3DA17960}" type="presOf" srcId="{C2D59D34-BF2E-4BD8-A809-04563C7248A7}" destId="{CB0E7513-6B6E-4F86-B6ED-CD51F6C756B3}" srcOrd="1" destOrd="0" presId="urn:microsoft.com/office/officeart/2005/8/layout/radial5"/>
    <dgm:cxn modelId="{BC953F7A-6313-44EE-BBBA-16225EA8EE10}" type="presOf" srcId="{C5E4257B-C0B4-4E63-93CA-87095CD8A3E1}" destId="{2FAEB8D1-99A8-440D-A9A3-3FDC2ABE4134}" srcOrd="1" destOrd="0" presId="urn:microsoft.com/office/officeart/2005/8/layout/radial5"/>
    <dgm:cxn modelId="{5FA7967F-E6DB-44F5-92E8-1D845FAE70D5}" type="presOf" srcId="{5F4D046B-44F9-46FC-81C8-B14AFC5DFCDF}" destId="{6247AC4B-3CBA-406D-AF6D-C7F07709B3CB}" srcOrd="0" destOrd="0" presId="urn:microsoft.com/office/officeart/2005/8/layout/radial5"/>
    <dgm:cxn modelId="{3F3A6FEB-4992-4D68-8D99-E96A2E696FC8}" type="presOf" srcId="{898D289E-5DA0-45E5-800B-4C7DC7AD8E9D}" destId="{3E39A81C-546F-4A08-AAC8-9BE9A5857B65}" srcOrd="0" destOrd="0" presId="urn:microsoft.com/office/officeart/2005/8/layout/radial5"/>
    <dgm:cxn modelId="{39FE88BF-49CE-4239-AF1A-D632FB1D5E27}" type="presParOf" srcId="{5FA7C519-451F-4DC8-ACCF-E8ABF60D6DCA}" destId="{7CFD0582-368F-4A05-BDA4-7BFA9B711C64}" srcOrd="0" destOrd="0" presId="urn:microsoft.com/office/officeart/2005/8/layout/radial5"/>
    <dgm:cxn modelId="{DC58AA33-8F60-44F4-A56A-B699B3E4D2C9}" type="presParOf" srcId="{5FA7C519-451F-4DC8-ACCF-E8ABF60D6DCA}" destId="{557B9BA1-BFEF-491C-8493-802829851A9B}" srcOrd="1" destOrd="0" presId="urn:microsoft.com/office/officeart/2005/8/layout/radial5"/>
    <dgm:cxn modelId="{7209C181-6644-4258-AC3B-7F90974EDFB0}" type="presParOf" srcId="{557B9BA1-BFEF-491C-8493-802829851A9B}" destId="{CB0E7513-6B6E-4F86-B6ED-CD51F6C756B3}" srcOrd="0" destOrd="0" presId="urn:microsoft.com/office/officeart/2005/8/layout/radial5"/>
    <dgm:cxn modelId="{0482EEFD-CAF5-4620-BBB8-6C63C979965D}" type="presParOf" srcId="{5FA7C519-451F-4DC8-ACCF-E8ABF60D6DCA}" destId="{F7AA0F91-AEF5-474B-A776-C04E668A234B}" srcOrd="2" destOrd="0" presId="urn:microsoft.com/office/officeart/2005/8/layout/radial5"/>
    <dgm:cxn modelId="{A16A9444-C50B-43C1-9F8E-3C878FE17A9A}" type="presParOf" srcId="{5FA7C519-451F-4DC8-ACCF-E8ABF60D6DCA}" destId="{9E9BD964-FBAA-46E3-AD87-6C901D47A6D1}" srcOrd="3" destOrd="0" presId="urn:microsoft.com/office/officeart/2005/8/layout/radial5"/>
    <dgm:cxn modelId="{922E1DA2-911D-497F-AA47-D6115AAA9FE3}" type="presParOf" srcId="{9E9BD964-FBAA-46E3-AD87-6C901D47A6D1}" destId="{1E3597F4-E9F7-4D4F-BBAB-06E61E659E31}" srcOrd="0" destOrd="0" presId="urn:microsoft.com/office/officeart/2005/8/layout/radial5"/>
    <dgm:cxn modelId="{C21697E4-4E94-41AE-90FA-BDC1D5203871}" type="presParOf" srcId="{5FA7C519-451F-4DC8-ACCF-E8ABF60D6DCA}" destId="{3E39A81C-546F-4A08-AAC8-9BE9A5857B65}" srcOrd="4" destOrd="0" presId="urn:microsoft.com/office/officeart/2005/8/layout/radial5"/>
    <dgm:cxn modelId="{536B2F4B-E986-497E-B868-8E1BCAB1D280}" type="presParOf" srcId="{5FA7C519-451F-4DC8-ACCF-E8ABF60D6DCA}" destId="{14292D76-0746-429B-859D-53105C47AE8A}" srcOrd="5" destOrd="0" presId="urn:microsoft.com/office/officeart/2005/8/layout/radial5"/>
    <dgm:cxn modelId="{77173CB7-78C2-41E7-B0A1-728D3D11974D}" type="presParOf" srcId="{14292D76-0746-429B-859D-53105C47AE8A}" destId="{2FAEB8D1-99A8-440D-A9A3-3FDC2ABE4134}" srcOrd="0" destOrd="0" presId="urn:microsoft.com/office/officeart/2005/8/layout/radial5"/>
    <dgm:cxn modelId="{3E45582F-6C6E-4344-A470-AD5751D6F0FA}" type="presParOf" srcId="{5FA7C519-451F-4DC8-ACCF-E8ABF60D6DCA}" destId="{730317E4-BEB5-4B60-824F-A83A90D4A187}" srcOrd="6" destOrd="0" presId="urn:microsoft.com/office/officeart/2005/8/layout/radial5"/>
    <dgm:cxn modelId="{896031E6-498B-41CA-8B49-58414A97555A}" type="presParOf" srcId="{5FA7C519-451F-4DC8-ACCF-E8ABF60D6DCA}" destId="{2E8175A8-A4BC-4F77-B03E-2D2AAE0B87D1}" srcOrd="7" destOrd="0" presId="urn:microsoft.com/office/officeart/2005/8/layout/radial5"/>
    <dgm:cxn modelId="{D8E1BEED-4CCF-4FCE-B46B-9587822B6E82}" type="presParOf" srcId="{2E8175A8-A4BC-4F77-B03E-2D2AAE0B87D1}" destId="{7B8DF39C-D776-48A6-9A05-1B21D5B4E448}" srcOrd="0" destOrd="0" presId="urn:microsoft.com/office/officeart/2005/8/layout/radial5"/>
    <dgm:cxn modelId="{61756948-9C79-462B-AAFC-7183C03A95DD}" type="presParOf" srcId="{5FA7C519-451F-4DC8-ACCF-E8ABF60D6DCA}" destId="{6247AC4B-3CBA-406D-AF6D-C7F07709B3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1A957E-99D7-4128-A97B-FF6171E8052C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DE5661-17F5-4D1B-8D46-0E4F889BDCD0}">
      <dgm:prSet phldrT="[Text]"/>
      <dgm:spPr/>
      <dgm:t>
        <a:bodyPr/>
        <a:lstStyle/>
        <a:p>
          <a:r>
            <a:rPr lang="en-US"/>
            <a:t>Resource</a:t>
          </a:r>
        </a:p>
      </dgm:t>
    </dgm:pt>
    <dgm:pt modelId="{1B64779F-6F5F-4A6D-B10F-7DED060A1F72}" type="parTrans" cxnId="{91E222C6-6EDB-4DEA-91BC-9C4F6DB44B89}">
      <dgm:prSet/>
      <dgm:spPr/>
      <dgm:t>
        <a:bodyPr/>
        <a:lstStyle/>
        <a:p>
          <a:endParaRPr lang="en-US"/>
        </a:p>
      </dgm:t>
    </dgm:pt>
    <dgm:pt modelId="{0F822343-561E-4FEC-AFD6-A11D31FACD09}" type="sibTrans" cxnId="{91E222C6-6EDB-4DEA-91BC-9C4F6DB44B89}">
      <dgm:prSet/>
      <dgm:spPr/>
      <dgm:t>
        <a:bodyPr/>
        <a:lstStyle/>
        <a:p>
          <a:endParaRPr lang="en-US"/>
        </a:p>
      </dgm:t>
    </dgm:pt>
    <dgm:pt modelId="{F510A272-F764-40FF-B0D3-DD48FDCE8746}">
      <dgm:prSet phldrT="[Text]"/>
      <dgm:spPr/>
      <dgm:t>
        <a:bodyPr/>
        <a:lstStyle/>
        <a:p>
          <a:r>
            <a:rPr lang="en-US" dirty="0"/>
            <a:t>Identifier </a:t>
          </a:r>
          <a:r>
            <a:rPr lang="en-US" dirty="0" smtClean="0"/>
            <a:t>IRI </a:t>
          </a:r>
          <a:r>
            <a:rPr lang="en-US" dirty="0"/>
            <a:t>(name)</a:t>
          </a:r>
        </a:p>
      </dgm:t>
    </dgm:pt>
    <dgm:pt modelId="{C2D59D34-BF2E-4BD8-A809-04563C7248A7}" type="parTrans" cxnId="{9AC496A6-B5FF-4CAA-B848-D76AD92E675F}">
      <dgm:prSet/>
      <dgm:spPr/>
      <dgm:t>
        <a:bodyPr/>
        <a:lstStyle/>
        <a:p>
          <a:endParaRPr lang="en-US"/>
        </a:p>
      </dgm:t>
    </dgm:pt>
    <dgm:pt modelId="{0C92506D-7CB2-492F-823D-024620324BE3}" type="sibTrans" cxnId="{9AC496A6-B5FF-4CAA-B848-D76AD92E675F}">
      <dgm:prSet/>
      <dgm:spPr/>
      <dgm:t>
        <a:bodyPr/>
        <a:lstStyle/>
        <a:p>
          <a:endParaRPr lang="en-US"/>
        </a:p>
      </dgm:t>
    </dgm:pt>
    <dgm:pt modelId="{898D289E-5DA0-45E5-800B-4C7DC7AD8E9D}">
      <dgm:prSet phldrT="[Text]"/>
      <dgm:spPr/>
      <dgm:t>
        <a:bodyPr/>
        <a:lstStyle/>
        <a:p>
          <a:r>
            <a:rPr lang="en-US" dirty="0"/>
            <a:t>Document </a:t>
          </a:r>
          <a:r>
            <a:rPr lang="en-US" dirty="0" smtClean="0"/>
            <a:t>IRI   </a:t>
          </a:r>
          <a:r>
            <a:rPr lang="en-US" dirty="0"/>
            <a:t>(location with description)</a:t>
          </a:r>
        </a:p>
      </dgm:t>
    </dgm:pt>
    <dgm:pt modelId="{4BD67AAB-C7DE-4DBD-AFB0-8145507656D5}" type="parTrans" cxnId="{8C797B35-6F13-45E8-9DA3-668A85B8DC37}">
      <dgm:prSet/>
      <dgm:spPr/>
      <dgm:t>
        <a:bodyPr/>
        <a:lstStyle/>
        <a:p>
          <a:endParaRPr lang="en-US"/>
        </a:p>
      </dgm:t>
    </dgm:pt>
    <dgm:pt modelId="{DBA9EAF6-B694-4527-BF8A-2DCF862B5CAF}" type="sibTrans" cxnId="{8C797B35-6F13-45E8-9DA3-668A85B8DC37}">
      <dgm:prSet/>
      <dgm:spPr/>
      <dgm:t>
        <a:bodyPr/>
        <a:lstStyle/>
        <a:p>
          <a:endParaRPr lang="en-US"/>
        </a:p>
      </dgm:t>
    </dgm:pt>
    <dgm:pt modelId="{9E2C951B-E167-4B60-8360-9181C58AB6DE}">
      <dgm:prSet phldrT="[Text]"/>
      <dgm:spPr/>
      <dgm:t>
        <a:bodyPr/>
        <a:lstStyle/>
        <a:p>
          <a:r>
            <a:rPr lang="en-US" dirty="0"/>
            <a:t>Concept </a:t>
          </a:r>
          <a:r>
            <a:rPr lang="en-US" dirty="0" smtClean="0"/>
            <a:t>IRI    </a:t>
          </a:r>
          <a:r>
            <a:rPr lang="en-US" dirty="0"/>
            <a:t>(it models the resource)</a:t>
          </a:r>
        </a:p>
      </dgm:t>
    </dgm:pt>
    <dgm:pt modelId="{306B323A-349E-4EC1-994D-1C97134AD718}" type="parTrans" cxnId="{D72ED1B4-E930-4AFB-88B9-8A3EF217C19E}">
      <dgm:prSet/>
      <dgm:spPr/>
      <dgm:t>
        <a:bodyPr/>
        <a:lstStyle/>
        <a:p>
          <a:endParaRPr lang="en-US"/>
        </a:p>
      </dgm:t>
    </dgm:pt>
    <dgm:pt modelId="{85A621DF-CD7B-4DDA-8DA7-814772667E4C}" type="sibTrans" cxnId="{D72ED1B4-E930-4AFB-88B9-8A3EF217C19E}">
      <dgm:prSet/>
      <dgm:spPr/>
      <dgm:t>
        <a:bodyPr/>
        <a:lstStyle/>
        <a:p>
          <a:endParaRPr lang="en-US"/>
        </a:p>
      </dgm:t>
    </dgm:pt>
    <dgm:pt modelId="{5F4D046B-44F9-46FC-81C8-B14AFC5DFCDF}">
      <dgm:prSet phldrT="[Text]"/>
      <dgm:spPr/>
      <dgm:t>
        <a:bodyPr/>
        <a:lstStyle/>
        <a:p>
          <a:r>
            <a:rPr lang="en-US" dirty="0"/>
            <a:t>Document Representation </a:t>
          </a:r>
          <a:r>
            <a:rPr lang="en-US" dirty="0" smtClean="0"/>
            <a:t>IRI </a:t>
          </a:r>
          <a:r>
            <a:rPr lang="en-US" dirty="0"/>
            <a:t>(</a:t>
          </a:r>
          <a:r>
            <a:rPr lang="en-US" dirty="0" err="1"/>
            <a:t>rdf</a:t>
          </a:r>
          <a:r>
            <a:rPr lang="en-US" dirty="0"/>
            <a:t>, </a:t>
          </a:r>
          <a:r>
            <a:rPr lang="en-US" dirty="0" smtClean="0"/>
            <a:t>xml, html</a:t>
          </a:r>
          <a:r>
            <a:rPr lang="en-US" dirty="0"/>
            <a:t>, text, etc.)</a:t>
          </a:r>
        </a:p>
      </dgm:t>
    </dgm:pt>
    <dgm:pt modelId="{0D2662C4-2C32-45C4-8CE4-EA3E58CE7518}" type="parTrans" cxnId="{86076B4A-0CA8-4DCD-B074-23F56F861C4F}">
      <dgm:prSet/>
      <dgm:spPr/>
      <dgm:t>
        <a:bodyPr/>
        <a:lstStyle/>
        <a:p>
          <a:endParaRPr lang="en-US"/>
        </a:p>
      </dgm:t>
    </dgm:pt>
    <dgm:pt modelId="{A90B2AC9-A3CF-45DA-97A0-CAB4F171E9A1}" type="sibTrans" cxnId="{86076B4A-0CA8-4DCD-B074-23F56F861C4F}">
      <dgm:prSet/>
      <dgm:spPr/>
      <dgm:t>
        <a:bodyPr/>
        <a:lstStyle/>
        <a:p>
          <a:endParaRPr lang="en-US"/>
        </a:p>
      </dgm:t>
    </dgm:pt>
    <dgm:pt modelId="{197D9473-32D6-4333-A20F-F182C24563C9}">
      <dgm:prSet phldrT="[Text]"/>
      <dgm:spPr/>
      <dgm:t>
        <a:bodyPr/>
        <a:lstStyle/>
        <a:p>
          <a:r>
            <a:rPr lang="en-US" dirty="0"/>
            <a:t>Ontology </a:t>
          </a:r>
          <a:r>
            <a:rPr lang="en-US" dirty="0" smtClean="0"/>
            <a:t>IRI </a:t>
          </a:r>
          <a:r>
            <a:rPr lang="en-US" dirty="0"/>
            <a:t>(domain)</a:t>
          </a:r>
        </a:p>
      </dgm:t>
    </dgm:pt>
    <dgm:pt modelId="{C5E4257B-C0B4-4E63-93CA-87095CD8A3E1}" type="parTrans" cxnId="{98EED211-4C0B-4840-B715-20D73E906336}">
      <dgm:prSet/>
      <dgm:spPr/>
      <dgm:t>
        <a:bodyPr/>
        <a:lstStyle/>
        <a:p>
          <a:endParaRPr lang="en-US"/>
        </a:p>
      </dgm:t>
    </dgm:pt>
    <dgm:pt modelId="{D741B463-8EA3-4EF3-86E6-A22F1D947C69}" type="sibTrans" cxnId="{98EED211-4C0B-4840-B715-20D73E906336}">
      <dgm:prSet/>
      <dgm:spPr/>
      <dgm:t>
        <a:bodyPr/>
        <a:lstStyle/>
        <a:p>
          <a:endParaRPr lang="en-US"/>
        </a:p>
      </dgm:t>
    </dgm:pt>
    <dgm:pt modelId="{5FA7C519-451F-4DC8-ACCF-E8ABF60D6DCA}" type="pres">
      <dgm:prSet presAssocID="{BA1A957E-99D7-4128-A97B-FF6171E8052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FD0582-368F-4A05-BDA4-7BFA9B711C64}" type="pres">
      <dgm:prSet presAssocID="{DCDE5661-17F5-4D1B-8D46-0E4F889BDCD0}" presName="centerShape" presStyleLbl="node0" presStyleIdx="0" presStyleCnt="1"/>
      <dgm:spPr/>
      <dgm:t>
        <a:bodyPr/>
        <a:lstStyle/>
        <a:p>
          <a:endParaRPr lang="en-US"/>
        </a:p>
      </dgm:t>
    </dgm:pt>
    <dgm:pt modelId="{557B9BA1-BFEF-491C-8493-802829851A9B}" type="pres">
      <dgm:prSet presAssocID="{C2D59D34-BF2E-4BD8-A809-04563C7248A7}" presName="parTrans" presStyleLbl="sibTrans2D1" presStyleIdx="0" presStyleCnt="5"/>
      <dgm:spPr/>
      <dgm:t>
        <a:bodyPr/>
        <a:lstStyle/>
        <a:p>
          <a:endParaRPr lang="en-US"/>
        </a:p>
      </dgm:t>
    </dgm:pt>
    <dgm:pt modelId="{CB0E7513-6B6E-4F86-B6ED-CD51F6C756B3}" type="pres">
      <dgm:prSet presAssocID="{C2D59D34-BF2E-4BD8-A809-04563C7248A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7AA0F91-AEF5-474B-A776-C04E668A234B}" type="pres">
      <dgm:prSet presAssocID="{F510A272-F764-40FF-B0D3-DD48FDCE87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BD964-FBAA-46E3-AD87-6C901D47A6D1}" type="pres">
      <dgm:prSet presAssocID="{4BD67AAB-C7DE-4DBD-AFB0-8145507656D5}" presName="parTrans" presStyleLbl="sibTrans2D1" presStyleIdx="1" presStyleCnt="5"/>
      <dgm:spPr/>
      <dgm:t>
        <a:bodyPr/>
        <a:lstStyle/>
        <a:p>
          <a:endParaRPr lang="en-US"/>
        </a:p>
      </dgm:t>
    </dgm:pt>
    <dgm:pt modelId="{1E3597F4-E9F7-4D4F-BBAB-06E61E659E31}" type="pres">
      <dgm:prSet presAssocID="{4BD67AAB-C7DE-4DBD-AFB0-8145507656D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E39A81C-546F-4A08-AAC8-9BE9A5857B65}" type="pres">
      <dgm:prSet presAssocID="{898D289E-5DA0-45E5-800B-4C7DC7AD8E9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567B-C857-4CCB-8C58-74BF54115880}" type="pres">
      <dgm:prSet presAssocID="{306B323A-349E-4EC1-994D-1C97134AD718}" presName="parTrans" presStyleLbl="sibTrans2D1" presStyleIdx="2" presStyleCnt="5"/>
      <dgm:spPr/>
      <dgm:t>
        <a:bodyPr/>
        <a:lstStyle/>
        <a:p>
          <a:endParaRPr lang="en-US"/>
        </a:p>
      </dgm:t>
    </dgm:pt>
    <dgm:pt modelId="{9065A689-FD8E-4746-B923-30C87F6D2C21}" type="pres">
      <dgm:prSet presAssocID="{306B323A-349E-4EC1-994D-1C97134AD718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D88B5B84-E920-412B-849E-BEB922F16A28}" type="pres">
      <dgm:prSet presAssocID="{9E2C951B-E167-4B60-8360-9181C58AB6D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92D76-0746-429B-859D-53105C47AE8A}" type="pres">
      <dgm:prSet presAssocID="{C5E4257B-C0B4-4E63-93CA-87095CD8A3E1}" presName="parTrans" presStyleLbl="sibTrans2D1" presStyleIdx="3" presStyleCnt="5"/>
      <dgm:spPr/>
      <dgm:t>
        <a:bodyPr/>
        <a:lstStyle/>
        <a:p>
          <a:endParaRPr lang="en-US"/>
        </a:p>
      </dgm:t>
    </dgm:pt>
    <dgm:pt modelId="{2FAEB8D1-99A8-440D-A9A3-3FDC2ABE4134}" type="pres">
      <dgm:prSet presAssocID="{C5E4257B-C0B4-4E63-93CA-87095CD8A3E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730317E4-BEB5-4B60-824F-A83A90D4A187}" type="pres">
      <dgm:prSet presAssocID="{197D9473-32D6-4333-A20F-F182C24563C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175A8-A4BC-4F77-B03E-2D2AAE0B87D1}" type="pres">
      <dgm:prSet presAssocID="{0D2662C4-2C32-45C4-8CE4-EA3E58CE7518}" presName="parTrans" presStyleLbl="sibTrans2D1" presStyleIdx="4" presStyleCnt="5"/>
      <dgm:spPr/>
      <dgm:t>
        <a:bodyPr/>
        <a:lstStyle/>
        <a:p>
          <a:endParaRPr lang="en-US"/>
        </a:p>
      </dgm:t>
    </dgm:pt>
    <dgm:pt modelId="{7B8DF39C-D776-48A6-9A05-1B21D5B4E448}" type="pres">
      <dgm:prSet presAssocID="{0D2662C4-2C32-45C4-8CE4-EA3E58CE751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6247AC4B-3CBA-406D-AF6D-C7F07709B3CB}" type="pres">
      <dgm:prSet presAssocID="{5F4D046B-44F9-46FC-81C8-B14AFC5DFCD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A0B4E9-4EE1-4BAC-A98C-60121E9F0E8E}" type="presOf" srcId="{5F4D046B-44F9-46FC-81C8-B14AFC5DFCDF}" destId="{6247AC4B-3CBA-406D-AF6D-C7F07709B3CB}" srcOrd="0" destOrd="0" presId="urn:microsoft.com/office/officeart/2005/8/layout/radial5"/>
    <dgm:cxn modelId="{91E222C6-6EDB-4DEA-91BC-9C4F6DB44B89}" srcId="{BA1A957E-99D7-4128-A97B-FF6171E8052C}" destId="{DCDE5661-17F5-4D1B-8D46-0E4F889BDCD0}" srcOrd="0" destOrd="0" parTransId="{1B64779F-6F5F-4A6D-B10F-7DED060A1F72}" sibTransId="{0F822343-561E-4FEC-AFD6-A11D31FACD09}"/>
    <dgm:cxn modelId="{56825DE7-443B-4B7C-BB2C-3DC06BB30CC3}" type="presOf" srcId="{0D2662C4-2C32-45C4-8CE4-EA3E58CE7518}" destId="{2E8175A8-A4BC-4F77-B03E-2D2AAE0B87D1}" srcOrd="0" destOrd="0" presId="urn:microsoft.com/office/officeart/2005/8/layout/radial5"/>
    <dgm:cxn modelId="{7F784B87-E67A-4EC0-AB0F-E3E2535F34E3}" type="presOf" srcId="{4BD67AAB-C7DE-4DBD-AFB0-8145507656D5}" destId="{9E9BD964-FBAA-46E3-AD87-6C901D47A6D1}" srcOrd="0" destOrd="0" presId="urn:microsoft.com/office/officeart/2005/8/layout/radial5"/>
    <dgm:cxn modelId="{59778073-7C95-4D86-8F57-C40296295916}" type="presOf" srcId="{306B323A-349E-4EC1-994D-1C97134AD718}" destId="{8AE4567B-C857-4CCB-8C58-74BF54115880}" srcOrd="0" destOrd="0" presId="urn:microsoft.com/office/officeart/2005/8/layout/radial5"/>
    <dgm:cxn modelId="{C482C54F-6F3F-41C7-8EF0-78751010DFDB}" type="presOf" srcId="{DCDE5661-17F5-4D1B-8D46-0E4F889BDCD0}" destId="{7CFD0582-368F-4A05-BDA4-7BFA9B711C64}" srcOrd="0" destOrd="0" presId="urn:microsoft.com/office/officeart/2005/8/layout/radial5"/>
    <dgm:cxn modelId="{7D7366C6-69ED-4C5A-B985-4A740F11CF47}" type="presOf" srcId="{C5E4257B-C0B4-4E63-93CA-87095CD8A3E1}" destId="{14292D76-0746-429B-859D-53105C47AE8A}" srcOrd="0" destOrd="0" presId="urn:microsoft.com/office/officeart/2005/8/layout/radial5"/>
    <dgm:cxn modelId="{7F3F4C71-B84F-4980-8AF8-914163432BB1}" type="presOf" srcId="{BA1A957E-99D7-4128-A97B-FF6171E8052C}" destId="{5FA7C519-451F-4DC8-ACCF-E8ABF60D6DCA}" srcOrd="0" destOrd="0" presId="urn:microsoft.com/office/officeart/2005/8/layout/radial5"/>
    <dgm:cxn modelId="{D0D64339-6E8C-4D83-B7F5-2613733B6E06}" type="presOf" srcId="{C2D59D34-BF2E-4BD8-A809-04563C7248A7}" destId="{CB0E7513-6B6E-4F86-B6ED-CD51F6C756B3}" srcOrd="1" destOrd="0" presId="urn:microsoft.com/office/officeart/2005/8/layout/radial5"/>
    <dgm:cxn modelId="{9AC496A6-B5FF-4CAA-B848-D76AD92E675F}" srcId="{DCDE5661-17F5-4D1B-8D46-0E4F889BDCD0}" destId="{F510A272-F764-40FF-B0D3-DD48FDCE8746}" srcOrd="0" destOrd="0" parTransId="{C2D59D34-BF2E-4BD8-A809-04563C7248A7}" sibTransId="{0C92506D-7CB2-492F-823D-024620324BE3}"/>
    <dgm:cxn modelId="{86076B4A-0CA8-4DCD-B074-23F56F861C4F}" srcId="{DCDE5661-17F5-4D1B-8D46-0E4F889BDCD0}" destId="{5F4D046B-44F9-46FC-81C8-B14AFC5DFCDF}" srcOrd="4" destOrd="0" parTransId="{0D2662C4-2C32-45C4-8CE4-EA3E58CE7518}" sibTransId="{A90B2AC9-A3CF-45DA-97A0-CAB4F171E9A1}"/>
    <dgm:cxn modelId="{98EED211-4C0B-4840-B715-20D73E906336}" srcId="{DCDE5661-17F5-4D1B-8D46-0E4F889BDCD0}" destId="{197D9473-32D6-4333-A20F-F182C24563C9}" srcOrd="3" destOrd="0" parTransId="{C5E4257B-C0B4-4E63-93CA-87095CD8A3E1}" sibTransId="{D741B463-8EA3-4EF3-86E6-A22F1D947C69}"/>
    <dgm:cxn modelId="{91FFD8D2-5662-4EC5-9B18-E71C1D133E2B}" type="presOf" srcId="{9E2C951B-E167-4B60-8360-9181C58AB6DE}" destId="{D88B5B84-E920-412B-849E-BEB922F16A28}" srcOrd="0" destOrd="0" presId="urn:microsoft.com/office/officeart/2005/8/layout/radial5"/>
    <dgm:cxn modelId="{140F1F69-6429-4FC3-A23A-BDD5A55B1A0A}" type="presOf" srcId="{F510A272-F764-40FF-B0D3-DD48FDCE8746}" destId="{F7AA0F91-AEF5-474B-A776-C04E668A234B}" srcOrd="0" destOrd="0" presId="urn:microsoft.com/office/officeart/2005/8/layout/radial5"/>
    <dgm:cxn modelId="{C9C5E38F-0784-42CE-81B3-90F5BDAA1F9C}" type="presOf" srcId="{306B323A-349E-4EC1-994D-1C97134AD718}" destId="{9065A689-FD8E-4746-B923-30C87F6D2C21}" srcOrd="1" destOrd="0" presId="urn:microsoft.com/office/officeart/2005/8/layout/radial5"/>
    <dgm:cxn modelId="{8C797B35-6F13-45E8-9DA3-668A85B8DC37}" srcId="{DCDE5661-17F5-4D1B-8D46-0E4F889BDCD0}" destId="{898D289E-5DA0-45E5-800B-4C7DC7AD8E9D}" srcOrd="1" destOrd="0" parTransId="{4BD67AAB-C7DE-4DBD-AFB0-8145507656D5}" sibTransId="{DBA9EAF6-B694-4527-BF8A-2DCF862B5CAF}"/>
    <dgm:cxn modelId="{D72ED1B4-E930-4AFB-88B9-8A3EF217C19E}" srcId="{DCDE5661-17F5-4D1B-8D46-0E4F889BDCD0}" destId="{9E2C951B-E167-4B60-8360-9181C58AB6DE}" srcOrd="2" destOrd="0" parTransId="{306B323A-349E-4EC1-994D-1C97134AD718}" sibTransId="{85A621DF-CD7B-4DDA-8DA7-814772667E4C}"/>
    <dgm:cxn modelId="{B22DF4DC-4150-4EC7-BB62-8A05AB76431B}" type="presOf" srcId="{4BD67AAB-C7DE-4DBD-AFB0-8145507656D5}" destId="{1E3597F4-E9F7-4D4F-BBAB-06E61E659E31}" srcOrd="1" destOrd="0" presId="urn:microsoft.com/office/officeart/2005/8/layout/radial5"/>
    <dgm:cxn modelId="{3217ADDB-380F-459B-8239-F40BFF5D0DCF}" type="presOf" srcId="{C5E4257B-C0B4-4E63-93CA-87095CD8A3E1}" destId="{2FAEB8D1-99A8-440D-A9A3-3FDC2ABE4134}" srcOrd="1" destOrd="0" presId="urn:microsoft.com/office/officeart/2005/8/layout/radial5"/>
    <dgm:cxn modelId="{8C85FA0A-B3B7-41BA-90FB-ED96C416C9D7}" type="presOf" srcId="{898D289E-5DA0-45E5-800B-4C7DC7AD8E9D}" destId="{3E39A81C-546F-4A08-AAC8-9BE9A5857B65}" srcOrd="0" destOrd="0" presId="urn:microsoft.com/office/officeart/2005/8/layout/radial5"/>
    <dgm:cxn modelId="{27F31A79-E1AE-4866-965C-8B6868C348D4}" type="presOf" srcId="{0D2662C4-2C32-45C4-8CE4-EA3E58CE7518}" destId="{7B8DF39C-D776-48A6-9A05-1B21D5B4E448}" srcOrd="1" destOrd="0" presId="urn:microsoft.com/office/officeart/2005/8/layout/radial5"/>
    <dgm:cxn modelId="{BA0FAEE3-30AC-4A21-9B1B-C55183B4ABE1}" type="presOf" srcId="{197D9473-32D6-4333-A20F-F182C24563C9}" destId="{730317E4-BEB5-4B60-824F-A83A90D4A187}" srcOrd="0" destOrd="0" presId="urn:microsoft.com/office/officeart/2005/8/layout/radial5"/>
    <dgm:cxn modelId="{C40CE47E-0CAC-4FD1-9D44-30DFE83A8CB6}" type="presOf" srcId="{C2D59D34-BF2E-4BD8-A809-04563C7248A7}" destId="{557B9BA1-BFEF-491C-8493-802829851A9B}" srcOrd="0" destOrd="0" presId="urn:microsoft.com/office/officeart/2005/8/layout/radial5"/>
    <dgm:cxn modelId="{40352158-CF7F-4EC9-8150-4D93EF058407}" type="presParOf" srcId="{5FA7C519-451F-4DC8-ACCF-E8ABF60D6DCA}" destId="{7CFD0582-368F-4A05-BDA4-7BFA9B711C64}" srcOrd="0" destOrd="0" presId="urn:microsoft.com/office/officeart/2005/8/layout/radial5"/>
    <dgm:cxn modelId="{D1338610-7A1F-40DC-BEB8-93F97722E353}" type="presParOf" srcId="{5FA7C519-451F-4DC8-ACCF-E8ABF60D6DCA}" destId="{557B9BA1-BFEF-491C-8493-802829851A9B}" srcOrd="1" destOrd="0" presId="urn:microsoft.com/office/officeart/2005/8/layout/radial5"/>
    <dgm:cxn modelId="{E7E4E769-4B29-46DE-9C06-52D7CAF1048D}" type="presParOf" srcId="{557B9BA1-BFEF-491C-8493-802829851A9B}" destId="{CB0E7513-6B6E-4F86-B6ED-CD51F6C756B3}" srcOrd="0" destOrd="0" presId="urn:microsoft.com/office/officeart/2005/8/layout/radial5"/>
    <dgm:cxn modelId="{63C60D9E-0A87-4A99-B8C6-85F3C977D131}" type="presParOf" srcId="{5FA7C519-451F-4DC8-ACCF-E8ABF60D6DCA}" destId="{F7AA0F91-AEF5-474B-A776-C04E668A234B}" srcOrd="2" destOrd="0" presId="urn:microsoft.com/office/officeart/2005/8/layout/radial5"/>
    <dgm:cxn modelId="{90AAA764-C2BE-4095-B7AB-52825A063C03}" type="presParOf" srcId="{5FA7C519-451F-4DC8-ACCF-E8ABF60D6DCA}" destId="{9E9BD964-FBAA-46E3-AD87-6C901D47A6D1}" srcOrd="3" destOrd="0" presId="urn:microsoft.com/office/officeart/2005/8/layout/radial5"/>
    <dgm:cxn modelId="{C2D4C90C-1BB4-443B-B6DC-08ADC83C77B2}" type="presParOf" srcId="{9E9BD964-FBAA-46E3-AD87-6C901D47A6D1}" destId="{1E3597F4-E9F7-4D4F-BBAB-06E61E659E31}" srcOrd="0" destOrd="0" presId="urn:microsoft.com/office/officeart/2005/8/layout/radial5"/>
    <dgm:cxn modelId="{D8F013E7-7D5B-4466-9418-DEEB9F04AA14}" type="presParOf" srcId="{5FA7C519-451F-4DC8-ACCF-E8ABF60D6DCA}" destId="{3E39A81C-546F-4A08-AAC8-9BE9A5857B65}" srcOrd="4" destOrd="0" presId="urn:microsoft.com/office/officeart/2005/8/layout/radial5"/>
    <dgm:cxn modelId="{D8BAF9B5-D409-443D-B252-6D1D1DADB727}" type="presParOf" srcId="{5FA7C519-451F-4DC8-ACCF-E8ABF60D6DCA}" destId="{8AE4567B-C857-4CCB-8C58-74BF54115880}" srcOrd="5" destOrd="0" presId="urn:microsoft.com/office/officeart/2005/8/layout/radial5"/>
    <dgm:cxn modelId="{065F919E-B572-4E00-86BA-3D3509F7BFCA}" type="presParOf" srcId="{8AE4567B-C857-4CCB-8C58-74BF54115880}" destId="{9065A689-FD8E-4746-B923-30C87F6D2C21}" srcOrd="0" destOrd="0" presId="urn:microsoft.com/office/officeart/2005/8/layout/radial5"/>
    <dgm:cxn modelId="{5D658CEC-46EA-485F-B3D3-94EA42F1D5D8}" type="presParOf" srcId="{5FA7C519-451F-4DC8-ACCF-E8ABF60D6DCA}" destId="{D88B5B84-E920-412B-849E-BEB922F16A28}" srcOrd="6" destOrd="0" presId="urn:microsoft.com/office/officeart/2005/8/layout/radial5"/>
    <dgm:cxn modelId="{16052D64-BA57-4C29-BCE7-602A4A6CB08E}" type="presParOf" srcId="{5FA7C519-451F-4DC8-ACCF-E8ABF60D6DCA}" destId="{14292D76-0746-429B-859D-53105C47AE8A}" srcOrd="7" destOrd="0" presId="urn:microsoft.com/office/officeart/2005/8/layout/radial5"/>
    <dgm:cxn modelId="{17C8D5B3-735C-48DF-814A-9396C0E236F3}" type="presParOf" srcId="{14292D76-0746-429B-859D-53105C47AE8A}" destId="{2FAEB8D1-99A8-440D-A9A3-3FDC2ABE4134}" srcOrd="0" destOrd="0" presId="urn:microsoft.com/office/officeart/2005/8/layout/radial5"/>
    <dgm:cxn modelId="{A543B709-D273-4F3B-A6AD-A6A6FD8E38F3}" type="presParOf" srcId="{5FA7C519-451F-4DC8-ACCF-E8ABF60D6DCA}" destId="{730317E4-BEB5-4B60-824F-A83A90D4A187}" srcOrd="8" destOrd="0" presId="urn:microsoft.com/office/officeart/2005/8/layout/radial5"/>
    <dgm:cxn modelId="{5B6B6BF7-E9B5-4129-A1AB-B178B200144A}" type="presParOf" srcId="{5FA7C519-451F-4DC8-ACCF-E8ABF60D6DCA}" destId="{2E8175A8-A4BC-4F77-B03E-2D2AAE0B87D1}" srcOrd="9" destOrd="0" presId="urn:microsoft.com/office/officeart/2005/8/layout/radial5"/>
    <dgm:cxn modelId="{61BBE265-7CDB-47AF-BC81-0674A11A7AFB}" type="presParOf" srcId="{2E8175A8-A4BC-4F77-B03E-2D2AAE0B87D1}" destId="{7B8DF39C-D776-48A6-9A05-1B21D5B4E448}" srcOrd="0" destOrd="0" presId="urn:microsoft.com/office/officeart/2005/8/layout/radial5"/>
    <dgm:cxn modelId="{3CB508F3-F92A-4583-AA7F-69287798EB2C}" type="presParOf" srcId="{5FA7C519-451F-4DC8-ACCF-E8ABF60D6DCA}" destId="{6247AC4B-3CBA-406D-AF6D-C7F07709B3CB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3A4F94-CC86-466E-B271-2602670ACB9B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5F5B45-B833-4D36-A9D4-954807472BF5}">
      <dgm:prSet phldrT="[Text]" custT="1"/>
      <dgm:spPr/>
      <dgm:t>
        <a:bodyPr/>
        <a:lstStyle/>
        <a:p>
          <a:r>
            <a:rPr lang="en-US" sz="900" b="1" noProof="0" dirty="0" smtClean="0"/>
            <a:t>IRI</a:t>
          </a:r>
          <a:endParaRPr lang="en-US" sz="900" b="1" noProof="0" dirty="0"/>
        </a:p>
      </dgm:t>
    </dgm:pt>
    <dgm:pt modelId="{C34906E7-EC10-4248-9E03-CFD28E7BF021}" type="parTrans" cxnId="{324E3BDC-D577-4B4D-A6A1-168756A92E10}">
      <dgm:prSet/>
      <dgm:spPr/>
      <dgm:t>
        <a:bodyPr/>
        <a:lstStyle/>
        <a:p>
          <a:endParaRPr lang="en-US" noProof="0" dirty="0"/>
        </a:p>
      </dgm:t>
    </dgm:pt>
    <dgm:pt modelId="{8F81B5AC-F9D7-429F-A90F-1BBEF5BE17C8}" type="sibTrans" cxnId="{324E3BDC-D577-4B4D-A6A1-168756A92E10}">
      <dgm:prSet/>
      <dgm:spPr/>
      <dgm:t>
        <a:bodyPr/>
        <a:lstStyle/>
        <a:p>
          <a:endParaRPr lang="en-US" noProof="0" dirty="0"/>
        </a:p>
      </dgm:t>
    </dgm:pt>
    <dgm:pt modelId="{C0A6F3C9-C4BD-4C19-A88F-53B849255E79}">
      <dgm:prSet phldrT="[Text]"/>
      <dgm:spPr/>
      <dgm:t>
        <a:bodyPr/>
        <a:lstStyle/>
        <a:p>
          <a:r>
            <a:rPr lang="en-US" b="1" noProof="0" dirty="0" smtClean="0"/>
            <a:t>IRI Using Convention</a:t>
          </a:r>
        </a:p>
      </dgm:t>
    </dgm:pt>
    <dgm:pt modelId="{8E662AB7-53FF-4364-8DF1-424C98D2B3FB}" type="parTrans" cxnId="{66C93D24-E2B1-46A9-ADBB-9626707CA0D2}">
      <dgm:prSet/>
      <dgm:spPr/>
      <dgm:t>
        <a:bodyPr/>
        <a:lstStyle/>
        <a:p>
          <a:endParaRPr lang="en-US" noProof="0" dirty="0"/>
        </a:p>
      </dgm:t>
    </dgm:pt>
    <dgm:pt modelId="{F4A33067-8C23-48D0-958C-163DE49573EC}" type="sibTrans" cxnId="{66C93D24-E2B1-46A9-ADBB-9626707CA0D2}">
      <dgm:prSet/>
      <dgm:spPr/>
      <dgm:t>
        <a:bodyPr/>
        <a:lstStyle/>
        <a:p>
          <a:endParaRPr lang="en-US" noProof="0" dirty="0"/>
        </a:p>
      </dgm:t>
    </dgm:pt>
    <dgm:pt modelId="{6F015859-5FA7-445B-B649-4842D720F298}">
      <dgm:prSet phldrT="[Text]"/>
      <dgm:spPr/>
      <dgm:t>
        <a:bodyPr/>
        <a:lstStyle/>
        <a:p>
          <a:r>
            <a:rPr lang="en-US" b="1" noProof="0" dirty="0" smtClean="0"/>
            <a:t>IRI Owner Naming</a:t>
          </a:r>
          <a:endParaRPr lang="en-US" b="1" noProof="0" dirty="0"/>
        </a:p>
      </dgm:t>
    </dgm:pt>
    <dgm:pt modelId="{62FFE3F4-769E-43A6-BE10-C84C87BDC649}" type="parTrans" cxnId="{AD5C3A76-A787-4745-9259-FB73940434BD}">
      <dgm:prSet/>
      <dgm:spPr/>
      <dgm:t>
        <a:bodyPr/>
        <a:lstStyle/>
        <a:p>
          <a:endParaRPr lang="en-US" noProof="0" dirty="0"/>
        </a:p>
      </dgm:t>
    </dgm:pt>
    <dgm:pt modelId="{4744F3CB-1C25-4AC2-B099-FFD641CC01D1}" type="sibTrans" cxnId="{AD5C3A76-A787-4745-9259-FB73940434BD}">
      <dgm:prSet/>
      <dgm:spPr/>
      <dgm:t>
        <a:bodyPr/>
        <a:lstStyle/>
        <a:p>
          <a:endParaRPr lang="en-US" noProof="0" dirty="0"/>
        </a:p>
      </dgm:t>
    </dgm:pt>
    <dgm:pt modelId="{99956C4C-C2FC-4279-9F74-6526428AB642}">
      <dgm:prSet/>
      <dgm:spPr/>
      <dgm:t>
        <a:bodyPr/>
        <a:lstStyle/>
        <a:p>
          <a:r>
            <a:rPr lang="en-US" noProof="0" dirty="0" smtClean="0"/>
            <a:t> Implementation IRI</a:t>
          </a:r>
          <a:endParaRPr lang="en-US" noProof="0" dirty="0"/>
        </a:p>
      </dgm:t>
    </dgm:pt>
    <dgm:pt modelId="{BF908F32-1AF3-4235-BBE6-9A631BD26EE6}" type="parTrans" cxnId="{F1040105-C20C-4461-BE80-0DF83662A3C6}">
      <dgm:prSet/>
      <dgm:spPr/>
      <dgm:t>
        <a:bodyPr/>
        <a:lstStyle/>
        <a:p>
          <a:endParaRPr lang="en-US" noProof="0" dirty="0"/>
        </a:p>
      </dgm:t>
    </dgm:pt>
    <dgm:pt modelId="{77C822E8-D70D-4CD5-B688-B72DD23E73BD}" type="sibTrans" cxnId="{F1040105-C20C-4461-BE80-0DF83662A3C6}">
      <dgm:prSet/>
      <dgm:spPr/>
      <dgm:t>
        <a:bodyPr/>
        <a:lstStyle/>
        <a:p>
          <a:endParaRPr lang="en-US" noProof="0" dirty="0"/>
        </a:p>
      </dgm:t>
    </dgm:pt>
    <dgm:pt modelId="{8D6020EC-24E9-48CC-B61C-50C568788502}">
      <dgm:prSet/>
      <dgm:spPr/>
      <dgm:t>
        <a:bodyPr/>
        <a:lstStyle/>
        <a:p>
          <a:r>
            <a:rPr lang="en-US" noProof="0" dirty="0" smtClean="0"/>
            <a:t>Naming Resources IRI</a:t>
          </a:r>
          <a:endParaRPr lang="en-US" noProof="0" dirty="0"/>
        </a:p>
      </dgm:t>
    </dgm:pt>
    <dgm:pt modelId="{1468940D-16C1-4590-9AD5-C5D8FAF96855}" type="parTrans" cxnId="{F93FFCF4-8C46-4A7C-85E6-A03719FA6F8F}">
      <dgm:prSet/>
      <dgm:spPr/>
      <dgm:t>
        <a:bodyPr/>
        <a:lstStyle/>
        <a:p>
          <a:endParaRPr lang="en-US" noProof="0" dirty="0"/>
        </a:p>
      </dgm:t>
    </dgm:pt>
    <dgm:pt modelId="{F6D0C0B0-129D-47BB-9F4D-EE8B0BEEE72A}" type="sibTrans" cxnId="{F93FFCF4-8C46-4A7C-85E6-A03719FA6F8F}">
      <dgm:prSet/>
      <dgm:spPr/>
      <dgm:t>
        <a:bodyPr/>
        <a:lstStyle/>
        <a:p>
          <a:endParaRPr lang="en-US" noProof="0" dirty="0"/>
        </a:p>
      </dgm:t>
    </dgm:pt>
    <dgm:pt modelId="{9A5F50FA-DA66-417C-B659-6E8658F49E45}">
      <dgm:prSet/>
      <dgm:spPr/>
      <dgm:t>
        <a:bodyPr/>
        <a:lstStyle/>
        <a:p>
          <a:r>
            <a:rPr lang="en-US" noProof="0" dirty="0" smtClean="0"/>
            <a:t>Resource IRI</a:t>
          </a:r>
          <a:endParaRPr lang="en-US" noProof="0" dirty="0"/>
        </a:p>
      </dgm:t>
    </dgm:pt>
    <dgm:pt modelId="{736330B6-17E0-4857-BA91-DEB6D50A2323}" type="parTrans" cxnId="{CA424417-E334-4BD3-8CD0-F12E0E7E481F}">
      <dgm:prSet/>
      <dgm:spPr/>
      <dgm:t>
        <a:bodyPr/>
        <a:lstStyle/>
        <a:p>
          <a:endParaRPr lang="en-US" noProof="0" dirty="0"/>
        </a:p>
      </dgm:t>
    </dgm:pt>
    <dgm:pt modelId="{2596AE8B-1F79-403E-AEF6-AFD40C27F794}" type="sibTrans" cxnId="{CA424417-E334-4BD3-8CD0-F12E0E7E481F}">
      <dgm:prSet/>
      <dgm:spPr/>
      <dgm:t>
        <a:bodyPr/>
        <a:lstStyle/>
        <a:p>
          <a:endParaRPr lang="en-US" noProof="0" dirty="0"/>
        </a:p>
      </dgm:t>
    </dgm:pt>
    <dgm:pt modelId="{0F78B37F-2FDB-46C0-959F-8806380EF012}">
      <dgm:prSet/>
      <dgm:spPr/>
      <dgm:t>
        <a:bodyPr/>
        <a:lstStyle/>
        <a:p>
          <a:r>
            <a:rPr lang="en-US" noProof="0" dirty="0" smtClean="0"/>
            <a:t>Page IRI</a:t>
          </a:r>
          <a:endParaRPr lang="en-US" noProof="0" dirty="0"/>
        </a:p>
      </dgm:t>
    </dgm:pt>
    <dgm:pt modelId="{17252BC3-8A56-4DA3-B5C9-0ED06D051C4D}" type="parTrans" cxnId="{51EF243D-0ECF-48EF-BDBB-8DB0DE179DEA}">
      <dgm:prSet/>
      <dgm:spPr/>
      <dgm:t>
        <a:bodyPr/>
        <a:lstStyle/>
        <a:p>
          <a:endParaRPr lang="en-US" noProof="0" dirty="0"/>
        </a:p>
      </dgm:t>
    </dgm:pt>
    <dgm:pt modelId="{08387FF1-8F08-4D92-8227-4947B3F07ECD}" type="sibTrans" cxnId="{51EF243D-0ECF-48EF-BDBB-8DB0DE179DEA}">
      <dgm:prSet/>
      <dgm:spPr/>
      <dgm:t>
        <a:bodyPr/>
        <a:lstStyle/>
        <a:p>
          <a:endParaRPr lang="en-US" noProof="0" dirty="0"/>
        </a:p>
      </dgm:t>
    </dgm:pt>
    <dgm:pt modelId="{F19CCA40-E8D3-400C-AE47-DD01BB6D0A87}">
      <dgm:prSet/>
      <dgm:spPr/>
      <dgm:t>
        <a:bodyPr/>
        <a:lstStyle/>
        <a:p>
          <a:r>
            <a:rPr lang="en-US" noProof="0" dirty="0" smtClean="0"/>
            <a:t>Data IRI</a:t>
          </a:r>
          <a:endParaRPr lang="en-US" noProof="0" dirty="0"/>
        </a:p>
      </dgm:t>
    </dgm:pt>
    <dgm:pt modelId="{F597841E-FD04-40D9-BA4E-2C0F84F24677}" type="parTrans" cxnId="{C866E64C-2FD6-4E56-83E4-FB6E6D24D4EC}">
      <dgm:prSet/>
      <dgm:spPr/>
      <dgm:t>
        <a:bodyPr/>
        <a:lstStyle/>
        <a:p>
          <a:endParaRPr lang="en-US" noProof="0" dirty="0"/>
        </a:p>
      </dgm:t>
    </dgm:pt>
    <dgm:pt modelId="{DAD627D8-8449-4A32-88A6-FDA4F3C0D615}" type="sibTrans" cxnId="{C866E64C-2FD6-4E56-83E4-FB6E6D24D4EC}">
      <dgm:prSet/>
      <dgm:spPr/>
      <dgm:t>
        <a:bodyPr/>
        <a:lstStyle/>
        <a:p>
          <a:endParaRPr lang="en-US" noProof="0" dirty="0"/>
        </a:p>
      </dgm:t>
    </dgm:pt>
    <dgm:pt modelId="{A50CD65B-50FF-4AD6-9C10-856EB8D4E565}">
      <dgm:prSet/>
      <dgm:spPr/>
      <dgm:t>
        <a:bodyPr/>
        <a:lstStyle/>
        <a:p>
          <a:r>
            <a:rPr lang="en-US" noProof="0" dirty="0" smtClean="0"/>
            <a:t>Ontology IRI</a:t>
          </a:r>
          <a:endParaRPr lang="en-US" noProof="0" dirty="0"/>
        </a:p>
      </dgm:t>
    </dgm:pt>
    <dgm:pt modelId="{85A12DD7-5803-44E0-A8AA-714C39DD3303}" type="parTrans" cxnId="{6126458F-35DA-4757-A064-280D01040672}">
      <dgm:prSet/>
      <dgm:spPr/>
      <dgm:t>
        <a:bodyPr/>
        <a:lstStyle/>
        <a:p>
          <a:endParaRPr lang="en-US" noProof="0" dirty="0"/>
        </a:p>
      </dgm:t>
    </dgm:pt>
    <dgm:pt modelId="{7863F313-B233-40E0-A795-D7A294FD91BC}" type="sibTrans" cxnId="{6126458F-35DA-4757-A064-280D01040672}">
      <dgm:prSet/>
      <dgm:spPr/>
      <dgm:t>
        <a:bodyPr/>
        <a:lstStyle/>
        <a:p>
          <a:endParaRPr lang="en-US" noProof="0" dirty="0"/>
        </a:p>
      </dgm:t>
    </dgm:pt>
    <dgm:pt modelId="{2A6EF1B8-8E3D-49BB-A134-FD16FC4049EF}">
      <dgm:prSet/>
      <dgm:spPr/>
      <dgm:t>
        <a:bodyPr/>
        <a:lstStyle/>
        <a:p>
          <a:r>
            <a:rPr lang="en-US" noProof="0" dirty="0" smtClean="0"/>
            <a:t>Document IRI</a:t>
          </a:r>
          <a:endParaRPr lang="en-US" noProof="0" dirty="0"/>
        </a:p>
      </dgm:t>
    </dgm:pt>
    <dgm:pt modelId="{8E76EFDF-3D73-49AF-B09F-B014E18BA4FF}" type="parTrans" cxnId="{CB270828-65DD-4180-95E5-F0547C12A2C4}">
      <dgm:prSet/>
      <dgm:spPr/>
      <dgm:t>
        <a:bodyPr/>
        <a:lstStyle/>
        <a:p>
          <a:endParaRPr lang="en-US" noProof="0" dirty="0"/>
        </a:p>
      </dgm:t>
    </dgm:pt>
    <dgm:pt modelId="{E1210B30-BE8B-4C18-8E93-D721C4EDBB99}" type="sibTrans" cxnId="{CB270828-65DD-4180-95E5-F0547C12A2C4}">
      <dgm:prSet/>
      <dgm:spPr/>
      <dgm:t>
        <a:bodyPr/>
        <a:lstStyle/>
        <a:p>
          <a:endParaRPr lang="en-US" noProof="0" dirty="0"/>
        </a:p>
      </dgm:t>
    </dgm:pt>
    <dgm:pt modelId="{421F4C73-6D9F-49C9-8728-B3FD54699903}">
      <dgm:prSet/>
      <dgm:spPr/>
      <dgm:t>
        <a:bodyPr/>
        <a:lstStyle/>
        <a:p>
          <a:r>
            <a:rPr lang="en-US" noProof="0" dirty="0" smtClean="0"/>
            <a:t>Document Representation IRI</a:t>
          </a:r>
          <a:endParaRPr lang="en-US" noProof="0" dirty="0"/>
        </a:p>
      </dgm:t>
    </dgm:pt>
    <dgm:pt modelId="{7C4018EA-C8CD-462A-9052-A6A6FCA5C50D}" type="parTrans" cxnId="{776F9710-CD86-49BF-BAD6-A0CB933476D2}">
      <dgm:prSet/>
      <dgm:spPr/>
      <dgm:t>
        <a:bodyPr/>
        <a:lstStyle/>
        <a:p>
          <a:endParaRPr lang="en-US" noProof="0" dirty="0"/>
        </a:p>
      </dgm:t>
    </dgm:pt>
    <dgm:pt modelId="{545D2831-3A4E-4CFD-9AFF-1A0E626ACA8B}" type="sibTrans" cxnId="{776F9710-CD86-49BF-BAD6-A0CB933476D2}">
      <dgm:prSet/>
      <dgm:spPr/>
      <dgm:t>
        <a:bodyPr/>
        <a:lstStyle/>
        <a:p>
          <a:endParaRPr lang="en-US" noProof="0" dirty="0"/>
        </a:p>
      </dgm:t>
    </dgm:pt>
    <dgm:pt modelId="{7BF6B0A7-6304-4F33-BF8B-221E3F829CC1}">
      <dgm:prSet/>
      <dgm:spPr/>
      <dgm:t>
        <a:bodyPr/>
        <a:lstStyle/>
        <a:p>
          <a:r>
            <a:rPr lang="en-US" noProof="0" dirty="0" smtClean="0"/>
            <a:t>Concept IRI</a:t>
          </a:r>
          <a:endParaRPr lang="en-US" noProof="0" dirty="0"/>
        </a:p>
      </dgm:t>
    </dgm:pt>
    <dgm:pt modelId="{FC6BF952-F3D4-4A92-AA28-5BC18175716E}" type="parTrans" cxnId="{A2A39166-D4E1-44C3-866E-513CF17F6D56}">
      <dgm:prSet/>
      <dgm:spPr/>
      <dgm:t>
        <a:bodyPr/>
        <a:lstStyle/>
        <a:p>
          <a:endParaRPr lang="en-US" noProof="0" dirty="0"/>
        </a:p>
      </dgm:t>
    </dgm:pt>
    <dgm:pt modelId="{45516F62-8658-44BB-8BBD-63FD7559F8CE}" type="sibTrans" cxnId="{A2A39166-D4E1-44C3-866E-513CF17F6D56}">
      <dgm:prSet/>
      <dgm:spPr/>
      <dgm:t>
        <a:bodyPr/>
        <a:lstStyle/>
        <a:p>
          <a:endParaRPr lang="en-US" noProof="0" dirty="0"/>
        </a:p>
      </dgm:t>
    </dgm:pt>
    <dgm:pt modelId="{A4506A8A-D372-4211-BB94-2E67A13A4A74}">
      <dgm:prSet/>
      <dgm:spPr/>
      <dgm:t>
        <a:bodyPr/>
        <a:lstStyle/>
        <a:p>
          <a:r>
            <a:rPr lang="en-US" noProof="0" dirty="0" smtClean="0"/>
            <a:t>Id IRI</a:t>
          </a:r>
          <a:endParaRPr lang="en-US" noProof="0" dirty="0"/>
        </a:p>
      </dgm:t>
    </dgm:pt>
    <dgm:pt modelId="{4A7A5ABF-A94E-4B97-97EB-EDD9175E318F}" type="parTrans" cxnId="{D1E5D7F1-6EC8-4712-947F-65BBFCAA43E9}">
      <dgm:prSet/>
      <dgm:spPr/>
      <dgm:t>
        <a:bodyPr/>
        <a:lstStyle/>
        <a:p>
          <a:endParaRPr lang="en-US" noProof="0" dirty="0"/>
        </a:p>
      </dgm:t>
    </dgm:pt>
    <dgm:pt modelId="{16D1B95D-8A32-44F5-BC24-C74B618049B0}" type="sibTrans" cxnId="{D1E5D7F1-6EC8-4712-947F-65BBFCAA43E9}">
      <dgm:prSet/>
      <dgm:spPr/>
      <dgm:t>
        <a:bodyPr/>
        <a:lstStyle/>
        <a:p>
          <a:endParaRPr lang="en-US" noProof="0" dirty="0"/>
        </a:p>
      </dgm:t>
    </dgm:pt>
    <dgm:pt modelId="{541539E2-0CB4-4025-B8C2-EAF89C1CE5F2}">
      <dgm:prSet/>
      <dgm:spPr/>
      <dgm:t>
        <a:bodyPr/>
        <a:lstStyle/>
        <a:p>
          <a:r>
            <a:rPr lang="en-US" noProof="0" dirty="0" smtClean="0"/>
            <a:t>Information IRI</a:t>
          </a:r>
          <a:endParaRPr lang="en-US" noProof="0" dirty="0"/>
        </a:p>
      </dgm:t>
    </dgm:pt>
    <dgm:pt modelId="{6A6DEEFD-E5E5-4480-B367-6A63226F2ACC}" type="parTrans" cxnId="{46B3995F-0C6B-44E1-909F-B21D712FBD9E}">
      <dgm:prSet/>
      <dgm:spPr>
        <a:ln>
          <a:noFill/>
        </a:ln>
      </dgm:spPr>
      <dgm:t>
        <a:bodyPr/>
        <a:lstStyle/>
        <a:p>
          <a:endParaRPr lang="en-US" noProof="0" dirty="0"/>
        </a:p>
      </dgm:t>
    </dgm:pt>
    <dgm:pt modelId="{91471039-C019-4D0B-B55B-7D5893214096}" type="sibTrans" cxnId="{46B3995F-0C6B-44E1-909F-B21D712FBD9E}">
      <dgm:prSet/>
      <dgm:spPr/>
      <dgm:t>
        <a:bodyPr/>
        <a:lstStyle/>
        <a:p>
          <a:endParaRPr lang="en-US" noProof="0" dirty="0"/>
        </a:p>
      </dgm:t>
    </dgm:pt>
    <dgm:pt modelId="{A670061F-32CA-4A40-9890-4BCECE8241AD}">
      <dgm:prSet/>
      <dgm:spPr/>
      <dgm:t>
        <a:bodyPr/>
        <a:lstStyle/>
        <a:p>
          <a:r>
            <a:rPr lang="en-US" noProof="0" dirty="0" smtClean="0"/>
            <a:t>Non-Information IRI</a:t>
          </a:r>
          <a:endParaRPr lang="en-US" noProof="0" dirty="0"/>
        </a:p>
      </dgm:t>
    </dgm:pt>
    <dgm:pt modelId="{5D38CE31-3A3C-4489-A3FF-8DD0C19D170B}" type="parTrans" cxnId="{47075AD0-A8E2-4073-8AF2-647B29D6F110}">
      <dgm:prSet/>
      <dgm:spPr/>
      <dgm:t>
        <a:bodyPr/>
        <a:lstStyle/>
        <a:p>
          <a:endParaRPr lang="en-US"/>
        </a:p>
      </dgm:t>
    </dgm:pt>
    <dgm:pt modelId="{FE319544-380A-48DC-82E0-B8264982675C}" type="sibTrans" cxnId="{47075AD0-A8E2-4073-8AF2-647B29D6F110}">
      <dgm:prSet/>
      <dgm:spPr/>
      <dgm:t>
        <a:bodyPr/>
        <a:lstStyle/>
        <a:p>
          <a:endParaRPr lang="en-US"/>
        </a:p>
      </dgm:t>
    </dgm:pt>
    <dgm:pt modelId="{C80F32EF-42CB-4D15-8562-F42C343E7AF1}" type="pres">
      <dgm:prSet presAssocID="{033A4F94-CC86-466E-B271-2602670ACB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3664CF-B2BC-44CF-B2C7-A5982C0C0333}" type="pres">
      <dgm:prSet presAssocID="{1D5F5B45-B833-4D36-A9D4-954807472BF5}" presName="hierRoot1" presStyleCnt="0">
        <dgm:presLayoutVars>
          <dgm:hierBranch val="init"/>
        </dgm:presLayoutVars>
      </dgm:prSet>
      <dgm:spPr/>
    </dgm:pt>
    <dgm:pt modelId="{E33FA158-1FE2-45ED-937D-686C5E1C17FC}" type="pres">
      <dgm:prSet presAssocID="{1D5F5B45-B833-4D36-A9D4-954807472BF5}" presName="rootComposite1" presStyleCnt="0"/>
      <dgm:spPr/>
    </dgm:pt>
    <dgm:pt modelId="{C0E79E5B-A59B-487B-9029-9754424F662F}" type="pres">
      <dgm:prSet presAssocID="{1D5F5B45-B833-4D36-A9D4-954807472BF5}" presName="rootText1" presStyleLbl="node0" presStyleIdx="0" presStyleCnt="2" custLinFactY="-98510" custLinFactNeighborX="628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8B8880-5C8A-451C-8A10-4CE1FA1D8A8D}" type="pres">
      <dgm:prSet presAssocID="{1D5F5B45-B833-4D36-A9D4-954807472BF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9D8C766-5EB4-4CFC-A334-8BDA5EB1697E}" type="pres">
      <dgm:prSet presAssocID="{1D5F5B45-B833-4D36-A9D4-954807472BF5}" presName="hierChild2" presStyleCnt="0"/>
      <dgm:spPr/>
    </dgm:pt>
    <dgm:pt modelId="{D42D4CEF-8476-419D-9B03-ADFE80670C0B}" type="pres">
      <dgm:prSet presAssocID="{8E662AB7-53FF-4364-8DF1-424C98D2B3F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CFBAE118-F808-4E90-ADCA-C69802371C67}" type="pres">
      <dgm:prSet presAssocID="{C0A6F3C9-C4BD-4C19-A88F-53B849255E79}" presName="hierRoot2" presStyleCnt="0">
        <dgm:presLayoutVars>
          <dgm:hierBranch val="init"/>
        </dgm:presLayoutVars>
      </dgm:prSet>
      <dgm:spPr/>
    </dgm:pt>
    <dgm:pt modelId="{E8F8158B-EEC2-4A3B-868F-8133FE21FC74}" type="pres">
      <dgm:prSet presAssocID="{C0A6F3C9-C4BD-4C19-A88F-53B849255E79}" presName="rootComposite" presStyleCnt="0"/>
      <dgm:spPr/>
    </dgm:pt>
    <dgm:pt modelId="{BC4E75B1-77BD-49BA-A318-88291DCDE39F}" type="pres">
      <dgm:prSet presAssocID="{C0A6F3C9-C4BD-4C19-A88F-53B849255E79}" presName="rootText" presStyleLbl="node2" presStyleIdx="0" presStyleCnt="2" custLinFactY="-51717" custLinFactNeighborX="-57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1CB3F6-13F8-44C9-9364-527F0425B264}" type="pres">
      <dgm:prSet presAssocID="{C0A6F3C9-C4BD-4C19-A88F-53B849255E79}" presName="rootConnector" presStyleLbl="node2" presStyleIdx="0" presStyleCnt="2"/>
      <dgm:spPr/>
      <dgm:t>
        <a:bodyPr/>
        <a:lstStyle/>
        <a:p>
          <a:endParaRPr lang="en-US"/>
        </a:p>
      </dgm:t>
    </dgm:pt>
    <dgm:pt modelId="{258629C5-15C7-452B-9A04-E993BC290CAD}" type="pres">
      <dgm:prSet presAssocID="{C0A6F3C9-C4BD-4C19-A88F-53B849255E79}" presName="hierChild4" presStyleCnt="0"/>
      <dgm:spPr/>
    </dgm:pt>
    <dgm:pt modelId="{D3D79A07-4334-4922-99F0-5DA940592CB7}" type="pres">
      <dgm:prSet presAssocID="{BF908F32-1AF3-4235-BBE6-9A631BD26EE6}" presName="Name37" presStyleLbl="parChTrans1D3" presStyleIdx="0" presStyleCnt="2"/>
      <dgm:spPr/>
      <dgm:t>
        <a:bodyPr/>
        <a:lstStyle/>
        <a:p>
          <a:endParaRPr lang="en-US"/>
        </a:p>
      </dgm:t>
    </dgm:pt>
    <dgm:pt modelId="{3EF8270A-66DF-41FB-8871-219BDFF5E47F}" type="pres">
      <dgm:prSet presAssocID="{99956C4C-C2FC-4279-9F74-6526428AB642}" presName="hierRoot2" presStyleCnt="0">
        <dgm:presLayoutVars>
          <dgm:hierBranch/>
        </dgm:presLayoutVars>
      </dgm:prSet>
      <dgm:spPr/>
    </dgm:pt>
    <dgm:pt modelId="{5BDF668D-D306-4FE9-87D3-64D2F1CDD72D}" type="pres">
      <dgm:prSet presAssocID="{99956C4C-C2FC-4279-9F74-6526428AB642}" presName="rootComposite" presStyleCnt="0"/>
      <dgm:spPr/>
    </dgm:pt>
    <dgm:pt modelId="{5BC8FC7D-7A9B-4D1D-A9E1-3F7D399CF72B}" type="pres">
      <dgm:prSet presAssocID="{99956C4C-C2FC-4279-9F74-6526428AB642}" presName="rootText" presStyleLbl="node3" presStyleIdx="0" presStyleCnt="2" custLinFactNeighborX="-3261" custLinFactNeighborY="-653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E0F108-0AB7-4FAA-B4C0-7908C1CDDF06}" type="pres">
      <dgm:prSet presAssocID="{99956C4C-C2FC-4279-9F74-6526428AB642}" presName="rootConnector" presStyleLbl="node3" presStyleIdx="0" presStyleCnt="2"/>
      <dgm:spPr/>
      <dgm:t>
        <a:bodyPr/>
        <a:lstStyle/>
        <a:p>
          <a:endParaRPr lang="en-US"/>
        </a:p>
      </dgm:t>
    </dgm:pt>
    <dgm:pt modelId="{14365D77-A584-4802-B4CE-1D4799D30CA5}" type="pres">
      <dgm:prSet presAssocID="{99956C4C-C2FC-4279-9F74-6526428AB642}" presName="hierChild4" presStyleCnt="0"/>
      <dgm:spPr/>
    </dgm:pt>
    <dgm:pt modelId="{381B334E-47BE-4474-8F23-4EF3ED23B076}" type="pres">
      <dgm:prSet presAssocID="{736330B6-17E0-4857-BA91-DEB6D50A2323}" presName="Name35" presStyleLbl="parChTrans1D4" presStyleIdx="0" presStyleCnt="9"/>
      <dgm:spPr/>
      <dgm:t>
        <a:bodyPr/>
        <a:lstStyle/>
        <a:p>
          <a:endParaRPr lang="en-US"/>
        </a:p>
      </dgm:t>
    </dgm:pt>
    <dgm:pt modelId="{3BE11D29-FA24-4D4D-ABB5-6F010AE35404}" type="pres">
      <dgm:prSet presAssocID="{9A5F50FA-DA66-417C-B659-6E8658F49E45}" presName="hierRoot2" presStyleCnt="0">
        <dgm:presLayoutVars>
          <dgm:hierBranch/>
        </dgm:presLayoutVars>
      </dgm:prSet>
      <dgm:spPr/>
    </dgm:pt>
    <dgm:pt modelId="{DC5A2DA2-9DA9-4634-A3AB-F19773367829}" type="pres">
      <dgm:prSet presAssocID="{9A5F50FA-DA66-417C-B659-6E8658F49E45}" presName="rootComposite" presStyleCnt="0"/>
      <dgm:spPr/>
    </dgm:pt>
    <dgm:pt modelId="{D4757220-5198-4746-A321-E08F817F8B58}" type="pres">
      <dgm:prSet presAssocID="{9A5F50FA-DA66-417C-B659-6E8658F49E45}" presName="rootText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B98D56-BF0C-4893-B493-5E656C4E2808}" type="pres">
      <dgm:prSet presAssocID="{9A5F50FA-DA66-417C-B659-6E8658F49E45}" presName="rootConnector" presStyleLbl="node4" presStyleIdx="0" presStyleCnt="9"/>
      <dgm:spPr/>
      <dgm:t>
        <a:bodyPr/>
        <a:lstStyle/>
        <a:p>
          <a:endParaRPr lang="en-US"/>
        </a:p>
      </dgm:t>
    </dgm:pt>
    <dgm:pt modelId="{75BB98BF-317D-43D7-8F9B-E51641195AA1}" type="pres">
      <dgm:prSet presAssocID="{9A5F50FA-DA66-417C-B659-6E8658F49E45}" presName="hierChild4" presStyleCnt="0"/>
      <dgm:spPr/>
    </dgm:pt>
    <dgm:pt modelId="{A2E12111-4D73-4E0E-BC90-3A59EA1EDA52}" type="pres">
      <dgm:prSet presAssocID="{9A5F50FA-DA66-417C-B659-6E8658F49E45}" presName="hierChild5" presStyleCnt="0"/>
      <dgm:spPr/>
    </dgm:pt>
    <dgm:pt modelId="{28C2EC34-D272-4A2B-88B8-8D69CC652FAB}" type="pres">
      <dgm:prSet presAssocID="{17252BC3-8A56-4DA3-B5C9-0ED06D051C4D}" presName="Name35" presStyleLbl="parChTrans1D4" presStyleIdx="1" presStyleCnt="9"/>
      <dgm:spPr/>
      <dgm:t>
        <a:bodyPr/>
        <a:lstStyle/>
        <a:p>
          <a:endParaRPr lang="en-US"/>
        </a:p>
      </dgm:t>
    </dgm:pt>
    <dgm:pt modelId="{E8F5B2F1-A27B-4E07-B898-9D5643BB494F}" type="pres">
      <dgm:prSet presAssocID="{0F78B37F-2FDB-46C0-959F-8806380EF012}" presName="hierRoot2" presStyleCnt="0">
        <dgm:presLayoutVars>
          <dgm:hierBranch val="init"/>
        </dgm:presLayoutVars>
      </dgm:prSet>
      <dgm:spPr/>
    </dgm:pt>
    <dgm:pt modelId="{992C4DAA-765F-42C2-AFE1-E0B4ABBF2526}" type="pres">
      <dgm:prSet presAssocID="{0F78B37F-2FDB-46C0-959F-8806380EF012}" presName="rootComposite" presStyleCnt="0"/>
      <dgm:spPr/>
    </dgm:pt>
    <dgm:pt modelId="{CF432F38-424E-4E58-820C-2B98B63CECC7}" type="pres">
      <dgm:prSet presAssocID="{0F78B37F-2FDB-46C0-959F-8806380EF012}" presName="rootText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A65D73-30E5-48EA-9749-5CAC834D31F5}" type="pres">
      <dgm:prSet presAssocID="{0F78B37F-2FDB-46C0-959F-8806380EF012}" presName="rootConnector" presStyleLbl="node4" presStyleIdx="1" presStyleCnt="9"/>
      <dgm:spPr/>
      <dgm:t>
        <a:bodyPr/>
        <a:lstStyle/>
        <a:p>
          <a:endParaRPr lang="en-US"/>
        </a:p>
      </dgm:t>
    </dgm:pt>
    <dgm:pt modelId="{73A69511-9677-44FE-812A-99264234BBA0}" type="pres">
      <dgm:prSet presAssocID="{0F78B37F-2FDB-46C0-959F-8806380EF012}" presName="hierChild4" presStyleCnt="0"/>
      <dgm:spPr/>
    </dgm:pt>
    <dgm:pt modelId="{B964CF33-8B32-49E8-B1D4-7236019567CE}" type="pres">
      <dgm:prSet presAssocID="{0F78B37F-2FDB-46C0-959F-8806380EF012}" presName="hierChild5" presStyleCnt="0"/>
      <dgm:spPr/>
    </dgm:pt>
    <dgm:pt modelId="{C5693FC4-651F-4457-AAE9-EE1074A21E85}" type="pres">
      <dgm:prSet presAssocID="{F597841E-FD04-40D9-BA4E-2C0F84F24677}" presName="Name35" presStyleLbl="parChTrans1D4" presStyleIdx="2" presStyleCnt="9"/>
      <dgm:spPr/>
      <dgm:t>
        <a:bodyPr/>
        <a:lstStyle/>
        <a:p>
          <a:endParaRPr lang="en-US"/>
        </a:p>
      </dgm:t>
    </dgm:pt>
    <dgm:pt modelId="{FEC4F9D6-A5EF-4475-8007-59B6FE95FBE9}" type="pres">
      <dgm:prSet presAssocID="{F19CCA40-E8D3-400C-AE47-DD01BB6D0A87}" presName="hierRoot2" presStyleCnt="0">
        <dgm:presLayoutVars>
          <dgm:hierBranch val="init"/>
        </dgm:presLayoutVars>
      </dgm:prSet>
      <dgm:spPr/>
    </dgm:pt>
    <dgm:pt modelId="{765DB53E-31AF-473C-88B8-AF2961577A49}" type="pres">
      <dgm:prSet presAssocID="{F19CCA40-E8D3-400C-AE47-DD01BB6D0A87}" presName="rootComposite" presStyleCnt="0"/>
      <dgm:spPr/>
    </dgm:pt>
    <dgm:pt modelId="{080FA6A5-DF60-49F1-952F-1BF763322603}" type="pres">
      <dgm:prSet presAssocID="{F19CCA40-E8D3-400C-AE47-DD01BB6D0A87}" presName="rootText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8CE066-FD00-4020-9189-86E3CE648714}" type="pres">
      <dgm:prSet presAssocID="{F19CCA40-E8D3-400C-AE47-DD01BB6D0A87}" presName="rootConnector" presStyleLbl="node4" presStyleIdx="2" presStyleCnt="9"/>
      <dgm:spPr/>
      <dgm:t>
        <a:bodyPr/>
        <a:lstStyle/>
        <a:p>
          <a:endParaRPr lang="en-US"/>
        </a:p>
      </dgm:t>
    </dgm:pt>
    <dgm:pt modelId="{77E2F50E-4946-4BD2-993D-B4B52B06702A}" type="pres">
      <dgm:prSet presAssocID="{F19CCA40-E8D3-400C-AE47-DD01BB6D0A87}" presName="hierChild4" presStyleCnt="0"/>
      <dgm:spPr/>
    </dgm:pt>
    <dgm:pt modelId="{AEFEF52D-16B8-49CC-8431-7A409A923D42}" type="pres">
      <dgm:prSet presAssocID="{F19CCA40-E8D3-400C-AE47-DD01BB6D0A87}" presName="hierChild5" presStyleCnt="0"/>
      <dgm:spPr/>
    </dgm:pt>
    <dgm:pt modelId="{DF0C3E20-D8AC-40FF-AE1C-375CAE70CE0F}" type="pres">
      <dgm:prSet presAssocID="{85A12DD7-5803-44E0-A8AA-714C39DD3303}" presName="Name35" presStyleLbl="parChTrans1D4" presStyleIdx="3" presStyleCnt="9"/>
      <dgm:spPr/>
      <dgm:t>
        <a:bodyPr/>
        <a:lstStyle/>
        <a:p>
          <a:endParaRPr lang="en-US"/>
        </a:p>
      </dgm:t>
    </dgm:pt>
    <dgm:pt modelId="{1EF3ACD6-B250-4973-A2DB-C5774506E77E}" type="pres">
      <dgm:prSet presAssocID="{A50CD65B-50FF-4AD6-9C10-856EB8D4E565}" presName="hierRoot2" presStyleCnt="0">
        <dgm:presLayoutVars>
          <dgm:hierBranch val="init"/>
        </dgm:presLayoutVars>
      </dgm:prSet>
      <dgm:spPr/>
    </dgm:pt>
    <dgm:pt modelId="{9A86820D-FCCF-4A0D-A467-E8599F4ED544}" type="pres">
      <dgm:prSet presAssocID="{A50CD65B-50FF-4AD6-9C10-856EB8D4E565}" presName="rootComposite" presStyleCnt="0"/>
      <dgm:spPr/>
    </dgm:pt>
    <dgm:pt modelId="{5F1A55E0-949B-4B86-B2E0-03049C109A58}" type="pres">
      <dgm:prSet presAssocID="{A50CD65B-50FF-4AD6-9C10-856EB8D4E565}" presName="rootText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62AA04-A4DF-42AB-B751-852A2E19DC54}" type="pres">
      <dgm:prSet presAssocID="{A50CD65B-50FF-4AD6-9C10-856EB8D4E565}" presName="rootConnector" presStyleLbl="node4" presStyleIdx="3" presStyleCnt="9"/>
      <dgm:spPr/>
      <dgm:t>
        <a:bodyPr/>
        <a:lstStyle/>
        <a:p>
          <a:endParaRPr lang="en-US"/>
        </a:p>
      </dgm:t>
    </dgm:pt>
    <dgm:pt modelId="{29489BC6-466E-4A8B-A618-A8DE60C8B216}" type="pres">
      <dgm:prSet presAssocID="{A50CD65B-50FF-4AD6-9C10-856EB8D4E565}" presName="hierChild4" presStyleCnt="0"/>
      <dgm:spPr/>
    </dgm:pt>
    <dgm:pt modelId="{AC792C96-4037-4723-B590-AAE5D90F26AF}" type="pres">
      <dgm:prSet presAssocID="{6A6DEEFD-E5E5-4480-B367-6A63226F2ACC}" presName="Name37" presStyleLbl="parChTrans1D4" presStyleIdx="4" presStyleCnt="9"/>
      <dgm:spPr/>
      <dgm:t>
        <a:bodyPr/>
        <a:lstStyle/>
        <a:p>
          <a:endParaRPr lang="en-US"/>
        </a:p>
      </dgm:t>
    </dgm:pt>
    <dgm:pt modelId="{17B3C9A0-41D8-4F32-9F22-48A72C74A961}" type="pres">
      <dgm:prSet presAssocID="{541539E2-0CB4-4025-B8C2-EAF89C1CE5F2}" presName="hierRoot2" presStyleCnt="0">
        <dgm:presLayoutVars>
          <dgm:hierBranch val="init"/>
        </dgm:presLayoutVars>
      </dgm:prSet>
      <dgm:spPr/>
    </dgm:pt>
    <dgm:pt modelId="{315B77BF-1AD5-433E-8956-03E2D07F5399}" type="pres">
      <dgm:prSet presAssocID="{541539E2-0CB4-4025-B8C2-EAF89C1CE5F2}" presName="rootComposite" presStyleCnt="0"/>
      <dgm:spPr/>
    </dgm:pt>
    <dgm:pt modelId="{70389367-485A-458D-B977-D82111260DCB}" type="pres">
      <dgm:prSet presAssocID="{541539E2-0CB4-4025-B8C2-EAF89C1CE5F2}" presName="rootText" presStyleLbl="node4" presStyleIdx="4" presStyleCnt="9" custScaleX="190998" custLinFactNeighborX="12343" custLinFactNeighborY="954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ADE27D-FA5B-432A-AA36-97B9BC827205}" type="pres">
      <dgm:prSet presAssocID="{541539E2-0CB4-4025-B8C2-EAF89C1CE5F2}" presName="rootConnector" presStyleLbl="node4" presStyleIdx="4" presStyleCnt="9"/>
      <dgm:spPr/>
      <dgm:t>
        <a:bodyPr/>
        <a:lstStyle/>
        <a:p>
          <a:endParaRPr lang="en-US"/>
        </a:p>
      </dgm:t>
    </dgm:pt>
    <dgm:pt modelId="{D4F91495-F6DB-41E8-902E-EE87B58BCB6A}" type="pres">
      <dgm:prSet presAssocID="{541539E2-0CB4-4025-B8C2-EAF89C1CE5F2}" presName="hierChild4" presStyleCnt="0"/>
      <dgm:spPr/>
    </dgm:pt>
    <dgm:pt modelId="{D2E7F070-7457-45DE-81B6-4D3F5CBD0209}" type="pres">
      <dgm:prSet presAssocID="{541539E2-0CB4-4025-B8C2-EAF89C1CE5F2}" presName="hierChild5" presStyleCnt="0"/>
      <dgm:spPr/>
    </dgm:pt>
    <dgm:pt modelId="{897EAD2A-4A3B-4669-A4A5-531B5B2A7B18}" type="pres">
      <dgm:prSet presAssocID="{A50CD65B-50FF-4AD6-9C10-856EB8D4E565}" presName="hierChild5" presStyleCnt="0"/>
      <dgm:spPr/>
    </dgm:pt>
    <dgm:pt modelId="{024C0264-1BAF-4962-B721-A56A676D9CFF}" type="pres">
      <dgm:prSet presAssocID="{99956C4C-C2FC-4279-9F74-6526428AB642}" presName="hierChild5" presStyleCnt="0"/>
      <dgm:spPr/>
    </dgm:pt>
    <dgm:pt modelId="{CAD4575A-C55A-470E-8B48-D383EC816D0B}" type="pres">
      <dgm:prSet presAssocID="{1468940D-16C1-4590-9AD5-C5D8FAF96855}" presName="Name37" presStyleLbl="parChTrans1D3" presStyleIdx="1" presStyleCnt="2"/>
      <dgm:spPr/>
      <dgm:t>
        <a:bodyPr/>
        <a:lstStyle/>
        <a:p>
          <a:endParaRPr lang="en-US"/>
        </a:p>
      </dgm:t>
    </dgm:pt>
    <dgm:pt modelId="{4FDDE290-C339-4537-9A2F-4964273B7519}" type="pres">
      <dgm:prSet presAssocID="{8D6020EC-24E9-48CC-B61C-50C568788502}" presName="hierRoot2" presStyleCnt="0">
        <dgm:presLayoutVars>
          <dgm:hierBranch/>
        </dgm:presLayoutVars>
      </dgm:prSet>
      <dgm:spPr/>
    </dgm:pt>
    <dgm:pt modelId="{DFF1F86D-1778-4F08-AC9D-9BB1FEAE4B16}" type="pres">
      <dgm:prSet presAssocID="{8D6020EC-24E9-48CC-B61C-50C568788502}" presName="rootComposite" presStyleCnt="0"/>
      <dgm:spPr/>
    </dgm:pt>
    <dgm:pt modelId="{1E1011D6-4A9A-400A-8BFA-A5079889CD61}" type="pres">
      <dgm:prSet presAssocID="{8D6020EC-24E9-48CC-B61C-50C568788502}" presName="rootText" presStyleLbl="node3" presStyleIdx="1" presStyleCnt="2" custLinFactNeighborX="-3261" custLinFactNeighborY="-653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1EE512-A778-4FA1-A42E-D85E993F5077}" type="pres">
      <dgm:prSet presAssocID="{8D6020EC-24E9-48CC-B61C-50C568788502}" presName="rootConnector" presStyleLbl="node3" presStyleIdx="1" presStyleCnt="2"/>
      <dgm:spPr/>
      <dgm:t>
        <a:bodyPr/>
        <a:lstStyle/>
        <a:p>
          <a:endParaRPr lang="en-US"/>
        </a:p>
      </dgm:t>
    </dgm:pt>
    <dgm:pt modelId="{D1B84F19-E559-4DA4-8F09-9A14AE310DB8}" type="pres">
      <dgm:prSet presAssocID="{8D6020EC-24E9-48CC-B61C-50C568788502}" presName="hierChild4" presStyleCnt="0"/>
      <dgm:spPr/>
    </dgm:pt>
    <dgm:pt modelId="{23A6B14E-8C1D-4903-907D-9B8F7EEE10DF}" type="pres">
      <dgm:prSet presAssocID="{8E76EFDF-3D73-49AF-B09F-B014E18BA4FF}" presName="Name35" presStyleLbl="parChTrans1D4" presStyleIdx="5" presStyleCnt="9"/>
      <dgm:spPr/>
      <dgm:t>
        <a:bodyPr/>
        <a:lstStyle/>
        <a:p>
          <a:endParaRPr lang="en-US"/>
        </a:p>
      </dgm:t>
    </dgm:pt>
    <dgm:pt modelId="{BBD91075-87E2-41C1-9D0F-80247506A53E}" type="pres">
      <dgm:prSet presAssocID="{2A6EF1B8-8E3D-49BB-A134-FD16FC4049EF}" presName="hierRoot2" presStyleCnt="0">
        <dgm:presLayoutVars>
          <dgm:hierBranch val="init"/>
        </dgm:presLayoutVars>
      </dgm:prSet>
      <dgm:spPr/>
    </dgm:pt>
    <dgm:pt modelId="{8B3F0074-7989-43DD-B50F-4B9B31173D68}" type="pres">
      <dgm:prSet presAssocID="{2A6EF1B8-8E3D-49BB-A134-FD16FC4049EF}" presName="rootComposite" presStyleCnt="0"/>
      <dgm:spPr/>
    </dgm:pt>
    <dgm:pt modelId="{CAA9E38B-14E8-4C17-934A-43503F1840ED}" type="pres">
      <dgm:prSet presAssocID="{2A6EF1B8-8E3D-49BB-A134-FD16FC4049EF}" presName="rootText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9F67D2-863A-4EBC-B2D5-8BA0957FE222}" type="pres">
      <dgm:prSet presAssocID="{2A6EF1B8-8E3D-49BB-A134-FD16FC4049EF}" presName="rootConnector" presStyleLbl="node4" presStyleIdx="5" presStyleCnt="9"/>
      <dgm:spPr/>
      <dgm:t>
        <a:bodyPr/>
        <a:lstStyle/>
        <a:p>
          <a:endParaRPr lang="en-US"/>
        </a:p>
      </dgm:t>
    </dgm:pt>
    <dgm:pt modelId="{483E95BA-6BA1-4199-8082-9A444F9B1B78}" type="pres">
      <dgm:prSet presAssocID="{2A6EF1B8-8E3D-49BB-A134-FD16FC4049EF}" presName="hierChild4" presStyleCnt="0"/>
      <dgm:spPr/>
    </dgm:pt>
    <dgm:pt modelId="{33ED4EBA-7682-4970-A901-50FFACCF396D}" type="pres">
      <dgm:prSet presAssocID="{2A6EF1B8-8E3D-49BB-A134-FD16FC4049EF}" presName="hierChild5" presStyleCnt="0"/>
      <dgm:spPr/>
    </dgm:pt>
    <dgm:pt modelId="{9D378DA9-7331-4893-9DEE-76B8482C81A7}" type="pres">
      <dgm:prSet presAssocID="{7C4018EA-C8CD-462A-9052-A6A6FCA5C50D}" presName="Name35" presStyleLbl="parChTrans1D4" presStyleIdx="6" presStyleCnt="9"/>
      <dgm:spPr/>
      <dgm:t>
        <a:bodyPr/>
        <a:lstStyle/>
        <a:p>
          <a:endParaRPr lang="en-US"/>
        </a:p>
      </dgm:t>
    </dgm:pt>
    <dgm:pt modelId="{EC1C0503-B949-422D-A4F6-861E2D8E27E4}" type="pres">
      <dgm:prSet presAssocID="{421F4C73-6D9F-49C9-8728-B3FD54699903}" presName="hierRoot2" presStyleCnt="0">
        <dgm:presLayoutVars>
          <dgm:hierBranch val="init"/>
        </dgm:presLayoutVars>
      </dgm:prSet>
      <dgm:spPr/>
    </dgm:pt>
    <dgm:pt modelId="{686C2071-D350-4FC3-89A8-9C909EE25FB8}" type="pres">
      <dgm:prSet presAssocID="{421F4C73-6D9F-49C9-8728-B3FD54699903}" presName="rootComposite" presStyleCnt="0"/>
      <dgm:spPr/>
    </dgm:pt>
    <dgm:pt modelId="{C83E1736-0FAA-48B2-AB5C-1BEC024ABDA9}" type="pres">
      <dgm:prSet presAssocID="{421F4C73-6D9F-49C9-8728-B3FD54699903}" presName="rootText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C55318-1DCD-452E-BD33-05AFB686AD3B}" type="pres">
      <dgm:prSet presAssocID="{421F4C73-6D9F-49C9-8728-B3FD54699903}" presName="rootConnector" presStyleLbl="node4" presStyleIdx="6" presStyleCnt="9"/>
      <dgm:spPr/>
      <dgm:t>
        <a:bodyPr/>
        <a:lstStyle/>
        <a:p>
          <a:endParaRPr lang="en-US"/>
        </a:p>
      </dgm:t>
    </dgm:pt>
    <dgm:pt modelId="{F8425FFC-AD14-4410-9E5C-ECA6D06B66A1}" type="pres">
      <dgm:prSet presAssocID="{421F4C73-6D9F-49C9-8728-B3FD54699903}" presName="hierChild4" presStyleCnt="0"/>
      <dgm:spPr/>
    </dgm:pt>
    <dgm:pt modelId="{E2EE5A99-2C12-450D-93E7-92740A6A7DDA}" type="pres">
      <dgm:prSet presAssocID="{421F4C73-6D9F-49C9-8728-B3FD54699903}" presName="hierChild5" presStyleCnt="0"/>
      <dgm:spPr/>
    </dgm:pt>
    <dgm:pt modelId="{53128CCC-196E-4DC0-9390-992077015B39}" type="pres">
      <dgm:prSet presAssocID="{FC6BF952-F3D4-4A92-AA28-5BC18175716E}" presName="Name35" presStyleLbl="parChTrans1D4" presStyleIdx="7" presStyleCnt="9"/>
      <dgm:spPr/>
      <dgm:t>
        <a:bodyPr/>
        <a:lstStyle/>
        <a:p>
          <a:endParaRPr lang="en-US"/>
        </a:p>
      </dgm:t>
    </dgm:pt>
    <dgm:pt modelId="{FA007994-BF54-4C63-B267-09169E0AA64E}" type="pres">
      <dgm:prSet presAssocID="{7BF6B0A7-6304-4F33-BF8B-221E3F829CC1}" presName="hierRoot2" presStyleCnt="0">
        <dgm:presLayoutVars>
          <dgm:hierBranch val="init"/>
        </dgm:presLayoutVars>
      </dgm:prSet>
      <dgm:spPr/>
    </dgm:pt>
    <dgm:pt modelId="{DC2FEA8B-75C6-44AC-A2BB-AD3FA22E0FCC}" type="pres">
      <dgm:prSet presAssocID="{7BF6B0A7-6304-4F33-BF8B-221E3F829CC1}" presName="rootComposite" presStyleCnt="0"/>
      <dgm:spPr/>
    </dgm:pt>
    <dgm:pt modelId="{E1B90AB0-FABA-491F-AFBD-B7543861DE24}" type="pres">
      <dgm:prSet presAssocID="{7BF6B0A7-6304-4F33-BF8B-221E3F829CC1}" presName="rootText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5914E4-67CB-4C1D-8B18-25D4CD9830CC}" type="pres">
      <dgm:prSet presAssocID="{7BF6B0A7-6304-4F33-BF8B-221E3F829CC1}" presName="rootConnector" presStyleLbl="node4" presStyleIdx="7" presStyleCnt="9"/>
      <dgm:spPr/>
      <dgm:t>
        <a:bodyPr/>
        <a:lstStyle/>
        <a:p>
          <a:endParaRPr lang="en-US"/>
        </a:p>
      </dgm:t>
    </dgm:pt>
    <dgm:pt modelId="{C5F85345-FF9A-4D1E-9130-F27159CE2837}" type="pres">
      <dgm:prSet presAssocID="{7BF6B0A7-6304-4F33-BF8B-221E3F829CC1}" presName="hierChild4" presStyleCnt="0"/>
      <dgm:spPr/>
    </dgm:pt>
    <dgm:pt modelId="{6BEAA9C6-CE46-402B-AB52-52CA16B240D1}" type="pres">
      <dgm:prSet presAssocID="{7BF6B0A7-6304-4F33-BF8B-221E3F829CC1}" presName="hierChild5" presStyleCnt="0"/>
      <dgm:spPr/>
    </dgm:pt>
    <dgm:pt modelId="{B18086C4-65D2-467E-BE80-E888CA8F012A}" type="pres">
      <dgm:prSet presAssocID="{4A7A5ABF-A94E-4B97-97EB-EDD9175E318F}" presName="Name35" presStyleLbl="parChTrans1D4" presStyleIdx="8" presStyleCnt="9"/>
      <dgm:spPr/>
      <dgm:t>
        <a:bodyPr/>
        <a:lstStyle/>
        <a:p>
          <a:endParaRPr lang="en-US"/>
        </a:p>
      </dgm:t>
    </dgm:pt>
    <dgm:pt modelId="{27A32930-C773-40C2-80A1-C16A0CF2EAB3}" type="pres">
      <dgm:prSet presAssocID="{A4506A8A-D372-4211-BB94-2E67A13A4A74}" presName="hierRoot2" presStyleCnt="0">
        <dgm:presLayoutVars>
          <dgm:hierBranch val="init"/>
        </dgm:presLayoutVars>
      </dgm:prSet>
      <dgm:spPr/>
    </dgm:pt>
    <dgm:pt modelId="{34EB9483-2805-4A30-B1FE-73322D000D86}" type="pres">
      <dgm:prSet presAssocID="{A4506A8A-D372-4211-BB94-2E67A13A4A74}" presName="rootComposite" presStyleCnt="0"/>
      <dgm:spPr/>
    </dgm:pt>
    <dgm:pt modelId="{871C4C1D-8BA3-4008-9F4C-C50087ADB2FF}" type="pres">
      <dgm:prSet presAssocID="{A4506A8A-D372-4211-BB94-2E67A13A4A74}" presName="rootText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DCEA07-A108-464E-B81C-6A8E1B0E8C5D}" type="pres">
      <dgm:prSet presAssocID="{A4506A8A-D372-4211-BB94-2E67A13A4A74}" presName="rootConnector" presStyleLbl="node4" presStyleIdx="8" presStyleCnt="9"/>
      <dgm:spPr/>
      <dgm:t>
        <a:bodyPr/>
        <a:lstStyle/>
        <a:p>
          <a:endParaRPr lang="en-US"/>
        </a:p>
      </dgm:t>
    </dgm:pt>
    <dgm:pt modelId="{025894C4-79BC-43CC-8D61-39419F342DC7}" type="pres">
      <dgm:prSet presAssocID="{A4506A8A-D372-4211-BB94-2E67A13A4A74}" presName="hierChild4" presStyleCnt="0"/>
      <dgm:spPr/>
    </dgm:pt>
    <dgm:pt modelId="{560ACC76-353D-4970-87D4-C668D1AA3FC4}" type="pres">
      <dgm:prSet presAssocID="{A4506A8A-D372-4211-BB94-2E67A13A4A74}" presName="hierChild5" presStyleCnt="0"/>
      <dgm:spPr/>
    </dgm:pt>
    <dgm:pt modelId="{4AC70FA6-24F1-4FD1-8F86-E55885F5D949}" type="pres">
      <dgm:prSet presAssocID="{8D6020EC-24E9-48CC-B61C-50C568788502}" presName="hierChild5" presStyleCnt="0"/>
      <dgm:spPr/>
    </dgm:pt>
    <dgm:pt modelId="{0E29F9B8-77B3-498E-BDA0-5A46D1F00F7E}" type="pres">
      <dgm:prSet presAssocID="{C0A6F3C9-C4BD-4C19-A88F-53B849255E79}" presName="hierChild5" presStyleCnt="0"/>
      <dgm:spPr/>
    </dgm:pt>
    <dgm:pt modelId="{8CCEBF3B-490F-4BE4-BDC2-B1EAAC84D502}" type="pres">
      <dgm:prSet presAssocID="{62FFE3F4-769E-43A6-BE10-C84C87BDC64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1667B0B0-A757-4D33-93B8-5267735D0DA0}" type="pres">
      <dgm:prSet presAssocID="{6F015859-5FA7-445B-B649-4842D720F298}" presName="hierRoot2" presStyleCnt="0">
        <dgm:presLayoutVars>
          <dgm:hierBranch val="init"/>
        </dgm:presLayoutVars>
      </dgm:prSet>
      <dgm:spPr/>
    </dgm:pt>
    <dgm:pt modelId="{FBF9242A-641C-4E27-B08D-9BC737D3F4A6}" type="pres">
      <dgm:prSet presAssocID="{6F015859-5FA7-445B-B649-4842D720F298}" presName="rootComposite" presStyleCnt="0"/>
      <dgm:spPr/>
    </dgm:pt>
    <dgm:pt modelId="{A02E4637-9288-44EF-BE78-376A860A4371}" type="pres">
      <dgm:prSet presAssocID="{6F015859-5FA7-445B-B649-4842D720F298}" presName="rootText" presStyleLbl="node2" presStyleIdx="1" presStyleCnt="2" custLinFactY="-51717" custLinFactNeighborX="-57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2A74B-7E4E-4A25-8CF4-07CBBBFEF7A1}" type="pres">
      <dgm:prSet presAssocID="{6F015859-5FA7-445B-B649-4842D720F298}" presName="rootConnector" presStyleLbl="node2" presStyleIdx="1" presStyleCnt="2"/>
      <dgm:spPr/>
      <dgm:t>
        <a:bodyPr/>
        <a:lstStyle/>
        <a:p>
          <a:endParaRPr lang="en-US"/>
        </a:p>
      </dgm:t>
    </dgm:pt>
    <dgm:pt modelId="{AA437A80-EFCA-4C6A-9458-87F4F09F2C76}" type="pres">
      <dgm:prSet presAssocID="{6F015859-5FA7-445B-B649-4842D720F298}" presName="hierChild4" presStyleCnt="0"/>
      <dgm:spPr/>
    </dgm:pt>
    <dgm:pt modelId="{632CE79B-A644-4BCC-A4BB-3377DEC11D91}" type="pres">
      <dgm:prSet presAssocID="{6F015859-5FA7-445B-B649-4842D720F298}" presName="hierChild5" presStyleCnt="0"/>
      <dgm:spPr/>
    </dgm:pt>
    <dgm:pt modelId="{2006AAA6-DEC6-46D7-95F9-EED2B5E5E6D8}" type="pres">
      <dgm:prSet presAssocID="{1D5F5B45-B833-4D36-A9D4-954807472BF5}" presName="hierChild3" presStyleCnt="0"/>
      <dgm:spPr/>
    </dgm:pt>
    <dgm:pt modelId="{593E2088-1246-417C-B034-6C1CAB9D7E79}" type="pres">
      <dgm:prSet presAssocID="{A670061F-32CA-4A40-9890-4BCECE8241AD}" presName="hierRoot1" presStyleCnt="0">
        <dgm:presLayoutVars>
          <dgm:hierBranch val="init"/>
        </dgm:presLayoutVars>
      </dgm:prSet>
      <dgm:spPr/>
    </dgm:pt>
    <dgm:pt modelId="{9E996C0F-D152-491A-B3BE-7858343C11CF}" type="pres">
      <dgm:prSet presAssocID="{A670061F-32CA-4A40-9890-4BCECE8241AD}" presName="rootComposite1" presStyleCnt="0"/>
      <dgm:spPr/>
    </dgm:pt>
    <dgm:pt modelId="{A186A49A-0C97-428A-A371-B38DAE6D4F7A}" type="pres">
      <dgm:prSet presAssocID="{A670061F-32CA-4A40-9890-4BCECE8241AD}" presName="rootText1" presStyleLbl="node0" presStyleIdx="1" presStyleCnt="2" custScaleX="190998" custLinFactX="-100000" custLinFactY="400000" custLinFactNeighborX="-104657" custLinFactNeighborY="4597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0CAB2A-A6D5-4D12-B216-3368B2AB1D00}" type="pres">
      <dgm:prSet presAssocID="{A670061F-32CA-4A40-9890-4BCECE8241A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579D7CB-196D-4E99-A492-61C16A0A935A}" type="pres">
      <dgm:prSet presAssocID="{A670061F-32CA-4A40-9890-4BCECE8241AD}" presName="hierChild2" presStyleCnt="0"/>
      <dgm:spPr/>
    </dgm:pt>
    <dgm:pt modelId="{FEBB3AE2-7A77-4718-8E5E-15A18B45CFBD}" type="pres">
      <dgm:prSet presAssocID="{A670061F-32CA-4A40-9890-4BCECE8241AD}" presName="hierChild3" presStyleCnt="0"/>
      <dgm:spPr/>
    </dgm:pt>
  </dgm:ptLst>
  <dgm:cxnLst>
    <dgm:cxn modelId="{8131FF45-0B47-49AC-89FB-D8EEDCC40150}" type="presOf" srcId="{8E76EFDF-3D73-49AF-B09F-B014E18BA4FF}" destId="{23A6B14E-8C1D-4903-907D-9B8F7EEE10DF}" srcOrd="0" destOrd="0" presId="urn:microsoft.com/office/officeart/2005/8/layout/orgChart1"/>
    <dgm:cxn modelId="{F93FFCF4-8C46-4A7C-85E6-A03719FA6F8F}" srcId="{C0A6F3C9-C4BD-4C19-A88F-53B849255E79}" destId="{8D6020EC-24E9-48CC-B61C-50C568788502}" srcOrd="1" destOrd="0" parTransId="{1468940D-16C1-4590-9AD5-C5D8FAF96855}" sibTransId="{F6D0C0B0-129D-47BB-9F4D-EE8B0BEEE72A}"/>
    <dgm:cxn modelId="{82DC2FC5-71FF-4DE9-938B-504E5A0F8A74}" type="presOf" srcId="{033A4F94-CC86-466E-B271-2602670ACB9B}" destId="{C80F32EF-42CB-4D15-8562-F42C343E7AF1}" srcOrd="0" destOrd="0" presId="urn:microsoft.com/office/officeart/2005/8/layout/orgChart1"/>
    <dgm:cxn modelId="{F9CC7C6B-AD57-43BD-9B79-7885FABE2952}" type="presOf" srcId="{1468940D-16C1-4590-9AD5-C5D8FAF96855}" destId="{CAD4575A-C55A-470E-8B48-D383EC816D0B}" srcOrd="0" destOrd="0" presId="urn:microsoft.com/office/officeart/2005/8/layout/orgChart1"/>
    <dgm:cxn modelId="{D1E5D7F1-6EC8-4712-947F-65BBFCAA43E9}" srcId="{8D6020EC-24E9-48CC-B61C-50C568788502}" destId="{A4506A8A-D372-4211-BB94-2E67A13A4A74}" srcOrd="3" destOrd="0" parTransId="{4A7A5ABF-A94E-4B97-97EB-EDD9175E318F}" sibTransId="{16D1B95D-8A32-44F5-BC24-C74B618049B0}"/>
    <dgm:cxn modelId="{0654131F-2F1A-45DC-99E3-9D5C950D8B5D}" type="presOf" srcId="{1D5F5B45-B833-4D36-A9D4-954807472BF5}" destId="{C0E79E5B-A59B-487B-9029-9754424F662F}" srcOrd="0" destOrd="0" presId="urn:microsoft.com/office/officeart/2005/8/layout/orgChart1"/>
    <dgm:cxn modelId="{82CEB64D-696E-46C0-92A4-4244FDC1D1B2}" type="presOf" srcId="{C0A6F3C9-C4BD-4C19-A88F-53B849255E79}" destId="{901CB3F6-13F8-44C9-9364-527F0425B264}" srcOrd="1" destOrd="0" presId="urn:microsoft.com/office/officeart/2005/8/layout/orgChart1"/>
    <dgm:cxn modelId="{51EF243D-0ECF-48EF-BDBB-8DB0DE179DEA}" srcId="{99956C4C-C2FC-4279-9F74-6526428AB642}" destId="{0F78B37F-2FDB-46C0-959F-8806380EF012}" srcOrd="1" destOrd="0" parTransId="{17252BC3-8A56-4DA3-B5C9-0ED06D051C4D}" sibTransId="{08387FF1-8F08-4D92-8227-4947B3F07ECD}"/>
    <dgm:cxn modelId="{36D413AF-2FCF-4390-921F-1E592E108C30}" type="presOf" srcId="{F597841E-FD04-40D9-BA4E-2C0F84F24677}" destId="{C5693FC4-651F-4457-AAE9-EE1074A21E85}" srcOrd="0" destOrd="0" presId="urn:microsoft.com/office/officeart/2005/8/layout/orgChart1"/>
    <dgm:cxn modelId="{9EC9D337-229C-437B-90CA-55D2F19D1213}" type="presOf" srcId="{2A6EF1B8-8E3D-49BB-A134-FD16FC4049EF}" destId="{CAA9E38B-14E8-4C17-934A-43503F1840ED}" srcOrd="0" destOrd="0" presId="urn:microsoft.com/office/officeart/2005/8/layout/orgChart1"/>
    <dgm:cxn modelId="{9AAD29B9-0FE1-46A2-B5BA-21CB2FC0CFC0}" type="presOf" srcId="{A4506A8A-D372-4211-BB94-2E67A13A4A74}" destId="{871C4C1D-8BA3-4008-9F4C-C50087ADB2FF}" srcOrd="0" destOrd="0" presId="urn:microsoft.com/office/officeart/2005/8/layout/orgChart1"/>
    <dgm:cxn modelId="{6126458F-35DA-4757-A064-280D01040672}" srcId="{99956C4C-C2FC-4279-9F74-6526428AB642}" destId="{A50CD65B-50FF-4AD6-9C10-856EB8D4E565}" srcOrd="3" destOrd="0" parTransId="{85A12DD7-5803-44E0-A8AA-714C39DD3303}" sibTransId="{7863F313-B233-40E0-A795-D7A294FD91BC}"/>
    <dgm:cxn modelId="{6FEAF625-7498-4C45-B0A2-FD0D216A7180}" type="presOf" srcId="{1D5F5B45-B833-4D36-A9D4-954807472BF5}" destId="{798B8880-5C8A-451C-8A10-4CE1FA1D8A8D}" srcOrd="1" destOrd="0" presId="urn:microsoft.com/office/officeart/2005/8/layout/orgChart1"/>
    <dgm:cxn modelId="{8E8581DB-C150-4428-87AC-081EFB2F1B33}" type="presOf" srcId="{17252BC3-8A56-4DA3-B5C9-0ED06D051C4D}" destId="{28C2EC34-D272-4A2B-88B8-8D69CC652FAB}" srcOrd="0" destOrd="0" presId="urn:microsoft.com/office/officeart/2005/8/layout/orgChart1"/>
    <dgm:cxn modelId="{227C3218-BCCC-4C43-AABB-CBF58385872C}" type="presOf" srcId="{541539E2-0CB4-4025-B8C2-EAF89C1CE5F2}" destId="{70389367-485A-458D-B977-D82111260DCB}" srcOrd="0" destOrd="0" presId="urn:microsoft.com/office/officeart/2005/8/layout/orgChart1"/>
    <dgm:cxn modelId="{324E3BDC-D577-4B4D-A6A1-168756A92E10}" srcId="{033A4F94-CC86-466E-B271-2602670ACB9B}" destId="{1D5F5B45-B833-4D36-A9D4-954807472BF5}" srcOrd="0" destOrd="0" parTransId="{C34906E7-EC10-4248-9E03-CFD28E7BF021}" sibTransId="{8F81B5AC-F9D7-429F-A90F-1BBEF5BE17C8}"/>
    <dgm:cxn modelId="{15A5302A-45CF-4532-9FBA-BB6E1A758A2D}" type="presOf" srcId="{8D6020EC-24E9-48CC-B61C-50C568788502}" destId="{1E1011D6-4A9A-400A-8BFA-A5079889CD61}" srcOrd="0" destOrd="0" presId="urn:microsoft.com/office/officeart/2005/8/layout/orgChart1"/>
    <dgm:cxn modelId="{47075AD0-A8E2-4073-8AF2-647B29D6F110}" srcId="{033A4F94-CC86-466E-B271-2602670ACB9B}" destId="{A670061F-32CA-4A40-9890-4BCECE8241AD}" srcOrd="1" destOrd="0" parTransId="{5D38CE31-3A3C-4489-A3FF-8DD0C19D170B}" sibTransId="{FE319544-380A-48DC-82E0-B8264982675C}"/>
    <dgm:cxn modelId="{CA424417-E334-4BD3-8CD0-F12E0E7E481F}" srcId="{99956C4C-C2FC-4279-9F74-6526428AB642}" destId="{9A5F50FA-DA66-417C-B659-6E8658F49E45}" srcOrd="0" destOrd="0" parTransId="{736330B6-17E0-4857-BA91-DEB6D50A2323}" sibTransId="{2596AE8B-1F79-403E-AEF6-AFD40C27F794}"/>
    <dgm:cxn modelId="{B6673D76-D5DB-4315-A195-1A2BED0841FF}" type="presOf" srcId="{4A7A5ABF-A94E-4B97-97EB-EDD9175E318F}" destId="{B18086C4-65D2-467E-BE80-E888CA8F012A}" srcOrd="0" destOrd="0" presId="urn:microsoft.com/office/officeart/2005/8/layout/orgChart1"/>
    <dgm:cxn modelId="{66C93D24-E2B1-46A9-ADBB-9626707CA0D2}" srcId="{1D5F5B45-B833-4D36-A9D4-954807472BF5}" destId="{C0A6F3C9-C4BD-4C19-A88F-53B849255E79}" srcOrd="0" destOrd="0" parTransId="{8E662AB7-53FF-4364-8DF1-424C98D2B3FB}" sibTransId="{F4A33067-8C23-48D0-958C-163DE49573EC}"/>
    <dgm:cxn modelId="{63542E2D-B71B-4EB5-A942-8FC2A484F306}" type="presOf" srcId="{F19CCA40-E8D3-400C-AE47-DD01BB6D0A87}" destId="{080FA6A5-DF60-49F1-952F-1BF763322603}" srcOrd="0" destOrd="0" presId="urn:microsoft.com/office/officeart/2005/8/layout/orgChart1"/>
    <dgm:cxn modelId="{61C8E5D6-0D24-426B-A2A9-57F16675602D}" type="presOf" srcId="{85A12DD7-5803-44E0-A8AA-714C39DD3303}" destId="{DF0C3E20-D8AC-40FF-AE1C-375CAE70CE0F}" srcOrd="0" destOrd="0" presId="urn:microsoft.com/office/officeart/2005/8/layout/orgChart1"/>
    <dgm:cxn modelId="{1A1D317A-49AE-4514-8D72-53019FFC9A9A}" type="presOf" srcId="{FC6BF952-F3D4-4A92-AA28-5BC18175716E}" destId="{53128CCC-196E-4DC0-9390-992077015B39}" srcOrd="0" destOrd="0" presId="urn:microsoft.com/office/officeart/2005/8/layout/orgChart1"/>
    <dgm:cxn modelId="{399EE295-106C-4B72-93EB-7EA39405C4FA}" type="presOf" srcId="{A50CD65B-50FF-4AD6-9C10-856EB8D4E565}" destId="{5F1A55E0-949B-4B86-B2E0-03049C109A58}" srcOrd="0" destOrd="0" presId="urn:microsoft.com/office/officeart/2005/8/layout/orgChart1"/>
    <dgm:cxn modelId="{F1040105-C20C-4461-BE80-0DF83662A3C6}" srcId="{C0A6F3C9-C4BD-4C19-A88F-53B849255E79}" destId="{99956C4C-C2FC-4279-9F74-6526428AB642}" srcOrd="0" destOrd="0" parTransId="{BF908F32-1AF3-4235-BBE6-9A631BD26EE6}" sibTransId="{77C822E8-D70D-4CD5-B688-B72DD23E73BD}"/>
    <dgm:cxn modelId="{3122BC1C-544C-474B-A4E3-F8B75DE57AB8}" type="presOf" srcId="{6F015859-5FA7-445B-B649-4842D720F298}" destId="{A02E4637-9288-44EF-BE78-376A860A4371}" srcOrd="0" destOrd="0" presId="urn:microsoft.com/office/officeart/2005/8/layout/orgChart1"/>
    <dgm:cxn modelId="{F332F95E-94CE-465F-868C-4D90D829FE51}" type="presOf" srcId="{9A5F50FA-DA66-417C-B659-6E8658F49E45}" destId="{D4757220-5198-4746-A321-E08F817F8B58}" srcOrd="0" destOrd="0" presId="urn:microsoft.com/office/officeart/2005/8/layout/orgChart1"/>
    <dgm:cxn modelId="{4F5806BA-9470-498D-919C-0BB3C337EE33}" type="presOf" srcId="{7BF6B0A7-6304-4F33-BF8B-221E3F829CC1}" destId="{625914E4-67CB-4C1D-8B18-25D4CD9830CC}" srcOrd="1" destOrd="0" presId="urn:microsoft.com/office/officeart/2005/8/layout/orgChart1"/>
    <dgm:cxn modelId="{12547FAB-2B38-48E5-A05C-60D6C6FE3A0C}" type="presOf" srcId="{99956C4C-C2FC-4279-9F74-6526428AB642}" destId="{D7E0F108-0AB7-4FAA-B4C0-7908C1CDDF06}" srcOrd="1" destOrd="0" presId="urn:microsoft.com/office/officeart/2005/8/layout/orgChart1"/>
    <dgm:cxn modelId="{62578A48-E1D6-4F03-8281-1155B7DB7BC5}" type="presOf" srcId="{F19CCA40-E8D3-400C-AE47-DD01BB6D0A87}" destId="{588CE066-FD00-4020-9189-86E3CE648714}" srcOrd="1" destOrd="0" presId="urn:microsoft.com/office/officeart/2005/8/layout/orgChart1"/>
    <dgm:cxn modelId="{2F45C999-CD5B-4D77-BEE6-46982BFAC398}" type="presOf" srcId="{541539E2-0CB4-4025-B8C2-EAF89C1CE5F2}" destId="{C1ADE27D-FA5B-432A-AA36-97B9BC827205}" srcOrd="1" destOrd="0" presId="urn:microsoft.com/office/officeart/2005/8/layout/orgChart1"/>
    <dgm:cxn modelId="{11A8A43E-D7F5-435A-B714-25F78643E383}" type="presOf" srcId="{0F78B37F-2FDB-46C0-959F-8806380EF012}" destId="{00A65D73-30E5-48EA-9749-5CAC834D31F5}" srcOrd="1" destOrd="0" presId="urn:microsoft.com/office/officeart/2005/8/layout/orgChart1"/>
    <dgm:cxn modelId="{28BC1002-BFF3-4444-8C67-071E8B475D7C}" type="presOf" srcId="{A670061F-32CA-4A40-9890-4BCECE8241AD}" destId="{9F0CAB2A-A6D5-4D12-B216-3368B2AB1D00}" srcOrd="1" destOrd="0" presId="urn:microsoft.com/office/officeart/2005/8/layout/orgChart1"/>
    <dgm:cxn modelId="{690ACE36-742A-4DDF-A548-91BC183D3F6F}" type="presOf" srcId="{6A6DEEFD-E5E5-4480-B367-6A63226F2ACC}" destId="{AC792C96-4037-4723-B590-AAE5D90F26AF}" srcOrd="0" destOrd="0" presId="urn:microsoft.com/office/officeart/2005/8/layout/orgChart1"/>
    <dgm:cxn modelId="{0B513811-28F1-4652-8095-370A5E6EA396}" type="presOf" srcId="{736330B6-17E0-4857-BA91-DEB6D50A2323}" destId="{381B334E-47BE-4474-8F23-4EF3ED23B076}" srcOrd="0" destOrd="0" presId="urn:microsoft.com/office/officeart/2005/8/layout/orgChart1"/>
    <dgm:cxn modelId="{A2A39166-D4E1-44C3-866E-513CF17F6D56}" srcId="{8D6020EC-24E9-48CC-B61C-50C568788502}" destId="{7BF6B0A7-6304-4F33-BF8B-221E3F829CC1}" srcOrd="2" destOrd="0" parTransId="{FC6BF952-F3D4-4A92-AA28-5BC18175716E}" sibTransId="{45516F62-8658-44BB-8BBD-63FD7559F8CE}"/>
    <dgm:cxn modelId="{776F9710-CD86-49BF-BAD6-A0CB933476D2}" srcId="{8D6020EC-24E9-48CC-B61C-50C568788502}" destId="{421F4C73-6D9F-49C9-8728-B3FD54699903}" srcOrd="1" destOrd="0" parTransId="{7C4018EA-C8CD-462A-9052-A6A6FCA5C50D}" sibTransId="{545D2831-3A4E-4CFD-9AFF-1A0E626ACA8B}"/>
    <dgm:cxn modelId="{B2D886C2-A7C1-4E05-B54A-EEE2EB667779}" type="presOf" srcId="{2A6EF1B8-8E3D-49BB-A134-FD16FC4049EF}" destId="{9F9F67D2-863A-4EBC-B2D5-8BA0957FE222}" srcOrd="1" destOrd="0" presId="urn:microsoft.com/office/officeart/2005/8/layout/orgChart1"/>
    <dgm:cxn modelId="{A66D4CB4-45E2-40F4-9DA6-D2228CD8FFDE}" type="presOf" srcId="{8D6020EC-24E9-48CC-B61C-50C568788502}" destId="{331EE512-A778-4FA1-A42E-D85E993F5077}" srcOrd="1" destOrd="0" presId="urn:microsoft.com/office/officeart/2005/8/layout/orgChart1"/>
    <dgm:cxn modelId="{86577CEC-F88A-4036-9197-F5B5F7EFB04D}" type="presOf" srcId="{421F4C73-6D9F-49C9-8728-B3FD54699903}" destId="{C83E1736-0FAA-48B2-AB5C-1BEC024ABDA9}" srcOrd="0" destOrd="0" presId="urn:microsoft.com/office/officeart/2005/8/layout/orgChart1"/>
    <dgm:cxn modelId="{EA73E3BF-4C37-4CFF-A4BF-0081A597D802}" type="presOf" srcId="{C0A6F3C9-C4BD-4C19-A88F-53B849255E79}" destId="{BC4E75B1-77BD-49BA-A318-88291DCDE39F}" srcOrd="0" destOrd="0" presId="urn:microsoft.com/office/officeart/2005/8/layout/orgChart1"/>
    <dgm:cxn modelId="{FB471051-19A4-40FD-9886-DEDFCFE9E5DC}" type="presOf" srcId="{7BF6B0A7-6304-4F33-BF8B-221E3F829CC1}" destId="{E1B90AB0-FABA-491F-AFBD-B7543861DE24}" srcOrd="0" destOrd="0" presId="urn:microsoft.com/office/officeart/2005/8/layout/orgChart1"/>
    <dgm:cxn modelId="{C894E9E4-72BD-4C44-B8DC-E4846B2487E6}" type="presOf" srcId="{A670061F-32CA-4A40-9890-4BCECE8241AD}" destId="{A186A49A-0C97-428A-A371-B38DAE6D4F7A}" srcOrd="0" destOrd="0" presId="urn:microsoft.com/office/officeart/2005/8/layout/orgChart1"/>
    <dgm:cxn modelId="{44E9869F-3FDE-404E-B89B-71D4E80CF861}" type="presOf" srcId="{62FFE3F4-769E-43A6-BE10-C84C87BDC649}" destId="{8CCEBF3B-490F-4BE4-BDC2-B1EAAC84D502}" srcOrd="0" destOrd="0" presId="urn:microsoft.com/office/officeart/2005/8/layout/orgChart1"/>
    <dgm:cxn modelId="{AD5C3A76-A787-4745-9259-FB73940434BD}" srcId="{1D5F5B45-B833-4D36-A9D4-954807472BF5}" destId="{6F015859-5FA7-445B-B649-4842D720F298}" srcOrd="1" destOrd="0" parTransId="{62FFE3F4-769E-43A6-BE10-C84C87BDC649}" sibTransId="{4744F3CB-1C25-4AC2-B099-FFD641CC01D1}"/>
    <dgm:cxn modelId="{CB270828-65DD-4180-95E5-F0547C12A2C4}" srcId="{8D6020EC-24E9-48CC-B61C-50C568788502}" destId="{2A6EF1B8-8E3D-49BB-A134-FD16FC4049EF}" srcOrd="0" destOrd="0" parTransId="{8E76EFDF-3D73-49AF-B09F-B014E18BA4FF}" sibTransId="{E1210B30-BE8B-4C18-8E93-D721C4EDBB99}"/>
    <dgm:cxn modelId="{C12D463C-F6CD-408B-BF8D-FF7DE0E47CA5}" type="presOf" srcId="{A4506A8A-D372-4211-BB94-2E67A13A4A74}" destId="{F1DCEA07-A108-464E-B81C-6A8E1B0E8C5D}" srcOrd="1" destOrd="0" presId="urn:microsoft.com/office/officeart/2005/8/layout/orgChart1"/>
    <dgm:cxn modelId="{3E20BB5C-0BEA-41A2-B3BC-3CA35579B127}" type="presOf" srcId="{421F4C73-6D9F-49C9-8728-B3FD54699903}" destId="{68C55318-1DCD-452E-BD33-05AFB686AD3B}" srcOrd="1" destOrd="0" presId="urn:microsoft.com/office/officeart/2005/8/layout/orgChart1"/>
    <dgm:cxn modelId="{257BDF76-91B3-41CB-B0E1-0C6E6B034DA0}" type="presOf" srcId="{7C4018EA-C8CD-462A-9052-A6A6FCA5C50D}" destId="{9D378DA9-7331-4893-9DEE-76B8482C81A7}" srcOrd="0" destOrd="0" presId="urn:microsoft.com/office/officeart/2005/8/layout/orgChart1"/>
    <dgm:cxn modelId="{E1106B7D-206A-4CBE-A49A-1F6C6EE188ED}" type="presOf" srcId="{9A5F50FA-DA66-417C-B659-6E8658F49E45}" destId="{CAB98D56-BF0C-4893-B493-5E656C4E2808}" srcOrd="1" destOrd="0" presId="urn:microsoft.com/office/officeart/2005/8/layout/orgChart1"/>
    <dgm:cxn modelId="{651AE900-F6DB-4773-A722-EC09B47D2E84}" type="presOf" srcId="{6F015859-5FA7-445B-B649-4842D720F298}" destId="{E692A74B-7E4E-4A25-8CF4-07CBBBFEF7A1}" srcOrd="1" destOrd="0" presId="urn:microsoft.com/office/officeart/2005/8/layout/orgChart1"/>
    <dgm:cxn modelId="{D4F38B42-716E-486E-B08C-7C0CE967C233}" type="presOf" srcId="{99956C4C-C2FC-4279-9F74-6526428AB642}" destId="{5BC8FC7D-7A9B-4D1D-A9E1-3F7D399CF72B}" srcOrd="0" destOrd="0" presId="urn:microsoft.com/office/officeart/2005/8/layout/orgChart1"/>
    <dgm:cxn modelId="{46B3995F-0C6B-44E1-909F-B21D712FBD9E}" srcId="{A50CD65B-50FF-4AD6-9C10-856EB8D4E565}" destId="{541539E2-0CB4-4025-B8C2-EAF89C1CE5F2}" srcOrd="0" destOrd="0" parTransId="{6A6DEEFD-E5E5-4480-B367-6A63226F2ACC}" sibTransId="{91471039-C019-4D0B-B55B-7D5893214096}"/>
    <dgm:cxn modelId="{A7051866-8008-4C12-BDFC-761363E50371}" type="presOf" srcId="{A50CD65B-50FF-4AD6-9C10-856EB8D4E565}" destId="{D962AA04-A4DF-42AB-B751-852A2E19DC54}" srcOrd="1" destOrd="0" presId="urn:microsoft.com/office/officeart/2005/8/layout/orgChart1"/>
    <dgm:cxn modelId="{6FED6302-D620-44DF-AF8F-ADA9FAC8B445}" type="presOf" srcId="{0F78B37F-2FDB-46C0-959F-8806380EF012}" destId="{CF432F38-424E-4E58-820C-2B98B63CECC7}" srcOrd="0" destOrd="0" presId="urn:microsoft.com/office/officeart/2005/8/layout/orgChart1"/>
    <dgm:cxn modelId="{AB599A6B-C5CC-4ACB-AEB1-8783D6453F53}" type="presOf" srcId="{8E662AB7-53FF-4364-8DF1-424C98D2B3FB}" destId="{D42D4CEF-8476-419D-9B03-ADFE80670C0B}" srcOrd="0" destOrd="0" presId="urn:microsoft.com/office/officeart/2005/8/layout/orgChart1"/>
    <dgm:cxn modelId="{C866E64C-2FD6-4E56-83E4-FB6E6D24D4EC}" srcId="{99956C4C-C2FC-4279-9F74-6526428AB642}" destId="{F19CCA40-E8D3-400C-AE47-DD01BB6D0A87}" srcOrd="2" destOrd="0" parTransId="{F597841E-FD04-40D9-BA4E-2C0F84F24677}" sibTransId="{DAD627D8-8449-4A32-88A6-FDA4F3C0D615}"/>
    <dgm:cxn modelId="{BEEE1D6A-395C-47F3-847B-A39A5C1FEF42}" type="presOf" srcId="{BF908F32-1AF3-4235-BBE6-9A631BD26EE6}" destId="{D3D79A07-4334-4922-99F0-5DA940592CB7}" srcOrd="0" destOrd="0" presId="urn:microsoft.com/office/officeart/2005/8/layout/orgChart1"/>
    <dgm:cxn modelId="{05140A4E-7838-4FB2-8AC8-76761A26D6C8}" type="presParOf" srcId="{C80F32EF-42CB-4D15-8562-F42C343E7AF1}" destId="{653664CF-B2BC-44CF-B2C7-A5982C0C0333}" srcOrd="0" destOrd="0" presId="urn:microsoft.com/office/officeart/2005/8/layout/orgChart1"/>
    <dgm:cxn modelId="{70F99566-BF99-448C-BA1D-A580D67C79C2}" type="presParOf" srcId="{653664CF-B2BC-44CF-B2C7-A5982C0C0333}" destId="{E33FA158-1FE2-45ED-937D-686C5E1C17FC}" srcOrd="0" destOrd="0" presId="urn:microsoft.com/office/officeart/2005/8/layout/orgChart1"/>
    <dgm:cxn modelId="{020806DB-B5E8-4891-A359-30FC3CE6DF5F}" type="presParOf" srcId="{E33FA158-1FE2-45ED-937D-686C5E1C17FC}" destId="{C0E79E5B-A59B-487B-9029-9754424F662F}" srcOrd="0" destOrd="0" presId="urn:microsoft.com/office/officeart/2005/8/layout/orgChart1"/>
    <dgm:cxn modelId="{BDD8F2E9-C3D9-4314-93D0-FF85534F9F28}" type="presParOf" srcId="{E33FA158-1FE2-45ED-937D-686C5E1C17FC}" destId="{798B8880-5C8A-451C-8A10-4CE1FA1D8A8D}" srcOrd="1" destOrd="0" presId="urn:microsoft.com/office/officeart/2005/8/layout/orgChart1"/>
    <dgm:cxn modelId="{1A0AB8AF-DAF0-408C-BFAB-44991085273E}" type="presParOf" srcId="{653664CF-B2BC-44CF-B2C7-A5982C0C0333}" destId="{09D8C766-5EB4-4CFC-A334-8BDA5EB1697E}" srcOrd="1" destOrd="0" presId="urn:microsoft.com/office/officeart/2005/8/layout/orgChart1"/>
    <dgm:cxn modelId="{5D72F530-CB2E-4CA6-BA08-C8002742B1EF}" type="presParOf" srcId="{09D8C766-5EB4-4CFC-A334-8BDA5EB1697E}" destId="{D42D4CEF-8476-419D-9B03-ADFE80670C0B}" srcOrd="0" destOrd="0" presId="urn:microsoft.com/office/officeart/2005/8/layout/orgChart1"/>
    <dgm:cxn modelId="{A7F65773-6AA1-48DD-AB03-DCF285474362}" type="presParOf" srcId="{09D8C766-5EB4-4CFC-A334-8BDA5EB1697E}" destId="{CFBAE118-F808-4E90-ADCA-C69802371C67}" srcOrd="1" destOrd="0" presId="urn:microsoft.com/office/officeart/2005/8/layout/orgChart1"/>
    <dgm:cxn modelId="{F9FE9526-ACDB-42EA-8FC2-D30F9D06AAA4}" type="presParOf" srcId="{CFBAE118-F808-4E90-ADCA-C69802371C67}" destId="{E8F8158B-EEC2-4A3B-868F-8133FE21FC74}" srcOrd="0" destOrd="0" presId="urn:microsoft.com/office/officeart/2005/8/layout/orgChart1"/>
    <dgm:cxn modelId="{86C11683-D0BF-4E26-BD0D-8664AC86C085}" type="presParOf" srcId="{E8F8158B-EEC2-4A3B-868F-8133FE21FC74}" destId="{BC4E75B1-77BD-49BA-A318-88291DCDE39F}" srcOrd="0" destOrd="0" presId="urn:microsoft.com/office/officeart/2005/8/layout/orgChart1"/>
    <dgm:cxn modelId="{9566A8AD-E160-4471-B74C-B8C3FF8A5B33}" type="presParOf" srcId="{E8F8158B-EEC2-4A3B-868F-8133FE21FC74}" destId="{901CB3F6-13F8-44C9-9364-527F0425B264}" srcOrd="1" destOrd="0" presId="urn:microsoft.com/office/officeart/2005/8/layout/orgChart1"/>
    <dgm:cxn modelId="{0FC480A4-6FB9-48AF-8286-DE784E160CC0}" type="presParOf" srcId="{CFBAE118-F808-4E90-ADCA-C69802371C67}" destId="{258629C5-15C7-452B-9A04-E993BC290CAD}" srcOrd="1" destOrd="0" presId="urn:microsoft.com/office/officeart/2005/8/layout/orgChart1"/>
    <dgm:cxn modelId="{5331ABBF-ACB3-4669-8299-8E21B199D612}" type="presParOf" srcId="{258629C5-15C7-452B-9A04-E993BC290CAD}" destId="{D3D79A07-4334-4922-99F0-5DA940592CB7}" srcOrd="0" destOrd="0" presId="urn:microsoft.com/office/officeart/2005/8/layout/orgChart1"/>
    <dgm:cxn modelId="{863F61E9-77CE-472D-B851-169BE475DB0B}" type="presParOf" srcId="{258629C5-15C7-452B-9A04-E993BC290CAD}" destId="{3EF8270A-66DF-41FB-8871-219BDFF5E47F}" srcOrd="1" destOrd="0" presId="urn:microsoft.com/office/officeart/2005/8/layout/orgChart1"/>
    <dgm:cxn modelId="{576E02EC-EC75-499C-A5A3-06315BCF286F}" type="presParOf" srcId="{3EF8270A-66DF-41FB-8871-219BDFF5E47F}" destId="{5BDF668D-D306-4FE9-87D3-64D2F1CDD72D}" srcOrd="0" destOrd="0" presId="urn:microsoft.com/office/officeart/2005/8/layout/orgChart1"/>
    <dgm:cxn modelId="{F881D63B-FDC7-4F6E-8A13-29D9446133F8}" type="presParOf" srcId="{5BDF668D-D306-4FE9-87D3-64D2F1CDD72D}" destId="{5BC8FC7D-7A9B-4D1D-A9E1-3F7D399CF72B}" srcOrd="0" destOrd="0" presId="urn:microsoft.com/office/officeart/2005/8/layout/orgChart1"/>
    <dgm:cxn modelId="{78B62279-21E7-4317-B817-7E57045DE273}" type="presParOf" srcId="{5BDF668D-D306-4FE9-87D3-64D2F1CDD72D}" destId="{D7E0F108-0AB7-4FAA-B4C0-7908C1CDDF06}" srcOrd="1" destOrd="0" presId="urn:microsoft.com/office/officeart/2005/8/layout/orgChart1"/>
    <dgm:cxn modelId="{39B849E0-8891-48C5-AA22-058AD9947675}" type="presParOf" srcId="{3EF8270A-66DF-41FB-8871-219BDFF5E47F}" destId="{14365D77-A584-4802-B4CE-1D4799D30CA5}" srcOrd="1" destOrd="0" presId="urn:microsoft.com/office/officeart/2005/8/layout/orgChart1"/>
    <dgm:cxn modelId="{3D1824CC-52EA-4249-A840-0AAFF7DE698C}" type="presParOf" srcId="{14365D77-A584-4802-B4CE-1D4799D30CA5}" destId="{381B334E-47BE-4474-8F23-4EF3ED23B076}" srcOrd="0" destOrd="0" presId="urn:microsoft.com/office/officeart/2005/8/layout/orgChart1"/>
    <dgm:cxn modelId="{3E655522-F5D2-4B0B-B9B6-3849DD6723A4}" type="presParOf" srcId="{14365D77-A584-4802-B4CE-1D4799D30CA5}" destId="{3BE11D29-FA24-4D4D-ABB5-6F010AE35404}" srcOrd="1" destOrd="0" presId="urn:microsoft.com/office/officeart/2005/8/layout/orgChart1"/>
    <dgm:cxn modelId="{580AF6CC-0CAF-4A87-9E02-9B1ED4F5122F}" type="presParOf" srcId="{3BE11D29-FA24-4D4D-ABB5-6F010AE35404}" destId="{DC5A2DA2-9DA9-4634-A3AB-F19773367829}" srcOrd="0" destOrd="0" presId="urn:microsoft.com/office/officeart/2005/8/layout/orgChart1"/>
    <dgm:cxn modelId="{05A89FF3-B6FD-438C-A159-9B150FEBA1EE}" type="presParOf" srcId="{DC5A2DA2-9DA9-4634-A3AB-F19773367829}" destId="{D4757220-5198-4746-A321-E08F817F8B58}" srcOrd="0" destOrd="0" presId="urn:microsoft.com/office/officeart/2005/8/layout/orgChart1"/>
    <dgm:cxn modelId="{15F5E0BD-17A7-454E-8054-ADE70F379DB3}" type="presParOf" srcId="{DC5A2DA2-9DA9-4634-A3AB-F19773367829}" destId="{CAB98D56-BF0C-4893-B493-5E656C4E2808}" srcOrd="1" destOrd="0" presId="urn:microsoft.com/office/officeart/2005/8/layout/orgChart1"/>
    <dgm:cxn modelId="{FCF414EE-BE80-4C81-B07E-1C361C70680F}" type="presParOf" srcId="{3BE11D29-FA24-4D4D-ABB5-6F010AE35404}" destId="{75BB98BF-317D-43D7-8F9B-E51641195AA1}" srcOrd="1" destOrd="0" presId="urn:microsoft.com/office/officeart/2005/8/layout/orgChart1"/>
    <dgm:cxn modelId="{95CDE428-DC53-433D-B3D4-3E18C7F59D6A}" type="presParOf" srcId="{3BE11D29-FA24-4D4D-ABB5-6F010AE35404}" destId="{A2E12111-4D73-4E0E-BC90-3A59EA1EDA52}" srcOrd="2" destOrd="0" presId="urn:microsoft.com/office/officeart/2005/8/layout/orgChart1"/>
    <dgm:cxn modelId="{FC31A744-9D68-4FA6-936F-5AA68B4DBAE7}" type="presParOf" srcId="{14365D77-A584-4802-B4CE-1D4799D30CA5}" destId="{28C2EC34-D272-4A2B-88B8-8D69CC652FAB}" srcOrd="2" destOrd="0" presId="urn:microsoft.com/office/officeart/2005/8/layout/orgChart1"/>
    <dgm:cxn modelId="{37E89D9D-7419-47BA-B35A-2762D2E4BDD2}" type="presParOf" srcId="{14365D77-A584-4802-B4CE-1D4799D30CA5}" destId="{E8F5B2F1-A27B-4E07-B898-9D5643BB494F}" srcOrd="3" destOrd="0" presId="urn:microsoft.com/office/officeart/2005/8/layout/orgChart1"/>
    <dgm:cxn modelId="{543DC72D-7B71-44D8-B25E-30F04080BFF3}" type="presParOf" srcId="{E8F5B2F1-A27B-4E07-B898-9D5643BB494F}" destId="{992C4DAA-765F-42C2-AFE1-E0B4ABBF2526}" srcOrd="0" destOrd="0" presId="urn:microsoft.com/office/officeart/2005/8/layout/orgChart1"/>
    <dgm:cxn modelId="{682B6ABC-2149-48E6-BFFD-F522607F9B5A}" type="presParOf" srcId="{992C4DAA-765F-42C2-AFE1-E0B4ABBF2526}" destId="{CF432F38-424E-4E58-820C-2B98B63CECC7}" srcOrd="0" destOrd="0" presId="urn:microsoft.com/office/officeart/2005/8/layout/orgChart1"/>
    <dgm:cxn modelId="{6648CF5C-2A05-4020-B88B-0762E0F97CD6}" type="presParOf" srcId="{992C4DAA-765F-42C2-AFE1-E0B4ABBF2526}" destId="{00A65D73-30E5-48EA-9749-5CAC834D31F5}" srcOrd="1" destOrd="0" presId="urn:microsoft.com/office/officeart/2005/8/layout/orgChart1"/>
    <dgm:cxn modelId="{F5D31690-43E7-4AB3-A2B3-E947ADBFD811}" type="presParOf" srcId="{E8F5B2F1-A27B-4E07-B898-9D5643BB494F}" destId="{73A69511-9677-44FE-812A-99264234BBA0}" srcOrd="1" destOrd="0" presId="urn:microsoft.com/office/officeart/2005/8/layout/orgChart1"/>
    <dgm:cxn modelId="{465DD3D9-743F-41C4-A3BB-3587232EFDD5}" type="presParOf" srcId="{E8F5B2F1-A27B-4E07-B898-9D5643BB494F}" destId="{B964CF33-8B32-49E8-B1D4-7236019567CE}" srcOrd="2" destOrd="0" presId="urn:microsoft.com/office/officeart/2005/8/layout/orgChart1"/>
    <dgm:cxn modelId="{D461A053-DDAB-436C-B2EC-0B1D995F7AD5}" type="presParOf" srcId="{14365D77-A584-4802-B4CE-1D4799D30CA5}" destId="{C5693FC4-651F-4457-AAE9-EE1074A21E85}" srcOrd="4" destOrd="0" presId="urn:microsoft.com/office/officeart/2005/8/layout/orgChart1"/>
    <dgm:cxn modelId="{4E11F70E-5261-42B8-9623-9CEB2D1A87B6}" type="presParOf" srcId="{14365D77-A584-4802-B4CE-1D4799D30CA5}" destId="{FEC4F9D6-A5EF-4475-8007-59B6FE95FBE9}" srcOrd="5" destOrd="0" presId="urn:microsoft.com/office/officeart/2005/8/layout/orgChart1"/>
    <dgm:cxn modelId="{43C9DE48-8654-4827-99FB-99932DEC82B2}" type="presParOf" srcId="{FEC4F9D6-A5EF-4475-8007-59B6FE95FBE9}" destId="{765DB53E-31AF-473C-88B8-AF2961577A49}" srcOrd="0" destOrd="0" presId="urn:microsoft.com/office/officeart/2005/8/layout/orgChart1"/>
    <dgm:cxn modelId="{62715712-3B6E-496C-B85A-D8A2A2A89C0D}" type="presParOf" srcId="{765DB53E-31AF-473C-88B8-AF2961577A49}" destId="{080FA6A5-DF60-49F1-952F-1BF763322603}" srcOrd="0" destOrd="0" presId="urn:microsoft.com/office/officeart/2005/8/layout/orgChart1"/>
    <dgm:cxn modelId="{CEC556EC-84B1-485D-A358-2C537F03CBB4}" type="presParOf" srcId="{765DB53E-31AF-473C-88B8-AF2961577A49}" destId="{588CE066-FD00-4020-9189-86E3CE648714}" srcOrd="1" destOrd="0" presId="urn:microsoft.com/office/officeart/2005/8/layout/orgChart1"/>
    <dgm:cxn modelId="{D5FFAEEA-BD6F-4687-839D-3FEC05FA323E}" type="presParOf" srcId="{FEC4F9D6-A5EF-4475-8007-59B6FE95FBE9}" destId="{77E2F50E-4946-4BD2-993D-B4B52B06702A}" srcOrd="1" destOrd="0" presId="urn:microsoft.com/office/officeart/2005/8/layout/orgChart1"/>
    <dgm:cxn modelId="{1F1FDCB1-ABB5-47F8-9C7D-E053DE75E493}" type="presParOf" srcId="{FEC4F9D6-A5EF-4475-8007-59B6FE95FBE9}" destId="{AEFEF52D-16B8-49CC-8431-7A409A923D42}" srcOrd="2" destOrd="0" presId="urn:microsoft.com/office/officeart/2005/8/layout/orgChart1"/>
    <dgm:cxn modelId="{822C39EA-BCF7-430D-9A65-B5333B387400}" type="presParOf" srcId="{14365D77-A584-4802-B4CE-1D4799D30CA5}" destId="{DF0C3E20-D8AC-40FF-AE1C-375CAE70CE0F}" srcOrd="6" destOrd="0" presId="urn:microsoft.com/office/officeart/2005/8/layout/orgChart1"/>
    <dgm:cxn modelId="{E4A9F123-2A23-46F6-A013-95E5A6B7740C}" type="presParOf" srcId="{14365D77-A584-4802-B4CE-1D4799D30CA5}" destId="{1EF3ACD6-B250-4973-A2DB-C5774506E77E}" srcOrd="7" destOrd="0" presId="urn:microsoft.com/office/officeart/2005/8/layout/orgChart1"/>
    <dgm:cxn modelId="{D760C5C9-E4C0-4FB7-B178-D58023670F08}" type="presParOf" srcId="{1EF3ACD6-B250-4973-A2DB-C5774506E77E}" destId="{9A86820D-FCCF-4A0D-A467-E8599F4ED544}" srcOrd="0" destOrd="0" presId="urn:microsoft.com/office/officeart/2005/8/layout/orgChart1"/>
    <dgm:cxn modelId="{0E278E96-C81D-484D-BEC3-7E62198B16FA}" type="presParOf" srcId="{9A86820D-FCCF-4A0D-A467-E8599F4ED544}" destId="{5F1A55E0-949B-4B86-B2E0-03049C109A58}" srcOrd="0" destOrd="0" presId="urn:microsoft.com/office/officeart/2005/8/layout/orgChart1"/>
    <dgm:cxn modelId="{74CFF5C7-BFD3-4710-8D3A-C3D45FC3C27F}" type="presParOf" srcId="{9A86820D-FCCF-4A0D-A467-E8599F4ED544}" destId="{D962AA04-A4DF-42AB-B751-852A2E19DC54}" srcOrd="1" destOrd="0" presId="urn:microsoft.com/office/officeart/2005/8/layout/orgChart1"/>
    <dgm:cxn modelId="{3296B979-3DBF-4C47-9653-5E9B9E8BC125}" type="presParOf" srcId="{1EF3ACD6-B250-4973-A2DB-C5774506E77E}" destId="{29489BC6-466E-4A8B-A618-A8DE60C8B216}" srcOrd="1" destOrd="0" presId="urn:microsoft.com/office/officeart/2005/8/layout/orgChart1"/>
    <dgm:cxn modelId="{A2784485-B027-47FD-A0A8-5AE7686E0631}" type="presParOf" srcId="{29489BC6-466E-4A8B-A618-A8DE60C8B216}" destId="{AC792C96-4037-4723-B590-AAE5D90F26AF}" srcOrd="0" destOrd="0" presId="urn:microsoft.com/office/officeart/2005/8/layout/orgChart1"/>
    <dgm:cxn modelId="{53FA8D0F-A547-4AE3-8C6D-43F7DB597BA3}" type="presParOf" srcId="{29489BC6-466E-4A8B-A618-A8DE60C8B216}" destId="{17B3C9A0-41D8-4F32-9F22-48A72C74A961}" srcOrd="1" destOrd="0" presId="urn:microsoft.com/office/officeart/2005/8/layout/orgChart1"/>
    <dgm:cxn modelId="{72CAE6B0-532F-4840-A9AF-308E35B32FE4}" type="presParOf" srcId="{17B3C9A0-41D8-4F32-9F22-48A72C74A961}" destId="{315B77BF-1AD5-433E-8956-03E2D07F5399}" srcOrd="0" destOrd="0" presId="urn:microsoft.com/office/officeart/2005/8/layout/orgChart1"/>
    <dgm:cxn modelId="{1611B0EF-4780-471E-868C-FD59524C4BE7}" type="presParOf" srcId="{315B77BF-1AD5-433E-8956-03E2D07F5399}" destId="{70389367-485A-458D-B977-D82111260DCB}" srcOrd="0" destOrd="0" presId="urn:microsoft.com/office/officeart/2005/8/layout/orgChart1"/>
    <dgm:cxn modelId="{14A842CC-EBA1-4EF2-ADDB-6E3EC70969B3}" type="presParOf" srcId="{315B77BF-1AD5-433E-8956-03E2D07F5399}" destId="{C1ADE27D-FA5B-432A-AA36-97B9BC827205}" srcOrd="1" destOrd="0" presId="urn:microsoft.com/office/officeart/2005/8/layout/orgChart1"/>
    <dgm:cxn modelId="{7F6F44E5-5489-4CE4-91F5-92B08A27C153}" type="presParOf" srcId="{17B3C9A0-41D8-4F32-9F22-48A72C74A961}" destId="{D4F91495-F6DB-41E8-902E-EE87B58BCB6A}" srcOrd="1" destOrd="0" presId="urn:microsoft.com/office/officeart/2005/8/layout/orgChart1"/>
    <dgm:cxn modelId="{B9A0827A-1269-4B71-B97A-FF2A7318CC7D}" type="presParOf" srcId="{17B3C9A0-41D8-4F32-9F22-48A72C74A961}" destId="{D2E7F070-7457-45DE-81B6-4D3F5CBD0209}" srcOrd="2" destOrd="0" presId="urn:microsoft.com/office/officeart/2005/8/layout/orgChart1"/>
    <dgm:cxn modelId="{01DB27C5-BF4D-45E2-BF9F-8CC3ED4710D8}" type="presParOf" srcId="{1EF3ACD6-B250-4973-A2DB-C5774506E77E}" destId="{897EAD2A-4A3B-4669-A4A5-531B5B2A7B18}" srcOrd="2" destOrd="0" presId="urn:microsoft.com/office/officeart/2005/8/layout/orgChart1"/>
    <dgm:cxn modelId="{39944D84-09E7-402F-BA01-11297585BD24}" type="presParOf" srcId="{3EF8270A-66DF-41FB-8871-219BDFF5E47F}" destId="{024C0264-1BAF-4962-B721-A56A676D9CFF}" srcOrd="2" destOrd="0" presId="urn:microsoft.com/office/officeart/2005/8/layout/orgChart1"/>
    <dgm:cxn modelId="{BD5EE3F0-2EE1-44A6-98BA-F1CC473E490F}" type="presParOf" srcId="{258629C5-15C7-452B-9A04-E993BC290CAD}" destId="{CAD4575A-C55A-470E-8B48-D383EC816D0B}" srcOrd="2" destOrd="0" presId="urn:microsoft.com/office/officeart/2005/8/layout/orgChart1"/>
    <dgm:cxn modelId="{4E4C4D48-4140-44EF-A6D7-C407DE56B2FB}" type="presParOf" srcId="{258629C5-15C7-452B-9A04-E993BC290CAD}" destId="{4FDDE290-C339-4537-9A2F-4964273B7519}" srcOrd="3" destOrd="0" presId="urn:microsoft.com/office/officeart/2005/8/layout/orgChart1"/>
    <dgm:cxn modelId="{9E1644CE-8671-4169-90FB-23344FFA9499}" type="presParOf" srcId="{4FDDE290-C339-4537-9A2F-4964273B7519}" destId="{DFF1F86D-1778-4F08-AC9D-9BB1FEAE4B16}" srcOrd="0" destOrd="0" presId="urn:microsoft.com/office/officeart/2005/8/layout/orgChart1"/>
    <dgm:cxn modelId="{91E1DE16-2172-43EE-B1F8-B90E7BB6122C}" type="presParOf" srcId="{DFF1F86D-1778-4F08-AC9D-9BB1FEAE4B16}" destId="{1E1011D6-4A9A-400A-8BFA-A5079889CD61}" srcOrd="0" destOrd="0" presId="urn:microsoft.com/office/officeart/2005/8/layout/orgChart1"/>
    <dgm:cxn modelId="{63A070E3-AD02-49C7-9979-72DAD33D2FA1}" type="presParOf" srcId="{DFF1F86D-1778-4F08-AC9D-9BB1FEAE4B16}" destId="{331EE512-A778-4FA1-A42E-D85E993F5077}" srcOrd="1" destOrd="0" presId="urn:microsoft.com/office/officeart/2005/8/layout/orgChart1"/>
    <dgm:cxn modelId="{D02508A9-4675-4833-974A-808E54B2DB96}" type="presParOf" srcId="{4FDDE290-C339-4537-9A2F-4964273B7519}" destId="{D1B84F19-E559-4DA4-8F09-9A14AE310DB8}" srcOrd="1" destOrd="0" presId="urn:microsoft.com/office/officeart/2005/8/layout/orgChart1"/>
    <dgm:cxn modelId="{32E6536E-CDA0-4467-BD0A-9380A768D27C}" type="presParOf" srcId="{D1B84F19-E559-4DA4-8F09-9A14AE310DB8}" destId="{23A6B14E-8C1D-4903-907D-9B8F7EEE10DF}" srcOrd="0" destOrd="0" presId="urn:microsoft.com/office/officeart/2005/8/layout/orgChart1"/>
    <dgm:cxn modelId="{F27934BF-7A59-468A-8F50-A93E079AD34C}" type="presParOf" srcId="{D1B84F19-E559-4DA4-8F09-9A14AE310DB8}" destId="{BBD91075-87E2-41C1-9D0F-80247506A53E}" srcOrd="1" destOrd="0" presId="urn:microsoft.com/office/officeart/2005/8/layout/orgChart1"/>
    <dgm:cxn modelId="{FA00EF14-B724-4B21-A291-C6E32B99C174}" type="presParOf" srcId="{BBD91075-87E2-41C1-9D0F-80247506A53E}" destId="{8B3F0074-7989-43DD-B50F-4B9B31173D68}" srcOrd="0" destOrd="0" presId="urn:microsoft.com/office/officeart/2005/8/layout/orgChart1"/>
    <dgm:cxn modelId="{931072C6-C314-408F-8487-FFE2B8006361}" type="presParOf" srcId="{8B3F0074-7989-43DD-B50F-4B9B31173D68}" destId="{CAA9E38B-14E8-4C17-934A-43503F1840ED}" srcOrd="0" destOrd="0" presId="urn:microsoft.com/office/officeart/2005/8/layout/orgChart1"/>
    <dgm:cxn modelId="{75145C93-2A96-43C2-8F5B-53D1A0FD964D}" type="presParOf" srcId="{8B3F0074-7989-43DD-B50F-4B9B31173D68}" destId="{9F9F67D2-863A-4EBC-B2D5-8BA0957FE222}" srcOrd="1" destOrd="0" presId="urn:microsoft.com/office/officeart/2005/8/layout/orgChart1"/>
    <dgm:cxn modelId="{4E3C855D-DE94-4F90-B6EE-A36509D54553}" type="presParOf" srcId="{BBD91075-87E2-41C1-9D0F-80247506A53E}" destId="{483E95BA-6BA1-4199-8082-9A444F9B1B78}" srcOrd="1" destOrd="0" presId="urn:microsoft.com/office/officeart/2005/8/layout/orgChart1"/>
    <dgm:cxn modelId="{A5E4CABE-7B23-433E-8CA1-726A37AF2E4F}" type="presParOf" srcId="{BBD91075-87E2-41C1-9D0F-80247506A53E}" destId="{33ED4EBA-7682-4970-A901-50FFACCF396D}" srcOrd="2" destOrd="0" presId="urn:microsoft.com/office/officeart/2005/8/layout/orgChart1"/>
    <dgm:cxn modelId="{D6C3E456-3334-4E43-9B3A-E7BBF0549BF2}" type="presParOf" srcId="{D1B84F19-E559-4DA4-8F09-9A14AE310DB8}" destId="{9D378DA9-7331-4893-9DEE-76B8482C81A7}" srcOrd="2" destOrd="0" presId="urn:microsoft.com/office/officeart/2005/8/layout/orgChart1"/>
    <dgm:cxn modelId="{C82BBDD3-4041-481D-B70A-0D05203E3ED2}" type="presParOf" srcId="{D1B84F19-E559-4DA4-8F09-9A14AE310DB8}" destId="{EC1C0503-B949-422D-A4F6-861E2D8E27E4}" srcOrd="3" destOrd="0" presId="urn:microsoft.com/office/officeart/2005/8/layout/orgChart1"/>
    <dgm:cxn modelId="{FD05681F-B1E7-4B96-9508-92BD5DAFE973}" type="presParOf" srcId="{EC1C0503-B949-422D-A4F6-861E2D8E27E4}" destId="{686C2071-D350-4FC3-89A8-9C909EE25FB8}" srcOrd="0" destOrd="0" presId="urn:microsoft.com/office/officeart/2005/8/layout/orgChart1"/>
    <dgm:cxn modelId="{EBC93A0F-88B3-47D2-8753-BFFFD133325D}" type="presParOf" srcId="{686C2071-D350-4FC3-89A8-9C909EE25FB8}" destId="{C83E1736-0FAA-48B2-AB5C-1BEC024ABDA9}" srcOrd="0" destOrd="0" presId="urn:microsoft.com/office/officeart/2005/8/layout/orgChart1"/>
    <dgm:cxn modelId="{F0369207-3490-448F-AAFF-A7C8EC9C87A0}" type="presParOf" srcId="{686C2071-D350-4FC3-89A8-9C909EE25FB8}" destId="{68C55318-1DCD-452E-BD33-05AFB686AD3B}" srcOrd="1" destOrd="0" presId="urn:microsoft.com/office/officeart/2005/8/layout/orgChart1"/>
    <dgm:cxn modelId="{B0E41586-32D2-41E9-A950-EE63997B2D76}" type="presParOf" srcId="{EC1C0503-B949-422D-A4F6-861E2D8E27E4}" destId="{F8425FFC-AD14-4410-9E5C-ECA6D06B66A1}" srcOrd="1" destOrd="0" presId="urn:microsoft.com/office/officeart/2005/8/layout/orgChart1"/>
    <dgm:cxn modelId="{24A66EA4-D0B0-4E31-B9F5-91FA8A0AA541}" type="presParOf" srcId="{EC1C0503-B949-422D-A4F6-861E2D8E27E4}" destId="{E2EE5A99-2C12-450D-93E7-92740A6A7DDA}" srcOrd="2" destOrd="0" presId="urn:microsoft.com/office/officeart/2005/8/layout/orgChart1"/>
    <dgm:cxn modelId="{360813CD-1C54-4C2A-A897-13AF01817A4A}" type="presParOf" srcId="{D1B84F19-E559-4DA4-8F09-9A14AE310DB8}" destId="{53128CCC-196E-4DC0-9390-992077015B39}" srcOrd="4" destOrd="0" presId="urn:microsoft.com/office/officeart/2005/8/layout/orgChart1"/>
    <dgm:cxn modelId="{51013269-AF4F-401F-9DA4-BBD7453731F5}" type="presParOf" srcId="{D1B84F19-E559-4DA4-8F09-9A14AE310DB8}" destId="{FA007994-BF54-4C63-B267-09169E0AA64E}" srcOrd="5" destOrd="0" presId="urn:microsoft.com/office/officeart/2005/8/layout/orgChart1"/>
    <dgm:cxn modelId="{7E6D3A0A-34E0-4E80-B4C2-520D2DCAEF5A}" type="presParOf" srcId="{FA007994-BF54-4C63-B267-09169E0AA64E}" destId="{DC2FEA8B-75C6-44AC-A2BB-AD3FA22E0FCC}" srcOrd="0" destOrd="0" presId="urn:microsoft.com/office/officeart/2005/8/layout/orgChart1"/>
    <dgm:cxn modelId="{F4EC3F96-88F5-4DD3-B4A1-1BB5401B1CC7}" type="presParOf" srcId="{DC2FEA8B-75C6-44AC-A2BB-AD3FA22E0FCC}" destId="{E1B90AB0-FABA-491F-AFBD-B7543861DE24}" srcOrd="0" destOrd="0" presId="urn:microsoft.com/office/officeart/2005/8/layout/orgChart1"/>
    <dgm:cxn modelId="{FA23EA6E-5AE5-40A6-9093-A245979164C1}" type="presParOf" srcId="{DC2FEA8B-75C6-44AC-A2BB-AD3FA22E0FCC}" destId="{625914E4-67CB-4C1D-8B18-25D4CD9830CC}" srcOrd="1" destOrd="0" presId="urn:microsoft.com/office/officeart/2005/8/layout/orgChart1"/>
    <dgm:cxn modelId="{F6129B52-F4A6-4A4E-AA8B-E2DAF6E4754F}" type="presParOf" srcId="{FA007994-BF54-4C63-B267-09169E0AA64E}" destId="{C5F85345-FF9A-4D1E-9130-F27159CE2837}" srcOrd="1" destOrd="0" presId="urn:microsoft.com/office/officeart/2005/8/layout/orgChart1"/>
    <dgm:cxn modelId="{B142C56C-3F9E-48EE-A7D1-AF71CC34D810}" type="presParOf" srcId="{FA007994-BF54-4C63-B267-09169E0AA64E}" destId="{6BEAA9C6-CE46-402B-AB52-52CA16B240D1}" srcOrd="2" destOrd="0" presId="urn:microsoft.com/office/officeart/2005/8/layout/orgChart1"/>
    <dgm:cxn modelId="{DFBDB301-EC92-4642-B3A2-581603530A6F}" type="presParOf" srcId="{D1B84F19-E559-4DA4-8F09-9A14AE310DB8}" destId="{B18086C4-65D2-467E-BE80-E888CA8F012A}" srcOrd="6" destOrd="0" presId="urn:microsoft.com/office/officeart/2005/8/layout/orgChart1"/>
    <dgm:cxn modelId="{15115E29-57A9-41EF-8AF2-9E1CFEE789DE}" type="presParOf" srcId="{D1B84F19-E559-4DA4-8F09-9A14AE310DB8}" destId="{27A32930-C773-40C2-80A1-C16A0CF2EAB3}" srcOrd="7" destOrd="0" presId="urn:microsoft.com/office/officeart/2005/8/layout/orgChart1"/>
    <dgm:cxn modelId="{7BC066F9-EE69-4618-B887-BB015D2B7714}" type="presParOf" srcId="{27A32930-C773-40C2-80A1-C16A0CF2EAB3}" destId="{34EB9483-2805-4A30-B1FE-73322D000D86}" srcOrd="0" destOrd="0" presId="urn:microsoft.com/office/officeart/2005/8/layout/orgChart1"/>
    <dgm:cxn modelId="{D8443D17-BEA8-406E-A9C5-28E1C2B3BD6D}" type="presParOf" srcId="{34EB9483-2805-4A30-B1FE-73322D000D86}" destId="{871C4C1D-8BA3-4008-9F4C-C50087ADB2FF}" srcOrd="0" destOrd="0" presId="urn:microsoft.com/office/officeart/2005/8/layout/orgChart1"/>
    <dgm:cxn modelId="{37820DD6-134E-459F-B8C5-8A579B81F1B1}" type="presParOf" srcId="{34EB9483-2805-4A30-B1FE-73322D000D86}" destId="{F1DCEA07-A108-464E-B81C-6A8E1B0E8C5D}" srcOrd="1" destOrd="0" presId="urn:microsoft.com/office/officeart/2005/8/layout/orgChart1"/>
    <dgm:cxn modelId="{09788F86-B5A9-40B0-95D0-CCF46BC8FADE}" type="presParOf" srcId="{27A32930-C773-40C2-80A1-C16A0CF2EAB3}" destId="{025894C4-79BC-43CC-8D61-39419F342DC7}" srcOrd="1" destOrd="0" presId="urn:microsoft.com/office/officeart/2005/8/layout/orgChart1"/>
    <dgm:cxn modelId="{BAE2790E-72DE-42B7-914B-8C1D66A17C8E}" type="presParOf" srcId="{27A32930-C773-40C2-80A1-C16A0CF2EAB3}" destId="{560ACC76-353D-4970-87D4-C668D1AA3FC4}" srcOrd="2" destOrd="0" presId="urn:microsoft.com/office/officeart/2005/8/layout/orgChart1"/>
    <dgm:cxn modelId="{890DF2E4-0ED8-4DAE-9EBB-C892BBD731D6}" type="presParOf" srcId="{4FDDE290-C339-4537-9A2F-4964273B7519}" destId="{4AC70FA6-24F1-4FD1-8F86-E55885F5D949}" srcOrd="2" destOrd="0" presId="urn:microsoft.com/office/officeart/2005/8/layout/orgChart1"/>
    <dgm:cxn modelId="{FECE6009-2F61-42CA-9DCE-11411DBC38D4}" type="presParOf" srcId="{CFBAE118-F808-4E90-ADCA-C69802371C67}" destId="{0E29F9B8-77B3-498E-BDA0-5A46D1F00F7E}" srcOrd="2" destOrd="0" presId="urn:microsoft.com/office/officeart/2005/8/layout/orgChart1"/>
    <dgm:cxn modelId="{B8A1170D-0C34-403D-87ED-87DD0E138D60}" type="presParOf" srcId="{09D8C766-5EB4-4CFC-A334-8BDA5EB1697E}" destId="{8CCEBF3B-490F-4BE4-BDC2-B1EAAC84D502}" srcOrd="2" destOrd="0" presId="urn:microsoft.com/office/officeart/2005/8/layout/orgChart1"/>
    <dgm:cxn modelId="{3C42C7F4-B5A0-40F1-AD56-4FCC021A3F3A}" type="presParOf" srcId="{09D8C766-5EB4-4CFC-A334-8BDA5EB1697E}" destId="{1667B0B0-A757-4D33-93B8-5267735D0DA0}" srcOrd="3" destOrd="0" presId="urn:microsoft.com/office/officeart/2005/8/layout/orgChart1"/>
    <dgm:cxn modelId="{215853AB-1509-4ED2-BD19-A7E38AEA5D25}" type="presParOf" srcId="{1667B0B0-A757-4D33-93B8-5267735D0DA0}" destId="{FBF9242A-641C-4E27-B08D-9BC737D3F4A6}" srcOrd="0" destOrd="0" presId="urn:microsoft.com/office/officeart/2005/8/layout/orgChart1"/>
    <dgm:cxn modelId="{DD062338-2CBD-483C-8B1C-C61F18CBC8B9}" type="presParOf" srcId="{FBF9242A-641C-4E27-B08D-9BC737D3F4A6}" destId="{A02E4637-9288-44EF-BE78-376A860A4371}" srcOrd="0" destOrd="0" presId="urn:microsoft.com/office/officeart/2005/8/layout/orgChart1"/>
    <dgm:cxn modelId="{2B93180F-6FFA-43B4-ABC8-3C9DE061DB6C}" type="presParOf" srcId="{FBF9242A-641C-4E27-B08D-9BC737D3F4A6}" destId="{E692A74B-7E4E-4A25-8CF4-07CBBBFEF7A1}" srcOrd="1" destOrd="0" presId="urn:microsoft.com/office/officeart/2005/8/layout/orgChart1"/>
    <dgm:cxn modelId="{BF265D03-2EB4-41D8-9B77-6A96D3C85E41}" type="presParOf" srcId="{1667B0B0-A757-4D33-93B8-5267735D0DA0}" destId="{AA437A80-EFCA-4C6A-9458-87F4F09F2C76}" srcOrd="1" destOrd="0" presId="urn:microsoft.com/office/officeart/2005/8/layout/orgChart1"/>
    <dgm:cxn modelId="{AE75570F-832D-44B1-97C5-28483C4BE586}" type="presParOf" srcId="{1667B0B0-A757-4D33-93B8-5267735D0DA0}" destId="{632CE79B-A644-4BCC-A4BB-3377DEC11D91}" srcOrd="2" destOrd="0" presId="urn:microsoft.com/office/officeart/2005/8/layout/orgChart1"/>
    <dgm:cxn modelId="{0BD8E3D1-1FEB-4B6E-BAF2-3B063D0288FB}" type="presParOf" srcId="{653664CF-B2BC-44CF-B2C7-A5982C0C0333}" destId="{2006AAA6-DEC6-46D7-95F9-EED2B5E5E6D8}" srcOrd="2" destOrd="0" presId="urn:microsoft.com/office/officeart/2005/8/layout/orgChart1"/>
    <dgm:cxn modelId="{8570E45B-22D4-4171-9BC4-193B37EB4CEB}" type="presParOf" srcId="{C80F32EF-42CB-4D15-8562-F42C343E7AF1}" destId="{593E2088-1246-417C-B034-6C1CAB9D7E79}" srcOrd="1" destOrd="0" presId="urn:microsoft.com/office/officeart/2005/8/layout/orgChart1"/>
    <dgm:cxn modelId="{6FEF6423-26A1-4962-BDCC-D4EFFC7BECF0}" type="presParOf" srcId="{593E2088-1246-417C-B034-6C1CAB9D7E79}" destId="{9E996C0F-D152-491A-B3BE-7858343C11CF}" srcOrd="0" destOrd="0" presId="urn:microsoft.com/office/officeart/2005/8/layout/orgChart1"/>
    <dgm:cxn modelId="{9EE71D41-FFE8-4C1D-93F8-12E51766C99C}" type="presParOf" srcId="{9E996C0F-D152-491A-B3BE-7858343C11CF}" destId="{A186A49A-0C97-428A-A371-B38DAE6D4F7A}" srcOrd="0" destOrd="0" presId="urn:microsoft.com/office/officeart/2005/8/layout/orgChart1"/>
    <dgm:cxn modelId="{B8588B6A-72BB-48AF-803F-82993BED6FCC}" type="presParOf" srcId="{9E996C0F-D152-491A-B3BE-7858343C11CF}" destId="{9F0CAB2A-A6D5-4D12-B216-3368B2AB1D00}" srcOrd="1" destOrd="0" presId="urn:microsoft.com/office/officeart/2005/8/layout/orgChart1"/>
    <dgm:cxn modelId="{0C7BCB4B-E7A1-4EC1-A0BF-BB84AE4A8943}" type="presParOf" srcId="{593E2088-1246-417C-B034-6C1CAB9D7E79}" destId="{F579D7CB-196D-4E99-A492-61C16A0A935A}" srcOrd="1" destOrd="0" presId="urn:microsoft.com/office/officeart/2005/8/layout/orgChart1"/>
    <dgm:cxn modelId="{D40778D8-E78E-46EB-98BD-D3CA11B01290}" type="presParOf" srcId="{593E2088-1246-417C-B034-6C1CAB9D7E79}" destId="{FEBB3AE2-7A77-4718-8E5E-15A18B45CFB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D0582-368F-4A05-BDA4-7BFA9B711C64}">
      <dsp:nvSpPr>
        <dsp:cNvPr id="0" name=""/>
        <dsp:cNvSpPr/>
      </dsp:nvSpPr>
      <dsp:spPr>
        <a:xfrm>
          <a:off x="3140742" y="1592570"/>
          <a:ext cx="1135338" cy="1135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Resource</a:t>
          </a:r>
        </a:p>
      </dsp:txBody>
      <dsp:txXfrm>
        <a:off x="3307008" y="1758836"/>
        <a:ext cx="802806" cy="802806"/>
      </dsp:txXfrm>
    </dsp:sp>
    <dsp:sp modelId="{557B9BA1-BFEF-491C-8493-802829851A9B}">
      <dsp:nvSpPr>
        <dsp:cNvPr id="0" name=""/>
        <dsp:cNvSpPr/>
      </dsp:nvSpPr>
      <dsp:spPr>
        <a:xfrm rot="16200000">
          <a:off x="3588194" y="1179542"/>
          <a:ext cx="240434" cy="386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624259" y="1292810"/>
        <a:ext cx="168304" cy="231609"/>
      </dsp:txXfrm>
    </dsp:sp>
    <dsp:sp modelId="{F7AA0F91-AEF5-474B-A776-C04E668A234B}">
      <dsp:nvSpPr>
        <dsp:cNvPr id="0" name=""/>
        <dsp:cNvSpPr/>
      </dsp:nvSpPr>
      <dsp:spPr>
        <a:xfrm>
          <a:off x="3140742" y="3581"/>
          <a:ext cx="1135338" cy="1135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Resource IRI</a:t>
          </a:r>
          <a:endParaRPr lang="en-US" sz="1200" kern="1200" dirty="0"/>
        </a:p>
      </dsp:txBody>
      <dsp:txXfrm>
        <a:off x="3307008" y="169847"/>
        <a:ext cx="802806" cy="802806"/>
      </dsp:txXfrm>
    </dsp:sp>
    <dsp:sp modelId="{9E9BD964-FBAA-46E3-AD87-6C901D47A6D1}">
      <dsp:nvSpPr>
        <dsp:cNvPr id="0" name=""/>
        <dsp:cNvSpPr/>
      </dsp:nvSpPr>
      <dsp:spPr>
        <a:xfrm>
          <a:off x="4375883" y="1967232"/>
          <a:ext cx="240434" cy="386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375883" y="2044435"/>
        <a:ext cx="168304" cy="231609"/>
      </dsp:txXfrm>
    </dsp:sp>
    <dsp:sp modelId="{3E39A81C-546F-4A08-AAC8-9BE9A5857B65}">
      <dsp:nvSpPr>
        <dsp:cNvPr id="0" name=""/>
        <dsp:cNvSpPr/>
      </dsp:nvSpPr>
      <dsp:spPr>
        <a:xfrm>
          <a:off x="4729730" y="1592570"/>
          <a:ext cx="1135338" cy="1135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Page IRI   </a:t>
          </a:r>
          <a:r>
            <a:rPr lang="en-US" sz="1200" kern="1200" dirty="0"/>
            <a:t>(location with description)</a:t>
          </a:r>
        </a:p>
      </dsp:txBody>
      <dsp:txXfrm>
        <a:off x="4895996" y="1758836"/>
        <a:ext cx="802806" cy="802806"/>
      </dsp:txXfrm>
    </dsp:sp>
    <dsp:sp modelId="{14292D76-0746-429B-859D-53105C47AE8A}">
      <dsp:nvSpPr>
        <dsp:cNvPr id="0" name=""/>
        <dsp:cNvSpPr/>
      </dsp:nvSpPr>
      <dsp:spPr>
        <a:xfrm rot="5400000">
          <a:off x="3588194" y="2754922"/>
          <a:ext cx="240434" cy="386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624259" y="2796060"/>
        <a:ext cx="168304" cy="231609"/>
      </dsp:txXfrm>
    </dsp:sp>
    <dsp:sp modelId="{730317E4-BEB5-4B60-824F-A83A90D4A187}">
      <dsp:nvSpPr>
        <dsp:cNvPr id="0" name=""/>
        <dsp:cNvSpPr/>
      </dsp:nvSpPr>
      <dsp:spPr>
        <a:xfrm>
          <a:off x="3140742" y="3181559"/>
          <a:ext cx="1135338" cy="1135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Ontology </a:t>
          </a:r>
          <a:r>
            <a:rPr lang="en-US" sz="1200" kern="1200" dirty="0" smtClean="0"/>
            <a:t>IRI </a:t>
          </a:r>
          <a:r>
            <a:rPr lang="en-US" sz="1200" kern="1200" dirty="0"/>
            <a:t>(domain)</a:t>
          </a:r>
        </a:p>
      </dsp:txBody>
      <dsp:txXfrm>
        <a:off x="3307008" y="3347825"/>
        <a:ext cx="802806" cy="802806"/>
      </dsp:txXfrm>
    </dsp:sp>
    <dsp:sp modelId="{2E8175A8-A4BC-4F77-B03E-2D2AAE0B87D1}">
      <dsp:nvSpPr>
        <dsp:cNvPr id="0" name=""/>
        <dsp:cNvSpPr/>
      </dsp:nvSpPr>
      <dsp:spPr>
        <a:xfrm rot="10800000">
          <a:off x="2800504" y="1967232"/>
          <a:ext cx="240434" cy="386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872634" y="2044435"/>
        <a:ext cx="168304" cy="231609"/>
      </dsp:txXfrm>
    </dsp:sp>
    <dsp:sp modelId="{6247AC4B-3CBA-406D-AF6D-C7F07709B3CB}">
      <dsp:nvSpPr>
        <dsp:cNvPr id="0" name=""/>
        <dsp:cNvSpPr/>
      </dsp:nvSpPr>
      <dsp:spPr>
        <a:xfrm>
          <a:off x="1551753" y="1592570"/>
          <a:ext cx="1135338" cy="1135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IRI </a:t>
          </a:r>
          <a:r>
            <a:rPr lang="en-US" sz="1200" kern="1200" dirty="0"/>
            <a:t>(</a:t>
          </a:r>
          <a:r>
            <a:rPr lang="en-US" sz="1200" kern="1200" dirty="0" err="1"/>
            <a:t>rdf</a:t>
          </a:r>
          <a:r>
            <a:rPr lang="en-US" sz="1200" kern="1200" dirty="0"/>
            <a:t>, </a:t>
          </a:r>
          <a:r>
            <a:rPr lang="en-US" sz="1200" kern="1200" dirty="0" smtClean="0"/>
            <a:t>xml, html</a:t>
          </a:r>
          <a:r>
            <a:rPr lang="en-US" sz="1200" kern="1200" dirty="0"/>
            <a:t>, text, etc.)</a:t>
          </a:r>
        </a:p>
      </dsp:txBody>
      <dsp:txXfrm>
        <a:off x="1718019" y="1758836"/>
        <a:ext cx="802806" cy="802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D0582-368F-4A05-BDA4-7BFA9B711C64}">
      <dsp:nvSpPr>
        <dsp:cNvPr id="0" name=""/>
        <dsp:cNvSpPr/>
      </dsp:nvSpPr>
      <dsp:spPr>
        <a:xfrm>
          <a:off x="3170619" y="1779293"/>
          <a:ext cx="1075584" cy="10755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Resource</a:t>
          </a:r>
        </a:p>
      </dsp:txBody>
      <dsp:txXfrm>
        <a:off x="3328135" y="1936809"/>
        <a:ext cx="760552" cy="760552"/>
      </dsp:txXfrm>
    </dsp:sp>
    <dsp:sp modelId="{557B9BA1-BFEF-491C-8493-802829851A9B}">
      <dsp:nvSpPr>
        <dsp:cNvPr id="0" name=""/>
        <dsp:cNvSpPr/>
      </dsp:nvSpPr>
      <dsp:spPr>
        <a:xfrm rot="16200000">
          <a:off x="3593804" y="1386691"/>
          <a:ext cx="229214" cy="365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628186" y="1494213"/>
        <a:ext cx="160450" cy="219418"/>
      </dsp:txXfrm>
    </dsp:sp>
    <dsp:sp modelId="{F7AA0F91-AEF5-474B-A776-C04E668A234B}">
      <dsp:nvSpPr>
        <dsp:cNvPr id="0" name=""/>
        <dsp:cNvSpPr/>
      </dsp:nvSpPr>
      <dsp:spPr>
        <a:xfrm>
          <a:off x="3036171" y="2334"/>
          <a:ext cx="1344480" cy="1344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Identifier </a:t>
          </a:r>
          <a:r>
            <a:rPr lang="en-US" sz="1100" kern="1200" dirty="0" smtClean="0"/>
            <a:t>IRI </a:t>
          </a:r>
          <a:r>
            <a:rPr lang="en-US" sz="1100" kern="1200" dirty="0"/>
            <a:t>(name)</a:t>
          </a:r>
        </a:p>
      </dsp:txBody>
      <dsp:txXfrm>
        <a:off x="3233066" y="199229"/>
        <a:ext cx="950690" cy="950690"/>
      </dsp:txXfrm>
    </dsp:sp>
    <dsp:sp modelId="{9E9BD964-FBAA-46E3-AD87-6C901D47A6D1}">
      <dsp:nvSpPr>
        <dsp:cNvPr id="0" name=""/>
        <dsp:cNvSpPr/>
      </dsp:nvSpPr>
      <dsp:spPr>
        <a:xfrm rot="20520000">
          <a:off x="4304761" y="1903232"/>
          <a:ext cx="229214" cy="365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306444" y="1986997"/>
        <a:ext cx="160450" cy="219418"/>
      </dsp:txXfrm>
    </dsp:sp>
    <dsp:sp modelId="{3E39A81C-546F-4A08-AAC8-9BE9A5857B65}">
      <dsp:nvSpPr>
        <dsp:cNvPr id="0" name=""/>
        <dsp:cNvSpPr/>
      </dsp:nvSpPr>
      <dsp:spPr>
        <a:xfrm>
          <a:off x="4598292" y="1137281"/>
          <a:ext cx="1344480" cy="1344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Document </a:t>
          </a:r>
          <a:r>
            <a:rPr lang="en-US" sz="1100" kern="1200" dirty="0" smtClean="0"/>
            <a:t>IRI   </a:t>
          </a:r>
          <a:r>
            <a:rPr lang="en-US" sz="1100" kern="1200" dirty="0"/>
            <a:t>(location with description)</a:t>
          </a:r>
        </a:p>
      </dsp:txBody>
      <dsp:txXfrm>
        <a:off x="4795187" y="1334176"/>
        <a:ext cx="950690" cy="950690"/>
      </dsp:txXfrm>
    </dsp:sp>
    <dsp:sp modelId="{8AE4567B-C857-4CCB-8C58-74BF54115880}">
      <dsp:nvSpPr>
        <dsp:cNvPr id="0" name=""/>
        <dsp:cNvSpPr/>
      </dsp:nvSpPr>
      <dsp:spPr>
        <a:xfrm rot="3240000">
          <a:off x="4033200" y="2739012"/>
          <a:ext cx="229214" cy="365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047373" y="2784336"/>
        <a:ext cx="160450" cy="219418"/>
      </dsp:txXfrm>
    </dsp:sp>
    <dsp:sp modelId="{D88B5B84-E920-412B-849E-BEB922F16A28}">
      <dsp:nvSpPr>
        <dsp:cNvPr id="0" name=""/>
        <dsp:cNvSpPr/>
      </dsp:nvSpPr>
      <dsp:spPr>
        <a:xfrm>
          <a:off x="4001615" y="2973665"/>
          <a:ext cx="1344480" cy="1344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Concept </a:t>
          </a:r>
          <a:r>
            <a:rPr lang="en-US" sz="1100" kern="1200" dirty="0" smtClean="0"/>
            <a:t>IRI    </a:t>
          </a:r>
          <a:r>
            <a:rPr lang="en-US" sz="1100" kern="1200" dirty="0"/>
            <a:t>(it models the resource)</a:t>
          </a:r>
        </a:p>
      </dsp:txBody>
      <dsp:txXfrm>
        <a:off x="4198510" y="3170560"/>
        <a:ext cx="950690" cy="950690"/>
      </dsp:txXfrm>
    </dsp:sp>
    <dsp:sp modelId="{14292D76-0746-429B-859D-53105C47AE8A}">
      <dsp:nvSpPr>
        <dsp:cNvPr id="0" name=""/>
        <dsp:cNvSpPr/>
      </dsp:nvSpPr>
      <dsp:spPr>
        <a:xfrm rot="7560000">
          <a:off x="3154408" y="2739012"/>
          <a:ext cx="229214" cy="365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208999" y="2784336"/>
        <a:ext cx="160450" cy="219418"/>
      </dsp:txXfrm>
    </dsp:sp>
    <dsp:sp modelId="{730317E4-BEB5-4B60-824F-A83A90D4A187}">
      <dsp:nvSpPr>
        <dsp:cNvPr id="0" name=""/>
        <dsp:cNvSpPr/>
      </dsp:nvSpPr>
      <dsp:spPr>
        <a:xfrm>
          <a:off x="2070727" y="2973665"/>
          <a:ext cx="1344480" cy="1344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Ontology </a:t>
          </a:r>
          <a:r>
            <a:rPr lang="en-US" sz="1100" kern="1200" dirty="0" smtClean="0"/>
            <a:t>IRI </a:t>
          </a:r>
          <a:r>
            <a:rPr lang="en-US" sz="1100" kern="1200" dirty="0"/>
            <a:t>(domain)</a:t>
          </a:r>
        </a:p>
      </dsp:txBody>
      <dsp:txXfrm>
        <a:off x="2267622" y="3170560"/>
        <a:ext cx="950690" cy="950690"/>
      </dsp:txXfrm>
    </dsp:sp>
    <dsp:sp modelId="{2E8175A8-A4BC-4F77-B03E-2D2AAE0B87D1}">
      <dsp:nvSpPr>
        <dsp:cNvPr id="0" name=""/>
        <dsp:cNvSpPr/>
      </dsp:nvSpPr>
      <dsp:spPr>
        <a:xfrm rot="11880000">
          <a:off x="2882847" y="1903232"/>
          <a:ext cx="229214" cy="365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949928" y="1986997"/>
        <a:ext cx="160450" cy="219418"/>
      </dsp:txXfrm>
    </dsp:sp>
    <dsp:sp modelId="{6247AC4B-3CBA-406D-AF6D-C7F07709B3CB}">
      <dsp:nvSpPr>
        <dsp:cNvPr id="0" name=""/>
        <dsp:cNvSpPr/>
      </dsp:nvSpPr>
      <dsp:spPr>
        <a:xfrm>
          <a:off x="1474049" y="1137281"/>
          <a:ext cx="1344480" cy="1344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Document Representation </a:t>
          </a:r>
          <a:r>
            <a:rPr lang="en-US" sz="1100" kern="1200" dirty="0" smtClean="0"/>
            <a:t>IRI </a:t>
          </a:r>
          <a:r>
            <a:rPr lang="en-US" sz="1100" kern="1200" dirty="0"/>
            <a:t>(</a:t>
          </a:r>
          <a:r>
            <a:rPr lang="en-US" sz="1100" kern="1200" dirty="0" err="1"/>
            <a:t>rdf</a:t>
          </a:r>
          <a:r>
            <a:rPr lang="en-US" sz="1100" kern="1200" dirty="0"/>
            <a:t>, </a:t>
          </a:r>
          <a:r>
            <a:rPr lang="en-US" sz="1100" kern="1200" dirty="0" smtClean="0"/>
            <a:t>xml, html</a:t>
          </a:r>
          <a:r>
            <a:rPr lang="en-US" sz="1100" kern="1200" dirty="0"/>
            <a:t>, text, etc.)</a:t>
          </a:r>
        </a:p>
      </dsp:txBody>
      <dsp:txXfrm>
        <a:off x="1670944" y="1334176"/>
        <a:ext cx="950690" cy="950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EBF3B-490F-4BE4-BDC2-B1EAAC84D502}">
      <dsp:nvSpPr>
        <dsp:cNvPr id="0" name=""/>
        <dsp:cNvSpPr/>
      </dsp:nvSpPr>
      <dsp:spPr>
        <a:xfrm>
          <a:off x="4278452" y="760649"/>
          <a:ext cx="424705" cy="351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407"/>
              </a:lnTo>
              <a:lnTo>
                <a:pt x="424705" y="268407"/>
              </a:lnTo>
              <a:lnTo>
                <a:pt x="424705" y="351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086C4-65D2-467E-BE80-E888CA8F012A}">
      <dsp:nvSpPr>
        <dsp:cNvPr id="0" name=""/>
        <dsp:cNvSpPr/>
      </dsp:nvSpPr>
      <dsp:spPr>
        <a:xfrm>
          <a:off x="5640028" y="2412147"/>
          <a:ext cx="1463019" cy="42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009"/>
              </a:lnTo>
              <a:lnTo>
                <a:pt x="1463019" y="342009"/>
              </a:lnTo>
              <a:lnTo>
                <a:pt x="1463019" y="4251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28CCC-196E-4DC0-9390-992077015B39}">
      <dsp:nvSpPr>
        <dsp:cNvPr id="0" name=""/>
        <dsp:cNvSpPr/>
      </dsp:nvSpPr>
      <dsp:spPr>
        <a:xfrm>
          <a:off x="5640028" y="2412147"/>
          <a:ext cx="504887" cy="42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009"/>
              </a:lnTo>
              <a:lnTo>
                <a:pt x="504887" y="342009"/>
              </a:lnTo>
              <a:lnTo>
                <a:pt x="504887" y="4251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78DA9-7331-4893-9DEE-76B8482C81A7}">
      <dsp:nvSpPr>
        <dsp:cNvPr id="0" name=""/>
        <dsp:cNvSpPr/>
      </dsp:nvSpPr>
      <dsp:spPr>
        <a:xfrm>
          <a:off x="5186785" y="2412147"/>
          <a:ext cx="453243" cy="425152"/>
        </a:xfrm>
        <a:custGeom>
          <a:avLst/>
          <a:gdLst/>
          <a:ahLst/>
          <a:cxnLst/>
          <a:rect l="0" t="0" r="0" b="0"/>
          <a:pathLst>
            <a:path>
              <a:moveTo>
                <a:pt x="453243" y="0"/>
              </a:moveTo>
              <a:lnTo>
                <a:pt x="453243" y="342009"/>
              </a:lnTo>
              <a:lnTo>
                <a:pt x="0" y="342009"/>
              </a:lnTo>
              <a:lnTo>
                <a:pt x="0" y="4251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6B14E-8C1D-4903-907D-9B8F7EEE10DF}">
      <dsp:nvSpPr>
        <dsp:cNvPr id="0" name=""/>
        <dsp:cNvSpPr/>
      </dsp:nvSpPr>
      <dsp:spPr>
        <a:xfrm>
          <a:off x="4228653" y="2412147"/>
          <a:ext cx="1411375" cy="425152"/>
        </a:xfrm>
        <a:custGeom>
          <a:avLst/>
          <a:gdLst/>
          <a:ahLst/>
          <a:cxnLst/>
          <a:rect l="0" t="0" r="0" b="0"/>
          <a:pathLst>
            <a:path>
              <a:moveTo>
                <a:pt x="1411375" y="0"/>
              </a:moveTo>
              <a:lnTo>
                <a:pt x="1411375" y="342009"/>
              </a:lnTo>
              <a:lnTo>
                <a:pt x="0" y="342009"/>
              </a:lnTo>
              <a:lnTo>
                <a:pt x="0" y="4251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4575A-C55A-470E-8B48-D383EC816D0B}">
      <dsp:nvSpPr>
        <dsp:cNvPr id="0" name=""/>
        <dsp:cNvSpPr/>
      </dsp:nvSpPr>
      <dsp:spPr>
        <a:xfrm>
          <a:off x="3745026" y="1508122"/>
          <a:ext cx="1895001" cy="508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958"/>
              </a:lnTo>
              <a:lnTo>
                <a:pt x="1895001" y="424958"/>
              </a:lnTo>
              <a:lnTo>
                <a:pt x="1895001" y="5081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92C96-4037-4723-B590-AAE5D90F26AF}">
      <dsp:nvSpPr>
        <dsp:cNvPr id="0" name=""/>
        <dsp:cNvSpPr/>
      </dsp:nvSpPr>
      <dsp:spPr>
        <a:xfrm>
          <a:off x="2953784" y="3233222"/>
          <a:ext cx="216513" cy="742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2163"/>
              </a:lnTo>
              <a:lnTo>
                <a:pt x="216513" y="742163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C3E20-D8AC-40FF-AE1C-375CAE70CE0F}">
      <dsp:nvSpPr>
        <dsp:cNvPr id="0" name=""/>
        <dsp:cNvSpPr/>
      </dsp:nvSpPr>
      <dsp:spPr>
        <a:xfrm>
          <a:off x="1807503" y="2412147"/>
          <a:ext cx="1463019" cy="42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009"/>
              </a:lnTo>
              <a:lnTo>
                <a:pt x="1463019" y="342009"/>
              </a:lnTo>
              <a:lnTo>
                <a:pt x="1463019" y="4251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93FC4-651F-4457-AAE9-EE1074A21E85}">
      <dsp:nvSpPr>
        <dsp:cNvPr id="0" name=""/>
        <dsp:cNvSpPr/>
      </dsp:nvSpPr>
      <dsp:spPr>
        <a:xfrm>
          <a:off x="1807503" y="2412147"/>
          <a:ext cx="504887" cy="42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009"/>
              </a:lnTo>
              <a:lnTo>
                <a:pt x="504887" y="342009"/>
              </a:lnTo>
              <a:lnTo>
                <a:pt x="504887" y="4251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2EC34-D272-4A2B-88B8-8D69CC652FAB}">
      <dsp:nvSpPr>
        <dsp:cNvPr id="0" name=""/>
        <dsp:cNvSpPr/>
      </dsp:nvSpPr>
      <dsp:spPr>
        <a:xfrm>
          <a:off x="1354259" y="2412147"/>
          <a:ext cx="453243" cy="425152"/>
        </a:xfrm>
        <a:custGeom>
          <a:avLst/>
          <a:gdLst/>
          <a:ahLst/>
          <a:cxnLst/>
          <a:rect l="0" t="0" r="0" b="0"/>
          <a:pathLst>
            <a:path>
              <a:moveTo>
                <a:pt x="453243" y="0"/>
              </a:moveTo>
              <a:lnTo>
                <a:pt x="453243" y="342009"/>
              </a:lnTo>
              <a:lnTo>
                <a:pt x="0" y="342009"/>
              </a:lnTo>
              <a:lnTo>
                <a:pt x="0" y="4251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B334E-47BE-4474-8F23-4EF3ED23B076}">
      <dsp:nvSpPr>
        <dsp:cNvPr id="0" name=""/>
        <dsp:cNvSpPr/>
      </dsp:nvSpPr>
      <dsp:spPr>
        <a:xfrm>
          <a:off x="396128" y="2412147"/>
          <a:ext cx="1411375" cy="425152"/>
        </a:xfrm>
        <a:custGeom>
          <a:avLst/>
          <a:gdLst/>
          <a:ahLst/>
          <a:cxnLst/>
          <a:rect l="0" t="0" r="0" b="0"/>
          <a:pathLst>
            <a:path>
              <a:moveTo>
                <a:pt x="1411375" y="0"/>
              </a:moveTo>
              <a:lnTo>
                <a:pt x="1411375" y="342009"/>
              </a:lnTo>
              <a:lnTo>
                <a:pt x="0" y="342009"/>
              </a:lnTo>
              <a:lnTo>
                <a:pt x="0" y="4251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79A07-4334-4922-99F0-5DA940592CB7}">
      <dsp:nvSpPr>
        <dsp:cNvPr id="0" name=""/>
        <dsp:cNvSpPr/>
      </dsp:nvSpPr>
      <dsp:spPr>
        <a:xfrm>
          <a:off x="1807503" y="1508122"/>
          <a:ext cx="1937523" cy="508102"/>
        </a:xfrm>
        <a:custGeom>
          <a:avLst/>
          <a:gdLst/>
          <a:ahLst/>
          <a:cxnLst/>
          <a:rect l="0" t="0" r="0" b="0"/>
          <a:pathLst>
            <a:path>
              <a:moveTo>
                <a:pt x="1937523" y="0"/>
              </a:moveTo>
              <a:lnTo>
                <a:pt x="1937523" y="424958"/>
              </a:lnTo>
              <a:lnTo>
                <a:pt x="0" y="424958"/>
              </a:lnTo>
              <a:lnTo>
                <a:pt x="0" y="5081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D4CEF-8476-419D-9B03-ADFE80670C0B}">
      <dsp:nvSpPr>
        <dsp:cNvPr id="0" name=""/>
        <dsp:cNvSpPr/>
      </dsp:nvSpPr>
      <dsp:spPr>
        <a:xfrm>
          <a:off x="3745026" y="760649"/>
          <a:ext cx="533425" cy="351551"/>
        </a:xfrm>
        <a:custGeom>
          <a:avLst/>
          <a:gdLst/>
          <a:ahLst/>
          <a:cxnLst/>
          <a:rect l="0" t="0" r="0" b="0"/>
          <a:pathLst>
            <a:path>
              <a:moveTo>
                <a:pt x="533425" y="0"/>
              </a:moveTo>
              <a:lnTo>
                <a:pt x="533425" y="268407"/>
              </a:lnTo>
              <a:lnTo>
                <a:pt x="0" y="268407"/>
              </a:lnTo>
              <a:lnTo>
                <a:pt x="0" y="351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79E5B-A59B-487B-9029-9754424F662F}">
      <dsp:nvSpPr>
        <dsp:cNvPr id="0" name=""/>
        <dsp:cNvSpPr/>
      </dsp:nvSpPr>
      <dsp:spPr>
        <a:xfrm>
          <a:off x="3882530" y="364727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noProof="0" dirty="0" smtClean="0"/>
            <a:t>IRI</a:t>
          </a:r>
          <a:endParaRPr lang="en-US" sz="900" b="1" kern="1200" noProof="0" dirty="0"/>
        </a:p>
      </dsp:txBody>
      <dsp:txXfrm>
        <a:off x="3882530" y="364727"/>
        <a:ext cx="791844" cy="395922"/>
      </dsp:txXfrm>
    </dsp:sp>
    <dsp:sp modelId="{BC4E75B1-77BD-49BA-A318-88291DCDE39F}">
      <dsp:nvSpPr>
        <dsp:cNvPr id="0" name=""/>
        <dsp:cNvSpPr/>
      </dsp:nvSpPr>
      <dsp:spPr>
        <a:xfrm>
          <a:off x="3349104" y="11122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noProof="0" dirty="0" smtClean="0"/>
            <a:t>IRI Using Convention</a:t>
          </a:r>
        </a:p>
      </dsp:txBody>
      <dsp:txXfrm>
        <a:off x="3349104" y="1112200"/>
        <a:ext cx="791844" cy="395922"/>
      </dsp:txXfrm>
    </dsp:sp>
    <dsp:sp modelId="{5BC8FC7D-7A9B-4D1D-A9E1-3F7D399CF72B}">
      <dsp:nvSpPr>
        <dsp:cNvPr id="0" name=""/>
        <dsp:cNvSpPr/>
      </dsp:nvSpPr>
      <dsp:spPr>
        <a:xfrm>
          <a:off x="1411581" y="2016225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 Implementation IRI</a:t>
          </a:r>
          <a:endParaRPr lang="en-US" sz="900" kern="1200" noProof="0" dirty="0"/>
        </a:p>
      </dsp:txBody>
      <dsp:txXfrm>
        <a:off x="1411581" y="2016225"/>
        <a:ext cx="791844" cy="395922"/>
      </dsp:txXfrm>
    </dsp:sp>
    <dsp:sp modelId="{D4757220-5198-4746-A321-E08F817F8B58}">
      <dsp:nvSpPr>
        <dsp:cNvPr id="0" name=""/>
        <dsp:cNvSpPr/>
      </dsp:nvSpPr>
      <dsp:spPr>
        <a:xfrm>
          <a:off x="205" y="28373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Resource IRI</a:t>
          </a:r>
          <a:endParaRPr lang="en-US" sz="900" kern="1200" noProof="0" dirty="0"/>
        </a:p>
      </dsp:txBody>
      <dsp:txXfrm>
        <a:off x="205" y="2837300"/>
        <a:ext cx="791844" cy="395922"/>
      </dsp:txXfrm>
    </dsp:sp>
    <dsp:sp modelId="{CF432F38-424E-4E58-820C-2B98B63CECC7}">
      <dsp:nvSpPr>
        <dsp:cNvPr id="0" name=""/>
        <dsp:cNvSpPr/>
      </dsp:nvSpPr>
      <dsp:spPr>
        <a:xfrm>
          <a:off x="958337" y="28373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Page IRI</a:t>
          </a:r>
          <a:endParaRPr lang="en-US" sz="900" kern="1200" noProof="0" dirty="0"/>
        </a:p>
      </dsp:txBody>
      <dsp:txXfrm>
        <a:off x="958337" y="2837300"/>
        <a:ext cx="791844" cy="395922"/>
      </dsp:txXfrm>
    </dsp:sp>
    <dsp:sp modelId="{080FA6A5-DF60-49F1-952F-1BF763322603}">
      <dsp:nvSpPr>
        <dsp:cNvPr id="0" name=""/>
        <dsp:cNvSpPr/>
      </dsp:nvSpPr>
      <dsp:spPr>
        <a:xfrm>
          <a:off x="1916468" y="28373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Data IRI</a:t>
          </a:r>
          <a:endParaRPr lang="en-US" sz="900" kern="1200" noProof="0" dirty="0"/>
        </a:p>
      </dsp:txBody>
      <dsp:txXfrm>
        <a:off x="1916468" y="2837300"/>
        <a:ext cx="791844" cy="395922"/>
      </dsp:txXfrm>
    </dsp:sp>
    <dsp:sp modelId="{5F1A55E0-949B-4B86-B2E0-03049C109A58}">
      <dsp:nvSpPr>
        <dsp:cNvPr id="0" name=""/>
        <dsp:cNvSpPr/>
      </dsp:nvSpPr>
      <dsp:spPr>
        <a:xfrm>
          <a:off x="2874600" y="28373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Ontology IRI</a:t>
          </a:r>
          <a:endParaRPr lang="en-US" sz="900" kern="1200" noProof="0" dirty="0"/>
        </a:p>
      </dsp:txBody>
      <dsp:txXfrm>
        <a:off x="2874600" y="2837300"/>
        <a:ext cx="791844" cy="395922"/>
      </dsp:txXfrm>
    </dsp:sp>
    <dsp:sp modelId="{70389367-485A-458D-B977-D82111260DCB}">
      <dsp:nvSpPr>
        <dsp:cNvPr id="0" name=""/>
        <dsp:cNvSpPr/>
      </dsp:nvSpPr>
      <dsp:spPr>
        <a:xfrm>
          <a:off x="3170298" y="3777425"/>
          <a:ext cx="1512406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Information IRI</a:t>
          </a:r>
          <a:endParaRPr lang="en-US" sz="900" kern="1200" noProof="0" dirty="0"/>
        </a:p>
      </dsp:txBody>
      <dsp:txXfrm>
        <a:off x="3170298" y="3777425"/>
        <a:ext cx="1512406" cy="395922"/>
      </dsp:txXfrm>
    </dsp:sp>
    <dsp:sp modelId="{1E1011D6-4A9A-400A-8BFA-A5079889CD61}">
      <dsp:nvSpPr>
        <dsp:cNvPr id="0" name=""/>
        <dsp:cNvSpPr/>
      </dsp:nvSpPr>
      <dsp:spPr>
        <a:xfrm>
          <a:off x="5244106" y="2016225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Naming Resources IRI</a:t>
          </a:r>
          <a:endParaRPr lang="en-US" sz="900" kern="1200" noProof="0" dirty="0"/>
        </a:p>
      </dsp:txBody>
      <dsp:txXfrm>
        <a:off x="5244106" y="2016225"/>
        <a:ext cx="791844" cy="395922"/>
      </dsp:txXfrm>
    </dsp:sp>
    <dsp:sp modelId="{CAA9E38B-14E8-4C17-934A-43503F1840ED}">
      <dsp:nvSpPr>
        <dsp:cNvPr id="0" name=""/>
        <dsp:cNvSpPr/>
      </dsp:nvSpPr>
      <dsp:spPr>
        <a:xfrm>
          <a:off x="3832731" y="28373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Document IRI</a:t>
          </a:r>
          <a:endParaRPr lang="en-US" sz="900" kern="1200" noProof="0" dirty="0"/>
        </a:p>
      </dsp:txBody>
      <dsp:txXfrm>
        <a:off x="3832731" y="2837300"/>
        <a:ext cx="791844" cy="395922"/>
      </dsp:txXfrm>
    </dsp:sp>
    <dsp:sp modelId="{C83E1736-0FAA-48B2-AB5C-1BEC024ABDA9}">
      <dsp:nvSpPr>
        <dsp:cNvPr id="0" name=""/>
        <dsp:cNvSpPr/>
      </dsp:nvSpPr>
      <dsp:spPr>
        <a:xfrm>
          <a:off x="4790863" y="28373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Document Representation IRI</a:t>
          </a:r>
          <a:endParaRPr lang="en-US" sz="900" kern="1200" noProof="0" dirty="0"/>
        </a:p>
      </dsp:txBody>
      <dsp:txXfrm>
        <a:off x="4790863" y="2837300"/>
        <a:ext cx="791844" cy="395922"/>
      </dsp:txXfrm>
    </dsp:sp>
    <dsp:sp modelId="{E1B90AB0-FABA-491F-AFBD-B7543861DE24}">
      <dsp:nvSpPr>
        <dsp:cNvPr id="0" name=""/>
        <dsp:cNvSpPr/>
      </dsp:nvSpPr>
      <dsp:spPr>
        <a:xfrm>
          <a:off x="5748994" y="28373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Concept IRI</a:t>
          </a:r>
          <a:endParaRPr lang="en-US" sz="900" kern="1200" noProof="0" dirty="0"/>
        </a:p>
      </dsp:txBody>
      <dsp:txXfrm>
        <a:off x="5748994" y="2837300"/>
        <a:ext cx="791844" cy="395922"/>
      </dsp:txXfrm>
    </dsp:sp>
    <dsp:sp modelId="{871C4C1D-8BA3-4008-9F4C-C50087ADB2FF}">
      <dsp:nvSpPr>
        <dsp:cNvPr id="0" name=""/>
        <dsp:cNvSpPr/>
      </dsp:nvSpPr>
      <dsp:spPr>
        <a:xfrm>
          <a:off x="6707125" y="28373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Id IRI</a:t>
          </a:r>
          <a:endParaRPr lang="en-US" sz="900" kern="1200" noProof="0" dirty="0"/>
        </a:p>
      </dsp:txBody>
      <dsp:txXfrm>
        <a:off x="6707125" y="2837300"/>
        <a:ext cx="791844" cy="395922"/>
      </dsp:txXfrm>
    </dsp:sp>
    <dsp:sp modelId="{A02E4637-9288-44EF-BE78-376A860A4371}">
      <dsp:nvSpPr>
        <dsp:cNvPr id="0" name=""/>
        <dsp:cNvSpPr/>
      </dsp:nvSpPr>
      <dsp:spPr>
        <a:xfrm>
          <a:off x="4307236" y="1112200"/>
          <a:ext cx="791844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noProof="0" dirty="0" smtClean="0"/>
            <a:t>IRI Owner Naming</a:t>
          </a:r>
          <a:endParaRPr lang="en-US" sz="900" b="1" kern="1200" noProof="0" dirty="0"/>
        </a:p>
      </dsp:txBody>
      <dsp:txXfrm>
        <a:off x="4307236" y="1112200"/>
        <a:ext cx="791844" cy="395922"/>
      </dsp:txXfrm>
    </dsp:sp>
    <dsp:sp modelId="{A186A49A-0C97-428A-A371-B38DAE6D4F7A}">
      <dsp:nvSpPr>
        <dsp:cNvPr id="0" name=""/>
        <dsp:cNvSpPr/>
      </dsp:nvSpPr>
      <dsp:spPr>
        <a:xfrm>
          <a:off x="3170298" y="4550181"/>
          <a:ext cx="1512406" cy="39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Non-Information IRI</a:t>
          </a:r>
          <a:endParaRPr lang="en-US" sz="900" kern="1200" noProof="0" dirty="0"/>
        </a:p>
      </dsp:txBody>
      <dsp:txXfrm>
        <a:off x="3170298" y="4550181"/>
        <a:ext cx="1512406" cy="395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7413"/>
            <a:ext cx="9089390" cy="161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2016"/>
            <a:ext cx="7485380" cy="1931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17ED-C3F2-45A4-A674-4CC732310192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8F5F-7F75-43D2-B38E-690EB506CC2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9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8C5B-E2BF-4E00-8ADF-BAEB020A1861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8F5F-7F75-43D2-B38E-690EB506CC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4.png"/><Relationship Id="rId7" Type="http://schemas.openxmlformats.org/officeDocument/2006/relationships/image" Target="../media/image28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3.jpeg"/><Relationship Id="rId12" Type="http://schemas.openxmlformats.org/officeDocument/2006/relationships/image" Target="../media/image38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#_ENREF_1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" TargetMode="External"/><Relationship Id="rId7" Type="http://schemas.openxmlformats.org/officeDocument/2006/relationships/hyperlink" Target="http://religion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toureiffel.fr/" TargetMode="External"/><Relationship Id="rId5" Type="http://schemas.openxmlformats.org/officeDocument/2006/relationships/hyperlink" Target="http://www.toureiffel.paris/" TargetMode="External"/><Relationship Id="rId4" Type="http://schemas.openxmlformats.org/officeDocument/2006/relationships/hyperlink" Target="http://dbpedia.org/resource/Universit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#_ENREF_3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gif"/><Relationship Id="rId3" Type="http://schemas.openxmlformats.org/officeDocument/2006/relationships/hyperlink" Target="http://dbpedia.org/resource/Luxembourg" TargetMode="External"/><Relationship Id="rId7" Type="http://schemas.openxmlformats.org/officeDocument/2006/relationships/image" Target="../media/image4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bpedia.org/data/Luxembourg.json" TargetMode="External"/><Relationship Id="rId5" Type="http://schemas.openxmlformats.org/officeDocument/2006/relationships/hyperlink" Target="http://dbpedia.org/data/Luxembourg.nt" TargetMode="External"/><Relationship Id="rId4" Type="http://schemas.openxmlformats.org/officeDocument/2006/relationships/hyperlink" Target="http://dbpedia.org/page/Luxembourg" TargetMode="External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resource/Luxembourg" TargetMode="External"/><Relationship Id="rId7" Type="http://schemas.openxmlformats.org/officeDocument/2006/relationships/hyperlink" Target="http://toureiffel.f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ducation.data.gov.uk/id/school/78" TargetMode="External"/><Relationship Id="rId5" Type="http://schemas.openxmlformats.org/officeDocument/2006/relationships/hyperlink" Target="#_ENREF_6"/><Relationship Id="rId4" Type="http://schemas.openxmlformats.org/officeDocument/2006/relationships/hyperlink" Target="#_ENREF_5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resource/Luxembour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bpedia.org/ontology/Place" TargetMode="External"/><Relationship Id="rId5" Type="http://schemas.openxmlformats.org/officeDocument/2006/relationships/hyperlink" Target="http://dbpedia.org/data/Luxembourg.nt" TargetMode="External"/><Relationship Id="rId4" Type="http://schemas.openxmlformats.org/officeDocument/2006/relationships/hyperlink" Target="http://dbpedia.org/page/Luxembour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ducation.data.gov.uk/id/school/7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education.data.gov.uk/def/school" TargetMode="External"/><Relationship Id="rId4" Type="http://schemas.openxmlformats.org/officeDocument/2006/relationships/hyperlink" Target="http://education.data.gov.uk/doc/school/78/doc.r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ists.w3.org/Archives/Public/www-tag/2005Jun/0039.htm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333" y="3743312"/>
            <a:ext cx="7052733" cy="3094344"/>
          </a:xfrm>
        </p:spPr>
        <p:txBody>
          <a:bodyPr>
            <a:normAutofit/>
          </a:bodyPr>
          <a:lstStyle/>
          <a:p>
            <a:endParaRPr lang="es-PE" sz="2645" b="1" dirty="0">
              <a:solidFill>
                <a:schemeClr val="tx1"/>
              </a:solidFill>
            </a:endParaRPr>
          </a:p>
          <a:p>
            <a:endParaRPr lang="fr-FR" sz="2645" b="1" dirty="0">
              <a:solidFill>
                <a:schemeClr val="tx1"/>
              </a:solidFill>
            </a:endParaRPr>
          </a:p>
          <a:p>
            <a:r>
              <a:rPr lang="es-PE" sz="2645" b="1" dirty="0">
                <a:solidFill>
                  <a:schemeClr val="tx1"/>
                </a:solidFill>
              </a:rPr>
              <a:t>Dra. Regina Paola TICONA HERRERA</a:t>
            </a:r>
          </a:p>
          <a:p>
            <a:endParaRPr lang="es-PE" sz="2645" b="1" dirty="0">
              <a:solidFill>
                <a:schemeClr val="tx1"/>
              </a:solidFill>
            </a:endParaRPr>
          </a:p>
          <a:p>
            <a:r>
              <a:rPr lang="es-PE" sz="2645" b="1" dirty="0">
                <a:solidFill>
                  <a:schemeClr val="tx1"/>
                </a:solidFill>
              </a:rPr>
              <a:t>Arequipa - 2017</a:t>
            </a:r>
          </a:p>
          <a:p>
            <a:pPr algn="l"/>
            <a:endParaRPr lang="es-PE" sz="1543" b="1" dirty="0">
              <a:solidFill>
                <a:schemeClr val="tx1"/>
              </a:solidFill>
            </a:endParaRPr>
          </a:p>
          <a:p>
            <a:pPr algn="l"/>
            <a:endParaRPr lang="es-PE" sz="1543" b="1" dirty="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411989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altLang="en-US" sz="154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0"/>
            <a:ext cx="10693400" cy="4167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altLang="en-US" sz="1983" dirty="0"/>
          </a:p>
        </p:txBody>
      </p:sp>
      <p:sp>
        <p:nvSpPr>
          <p:cNvPr id="7" name="Rounded Rectangle 6"/>
          <p:cNvSpPr/>
          <p:nvPr/>
        </p:nvSpPr>
        <p:spPr>
          <a:xfrm>
            <a:off x="1300250" y="1193630"/>
            <a:ext cx="8330926" cy="2584620"/>
          </a:xfrm>
          <a:prstGeom prst="roundRect">
            <a:avLst/>
          </a:prstGeom>
          <a:solidFill>
            <a:srgbClr val="93152A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PE" sz="4000" dirty="0">
                <a:solidFill>
                  <a:schemeClr val="bg1"/>
                </a:solidFill>
              </a:rPr>
              <a:t>Desarrollo Basado en Plataformas</a:t>
            </a:r>
          </a:p>
          <a:p>
            <a:pPr algn="ctr"/>
            <a:endParaRPr lang="es-PE" sz="2800" dirty="0">
              <a:solidFill>
                <a:schemeClr val="bg1"/>
              </a:solidFill>
            </a:endParaRPr>
          </a:p>
          <a:p>
            <a:pPr algn="ctr"/>
            <a:r>
              <a:rPr lang="es-PE" sz="3200" dirty="0">
                <a:solidFill>
                  <a:schemeClr val="bg1"/>
                </a:solidFill>
              </a:rPr>
              <a:t>Unidad </a:t>
            </a:r>
            <a:r>
              <a:rPr lang="es-PE" sz="3200" dirty="0" smtClean="0">
                <a:solidFill>
                  <a:schemeClr val="bg1"/>
                </a:solidFill>
              </a:rPr>
              <a:t>II: Plataformas Web</a:t>
            </a:r>
            <a:endParaRPr lang="es-PE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de logo ucsp">
            <a:extLst>
              <a:ext uri="{FF2B5EF4-FFF2-40B4-BE49-F238E27FC236}">
                <a16:creationId xmlns:a16="http://schemas.microsoft.com/office/drawing/2014/main" id="{623994FA-F055-4418-896D-6A73FAB38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6184900"/>
            <a:ext cx="28575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63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king Open Data cloud diagram, large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62" y="2426140"/>
            <a:ext cx="7026373" cy="444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90" y="2697632"/>
            <a:ext cx="6713061" cy="361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" descr="http://www.w3.org/wiki/images/1/1d/SweoIG$$TaskForces$$CommunityProjects$$LinkingOpenData$LoD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5" y="1927966"/>
            <a:ext cx="3986403" cy="94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53982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0"/>
            <a:ext cx="10693400" cy="3568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n-US" altLang="en-US" sz="1543" b="1" dirty="0" smtClean="0">
                <a:solidFill>
                  <a:schemeClr val="bg1"/>
                </a:solidFill>
              </a:rPr>
              <a:t>       </a:t>
            </a:r>
            <a:r>
              <a:rPr lang="en-US" altLang="en-US" sz="1543" b="1" dirty="0">
                <a:solidFill>
                  <a:schemeClr val="bg1"/>
                </a:solidFill>
              </a:rPr>
              <a:t> Web – Web </a:t>
            </a:r>
            <a:r>
              <a:rPr lang="en-US" altLang="en-US" sz="1543" b="1" dirty="0" err="1">
                <a:solidFill>
                  <a:schemeClr val="bg1"/>
                </a:solidFill>
              </a:rPr>
              <a:t>Semántica</a:t>
            </a:r>
            <a:endParaRPr lang="en-US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7078"/>
            <a:ext cx="10693400" cy="621590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altLang="en-US" sz="1983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7570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7570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5513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513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8"/>
          <p:cNvSpPr txBox="1"/>
          <p:nvPr/>
        </p:nvSpPr>
        <p:spPr>
          <a:xfrm>
            <a:off x="3283805" y="1314298"/>
            <a:ext cx="3332206" cy="5597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5000"/>
              </a:lnSpc>
              <a:spcAft>
                <a:spcPts val="1102"/>
              </a:spcAft>
              <a:defRPr/>
            </a:pPr>
            <a:r>
              <a:rPr lang="en-US" sz="3526" b="1" dirty="0">
                <a:solidFill>
                  <a:schemeClr val="tx1"/>
                </a:solidFill>
                <a:ea typeface="Calibri"/>
                <a:cs typeface="Times New Roman"/>
              </a:rPr>
              <a:t>Semantic Web</a:t>
            </a:r>
            <a:endParaRPr lang="en-US" sz="1102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4" name="Text Box 8"/>
          <p:cNvSpPr txBox="1"/>
          <p:nvPr/>
        </p:nvSpPr>
        <p:spPr>
          <a:xfrm>
            <a:off x="846836" y="6633872"/>
            <a:ext cx="4442587" cy="5597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5000"/>
              </a:lnSpc>
              <a:spcAft>
                <a:spcPts val="1102"/>
              </a:spcAft>
              <a:defRPr/>
            </a:pPr>
            <a:r>
              <a:rPr lang="en-US" sz="1543" dirty="0">
                <a:latin typeface="Albertus MT" pitchFamily="18" charset="0"/>
              </a:rPr>
              <a:t>Topology of the Web of Data – September 2011</a:t>
            </a:r>
            <a:endParaRPr lang="en-US" sz="992" dirty="0">
              <a:solidFill>
                <a:srgbClr val="003300"/>
              </a:solidFill>
              <a:latin typeface="Albertus MT" pitchFamily="18" charset="0"/>
              <a:ea typeface="Calibri"/>
              <a:cs typeface="Times New Roman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940" y="2066151"/>
            <a:ext cx="3484386" cy="161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877" y="3678498"/>
            <a:ext cx="4292512" cy="293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248" y="2090913"/>
            <a:ext cx="5331531" cy="430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8"/>
          <p:cNvSpPr txBox="1"/>
          <p:nvPr/>
        </p:nvSpPr>
        <p:spPr>
          <a:xfrm>
            <a:off x="3835347" y="3055069"/>
            <a:ext cx="4643882" cy="5597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5000"/>
              </a:lnSpc>
              <a:spcAft>
                <a:spcPts val="1102"/>
              </a:spcAft>
              <a:defRPr/>
            </a:pPr>
            <a:r>
              <a:rPr lang="es-PE" sz="3967" b="1" dirty="0">
                <a:solidFill>
                  <a:srgbClr val="8D1537"/>
                </a:solidFill>
                <a:latin typeface="Albertus MT" pitchFamily="18" charset="0"/>
                <a:ea typeface="Calibri"/>
                <a:cs typeface="Times New Roman"/>
              </a:rPr>
              <a:t>RDF </a:t>
            </a:r>
            <a:r>
              <a:rPr lang="es-PE" sz="3967" b="1" dirty="0" err="1">
                <a:solidFill>
                  <a:srgbClr val="8D1537"/>
                </a:solidFill>
                <a:latin typeface="Albertus MT" pitchFamily="18" charset="0"/>
                <a:ea typeface="Calibri"/>
                <a:cs typeface="Times New Roman"/>
              </a:rPr>
              <a:t>Representation</a:t>
            </a:r>
            <a:endParaRPr lang="es-PE" sz="1157" b="1" dirty="0">
              <a:solidFill>
                <a:srgbClr val="8D1537"/>
              </a:solidFill>
              <a:latin typeface="Albertus MT" pitchFamily="18" charset="0"/>
              <a:ea typeface="Calibri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08237" y="4624347"/>
          <a:ext cx="5093640" cy="1910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Domain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Data Sets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8D1537"/>
                          </a:solidFill>
                          <a:effectLst/>
                        </a:rPr>
                        <a:t>Triples</a:t>
                      </a:r>
                      <a:endParaRPr lang="en-US" sz="1200" b="1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Percent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rgbClr val="8D1537"/>
                          </a:solidFill>
                          <a:effectLst/>
                        </a:rPr>
                        <a:t>RDF Links</a:t>
                      </a:r>
                      <a:endParaRPr lang="en-US" sz="1200" b="1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Percent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Cross-domain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solidFill>
                            <a:srgbClr val="8D1537"/>
                          </a:solidFill>
                          <a:effectLst/>
                        </a:rPr>
                        <a:t>4,184,635,715</a:t>
                      </a:r>
                      <a:endParaRPr lang="en-US" sz="1200" b="0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13.23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solidFill>
                            <a:srgbClr val="8D1537"/>
                          </a:solidFill>
                          <a:effectLst/>
                        </a:rPr>
                        <a:t>63,183,065</a:t>
                      </a:r>
                      <a:endParaRPr lang="en-US" sz="1200" b="0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12.54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Geographic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solidFill>
                            <a:srgbClr val="8D1537"/>
                          </a:solidFill>
                          <a:effectLst/>
                        </a:rPr>
                        <a:t>6,145,532,484</a:t>
                      </a:r>
                      <a:endParaRPr lang="en-US" sz="1200" b="0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19.43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solidFill>
                            <a:srgbClr val="8D1537"/>
                          </a:solidFill>
                          <a:effectLst/>
                        </a:rPr>
                        <a:t>35,812,328</a:t>
                      </a:r>
                      <a:endParaRPr lang="en-US" sz="1200" b="0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7.11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Government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solidFill>
                            <a:srgbClr val="8D1537"/>
                          </a:solidFill>
                          <a:effectLst/>
                        </a:rPr>
                        <a:t>13,315,009,400</a:t>
                      </a:r>
                      <a:endParaRPr lang="en-US" sz="1200" b="0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42.09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solidFill>
                            <a:srgbClr val="8D1537"/>
                          </a:solidFill>
                          <a:effectLst/>
                        </a:rPr>
                        <a:t>19,343,519</a:t>
                      </a:r>
                      <a:endParaRPr lang="en-US" sz="1200" b="0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3.84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Media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solidFill>
                            <a:srgbClr val="8D1537"/>
                          </a:solidFill>
                          <a:effectLst/>
                        </a:rPr>
                        <a:t>1,841,852,061</a:t>
                      </a:r>
                      <a:endParaRPr lang="en-US" sz="1200" b="0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5.82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solidFill>
                            <a:srgbClr val="8D1537"/>
                          </a:solidFill>
                          <a:effectLst/>
                        </a:rPr>
                        <a:t>50,440,705</a:t>
                      </a:r>
                      <a:endParaRPr lang="en-US" sz="1200" b="0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10.01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Publications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solidFill>
                            <a:srgbClr val="8D1537"/>
                          </a:solidFill>
                          <a:effectLst/>
                        </a:rPr>
                        <a:t>2,950,720,693</a:t>
                      </a:r>
                      <a:endParaRPr lang="en-US" sz="1200" b="0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9.33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solidFill>
                            <a:srgbClr val="8D1537"/>
                          </a:solidFill>
                          <a:effectLst/>
                        </a:rPr>
                        <a:t>139,925,218</a:t>
                      </a:r>
                      <a:endParaRPr lang="en-US" sz="1200" b="0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27.76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Life sciences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solidFill>
                            <a:srgbClr val="8D1537"/>
                          </a:solidFill>
                          <a:effectLst/>
                        </a:rPr>
                        <a:t>3,036,336,004</a:t>
                      </a:r>
                      <a:endParaRPr lang="en-US" sz="1200" b="0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9.60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solidFill>
                            <a:srgbClr val="8D1537"/>
                          </a:solidFill>
                          <a:effectLst/>
                        </a:rPr>
                        <a:t>191,844,090</a:t>
                      </a:r>
                      <a:endParaRPr lang="en-US" sz="1200" b="0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38.06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User Content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solidFill>
                            <a:srgbClr val="8D1537"/>
                          </a:solidFill>
                          <a:effectLst/>
                        </a:rPr>
                        <a:t>134,127,413</a:t>
                      </a:r>
                      <a:endParaRPr lang="en-US" sz="1200" b="0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0.42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solidFill>
                            <a:srgbClr val="8D1537"/>
                          </a:solidFill>
                          <a:effectLst/>
                        </a:rPr>
                        <a:t>3,449,143</a:t>
                      </a:r>
                      <a:endParaRPr lang="en-US" sz="1200" b="0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0.68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295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u="none" strike="noStrike" dirty="0" smtClean="0">
                          <a:solidFill>
                            <a:srgbClr val="8D1537"/>
                          </a:solidFill>
                          <a:effectLst/>
                        </a:rPr>
                        <a:t>31,634,213,770</a:t>
                      </a:r>
                      <a:endParaRPr lang="en-US" sz="1300" b="1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 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u="none" strike="noStrike" dirty="0" smtClean="0">
                          <a:solidFill>
                            <a:srgbClr val="8D1537"/>
                          </a:solidFill>
                          <a:effectLst/>
                        </a:rPr>
                        <a:t>503,998,829</a:t>
                      </a:r>
                      <a:endParaRPr lang="en-US" sz="1300" b="1" i="0" u="none" strike="noStrike" dirty="0">
                        <a:solidFill>
                          <a:srgbClr val="8D1537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95" marR="10495" marT="1049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" name="Text Box 8"/>
          <p:cNvSpPr txBox="1"/>
          <p:nvPr/>
        </p:nvSpPr>
        <p:spPr>
          <a:xfrm>
            <a:off x="2693754" y="3199760"/>
            <a:ext cx="1513432" cy="2798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5000"/>
              </a:lnSpc>
              <a:spcAft>
                <a:spcPts val="1102"/>
              </a:spcAft>
              <a:defRPr/>
            </a:pPr>
            <a:r>
              <a:rPr lang="en-US" sz="1543" b="1" dirty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November 2010</a:t>
            </a:r>
          </a:p>
        </p:txBody>
      </p:sp>
      <p:sp>
        <p:nvSpPr>
          <p:cNvPr id="29" name="Text Box 8"/>
          <p:cNvSpPr txBox="1"/>
          <p:nvPr/>
        </p:nvSpPr>
        <p:spPr>
          <a:xfrm>
            <a:off x="1855646" y="3657064"/>
            <a:ext cx="1513432" cy="2798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5000"/>
              </a:lnSpc>
              <a:spcAft>
                <a:spcPts val="1102"/>
              </a:spcAft>
              <a:defRPr/>
            </a:pPr>
            <a:r>
              <a:rPr lang="en-US" sz="1543" b="1" dirty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August 2014</a:t>
            </a:r>
          </a:p>
        </p:txBody>
      </p:sp>
      <p:sp>
        <p:nvSpPr>
          <p:cNvPr id="30" name="Text Box 15"/>
          <p:cNvSpPr txBox="1"/>
          <p:nvPr/>
        </p:nvSpPr>
        <p:spPr>
          <a:xfrm>
            <a:off x="4219758" y="3523500"/>
            <a:ext cx="4463932" cy="71891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5000"/>
              </a:lnSpc>
              <a:spcAft>
                <a:spcPts val="1102"/>
              </a:spcAft>
              <a:defRPr/>
            </a:pPr>
            <a:r>
              <a:rPr lang="en-US" sz="5289" b="1" dirty="0">
                <a:solidFill>
                  <a:schemeClr val="tx2">
                    <a:lumMod val="50000"/>
                  </a:schemeClr>
                </a:solidFill>
                <a:ea typeface="Calibri"/>
                <a:cs typeface="Times New Roman"/>
              </a:rPr>
              <a:t>Triple (</a:t>
            </a:r>
            <a:r>
              <a:rPr lang="en-US" sz="5289" b="1" dirty="0" err="1">
                <a:solidFill>
                  <a:schemeClr val="tx2">
                    <a:lumMod val="50000"/>
                  </a:schemeClr>
                </a:solidFill>
                <a:ea typeface="Calibri"/>
                <a:cs typeface="Times New Roman"/>
              </a:rPr>
              <a:t>s,p,o</a:t>
            </a:r>
            <a:r>
              <a:rPr lang="en-US" sz="5289" b="1" dirty="0">
                <a:solidFill>
                  <a:schemeClr val="tx2">
                    <a:lumMod val="50000"/>
                  </a:schemeClr>
                </a:solidFill>
                <a:ea typeface="Calibri"/>
                <a:cs typeface="Times New Roman"/>
              </a:rPr>
              <a:t>)</a:t>
            </a:r>
            <a:endParaRPr lang="en-US" sz="1983" dirty="0">
              <a:solidFill>
                <a:schemeClr val="tx2">
                  <a:lumMod val="50000"/>
                </a:schemeClr>
              </a:solidFill>
              <a:ea typeface="Calibri"/>
              <a:cs typeface="Times New Roman"/>
            </a:endParaRPr>
          </a:p>
        </p:txBody>
      </p:sp>
      <p:pic>
        <p:nvPicPr>
          <p:cNvPr id="32" name="Picture 2" descr="Ver imagen origina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0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3" grpId="0"/>
      <p:bldP spid="25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-1"/>
            <a:ext cx="10693400" cy="313027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0"/>
            <a:ext cx="10693400" cy="31552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n-US" altLang="en-US" sz="1543" b="1" dirty="0" smtClean="0">
                <a:solidFill>
                  <a:schemeClr val="bg1"/>
                </a:solidFill>
              </a:rPr>
              <a:t>       </a:t>
            </a:r>
            <a:r>
              <a:rPr lang="en-US" altLang="en-US" sz="1543" b="1" dirty="0">
                <a:solidFill>
                  <a:schemeClr val="bg1"/>
                </a:solidFill>
              </a:rPr>
              <a:t>Web – Web </a:t>
            </a:r>
            <a:r>
              <a:rPr lang="en-US" altLang="en-US" sz="1543" b="1" dirty="0" err="1">
                <a:solidFill>
                  <a:schemeClr val="bg1"/>
                </a:solidFill>
              </a:rPr>
              <a:t>Semántica</a:t>
            </a:r>
            <a:endParaRPr lang="en-US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7078"/>
            <a:ext cx="10693400" cy="549673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altLang="en-US" sz="1983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407174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5513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513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625" y="1459166"/>
            <a:ext cx="2776975" cy="319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574" y="2465987"/>
            <a:ext cx="2776974" cy="321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86" y="3636284"/>
            <a:ext cx="2677738" cy="293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4" y="3616474"/>
            <a:ext cx="2973579" cy="301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Left-Right Arrow 34"/>
          <p:cNvSpPr/>
          <p:nvPr/>
        </p:nvSpPr>
        <p:spPr>
          <a:xfrm>
            <a:off x="3823019" y="4985100"/>
            <a:ext cx="1330161" cy="396711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2" b="1" dirty="0">
                <a:solidFill>
                  <a:schemeClr val="tx2"/>
                </a:solidFill>
              </a:rPr>
              <a:t>Luxembourg</a:t>
            </a:r>
          </a:p>
        </p:txBody>
      </p:sp>
      <p:sp>
        <p:nvSpPr>
          <p:cNvPr id="36" name="Oval 35"/>
          <p:cNvSpPr/>
          <p:nvPr/>
        </p:nvSpPr>
        <p:spPr>
          <a:xfrm>
            <a:off x="1284070" y="4072666"/>
            <a:ext cx="634737" cy="19835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/>
          </a:p>
        </p:txBody>
      </p:sp>
      <p:sp>
        <p:nvSpPr>
          <p:cNvPr id="37" name="Oval 36"/>
          <p:cNvSpPr/>
          <p:nvPr/>
        </p:nvSpPr>
        <p:spPr>
          <a:xfrm>
            <a:off x="5409861" y="3953653"/>
            <a:ext cx="1586843" cy="23802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/>
          </a:p>
        </p:txBody>
      </p:sp>
      <p:sp>
        <p:nvSpPr>
          <p:cNvPr id="38" name="Oval 37"/>
          <p:cNvSpPr/>
          <p:nvPr/>
        </p:nvSpPr>
        <p:spPr>
          <a:xfrm>
            <a:off x="6122288" y="2842863"/>
            <a:ext cx="1031448" cy="158684"/>
          </a:xfrm>
          <a:prstGeom prst="ellipse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/>
          </a:p>
        </p:txBody>
      </p:sp>
      <p:sp>
        <p:nvSpPr>
          <p:cNvPr id="39" name="Oval 38"/>
          <p:cNvSpPr/>
          <p:nvPr/>
        </p:nvSpPr>
        <p:spPr>
          <a:xfrm>
            <a:off x="5221476" y="4494094"/>
            <a:ext cx="634737" cy="158684"/>
          </a:xfrm>
          <a:prstGeom prst="ellipse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/>
          </a:p>
        </p:txBody>
      </p:sp>
      <p:sp>
        <p:nvSpPr>
          <p:cNvPr id="40" name="Oval 39"/>
          <p:cNvSpPr/>
          <p:nvPr/>
        </p:nvSpPr>
        <p:spPr>
          <a:xfrm>
            <a:off x="6441309" y="3457790"/>
            <a:ext cx="634737" cy="158684"/>
          </a:xfrm>
          <a:prstGeom prst="ellipse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/>
          </a:p>
        </p:txBody>
      </p:sp>
      <p:sp>
        <p:nvSpPr>
          <p:cNvPr id="41" name="Oval 40"/>
          <p:cNvSpPr/>
          <p:nvPr/>
        </p:nvSpPr>
        <p:spPr>
          <a:xfrm>
            <a:off x="6565579" y="1811415"/>
            <a:ext cx="1105534" cy="238026"/>
          </a:xfrm>
          <a:prstGeom prst="ellipse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/>
          </a:p>
        </p:txBody>
      </p:sp>
      <p:sp>
        <p:nvSpPr>
          <p:cNvPr id="42" name="TextBox 41"/>
          <p:cNvSpPr txBox="1"/>
          <p:nvPr/>
        </p:nvSpPr>
        <p:spPr>
          <a:xfrm>
            <a:off x="9376969" y="4742594"/>
            <a:ext cx="872764" cy="43152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2" b="1" dirty="0">
                <a:solidFill>
                  <a:schemeClr val="tx2"/>
                </a:solidFill>
              </a:rPr>
              <a:t>Population Density</a:t>
            </a:r>
          </a:p>
        </p:txBody>
      </p:sp>
      <p:cxnSp>
        <p:nvCxnSpPr>
          <p:cNvPr id="43" name="Straight Arrow Connector 42"/>
          <p:cNvCxnSpPr>
            <a:endCxn id="42" idx="1"/>
          </p:cNvCxnSpPr>
          <p:nvPr/>
        </p:nvCxnSpPr>
        <p:spPr>
          <a:xfrm>
            <a:off x="5935554" y="4573436"/>
            <a:ext cx="3441415" cy="3895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6"/>
          </p:cNvCxnSpPr>
          <p:nvPr/>
        </p:nvCxnSpPr>
        <p:spPr>
          <a:xfrm>
            <a:off x="7153736" y="2922205"/>
            <a:ext cx="2699286" cy="18036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21731" y="2025125"/>
            <a:ext cx="872764" cy="43152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2" b="1" dirty="0" err="1">
                <a:solidFill>
                  <a:schemeClr val="tx2"/>
                </a:solidFill>
              </a:rPr>
              <a:t>Dbpedia</a:t>
            </a:r>
            <a:r>
              <a:rPr lang="en-US" sz="1102" b="1" dirty="0">
                <a:solidFill>
                  <a:schemeClr val="tx2"/>
                </a:solidFill>
              </a:rPr>
              <a:t> ontology</a:t>
            </a:r>
          </a:p>
        </p:txBody>
      </p:sp>
      <p:cxnSp>
        <p:nvCxnSpPr>
          <p:cNvPr id="46" name="Straight Arrow Connector 45"/>
          <p:cNvCxnSpPr>
            <a:stCxn id="41" idx="2"/>
            <a:endCxn id="45" idx="3"/>
          </p:cNvCxnSpPr>
          <p:nvPr/>
        </p:nvCxnSpPr>
        <p:spPr>
          <a:xfrm flipH="1">
            <a:off x="4994496" y="1930428"/>
            <a:ext cx="1571083" cy="3151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2"/>
            <a:endCxn id="45" idx="2"/>
          </p:cNvCxnSpPr>
          <p:nvPr/>
        </p:nvCxnSpPr>
        <p:spPr>
          <a:xfrm flipH="1" flipV="1">
            <a:off x="4558114" y="2465988"/>
            <a:ext cx="1883196" cy="1071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82998" y="6595663"/>
            <a:ext cx="1448870" cy="2619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2" b="1" dirty="0">
                <a:solidFill>
                  <a:schemeClr val="tx2"/>
                </a:solidFill>
              </a:rPr>
              <a:t>Wikipedia web page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80037" y="6543540"/>
            <a:ext cx="1448870" cy="2619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2" b="1" dirty="0" err="1">
                <a:solidFill>
                  <a:schemeClr val="tx2"/>
                </a:solidFill>
              </a:rPr>
              <a:t>Dbpedia</a:t>
            </a:r>
            <a:r>
              <a:rPr lang="en-US" sz="1102" b="1" dirty="0">
                <a:solidFill>
                  <a:schemeClr val="tx2"/>
                </a:solidFill>
              </a:rPr>
              <a:t> web page</a:t>
            </a:r>
          </a:p>
        </p:txBody>
      </p:sp>
    </p:spTree>
    <p:extLst>
      <p:ext uri="{BB962C8B-B14F-4D97-AF65-F5344CB8AC3E}">
        <p14:creationId xmlns:p14="http://schemas.microsoft.com/office/powerpoint/2010/main" val="25921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5" y="4372727"/>
            <a:ext cx="4047138" cy="219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-1"/>
            <a:ext cx="10693400" cy="318297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0"/>
            <a:ext cx="10693400" cy="3208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n-US" altLang="en-US" sz="1543" b="1" dirty="0" smtClean="0">
                <a:solidFill>
                  <a:schemeClr val="bg1"/>
                </a:solidFill>
              </a:rPr>
              <a:t>       Web </a:t>
            </a:r>
            <a:r>
              <a:rPr lang="en-US" altLang="en-US" sz="1543" b="1" dirty="0">
                <a:solidFill>
                  <a:schemeClr val="bg1"/>
                </a:solidFill>
              </a:rPr>
              <a:t>– Web </a:t>
            </a:r>
            <a:r>
              <a:rPr lang="en-US" altLang="en-US" sz="1543" b="1" dirty="0" err="1">
                <a:solidFill>
                  <a:schemeClr val="bg1"/>
                </a:solidFill>
              </a:rPr>
              <a:t>Semántica</a:t>
            </a:r>
            <a:endParaRPr lang="en-US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7078"/>
            <a:ext cx="10693400" cy="558927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altLang="en-US" sz="1983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403463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894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5513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513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36" y="2159273"/>
            <a:ext cx="3384682" cy="207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ight Brace 14"/>
          <p:cNvSpPr/>
          <p:nvPr/>
        </p:nvSpPr>
        <p:spPr>
          <a:xfrm rot="5400000">
            <a:off x="2197885" y="4712113"/>
            <a:ext cx="421554" cy="365449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s-PE" sz="1983"/>
          </a:p>
        </p:txBody>
      </p:sp>
      <p:sp>
        <p:nvSpPr>
          <p:cNvPr id="18" name="Text Box 15"/>
          <p:cNvSpPr txBox="1"/>
          <p:nvPr/>
        </p:nvSpPr>
        <p:spPr>
          <a:xfrm>
            <a:off x="1341083" y="1578799"/>
            <a:ext cx="2022063" cy="49015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5000"/>
              </a:lnSpc>
              <a:spcAft>
                <a:spcPts val="1102"/>
              </a:spcAft>
              <a:defRPr/>
            </a:pPr>
            <a:r>
              <a:rPr lang="en-US" sz="3085" dirty="0">
                <a:solidFill>
                  <a:schemeClr val="tx1"/>
                </a:solidFill>
                <a:ea typeface="Calibri"/>
                <a:cs typeface="Times New Roman"/>
              </a:rPr>
              <a:t>RDF Graph</a:t>
            </a:r>
          </a:p>
        </p:txBody>
      </p:sp>
      <p:sp>
        <p:nvSpPr>
          <p:cNvPr id="19" name="Text Box 15"/>
          <p:cNvSpPr txBox="1"/>
          <p:nvPr/>
        </p:nvSpPr>
        <p:spPr>
          <a:xfrm>
            <a:off x="1538277" y="6670796"/>
            <a:ext cx="1809536" cy="51916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5000"/>
              </a:lnSpc>
              <a:spcAft>
                <a:spcPts val="1102"/>
              </a:spcAft>
              <a:defRPr/>
            </a:pPr>
            <a:r>
              <a:rPr lang="en-US" sz="2645" b="1" dirty="0">
                <a:solidFill>
                  <a:schemeClr val="tx1"/>
                </a:solidFill>
                <a:ea typeface="Calibri"/>
                <a:cs typeface="Times New Roman"/>
              </a:rPr>
              <a:t>Metadata</a:t>
            </a:r>
            <a:endParaRPr lang="en-US" sz="1983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0" name="Right Brace 14"/>
          <p:cNvSpPr/>
          <p:nvPr/>
        </p:nvSpPr>
        <p:spPr>
          <a:xfrm rot="16200000">
            <a:off x="2150194" y="503317"/>
            <a:ext cx="425054" cy="371178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s-PE" sz="1983">
              <a:solidFill>
                <a:srgbClr val="C00000"/>
              </a:solidFill>
            </a:endParaRPr>
          </a:p>
        </p:txBody>
      </p:sp>
      <p:pic>
        <p:nvPicPr>
          <p:cNvPr id="21" name="Picture 6" descr="http://lab.linkeddata.deri.ie/2011/rdf-logos/png/rdf-xml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480" y="2403940"/>
            <a:ext cx="652267" cy="57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ight Brace 7"/>
          <p:cNvSpPr/>
          <p:nvPr/>
        </p:nvSpPr>
        <p:spPr>
          <a:xfrm rot="10800000">
            <a:off x="4470110" y="2571731"/>
            <a:ext cx="211930" cy="4268774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s-PE" sz="1983">
              <a:solidFill>
                <a:srgbClr val="C00000"/>
              </a:solidFill>
            </a:endParaRPr>
          </a:p>
        </p:txBody>
      </p:sp>
      <p:sp>
        <p:nvSpPr>
          <p:cNvPr id="23" name="Right Brace 14"/>
          <p:cNvSpPr/>
          <p:nvPr/>
        </p:nvSpPr>
        <p:spPr>
          <a:xfrm rot="16200000">
            <a:off x="6706727" y="-172372"/>
            <a:ext cx="496770" cy="4546144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s-PE" sz="1983">
              <a:solidFill>
                <a:srgbClr val="C00000"/>
              </a:solidFill>
            </a:endParaRPr>
          </a:p>
        </p:txBody>
      </p:sp>
      <p:cxnSp>
        <p:nvCxnSpPr>
          <p:cNvPr id="24" name="Straight Arrow Connector 9"/>
          <p:cNvCxnSpPr/>
          <p:nvPr/>
        </p:nvCxnSpPr>
        <p:spPr>
          <a:xfrm>
            <a:off x="9124982" y="2689531"/>
            <a:ext cx="48049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/>
          <p:cNvCxnSpPr/>
          <p:nvPr/>
        </p:nvCxnSpPr>
        <p:spPr>
          <a:xfrm>
            <a:off x="9145973" y="4039679"/>
            <a:ext cx="41394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8" descr="http://json-ld.org/images/json-ld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602" y="3602133"/>
            <a:ext cx="638608" cy="68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 b="872"/>
          <a:stretch/>
        </p:blipFill>
        <p:spPr bwMode="auto">
          <a:xfrm>
            <a:off x="4929031" y="2261877"/>
            <a:ext cx="4299152" cy="453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 descr="http://www.w3.org/RDF/icons/n3_smal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944" y="4673285"/>
            <a:ext cx="462395" cy="71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9"/>
          <p:cNvCxnSpPr/>
          <p:nvPr/>
        </p:nvCxnSpPr>
        <p:spPr>
          <a:xfrm>
            <a:off x="9184891" y="4993287"/>
            <a:ext cx="41394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5"/>
          <p:cNvSpPr txBox="1"/>
          <p:nvPr/>
        </p:nvSpPr>
        <p:spPr>
          <a:xfrm>
            <a:off x="483074" y="1275531"/>
            <a:ext cx="3689042" cy="57898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5000"/>
              </a:lnSpc>
              <a:spcAft>
                <a:spcPts val="1102"/>
              </a:spcAft>
              <a:defRPr/>
            </a:pPr>
            <a:r>
              <a:rPr lang="en-US" sz="2204" b="1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R</a:t>
            </a:r>
            <a:r>
              <a:rPr lang="en-US" sz="1983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esource </a:t>
            </a:r>
            <a:r>
              <a:rPr lang="en-US" sz="2204" b="1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D</a:t>
            </a:r>
            <a:r>
              <a:rPr lang="en-US" sz="1983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escription </a:t>
            </a:r>
            <a:r>
              <a:rPr lang="en-US" sz="2204" b="1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F</a:t>
            </a:r>
            <a:r>
              <a:rPr lang="en-US" sz="1983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ramework</a:t>
            </a:r>
          </a:p>
        </p:txBody>
      </p:sp>
      <p:sp>
        <p:nvSpPr>
          <p:cNvPr id="33" name="Text Box 15"/>
          <p:cNvSpPr txBox="1"/>
          <p:nvPr/>
        </p:nvSpPr>
        <p:spPr>
          <a:xfrm>
            <a:off x="5902095" y="1275531"/>
            <a:ext cx="2221580" cy="63320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5000"/>
              </a:lnSpc>
              <a:spcAft>
                <a:spcPts val="1102"/>
              </a:spcAft>
              <a:defRPr/>
            </a:pPr>
            <a:r>
              <a:rPr lang="en-US" sz="3085" dirty="0">
                <a:solidFill>
                  <a:schemeClr val="tx1"/>
                </a:solidFill>
                <a:ea typeface="Calibri"/>
                <a:cs typeface="Times New Roman"/>
              </a:rPr>
              <a:t>Serialization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1566" y="3602133"/>
            <a:ext cx="0" cy="681122"/>
          </a:xfrm>
          <a:prstGeom prst="straightConnector1">
            <a:avLst/>
          </a:prstGeom>
          <a:ln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80462" y="3765620"/>
            <a:ext cx="0" cy="548117"/>
          </a:xfrm>
          <a:prstGeom prst="straightConnector1">
            <a:avLst/>
          </a:prstGeom>
          <a:ln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708853" y="4131848"/>
            <a:ext cx="0" cy="240879"/>
          </a:xfrm>
          <a:prstGeom prst="straightConnector1">
            <a:avLst/>
          </a:prstGeom>
          <a:ln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15"/>
          <p:cNvSpPr txBox="1"/>
          <p:nvPr/>
        </p:nvSpPr>
        <p:spPr>
          <a:xfrm>
            <a:off x="744856" y="4211189"/>
            <a:ext cx="714078" cy="3583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5000"/>
              </a:lnSpc>
              <a:spcAft>
                <a:spcPts val="1102"/>
              </a:spcAft>
              <a:defRPr/>
            </a:pPr>
            <a:r>
              <a:rPr lang="en-US" sz="1322" b="1" dirty="0">
                <a:solidFill>
                  <a:srgbClr val="8D1537"/>
                </a:solidFill>
                <a:ea typeface="Calibri"/>
                <a:cs typeface="Times New Roman"/>
              </a:rPr>
              <a:t>subject</a:t>
            </a:r>
            <a:endParaRPr lang="en-US" sz="1212" dirty="0">
              <a:solidFill>
                <a:srgbClr val="8D1537"/>
              </a:solidFill>
              <a:ea typeface="Calibri"/>
              <a:cs typeface="Times New Roman"/>
            </a:endParaRPr>
          </a:p>
        </p:txBody>
      </p:sp>
      <p:sp>
        <p:nvSpPr>
          <p:cNvPr id="40" name="Text Box 15"/>
          <p:cNvSpPr txBox="1"/>
          <p:nvPr/>
        </p:nvSpPr>
        <p:spPr>
          <a:xfrm>
            <a:off x="1448606" y="4211189"/>
            <a:ext cx="883093" cy="3583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5000"/>
              </a:lnSpc>
              <a:spcAft>
                <a:spcPts val="1102"/>
              </a:spcAft>
              <a:defRPr/>
            </a:pPr>
            <a:r>
              <a:rPr lang="en-US" sz="1322" b="1" dirty="0">
                <a:solidFill>
                  <a:srgbClr val="8D1537"/>
                </a:solidFill>
                <a:ea typeface="Calibri"/>
                <a:cs typeface="Times New Roman"/>
              </a:rPr>
              <a:t>predicate</a:t>
            </a:r>
            <a:endParaRPr lang="en-US" sz="1212" dirty="0">
              <a:solidFill>
                <a:srgbClr val="8D1537"/>
              </a:solidFill>
              <a:ea typeface="Calibri"/>
              <a:cs typeface="Times New Roman"/>
            </a:endParaRPr>
          </a:p>
        </p:txBody>
      </p:sp>
      <p:sp>
        <p:nvSpPr>
          <p:cNvPr id="41" name="Text Box 15"/>
          <p:cNvSpPr txBox="1"/>
          <p:nvPr/>
        </p:nvSpPr>
        <p:spPr>
          <a:xfrm>
            <a:off x="2411042" y="4290532"/>
            <a:ext cx="714078" cy="3583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5000"/>
              </a:lnSpc>
              <a:spcAft>
                <a:spcPts val="1102"/>
              </a:spcAft>
              <a:defRPr/>
            </a:pPr>
            <a:r>
              <a:rPr lang="en-US" sz="1322" b="1" dirty="0">
                <a:solidFill>
                  <a:srgbClr val="8D1537"/>
                </a:solidFill>
                <a:ea typeface="Calibri"/>
                <a:cs typeface="Times New Roman"/>
              </a:rPr>
              <a:t>object</a:t>
            </a:r>
            <a:endParaRPr lang="en-US" sz="1212" dirty="0">
              <a:solidFill>
                <a:srgbClr val="8D1537"/>
              </a:solidFill>
              <a:ea typeface="Calibri"/>
              <a:cs typeface="Times New Roman"/>
            </a:endParaRPr>
          </a:p>
        </p:txBody>
      </p:sp>
      <p:sp>
        <p:nvSpPr>
          <p:cNvPr id="35" name="6 Elipse"/>
          <p:cNvSpPr/>
          <p:nvPr/>
        </p:nvSpPr>
        <p:spPr>
          <a:xfrm>
            <a:off x="750568" y="4172783"/>
            <a:ext cx="2374552" cy="500501"/>
          </a:xfrm>
          <a:prstGeom prst="ellipse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983"/>
          </a:p>
        </p:txBody>
      </p:sp>
      <p:sp>
        <p:nvSpPr>
          <p:cNvPr id="36" name="4 Flecha derecha"/>
          <p:cNvSpPr>
            <a:spLocks noChangeArrowheads="1"/>
          </p:cNvSpPr>
          <p:nvPr/>
        </p:nvSpPr>
        <p:spPr bwMode="auto">
          <a:xfrm>
            <a:off x="3175956" y="4266119"/>
            <a:ext cx="879842" cy="288904"/>
          </a:xfrm>
          <a:prstGeom prst="rightArrow">
            <a:avLst>
              <a:gd name="adj1" fmla="val 50000"/>
              <a:gd name="adj2" fmla="val 49955"/>
            </a:avLst>
          </a:prstGeom>
          <a:solidFill>
            <a:srgbClr val="A50021"/>
          </a:solidFill>
          <a:ln w="9525" algn="ctr">
            <a:solidFill>
              <a:srgbClr val="A5002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en-US" altLang="en-US" sz="1983">
              <a:cs typeface="Arial" charset="0"/>
            </a:endParaRPr>
          </a:p>
        </p:txBody>
      </p:sp>
      <p:sp>
        <p:nvSpPr>
          <p:cNvPr id="37" name="Text Box 15"/>
          <p:cNvSpPr txBox="1"/>
          <p:nvPr/>
        </p:nvSpPr>
        <p:spPr>
          <a:xfrm>
            <a:off x="4156568" y="4081312"/>
            <a:ext cx="3110496" cy="56977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5000"/>
              </a:lnSpc>
              <a:spcAft>
                <a:spcPts val="1102"/>
              </a:spcAft>
              <a:defRPr/>
            </a:pPr>
            <a:r>
              <a:rPr lang="en-US" sz="3085" b="1" dirty="0">
                <a:solidFill>
                  <a:schemeClr val="tx2">
                    <a:lumMod val="50000"/>
                  </a:schemeClr>
                </a:solidFill>
                <a:ea typeface="Calibri"/>
                <a:cs typeface="Times New Roman"/>
              </a:rPr>
              <a:t>Statement (</a:t>
            </a:r>
            <a:r>
              <a:rPr lang="en-US" sz="3085" b="1" dirty="0" err="1">
                <a:solidFill>
                  <a:schemeClr val="tx2">
                    <a:lumMod val="50000"/>
                  </a:schemeClr>
                </a:solidFill>
                <a:ea typeface="Calibri"/>
                <a:cs typeface="Times New Roman"/>
              </a:rPr>
              <a:t>s,p,o</a:t>
            </a:r>
            <a:r>
              <a:rPr lang="en-US" sz="3085" b="1" dirty="0">
                <a:solidFill>
                  <a:schemeClr val="tx2">
                    <a:lumMod val="50000"/>
                  </a:schemeClr>
                </a:solidFill>
                <a:ea typeface="Calibri"/>
                <a:cs typeface="Times New Roman"/>
              </a:rPr>
              <a:t>)</a:t>
            </a:r>
            <a:endParaRPr lang="en-US" sz="1157" dirty="0">
              <a:solidFill>
                <a:schemeClr val="tx2">
                  <a:lumMod val="50000"/>
                </a:schemeClr>
              </a:solidFill>
              <a:ea typeface="Calibri"/>
              <a:cs typeface="Times New Roman"/>
            </a:endParaRPr>
          </a:p>
        </p:txBody>
      </p:sp>
      <p:pic>
        <p:nvPicPr>
          <p:cNvPr id="44" name="Picture 2" descr="Ver imagen origina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73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 animBg="1"/>
      <p:bldP spid="22" grpId="0" animBg="1"/>
      <p:bldP spid="23" grpId="0" animBg="1"/>
      <p:bldP spid="32" grpId="0"/>
      <p:bldP spid="33" grpId="0"/>
      <p:bldP spid="39" grpId="0"/>
      <p:bldP spid="40" grpId="0"/>
      <p:bldP spid="41" grpId="0"/>
      <p:bldP spid="35" grpId="0" animBg="1"/>
      <p:bldP spid="36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12127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1"/>
            <a:ext cx="10693400" cy="3146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n-US" altLang="en-US" sz="1543" b="1" dirty="0" smtClean="0">
                <a:solidFill>
                  <a:schemeClr val="bg1"/>
                </a:solidFill>
              </a:rPr>
              <a:t>       Web </a:t>
            </a:r>
            <a:r>
              <a:rPr lang="en-US" altLang="en-US" sz="1543" b="1" dirty="0">
                <a:solidFill>
                  <a:schemeClr val="bg1"/>
                </a:solidFill>
              </a:rPr>
              <a:t>– Web </a:t>
            </a:r>
            <a:r>
              <a:rPr lang="en-US" altLang="en-US" sz="1543" b="1" dirty="0" err="1" smtClean="0">
                <a:solidFill>
                  <a:schemeClr val="bg1"/>
                </a:solidFill>
              </a:rPr>
              <a:t>Semántica</a:t>
            </a:r>
            <a:endParaRPr lang="en-US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7079"/>
            <a:ext cx="10693400" cy="548093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altLang="en-US" sz="1983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265198" cy="393567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9033" y="7162933"/>
            <a:ext cx="4799640" cy="3935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5513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513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369" y="6793252"/>
            <a:ext cx="765807" cy="35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4" b="23727"/>
          <a:stretch/>
        </p:blipFill>
        <p:spPr>
          <a:xfrm>
            <a:off x="8205988" y="6857331"/>
            <a:ext cx="711109" cy="253290"/>
          </a:xfrm>
          <a:prstGeom prst="rect">
            <a:avLst/>
          </a:prstGeom>
        </p:spPr>
      </p:pic>
      <p:pic>
        <p:nvPicPr>
          <p:cNvPr id="30" name="Picture 2" descr="Ver imagen origin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777" y="1227680"/>
            <a:ext cx="2502148" cy="170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653606" y="1336117"/>
            <a:ext cx="4763071" cy="49192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/>
          </a:p>
        </p:txBody>
      </p:sp>
      <p:grpSp>
        <p:nvGrpSpPr>
          <p:cNvPr id="52" name="Group 51"/>
          <p:cNvGrpSpPr/>
          <p:nvPr/>
        </p:nvGrpSpPr>
        <p:grpSpPr>
          <a:xfrm>
            <a:off x="2904154" y="4827172"/>
            <a:ext cx="1388488" cy="1031449"/>
            <a:chOff x="4211960" y="1196752"/>
            <a:chExt cx="1224136" cy="864096"/>
          </a:xfrm>
        </p:grpSpPr>
        <p:sp>
          <p:nvSpPr>
            <p:cNvPr id="53" name="Oval 52"/>
            <p:cNvSpPr/>
            <p:nvPr/>
          </p:nvSpPr>
          <p:spPr>
            <a:xfrm>
              <a:off x="4211960" y="1196752"/>
              <a:ext cx="1224136" cy="8640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3"/>
            </a:p>
          </p:txBody>
        </p:sp>
        <p:pic>
          <p:nvPicPr>
            <p:cNvPr id="54" name="Picture 53" descr="Ver imagen original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053" y="1376772"/>
              <a:ext cx="845503" cy="50405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68" y="3109215"/>
            <a:ext cx="368042" cy="39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68" y="1537451"/>
            <a:ext cx="368042" cy="39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68" y="4668487"/>
            <a:ext cx="368042" cy="39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091546" y="1994916"/>
            <a:ext cx="955710" cy="448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7" b="1" dirty="0" err="1"/>
              <a:t>Dbpedia</a:t>
            </a:r>
            <a:endParaRPr lang="en-US" sz="1157" b="1" dirty="0"/>
          </a:p>
          <a:p>
            <a:pPr algn="ctr"/>
            <a:r>
              <a:rPr lang="en-US" sz="1157" b="1" dirty="0"/>
              <a:t>Luxembourg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2349" y="3547796"/>
            <a:ext cx="1593705" cy="448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7" b="1" dirty="0" err="1"/>
              <a:t>Dbpedia</a:t>
            </a:r>
            <a:endParaRPr lang="en-US" sz="1157" b="1" dirty="0"/>
          </a:p>
          <a:p>
            <a:pPr algn="ctr"/>
            <a:r>
              <a:rPr lang="en-US" sz="1157" b="1" dirty="0"/>
              <a:t>History of Luxembourg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64383" y="5168959"/>
            <a:ext cx="955710" cy="448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7" b="1" dirty="0" err="1"/>
              <a:t>Geonames</a:t>
            </a:r>
            <a:endParaRPr lang="en-US" sz="1157" b="1" dirty="0"/>
          </a:p>
          <a:p>
            <a:pPr algn="ctr"/>
            <a:r>
              <a:rPr lang="en-US" sz="1157" b="1" dirty="0"/>
              <a:t>Luxembourg</a:t>
            </a:r>
          </a:p>
        </p:txBody>
      </p:sp>
      <p:sp>
        <p:nvSpPr>
          <p:cNvPr id="61" name="Right Arrow 60"/>
          <p:cNvSpPr/>
          <p:nvPr/>
        </p:nvSpPr>
        <p:spPr>
          <a:xfrm>
            <a:off x="2264799" y="2129538"/>
            <a:ext cx="387625" cy="23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/>
          </a:p>
        </p:txBody>
      </p:sp>
      <p:sp>
        <p:nvSpPr>
          <p:cNvPr id="62" name="Right Arrow 61"/>
          <p:cNvSpPr/>
          <p:nvPr/>
        </p:nvSpPr>
        <p:spPr>
          <a:xfrm>
            <a:off x="2296419" y="3657691"/>
            <a:ext cx="387625" cy="23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/>
          </a:p>
        </p:txBody>
      </p:sp>
      <p:sp>
        <p:nvSpPr>
          <p:cNvPr id="63" name="Right Arrow 62"/>
          <p:cNvSpPr/>
          <p:nvPr/>
        </p:nvSpPr>
        <p:spPr>
          <a:xfrm>
            <a:off x="2260112" y="5287332"/>
            <a:ext cx="387625" cy="23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/>
          </a:p>
        </p:txBody>
      </p:sp>
      <p:sp>
        <p:nvSpPr>
          <p:cNvPr id="64" name="Right Arrow 63"/>
          <p:cNvSpPr/>
          <p:nvPr/>
        </p:nvSpPr>
        <p:spPr>
          <a:xfrm>
            <a:off x="5517828" y="3550259"/>
            <a:ext cx="1350936" cy="53551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2" b="1" dirty="0">
                <a:solidFill>
                  <a:schemeClr val="tx1"/>
                </a:solidFill>
              </a:rPr>
              <a:t>Data Integration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48164" y="2611629"/>
            <a:ext cx="1257687" cy="3295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71" dirty="0"/>
              <a:t>Redundant information</a:t>
            </a:r>
          </a:p>
          <a:p>
            <a:r>
              <a:rPr lang="en-US" sz="771" dirty="0"/>
              <a:t>Unused Information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048164" y="4112100"/>
            <a:ext cx="1257687" cy="3295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71" dirty="0"/>
              <a:t>Redundant information</a:t>
            </a:r>
          </a:p>
          <a:p>
            <a:r>
              <a:rPr lang="en-US" sz="771" dirty="0"/>
              <a:t>Unused Information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58991" y="5653282"/>
            <a:ext cx="1257687" cy="3295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71" dirty="0"/>
              <a:t>Redundant information</a:t>
            </a:r>
          </a:p>
          <a:p>
            <a:r>
              <a:rPr lang="en-US" sz="771" dirty="0"/>
              <a:t>Unused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196613" y="5038809"/>
            <a:ext cx="1805338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/>
              <a:t>+ Redundant information</a:t>
            </a:r>
          </a:p>
          <a:p>
            <a:pPr algn="ctr"/>
            <a:r>
              <a:rPr lang="en-US" sz="992" dirty="0"/>
              <a:t>+ Unused Information</a:t>
            </a:r>
          </a:p>
        </p:txBody>
      </p:sp>
      <p:sp>
        <p:nvSpPr>
          <p:cNvPr id="69" name="Down Arrow 68"/>
          <p:cNvSpPr/>
          <p:nvPr/>
        </p:nvSpPr>
        <p:spPr>
          <a:xfrm>
            <a:off x="7935878" y="5445758"/>
            <a:ext cx="396711" cy="452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/>
          </a:p>
        </p:txBody>
      </p:sp>
      <p:sp>
        <p:nvSpPr>
          <p:cNvPr id="70" name="TextBox 69"/>
          <p:cNvSpPr txBox="1"/>
          <p:nvPr/>
        </p:nvSpPr>
        <p:spPr>
          <a:xfrm>
            <a:off x="7231564" y="5982858"/>
            <a:ext cx="1805338" cy="982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7" dirty="0"/>
              <a:t>+ Storage</a:t>
            </a:r>
          </a:p>
          <a:p>
            <a:pPr algn="ctr"/>
            <a:r>
              <a:rPr lang="en-US" sz="1157" dirty="0"/>
              <a:t>+ Loading Time</a:t>
            </a:r>
          </a:p>
          <a:p>
            <a:pPr algn="ctr"/>
            <a:r>
              <a:rPr lang="en-US" sz="1157" dirty="0"/>
              <a:t>+ Time in querying</a:t>
            </a:r>
          </a:p>
          <a:p>
            <a:pPr algn="ctr"/>
            <a:r>
              <a:rPr lang="en-US" sz="1157" dirty="0"/>
              <a:t>+ Difficulties for similarity</a:t>
            </a:r>
          </a:p>
          <a:p>
            <a:pPr algn="ctr"/>
            <a:r>
              <a:rPr lang="es-PE" sz="1157" dirty="0"/>
              <a:t>…</a:t>
            </a:r>
            <a:endParaRPr lang="en-US" sz="1157" dirty="0"/>
          </a:p>
        </p:txBody>
      </p:sp>
      <p:grpSp>
        <p:nvGrpSpPr>
          <p:cNvPr id="71" name="Group 70"/>
          <p:cNvGrpSpPr/>
          <p:nvPr/>
        </p:nvGrpSpPr>
        <p:grpSpPr>
          <a:xfrm>
            <a:off x="2904155" y="3229788"/>
            <a:ext cx="1408323" cy="1031448"/>
            <a:chOff x="2487959" y="2483330"/>
            <a:chExt cx="1278142" cy="936104"/>
          </a:xfrm>
        </p:grpSpPr>
        <p:sp>
          <p:nvSpPr>
            <p:cNvPr id="72" name="Oval 71"/>
            <p:cNvSpPr/>
            <p:nvPr/>
          </p:nvSpPr>
          <p:spPr>
            <a:xfrm>
              <a:off x="2487959" y="2483330"/>
              <a:ext cx="1278142" cy="9361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3"/>
            </a:p>
          </p:txBody>
        </p:sp>
        <p:pic>
          <p:nvPicPr>
            <p:cNvPr id="73" name="Picture 14" descr="Ver imagen original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058" y="2653093"/>
              <a:ext cx="763939" cy="572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/>
          <p:cNvGrpSpPr/>
          <p:nvPr/>
        </p:nvGrpSpPr>
        <p:grpSpPr>
          <a:xfrm>
            <a:off x="2884319" y="1716579"/>
            <a:ext cx="1428159" cy="1031448"/>
            <a:chOff x="2469957" y="1109998"/>
            <a:chExt cx="1296144" cy="936104"/>
          </a:xfrm>
        </p:grpSpPr>
        <p:sp>
          <p:nvSpPr>
            <p:cNvPr id="75" name="Oval 74"/>
            <p:cNvSpPr/>
            <p:nvPr/>
          </p:nvSpPr>
          <p:spPr>
            <a:xfrm>
              <a:off x="2469957" y="1109998"/>
              <a:ext cx="1296144" cy="9361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3"/>
            </a:p>
          </p:txBody>
        </p:sp>
        <p:pic>
          <p:nvPicPr>
            <p:cNvPr id="76" name="Picture 1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057" y="1263225"/>
              <a:ext cx="763939" cy="650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Group 76"/>
          <p:cNvGrpSpPr/>
          <p:nvPr/>
        </p:nvGrpSpPr>
        <p:grpSpPr>
          <a:xfrm>
            <a:off x="6983772" y="2339766"/>
            <a:ext cx="2300922" cy="2635849"/>
            <a:chOff x="6156176" y="1793493"/>
            <a:chExt cx="2088232" cy="2392199"/>
          </a:xfrm>
        </p:grpSpPr>
        <p:sp>
          <p:nvSpPr>
            <p:cNvPr id="78" name="Rounded Rectangle 77"/>
            <p:cNvSpPr/>
            <p:nvPr/>
          </p:nvSpPr>
          <p:spPr>
            <a:xfrm>
              <a:off x="6156176" y="1793493"/>
              <a:ext cx="2088232" cy="23921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3"/>
            </a:p>
          </p:txBody>
        </p:sp>
        <p:pic>
          <p:nvPicPr>
            <p:cNvPr id="79" name="Picture 78" descr="Ver imagen original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2046102"/>
              <a:ext cx="611828" cy="1592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Picture 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6103" y="2523356"/>
              <a:ext cx="1381125" cy="140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1" name="Straight Arrow Connector 80"/>
            <p:cNvCxnSpPr/>
            <p:nvPr/>
          </p:nvCxnSpPr>
          <p:spPr>
            <a:xfrm>
              <a:off x="6486103" y="2306503"/>
              <a:ext cx="390153" cy="21685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7090157" y="2287853"/>
              <a:ext cx="0" cy="2355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2"/>
            </p:cNvCxnSpPr>
            <p:nvPr/>
          </p:nvCxnSpPr>
          <p:spPr>
            <a:xfrm flipH="1">
              <a:off x="7436242" y="2205344"/>
              <a:ext cx="394000" cy="3180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14" descr="Ver imagen original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0619" y="1913646"/>
              <a:ext cx="475907" cy="356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5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4843" y="1897079"/>
              <a:ext cx="514904" cy="438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TextBox 85"/>
          <p:cNvSpPr txBox="1"/>
          <p:nvPr/>
        </p:nvSpPr>
        <p:spPr>
          <a:xfrm>
            <a:off x="2526327" y="1891512"/>
            <a:ext cx="460386" cy="21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1" b="1" dirty="0"/>
              <a:t>Graph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26327" y="3478355"/>
            <a:ext cx="460386" cy="21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1" b="1" dirty="0"/>
              <a:t>Graph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26327" y="5042057"/>
            <a:ext cx="460386" cy="21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1" b="1" dirty="0"/>
              <a:t>Graph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97586" y="1595037"/>
            <a:ext cx="467866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3" b="1" dirty="0"/>
              <a:t>X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97586" y="3109215"/>
            <a:ext cx="467866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3" b="1" dirty="0"/>
              <a:t>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019270" y="4726073"/>
            <a:ext cx="467866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43" b="1" dirty="0"/>
              <a:t>Z</a:t>
            </a:r>
            <a:endParaRPr lang="en-US" sz="1543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837093" y="1169996"/>
            <a:ext cx="1805338" cy="4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2" b="1" dirty="0"/>
              <a:t>Linked Open Data Cloud</a:t>
            </a:r>
          </a:p>
          <a:p>
            <a:pPr algn="ctr"/>
            <a:r>
              <a:rPr lang="en-US" sz="1102" b="1" dirty="0"/>
              <a:t>(RDF external datasets)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113370" y="3378232"/>
            <a:ext cx="467866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3" b="1" dirty="0"/>
              <a:t>X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95337" y="3528150"/>
            <a:ext cx="467866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3" b="1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94381" y="4272113"/>
            <a:ext cx="467866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43" b="1" dirty="0"/>
              <a:t>Z</a:t>
            </a:r>
            <a:endParaRPr lang="en-US" sz="1543" b="1" dirty="0"/>
          </a:p>
        </p:txBody>
      </p:sp>
      <p:sp>
        <p:nvSpPr>
          <p:cNvPr id="96" name="Up-Down Arrow 95"/>
          <p:cNvSpPr/>
          <p:nvPr/>
        </p:nvSpPr>
        <p:spPr>
          <a:xfrm>
            <a:off x="8613089" y="1619100"/>
            <a:ext cx="316181" cy="6246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/>
          </a:p>
        </p:txBody>
      </p:sp>
    </p:spTree>
    <p:extLst>
      <p:ext uri="{BB962C8B-B14F-4D97-AF65-F5344CB8AC3E}">
        <p14:creationId xmlns:p14="http://schemas.microsoft.com/office/powerpoint/2010/main" val="420047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 animBg="1"/>
      <p:bldP spid="70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0245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1"/>
            <a:ext cx="10693400" cy="3173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s-PE" altLang="en-US" sz="1543" b="1" dirty="0" err="1" smtClean="0">
                <a:solidFill>
                  <a:schemeClr val="bg1"/>
                </a:solidFill>
              </a:rPr>
              <a:t>IRIs</a:t>
            </a:r>
            <a:endParaRPr lang="es-PE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589303"/>
            <a:ext cx="10693400" cy="57065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pPr lvl="2"/>
            <a:r>
              <a:rPr lang="es-PE" altLang="en-US" sz="1400" b="1" dirty="0" smtClean="0">
                <a:solidFill>
                  <a:schemeClr val="bg1"/>
                </a:solidFill>
              </a:rPr>
              <a:t>Recursos</a:t>
            </a:r>
          </a:p>
          <a:p>
            <a:pPr lvl="2"/>
            <a:endParaRPr lang="en-US" altLang="en-US" sz="12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7500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500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03125" y="1461575"/>
            <a:ext cx="10048975" cy="4661123"/>
          </a:xfr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Resource </a:t>
            </a:r>
            <a:r>
              <a:rPr lang="fr-FR" dirty="0"/>
              <a:t>[</a:t>
            </a:r>
            <a:r>
              <a:rPr lang="fr-FR" dirty="0">
                <a:hlinkClick r:id="rId3" action="ppaction://hlinkfile" tooltip="Berners-Lee, 2004 #208"/>
              </a:rPr>
              <a:t>1</a:t>
            </a:r>
            <a:r>
              <a:rPr lang="fr-FR" dirty="0"/>
              <a:t>]</a:t>
            </a:r>
            <a:endParaRPr lang="en-US" dirty="0"/>
          </a:p>
          <a:p>
            <a:pPr lvl="1"/>
            <a:r>
              <a:rPr lang="en-US" dirty="0"/>
              <a:t>Can be anything that has identity</a:t>
            </a:r>
          </a:p>
          <a:p>
            <a:pPr lvl="2"/>
            <a:r>
              <a:rPr lang="en-US" dirty="0"/>
              <a:t>Ex: electronic document, image, a source information with a consistent purpose, a service, a collection of other resources, etc.</a:t>
            </a:r>
          </a:p>
          <a:p>
            <a:pPr lvl="1"/>
            <a:r>
              <a:rPr lang="en-US" dirty="0"/>
              <a:t>Is not necessarily accessible via the Internet</a:t>
            </a:r>
          </a:p>
          <a:p>
            <a:pPr lvl="2"/>
            <a:r>
              <a:rPr lang="en-US" dirty="0"/>
              <a:t>Ex: human beings, corporations, bound books in a library, etc.</a:t>
            </a:r>
          </a:p>
          <a:p>
            <a:pPr lvl="1"/>
            <a:r>
              <a:rPr lang="en-US" dirty="0"/>
              <a:t>Can be an abstract concept</a:t>
            </a:r>
          </a:p>
          <a:p>
            <a:pPr lvl="2"/>
            <a:r>
              <a:rPr lang="en-US" dirty="0"/>
              <a:t>Ex: operators and operands of a mathematical equation, the types of a relationship (e.g., parent or employee), numeric values, etc.</a:t>
            </a:r>
            <a:endParaRPr lang="es-PE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Straight Connector 9"/>
          <p:cNvCxnSpPr/>
          <p:nvPr/>
        </p:nvCxnSpPr>
        <p:spPr>
          <a:xfrm>
            <a:off x="616016" y="577850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616016" y="734019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0245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1"/>
            <a:ext cx="10693400" cy="3173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s-PE" altLang="en-US" sz="1543" b="1" dirty="0" err="1" smtClean="0">
                <a:solidFill>
                  <a:schemeClr val="bg1"/>
                </a:solidFill>
              </a:rPr>
              <a:t>IRIs</a:t>
            </a:r>
            <a:endParaRPr lang="es-PE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589303"/>
            <a:ext cx="10693400" cy="57065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pPr lvl="2"/>
            <a:r>
              <a:rPr lang="es-PE" altLang="en-US" sz="1400" b="1" dirty="0" smtClean="0">
                <a:solidFill>
                  <a:schemeClr val="bg1"/>
                </a:solidFill>
              </a:rPr>
              <a:t>Tipos de Recursos</a:t>
            </a:r>
          </a:p>
          <a:p>
            <a:pPr lvl="2"/>
            <a:endParaRPr lang="en-US" altLang="en-US" sz="12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7500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500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76184" y="1504726"/>
            <a:ext cx="10048975" cy="4661123"/>
          </a:xfr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err="1"/>
              <a:t>Information</a:t>
            </a:r>
            <a:r>
              <a:rPr lang="es-PE" sz="2800" dirty="0"/>
              <a:t> </a:t>
            </a:r>
            <a:r>
              <a:rPr lang="es-PE" sz="2800" dirty="0" err="1"/>
              <a:t>resources</a:t>
            </a:r>
            <a:r>
              <a:rPr lang="es-PE" sz="2800" dirty="0"/>
              <a:t> (Web </a:t>
            </a:r>
            <a:r>
              <a:rPr lang="es-PE" sz="2800" dirty="0" err="1"/>
              <a:t>IRIs</a:t>
            </a:r>
            <a:r>
              <a:rPr lang="es-PE" sz="2800" dirty="0"/>
              <a:t>) : files </a:t>
            </a:r>
            <a:r>
              <a:rPr lang="es-PE" sz="2800" dirty="0" err="1"/>
              <a:t>located</a:t>
            </a:r>
            <a:r>
              <a:rPr lang="es-PE" sz="2800" dirty="0"/>
              <a:t> </a:t>
            </a:r>
            <a:r>
              <a:rPr lang="es-PE" sz="2800" dirty="0" err="1"/>
              <a:t>on</a:t>
            </a:r>
            <a:r>
              <a:rPr lang="es-PE" sz="2800" dirty="0"/>
              <a:t> </a:t>
            </a:r>
            <a:r>
              <a:rPr lang="es-PE" sz="2800" dirty="0" err="1"/>
              <a:t>the</a:t>
            </a:r>
            <a:r>
              <a:rPr lang="es-PE" sz="2800" dirty="0"/>
              <a:t> web </a:t>
            </a:r>
            <a:r>
              <a:rPr lang="es-PE" sz="2800" dirty="0" err="1"/>
              <a:t>including</a:t>
            </a:r>
            <a:r>
              <a:rPr lang="es-PE" sz="2800" dirty="0"/>
              <a:t> </a:t>
            </a:r>
            <a:r>
              <a:rPr lang="es-PE" sz="2800" dirty="0" err="1"/>
              <a:t>images</a:t>
            </a:r>
            <a:r>
              <a:rPr lang="es-PE" sz="2800" dirty="0"/>
              <a:t>, </a:t>
            </a:r>
            <a:r>
              <a:rPr lang="es-PE" sz="2800" dirty="0" err="1"/>
              <a:t>text</a:t>
            </a:r>
            <a:r>
              <a:rPr lang="es-PE" sz="2800" dirty="0"/>
              <a:t>, </a:t>
            </a:r>
            <a:r>
              <a:rPr lang="es-PE" sz="2800" dirty="0" err="1"/>
              <a:t>documents</a:t>
            </a:r>
            <a:r>
              <a:rPr lang="es-PE" sz="2800" dirty="0"/>
              <a:t>, media files, etc.</a:t>
            </a:r>
          </a:p>
          <a:p>
            <a:pPr lvl="2"/>
            <a:r>
              <a:rPr lang="en-US" sz="2000" dirty="0">
                <a:latin typeface="Times New Roman"/>
                <a:hlinkClick r:id="rId3"/>
              </a:rPr>
              <a:t>https://en.wikipedia.org/wiki/University</a:t>
            </a:r>
            <a:endParaRPr lang="en-US" sz="2000" dirty="0">
              <a:latin typeface="Times New Roman"/>
            </a:endParaRPr>
          </a:p>
          <a:p>
            <a:pPr lvl="2"/>
            <a:r>
              <a:rPr lang="en-US" sz="2000" dirty="0">
                <a:latin typeface="Times New Roman"/>
                <a:hlinkClick r:id="rId4"/>
              </a:rPr>
              <a:t>http://dbpedia.org/resource/University</a:t>
            </a:r>
            <a:endParaRPr lang="en-US" sz="2000" dirty="0">
              <a:latin typeface="Times New Roman"/>
            </a:endParaRPr>
          </a:p>
          <a:p>
            <a:pPr lvl="2"/>
            <a:r>
              <a:rPr lang="es-PE" sz="2000" dirty="0">
                <a:latin typeface="Times New Roman"/>
                <a:hlinkClick r:id="rId5"/>
              </a:rPr>
              <a:t>http://www.toureiffel.paris/</a:t>
            </a:r>
            <a:endParaRPr lang="es-PE" sz="2000" dirty="0">
              <a:latin typeface="Times New Roman"/>
            </a:endParaRPr>
          </a:p>
          <a:p>
            <a:r>
              <a:rPr lang="es-PE" sz="2800" dirty="0"/>
              <a:t>Non-</a:t>
            </a:r>
            <a:r>
              <a:rPr lang="es-PE" sz="2800" dirty="0" err="1"/>
              <a:t>information</a:t>
            </a:r>
            <a:r>
              <a:rPr lang="es-PE" sz="2800" dirty="0"/>
              <a:t> </a:t>
            </a:r>
            <a:r>
              <a:rPr lang="es-PE" sz="2800" dirty="0" err="1"/>
              <a:t>resources</a:t>
            </a:r>
            <a:r>
              <a:rPr lang="es-PE" sz="2800" dirty="0"/>
              <a:t> (</a:t>
            </a:r>
            <a:r>
              <a:rPr lang="es-PE" sz="2800" dirty="0" err="1"/>
              <a:t>Semantic</a:t>
            </a:r>
            <a:r>
              <a:rPr lang="es-PE" sz="2800" dirty="0"/>
              <a:t> Web </a:t>
            </a:r>
            <a:r>
              <a:rPr lang="es-PE" sz="2800" dirty="0" err="1"/>
              <a:t>IRIs</a:t>
            </a:r>
            <a:r>
              <a:rPr lang="es-PE" sz="2800" dirty="0"/>
              <a:t>) : are real-</a:t>
            </a:r>
            <a:r>
              <a:rPr lang="es-PE" sz="2800" dirty="0" err="1"/>
              <a:t>world</a:t>
            </a:r>
            <a:r>
              <a:rPr lang="es-PE" sz="2800" dirty="0"/>
              <a:t> </a:t>
            </a:r>
            <a:r>
              <a:rPr lang="es-PE" sz="2800" dirty="0" err="1"/>
              <a:t>resources</a:t>
            </a:r>
            <a:r>
              <a:rPr lang="es-PE" sz="2800" dirty="0"/>
              <a:t> </a:t>
            </a:r>
            <a:r>
              <a:rPr lang="es-PE" sz="2800" dirty="0" err="1"/>
              <a:t>that</a:t>
            </a:r>
            <a:r>
              <a:rPr lang="es-PE" sz="2800" dirty="0"/>
              <a:t> </a:t>
            </a:r>
            <a:r>
              <a:rPr lang="es-PE" sz="2800" dirty="0" err="1"/>
              <a:t>exist</a:t>
            </a:r>
            <a:r>
              <a:rPr lang="es-PE" sz="2800" dirty="0"/>
              <a:t> </a:t>
            </a:r>
            <a:r>
              <a:rPr lang="es-PE" sz="2800" dirty="0" err="1"/>
              <a:t>outside</a:t>
            </a:r>
            <a:r>
              <a:rPr lang="es-PE" sz="2800" dirty="0"/>
              <a:t> of </a:t>
            </a:r>
            <a:r>
              <a:rPr lang="es-PE" sz="2800" dirty="0" err="1"/>
              <a:t>the</a:t>
            </a:r>
            <a:r>
              <a:rPr lang="es-PE" sz="2800" dirty="0"/>
              <a:t> web</a:t>
            </a:r>
          </a:p>
          <a:p>
            <a:pPr lvl="1"/>
            <a:r>
              <a:rPr lang="es-PE" sz="2400" dirty="0" err="1"/>
              <a:t>Physical</a:t>
            </a:r>
            <a:r>
              <a:rPr lang="es-PE" sz="2400" dirty="0"/>
              <a:t> </a:t>
            </a:r>
            <a:r>
              <a:rPr lang="es-PE" sz="2400" dirty="0" err="1"/>
              <a:t>objects</a:t>
            </a:r>
            <a:r>
              <a:rPr lang="es-PE" sz="2400" dirty="0"/>
              <a:t> (i.e., </a:t>
            </a:r>
            <a:r>
              <a:rPr lang="es-PE" sz="2400" dirty="0" err="1"/>
              <a:t>people</a:t>
            </a:r>
            <a:r>
              <a:rPr lang="es-PE" sz="2400" dirty="0"/>
              <a:t>, </a:t>
            </a:r>
            <a:r>
              <a:rPr lang="es-PE" sz="2400" dirty="0" err="1"/>
              <a:t>books</a:t>
            </a:r>
            <a:r>
              <a:rPr lang="es-PE" sz="2400" dirty="0"/>
              <a:t>, etc.)</a:t>
            </a:r>
          </a:p>
          <a:p>
            <a:pPr lvl="2"/>
            <a:r>
              <a:rPr lang="es-PE" sz="2000" dirty="0"/>
              <a:t>urn:isbn:0451450523</a:t>
            </a:r>
          </a:p>
          <a:p>
            <a:pPr lvl="2"/>
            <a:r>
              <a:rPr lang="es-PE" sz="2000" dirty="0">
                <a:hlinkClick r:id="rId6"/>
              </a:rPr>
              <a:t>http://toureiffel.fr</a:t>
            </a:r>
            <a:endParaRPr lang="es-PE" sz="2000" dirty="0"/>
          </a:p>
          <a:p>
            <a:pPr lvl="1"/>
            <a:r>
              <a:rPr lang="es-PE" sz="2400" dirty="0" err="1"/>
              <a:t>Abstract</a:t>
            </a:r>
            <a:r>
              <a:rPr lang="es-PE" sz="2400" dirty="0"/>
              <a:t> </a:t>
            </a:r>
            <a:r>
              <a:rPr lang="es-PE" sz="2400" dirty="0" err="1"/>
              <a:t>concepts</a:t>
            </a:r>
            <a:r>
              <a:rPr lang="es-PE" sz="2400" dirty="0"/>
              <a:t> (i.e., color, </a:t>
            </a:r>
            <a:r>
              <a:rPr lang="es-PE" sz="2400" dirty="0" err="1"/>
              <a:t>weight</a:t>
            </a:r>
            <a:r>
              <a:rPr lang="es-PE" sz="2400" dirty="0"/>
              <a:t>, etc.)</a:t>
            </a:r>
          </a:p>
          <a:p>
            <a:pPr lvl="2"/>
            <a:r>
              <a:rPr lang="fr-FR" sz="2000" dirty="0">
                <a:hlinkClick r:id="rId7"/>
              </a:rPr>
              <a:t>http://religion.com</a:t>
            </a:r>
            <a:r>
              <a:rPr lang="fr-FR" sz="2000" dirty="0"/>
              <a:t>  </a:t>
            </a:r>
            <a:endParaRPr lang="en-US" sz="2000" dirty="0"/>
          </a:p>
        </p:txBody>
      </p:sp>
      <p:cxnSp>
        <p:nvCxnSpPr>
          <p:cNvPr id="14" name="Straight Connector 9"/>
          <p:cNvCxnSpPr/>
          <p:nvPr/>
        </p:nvCxnSpPr>
        <p:spPr>
          <a:xfrm>
            <a:off x="616016" y="577850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616016" y="734019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5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0245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1"/>
            <a:ext cx="10693400" cy="3173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s-PE" altLang="en-US" sz="1543" b="1" dirty="0" err="1" smtClean="0">
                <a:solidFill>
                  <a:schemeClr val="bg1"/>
                </a:solidFill>
              </a:rPr>
              <a:t>IRIs</a:t>
            </a:r>
            <a:endParaRPr lang="es-PE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589303"/>
            <a:ext cx="10693400" cy="57065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pPr lvl="2"/>
            <a:r>
              <a:rPr lang="es-PE" altLang="en-US" sz="1400" b="1" dirty="0" smtClean="0">
                <a:solidFill>
                  <a:schemeClr val="bg1"/>
                </a:solidFill>
              </a:rPr>
              <a:t>Tipos de Recursos</a:t>
            </a:r>
          </a:p>
          <a:p>
            <a:pPr lvl="2"/>
            <a:endParaRPr lang="en-US" altLang="en-US" sz="12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7500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500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9"/>
          <p:cNvCxnSpPr/>
          <p:nvPr/>
        </p:nvCxnSpPr>
        <p:spPr>
          <a:xfrm>
            <a:off x="616016" y="577850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616016" y="734019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7"/>
          <p:cNvSpPr/>
          <p:nvPr/>
        </p:nvSpPr>
        <p:spPr>
          <a:xfrm>
            <a:off x="2298700" y="4062834"/>
            <a:ext cx="201622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Resource</a:t>
            </a:r>
            <a:endParaRPr lang="en-US" dirty="0"/>
          </a:p>
        </p:txBody>
      </p:sp>
      <p:sp>
        <p:nvSpPr>
          <p:cNvPr id="18" name="Oval 8"/>
          <p:cNvSpPr/>
          <p:nvPr/>
        </p:nvSpPr>
        <p:spPr>
          <a:xfrm>
            <a:off x="4251300" y="2559050"/>
            <a:ext cx="201622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19" name="Oval 9"/>
          <p:cNvSpPr/>
          <p:nvPr/>
        </p:nvSpPr>
        <p:spPr>
          <a:xfrm>
            <a:off x="6187132" y="4062834"/>
            <a:ext cx="201622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Non-Information Resource</a:t>
            </a:r>
            <a:endParaRPr lang="en-US" dirty="0"/>
          </a:p>
        </p:txBody>
      </p:sp>
      <p:cxnSp>
        <p:nvCxnSpPr>
          <p:cNvPr id="20" name="Straight Arrow Connector 11"/>
          <p:cNvCxnSpPr/>
          <p:nvPr/>
        </p:nvCxnSpPr>
        <p:spPr>
          <a:xfrm flipH="1">
            <a:off x="3378820" y="3351138"/>
            <a:ext cx="1584176" cy="71169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/>
          <p:cNvCxnSpPr/>
          <p:nvPr/>
        </p:nvCxnSpPr>
        <p:spPr>
          <a:xfrm>
            <a:off x="5755084" y="3270746"/>
            <a:ext cx="1368152" cy="7920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8"/>
          <p:cNvCxnSpPr>
            <a:endCxn id="19" idx="2"/>
          </p:cNvCxnSpPr>
          <p:nvPr/>
        </p:nvCxnSpPr>
        <p:spPr>
          <a:xfrm>
            <a:off x="4314924" y="4458878"/>
            <a:ext cx="1872208" cy="0"/>
          </a:xfrm>
          <a:prstGeom prst="line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9"/>
          <p:cNvSpPr txBox="1"/>
          <p:nvPr/>
        </p:nvSpPr>
        <p:spPr>
          <a:xfrm>
            <a:off x="4818980" y="421788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Be </a:t>
            </a:r>
            <a:r>
              <a:rPr lang="en-US" sz="1200" dirty="0" smtClean="0"/>
              <a:t>connected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383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0245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1"/>
            <a:ext cx="10693400" cy="3173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s-PE" altLang="en-US" sz="1543" b="1" dirty="0" err="1" smtClean="0">
                <a:solidFill>
                  <a:schemeClr val="bg1"/>
                </a:solidFill>
              </a:rPr>
              <a:t>IRIs</a:t>
            </a:r>
            <a:endParaRPr lang="es-PE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589303"/>
            <a:ext cx="10693400" cy="57065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pPr lvl="2"/>
            <a:r>
              <a:rPr lang="es-PE" altLang="en-US" sz="1400" b="1" dirty="0" smtClean="0">
                <a:solidFill>
                  <a:schemeClr val="bg1"/>
                </a:solidFill>
              </a:rPr>
              <a:t>Tipos de Recursos</a:t>
            </a:r>
          </a:p>
          <a:p>
            <a:pPr lvl="2"/>
            <a:endParaRPr lang="en-US" altLang="en-US" sz="12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7500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500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9"/>
          <p:cNvCxnSpPr/>
          <p:nvPr/>
        </p:nvCxnSpPr>
        <p:spPr>
          <a:xfrm>
            <a:off x="616016" y="577850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616016" y="734019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7"/>
          <p:cNvSpPr/>
          <p:nvPr/>
        </p:nvSpPr>
        <p:spPr>
          <a:xfrm>
            <a:off x="2298700" y="3824362"/>
            <a:ext cx="201622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IRI</a:t>
            </a:r>
            <a:endParaRPr lang="en-US" dirty="0"/>
          </a:p>
        </p:txBody>
      </p:sp>
      <p:sp>
        <p:nvSpPr>
          <p:cNvPr id="25" name="Oval 8"/>
          <p:cNvSpPr/>
          <p:nvPr/>
        </p:nvSpPr>
        <p:spPr>
          <a:xfrm>
            <a:off x="4251300" y="2320578"/>
            <a:ext cx="201622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26" name="Oval 9"/>
          <p:cNvSpPr/>
          <p:nvPr/>
        </p:nvSpPr>
        <p:spPr>
          <a:xfrm>
            <a:off x="6187132" y="3824362"/>
            <a:ext cx="201622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Web IRI</a:t>
            </a:r>
            <a:endParaRPr lang="en-US" dirty="0"/>
          </a:p>
        </p:txBody>
      </p:sp>
      <p:cxnSp>
        <p:nvCxnSpPr>
          <p:cNvPr id="27" name="Straight Arrow Connector 11"/>
          <p:cNvCxnSpPr/>
          <p:nvPr/>
        </p:nvCxnSpPr>
        <p:spPr>
          <a:xfrm flipH="1">
            <a:off x="3378820" y="3112666"/>
            <a:ext cx="1584176" cy="71169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>
            <a:off x="5755084" y="3032274"/>
            <a:ext cx="1368152" cy="7920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8"/>
          <p:cNvCxnSpPr>
            <a:endCxn id="26" idx="2"/>
          </p:cNvCxnSpPr>
          <p:nvPr/>
        </p:nvCxnSpPr>
        <p:spPr>
          <a:xfrm>
            <a:off x="4314924" y="4220406"/>
            <a:ext cx="1872208" cy="0"/>
          </a:xfrm>
          <a:prstGeom prst="line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"/>
          <p:cNvSpPr txBox="1"/>
          <p:nvPr/>
        </p:nvSpPr>
        <p:spPr>
          <a:xfrm>
            <a:off x="4818980" y="394340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Be </a:t>
            </a:r>
            <a:r>
              <a:rPr lang="en-US" sz="1200" dirty="0" smtClean="0"/>
              <a:t>connected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2218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0245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1"/>
            <a:ext cx="10693400" cy="3173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s-PE" altLang="en-US" sz="1543" b="1" dirty="0" err="1" smtClean="0">
                <a:solidFill>
                  <a:schemeClr val="bg1"/>
                </a:solidFill>
              </a:rPr>
              <a:t>IRIs</a:t>
            </a:r>
            <a:endParaRPr lang="es-PE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589303"/>
            <a:ext cx="10693400" cy="57065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pPr lvl="2"/>
            <a:r>
              <a:rPr lang="es-PE" altLang="en-US" sz="1400" b="1" dirty="0" smtClean="0">
                <a:solidFill>
                  <a:schemeClr val="bg1"/>
                </a:solidFill>
              </a:rPr>
              <a:t>Definición</a:t>
            </a:r>
          </a:p>
          <a:p>
            <a:pPr lvl="2"/>
            <a:endParaRPr lang="en-US" altLang="en-US" sz="12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7500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500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76184" y="1504726"/>
            <a:ext cx="10048975" cy="4661123"/>
          </a:xfr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IRI: </a:t>
            </a:r>
            <a:r>
              <a:rPr lang="en-US" dirty="0"/>
              <a:t>Internationalized Resource Identifier are a new protocol element, a complement to URIs. [</a:t>
            </a:r>
            <a:r>
              <a:rPr lang="en-US" dirty="0">
                <a:hlinkClick r:id="rId3" action="ppaction://hlinkfile" tooltip="Dürst, 2004 #207"/>
              </a:rPr>
              <a:t>3</a:t>
            </a:r>
            <a:r>
              <a:rPr lang="en-US" dirty="0"/>
              <a:t>]</a:t>
            </a:r>
          </a:p>
          <a:p>
            <a:pPr marL="274320" lvl="1" indent="0">
              <a:buNone/>
            </a:pPr>
            <a:endParaRPr lang="en-US" sz="1100" dirty="0"/>
          </a:p>
          <a:p>
            <a:pPr marL="274320" lvl="1" indent="0">
              <a:buNone/>
            </a:pPr>
            <a:r>
              <a:rPr lang="en-US" dirty="0"/>
              <a:t>IRI is a sequence of characters from the Universal Character Set (Unicode/ISO10646), including Chinese, Japanese and Koreans, etc.</a:t>
            </a:r>
          </a:p>
        </p:txBody>
      </p:sp>
      <p:cxnSp>
        <p:nvCxnSpPr>
          <p:cNvPr id="14" name="Straight Connector 9"/>
          <p:cNvCxnSpPr/>
          <p:nvPr/>
        </p:nvCxnSpPr>
        <p:spPr>
          <a:xfrm>
            <a:off x="616016" y="577850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616016" y="734019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72" y="4263802"/>
            <a:ext cx="4104456" cy="256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62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0245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1"/>
            <a:ext cx="10693400" cy="3173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s-PE" altLang="en-US" sz="1543" b="1" dirty="0" err="1" smtClean="0">
                <a:solidFill>
                  <a:schemeClr val="bg1"/>
                </a:solidFill>
              </a:rPr>
              <a:t>IRIs</a:t>
            </a:r>
            <a:endParaRPr lang="es-PE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589303"/>
            <a:ext cx="10693400" cy="57065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pPr lvl="2"/>
            <a:r>
              <a:rPr lang="es-PE" altLang="en-US" sz="1400" b="1" dirty="0" smtClean="0">
                <a:solidFill>
                  <a:schemeClr val="bg1"/>
                </a:solidFill>
              </a:rPr>
              <a:t>Definición</a:t>
            </a:r>
          </a:p>
          <a:p>
            <a:pPr lvl="2"/>
            <a:endParaRPr lang="en-US" altLang="en-US" sz="12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7500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500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96281" y="1371488"/>
            <a:ext cx="10048975" cy="4661123"/>
          </a:xfr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Uniform Resource Identifier (URI) can be further classified as a locator (URL), a name (URN), or both</a:t>
            </a:r>
          </a:p>
          <a:p>
            <a:pPr marL="0" indent="0">
              <a:buNone/>
            </a:pPr>
            <a:endParaRPr lang="en-US" sz="1050" dirty="0"/>
          </a:p>
          <a:p>
            <a:pPr lvl="1"/>
            <a:r>
              <a:rPr lang="en-US" sz="2400" b="1" dirty="0"/>
              <a:t>URL</a:t>
            </a:r>
            <a:r>
              <a:rPr lang="en-US" sz="2400" dirty="0"/>
              <a:t> :  A Uniform Resource Locator is the most common type of URI that usually uses specific protocols to locate resource within World Wide Web </a:t>
            </a:r>
          </a:p>
          <a:p>
            <a:pPr marL="274320" lvl="1" indent="0" algn="ctr">
              <a:buNone/>
            </a:pPr>
            <a:r>
              <a:rPr lang="es-PE" sz="2400" i="1" dirty="0" smtClean="0"/>
              <a:t>    </a:t>
            </a:r>
            <a:r>
              <a:rPr lang="es-PE" sz="1600" i="1" dirty="0">
                <a:solidFill>
                  <a:schemeClr val="tx2"/>
                </a:solidFill>
              </a:rPr>
              <a:t>scheme://username:password@domain:port/path?query_string#fragment_id</a:t>
            </a:r>
          </a:p>
          <a:p>
            <a:pPr lvl="2"/>
            <a:r>
              <a:rPr lang="es-PE" sz="2000" dirty="0" smtClean="0"/>
              <a:t>Ex</a:t>
            </a:r>
            <a:r>
              <a:rPr lang="es-PE" sz="2000" dirty="0"/>
              <a:t>:</a:t>
            </a:r>
          </a:p>
          <a:p>
            <a:pPr lvl="3"/>
            <a:r>
              <a:rPr lang="en-US" sz="1800" dirty="0">
                <a:latin typeface="Times New Roman"/>
              </a:rPr>
              <a:t>http://</a:t>
            </a:r>
            <a:r>
              <a:rPr lang="en-US" sz="1800" dirty="0" smtClean="0">
                <a:latin typeface="Times New Roman"/>
              </a:rPr>
              <a:t>dbpedia.org/resource/University</a:t>
            </a:r>
            <a:endParaRPr lang="en-US" sz="1800" dirty="0" smtClean="0"/>
          </a:p>
          <a:p>
            <a:pPr lvl="1"/>
            <a:r>
              <a:rPr lang="en-US" sz="2400" b="1" dirty="0" smtClean="0"/>
              <a:t>URN</a:t>
            </a:r>
            <a:r>
              <a:rPr lang="en-US" sz="2400" dirty="0" smtClean="0"/>
              <a:t> :  A Uniform Resource Name is also one of the URI type with </a:t>
            </a:r>
            <a:r>
              <a:rPr lang="en-US" sz="2400" dirty="0" err="1" smtClean="0"/>
              <a:t>urn:scheme</a:t>
            </a:r>
            <a:r>
              <a:rPr lang="en-US" sz="2400" dirty="0" smtClean="0"/>
              <a:t> and the typical use example is ISBN system and </a:t>
            </a:r>
            <a:r>
              <a:rPr lang="en-US" sz="2400" b="1" dirty="0" smtClean="0"/>
              <a:t>does not imply availability of the identified resource</a:t>
            </a:r>
          </a:p>
          <a:p>
            <a:pPr marL="274320" lvl="1" indent="0" algn="ctr">
              <a:buNone/>
            </a:pPr>
            <a:r>
              <a:rPr lang="es-PE" sz="2000" i="1" dirty="0" smtClean="0"/>
              <a:t> </a:t>
            </a:r>
            <a:r>
              <a:rPr lang="es-PE" sz="1600" i="1" dirty="0" err="1"/>
              <a:t>urn</a:t>
            </a:r>
            <a:r>
              <a:rPr lang="es-PE" sz="1600" i="1" dirty="0"/>
              <a:t>:&lt;</a:t>
            </a:r>
            <a:r>
              <a:rPr lang="es-PE" sz="1600" i="1" dirty="0" err="1"/>
              <a:t>namespace</a:t>
            </a:r>
            <a:r>
              <a:rPr lang="es-PE" sz="1600" i="1" dirty="0"/>
              <a:t> </a:t>
            </a:r>
            <a:r>
              <a:rPr lang="es-PE" sz="1600" i="1" dirty="0" err="1"/>
              <a:t>identifier</a:t>
            </a:r>
            <a:r>
              <a:rPr lang="es-PE" sz="1600" i="1" dirty="0"/>
              <a:t>&gt;&lt;</a:t>
            </a:r>
            <a:r>
              <a:rPr lang="es-PE" sz="1600" i="1" dirty="0" err="1"/>
              <a:t>namespace-specific</a:t>
            </a:r>
            <a:r>
              <a:rPr lang="es-PE" sz="1600" i="1" dirty="0"/>
              <a:t> </a:t>
            </a:r>
            <a:r>
              <a:rPr lang="es-PE" sz="1600" i="1" dirty="0" err="1"/>
              <a:t>string</a:t>
            </a:r>
            <a:r>
              <a:rPr lang="es-PE" sz="1600" i="1" dirty="0"/>
              <a:t>&gt;</a:t>
            </a:r>
          </a:p>
          <a:p>
            <a:pPr lvl="2"/>
            <a:r>
              <a:rPr lang="es-PE" sz="2000" dirty="0" smtClean="0"/>
              <a:t>Ex</a:t>
            </a:r>
            <a:r>
              <a:rPr lang="es-PE" sz="2000" dirty="0"/>
              <a:t>:</a:t>
            </a:r>
          </a:p>
          <a:p>
            <a:pPr lvl="3"/>
            <a:r>
              <a:rPr lang="es-PE" sz="1800" dirty="0"/>
              <a:t>urn:isbn:0451450523</a:t>
            </a:r>
          </a:p>
        </p:txBody>
      </p:sp>
      <p:cxnSp>
        <p:nvCxnSpPr>
          <p:cNvPr id="14" name="Straight Connector 9"/>
          <p:cNvCxnSpPr/>
          <p:nvPr/>
        </p:nvCxnSpPr>
        <p:spPr>
          <a:xfrm>
            <a:off x="616016" y="577850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616016" y="734019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006" y="5534237"/>
            <a:ext cx="1676400" cy="10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107" y="1897772"/>
            <a:ext cx="8624069" cy="4696452"/>
          </a:xfrm>
        </p:spPr>
        <p:txBody>
          <a:bodyPr>
            <a:noAutofit/>
          </a:bodyPr>
          <a:lstStyle/>
          <a:p>
            <a:pPr marL="566762" indent="-566762">
              <a:buFont typeface="+mj-lt"/>
              <a:buAutoNum type="arabicParenR"/>
            </a:pPr>
            <a:r>
              <a:rPr lang="es-PE" sz="2400" dirty="0" smtClean="0">
                <a:solidFill>
                  <a:schemeClr val="accent2">
                    <a:lumMod val="75000"/>
                  </a:schemeClr>
                </a:solidFill>
              </a:rPr>
              <a:t>Historia</a:t>
            </a:r>
          </a:p>
          <a:p>
            <a:pPr marL="566762" indent="-566762">
              <a:buFont typeface="+mj-lt"/>
              <a:buAutoNum type="arabicParenR"/>
            </a:pPr>
            <a:r>
              <a:rPr lang="es-PE" sz="2400" dirty="0" smtClean="0">
                <a:solidFill>
                  <a:schemeClr val="accent2">
                    <a:lumMod val="75000"/>
                  </a:schemeClr>
                </a:solidFill>
              </a:rPr>
              <a:t>Noticias</a:t>
            </a:r>
            <a:endParaRPr lang="en-US" sz="2000" dirty="0"/>
          </a:p>
          <a:p>
            <a:pPr marL="566762" indent="-566762">
              <a:buFont typeface="+mj-lt"/>
              <a:buAutoNum type="arabicParenR"/>
            </a:pPr>
            <a:r>
              <a:rPr lang="es-PE" sz="2400" dirty="0" smtClean="0">
                <a:solidFill>
                  <a:schemeClr val="accent2">
                    <a:lumMod val="75000"/>
                  </a:schemeClr>
                </a:solidFill>
              </a:rPr>
              <a:t>Web – Web Semántica</a:t>
            </a:r>
            <a:endParaRPr lang="es-PE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566762" indent="-566762">
              <a:buFont typeface="+mj-lt"/>
              <a:buAutoNum type="arabicParenR"/>
            </a:pPr>
            <a:r>
              <a:rPr lang="es-PE" sz="2400" dirty="0" err="1" smtClean="0">
                <a:solidFill>
                  <a:schemeClr val="accent2">
                    <a:lumMod val="75000"/>
                  </a:schemeClr>
                </a:solidFill>
              </a:rPr>
              <a:t>IRIs</a:t>
            </a:r>
            <a:endParaRPr lang="es-PE" sz="24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s-PE" sz="2400" dirty="0" smtClean="0"/>
              <a:t>Recursos</a:t>
            </a:r>
            <a:endParaRPr lang="es-PE" sz="2400" dirty="0"/>
          </a:p>
          <a:p>
            <a:pPr lvl="1"/>
            <a:r>
              <a:rPr lang="es-PE" sz="2400" dirty="0" smtClean="0"/>
              <a:t>Tipos de recursos</a:t>
            </a:r>
            <a:endParaRPr lang="es-PE" sz="2400" dirty="0"/>
          </a:p>
          <a:p>
            <a:pPr lvl="1"/>
            <a:r>
              <a:rPr lang="es-PE" sz="2400" dirty="0" err="1" smtClean="0"/>
              <a:t>Definicion</a:t>
            </a:r>
            <a:r>
              <a:rPr lang="es-PE" sz="2400" dirty="0" smtClean="0"/>
              <a:t> </a:t>
            </a:r>
            <a:r>
              <a:rPr lang="es-PE" sz="2400" dirty="0" err="1" smtClean="0"/>
              <a:t>IRIs</a:t>
            </a:r>
            <a:endParaRPr lang="es-PE" sz="2400" dirty="0" smtClean="0"/>
          </a:p>
          <a:p>
            <a:pPr lvl="1"/>
            <a:r>
              <a:rPr lang="es-PE" sz="2400" dirty="0" smtClean="0"/>
              <a:t>Usos de las </a:t>
            </a:r>
            <a:r>
              <a:rPr lang="es-PE" sz="2400" dirty="0" err="1" smtClean="0"/>
              <a:t>IRIs</a:t>
            </a:r>
            <a:endParaRPr lang="es-PE" sz="2400" dirty="0"/>
          </a:p>
          <a:p>
            <a:pPr lvl="1"/>
            <a:r>
              <a:rPr lang="es-PE" sz="2400" dirty="0" smtClean="0"/>
              <a:t>Clasificación de </a:t>
            </a:r>
            <a:r>
              <a:rPr lang="es-PE" sz="2400" dirty="0" err="1" smtClean="0"/>
              <a:t>IRIs</a:t>
            </a:r>
            <a:endParaRPr lang="es-PE" sz="2400" dirty="0"/>
          </a:p>
          <a:p>
            <a:pPr marL="566762" indent="-566762">
              <a:buFont typeface="+mj-lt"/>
              <a:buAutoNum type="arabicParenR"/>
            </a:pPr>
            <a:r>
              <a:rPr lang="es-PE" sz="2400" dirty="0" smtClean="0">
                <a:solidFill>
                  <a:schemeClr val="accent2">
                    <a:lumMod val="75000"/>
                  </a:schemeClr>
                </a:solidFill>
              </a:rPr>
              <a:t>Control</a:t>
            </a:r>
            <a:endParaRPr lang="es-PE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566762" indent="-566762">
              <a:buFont typeface="+mj-lt"/>
              <a:buAutoNum type="arabicParenR"/>
            </a:pPr>
            <a:r>
              <a:rPr lang="es-PE" sz="2400" dirty="0" smtClean="0">
                <a:solidFill>
                  <a:schemeClr val="accent2">
                    <a:lumMod val="75000"/>
                  </a:schemeClr>
                </a:solidFill>
              </a:rPr>
              <a:t>Revisión de los trabajos para las exposiciones</a:t>
            </a:r>
            <a:endParaRPr lang="es-PE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0245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1"/>
            <a:ext cx="10693400" cy="3173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n-US" altLang="en-US" sz="1543" b="1" dirty="0" err="1">
                <a:solidFill>
                  <a:schemeClr val="bg1"/>
                </a:solidFill>
              </a:rPr>
              <a:t>Indice</a:t>
            </a:r>
            <a:endParaRPr lang="en-US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589303"/>
            <a:ext cx="10693400" cy="57065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endParaRPr lang="en-US" altLang="en-US" sz="1983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7500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500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01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0245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1"/>
            <a:ext cx="10693400" cy="3173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s-PE" altLang="en-US" sz="1543" b="1" dirty="0" err="1" smtClean="0">
                <a:solidFill>
                  <a:schemeClr val="bg1"/>
                </a:solidFill>
              </a:rPr>
              <a:t>IRIs</a:t>
            </a:r>
            <a:endParaRPr lang="es-PE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589303"/>
            <a:ext cx="10693400" cy="57065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pPr lvl="2"/>
            <a:r>
              <a:rPr lang="es-PE" altLang="en-US" sz="1400" b="1" dirty="0" smtClean="0">
                <a:solidFill>
                  <a:schemeClr val="bg1"/>
                </a:solidFill>
              </a:rPr>
              <a:t>Usos</a:t>
            </a:r>
          </a:p>
          <a:p>
            <a:pPr lvl="2"/>
            <a:endParaRPr lang="en-US" altLang="en-US" sz="12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7500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500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76184" y="1504726"/>
            <a:ext cx="10048975" cy="4661123"/>
          </a:xfr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9"/>
          <p:cNvCxnSpPr/>
          <p:nvPr/>
        </p:nvCxnSpPr>
        <p:spPr>
          <a:xfrm>
            <a:off x="616016" y="577850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616016" y="734019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55376808"/>
              </p:ext>
            </p:extLst>
          </p:nvPr>
        </p:nvGraphicFramePr>
        <p:xfrm>
          <a:off x="1116954" y="2778030"/>
          <a:ext cx="8496946" cy="2219420"/>
        </p:xfrm>
        <a:graphic>
          <a:graphicData uri="http://schemas.openxmlformats.org/drawingml/2006/table">
            <a:tbl>
              <a:tblPr/>
              <a:tblGrid>
                <a:gridCol w="2232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8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</a:rPr>
                        <a:t>Identifier IRI</a:t>
                      </a:r>
                      <a:endParaRPr lang="en-US" sz="1200" b="1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</a:rPr>
                        <a:t>Concept IRI</a:t>
                      </a:r>
                      <a:endParaRPr lang="en-US" sz="1200" b="1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</a:rPr>
                        <a:t>Document IRI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</a:rPr>
                        <a:t>(Web</a:t>
                      </a:r>
                      <a:r>
                        <a:rPr lang="en-US" sz="1200" b="1" baseline="0" dirty="0" smtClean="0">
                          <a:effectLst/>
                          <a:latin typeface="Times New Roman"/>
                        </a:rPr>
                        <a:t> location</a:t>
                      </a:r>
                      <a:r>
                        <a:rPr lang="en-US" sz="1200" b="1" dirty="0" smtClean="0">
                          <a:effectLst/>
                          <a:latin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</a:rPr>
                        <a:t>Document Representation(s) IRI</a:t>
                      </a:r>
                      <a:endParaRPr lang="en-US" sz="1200" b="1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 dirty="0">
                          <a:effectLst/>
                          <a:latin typeface="Times New Roman"/>
                        </a:rPr>
                      </a:br>
                      <a:endParaRPr lang="en-US" sz="1100" dirty="0" smtClean="0">
                        <a:effectLst/>
                        <a:latin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hlinkClick r:id="rId3"/>
                        </a:rPr>
                        <a:t>http://dbpedia.org/resource/Luxembourg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effectLst/>
                        <a:latin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effectLst/>
                        <a:latin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050" dirty="0" smtClean="0">
                          <a:effectLst/>
                          <a:latin typeface="Times New Roman"/>
                          <a:hlinkClick r:id="rId4"/>
                        </a:rPr>
                        <a:t>http://dbpedia.org/page/Luxembourg</a:t>
                      </a:r>
                      <a:endParaRPr lang="en-US" sz="1050" dirty="0" smtClean="0">
                        <a:effectLst/>
                        <a:latin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effectLst/>
                        <a:latin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effectLst/>
                        <a:latin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050" dirty="0" smtClean="0">
                          <a:effectLst/>
                          <a:latin typeface="Times New Roman"/>
                          <a:hlinkClick r:id="rId4"/>
                        </a:rPr>
                        <a:t>http://dbpedia.org/page/Luxembourg</a:t>
                      </a:r>
                      <a:r>
                        <a:rPr lang="en-US" sz="1050" dirty="0" smtClean="0">
                          <a:effectLst/>
                          <a:latin typeface="Times New Roman"/>
                        </a:rPr>
                        <a:t>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050" dirty="0" smtClean="0">
                          <a:effectLst/>
                          <a:latin typeface="Times New Roman"/>
                          <a:hlinkClick r:id="rId5"/>
                        </a:rPr>
                        <a:t>http://dbpedia.org/data/Luxembourg.nt</a:t>
                      </a:r>
                      <a:endParaRPr lang="en-US" sz="1050" dirty="0" smtClean="0">
                        <a:effectLst/>
                        <a:latin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050" dirty="0" smtClean="0">
                          <a:effectLst/>
                          <a:latin typeface="Times New Roman"/>
                          <a:hlinkClick r:id="rId6"/>
                        </a:rPr>
                        <a:t>http://dbpedia.org/data/Luxembourg.json</a:t>
                      </a:r>
                      <a:r>
                        <a:rPr lang="en-US" sz="1050" dirty="0" smtClean="0">
                          <a:effectLst/>
                          <a:latin typeface="Times New Roman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50" dirty="0" smtClean="0">
                          <a:effectLst/>
                          <a:latin typeface="Times New Roman"/>
                        </a:rPr>
                        <a:t> …</a:t>
                      </a:r>
                      <a:endParaRPr lang="en-US" sz="1050" dirty="0" smtClean="0">
                        <a:effectLst/>
                        <a:latin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>
                        <a:effectLst/>
                        <a:latin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</a:rPr>
                        <a:t> </a:t>
                      </a:r>
                      <a:endParaRPr lang="en-US" sz="1100" dirty="0" smtClean="0">
                        <a:effectLst/>
                        <a:latin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" name="Picture 3" descr="./dbooth-names_files/image003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491" y="3889603"/>
            <a:ext cx="792088" cy="70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./dbooth-names_files/image004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715" y="3752420"/>
            <a:ext cx="595677" cy="81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loud Callout 3"/>
          <p:cNvSpPr/>
          <p:nvPr/>
        </p:nvSpPr>
        <p:spPr>
          <a:xfrm>
            <a:off x="3781251" y="3989338"/>
            <a:ext cx="1152128" cy="71980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275" y="4096315"/>
            <a:ext cx="648072" cy="48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6"/>
          <p:cNvSpPr txBox="1"/>
          <p:nvPr/>
        </p:nvSpPr>
        <p:spPr>
          <a:xfrm>
            <a:off x="2485107" y="197311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Resource:  Luxembourg</a:t>
            </a:r>
            <a:r>
              <a:rPr lang="es-PE" dirty="0" smtClean="0"/>
              <a:t>                   </a:t>
            </a:r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24" name="Right Arrow 7"/>
          <p:cNvSpPr/>
          <p:nvPr/>
        </p:nvSpPr>
        <p:spPr>
          <a:xfrm>
            <a:off x="4897375" y="2100368"/>
            <a:ext cx="720080" cy="14401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0245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1"/>
            <a:ext cx="10693400" cy="3173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s-PE" altLang="en-US" sz="1543" b="1" dirty="0" err="1" smtClean="0">
                <a:solidFill>
                  <a:schemeClr val="bg1"/>
                </a:solidFill>
              </a:rPr>
              <a:t>IRIs</a:t>
            </a:r>
            <a:endParaRPr lang="es-PE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589303"/>
            <a:ext cx="10693400" cy="57065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pPr lvl="2"/>
            <a:r>
              <a:rPr lang="es-PE" altLang="en-US" sz="1400" b="1" dirty="0" smtClean="0">
                <a:solidFill>
                  <a:schemeClr val="bg1"/>
                </a:solidFill>
              </a:rPr>
              <a:t>Tipos</a:t>
            </a:r>
          </a:p>
          <a:p>
            <a:pPr lvl="2"/>
            <a:endParaRPr lang="en-US" altLang="en-US" sz="12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7500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500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96281" y="1371488"/>
            <a:ext cx="10048975" cy="4661123"/>
          </a:xfr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IRI types (giving the identity of the IRI) can be classified into two categories:</a:t>
            </a:r>
          </a:p>
          <a:p>
            <a:endParaRPr lang="en-US" sz="400" dirty="0"/>
          </a:p>
          <a:p>
            <a:pPr lvl="1"/>
            <a:r>
              <a:rPr lang="en-US" b="1" dirty="0"/>
              <a:t>IRI using convention</a:t>
            </a:r>
            <a:r>
              <a:rPr lang="en-US" dirty="0"/>
              <a:t>: IRI's declaration is based on a standard mechanism for specifying the identity of the IRI, according to:</a:t>
            </a:r>
          </a:p>
          <a:p>
            <a:pPr lvl="2"/>
            <a:r>
              <a:rPr lang="en-US" b="1" dirty="0"/>
              <a:t>Implementation</a:t>
            </a:r>
            <a:r>
              <a:rPr lang="en-US" dirty="0"/>
              <a:t>:  some web applications (e.g., </a:t>
            </a:r>
            <a:r>
              <a:rPr lang="en-US" dirty="0" err="1"/>
              <a:t>DBpedia</a:t>
            </a:r>
            <a:r>
              <a:rPr lang="en-US" dirty="0"/>
              <a:t>) give a nomenclature to each kind of IRI depending on their implementation</a:t>
            </a:r>
          </a:p>
          <a:p>
            <a:pPr lvl="3"/>
            <a:r>
              <a:rPr lang="es-PE" dirty="0"/>
              <a:t>Ex: </a:t>
            </a:r>
            <a:r>
              <a:rPr lang="en-US" dirty="0">
                <a:latin typeface="Times New Roman"/>
                <a:hlinkClick r:id="rId3"/>
              </a:rPr>
              <a:t>http://dbpedia.org/</a:t>
            </a:r>
            <a:r>
              <a:rPr lang="en-US" b="1" dirty="0">
                <a:latin typeface="Times New Roman"/>
                <a:hlinkClick r:id="rId3"/>
              </a:rPr>
              <a:t>resource</a:t>
            </a:r>
            <a:r>
              <a:rPr lang="en-US" dirty="0">
                <a:latin typeface="Times New Roman"/>
                <a:hlinkClick r:id="rId3"/>
              </a:rPr>
              <a:t>/Luxembourg</a:t>
            </a:r>
            <a:r>
              <a:rPr lang="en-US" dirty="0">
                <a:latin typeface="Times New Roman"/>
              </a:rPr>
              <a:t> </a:t>
            </a:r>
            <a:endParaRPr lang="en-US" dirty="0"/>
          </a:p>
          <a:p>
            <a:pPr lvl="2"/>
            <a:r>
              <a:rPr lang="en-US" b="1" dirty="0"/>
              <a:t>Naming resources</a:t>
            </a:r>
            <a:r>
              <a:rPr lang="en-US" dirty="0"/>
              <a:t>: based on uses of the IRIs [</a:t>
            </a:r>
            <a:r>
              <a:rPr lang="en-US" dirty="0">
                <a:hlinkClick r:id="rId4" action="ppaction://hlinkfile" tooltip="Booth, 2003 #210"/>
              </a:rPr>
              <a:t>5</a:t>
            </a:r>
            <a:r>
              <a:rPr lang="en-US" dirty="0"/>
              <a:t>] and 303 IRIs [</a:t>
            </a:r>
            <a:r>
              <a:rPr lang="en-US" dirty="0">
                <a:hlinkClick r:id="rId5" action="ppaction://hlinkfile" tooltip="Ayers, 2008 #198"/>
              </a:rPr>
              <a:t>6</a:t>
            </a:r>
            <a:r>
              <a:rPr lang="en-US" dirty="0"/>
              <a:t>] forwarding to different documents on the web</a:t>
            </a:r>
          </a:p>
          <a:p>
            <a:pPr lvl="3"/>
            <a:r>
              <a:rPr lang="es-PE" dirty="0"/>
              <a:t>Ex: </a:t>
            </a:r>
            <a:r>
              <a:rPr lang="en-US" dirty="0">
                <a:hlinkClick r:id="rId6"/>
              </a:rPr>
              <a:t>http://education.data.gov.uk/</a:t>
            </a:r>
            <a:r>
              <a:rPr lang="en-US" b="1" dirty="0">
                <a:hlinkClick r:id="rId6"/>
              </a:rPr>
              <a:t>id</a:t>
            </a:r>
            <a:r>
              <a:rPr lang="en-US" dirty="0">
                <a:hlinkClick r:id="rId6"/>
              </a:rPr>
              <a:t>/school/78</a:t>
            </a:r>
            <a:r>
              <a:rPr lang="en-US" dirty="0"/>
              <a:t> </a:t>
            </a:r>
          </a:p>
          <a:p>
            <a:pPr lvl="1"/>
            <a:r>
              <a:rPr lang="en-US" b="1" dirty="0" smtClean="0"/>
              <a:t>IRI </a:t>
            </a:r>
            <a:r>
              <a:rPr lang="en-US" b="1" dirty="0"/>
              <a:t>owner naming</a:t>
            </a:r>
            <a:r>
              <a:rPr lang="en-US" dirty="0"/>
              <a:t>: non-specifying the type of IRI in the path and </a:t>
            </a:r>
            <a:r>
              <a:rPr lang="en-US" dirty="0" smtClean="0"/>
              <a:t>using </a:t>
            </a:r>
            <a:r>
              <a:rPr lang="en-US" dirty="0"/>
              <a:t>the owner preferences for naming the IRI</a:t>
            </a:r>
          </a:p>
          <a:p>
            <a:pPr lvl="2"/>
            <a:r>
              <a:rPr lang="es-PE" dirty="0"/>
              <a:t>Ex: </a:t>
            </a:r>
            <a:r>
              <a:rPr lang="es-PE" dirty="0">
                <a:hlinkClick r:id="rId7"/>
              </a:rPr>
              <a:t>http://toureiffel.fr</a:t>
            </a:r>
            <a:endParaRPr lang="es-PE" dirty="0"/>
          </a:p>
          <a:p>
            <a:pPr lvl="1"/>
            <a:endParaRPr lang="es-PE" sz="1800" dirty="0"/>
          </a:p>
        </p:txBody>
      </p:sp>
      <p:cxnSp>
        <p:nvCxnSpPr>
          <p:cNvPr id="14" name="Straight Connector 9"/>
          <p:cNvCxnSpPr/>
          <p:nvPr/>
        </p:nvCxnSpPr>
        <p:spPr>
          <a:xfrm>
            <a:off x="616016" y="577850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616016" y="734019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89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0245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1"/>
            <a:ext cx="10693400" cy="3173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s-PE" altLang="en-US" sz="1543" b="1" dirty="0" err="1" smtClean="0">
                <a:solidFill>
                  <a:schemeClr val="bg1"/>
                </a:solidFill>
              </a:rPr>
              <a:t>IRIs</a:t>
            </a:r>
            <a:endParaRPr lang="es-PE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589303"/>
            <a:ext cx="10693400" cy="57065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pPr lvl="2"/>
            <a:r>
              <a:rPr lang="es-PE" altLang="en-US" sz="1400" b="1" dirty="0" smtClean="0">
                <a:solidFill>
                  <a:schemeClr val="bg1"/>
                </a:solidFill>
              </a:rPr>
              <a:t>Tipos</a:t>
            </a:r>
          </a:p>
          <a:p>
            <a:pPr lvl="2"/>
            <a:endParaRPr lang="en-US" altLang="en-US" sz="12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7500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500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96281" y="1371488"/>
            <a:ext cx="10048975" cy="4661123"/>
          </a:xfr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IRI types: Implementation</a:t>
            </a:r>
          </a:p>
          <a:p>
            <a:pPr lvl="1"/>
            <a:r>
              <a:rPr lang="en-US" dirty="0" smtClean="0"/>
              <a:t>Resource</a:t>
            </a:r>
            <a:r>
              <a:rPr lang="en-US" dirty="0"/>
              <a:t>: to name/identify the resource</a:t>
            </a:r>
          </a:p>
          <a:p>
            <a:pPr lvl="1"/>
            <a:r>
              <a:rPr lang="en-US" dirty="0"/>
              <a:t>Page: to give the web location of the resource</a:t>
            </a:r>
          </a:p>
          <a:p>
            <a:pPr lvl="1"/>
            <a:r>
              <a:rPr lang="en-US" dirty="0"/>
              <a:t>Data: to give one representation of the resource (e.g., </a:t>
            </a:r>
            <a:r>
              <a:rPr lang="en-US" dirty="0" err="1"/>
              <a:t>nt</a:t>
            </a:r>
            <a:r>
              <a:rPr lang="en-US" dirty="0"/>
              <a:t>, </a:t>
            </a:r>
            <a:r>
              <a:rPr lang="en-US" dirty="0" err="1"/>
              <a:t>json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Ontology: to name the domain ontology for the resource</a:t>
            </a:r>
          </a:p>
          <a:p>
            <a:pPr lvl="1"/>
            <a:endParaRPr lang="es-PE" sz="1800" dirty="0"/>
          </a:p>
        </p:txBody>
      </p:sp>
      <p:cxnSp>
        <p:nvCxnSpPr>
          <p:cNvPr id="14" name="Straight Connector 9"/>
          <p:cNvCxnSpPr/>
          <p:nvPr/>
        </p:nvCxnSpPr>
        <p:spPr>
          <a:xfrm>
            <a:off x="616016" y="577850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616016" y="734019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66822"/>
              </p:ext>
            </p:extLst>
          </p:nvPr>
        </p:nvGraphicFramePr>
        <p:xfrm>
          <a:off x="1384300" y="4697817"/>
          <a:ext cx="8218205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/>
                        <a:t>IRI Type</a:t>
                      </a:r>
                      <a:endParaRPr lang="en-US" sz="12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IRI </a:t>
                      </a:r>
                      <a:r>
                        <a:rPr kumimoji="0" lang="es-PE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structure</a:t>
                      </a:r>
                      <a:endParaRPr kumimoji="0"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endParaRPr kumimoji="0" lang="en-US" sz="12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32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/>
                        <a:t>Resource</a:t>
                      </a:r>
                      <a:endParaRPr lang="en-US" sz="11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 smtClean="0"/>
                        <a:t>http://{domain}/resource/{resource}</a:t>
                      </a:r>
                      <a:endParaRPr lang="en-US" sz="11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hlinkClick r:id="rId3"/>
                        </a:rPr>
                        <a:t>http://dbpedia.org/resource/Luxembourg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/>
                        <a:t>Page</a:t>
                      </a:r>
                      <a:endParaRPr lang="en-US" sz="11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 smtClean="0"/>
                        <a:t>http://{domain}/page/{resource}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Times New Roman"/>
                          <a:hlinkClick r:id="rId4"/>
                        </a:rPr>
                        <a:t>http://dbpedia.org/page/Luxembourg</a:t>
                      </a:r>
                      <a:endParaRPr lang="en-US" sz="11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/>
                        <a:t>Data</a:t>
                      </a:r>
                      <a:endParaRPr lang="en-US" sz="11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 smtClean="0"/>
                        <a:t>http://{domain}/data/{resource.file-extension}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Times New Roman"/>
                          <a:hlinkClick r:id="rId5"/>
                        </a:rPr>
                        <a:t>http://dbpedia.org/data/Luxembourg.nt</a:t>
                      </a:r>
                      <a:endParaRPr lang="en-US" sz="1100" dirty="0" smtClean="0">
                        <a:effectLst/>
                        <a:latin typeface="Times New Roman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/>
                        <a:t>Ontology</a:t>
                      </a:r>
                      <a:endParaRPr lang="en-US" sz="11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 smtClean="0"/>
                        <a:t>http://{domain}/ontologies/{resource}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Times New Roman"/>
                          <a:hlinkClick r:id="rId6"/>
                        </a:rPr>
                        <a:t>http://dbpedia.org/ontology/Place</a:t>
                      </a:r>
                      <a:r>
                        <a:rPr lang="en-US" sz="1100" dirty="0" smtClean="0"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662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0245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1"/>
            <a:ext cx="10693400" cy="3173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s-PE" altLang="en-US" sz="1543" b="1" dirty="0" err="1" smtClean="0">
                <a:solidFill>
                  <a:schemeClr val="bg1"/>
                </a:solidFill>
              </a:rPr>
              <a:t>IRIs</a:t>
            </a:r>
            <a:endParaRPr lang="es-PE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589303"/>
            <a:ext cx="10693400" cy="57065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pPr lvl="2"/>
            <a:r>
              <a:rPr lang="es-PE" altLang="en-US" sz="1400" b="1" dirty="0" smtClean="0">
                <a:solidFill>
                  <a:schemeClr val="bg1"/>
                </a:solidFill>
              </a:rPr>
              <a:t>Tipos</a:t>
            </a:r>
          </a:p>
          <a:p>
            <a:pPr lvl="2"/>
            <a:endParaRPr lang="en-US" altLang="en-US" sz="12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7500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500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9"/>
          <p:cNvCxnSpPr/>
          <p:nvPr/>
        </p:nvCxnSpPr>
        <p:spPr>
          <a:xfrm>
            <a:off x="616016" y="577850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616016" y="734019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Diagram 3"/>
          <p:cNvGraphicFramePr/>
          <p:nvPr>
            <p:extLst>
              <p:ext uri="{D42A27DB-BD31-4B8C-83A1-F6EECF244321}">
                <p14:modId xmlns:p14="http://schemas.microsoft.com/office/powerpoint/2010/main" val="3201049407"/>
              </p:ext>
            </p:extLst>
          </p:nvPr>
        </p:nvGraphicFramePr>
        <p:xfrm>
          <a:off x="1358877" y="1667570"/>
          <a:ext cx="7416823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Left-Right Arrow 5"/>
          <p:cNvSpPr/>
          <p:nvPr/>
        </p:nvSpPr>
        <p:spPr>
          <a:xfrm rot="2529648">
            <a:off x="5703930" y="2628359"/>
            <a:ext cx="727352" cy="288032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7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0245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1"/>
            <a:ext cx="10693400" cy="3173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s-PE" altLang="en-US" sz="1543" b="1" dirty="0" err="1" smtClean="0">
                <a:solidFill>
                  <a:schemeClr val="bg1"/>
                </a:solidFill>
              </a:rPr>
              <a:t>IRIs</a:t>
            </a:r>
            <a:endParaRPr lang="es-PE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589303"/>
            <a:ext cx="10693400" cy="57065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pPr lvl="2"/>
            <a:r>
              <a:rPr lang="es-PE" altLang="en-US" sz="1400" b="1" dirty="0" smtClean="0">
                <a:solidFill>
                  <a:schemeClr val="bg1"/>
                </a:solidFill>
              </a:rPr>
              <a:t>Tipos</a:t>
            </a:r>
          </a:p>
          <a:p>
            <a:pPr lvl="2"/>
            <a:endParaRPr lang="en-US" altLang="en-US" sz="12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7500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500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96281" y="1371488"/>
            <a:ext cx="10048975" cy="4661123"/>
          </a:xfr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IRI types: Naming Resources</a:t>
            </a:r>
          </a:p>
          <a:p>
            <a:pPr lvl="1"/>
            <a:r>
              <a:rPr lang="en-US" sz="2000" dirty="0"/>
              <a:t>Identifier IRI: to name/identify the resource</a:t>
            </a:r>
          </a:p>
          <a:p>
            <a:pPr lvl="1"/>
            <a:r>
              <a:rPr lang="en-US" sz="2000" dirty="0"/>
              <a:t>Document IRI: for the location of its related description</a:t>
            </a:r>
          </a:p>
          <a:p>
            <a:pPr lvl="1"/>
            <a:r>
              <a:rPr lang="en-US" sz="2000" dirty="0"/>
              <a:t>Document representation IRI: each document can have one or more representations (text, html, </a:t>
            </a:r>
            <a:r>
              <a:rPr lang="en-US" sz="2000" dirty="0" err="1"/>
              <a:t>rdf</a:t>
            </a:r>
            <a:r>
              <a:rPr lang="en-US" sz="2000" dirty="0"/>
              <a:t>, owl, etc.)</a:t>
            </a:r>
          </a:p>
          <a:p>
            <a:pPr lvl="1"/>
            <a:r>
              <a:rPr lang="en-US" sz="2000" dirty="0"/>
              <a:t>Concept IRI: to name the concept that models the resource</a:t>
            </a:r>
          </a:p>
          <a:p>
            <a:pPr lvl="1"/>
            <a:r>
              <a:rPr lang="en-US" sz="2000" dirty="0"/>
              <a:t>Ontology IRI: that names the domain ontology this concept belongs to</a:t>
            </a:r>
          </a:p>
          <a:p>
            <a:pPr lvl="1"/>
            <a:endParaRPr lang="es-PE" sz="1800" dirty="0"/>
          </a:p>
        </p:txBody>
      </p:sp>
      <p:cxnSp>
        <p:nvCxnSpPr>
          <p:cNvPr id="14" name="Straight Connector 9"/>
          <p:cNvCxnSpPr/>
          <p:nvPr/>
        </p:nvCxnSpPr>
        <p:spPr>
          <a:xfrm>
            <a:off x="616016" y="577850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616016" y="734019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33277"/>
              </p:ext>
            </p:extLst>
          </p:nvPr>
        </p:nvGraphicFramePr>
        <p:xfrm>
          <a:off x="1237597" y="4304785"/>
          <a:ext cx="8218205" cy="193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/>
                        <a:t>IRI Type</a:t>
                      </a:r>
                      <a:endParaRPr lang="en-US" sz="12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IRI </a:t>
                      </a:r>
                      <a:r>
                        <a:rPr kumimoji="0" lang="es-PE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structure</a:t>
                      </a:r>
                      <a:endParaRPr kumimoji="0"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endParaRPr kumimoji="0" lang="en-US" sz="12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32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/>
                        <a:t>Identifier</a:t>
                      </a:r>
                      <a:endParaRPr lang="en-US" sz="11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 smtClean="0"/>
                        <a:t>http://{domain}/id/{concept}/{reference}</a:t>
                      </a:r>
                      <a:endParaRPr lang="en-US" sz="11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hlinkClick r:id="rId3"/>
                        </a:rPr>
                        <a:t>http://education.data.gov.uk/id/school/78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/>
                        <a:t>Document</a:t>
                      </a:r>
                      <a:endParaRPr lang="en-US" sz="11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 smtClean="0"/>
                        <a:t>http://{domain}/doc/{concept}/{reference}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hlinkClick r:id="rId3"/>
                        </a:rPr>
                        <a:t>http://education.data.gov.uk/doc/school/78</a:t>
                      </a:r>
                      <a:endParaRPr lang="en-US" sz="11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/>
                        <a:t>Representation</a:t>
                      </a:r>
                      <a:endParaRPr lang="en-US" sz="11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 smtClean="0"/>
                        <a:t>http://{domain}/doc/{concept}/{reference}/{doc.file-extension}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hlinkClick r:id="rId4"/>
                        </a:rPr>
                        <a:t>http://education.data.gov.uk/doc/school/78/doc.rdf</a:t>
                      </a:r>
                      <a:r>
                        <a:rPr lang="en-US" sz="1100" dirty="0" smtClean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/>
                        <a:t>Concept</a:t>
                      </a:r>
                      <a:endParaRPr lang="en-US" sz="11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 smtClean="0"/>
                        <a:t>http://{domain}/def/{concept}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hlinkClick r:id="rId5"/>
                        </a:rPr>
                        <a:t>http://education.data.gov.uk/def/school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/>
                        <a:t>Ontology</a:t>
                      </a:r>
                      <a:endParaRPr lang="en-US" sz="11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 smtClean="0"/>
                        <a:t>http://{domain}/ontologies/{concept}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hlinkClick r:id="rId3"/>
                        </a:rPr>
                        <a:t>http://education.data.gov.uk/ontologies/school</a:t>
                      </a:r>
                      <a:r>
                        <a:rPr lang="en-US" sz="1100" dirty="0" smtClean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711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0245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1"/>
            <a:ext cx="10693400" cy="3173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s-PE" altLang="en-US" sz="1543" b="1" dirty="0" err="1" smtClean="0">
                <a:solidFill>
                  <a:schemeClr val="bg1"/>
                </a:solidFill>
              </a:rPr>
              <a:t>IRIs</a:t>
            </a:r>
            <a:endParaRPr lang="es-PE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589303"/>
            <a:ext cx="10693400" cy="57065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pPr lvl="2"/>
            <a:r>
              <a:rPr lang="es-PE" altLang="en-US" sz="1400" b="1" dirty="0" smtClean="0">
                <a:solidFill>
                  <a:schemeClr val="bg1"/>
                </a:solidFill>
              </a:rPr>
              <a:t>Tipos</a:t>
            </a:r>
          </a:p>
          <a:p>
            <a:pPr lvl="2"/>
            <a:endParaRPr lang="en-US" altLang="en-US" sz="12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7500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500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9"/>
          <p:cNvCxnSpPr/>
          <p:nvPr/>
        </p:nvCxnSpPr>
        <p:spPr>
          <a:xfrm>
            <a:off x="616016" y="577850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616016" y="734019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Diagram 3"/>
          <p:cNvGraphicFramePr/>
          <p:nvPr>
            <p:extLst>
              <p:ext uri="{D42A27DB-BD31-4B8C-83A1-F6EECF244321}">
                <p14:modId xmlns:p14="http://schemas.microsoft.com/office/powerpoint/2010/main" val="2760382606"/>
              </p:ext>
            </p:extLst>
          </p:nvPr>
        </p:nvGraphicFramePr>
        <p:xfrm>
          <a:off x="1400261" y="1644650"/>
          <a:ext cx="7416823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Left-Right Arrow 4"/>
          <p:cNvSpPr/>
          <p:nvPr/>
        </p:nvSpPr>
        <p:spPr>
          <a:xfrm>
            <a:off x="4856645" y="5175415"/>
            <a:ext cx="504056" cy="288032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5"/>
          <p:cNvSpPr/>
          <p:nvPr/>
        </p:nvSpPr>
        <p:spPr>
          <a:xfrm rot="1715288">
            <a:off x="5758926" y="2552015"/>
            <a:ext cx="504056" cy="288032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45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0245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1"/>
            <a:ext cx="10693400" cy="3173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s-PE" altLang="en-US" sz="1543" b="1" dirty="0" err="1" smtClean="0">
                <a:solidFill>
                  <a:schemeClr val="bg1"/>
                </a:solidFill>
              </a:rPr>
              <a:t>IRIs</a:t>
            </a:r>
            <a:endParaRPr lang="es-PE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589303"/>
            <a:ext cx="10693400" cy="57065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pPr lvl="2"/>
            <a:r>
              <a:rPr lang="es-PE" altLang="en-US" sz="1400" b="1" dirty="0" smtClean="0">
                <a:solidFill>
                  <a:schemeClr val="bg1"/>
                </a:solidFill>
              </a:rPr>
              <a:t>Tipos</a:t>
            </a:r>
          </a:p>
          <a:p>
            <a:pPr lvl="2"/>
            <a:endParaRPr lang="en-US" altLang="en-US" sz="12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7500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500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9"/>
          <p:cNvCxnSpPr/>
          <p:nvPr/>
        </p:nvCxnSpPr>
        <p:spPr>
          <a:xfrm>
            <a:off x="616016" y="577850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616016" y="734019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13127237"/>
              </p:ext>
            </p:extLst>
          </p:nvPr>
        </p:nvGraphicFramePr>
        <p:xfrm>
          <a:off x="1680221" y="1477617"/>
          <a:ext cx="7499176" cy="494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5" name="Straight Connector 15"/>
          <p:cNvCxnSpPr/>
          <p:nvPr/>
        </p:nvCxnSpPr>
        <p:spPr>
          <a:xfrm>
            <a:off x="7716175" y="4728414"/>
            <a:ext cx="0" cy="4212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9"/>
          <p:cNvCxnSpPr/>
          <p:nvPr/>
        </p:nvCxnSpPr>
        <p:spPr>
          <a:xfrm>
            <a:off x="7923905" y="4728414"/>
            <a:ext cx="0" cy="11840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1"/>
          <p:cNvCxnSpPr/>
          <p:nvPr/>
        </p:nvCxnSpPr>
        <p:spPr>
          <a:xfrm flipH="1" flipV="1">
            <a:off x="2150336" y="5912472"/>
            <a:ext cx="6695734" cy="60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3"/>
          <p:cNvCxnSpPr/>
          <p:nvPr/>
        </p:nvCxnSpPr>
        <p:spPr>
          <a:xfrm>
            <a:off x="793817" y="4969165"/>
            <a:ext cx="83529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6"/>
          <p:cNvCxnSpPr/>
          <p:nvPr/>
        </p:nvCxnSpPr>
        <p:spPr>
          <a:xfrm flipV="1">
            <a:off x="793817" y="6518177"/>
            <a:ext cx="8352928" cy="72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7"/>
          <p:cNvSpPr txBox="1"/>
          <p:nvPr/>
        </p:nvSpPr>
        <p:spPr>
          <a:xfrm>
            <a:off x="793817" y="5481585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Type Resources</a:t>
            </a:r>
            <a:endParaRPr lang="en-US" sz="1050" dirty="0"/>
          </a:p>
        </p:txBody>
      </p:sp>
      <p:sp>
        <p:nvSpPr>
          <p:cNvPr id="51" name="TextBox 28"/>
          <p:cNvSpPr txBox="1"/>
          <p:nvPr/>
        </p:nvSpPr>
        <p:spPr>
          <a:xfrm>
            <a:off x="812104" y="2816368"/>
            <a:ext cx="6804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IRI identity</a:t>
            </a:r>
            <a:endParaRPr lang="en-US" sz="1050" dirty="0"/>
          </a:p>
        </p:txBody>
      </p:sp>
      <p:cxnSp>
        <p:nvCxnSpPr>
          <p:cNvPr id="52" name="Straight Connector 29"/>
          <p:cNvCxnSpPr/>
          <p:nvPr/>
        </p:nvCxnSpPr>
        <p:spPr>
          <a:xfrm>
            <a:off x="966995" y="1765649"/>
            <a:ext cx="83529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2"/>
          <p:cNvCxnSpPr/>
          <p:nvPr/>
        </p:nvCxnSpPr>
        <p:spPr>
          <a:xfrm flipH="1">
            <a:off x="3302464" y="5149626"/>
            <a:ext cx="441371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2"/>
          <p:cNvCxnSpPr/>
          <p:nvPr/>
        </p:nvCxnSpPr>
        <p:spPr>
          <a:xfrm>
            <a:off x="8846070" y="4728414"/>
            <a:ext cx="0" cy="11962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6"/>
          <p:cNvCxnSpPr/>
          <p:nvPr/>
        </p:nvCxnSpPr>
        <p:spPr>
          <a:xfrm>
            <a:off x="6974873" y="4728414"/>
            <a:ext cx="0" cy="403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7"/>
          <p:cNvCxnSpPr/>
          <p:nvPr/>
        </p:nvCxnSpPr>
        <p:spPr>
          <a:xfrm>
            <a:off x="6038769" y="4728414"/>
            <a:ext cx="0" cy="403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9"/>
          <p:cNvCxnSpPr/>
          <p:nvPr/>
        </p:nvCxnSpPr>
        <p:spPr>
          <a:xfrm>
            <a:off x="3302464" y="4728414"/>
            <a:ext cx="0" cy="4212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60"/>
          <p:cNvCxnSpPr/>
          <p:nvPr/>
        </p:nvCxnSpPr>
        <p:spPr>
          <a:xfrm>
            <a:off x="4234422" y="4728414"/>
            <a:ext cx="0" cy="4212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61"/>
          <p:cNvCxnSpPr/>
          <p:nvPr/>
        </p:nvCxnSpPr>
        <p:spPr>
          <a:xfrm>
            <a:off x="5144508" y="4728414"/>
            <a:ext cx="0" cy="4079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62"/>
          <p:cNvCxnSpPr/>
          <p:nvPr/>
        </p:nvCxnSpPr>
        <p:spPr>
          <a:xfrm>
            <a:off x="5606722" y="5149626"/>
            <a:ext cx="0" cy="1075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8"/>
          <p:cNvCxnSpPr/>
          <p:nvPr/>
        </p:nvCxnSpPr>
        <p:spPr>
          <a:xfrm>
            <a:off x="2145240" y="4728414"/>
            <a:ext cx="0" cy="1190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70"/>
          <p:cNvCxnSpPr/>
          <p:nvPr/>
        </p:nvCxnSpPr>
        <p:spPr>
          <a:xfrm>
            <a:off x="5606722" y="5924645"/>
            <a:ext cx="0" cy="1075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71"/>
          <p:cNvCxnSpPr/>
          <p:nvPr/>
        </p:nvCxnSpPr>
        <p:spPr>
          <a:xfrm flipH="1">
            <a:off x="5096574" y="4230358"/>
            <a:ext cx="82549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76"/>
          <p:cNvCxnSpPr/>
          <p:nvPr/>
        </p:nvCxnSpPr>
        <p:spPr>
          <a:xfrm>
            <a:off x="5105365" y="4230358"/>
            <a:ext cx="0" cy="982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87"/>
          <p:cNvCxnSpPr/>
          <p:nvPr/>
        </p:nvCxnSpPr>
        <p:spPr>
          <a:xfrm>
            <a:off x="6470816" y="3024117"/>
            <a:ext cx="0" cy="20774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89"/>
          <p:cNvCxnSpPr/>
          <p:nvPr/>
        </p:nvCxnSpPr>
        <p:spPr>
          <a:xfrm flipH="1">
            <a:off x="6470817" y="3237427"/>
            <a:ext cx="50405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92"/>
          <p:cNvSpPr/>
          <p:nvPr/>
        </p:nvSpPr>
        <p:spPr>
          <a:xfrm>
            <a:off x="6904042" y="3104711"/>
            <a:ext cx="1438982" cy="213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2">
                    <a:lumMod val="50000"/>
                  </a:schemeClr>
                </a:solidFill>
              </a:rPr>
              <a:t>user-defined classification</a:t>
            </a:r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Rectangle 94"/>
          <p:cNvSpPr/>
          <p:nvPr/>
        </p:nvSpPr>
        <p:spPr>
          <a:xfrm>
            <a:off x="1406580" y="6572578"/>
            <a:ext cx="1912508" cy="213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* The links are  </a:t>
            </a:r>
            <a:r>
              <a:rPr lang="en-US" sz="900" dirty="0" err="1" smtClean="0">
                <a:solidFill>
                  <a:schemeClr val="tx1"/>
                </a:solidFill>
              </a:rPr>
              <a:t>IsA</a:t>
            </a:r>
            <a:r>
              <a:rPr lang="en-US" sz="900" dirty="0" smtClean="0">
                <a:solidFill>
                  <a:schemeClr val="tx1"/>
                </a:solidFill>
              </a:rPr>
              <a:t> relationship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50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0245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1"/>
            <a:ext cx="10693400" cy="3173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s-PE" altLang="en-US" sz="1543" b="1" dirty="0" smtClean="0">
                <a:solidFill>
                  <a:schemeClr val="bg1"/>
                </a:solidFill>
              </a:rPr>
              <a:t>Control</a:t>
            </a:r>
            <a:endParaRPr lang="es-PE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589303"/>
            <a:ext cx="10693400" cy="57065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endParaRPr lang="en-US" altLang="en-US" sz="1983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7500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500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documento word logo">
            <a:extLst>
              <a:ext uri="{FF2B5EF4-FFF2-40B4-BE49-F238E27FC236}">
                <a16:creationId xmlns:a16="http://schemas.microsoft.com/office/drawing/2014/main" id="{8E6C10DF-3E45-4B31-932E-5172513540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48285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68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76" y="1286447"/>
            <a:ext cx="8987793" cy="4712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/>
              <a:t>1. Berners-Lee, T., R. Fielding, and L. Masinter, </a:t>
            </a:r>
            <a:r>
              <a:rPr lang="fr-FR" sz="1600" i="1" dirty="0"/>
              <a:t>Uniform resource identifier (URI): Generic syntax</a:t>
            </a:r>
            <a:r>
              <a:rPr lang="fr-FR" sz="1600" dirty="0"/>
              <a:t>, 2004.</a:t>
            </a:r>
          </a:p>
          <a:p>
            <a:pPr marL="0" indent="0">
              <a:buNone/>
            </a:pPr>
            <a:r>
              <a:rPr lang="en-US" sz="1600" dirty="0"/>
              <a:t>2. </a:t>
            </a:r>
            <a:r>
              <a:rPr lang="en-US" sz="1600" dirty="0" err="1"/>
              <a:t>Halpin</a:t>
            </a:r>
            <a:r>
              <a:rPr lang="en-US" sz="1600" dirty="0"/>
              <a:t>, H., </a:t>
            </a:r>
            <a:r>
              <a:rPr lang="en-US" sz="1600" i="1" dirty="0"/>
              <a:t>The Semantic Web</a:t>
            </a:r>
            <a:r>
              <a:rPr lang="en-US" sz="1600" dirty="0"/>
              <a:t>, in </a:t>
            </a:r>
            <a:r>
              <a:rPr lang="en-US" sz="1600" i="1" dirty="0"/>
              <a:t>Social Semantics</a:t>
            </a:r>
            <a:r>
              <a:rPr lang="en-US" sz="1600" dirty="0"/>
              <a:t>2013, Springer US. p. 51-83.</a:t>
            </a:r>
          </a:p>
          <a:p>
            <a:pPr marL="0" indent="0">
              <a:buNone/>
            </a:pPr>
            <a:r>
              <a:rPr lang="en-US" sz="1600" dirty="0"/>
              <a:t>3. </a:t>
            </a:r>
            <a:r>
              <a:rPr lang="en-US" sz="1600" dirty="0" err="1"/>
              <a:t>Dürst</a:t>
            </a:r>
            <a:r>
              <a:rPr lang="en-US" sz="1600" dirty="0"/>
              <a:t>, M. and M. </a:t>
            </a:r>
            <a:r>
              <a:rPr lang="en-US" sz="1600" dirty="0" err="1"/>
              <a:t>Suignard</a:t>
            </a:r>
            <a:r>
              <a:rPr lang="en-US" sz="1600" dirty="0"/>
              <a:t>, </a:t>
            </a:r>
            <a:r>
              <a:rPr lang="en-US" sz="1600" i="1" dirty="0"/>
              <a:t>Internationalized resource identifiers (IRIs)</a:t>
            </a:r>
            <a:r>
              <a:rPr lang="en-US" sz="1600" dirty="0"/>
              <a:t>, 2004.</a:t>
            </a:r>
          </a:p>
          <a:p>
            <a:pPr marL="0" indent="0">
              <a:buNone/>
            </a:pPr>
            <a:r>
              <a:rPr lang="en-US" sz="1600" dirty="0"/>
              <a:t>4. Biron, P., A. Malhotra, and W.W.W. Consortium, </a:t>
            </a:r>
            <a:r>
              <a:rPr lang="en-US" sz="1600" i="1" dirty="0"/>
              <a:t>XML schema part 2: Datatypes.</a:t>
            </a:r>
            <a:r>
              <a:rPr lang="en-US" sz="1600" dirty="0"/>
              <a:t> World Wide Web Consortium Recommendation REC-xmlschema-2-20041028, 2004.</a:t>
            </a:r>
          </a:p>
          <a:p>
            <a:pPr marL="0" indent="0">
              <a:buNone/>
            </a:pPr>
            <a:r>
              <a:rPr lang="en-US" sz="1600" dirty="0"/>
              <a:t>5. Booth, D., </a:t>
            </a:r>
            <a:r>
              <a:rPr lang="en-US" sz="1600" i="1" dirty="0"/>
              <a:t>Four Uses of a URL: Name, Concept, Web Location and Document Instance.</a:t>
            </a:r>
            <a:r>
              <a:rPr lang="en-US" sz="1600" dirty="0"/>
              <a:t> Retrieved January, 2003. </a:t>
            </a:r>
            <a:r>
              <a:rPr lang="en-US" sz="1600" b="1" dirty="0"/>
              <a:t>28</a:t>
            </a:r>
            <a:r>
              <a:rPr lang="en-US" sz="1600" dirty="0"/>
              <a:t>: p. 2003.</a:t>
            </a:r>
          </a:p>
          <a:p>
            <a:pPr marL="0" indent="0">
              <a:buNone/>
            </a:pPr>
            <a:r>
              <a:rPr lang="en-US" sz="1600" dirty="0"/>
              <a:t>6. Ayers, D. and M. </a:t>
            </a:r>
            <a:r>
              <a:rPr lang="en-US" sz="1600" dirty="0" err="1"/>
              <a:t>Völkel</a:t>
            </a:r>
            <a:r>
              <a:rPr lang="en-US" sz="1600" dirty="0"/>
              <a:t>, </a:t>
            </a:r>
            <a:r>
              <a:rPr lang="en-US" sz="1600" i="1" dirty="0"/>
              <a:t>Cool </a:t>
            </a:r>
            <a:r>
              <a:rPr lang="en-US" sz="1600" i="1" dirty="0" err="1"/>
              <a:t>uris</a:t>
            </a:r>
            <a:r>
              <a:rPr lang="en-US" sz="1600" i="1" dirty="0"/>
              <a:t> for the semantic web.</a:t>
            </a:r>
            <a:r>
              <a:rPr lang="en-US" sz="1600" dirty="0"/>
              <a:t> </a:t>
            </a:r>
            <a:r>
              <a:rPr lang="en-US" sz="1600" dirty="0" err="1"/>
              <a:t>Woking</a:t>
            </a:r>
            <a:r>
              <a:rPr lang="en-US" sz="1600" dirty="0"/>
              <a:t> Draft. W3C, 2008.</a:t>
            </a:r>
          </a:p>
          <a:p>
            <a:pPr marL="0" indent="0">
              <a:buNone/>
            </a:pPr>
            <a:r>
              <a:rPr lang="en-US" sz="1600" dirty="0"/>
              <a:t>7. Fielding, R.T., </a:t>
            </a:r>
            <a:r>
              <a:rPr lang="en-US" sz="1600" i="1" dirty="0"/>
              <a:t>httpRange-14.</a:t>
            </a:r>
            <a:r>
              <a:rPr lang="en-US" sz="1600" dirty="0"/>
              <a:t> Resolved.[Online]. </a:t>
            </a:r>
            <a:r>
              <a:rPr lang="en-US" sz="1600" dirty="0">
                <a:hlinkClick r:id="rId2"/>
              </a:rPr>
              <a:t>http://lists.w3.org/Archives/Public/www-tag/2005Jun/0039.html</a:t>
            </a:r>
            <a:r>
              <a:rPr lang="en-US" sz="1600" dirty="0"/>
              <a:t>, 2003.</a:t>
            </a:r>
          </a:p>
          <a:p>
            <a:pPr marL="0" indent="0">
              <a:buNone/>
            </a:pPr>
            <a:r>
              <a:rPr lang="en-US" sz="1600" dirty="0"/>
              <a:t>8. Booth, D. </a:t>
            </a:r>
            <a:r>
              <a:rPr lang="en-US" sz="1600" i="1" dirty="0"/>
              <a:t>Why URI Declarations? A Comparison of Architectural Approaches</a:t>
            </a:r>
            <a:r>
              <a:rPr lang="en-US" sz="1600" dirty="0"/>
              <a:t>. in </a:t>
            </a:r>
            <a:r>
              <a:rPr lang="en-US" sz="1600" i="1" dirty="0"/>
              <a:t>IRSW</a:t>
            </a:r>
            <a:r>
              <a:rPr lang="en-US" sz="1600" dirty="0"/>
              <a:t>. 2008.</a:t>
            </a:r>
          </a:p>
          <a:p>
            <a:pPr marL="0" indent="0">
              <a:buNone/>
            </a:pPr>
            <a:r>
              <a:rPr lang="en-US" sz="1600" dirty="0"/>
              <a:t>9. </a:t>
            </a:r>
            <a:r>
              <a:rPr lang="en-US" sz="1600" dirty="0" err="1"/>
              <a:t>Jaffri</a:t>
            </a:r>
            <a:r>
              <a:rPr lang="en-US" sz="1600" dirty="0"/>
              <a:t>, A., H. Glaser, and I. Millard. </a:t>
            </a:r>
            <a:r>
              <a:rPr lang="en-US" sz="1600" i="1" dirty="0"/>
              <a:t>Uri identity management for semantic web data integration and linkage</a:t>
            </a:r>
            <a:r>
              <a:rPr lang="en-US" sz="1600" dirty="0"/>
              <a:t>. in </a:t>
            </a:r>
            <a:r>
              <a:rPr lang="en-US" sz="1600" i="1" dirty="0"/>
              <a:t>On the Move to Meaningful Internet Systems 2007: OTM 2007 Workshops</a:t>
            </a:r>
            <a:r>
              <a:rPr lang="en-US" sz="1600" dirty="0"/>
              <a:t>. 2007. Springer.</a:t>
            </a:r>
          </a:p>
          <a:p>
            <a:pPr marL="0" indent="0">
              <a:buNone/>
            </a:pPr>
            <a:r>
              <a:rPr lang="en-US" sz="1600" dirty="0"/>
              <a:t>10. Glaser, H., A. </a:t>
            </a:r>
            <a:r>
              <a:rPr lang="en-US" sz="1600" dirty="0" err="1"/>
              <a:t>Jaffri</a:t>
            </a:r>
            <a:r>
              <a:rPr lang="en-US" sz="1600" dirty="0"/>
              <a:t>, and I. Millard, </a:t>
            </a:r>
            <a:r>
              <a:rPr lang="en-US" sz="1600" i="1" dirty="0"/>
              <a:t>Managing co-reference on the semantic web.</a:t>
            </a:r>
            <a:r>
              <a:rPr lang="en-US" sz="1600" dirty="0"/>
              <a:t> 2009.</a:t>
            </a:r>
          </a:p>
          <a:p>
            <a:pPr marL="0" indent="0">
              <a:buNone/>
            </a:pPr>
            <a:r>
              <a:rPr lang="en-US" sz="1600" dirty="0"/>
              <a:t>11. Glaser, H., I.C. Millard, and A. </a:t>
            </a:r>
            <a:r>
              <a:rPr lang="en-US" sz="1600" dirty="0" err="1"/>
              <a:t>Jaffri</a:t>
            </a:r>
            <a:r>
              <a:rPr lang="en-US" sz="1600" dirty="0"/>
              <a:t>, </a:t>
            </a:r>
            <a:r>
              <a:rPr lang="en-US" sz="1600" i="1" dirty="0" err="1"/>
              <a:t>RKBExplorer</a:t>
            </a:r>
            <a:r>
              <a:rPr lang="en-US" sz="1600" i="1" dirty="0"/>
              <a:t>. com: a knowledge driven infrastructure for linked data providers</a:t>
            </a:r>
            <a:r>
              <a:rPr lang="en-US" sz="1600" dirty="0"/>
              <a:t>2008: Springer.</a:t>
            </a:r>
          </a:p>
          <a:p>
            <a:pPr marL="0" indent="0">
              <a:buNone/>
            </a:pPr>
            <a:r>
              <a:rPr lang="en-US" sz="1600" dirty="0"/>
              <a:t>12. Bouquet, P., et al. </a:t>
            </a:r>
            <a:r>
              <a:rPr lang="en-US" sz="1600" i="1" dirty="0" err="1"/>
              <a:t>OkkaM</a:t>
            </a:r>
            <a:r>
              <a:rPr lang="en-US" sz="1600" i="1" dirty="0"/>
              <a:t>: Towards a Solution to the “Identity Crisis” on the Semantic Web</a:t>
            </a:r>
            <a:r>
              <a:rPr lang="en-US" sz="1600" dirty="0"/>
              <a:t>. in </a:t>
            </a:r>
            <a:r>
              <a:rPr lang="en-US" sz="1600" i="1" dirty="0"/>
              <a:t>SWAP</a:t>
            </a:r>
            <a:r>
              <a:rPr lang="en-US" sz="1600" dirty="0"/>
              <a:t>. 2006.</a:t>
            </a:r>
          </a:p>
          <a:p>
            <a:pPr marL="0" indent="0">
              <a:buNone/>
            </a:pPr>
            <a:r>
              <a:rPr lang="en-US" sz="1600" dirty="0"/>
              <a:t>13. Bouquet, P., H. </a:t>
            </a:r>
            <a:r>
              <a:rPr lang="en-US" sz="1600" dirty="0" err="1"/>
              <a:t>Stoermer</a:t>
            </a:r>
            <a:r>
              <a:rPr lang="en-US" sz="1600" dirty="0"/>
              <a:t>, and D. </a:t>
            </a:r>
            <a:r>
              <a:rPr lang="en-US" sz="1600" dirty="0" err="1"/>
              <a:t>Giacomuzzi</a:t>
            </a:r>
            <a:r>
              <a:rPr lang="en-US" sz="1600" dirty="0"/>
              <a:t>, </a:t>
            </a:r>
            <a:r>
              <a:rPr lang="en-US" sz="1600" i="1" dirty="0"/>
              <a:t>OKKAM: Enabling a Web of Entities.</a:t>
            </a:r>
            <a:r>
              <a:rPr lang="en-US" sz="1600" dirty="0"/>
              <a:t> I3, 2007. </a:t>
            </a:r>
            <a:r>
              <a:rPr lang="en-US" sz="1600" b="1" dirty="0"/>
              <a:t>5</a:t>
            </a:r>
            <a:r>
              <a:rPr lang="en-US" sz="1600" dirty="0"/>
              <a:t>: p. 7.</a:t>
            </a:r>
          </a:p>
          <a:p>
            <a:pPr marL="0" indent="0">
              <a:buNone/>
            </a:pPr>
            <a:r>
              <a:rPr lang="en-US" sz="1600" dirty="0"/>
              <a:t>14. </a:t>
            </a:r>
            <a:r>
              <a:rPr lang="en-US" sz="1600" dirty="0" err="1"/>
              <a:t>Stoermer</a:t>
            </a:r>
            <a:r>
              <a:rPr lang="en-US" sz="1600" dirty="0"/>
              <a:t>, H., </a:t>
            </a:r>
            <a:r>
              <a:rPr lang="en-US" sz="1600" i="1" dirty="0"/>
              <a:t>OKKAM: Enabling Entity-centric Information Integration in the Semantic Web.</a:t>
            </a:r>
            <a:r>
              <a:rPr lang="en-US" sz="1600" dirty="0"/>
              <a:t> 2008.</a:t>
            </a:r>
          </a:p>
          <a:p>
            <a:pPr marL="0" indent="0">
              <a:buNone/>
            </a:pPr>
            <a:r>
              <a:rPr lang="es-PE" sz="1600" dirty="0"/>
              <a:t>15. </a:t>
            </a:r>
            <a:r>
              <a:rPr lang="es-PE" sz="1600" dirty="0" err="1"/>
              <a:t>Tekli</a:t>
            </a:r>
            <a:r>
              <a:rPr lang="es-PE" sz="1600" dirty="0"/>
              <a:t> (</a:t>
            </a:r>
            <a:r>
              <a:rPr lang="es-PE" sz="1600" dirty="0" err="1"/>
              <a:t>waiting</a:t>
            </a:r>
            <a:r>
              <a:rPr lang="es-PE" sz="1600" dirty="0"/>
              <a:t> </a:t>
            </a:r>
            <a:r>
              <a:rPr lang="es-PE" sz="1600" dirty="0" err="1"/>
              <a:t>for</a:t>
            </a:r>
            <a:r>
              <a:rPr lang="es-PE" sz="1600" dirty="0"/>
              <a:t> </a:t>
            </a:r>
            <a:r>
              <a:rPr lang="es-PE" sz="1600" dirty="0" err="1"/>
              <a:t>the</a:t>
            </a:r>
            <a:r>
              <a:rPr lang="es-PE" sz="1600" dirty="0"/>
              <a:t> </a:t>
            </a:r>
            <a:r>
              <a:rPr lang="es-PE" sz="1600" dirty="0" err="1"/>
              <a:t>aceptation</a:t>
            </a:r>
            <a:r>
              <a:rPr lang="es-PE" sz="1600" dirty="0"/>
              <a:t> of </a:t>
            </a:r>
            <a:r>
              <a:rPr lang="es-PE" sz="1600" dirty="0" err="1"/>
              <a:t>the</a:t>
            </a:r>
            <a:r>
              <a:rPr lang="es-PE" sz="1600" dirty="0"/>
              <a:t> </a:t>
            </a:r>
            <a:r>
              <a:rPr lang="es-PE" sz="1600" dirty="0" err="1"/>
              <a:t>journal</a:t>
            </a:r>
            <a:r>
              <a:rPr lang="es-PE" sz="1600" dirty="0"/>
              <a:t>)</a:t>
            </a:r>
            <a:endParaRPr lang="en-US" sz="16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0245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1"/>
            <a:ext cx="10693400" cy="3173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n-US" altLang="en-US" sz="1543" b="1" dirty="0" err="1" smtClean="0">
                <a:solidFill>
                  <a:schemeClr val="bg1"/>
                </a:solidFill>
              </a:rPr>
              <a:t>Referencias</a:t>
            </a:r>
            <a:endParaRPr lang="en-US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589303"/>
            <a:ext cx="10693400" cy="570655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US"/>
            </a:defPPr>
          </a:lstStyle>
          <a:p>
            <a:endParaRPr lang="en-US" altLang="en-US" sz="1983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7500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500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Ver imagen origi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392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110276" y="2859709"/>
            <a:ext cx="615772" cy="543534"/>
          </a:xfrm>
          <a:custGeom>
            <a:avLst/>
            <a:gdLst/>
            <a:ahLst/>
            <a:cxnLst/>
            <a:rect l="l" t="t" r="r" b="b"/>
            <a:pathLst>
              <a:path w="615772" h="543534">
                <a:moveTo>
                  <a:pt x="398023" y="257906"/>
                </a:moveTo>
                <a:lnTo>
                  <a:pt x="382173" y="158114"/>
                </a:lnTo>
                <a:lnTo>
                  <a:pt x="350398" y="69189"/>
                </a:lnTo>
                <a:lnTo>
                  <a:pt x="291464" y="20756"/>
                </a:lnTo>
                <a:lnTo>
                  <a:pt x="189402" y="0"/>
                </a:lnTo>
                <a:lnTo>
                  <a:pt x="102047" y="20756"/>
                </a:lnTo>
                <a:lnTo>
                  <a:pt x="19293" y="109667"/>
                </a:lnTo>
                <a:lnTo>
                  <a:pt x="0" y="216423"/>
                </a:lnTo>
                <a:lnTo>
                  <a:pt x="19293" y="330037"/>
                </a:lnTo>
                <a:lnTo>
                  <a:pt x="51069" y="399227"/>
                </a:lnTo>
                <a:lnTo>
                  <a:pt x="90723" y="471327"/>
                </a:lnTo>
                <a:lnTo>
                  <a:pt x="133822" y="519790"/>
                </a:lnTo>
                <a:lnTo>
                  <a:pt x="181447" y="543534"/>
                </a:lnTo>
                <a:lnTo>
                  <a:pt x="248351" y="522777"/>
                </a:lnTo>
                <a:lnTo>
                  <a:pt x="315269" y="474329"/>
                </a:lnTo>
                <a:lnTo>
                  <a:pt x="358353" y="406161"/>
                </a:lnTo>
                <a:lnTo>
                  <a:pt x="398023" y="347868"/>
                </a:lnTo>
                <a:lnTo>
                  <a:pt x="410519" y="313212"/>
                </a:lnTo>
                <a:lnTo>
                  <a:pt x="579470" y="261853"/>
                </a:lnTo>
                <a:lnTo>
                  <a:pt x="615772" y="241112"/>
                </a:lnTo>
                <a:lnTo>
                  <a:pt x="595304" y="209473"/>
                </a:lnTo>
                <a:lnTo>
                  <a:pt x="398023" y="25790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8631" y="3443721"/>
            <a:ext cx="635020" cy="970452"/>
          </a:xfrm>
          <a:custGeom>
            <a:avLst/>
            <a:gdLst/>
            <a:ahLst/>
            <a:cxnLst/>
            <a:rect l="l" t="t" r="r" b="b"/>
            <a:pathLst>
              <a:path w="635020" h="970452">
                <a:moveTo>
                  <a:pt x="213192" y="144307"/>
                </a:moveTo>
                <a:lnTo>
                  <a:pt x="125912" y="248061"/>
                </a:lnTo>
                <a:lnTo>
                  <a:pt x="66903" y="371612"/>
                </a:lnTo>
                <a:lnTo>
                  <a:pt x="7940" y="561365"/>
                </a:lnTo>
                <a:lnTo>
                  <a:pt x="0" y="712530"/>
                </a:lnTo>
                <a:lnTo>
                  <a:pt x="23804" y="829132"/>
                </a:lnTo>
                <a:lnTo>
                  <a:pt x="102092" y="942776"/>
                </a:lnTo>
                <a:lnTo>
                  <a:pt x="161056" y="970452"/>
                </a:lnTo>
                <a:lnTo>
                  <a:pt x="248320" y="970452"/>
                </a:lnTo>
                <a:lnTo>
                  <a:pt x="342488" y="932901"/>
                </a:lnTo>
                <a:lnTo>
                  <a:pt x="421888" y="898321"/>
                </a:lnTo>
                <a:lnTo>
                  <a:pt x="457017" y="836051"/>
                </a:lnTo>
                <a:lnTo>
                  <a:pt x="457017" y="733287"/>
                </a:lnTo>
                <a:lnTo>
                  <a:pt x="433212" y="643341"/>
                </a:lnTo>
                <a:lnTo>
                  <a:pt x="409392" y="550484"/>
                </a:lnTo>
                <a:lnTo>
                  <a:pt x="433212" y="454609"/>
                </a:lnTo>
                <a:lnTo>
                  <a:pt x="469513" y="371612"/>
                </a:lnTo>
                <a:lnTo>
                  <a:pt x="555604" y="271805"/>
                </a:lnTo>
                <a:lnTo>
                  <a:pt x="635020" y="144307"/>
                </a:lnTo>
                <a:lnTo>
                  <a:pt x="635020" y="76139"/>
                </a:lnTo>
                <a:lnTo>
                  <a:pt x="587395" y="30601"/>
                </a:lnTo>
                <a:lnTo>
                  <a:pt x="480837" y="0"/>
                </a:lnTo>
                <a:lnTo>
                  <a:pt x="421888" y="3002"/>
                </a:lnTo>
                <a:lnTo>
                  <a:pt x="291434" y="72176"/>
                </a:lnTo>
                <a:lnTo>
                  <a:pt x="213192" y="14430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4000" y="4231340"/>
            <a:ext cx="801700" cy="722406"/>
          </a:xfrm>
          <a:custGeom>
            <a:avLst/>
            <a:gdLst/>
            <a:ahLst/>
            <a:cxnLst/>
            <a:rect l="l" t="t" r="r" b="b"/>
            <a:pathLst>
              <a:path w="801700" h="722406">
                <a:moveTo>
                  <a:pt x="743983" y="722025"/>
                </a:moveTo>
                <a:lnTo>
                  <a:pt x="777880" y="711540"/>
                </a:lnTo>
                <a:lnTo>
                  <a:pt x="801700" y="680907"/>
                </a:lnTo>
                <a:lnTo>
                  <a:pt x="777880" y="646328"/>
                </a:lnTo>
                <a:lnTo>
                  <a:pt x="695126" y="618637"/>
                </a:lnTo>
                <a:lnTo>
                  <a:pt x="616915" y="618637"/>
                </a:lnTo>
                <a:lnTo>
                  <a:pt x="494400" y="635447"/>
                </a:lnTo>
                <a:lnTo>
                  <a:pt x="415000" y="635447"/>
                </a:lnTo>
                <a:lnTo>
                  <a:pt x="410474" y="615680"/>
                </a:lnTo>
                <a:lnTo>
                  <a:pt x="402595" y="584057"/>
                </a:lnTo>
                <a:lnTo>
                  <a:pt x="422970" y="542544"/>
                </a:lnTo>
                <a:lnTo>
                  <a:pt x="450220" y="484235"/>
                </a:lnTo>
                <a:lnTo>
                  <a:pt x="517123" y="409133"/>
                </a:lnTo>
                <a:lnTo>
                  <a:pt x="604418" y="326120"/>
                </a:lnTo>
                <a:lnTo>
                  <a:pt x="671322" y="226313"/>
                </a:lnTo>
                <a:lnTo>
                  <a:pt x="695126" y="161086"/>
                </a:lnTo>
                <a:lnTo>
                  <a:pt x="687171" y="98831"/>
                </a:lnTo>
                <a:lnTo>
                  <a:pt x="652043" y="58308"/>
                </a:lnTo>
                <a:lnTo>
                  <a:pt x="569290" y="26685"/>
                </a:lnTo>
                <a:lnTo>
                  <a:pt x="351525" y="16824"/>
                </a:lnTo>
                <a:lnTo>
                  <a:pt x="166649" y="0"/>
                </a:lnTo>
                <a:lnTo>
                  <a:pt x="66873" y="0"/>
                </a:lnTo>
                <a:lnTo>
                  <a:pt x="0" y="68199"/>
                </a:lnTo>
                <a:lnTo>
                  <a:pt x="0" y="102778"/>
                </a:lnTo>
                <a:lnTo>
                  <a:pt x="20406" y="119588"/>
                </a:lnTo>
                <a:lnTo>
                  <a:pt x="71399" y="130454"/>
                </a:lnTo>
                <a:lnTo>
                  <a:pt x="197342" y="119588"/>
                </a:lnTo>
                <a:lnTo>
                  <a:pt x="367375" y="91912"/>
                </a:lnTo>
                <a:lnTo>
                  <a:pt x="532973" y="91912"/>
                </a:lnTo>
                <a:lnTo>
                  <a:pt x="580598" y="102778"/>
                </a:lnTo>
                <a:lnTo>
                  <a:pt x="612373" y="140345"/>
                </a:lnTo>
                <a:lnTo>
                  <a:pt x="624779" y="171968"/>
                </a:lnTo>
                <a:lnTo>
                  <a:pt x="600974" y="226313"/>
                </a:lnTo>
                <a:lnTo>
                  <a:pt x="553349" y="288569"/>
                </a:lnTo>
                <a:lnTo>
                  <a:pt x="481904" y="370591"/>
                </a:lnTo>
                <a:lnTo>
                  <a:pt x="399150" y="463494"/>
                </a:lnTo>
                <a:lnTo>
                  <a:pt x="343570" y="525749"/>
                </a:lnTo>
                <a:lnTo>
                  <a:pt x="343570" y="667070"/>
                </a:lnTo>
                <a:lnTo>
                  <a:pt x="364022" y="690783"/>
                </a:lnTo>
                <a:lnTo>
                  <a:pt x="402595" y="697702"/>
                </a:lnTo>
                <a:lnTo>
                  <a:pt x="532973" y="676945"/>
                </a:lnTo>
                <a:lnTo>
                  <a:pt x="612373" y="670041"/>
                </a:lnTo>
                <a:lnTo>
                  <a:pt x="687171" y="708568"/>
                </a:lnTo>
                <a:lnTo>
                  <a:pt x="741221" y="722025"/>
                </a:lnTo>
                <a:lnTo>
                  <a:pt x="743983" y="72202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96690" y="4066306"/>
            <a:ext cx="1018336" cy="687826"/>
          </a:xfrm>
          <a:custGeom>
            <a:avLst/>
            <a:gdLst/>
            <a:ahLst/>
            <a:cxnLst/>
            <a:rect l="l" t="t" r="r" b="b"/>
            <a:pathLst>
              <a:path w="1018336" h="687826">
                <a:moveTo>
                  <a:pt x="698540" y="660151"/>
                </a:moveTo>
                <a:lnTo>
                  <a:pt x="781324" y="604814"/>
                </a:lnTo>
                <a:lnTo>
                  <a:pt x="879972" y="502036"/>
                </a:lnTo>
                <a:lnTo>
                  <a:pt x="959403" y="381472"/>
                </a:lnTo>
                <a:lnTo>
                  <a:pt x="999058" y="274746"/>
                </a:lnTo>
                <a:lnTo>
                  <a:pt x="1018336" y="195681"/>
                </a:lnTo>
                <a:lnTo>
                  <a:pt x="975253" y="155158"/>
                </a:lnTo>
                <a:lnTo>
                  <a:pt x="903792" y="162077"/>
                </a:lnTo>
                <a:lnTo>
                  <a:pt x="844814" y="195681"/>
                </a:lnTo>
                <a:lnTo>
                  <a:pt x="828949" y="285612"/>
                </a:lnTo>
                <a:lnTo>
                  <a:pt x="821009" y="337002"/>
                </a:lnTo>
                <a:lnTo>
                  <a:pt x="769985" y="460537"/>
                </a:lnTo>
                <a:lnTo>
                  <a:pt x="690600" y="546506"/>
                </a:lnTo>
                <a:lnTo>
                  <a:pt x="631637" y="585048"/>
                </a:lnTo>
                <a:lnTo>
                  <a:pt x="572673" y="585048"/>
                </a:lnTo>
                <a:lnTo>
                  <a:pt x="512566" y="546506"/>
                </a:lnTo>
                <a:lnTo>
                  <a:pt x="474009" y="464484"/>
                </a:lnTo>
                <a:lnTo>
                  <a:pt x="429783" y="327111"/>
                </a:lnTo>
                <a:lnTo>
                  <a:pt x="402564" y="185806"/>
                </a:lnTo>
                <a:lnTo>
                  <a:pt x="407106" y="79065"/>
                </a:lnTo>
                <a:lnTo>
                  <a:pt x="429783" y="37551"/>
                </a:lnTo>
                <a:lnTo>
                  <a:pt x="426384" y="0"/>
                </a:lnTo>
                <a:lnTo>
                  <a:pt x="331119" y="6949"/>
                </a:lnTo>
                <a:lnTo>
                  <a:pt x="264231" y="20756"/>
                </a:lnTo>
                <a:lnTo>
                  <a:pt x="193913" y="69189"/>
                </a:lnTo>
                <a:lnTo>
                  <a:pt x="122468" y="113659"/>
                </a:lnTo>
                <a:lnTo>
                  <a:pt x="82783" y="120578"/>
                </a:lnTo>
                <a:lnTo>
                  <a:pt x="39684" y="109697"/>
                </a:lnTo>
                <a:lnTo>
                  <a:pt x="2301" y="139486"/>
                </a:lnTo>
                <a:lnTo>
                  <a:pt x="2301" y="176679"/>
                </a:lnTo>
                <a:lnTo>
                  <a:pt x="27218" y="195681"/>
                </a:lnTo>
                <a:lnTo>
                  <a:pt x="117942" y="195681"/>
                </a:lnTo>
                <a:lnTo>
                  <a:pt x="178033" y="162077"/>
                </a:lnTo>
                <a:lnTo>
                  <a:pt x="229057" y="99822"/>
                </a:lnTo>
                <a:lnTo>
                  <a:pt x="284637" y="62255"/>
                </a:lnTo>
                <a:lnTo>
                  <a:pt x="331119" y="69189"/>
                </a:lnTo>
                <a:lnTo>
                  <a:pt x="347014" y="92872"/>
                </a:lnTo>
                <a:lnTo>
                  <a:pt x="347014" y="227304"/>
                </a:lnTo>
                <a:lnTo>
                  <a:pt x="370819" y="340949"/>
                </a:lnTo>
                <a:lnTo>
                  <a:pt x="402564" y="505983"/>
                </a:lnTo>
                <a:lnTo>
                  <a:pt x="429783" y="594923"/>
                </a:lnTo>
                <a:lnTo>
                  <a:pt x="453603" y="646313"/>
                </a:lnTo>
                <a:lnTo>
                  <a:pt x="520506" y="677936"/>
                </a:lnTo>
                <a:lnTo>
                  <a:pt x="607832" y="687826"/>
                </a:lnTo>
                <a:lnTo>
                  <a:pt x="698540" y="66015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8639" y="2508839"/>
            <a:ext cx="717834" cy="1087069"/>
          </a:xfrm>
          <a:custGeom>
            <a:avLst/>
            <a:gdLst/>
            <a:ahLst/>
            <a:cxnLst/>
            <a:rect l="l" t="t" r="r" b="b"/>
            <a:pathLst>
              <a:path w="717834" h="1087069">
                <a:moveTo>
                  <a:pt x="157627" y="213512"/>
                </a:moveTo>
                <a:lnTo>
                  <a:pt x="204124" y="254995"/>
                </a:lnTo>
                <a:lnTo>
                  <a:pt x="212049" y="309356"/>
                </a:lnTo>
                <a:lnTo>
                  <a:pt x="212049" y="522792"/>
                </a:lnTo>
                <a:lnTo>
                  <a:pt x="243809" y="687842"/>
                </a:lnTo>
                <a:lnTo>
                  <a:pt x="291434" y="784646"/>
                </a:lnTo>
                <a:lnTo>
                  <a:pt x="393496" y="908212"/>
                </a:lnTo>
                <a:lnTo>
                  <a:pt x="551154" y="1038621"/>
                </a:lnTo>
                <a:lnTo>
                  <a:pt x="630463" y="1087069"/>
                </a:lnTo>
                <a:lnTo>
                  <a:pt x="694029" y="1080119"/>
                </a:lnTo>
                <a:lnTo>
                  <a:pt x="717834" y="1017879"/>
                </a:lnTo>
                <a:lnTo>
                  <a:pt x="701893" y="970467"/>
                </a:lnTo>
                <a:lnTo>
                  <a:pt x="622584" y="928954"/>
                </a:lnTo>
                <a:lnTo>
                  <a:pt x="574959" y="928954"/>
                </a:lnTo>
                <a:lnTo>
                  <a:pt x="456986" y="825200"/>
                </a:lnTo>
                <a:lnTo>
                  <a:pt x="393496" y="763889"/>
                </a:lnTo>
                <a:lnTo>
                  <a:pt x="339059" y="680907"/>
                </a:lnTo>
                <a:lnTo>
                  <a:pt x="299374" y="571225"/>
                </a:lnTo>
                <a:lnTo>
                  <a:pt x="283494" y="474329"/>
                </a:lnTo>
                <a:lnTo>
                  <a:pt x="275554" y="323164"/>
                </a:lnTo>
                <a:lnTo>
                  <a:pt x="283494" y="241112"/>
                </a:lnTo>
                <a:lnTo>
                  <a:pt x="267614" y="178856"/>
                </a:lnTo>
                <a:lnTo>
                  <a:pt x="267614" y="130500"/>
                </a:lnTo>
                <a:lnTo>
                  <a:pt x="307314" y="41498"/>
                </a:lnTo>
                <a:lnTo>
                  <a:pt x="307314" y="6934"/>
                </a:lnTo>
                <a:lnTo>
                  <a:pt x="291434" y="6934"/>
                </a:lnTo>
                <a:lnTo>
                  <a:pt x="227929" y="116616"/>
                </a:lnTo>
                <a:lnTo>
                  <a:pt x="204124" y="109743"/>
                </a:lnTo>
                <a:lnTo>
                  <a:pt x="173507" y="6934"/>
                </a:lnTo>
                <a:lnTo>
                  <a:pt x="157627" y="0"/>
                </a:lnTo>
                <a:lnTo>
                  <a:pt x="141747" y="6934"/>
                </a:lnTo>
                <a:lnTo>
                  <a:pt x="165567" y="109743"/>
                </a:lnTo>
                <a:lnTo>
                  <a:pt x="141747" y="116616"/>
                </a:lnTo>
                <a:lnTo>
                  <a:pt x="30617" y="62255"/>
                </a:lnTo>
                <a:lnTo>
                  <a:pt x="6797" y="69204"/>
                </a:lnTo>
                <a:lnTo>
                  <a:pt x="6797" y="95874"/>
                </a:lnTo>
                <a:lnTo>
                  <a:pt x="141747" y="165049"/>
                </a:lnTo>
                <a:lnTo>
                  <a:pt x="125882" y="178856"/>
                </a:lnTo>
                <a:lnTo>
                  <a:pt x="30617" y="185806"/>
                </a:lnTo>
                <a:lnTo>
                  <a:pt x="0" y="199613"/>
                </a:lnTo>
                <a:lnTo>
                  <a:pt x="22677" y="220370"/>
                </a:lnTo>
                <a:lnTo>
                  <a:pt x="157627" y="21351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7304" y="2604714"/>
            <a:ext cx="938921" cy="1017864"/>
          </a:xfrm>
          <a:custGeom>
            <a:avLst/>
            <a:gdLst/>
            <a:ahLst/>
            <a:cxnLst/>
            <a:rect l="l" t="t" r="r" b="b"/>
            <a:pathLst>
              <a:path w="938921" h="1017864">
                <a:moveTo>
                  <a:pt x="733668" y="529711"/>
                </a:moveTo>
                <a:lnTo>
                  <a:pt x="757473" y="343905"/>
                </a:lnTo>
                <a:lnTo>
                  <a:pt x="757473" y="254995"/>
                </a:lnTo>
                <a:lnTo>
                  <a:pt x="797143" y="199613"/>
                </a:lnTo>
                <a:lnTo>
                  <a:pt x="867491" y="178856"/>
                </a:lnTo>
                <a:lnTo>
                  <a:pt x="930950" y="178856"/>
                </a:lnTo>
                <a:lnTo>
                  <a:pt x="938921" y="151241"/>
                </a:lnTo>
                <a:lnTo>
                  <a:pt x="844844" y="158114"/>
                </a:lnTo>
                <a:lnTo>
                  <a:pt x="828918" y="137358"/>
                </a:lnTo>
                <a:lnTo>
                  <a:pt x="907145" y="62240"/>
                </a:lnTo>
                <a:lnTo>
                  <a:pt x="891296" y="41498"/>
                </a:lnTo>
                <a:lnTo>
                  <a:pt x="875446" y="55366"/>
                </a:lnTo>
                <a:lnTo>
                  <a:pt x="813053" y="109727"/>
                </a:lnTo>
                <a:lnTo>
                  <a:pt x="797143" y="109727"/>
                </a:lnTo>
                <a:lnTo>
                  <a:pt x="797143" y="13868"/>
                </a:lnTo>
                <a:lnTo>
                  <a:pt x="781293" y="0"/>
                </a:lnTo>
                <a:lnTo>
                  <a:pt x="757473" y="6934"/>
                </a:lnTo>
                <a:lnTo>
                  <a:pt x="765428" y="109727"/>
                </a:lnTo>
                <a:lnTo>
                  <a:pt x="749518" y="116601"/>
                </a:lnTo>
                <a:lnTo>
                  <a:pt x="686043" y="62240"/>
                </a:lnTo>
                <a:lnTo>
                  <a:pt x="639592" y="55366"/>
                </a:lnTo>
                <a:lnTo>
                  <a:pt x="647471" y="82981"/>
                </a:lnTo>
                <a:lnTo>
                  <a:pt x="717803" y="144307"/>
                </a:lnTo>
                <a:lnTo>
                  <a:pt x="717803" y="178856"/>
                </a:lnTo>
                <a:lnTo>
                  <a:pt x="693999" y="248046"/>
                </a:lnTo>
                <a:lnTo>
                  <a:pt x="693999" y="413110"/>
                </a:lnTo>
                <a:lnTo>
                  <a:pt x="662223" y="543519"/>
                </a:lnTo>
                <a:lnTo>
                  <a:pt x="631621" y="625586"/>
                </a:lnTo>
                <a:lnTo>
                  <a:pt x="576026" y="729325"/>
                </a:lnTo>
                <a:lnTo>
                  <a:pt x="512566" y="811377"/>
                </a:lnTo>
                <a:lnTo>
                  <a:pt x="466023" y="852891"/>
                </a:lnTo>
                <a:lnTo>
                  <a:pt x="338998" y="887440"/>
                </a:lnTo>
                <a:lnTo>
                  <a:pt x="221117" y="901263"/>
                </a:lnTo>
                <a:lnTo>
                  <a:pt x="102062" y="915146"/>
                </a:lnTo>
                <a:lnTo>
                  <a:pt x="15864" y="901263"/>
                </a:lnTo>
                <a:lnTo>
                  <a:pt x="0" y="948735"/>
                </a:lnTo>
                <a:lnTo>
                  <a:pt x="15864" y="1017864"/>
                </a:lnTo>
                <a:lnTo>
                  <a:pt x="71445" y="1017864"/>
                </a:lnTo>
                <a:lnTo>
                  <a:pt x="236951" y="990249"/>
                </a:lnTo>
                <a:lnTo>
                  <a:pt x="418398" y="934867"/>
                </a:lnTo>
                <a:lnTo>
                  <a:pt x="568071" y="845941"/>
                </a:lnTo>
                <a:lnTo>
                  <a:pt x="655426" y="729325"/>
                </a:lnTo>
                <a:lnTo>
                  <a:pt x="733668" y="52971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20206" y="1312451"/>
            <a:ext cx="714297" cy="416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45"/>
              </a:lnSpc>
              <a:spcBef>
                <a:spcPts val="162"/>
              </a:spcBef>
            </a:pPr>
            <a:r>
              <a:rPr sz="3050" spc="0" dirty="0">
                <a:solidFill>
                  <a:srgbClr val="9A4037"/>
                </a:solidFill>
                <a:latin typeface="Arial"/>
                <a:cs typeface="Arial"/>
              </a:rPr>
              <a:t>FIN</a:t>
            </a:r>
            <a:endParaRPr sz="30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943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30510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0"/>
            <a:ext cx="10693400" cy="333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n-US" altLang="en-US" sz="1543" b="1" dirty="0" smtClean="0">
                <a:solidFill>
                  <a:schemeClr val="bg1"/>
                </a:solidFill>
              </a:rPr>
              <a:t>       </a:t>
            </a:r>
            <a:r>
              <a:rPr lang="en-US" altLang="en-US" sz="1543" b="1" dirty="0" err="1" smtClean="0">
                <a:solidFill>
                  <a:schemeClr val="bg1"/>
                </a:solidFill>
              </a:rPr>
              <a:t>Historia</a:t>
            </a:r>
            <a:endParaRPr lang="en-US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7078"/>
            <a:ext cx="10693400" cy="580372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altLang="en-US" sz="1983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3"/>
            <a:ext cx="5108673" cy="3935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5513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513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769"/>
          <a:stretch/>
        </p:blipFill>
        <p:spPr>
          <a:xfrm>
            <a:off x="241300" y="1205780"/>
            <a:ext cx="9833127" cy="5909009"/>
          </a:xfrm>
          <a:prstGeom prst="rect">
            <a:avLst/>
          </a:prstGeom>
        </p:spPr>
      </p:pic>
      <p:pic>
        <p:nvPicPr>
          <p:cNvPr id="30" name="Picture 2" descr="Ver imagen origi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738" y="6889086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1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30510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0"/>
            <a:ext cx="10693400" cy="333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n-US" altLang="en-US" sz="1543" b="1" dirty="0" smtClean="0">
                <a:solidFill>
                  <a:schemeClr val="bg1"/>
                </a:solidFill>
              </a:rPr>
              <a:t>       </a:t>
            </a:r>
            <a:r>
              <a:rPr lang="en-US" altLang="en-US" sz="1543" b="1" dirty="0" err="1" smtClean="0">
                <a:solidFill>
                  <a:schemeClr val="bg1"/>
                </a:solidFill>
              </a:rPr>
              <a:t>Historia</a:t>
            </a:r>
            <a:endParaRPr lang="en-US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7078"/>
            <a:ext cx="10693400" cy="580372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altLang="en-US" sz="1983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3"/>
            <a:ext cx="5108673" cy="3935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5513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513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738" y="6889086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histinf.blogs.upv.es/files/2010/12/evolucion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97" y="1338901"/>
            <a:ext cx="9399303" cy="535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35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30510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0"/>
            <a:ext cx="10693400" cy="333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n-US" altLang="en-US" sz="1543" b="1" dirty="0" smtClean="0">
                <a:solidFill>
                  <a:schemeClr val="bg1"/>
                </a:solidFill>
              </a:rPr>
              <a:t>       </a:t>
            </a:r>
            <a:r>
              <a:rPr lang="en-US" altLang="en-US" sz="1543" b="1" dirty="0" err="1" smtClean="0">
                <a:solidFill>
                  <a:schemeClr val="bg1"/>
                </a:solidFill>
              </a:rPr>
              <a:t>Noticias</a:t>
            </a:r>
            <a:endParaRPr lang="en-US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7078"/>
            <a:ext cx="10693400" cy="580372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altLang="en-US" sz="1983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3"/>
            <a:ext cx="5108673" cy="3935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5513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513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738" y="6889086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0" y="1626297"/>
            <a:ext cx="4724400" cy="52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30510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0"/>
            <a:ext cx="10693400" cy="333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n-US" altLang="en-US" sz="1543" b="1" dirty="0" smtClean="0">
                <a:solidFill>
                  <a:schemeClr val="bg1"/>
                </a:solidFill>
              </a:rPr>
              <a:t>       </a:t>
            </a:r>
            <a:r>
              <a:rPr lang="en-US" altLang="en-US" sz="1543" b="1" dirty="0" err="1" smtClean="0">
                <a:solidFill>
                  <a:schemeClr val="bg1"/>
                </a:solidFill>
              </a:rPr>
              <a:t>Noticias</a:t>
            </a:r>
            <a:endParaRPr lang="en-US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7078"/>
            <a:ext cx="10693400" cy="580372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altLang="en-US" sz="1983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3"/>
            <a:ext cx="5108673" cy="3935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5513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513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738" y="6889086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95" y="1551173"/>
            <a:ext cx="6723809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30510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0"/>
            <a:ext cx="10693400" cy="333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n-US" altLang="en-US" sz="1543" b="1" dirty="0" smtClean="0">
                <a:solidFill>
                  <a:schemeClr val="bg1"/>
                </a:solidFill>
              </a:rPr>
              <a:t>       </a:t>
            </a:r>
            <a:r>
              <a:rPr lang="en-US" altLang="en-US" sz="1543" b="1" dirty="0" err="1" smtClean="0">
                <a:solidFill>
                  <a:schemeClr val="bg1"/>
                </a:solidFill>
              </a:rPr>
              <a:t>Noticias</a:t>
            </a:r>
            <a:endParaRPr lang="en-US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7078"/>
            <a:ext cx="10693400" cy="580372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altLang="en-US" sz="1983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3"/>
            <a:ext cx="5108673" cy="3935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5513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513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738" y="6889086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700" y="1535393"/>
            <a:ext cx="6600000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0693400" cy="330510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0"/>
            <a:ext cx="10693400" cy="333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n-US" altLang="en-US" sz="1543" b="1" dirty="0" smtClean="0">
                <a:solidFill>
                  <a:schemeClr val="bg1"/>
                </a:solidFill>
              </a:rPr>
              <a:t>       </a:t>
            </a:r>
            <a:r>
              <a:rPr lang="en-US" altLang="en-US" sz="1543" b="1" dirty="0" err="1" smtClean="0">
                <a:solidFill>
                  <a:schemeClr val="bg1"/>
                </a:solidFill>
              </a:rPr>
              <a:t>Noticias</a:t>
            </a:r>
            <a:endParaRPr lang="en-US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7078"/>
            <a:ext cx="10693400" cy="580372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altLang="en-US" sz="1983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3"/>
            <a:ext cx="5108673" cy="3935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5513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513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Ver imagen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738" y="6889086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2438747"/>
            <a:ext cx="3385787" cy="259658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000" y="2438747"/>
            <a:ext cx="6296600" cy="2380216"/>
          </a:xfrm>
          <a:prstGeom prst="rect">
            <a:avLst/>
          </a:prstGeom>
        </p:spPr>
      </p:pic>
      <p:sp>
        <p:nvSpPr>
          <p:cNvPr id="13" name="Text Box 8"/>
          <p:cNvSpPr txBox="1"/>
          <p:nvPr/>
        </p:nvSpPr>
        <p:spPr>
          <a:xfrm>
            <a:off x="7099300" y="5178736"/>
            <a:ext cx="1376612" cy="5597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5000"/>
              </a:lnSpc>
              <a:spcAft>
                <a:spcPts val="1102"/>
              </a:spcAft>
              <a:defRPr/>
            </a:pPr>
            <a:r>
              <a:rPr lang="es-PE" sz="2400" dirty="0" smtClean="0">
                <a:solidFill>
                  <a:schemeClr val="tx1"/>
                </a:solidFill>
                <a:ea typeface="Calibri"/>
                <a:cs typeface="Times New Roman"/>
              </a:rPr>
              <a:t>2016</a:t>
            </a:r>
            <a:endParaRPr lang="es-PE" sz="8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186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7" descr="http://www.w3.org/wiki/images/1/1d/SweoIG$$TaskForces$$CommunityProjects$$LinkingOpenData$LoD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383" y="2874277"/>
            <a:ext cx="3986403" cy="94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 descr="http://www.ehealthreporter.com/panel/FotosV2/Img/Health/2617_noticias_F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222" y="3820588"/>
            <a:ext cx="2272198" cy="134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-1"/>
            <a:ext cx="10693400" cy="330881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en-US" sz="1763" dirty="0" err="1">
                <a:solidFill>
                  <a:schemeClr val="bg1"/>
                </a:solidFill>
              </a:rPr>
              <a:t>Desarrollo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Basado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en</a:t>
            </a:r>
            <a:r>
              <a:rPr lang="en-US" altLang="en-US" sz="1763" dirty="0">
                <a:solidFill>
                  <a:schemeClr val="bg1"/>
                </a:solidFill>
              </a:rPr>
              <a:t> </a:t>
            </a:r>
            <a:r>
              <a:rPr lang="en-US" altLang="en-US" sz="1763" dirty="0" err="1">
                <a:solidFill>
                  <a:schemeClr val="bg1"/>
                </a:solidFill>
              </a:rPr>
              <a:t>Plataformas</a:t>
            </a:r>
            <a:endParaRPr lang="en-US" altLang="en-US" sz="1763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89710"/>
            <a:ext cx="10693400" cy="3335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1"/>
            <a:r>
              <a:rPr lang="en-US" altLang="en-US" sz="1543" b="1" dirty="0" smtClean="0">
                <a:solidFill>
                  <a:schemeClr val="bg1"/>
                </a:solidFill>
              </a:rPr>
              <a:t>       </a:t>
            </a:r>
            <a:r>
              <a:rPr lang="en-US" altLang="en-US" sz="1543" b="1" dirty="0">
                <a:solidFill>
                  <a:schemeClr val="bg1"/>
                </a:solidFill>
              </a:rPr>
              <a:t>Web – Web </a:t>
            </a:r>
            <a:r>
              <a:rPr lang="en-US" altLang="en-US" sz="1543" b="1" dirty="0" err="1">
                <a:solidFill>
                  <a:schemeClr val="bg1"/>
                </a:solidFill>
              </a:rPr>
              <a:t>Semántica</a:t>
            </a:r>
            <a:endParaRPr lang="en-US" altLang="en-US" sz="1543" b="1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07078"/>
            <a:ext cx="10693400" cy="581024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altLang="en-US" sz="1983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08674" y="7162932"/>
            <a:ext cx="5584726" cy="393568"/>
          </a:xfrm>
          <a:prstGeom prst="rect">
            <a:avLst/>
          </a:prstGeom>
          <a:solidFill>
            <a:srgbClr val="93152A"/>
          </a:solidFill>
          <a:ln>
            <a:noFill/>
          </a:ln>
          <a:effectLst/>
          <a:extLst/>
        </p:spPr>
        <p:txBody>
          <a:bodyPr lIns="99167" tIns="51567" rIns="99167" bIns="51567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90AAB1-CF03-456A-B309-96608195BC48}" type="slidenum">
              <a:rPr lang="fr-BE" altLang="en-US" sz="1543" b="1"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fr-BE" altLang="en-US" sz="1543" b="1" dirty="0">
              <a:latin typeface="Calibri" pitchFamily="3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7162934"/>
            <a:ext cx="5108673" cy="3935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31"/>
              </a:spcBef>
            </a:pPr>
            <a:r>
              <a:rPr lang="fr-FR" altLang="en-US" sz="1543" b="1" dirty="0">
                <a:latin typeface="Calibri" pitchFamily="32" charset="0"/>
              </a:rPr>
              <a:t>Regina </a:t>
            </a:r>
            <a:r>
              <a:rPr lang="fr-FR" altLang="en-US" sz="1543" b="1" dirty="0" err="1">
                <a:latin typeface="Calibri" pitchFamily="32" charset="0"/>
              </a:rPr>
              <a:t>Ticona</a:t>
            </a:r>
            <a:r>
              <a:rPr lang="fr-FR" altLang="en-US" sz="1543" b="1" dirty="0">
                <a:latin typeface="Calibri" pitchFamily="32" charset="0"/>
              </a:rPr>
              <a:t>-Herrera</a:t>
            </a:r>
            <a:endParaRPr lang="fr-FR" altLang="en-US" sz="1322" b="1" dirty="0">
              <a:latin typeface="Calibri" pitchFamily="3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5513" y="289711"/>
            <a:ext cx="0" cy="157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513" y="445880"/>
            <a:ext cx="158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8"/>
          <p:cNvSpPr txBox="1"/>
          <p:nvPr/>
        </p:nvSpPr>
        <p:spPr>
          <a:xfrm>
            <a:off x="1058607" y="5016336"/>
            <a:ext cx="1376612" cy="5597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5000"/>
              </a:lnSpc>
              <a:spcAft>
                <a:spcPts val="1102"/>
              </a:spcAft>
              <a:defRPr/>
            </a:pPr>
            <a:r>
              <a:rPr lang="es-PE" sz="3085" dirty="0">
                <a:solidFill>
                  <a:schemeClr val="tx1"/>
                </a:solidFill>
                <a:ea typeface="Calibri"/>
                <a:cs typeface="Times New Roman"/>
              </a:rPr>
              <a:t>HTML</a:t>
            </a:r>
            <a:endParaRPr lang="es-PE" sz="992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17" name="Text Box 8"/>
          <p:cNvSpPr txBox="1"/>
          <p:nvPr/>
        </p:nvSpPr>
        <p:spPr>
          <a:xfrm>
            <a:off x="887312" y="1891048"/>
            <a:ext cx="1626747" cy="5597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5000"/>
              </a:lnSpc>
              <a:spcAft>
                <a:spcPts val="1102"/>
              </a:spcAft>
              <a:defRPr/>
            </a:pPr>
            <a:r>
              <a:rPr lang="es-PE" sz="3526" b="1" dirty="0">
                <a:solidFill>
                  <a:schemeClr val="tx1"/>
                </a:solidFill>
                <a:ea typeface="Calibri"/>
                <a:cs typeface="Times New Roman"/>
              </a:rPr>
              <a:t>WWW</a:t>
            </a:r>
            <a:endParaRPr lang="es-PE" sz="1102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pic>
        <p:nvPicPr>
          <p:cNvPr id="18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45" y="2794712"/>
            <a:ext cx="2508338" cy="221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57" y="2407427"/>
            <a:ext cx="1539287" cy="115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4 Flecha derecha"/>
          <p:cNvSpPr>
            <a:spLocks noChangeArrowheads="1"/>
          </p:cNvSpPr>
          <p:nvPr/>
        </p:nvSpPr>
        <p:spPr bwMode="auto">
          <a:xfrm>
            <a:off x="3175955" y="3747841"/>
            <a:ext cx="1759685" cy="855353"/>
          </a:xfrm>
          <a:prstGeom prst="rightArrow">
            <a:avLst>
              <a:gd name="adj1" fmla="val 50000"/>
              <a:gd name="adj2" fmla="val 49955"/>
            </a:avLst>
          </a:prstGeom>
          <a:solidFill>
            <a:srgbClr val="A50021"/>
          </a:solidFill>
          <a:ln w="9525" algn="ctr">
            <a:solidFill>
              <a:srgbClr val="A5002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en-US" altLang="en-US" sz="1983">
              <a:cs typeface="Arial" charset="0"/>
            </a:endParaRPr>
          </a:p>
        </p:txBody>
      </p:sp>
      <p:sp>
        <p:nvSpPr>
          <p:cNvPr id="21" name="Text Box 8"/>
          <p:cNvSpPr txBox="1"/>
          <p:nvPr/>
        </p:nvSpPr>
        <p:spPr>
          <a:xfrm>
            <a:off x="295014" y="5657874"/>
            <a:ext cx="2880943" cy="5597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5000"/>
              </a:lnSpc>
              <a:spcAft>
                <a:spcPts val="1102"/>
              </a:spcAft>
              <a:defRPr/>
            </a:pPr>
            <a:r>
              <a:rPr lang="en-US" sz="1983" dirty="0">
                <a:solidFill>
                  <a:srgbClr val="003300"/>
                </a:solidFill>
                <a:ea typeface="Calibri"/>
                <a:cs typeface="Times New Roman"/>
              </a:rPr>
              <a:t>Technologies for the presentation of data</a:t>
            </a:r>
            <a:endParaRPr lang="en-US" sz="992" dirty="0">
              <a:solidFill>
                <a:srgbClr val="003300"/>
              </a:solidFill>
              <a:ea typeface="Calibri"/>
              <a:cs typeface="Times New Roman"/>
            </a:endParaRPr>
          </a:p>
        </p:txBody>
      </p:sp>
      <p:sp>
        <p:nvSpPr>
          <p:cNvPr id="22" name="Text Box 8"/>
          <p:cNvSpPr txBox="1"/>
          <p:nvPr/>
        </p:nvSpPr>
        <p:spPr>
          <a:xfrm>
            <a:off x="6311629" y="1763183"/>
            <a:ext cx="3332206" cy="5597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5000"/>
              </a:lnSpc>
              <a:spcAft>
                <a:spcPts val="1102"/>
              </a:spcAft>
              <a:defRPr/>
            </a:pPr>
            <a:r>
              <a:rPr lang="en-US" sz="3526" b="1" dirty="0">
                <a:solidFill>
                  <a:schemeClr val="tx1"/>
                </a:solidFill>
                <a:ea typeface="Calibri"/>
                <a:cs typeface="Times New Roman"/>
              </a:rPr>
              <a:t>Semantic Web</a:t>
            </a:r>
            <a:endParaRPr lang="en-US" sz="1102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3" name="Text Box 8"/>
          <p:cNvSpPr txBox="1"/>
          <p:nvPr/>
        </p:nvSpPr>
        <p:spPr>
          <a:xfrm>
            <a:off x="7250911" y="5195944"/>
            <a:ext cx="1376612" cy="5597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5000"/>
              </a:lnSpc>
              <a:spcAft>
                <a:spcPts val="1102"/>
              </a:spcAft>
              <a:defRPr/>
            </a:pPr>
            <a:r>
              <a:rPr lang="es-PE" sz="3085" dirty="0">
                <a:solidFill>
                  <a:schemeClr val="tx1"/>
                </a:solidFill>
                <a:ea typeface="Calibri"/>
                <a:cs typeface="Times New Roman"/>
              </a:rPr>
              <a:t>RDF</a:t>
            </a:r>
            <a:endParaRPr lang="es-PE" sz="992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4" name="Text Box 8"/>
          <p:cNvSpPr txBox="1"/>
          <p:nvPr/>
        </p:nvSpPr>
        <p:spPr>
          <a:xfrm>
            <a:off x="5612914" y="5755685"/>
            <a:ext cx="3966534" cy="5597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5000"/>
              </a:lnSpc>
              <a:spcAft>
                <a:spcPts val="1102"/>
              </a:spcAft>
              <a:defRPr/>
            </a:pPr>
            <a:r>
              <a:rPr lang="en-US" sz="1983" dirty="0">
                <a:solidFill>
                  <a:srgbClr val="003300"/>
                </a:solidFill>
                <a:ea typeface="Calibri"/>
                <a:cs typeface="Times New Roman"/>
              </a:rPr>
              <a:t>Technologies for encoding the meaning  of data</a:t>
            </a:r>
            <a:endParaRPr lang="en-US" sz="992" dirty="0">
              <a:solidFill>
                <a:srgbClr val="003300"/>
              </a:solidFill>
              <a:ea typeface="Calibri"/>
              <a:cs typeface="Times New Roman"/>
            </a:endParaRPr>
          </a:p>
        </p:txBody>
      </p:sp>
      <p:sp>
        <p:nvSpPr>
          <p:cNvPr id="25" name="6 Elipse"/>
          <p:cNvSpPr/>
          <p:nvPr/>
        </p:nvSpPr>
        <p:spPr>
          <a:xfrm>
            <a:off x="5051088" y="2588118"/>
            <a:ext cx="5023673" cy="2708089"/>
          </a:xfrm>
          <a:prstGeom prst="ellipse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983"/>
          </a:p>
        </p:txBody>
      </p:sp>
      <p:pic>
        <p:nvPicPr>
          <p:cNvPr id="30" name="Picture 2" descr="Ver imagen origina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06" y="6836775"/>
            <a:ext cx="65505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 animBg="1"/>
      <p:bldP spid="21" grpId="0"/>
      <p:bldP spid="22" grpId="0"/>
      <p:bldP spid="23" grpId="0"/>
      <p:bldP spid="24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44E3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11098</TotalTime>
  <Words>1623</Words>
  <Application>Microsoft Office PowerPoint</Application>
  <PresentationFormat>Personalizado</PresentationFormat>
  <Paragraphs>408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Albertus MT</vt:lpstr>
      <vt:lpstr>Arial</vt:lpstr>
      <vt:lpstr>Arial Narrow</vt:lpstr>
      <vt:lpstr>Calibri</vt:lpstr>
      <vt:lpstr>Droid Sans Fallback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MERLO</dc:creator>
  <cp:lastModifiedBy>Regina Paola Ticona Herrera</cp:lastModifiedBy>
  <cp:revision>33</cp:revision>
  <dcterms:modified xsi:type="dcterms:W3CDTF">2017-09-11T15:01:49Z</dcterms:modified>
</cp:coreProperties>
</file>