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2"/>
  </p:notesMasterIdLst>
  <p:sldIdLst>
    <p:sldId id="453" r:id="rId2"/>
    <p:sldId id="455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456" r:id="rId14"/>
    <p:sldId id="457" r:id="rId15"/>
    <p:sldId id="392" r:id="rId16"/>
    <p:sldId id="393" r:id="rId17"/>
    <p:sldId id="394" r:id="rId18"/>
    <p:sldId id="395" r:id="rId19"/>
    <p:sldId id="458" r:id="rId20"/>
    <p:sldId id="459" r:id="rId21"/>
  </p:sldIdLst>
  <p:sldSz cx="9144000" cy="6858000" type="screen4x3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gina Herrera" initials="RH" lastIdx="10" clrIdx="0"/>
  <p:cmAuthor id="1" name="Tekli" initials="T" lastIdx="29" clrIdx="1"/>
  <p:cmAuthor id="2" name="Regina" initials="R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3E1D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A4F94-CC86-466E-B271-2602670ACB9B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5F5B45-B833-4D36-A9D4-954807472BF5}">
      <dgm:prSet phldrT="[Text]" custT="1"/>
      <dgm:spPr/>
      <dgm:t>
        <a:bodyPr/>
        <a:lstStyle/>
        <a:p>
          <a:r>
            <a:rPr lang="en-US" sz="900" b="1" noProof="0" dirty="0" smtClean="0"/>
            <a:t>IRI</a:t>
          </a:r>
          <a:endParaRPr lang="en-US" sz="900" b="1" noProof="0" dirty="0"/>
        </a:p>
      </dgm:t>
    </dgm:pt>
    <dgm:pt modelId="{C34906E7-EC10-4248-9E03-CFD28E7BF021}" type="parTrans" cxnId="{324E3BDC-D577-4B4D-A6A1-168756A92E10}">
      <dgm:prSet/>
      <dgm:spPr/>
      <dgm:t>
        <a:bodyPr/>
        <a:lstStyle/>
        <a:p>
          <a:endParaRPr lang="en-US" noProof="0" dirty="0"/>
        </a:p>
      </dgm:t>
    </dgm:pt>
    <dgm:pt modelId="{8F81B5AC-F9D7-429F-A90F-1BBEF5BE17C8}" type="sibTrans" cxnId="{324E3BDC-D577-4B4D-A6A1-168756A92E10}">
      <dgm:prSet/>
      <dgm:spPr/>
      <dgm:t>
        <a:bodyPr/>
        <a:lstStyle/>
        <a:p>
          <a:endParaRPr lang="en-US" noProof="0" dirty="0"/>
        </a:p>
      </dgm:t>
    </dgm:pt>
    <dgm:pt modelId="{C0A6F3C9-C4BD-4C19-A88F-53B849255E79}">
      <dgm:prSet phldrT="[Text]"/>
      <dgm:spPr/>
      <dgm:t>
        <a:bodyPr/>
        <a:lstStyle/>
        <a:p>
          <a:r>
            <a:rPr lang="en-US" b="1" noProof="0" dirty="0" smtClean="0"/>
            <a:t>IRI Using Convention</a:t>
          </a:r>
        </a:p>
      </dgm:t>
    </dgm:pt>
    <dgm:pt modelId="{8E662AB7-53FF-4364-8DF1-424C98D2B3FB}" type="parTrans" cxnId="{66C93D24-E2B1-46A9-ADBB-9626707CA0D2}">
      <dgm:prSet/>
      <dgm:spPr/>
      <dgm:t>
        <a:bodyPr/>
        <a:lstStyle/>
        <a:p>
          <a:endParaRPr lang="en-US" noProof="0" dirty="0"/>
        </a:p>
      </dgm:t>
    </dgm:pt>
    <dgm:pt modelId="{F4A33067-8C23-48D0-958C-163DE49573EC}" type="sibTrans" cxnId="{66C93D24-E2B1-46A9-ADBB-9626707CA0D2}">
      <dgm:prSet/>
      <dgm:spPr/>
      <dgm:t>
        <a:bodyPr/>
        <a:lstStyle/>
        <a:p>
          <a:endParaRPr lang="en-US" noProof="0" dirty="0"/>
        </a:p>
      </dgm:t>
    </dgm:pt>
    <dgm:pt modelId="{6F015859-5FA7-445B-B649-4842D720F298}">
      <dgm:prSet phldrT="[Text]"/>
      <dgm:spPr/>
      <dgm:t>
        <a:bodyPr/>
        <a:lstStyle/>
        <a:p>
          <a:r>
            <a:rPr lang="en-US" b="1" noProof="0" dirty="0" smtClean="0"/>
            <a:t>IRI Owner Naming</a:t>
          </a:r>
          <a:endParaRPr lang="en-US" b="1" noProof="0" dirty="0"/>
        </a:p>
      </dgm:t>
    </dgm:pt>
    <dgm:pt modelId="{62FFE3F4-769E-43A6-BE10-C84C87BDC649}" type="parTrans" cxnId="{AD5C3A76-A787-4745-9259-FB73940434BD}">
      <dgm:prSet/>
      <dgm:spPr/>
      <dgm:t>
        <a:bodyPr/>
        <a:lstStyle/>
        <a:p>
          <a:endParaRPr lang="en-US" noProof="0" dirty="0"/>
        </a:p>
      </dgm:t>
    </dgm:pt>
    <dgm:pt modelId="{4744F3CB-1C25-4AC2-B099-FFD641CC01D1}" type="sibTrans" cxnId="{AD5C3A76-A787-4745-9259-FB73940434BD}">
      <dgm:prSet/>
      <dgm:spPr/>
      <dgm:t>
        <a:bodyPr/>
        <a:lstStyle/>
        <a:p>
          <a:endParaRPr lang="en-US" noProof="0" dirty="0"/>
        </a:p>
      </dgm:t>
    </dgm:pt>
    <dgm:pt modelId="{99956C4C-C2FC-4279-9F74-6526428AB642}">
      <dgm:prSet/>
      <dgm:spPr/>
      <dgm:t>
        <a:bodyPr/>
        <a:lstStyle/>
        <a:p>
          <a:r>
            <a:rPr lang="en-US" noProof="0" dirty="0" smtClean="0"/>
            <a:t> Implementation IRI</a:t>
          </a:r>
          <a:endParaRPr lang="en-US" noProof="0" dirty="0"/>
        </a:p>
      </dgm:t>
    </dgm:pt>
    <dgm:pt modelId="{BF908F32-1AF3-4235-BBE6-9A631BD26EE6}" type="parTrans" cxnId="{F1040105-C20C-4461-BE80-0DF83662A3C6}">
      <dgm:prSet/>
      <dgm:spPr/>
      <dgm:t>
        <a:bodyPr/>
        <a:lstStyle/>
        <a:p>
          <a:endParaRPr lang="en-US" noProof="0" dirty="0"/>
        </a:p>
      </dgm:t>
    </dgm:pt>
    <dgm:pt modelId="{77C822E8-D70D-4CD5-B688-B72DD23E73BD}" type="sibTrans" cxnId="{F1040105-C20C-4461-BE80-0DF83662A3C6}">
      <dgm:prSet/>
      <dgm:spPr/>
      <dgm:t>
        <a:bodyPr/>
        <a:lstStyle/>
        <a:p>
          <a:endParaRPr lang="en-US" noProof="0" dirty="0"/>
        </a:p>
      </dgm:t>
    </dgm:pt>
    <dgm:pt modelId="{8D6020EC-24E9-48CC-B61C-50C568788502}">
      <dgm:prSet/>
      <dgm:spPr/>
      <dgm:t>
        <a:bodyPr/>
        <a:lstStyle/>
        <a:p>
          <a:r>
            <a:rPr lang="en-US" noProof="0" dirty="0" smtClean="0"/>
            <a:t>Naming Resources IRI</a:t>
          </a:r>
          <a:endParaRPr lang="en-US" noProof="0" dirty="0"/>
        </a:p>
      </dgm:t>
    </dgm:pt>
    <dgm:pt modelId="{1468940D-16C1-4590-9AD5-C5D8FAF96855}" type="parTrans" cxnId="{F93FFCF4-8C46-4A7C-85E6-A03719FA6F8F}">
      <dgm:prSet/>
      <dgm:spPr/>
      <dgm:t>
        <a:bodyPr/>
        <a:lstStyle/>
        <a:p>
          <a:endParaRPr lang="en-US" noProof="0" dirty="0"/>
        </a:p>
      </dgm:t>
    </dgm:pt>
    <dgm:pt modelId="{F6D0C0B0-129D-47BB-9F4D-EE8B0BEEE72A}" type="sibTrans" cxnId="{F93FFCF4-8C46-4A7C-85E6-A03719FA6F8F}">
      <dgm:prSet/>
      <dgm:spPr/>
      <dgm:t>
        <a:bodyPr/>
        <a:lstStyle/>
        <a:p>
          <a:endParaRPr lang="en-US" noProof="0" dirty="0"/>
        </a:p>
      </dgm:t>
    </dgm:pt>
    <dgm:pt modelId="{9A5F50FA-DA66-417C-B659-6E8658F49E45}">
      <dgm:prSet/>
      <dgm:spPr/>
      <dgm:t>
        <a:bodyPr/>
        <a:lstStyle/>
        <a:p>
          <a:r>
            <a:rPr lang="en-US" noProof="0" dirty="0" smtClean="0"/>
            <a:t>Resource IRI</a:t>
          </a:r>
          <a:endParaRPr lang="en-US" noProof="0" dirty="0"/>
        </a:p>
      </dgm:t>
    </dgm:pt>
    <dgm:pt modelId="{736330B6-17E0-4857-BA91-DEB6D50A2323}" type="parTrans" cxnId="{CA424417-E334-4BD3-8CD0-F12E0E7E481F}">
      <dgm:prSet/>
      <dgm:spPr/>
      <dgm:t>
        <a:bodyPr/>
        <a:lstStyle/>
        <a:p>
          <a:endParaRPr lang="en-US" noProof="0" dirty="0"/>
        </a:p>
      </dgm:t>
    </dgm:pt>
    <dgm:pt modelId="{2596AE8B-1F79-403E-AEF6-AFD40C27F794}" type="sibTrans" cxnId="{CA424417-E334-4BD3-8CD0-F12E0E7E481F}">
      <dgm:prSet/>
      <dgm:spPr/>
      <dgm:t>
        <a:bodyPr/>
        <a:lstStyle/>
        <a:p>
          <a:endParaRPr lang="en-US" noProof="0" dirty="0"/>
        </a:p>
      </dgm:t>
    </dgm:pt>
    <dgm:pt modelId="{0F78B37F-2FDB-46C0-959F-8806380EF012}">
      <dgm:prSet/>
      <dgm:spPr/>
      <dgm:t>
        <a:bodyPr/>
        <a:lstStyle/>
        <a:p>
          <a:r>
            <a:rPr lang="en-US" noProof="0" dirty="0" smtClean="0"/>
            <a:t>Page IRI</a:t>
          </a:r>
          <a:endParaRPr lang="en-US" noProof="0" dirty="0"/>
        </a:p>
      </dgm:t>
    </dgm:pt>
    <dgm:pt modelId="{17252BC3-8A56-4DA3-B5C9-0ED06D051C4D}" type="parTrans" cxnId="{51EF243D-0ECF-48EF-BDBB-8DB0DE179DEA}">
      <dgm:prSet/>
      <dgm:spPr/>
      <dgm:t>
        <a:bodyPr/>
        <a:lstStyle/>
        <a:p>
          <a:endParaRPr lang="en-US" noProof="0" dirty="0"/>
        </a:p>
      </dgm:t>
    </dgm:pt>
    <dgm:pt modelId="{08387FF1-8F08-4D92-8227-4947B3F07ECD}" type="sibTrans" cxnId="{51EF243D-0ECF-48EF-BDBB-8DB0DE179DEA}">
      <dgm:prSet/>
      <dgm:spPr/>
      <dgm:t>
        <a:bodyPr/>
        <a:lstStyle/>
        <a:p>
          <a:endParaRPr lang="en-US" noProof="0" dirty="0"/>
        </a:p>
      </dgm:t>
    </dgm:pt>
    <dgm:pt modelId="{F19CCA40-E8D3-400C-AE47-DD01BB6D0A87}">
      <dgm:prSet/>
      <dgm:spPr/>
      <dgm:t>
        <a:bodyPr/>
        <a:lstStyle/>
        <a:p>
          <a:r>
            <a:rPr lang="en-US" noProof="0" dirty="0" smtClean="0"/>
            <a:t>Data IRI</a:t>
          </a:r>
          <a:endParaRPr lang="en-US" noProof="0" dirty="0"/>
        </a:p>
      </dgm:t>
    </dgm:pt>
    <dgm:pt modelId="{F597841E-FD04-40D9-BA4E-2C0F84F24677}" type="parTrans" cxnId="{C866E64C-2FD6-4E56-83E4-FB6E6D24D4EC}">
      <dgm:prSet/>
      <dgm:spPr/>
      <dgm:t>
        <a:bodyPr/>
        <a:lstStyle/>
        <a:p>
          <a:endParaRPr lang="en-US" noProof="0" dirty="0"/>
        </a:p>
      </dgm:t>
    </dgm:pt>
    <dgm:pt modelId="{DAD627D8-8449-4A32-88A6-FDA4F3C0D615}" type="sibTrans" cxnId="{C866E64C-2FD6-4E56-83E4-FB6E6D24D4EC}">
      <dgm:prSet/>
      <dgm:spPr/>
      <dgm:t>
        <a:bodyPr/>
        <a:lstStyle/>
        <a:p>
          <a:endParaRPr lang="en-US" noProof="0" dirty="0"/>
        </a:p>
      </dgm:t>
    </dgm:pt>
    <dgm:pt modelId="{A50CD65B-50FF-4AD6-9C10-856EB8D4E565}">
      <dgm:prSet/>
      <dgm:spPr/>
      <dgm:t>
        <a:bodyPr/>
        <a:lstStyle/>
        <a:p>
          <a:r>
            <a:rPr lang="en-US" noProof="0" dirty="0" smtClean="0"/>
            <a:t>Ontology IRI</a:t>
          </a:r>
          <a:endParaRPr lang="en-US" noProof="0" dirty="0"/>
        </a:p>
      </dgm:t>
    </dgm:pt>
    <dgm:pt modelId="{85A12DD7-5803-44E0-A8AA-714C39DD3303}" type="parTrans" cxnId="{6126458F-35DA-4757-A064-280D01040672}">
      <dgm:prSet/>
      <dgm:spPr/>
      <dgm:t>
        <a:bodyPr/>
        <a:lstStyle/>
        <a:p>
          <a:endParaRPr lang="en-US" noProof="0" dirty="0"/>
        </a:p>
      </dgm:t>
    </dgm:pt>
    <dgm:pt modelId="{7863F313-B233-40E0-A795-D7A294FD91BC}" type="sibTrans" cxnId="{6126458F-35DA-4757-A064-280D01040672}">
      <dgm:prSet/>
      <dgm:spPr/>
      <dgm:t>
        <a:bodyPr/>
        <a:lstStyle/>
        <a:p>
          <a:endParaRPr lang="en-US" noProof="0" dirty="0"/>
        </a:p>
      </dgm:t>
    </dgm:pt>
    <dgm:pt modelId="{2A6EF1B8-8E3D-49BB-A134-FD16FC4049EF}">
      <dgm:prSet/>
      <dgm:spPr/>
      <dgm:t>
        <a:bodyPr/>
        <a:lstStyle/>
        <a:p>
          <a:r>
            <a:rPr lang="en-US" noProof="0" dirty="0" smtClean="0"/>
            <a:t>Document IRI</a:t>
          </a:r>
          <a:endParaRPr lang="en-US" noProof="0" dirty="0"/>
        </a:p>
      </dgm:t>
    </dgm:pt>
    <dgm:pt modelId="{8E76EFDF-3D73-49AF-B09F-B014E18BA4FF}" type="parTrans" cxnId="{CB270828-65DD-4180-95E5-F0547C12A2C4}">
      <dgm:prSet/>
      <dgm:spPr/>
      <dgm:t>
        <a:bodyPr/>
        <a:lstStyle/>
        <a:p>
          <a:endParaRPr lang="en-US" noProof="0" dirty="0"/>
        </a:p>
      </dgm:t>
    </dgm:pt>
    <dgm:pt modelId="{E1210B30-BE8B-4C18-8E93-D721C4EDBB99}" type="sibTrans" cxnId="{CB270828-65DD-4180-95E5-F0547C12A2C4}">
      <dgm:prSet/>
      <dgm:spPr/>
      <dgm:t>
        <a:bodyPr/>
        <a:lstStyle/>
        <a:p>
          <a:endParaRPr lang="en-US" noProof="0" dirty="0"/>
        </a:p>
      </dgm:t>
    </dgm:pt>
    <dgm:pt modelId="{421F4C73-6D9F-49C9-8728-B3FD54699903}">
      <dgm:prSet/>
      <dgm:spPr/>
      <dgm:t>
        <a:bodyPr/>
        <a:lstStyle/>
        <a:p>
          <a:r>
            <a:rPr lang="en-US" noProof="0" dirty="0" smtClean="0"/>
            <a:t>Document Representation IRI</a:t>
          </a:r>
          <a:endParaRPr lang="en-US" noProof="0" dirty="0"/>
        </a:p>
      </dgm:t>
    </dgm:pt>
    <dgm:pt modelId="{7C4018EA-C8CD-462A-9052-A6A6FCA5C50D}" type="parTrans" cxnId="{776F9710-CD86-49BF-BAD6-A0CB933476D2}">
      <dgm:prSet/>
      <dgm:spPr/>
      <dgm:t>
        <a:bodyPr/>
        <a:lstStyle/>
        <a:p>
          <a:endParaRPr lang="en-US" noProof="0" dirty="0"/>
        </a:p>
      </dgm:t>
    </dgm:pt>
    <dgm:pt modelId="{545D2831-3A4E-4CFD-9AFF-1A0E626ACA8B}" type="sibTrans" cxnId="{776F9710-CD86-49BF-BAD6-A0CB933476D2}">
      <dgm:prSet/>
      <dgm:spPr/>
      <dgm:t>
        <a:bodyPr/>
        <a:lstStyle/>
        <a:p>
          <a:endParaRPr lang="en-US" noProof="0" dirty="0"/>
        </a:p>
      </dgm:t>
    </dgm:pt>
    <dgm:pt modelId="{7BF6B0A7-6304-4F33-BF8B-221E3F829CC1}">
      <dgm:prSet/>
      <dgm:spPr/>
      <dgm:t>
        <a:bodyPr/>
        <a:lstStyle/>
        <a:p>
          <a:r>
            <a:rPr lang="en-US" noProof="0" dirty="0" smtClean="0"/>
            <a:t>Concept IRI</a:t>
          </a:r>
          <a:endParaRPr lang="en-US" noProof="0" dirty="0"/>
        </a:p>
      </dgm:t>
    </dgm:pt>
    <dgm:pt modelId="{FC6BF952-F3D4-4A92-AA28-5BC18175716E}" type="parTrans" cxnId="{A2A39166-D4E1-44C3-866E-513CF17F6D56}">
      <dgm:prSet/>
      <dgm:spPr/>
      <dgm:t>
        <a:bodyPr/>
        <a:lstStyle/>
        <a:p>
          <a:endParaRPr lang="en-US" noProof="0" dirty="0"/>
        </a:p>
      </dgm:t>
    </dgm:pt>
    <dgm:pt modelId="{45516F62-8658-44BB-8BBD-63FD7559F8CE}" type="sibTrans" cxnId="{A2A39166-D4E1-44C3-866E-513CF17F6D56}">
      <dgm:prSet/>
      <dgm:spPr/>
      <dgm:t>
        <a:bodyPr/>
        <a:lstStyle/>
        <a:p>
          <a:endParaRPr lang="en-US" noProof="0" dirty="0"/>
        </a:p>
      </dgm:t>
    </dgm:pt>
    <dgm:pt modelId="{A4506A8A-D372-4211-BB94-2E67A13A4A74}">
      <dgm:prSet/>
      <dgm:spPr/>
      <dgm:t>
        <a:bodyPr/>
        <a:lstStyle/>
        <a:p>
          <a:r>
            <a:rPr lang="en-US" noProof="0" dirty="0" smtClean="0"/>
            <a:t>Id IRI</a:t>
          </a:r>
          <a:endParaRPr lang="en-US" noProof="0" dirty="0"/>
        </a:p>
      </dgm:t>
    </dgm:pt>
    <dgm:pt modelId="{4A7A5ABF-A94E-4B97-97EB-EDD9175E318F}" type="parTrans" cxnId="{D1E5D7F1-6EC8-4712-947F-65BBFCAA43E9}">
      <dgm:prSet/>
      <dgm:spPr/>
      <dgm:t>
        <a:bodyPr/>
        <a:lstStyle/>
        <a:p>
          <a:endParaRPr lang="en-US" noProof="0" dirty="0"/>
        </a:p>
      </dgm:t>
    </dgm:pt>
    <dgm:pt modelId="{16D1B95D-8A32-44F5-BC24-C74B618049B0}" type="sibTrans" cxnId="{D1E5D7F1-6EC8-4712-947F-65BBFCAA43E9}">
      <dgm:prSet/>
      <dgm:spPr/>
      <dgm:t>
        <a:bodyPr/>
        <a:lstStyle/>
        <a:p>
          <a:endParaRPr lang="en-US" noProof="0" dirty="0"/>
        </a:p>
      </dgm:t>
    </dgm:pt>
    <dgm:pt modelId="{541539E2-0CB4-4025-B8C2-EAF89C1CE5F2}">
      <dgm:prSet/>
      <dgm:spPr/>
      <dgm:t>
        <a:bodyPr/>
        <a:lstStyle/>
        <a:p>
          <a:r>
            <a:rPr lang="en-US" noProof="0" dirty="0" smtClean="0"/>
            <a:t>Information IRI</a:t>
          </a:r>
          <a:endParaRPr lang="en-US" noProof="0" dirty="0"/>
        </a:p>
      </dgm:t>
    </dgm:pt>
    <dgm:pt modelId="{6A6DEEFD-E5E5-4480-B367-6A63226F2ACC}" type="parTrans" cxnId="{46B3995F-0C6B-44E1-909F-B21D712FBD9E}">
      <dgm:prSet/>
      <dgm:spPr>
        <a:ln>
          <a:noFill/>
        </a:ln>
      </dgm:spPr>
      <dgm:t>
        <a:bodyPr/>
        <a:lstStyle/>
        <a:p>
          <a:endParaRPr lang="en-US" noProof="0" dirty="0"/>
        </a:p>
      </dgm:t>
    </dgm:pt>
    <dgm:pt modelId="{91471039-C019-4D0B-B55B-7D5893214096}" type="sibTrans" cxnId="{46B3995F-0C6B-44E1-909F-B21D712FBD9E}">
      <dgm:prSet/>
      <dgm:spPr/>
      <dgm:t>
        <a:bodyPr/>
        <a:lstStyle/>
        <a:p>
          <a:endParaRPr lang="en-US" noProof="0" dirty="0"/>
        </a:p>
      </dgm:t>
    </dgm:pt>
    <dgm:pt modelId="{A670061F-32CA-4A40-9890-4BCECE8241AD}">
      <dgm:prSet/>
      <dgm:spPr/>
      <dgm:t>
        <a:bodyPr/>
        <a:lstStyle/>
        <a:p>
          <a:r>
            <a:rPr lang="en-US" noProof="0" dirty="0" smtClean="0"/>
            <a:t>Non-Information IRI</a:t>
          </a:r>
          <a:endParaRPr lang="en-US" noProof="0" dirty="0"/>
        </a:p>
      </dgm:t>
    </dgm:pt>
    <dgm:pt modelId="{5D38CE31-3A3C-4489-A3FF-8DD0C19D170B}" type="parTrans" cxnId="{47075AD0-A8E2-4073-8AF2-647B29D6F110}">
      <dgm:prSet/>
      <dgm:spPr/>
      <dgm:t>
        <a:bodyPr/>
        <a:lstStyle/>
        <a:p>
          <a:endParaRPr lang="en-US"/>
        </a:p>
      </dgm:t>
    </dgm:pt>
    <dgm:pt modelId="{FE319544-380A-48DC-82E0-B8264982675C}" type="sibTrans" cxnId="{47075AD0-A8E2-4073-8AF2-647B29D6F110}">
      <dgm:prSet/>
      <dgm:spPr/>
      <dgm:t>
        <a:bodyPr/>
        <a:lstStyle/>
        <a:p>
          <a:endParaRPr lang="en-US"/>
        </a:p>
      </dgm:t>
    </dgm:pt>
    <dgm:pt modelId="{C80F32EF-42CB-4D15-8562-F42C343E7AF1}" type="pres">
      <dgm:prSet presAssocID="{033A4F94-CC86-466E-B271-2602670ACB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3664CF-B2BC-44CF-B2C7-A5982C0C0333}" type="pres">
      <dgm:prSet presAssocID="{1D5F5B45-B833-4D36-A9D4-954807472BF5}" presName="hierRoot1" presStyleCnt="0">
        <dgm:presLayoutVars>
          <dgm:hierBranch val="init"/>
        </dgm:presLayoutVars>
      </dgm:prSet>
      <dgm:spPr/>
    </dgm:pt>
    <dgm:pt modelId="{E33FA158-1FE2-45ED-937D-686C5E1C17FC}" type="pres">
      <dgm:prSet presAssocID="{1D5F5B45-B833-4D36-A9D4-954807472BF5}" presName="rootComposite1" presStyleCnt="0"/>
      <dgm:spPr/>
    </dgm:pt>
    <dgm:pt modelId="{C0E79E5B-A59B-487B-9029-9754424F662F}" type="pres">
      <dgm:prSet presAssocID="{1D5F5B45-B833-4D36-A9D4-954807472BF5}" presName="rootText1" presStyleLbl="node0" presStyleIdx="0" presStyleCnt="2" custLinFactY="-98510" custLinFactNeighborX="628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8B8880-5C8A-451C-8A10-4CE1FA1D8A8D}" type="pres">
      <dgm:prSet presAssocID="{1D5F5B45-B833-4D36-A9D4-954807472BF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9D8C766-5EB4-4CFC-A334-8BDA5EB1697E}" type="pres">
      <dgm:prSet presAssocID="{1D5F5B45-B833-4D36-A9D4-954807472BF5}" presName="hierChild2" presStyleCnt="0"/>
      <dgm:spPr/>
    </dgm:pt>
    <dgm:pt modelId="{D42D4CEF-8476-419D-9B03-ADFE80670C0B}" type="pres">
      <dgm:prSet presAssocID="{8E662AB7-53FF-4364-8DF1-424C98D2B3F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FBAE118-F808-4E90-ADCA-C69802371C67}" type="pres">
      <dgm:prSet presAssocID="{C0A6F3C9-C4BD-4C19-A88F-53B849255E79}" presName="hierRoot2" presStyleCnt="0">
        <dgm:presLayoutVars>
          <dgm:hierBranch val="init"/>
        </dgm:presLayoutVars>
      </dgm:prSet>
      <dgm:spPr/>
    </dgm:pt>
    <dgm:pt modelId="{E8F8158B-EEC2-4A3B-868F-8133FE21FC74}" type="pres">
      <dgm:prSet presAssocID="{C0A6F3C9-C4BD-4C19-A88F-53B849255E79}" presName="rootComposite" presStyleCnt="0"/>
      <dgm:spPr/>
    </dgm:pt>
    <dgm:pt modelId="{BC4E75B1-77BD-49BA-A318-88291DCDE39F}" type="pres">
      <dgm:prSet presAssocID="{C0A6F3C9-C4BD-4C19-A88F-53B849255E79}" presName="rootText" presStyleLbl="node2" presStyleIdx="0" presStyleCnt="2" custLinFactY="-51717" custLinFactNeighborX="-57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1CB3F6-13F8-44C9-9364-527F0425B264}" type="pres">
      <dgm:prSet presAssocID="{C0A6F3C9-C4BD-4C19-A88F-53B849255E79}" presName="rootConnector" presStyleLbl="node2" presStyleIdx="0" presStyleCnt="2"/>
      <dgm:spPr/>
      <dgm:t>
        <a:bodyPr/>
        <a:lstStyle/>
        <a:p>
          <a:endParaRPr lang="en-US"/>
        </a:p>
      </dgm:t>
    </dgm:pt>
    <dgm:pt modelId="{258629C5-15C7-452B-9A04-E993BC290CAD}" type="pres">
      <dgm:prSet presAssocID="{C0A6F3C9-C4BD-4C19-A88F-53B849255E79}" presName="hierChild4" presStyleCnt="0"/>
      <dgm:spPr/>
    </dgm:pt>
    <dgm:pt modelId="{D3D79A07-4334-4922-99F0-5DA940592CB7}" type="pres">
      <dgm:prSet presAssocID="{BF908F32-1AF3-4235-BBE6-9A631BD26EE6}" presName="Name37" presStyleLbl="parChTrans1D3" presStyleIdx="0" presStyleCnt="2"/>
      <dgm:spPr/>
      <dgm:t>
        <a:bodyPr/>
        <a:lstStyle/>
        <a:p>
          <a:endParaRPr lang="en-US"/>
        </a:p>
      </dgm:t>
    </dgm:pt>
    <dgm:pt modelId="{3EF8270A-66DF-41FB-8871-219BDFF5E47F}" type="pres">
      <dgm:prSet presAssocID="{99956C4C-C2FC-4279-9F74-6526428AB642}" presName="hierRoot2" presStyleCnt="0">
        <dgm:presLayoutVars>
          <dgm:hierBranch/>
        </dgm:presLayoutVars>
      </dgm:prSet>
      <dgm:spPr/>
    </dgm:pt>
    <dgm:pt modelId="{5BDF668D-D306-4FE9-87D3-64D2F1CDD72D}" type="pres">
      <dgm:prSet presAssocID="{99956C4C-C2FC-4279-9F74-6526428AB642}" presName="rootComposite" presStyleCnt="0"/>
      <dgm:spPr/>
    </dgm:pt>
    <dgm:pt modelId="{5BC8FC7D-7A9B-4D1D-A9E1-3F7D399CF72B}" type="pres">
      <dgm:prSet presAssocID="{99956C4C-C2FC-4279-9F74-6526428AB642}" presName="rootText" presStyleLbl="node3" presStyleIdx="0" presStyleCnt="2" custLinFactNeighborX="-3261" custLinFactNeighborY="-653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E0F108-0AB7-4FAA-B4C0-7908C1CDDF06}" type="pres">
      <dgm:prSet presAssocID="{99956C4C-C2FC-4279-9F74-6526428AB642}" presName="rootConnector" presStyleLbl="node3" presStyleIdx="0" presStyleCnt="2"/>
      <dgm:spPr/>
      <dgm:t>
        <a:bodyPr/>
        <a:lstStyle/>
        <a:p>
          <a:endParaRPr lang="en-US"/>
        </a:p>
      </dgm:t>
    </dgm:pt>
    <dgm:pt modelId="{14365D77-A584-4802-B4CE-1D4799D30CA5}" type="pres">
      <dgm:prSet presAssocID="{99956C4C-C2FC-4279-9F74-6526428AB642}" presName="hierChild4" presStyleCnt="0"/>
      <dgm:spPr/>
    </dgm:pt>
    <dgm:pt modelId="{381B334E-47BE-4474-8F23-4EF3ED23B076}" type="pres">
      <dgm:prSet presAssocID="{736330B6-17E0-4857-BA91-DEB6D50A2323}" presName="Name35" presStyleLbl="parChTrans1D4" presStyleIdx="0" presStyleCnt="9"/>
      <dgm:spPr/>
      <dgm:t>
        <a:bodyPr/>
        <a:lstStyle/>
        <a:p>
          <a:endParaRPr lang="en-US"/>
        </a:p>
      </dgm:t>
    </dgm:pt>
    <dgm:pt modelId="{3BE11D29-FA24-4D4D-ABB5-6F010AE35404}" type="pres">
      <dgm:prSet presAssocID="{9A5F50FA-DA66-417C-B659-6E8658F49E45}" presName="hierRoot2" presStyleCnt="0">
        <dgm:presLayoutVars>
          <dgm:hierBranch/>
        </dgm:presLayoutVars>
      </dgm:prSet>
      <dgm:spPr/>
    </dgm:pt>
    <dgm:pt modelId="{DC5A2DA2-9DA9-4634-A3AB-F19773367829}" type="pres">
      <dgm:prSet presAssocID="{9A5F50FA-DA66-417C-B659-6E8658F49E45}" presName="rootComposite" presStyleCnt="0"/>
      <dgm:spPr/>
    </dgm:pt>
    <dgm:pt modelId="{D4757220-5198-4746-A321-E08F817F8B58}" type="pres">
      <dgm:prSet presAssocID="{9A5F50FA-DA66-417C-B659-6E8658F49E45}" presName="rootText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B98D56-BF0C-4893-B493-5E656C4E2808}" type="pres">
      <dgm:prSet presAssocID="{9A5F50FA-DA66-417C-B659-6E8658F49E45}" presName="rootConnector" presStyleLbl="node4" presStyleIdx="0" presStyleCnt="9"/>
      <dgm:spPr/>
      <dgm:t>
        <a:bodyPr/>
        <a:lstStyle/>
        <a:p>
          <a:endParaRPr lang="en-US"/>
        </a:p>
      </dgm:t>
    </dgm:pt>
    <dgm:pt modelId="{75BB98BF-317D-43D7-8F9B-E51641195AA1}" type="pres">
      <dgm:prSet presAssocID="{9A5F50FA-DA66-417C-B659-6E8658F49E45}" presName="hierChild4" presStyleCnt="0"/>
      <dgm:spPr/>
    </dgm:pt>
    <dgm:pt modelId="{A2E12111-4D73-4E0E-BC90-3A59EA1EDA52}" type="pres">
      <dgm:prSet presAssocID="{9A5F50FA-DA66-417C-B659-6E8658F49E45}" presName="hierChild5" presStyleCnt="0"/>
      <dgm:spPr/>
    </dgm:pt>
    <dgm:pt modelId="{28C2EC34-D272-4A2B-88B8-8D69CC652FAB}" type="pres">
      <dgm:prSet presAssocID="{17252BC3-8A56-4DA3-B5C9-0ED06D051C4D}" presName="Name35" presStyleLbl="parChTrans1D4" presStyleIdx="1" presStyleCnt="9"/>
      <dgm:spPr/>
      <dgm:t>
        <a:bodyPr/>
        <a:lstStyle/>
        <a:p>
          <a:endParaRPr lang="en-US"/>
        </a:p>
      </dgm:t>
    </dgm:pt>
    <dgm:pt modelId="{E8F5B2F1-A27B-4E07-B898-9D5643BB494F}" type="pres">
      <dgm:prSet presAssocID="{0F78B37F-2FDB-46C0-959F-8806380EF012}" presName="hierRoot2" presStyleCnt="0">
        <dgm:presLayoutVars>
          <dgm:hierBranch val="init"/>
        </dgm:presLayoutVars>
      </dgm:prSet>
      <dgm:spPr/>
    </dgm:pt>
    <dgm:pt modelId="{992C4DAA-765F-42C2-AFE1-E0B4ABBF2526}" type="pres">
      <dgm:prSet presAssocID="{0F78B37F-2FDB-46C0-959F-8806380EF012}" presName="rootComposite" presStyleCnt="0"/>
      <dgm:spPr/>
    </dgm:pt>
    <dgm:pt modelId="{CF432F38-424E-4E58-820C-2B98B63CECC7}" type="pres">
      <dgm:prSet presAssocID="{0F78B37F-2FDB-46C0-959F-8806380EF012}" presName="rootText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A65D73-30E5-48EA-9749-5CAC834D31F5}" type="pres">
      <dgm:prSet presAssocID="{0F78B37F-2FDB-46C0-959F-8806380EF012}" presName="rootConnector" presStyleLbl="node4" presStyleIdx="1" presStyleCnt="9"/>
      <dgm:spPr/>
      <dgm:t>
        <a:bodyPr/>
        <a:lstStyle/>
        <a:p>
          <a:endParaRPr lang="en-US"/>
        </a:p>
      </dgm:t>
    </dgm:pt>
    <dgm:pt modelId="{73A69511-9677-44FE-812A-99264234BBA0}" type="pres">
      <dgm:prSet presAssocID="{0F78B37F-2FDB-46C0-959F-8806380EF012}" presName="hierChild4" presStyleCnt="0"/>
      <dgm:spPr/>
    </dgm:pt>
    <dgm:pt modelId="{B964CF33-8B32-49E8-B1D4-7236019567CE}" type="pres">
      <dgm:prSet presAssocID="{0F78B37F-2FDB-46C0-959F-8806380EF012}" presName="hierChild5" presStyleCnt="0"/>
      <dgm:spPr/>
    </dgm:pt>
    <dgm:pt modelId="{C5693FC4-651F-4457-AAE9-EE1074A21E85}" type="pres">
      <dgm:prSet presAssocID="{F597841E-FD04-40D9-BA4E-2C0F84F24677}" presName="Name35" presStyleLbl="parChTrans1D4" presStyleIdx="2" presStyleCnt="9"/>
      <dgm:spPr/>
      <dgm:t>
        <a:bodyPr/>
        <a:lstStyle/>
        <a:p>
          <a:endParaRPr lang="en-US"/>
        </a:p>
      </dgm:t>
    </dgm:pt>
    <dgm:pt modelId="{FEC4F9D6-A5EF-4475-8007-59B6FE95FBE9}" type="pres">
      <dgm:prSet presAssocID="{F19CCA40-E8D3-400C-AE47-DD01BB6D0A87}" presName="hierRoot2" presStyleCnt="0">
        <dgm:presLayoutVars>
          <dgm:hierBranch val="init"/>
        </dgm:presLayoutVars>
      </dgm:prSet>
      <dgm:spPr/>
    </dgm:pt>
    <dgm:pt modelId="{765DB53E-31AF-473C-88B8-AF2961577A49}" type="pres">
      <dgm:prSet presAssocID="{F19CCA40-E8D3-400C-AE47-DD01BB6D0A87}" presName="rootComposite" presStyleCnt="0"/>
      <dgm:spPr/>
    </dgm:pt>
    <dgm:pt modelId="{080FA6A5-DF60-49F1-952F-1BF763322603}" type="pres">
      <dgm:prSet presAssocID="{F19CCA40-E8D3-400C-AE47-DD01BB6D0A87}" presName="rootText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8CE066-FD00-4020-9189-86E3CE648714}" type="pres">
      <dgm:prSet presAssocID="{F19CCA40-E8D3-400C-AE47-DD01BB6D0A87}" presName="rootConnector" presStyleLbl="node4" presStyleIdx="2" presStyleCnt="9"/>
      <dgm:spPr/>
      <dgm:t>
        <a:bodyPr/>
        <a:lstStyle/>
        <a:p>
          <a:endParaRPr lang="en-US"/>
        </a:p>
      </dgm:t>
    </dgm:pt>
    <dgm:pt modelId="{77E2F50E-4946-4BD2-993D-B4B52B06702A}" type="pres">
      <dgm:prSet presAssocID="{F19CCA40-E8D3-400C-AE47-DD01BB6D0A87}" presName="hierChild4" presStyleCnt="0"/>
      <dgm:spPr/>
    </dgm:pt>
    <dgm:pt modelId="{AEFEF52D-16B8-49CC-8431-7A409A923D42}" type="pres">
      <dgm:prSet presAssocID="{F19CCA40-E8D3-400C-AE47-DD01BB6D0A87}" presName="hierChild5" presStyleCnt="0"/>
      <dgm:spPr/>
    </dgm:pt>
    <dgm:pt modelId="{DF0C3E20-D8AC-40FF-AE1C-375CAE70CE0F}" type="pres">
      <dgm:prSet presAssocID="{85A12DD7-5803-44E0-A8AA-714C39DD3303}" presName="Name35" presStyleLbl="parChTrans1D4" presStyleIdx="3" presStyleCnt="9"/>
      <dgm:spPr/>
      <dgm:t>
        <a:bodyPr/>
        <a:lstStyle/>
        <a:p>
          <a:endParaRPr lang="en-US"/>
        </a:p>
      </dgm:t>
    </dgm:pt>
    <dgm:pt modelId="{1EF3ACD6-B250-4973-A2DB-C5774506E77E}" type="pres">
      <dgm:prSet presAssocID="{A50CD65B-50FF-4AD6-9C10-856EB8D4E565}" presName="hierRoot2" presStyleCnt="0">
        <dgm:presLayoutVars>
          <dgm:hierBranch val="init"/>
        </dgm:presLayoutVars>
      </dgm:prSet>
      <dgm:spPr/>
    </dgm:pt>
    <dgm:pt modelId="{9A86820D-FCCF-4A0D-A467-E8599F4ED544}" type="pres">
      <dgm:prSet presAssocID="{A50CD65B-50FF-4AD6-9C10-856EB8D4E565}" presName="rootComposite" presStyleCnt="0"/>
      <dgm:spPr/>
    </dgm:pt>
    <dgm:pt modelId="{5F1A55E0-949B-4B86-B2E0-03049C109A58}" type="pres">
      <dgm:prSet presAssocID="{A50CD65B-50FF-4AD6-9C10-856EB8D4E565}" presName="rootText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62AA04-A4DF-42AB-B751-852A2E19DC54}" type="pres">
      <dgm:prSet presAssocID="{A50CD65B-50FF-4AD6-9C10-856EB8D4E565}" presName="rootConnector" presStyleLbl="node4" presStyleIdx="3" presStyleCnt="9"/>
      <dgm:spPr/>
      <dgm:t>
        <a:bodyPr/>
        <a:lstStyle/>
        <a:p>
          <a:endParaRPr lang="en-US"/>
        </a:p>
      </dgm:t>
    </dgm:pt>
    <dgm:pt modelId="{29489BC6-466E-4A8B-A618-A8DE60C8B216}" type="pres">
      <dgm:prSet presAssocID="{A50CD65B-50FF-4AD6-9C10-856EB8D4E565}" presName="hierChild4" presStyleCnt="0"/>
      <dgm:spPr/>
    </dgm:pt>
    <dgm:pt modelId="{AC792C96-4037-4723-B590-AAE5D90F26AF}" type="pres">
      <dgm:prSet presAssocID="{6A6DEEFD-E5E5-4480-B367-6A63226F2ACC}" presName="Name37" presStyleLbl="parChTrans1D4" presStyleIdx="4" presStyleCnt="9"/>
      <dgm:spPr/>
      <dgm:t>
        <a:bodyPr/>
        <a:lstStyle/>
        <a:p>
          <a:endParaRPr lang="en-US"/>
        </a:p>
      </dgm:t>
    </dgm:pt>
    <dgm:pt modelId="{17B3C9A0-41D8-4F32-9F22-48A72C74A961}" type="pres">
      <dgm:prSet presAssocID="{541539E2-0CB4-4025-B8C2-EAF89C1CE5F2}" presName="hierRoot2" presStyleCnt="0">
        <dgm:presLayoutVars>
          <dgm:hierBranch val="init"/>
        </dgm:presLayoutVars>
      </dgm:prSet>
      <dgm:spPr/>
    </dgm:pt>
    <dgm:pt modelId="{315B77BF-1AD5-433E-8956-03E2D07F5399}" type="pres">
      <dgm:prSet presAssocID="{541539E2-0CB4-4025-B8C2-EAF89C1CE5F2}" presName="rootComposite" presStyleCnt="0"/>
      <dgm:spPr/>
    </dgm:pt>
    <dgm:pt modelId="{70389367-485A-458D-B977-D82111260DCB}" type="pres">
      <dgm:prSet presAssocID="{541539E2-0CB4-4025-B8C2-EAF89C1CE5F2}" presName="rootText" presStyleLbl="node4" presStyleIdx="4" presStyleCnt="9" custScaleX="190998" custLinFactNeighborX="12343" custLinFactNeighborY="954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ADE27D-FA5B-432A-AA36-97B9BC827205}" type="pres">
      <dgm:prSet presAssocID="{541539E2-0CB4-4025-B8C2-EAF89C1CE5F2}" presName="rootConnector" presStyleLbl="node4" presStyleIdx="4" presStyleCnt="9"/>
      <dgm:spPr/>
      <dgm:t>
        <a:bodyPr/>
        <a:lstStyle/>
        <a:p>
          <a:endParaRPr lang="en-US"/>
        </a:p>
      </dgm:t>
    </dgm:pt>
    <dgm:pt modelId="{D4F91495-F6DB-41E8-902E-EE87B58BCB6A}" type="pres">
      <dgm:prSet presAssocID="{541539E2-0CB4-4025-B8C2-EAF89C1CE5F2}" presName="hierChild4" presStyleCnt="0"/>
      <dgm:spPr/>
    </dgm:pt>
    <dgm:pt modelId="{D2E7F070-7457-45DE-81B6-4D3F5CBD0209}" type="pres">
      <dgm:prSet presAssocID="{541539E2-0CB4-4025-B8C2-EAF89C1CE5F2}" presName="hierChild5" presStyleCnt="0"/>
      <dgm:spPr/>
    </dgm:pt>
    <dgm:pt modelId="{897EAD2A-4A3B-4669-A4A5-531B5B2A7B18}" type="pres">
      <dgm:prSet presAssocID="{A50CD65B-50FF-4AD6-9C10-856EB8D4E565}" presName="hierChild5" presStyleCnt="0"/>
      <dgm:spPr/>
    </dgm:pt>
    <dgm:pt modelId="{024C0264-1BAF-4962-B721-A56A676D9CFF}" type="pres">
      <dgm:prSet presAssocID="{99956C4C-C2FC-4279-9F74-6526428AB642}" presName="hierChild5" presStyleCnt="0"/>
      <dgm:spPr/>
    </dgm:pt>
    <dgm:pt modelId="{CAD4575A-C55A-470E-8B48-D383EC816D0B}" type="pres">
      <dgm:prSet presAssocID="{1468940D-16C1-4590-9AD5-C5D8FAF96855}" presName="Name37" presStyleLbl="parChTrans1D3" presStyleIdx="1" presStyleCnt="2"/>
      <dgm:spPr/>
      <dgm:t>
        <a:bodyPr/>
        <a:lstStyle/>
        <a:p>
          <a:endParaRPr lang="en-US"/>
        </a:p>
      </dgm:t>
    </dgm:pt>
    <dgm:pt modelId="{4FDDE290-C339-4537-9A2F-4964273B7519}" type="pres">
      <dgm:prSet presAssocID="{8D6020EC-24E9-48CC-B61C-50C568788502}" presName="hierRoot2" presStyleCnt="0">
        <dgm:presLayoutVars>
          <dgm:hierBranch/>
        </dgm:presLayoutVars>
      </dgm:prSet>
      <dgm:spPr/>
    </dgm:pt>
    <dgm:pt modelId="{DFF1F86D-1778-4F08-AC9D-9BB1FEAE4B16}" type="pres">
      <dgm:prSet presAssocID="{8D6020EC-24E9-48CC-B61C-50C568788502}" presName="rootComposite" presStyleCnt="0"/>
      <dgm:spPr/>
    </dgm:pt>
    <dgm:pt modelId="{1E1011D6-4A9A-400A-8BFA-A5079889CD61}" type="pres">
      <dgm:prSet presAssocID="{8D6020EC-24E9-48CC-B61C-50C568788502}" presName="rootText" presStyleLbl="node3" presStyleIdx="1" presStyleCnt="2" custLinFactNeighborX="-3261" custLinFactNeighborY="-653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EE512-A778-4FA1-A42E-D85E993F5077}" type="pres">
      <dgm:prSet presAssocID="{8D6020EC-24E9-48CC-B61C-50C568788502}" presName="rootConnector" presStyleLbl="node3" presStyleIdx="1" presStyleCnt="2"/>
      <dgm:spPr/>
      <dgm:t>
        <a:bodyPr/>
        <a:lstStyle/>
        <a:p>
          <a:endParaRPr lang="en-US"/>
        </a:p>
      </dgm:t>
    </dgm:pt>
    <dgm:pt modelId="{D1B84F19-E559-4DA4-8F09-9A14AE310DB8}" type="pres">
      <dgm:prSet presAssocID="{8D6020EC-24E9-48CC-B61C-50C568788502}" presName="hierChild4" presStyleCnt="0"/>
      <dgm:spPr/>
    </dgm:pt>
    <dgm:pt modelId="{23A6B14E-8C1D-4903-907D-9B8F7EEE10DF}" type="pres">
      <dgm:prSet presAssocID="{8E76EFDF-3D73-49AF-B09F-B014E18BA4FF}" presName="Name35" presStyleLbl="parChTrans1D4" presStyleIdx="5" presStyleCnt="9"/>
      <dgm:spPr/>
      <dgm:t>
        <a:bodyPr/>
        <a:lstStyle/>
        <a:p>
          <a:endParaRPr lang="en-US"/>
        </a:p>
      </dgm:t>
    </dgm:pt>
    <dgm:pt modelId="{BBD91075-87E2-41C1-9D0F-80247506A53E}" type="pres">
      <dgm:prSet presAssocID="{2A6EF1B8-8E3D-49BB-A134-FD16FC4049EF}" presName="hierRoot2" presStyleCnt="0">
        <dgm:presLayoutVars>
          <dgm:hierBranch val="init"/>
        </dgm:presLayoutVars>
      </dgm:prSet>
      <dgm:spPr/>
    </dgm:pt>
    <dgm:pt modelId="{8B3F0074-7989-43DD-B50F-4B9B31173D68}" type="pres">
      <dgm:prSet presAssocID="{2A6EF1B8-8E3D-49BB-A134-FD16FC4049EF}" presName="rootComposite" presStyleCnt="0"/>
      <dgm:spPr/>
    </dgm:pt>
    <dgm:pt modelId="{CAA9E38B-14E8-4C17-934A-43503F1840ED}" type="pres">
      <dgm:prSet presAssocID="{2A6EF1B8-8E3D-49BB-A134-FD16FC4049EF}" presName="rootText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9F67D2-863A-4EBC-B2D5-8BA0957FE222}" type="pres">
      <dgm:prSet presAssocID="{2A6EF1B8-8E3D-49BB-A134-FD16FC4049EF}" presName="rootConnector" presStyleLbl="node4" presStyleIdx="5" presStyleCnt="9"/>
      <dgm:spPr/>
      <dgm:t>
        <a:bodyPr/>
        <a:lstStyle/>
        <a:p>
          <a:endParaRPr lang="en-US"/>
        </a:p>
      </dgm:t>
    </dgm:pt>
    <dgm:pt modelId="{483E95BA-6BA1-4199-8082-9A444F9B1B78}" type="pres">
      <dgm:prSet presAssocID="{2A6EF1B8-8E3D-49BB-A134-FD16FC4049EF}" presName="hierChild4" presStyleCnt="0"/>
      <dgm:spPr/>
    </dgm:pt>
    <dgm:pt modelId="{33ED4EBA-7682-4970-A901-50FFACCF396D}" type="pres">
      <dgm:prSet presAssocID="{2A6EF1B8-8E3D-49BB-A134-FD16FC4049EF}" presName="hierChild5" presStyleCnt="0"/>
      <dgm:spPr/>
    </dgm:pt>
    <dgm:pt modelId="{9D378DA9-7331-4893-9DEE-76B8482C81A7}" type="pres">
      <dgm:prSet presAssocID="{7C4018EA-C8CD-462A-9052-A6A6FCA5C50D}" presName="Name35" presStyleLbl="parChTrans1D4" presStyleIdx="6" presStyleCnt="9"/>
      <dgm:spPr/>
      <dgm:t>
        <a:bodyPr/>
        <a:lstStyle/>
        <a:p>
          <a:endParaRPr lang="en-US"/>
        </a:p>
      </dgm:t>
    </dgm:pt>
    <dgm:pt modelId="{EC1C0503-B949-422D-A4F6-861E2D8E27E4}" type="pres">
      <dgm:prSet presAssocID="{421F4C73-6D9F-49C9-8728-B3FD54699903}" presName="hierRoot2" presStyleCnt="0">
        <dgm:presLayoutVars>
          <dgm:hierBranch val="init"/>
        </dgm:presLayoutVars>
      </dgm:prSet>
      <dgm:spPr/>
    </dgm:pt>
    <dgm:pt modelId="{686C2071-D350-4FC3-89A8-9C909EE25FB8}" type="pres">
      <dgm:prSet presAssocID="{421F4C73-6D9F-49C9-8728-B3FD54699903}" presName="rootComposite" presStyleCnt="0"/>
      <dgm:spPr/>
    </dgm:pt>
    <dgm:pt modelId="{C83E1736-0FAA-48B2-AB5C-1BEC024ABDA9}" type="pres">
      <dgm:prSet presAssocID="{421F4C73-6D9F-49C9-8728-B3FD54699903}" presName="rootText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C55318-1DCD-452E-BD33-05AFB686AD3B}" type="pres">
      <dgm:prSet presAssocID="{421F4C73-6D9F-49C9-8728-B3FD54699903}" presName="rootConnector" presStyleLbl="node4" presStyleIdx="6" presStyleCnt="9"/>
      <dgm:spPr/>
      <dgm:t>
        <a:bodyPr/>
        <a:lstStyle/>
        <a:p>
          <a:endParaRPr lang="en-US"/>
        </a:p>
      </dgm:t>
    </dgm:pt>
    <dgm:pt modelId="{F8425FFC-AD14-4410-9E5C-ECA6D06B66A1}" type="pres">
      <dgm:prSet presAssocID="{421F4C73-6D9F-49C9-8728-B3FD54699903}" presName="hierChild4" presStyleCnt="0"/>
      <dgm:spPr/>
    </dgm:pt>
    <dgm:pt modelId="{E2EE5A99-2C12-450D-93E7-92740A6A7DDA}" type="pres">
      <dgm:prSet presAssocID="{421F4C73-6D9F-49C9-8728-B3FD54699903}" presName="hierChild5" presStyleCnt="0"/>
      <dgm:spPr/>
    </dgm:pt>
    <dgm:pt modelId="{53128CCC-196E-4DC0-9390-992077015B39}" type="pres">
      <dgm:prSet presAssocID="{FC6BF952-F3D4-4A92-AA28-5BC18175716E}" presName="Name35" presStyleLbl="parChTrans1D4" presStyleIdx="7" presStyleCnt="9"/>
      <dgm:spPr/>
      <dgm:t>
        <a:bodyPr/>
        <a:lstStyle/>
        <a:p>
          <a:endParaRPr lang="en-US"/>
        </a:p>
      </dgm:t>
    </dgm:pt>
    <dgm:pt modelId="{FA007994-BF54-4C63-B267-09169E0AA64E}" type="pres">
      <dgm:prSet presAssocID="{7BF6B0A7-6304-4F33-BF8B-221E3F829CC1}" presName="hierRoot2" presStyleCnt="0">
        <dgm:presLayoutVars>
          <dgm:hierBranch val="init"/>
        </dgm:presLayoutVars>
      </dgm:prSet>
      <dgm:spPr/>
    </dgm:pt>
    <dgm:pt modelId="{DC2FEA8B-75C6-44AC-A2BB-AD3FA22E0FCC}" type="pres">
      <dgm:prSet presAssocID="{7BF6B0A7-6304-4F33-BF8B-221E3F829CC1}" presName="rootComposite" presStyleCnt="0"/>
      <dgm:spPr/>
    </dgm:pt>
    <dgm:pt modelId="{E1B90AB0-FABA-491F-AFBD-B7543861DE24}" type="pres">
      <dgm:prSet presAssocID="{7BF6B0A7-6304-4F33-BF8B-221E3F829CC1}" presName="rootText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5914E4-67CB-4C1D-8B18-25D4CD9830CC}" type="pres">
      <dgm:prSet presAssocID="{7BF6B0A7-6304-4F33-BF8B-221E3F829CC1}" presName="rootConnector" presStyleLbl="node4" presStyleIdx="7" presStyleCnt="9"/>
      <dgm:spPr/>
      <dgm:t>
        <a:bodyPr/>
        <a:lstStyle/>
        <a:p>
          <a:endParaRPr lang="en-US"/>
        </a:p>
      </dgm:t>
    </dgm:pt>
    <dgm:pt modelId="{C5F85345-FF9A-4D1E-9130-F27159CE2837}" type="pres">
      <dgm:prSet presAssocID="{7BF6B0A7-6304-4F33-BF8B-221E3F829CC1}" presName="hierChild4" presStyleCnt="0"/>
      <dgm:spPr/>
    </dgm:pt>
    <dgm:pt modelId="{6BEAA9C6-CE46-402B-AB52-52CA16B240D1}" type="pres">
      <dgm:prSet presAssocID="{7BF6B0A7-6304-4F33-BF8B-221E3F829CC1}" presName="hierChild5" presStyleCnt="0"/>
      <dgm:spPr/>
    </dgm:pt>
    <dgm:pt modelId="{B18086C4-65D2-467E-BE80-E888CA8F012A}" type="pres">
      <dgm:prSet presAssocID="{4A7A5ABF-A94E-4B97-97EB-EDD9175E318F}" presName="Name35" presStyleLbl="parChTrans1D4" presStyleIdx="8" presStyleCnt="9"/>
      <dgm:spPr/>
      <dgm:t>
        <a:bodyPr/>
        <a:lstStyle/>
        <a:p>
          <a:endParaRPr lang="en-US"/>
        </a:p>
      </dgm:t>
    </dgm:pt>
    <dgm:pt modelId="{27A32930-C773-40C2-80A1-C16A0CF2EAB3}" type="pres">
      <dgm:prSet presAssocID="{A4506A8A-D372-4211-BB94-2E67A13A4A74}" presName="hierRoot2" presStyleCnt="0">
        <dgm:presLayoutVars>
          <dgm:hierBranch val="init"/>
        </dgm:presLayoutVars>
      </dgm:prSet>
      <dgm:spPr/>
    </dgm:pt>
    <dgm:pt modelId="{34EB9483-2805-4A30-B1FE-73322D000D86}" type="pres">
      <dgm:prSet presAssocID="{A4506A8A-D372-4211-BB94-2E67A13A4A74}" presName="rootComposite" presStyleCnt="0"/>
      <dgm:spPr/>
    </dgm:pt>
    <dgm:pt modelId="{871C4C1D-8BA3-4008-9F4C-C50087ADB2FF}" type="pres">
      <dgm:prSet presAssocID="{A4506A8A-D372-4211-BB94-2E67A13A4A74}" presName="rootText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DCEA07-A108-464E-B81C-6A8E1B0E8C5D}" type="pres">
      <dgm:prSet presAssocID="{A4506A8A-D372-4211-BB94-2E67A13A4A74}" presName="rootConnector" presStyleLbl="node4" presStyleIdx="8" presStyleCnt="9"/>
      <dgm:spPr/>
      <dgm:t>
        <a:bodyPr/>
        <a:lstStyle/>
        <a:p>
          <a:endParaRPr lang="en-US"/>
        </a:p>
      </dgm:t>
    </dgm:pt>
    <dgm:pt modelId="{025894C4-79BC-43CC-8D61-39419F342DC7}" type="pres">
      <dgm:prSet presAssocID="{A4506A8A-D372-4211-BB94-2E67A13A4A74}" presName="hierChild4" presStyleCnt="0"/>
      <dgm:spPr/>
    </dgm:pt>
    <dgm:pt modelId="{560ACC76-353D-4970-87D4-C668D1AA3FC4}" type="pres">
      <dgm:prSet presAssocID="{A4506A8A-D372-4211-BB94-2E67A13A4A74}" presName="hierChild5" presStyleCnt="0"/>
      <dgm:spPr/>
    </dgm:pt>
    <dgm:pt modelId="{4AC70FA6-24F1-4FD1-8F86-E55885F5D949}" type="pres">
      <dgm:prSet presAssocID="{8D6020EC-24E9-48CC-B61C-50C568788502}" presName="hierChild5" presStyleCnt="0"/>
      <dgm:spPr/>
    </dgm:pt>
    <dgm:pt modelId="{0E29F9B8-77B3-498E-BDA0-5A46D1F00F7E}" type="pres">
      <dgm:prSet presAssocID="{C0A6F3C9-C4BD-4C19-A88F-53B849255E79}" presName="hierChild5" presStyleCnt="0"/>
      <dgm:spPr/>
    </dgm:pt>
    <dgm:pt modelId="{8CCEBF3B-490F-4BE4-BDC2-B1EAAC84D502}" type="pres">
      <dgm:prSet presAssocID="{62FFE3F4-769E-43A6-BE10-C84C87BDC64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1667B0B0-A757-4D33-93B8-5267735D0DA0}" type="pres">
      <dgm:prSet presAssocID="{6F015859-5FA7-445B-B649-4842D720F298}" presName="hierRoot2" presStyleCnt="0">
        <dgm:presLayoutVars>
          <dgm:hierBranch val="init"/>
        </dgm:presLayoutVars>
      </dgm:prSet>
      <dgm:spPr/>
    </dgm:pt>
    <dgm:pt modelId="{FBF9242A-641C-4E27-B08D-9BC737D3F4A6}" type="pres">
      <dgm:prSet presAssocID="{6F015859-5FA7-445B-B649-4842D720F298}" presName="rootComposite" presStyleCnt="0"/>
      <dgm:spPr/>
    </dgm:pt>
    <dgm:pt modelId="{A02E4637-9288-44EF-BE78-376A860A4371}" type="pres">
      <dgm:prSet presAssocID="{6F015859-5FA7-445B-B649-4842D720F298}" presName="rootText" presStyleLbl="node2" presStyleIdx="1" presStyleCnt="2" custLinFactY="-51717" custLinFactNeighborX="-57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2A74B-7E4E-4A25-8CF4-07CBBBFEF7A1}" type="pres">
      <dgm:prSet presAssocID="{6F015859-5FA7-445B-B649-4842D720F298}" presName="rootConnector" presStyleLbl="node2" presStyleIdx="1" presStyleCnt="2"/>
      <dgm:spPr/>
      <dgm:t>
        <a:bodyPr/>
        <a:lstStyle/>
        <a:p>
          <a:endParaRPr lang="en-US"/>
        </a:p>
      </dgm:t>
    </dgm:pt>
    <dgm:pt modelId="{AA437A80-EFCA-4C6A-9458-87F4F09F2C76}" type="pres">
      <dgm:prSet presAssocID="{6F015859-5FA7-445B-B649-4842D720F298}" presName="hierChild4" presStyleCnt="0"/>
      <dgm:spPr/>
    </dgm:pt>
    <dgm:pt modelId="{632CE79B-A644-4BCC-A4BB-3377DEC11D91}" type="pres">
      <dgm:prSet presAssocID="{6F015859-5FA7-445B-B649-4842D720F298}" presName="hierChild5" presStyleCnt="0"/>
      <dgm:spPr/>
    </dgm:pt>
    <dgm:pt modelId="{2006AAA6-DEC6-46D7-95F9-EED2B5E5E6D8}" type="pres">
      <dgm:prSet presAssocID="{1D5F5B45-B833-4D36-A9D4-954807472BF5}" presName="hierChild3" presStyleCnt="0"/>
      <dgm:spPr/>
    </dgm:pt>
    <dgm:pt modelId="{593E2088-1246-417C-B034-6C1CAB9D7E79}" type="pres">
      <dgm:prSet presAssocID="{A670061F-32CA-4A40-9890-4BCECE8241AD}" presName="hierRoot1" presStyleCnt="0">
        <dgm:presLayoutVars>
          <dgm:hierBranch val="init"/>
        </dgm:presLayoutVars>
      </dgm:prSet>
      <dgm:spPr/>
    </dgm:pt>
    <dgm:pt modelId="{9E996C0F-D152-491A-B3BE-7858343C11CF}" type="pres">
      <dgm:prSet presAssocID="{A670061F-32CA-4A40-9890-4BCECE8241AD}" presName="rootComposite1" presStyleCnt="0"/>
      <dgm:spPr/>
    </dgm:pt>
    <dgm:pt modelId="{A186A49A-0C97-428A-A371-B38DAE6D4F7A}" type="pres">
      <dgm:prSet presAssocID="{A670061F-32CA-4A40-9890-4BCECE8241AD}" presName="rootText1" presStyleLbl="node0" presStyleIdx="1" presStyleCnt="2" custScaleX="190998" custLinFactX="-100000" custLinFactY="400000" custLinFactNeighborX="-104657" custLinFactNeighborY="4597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0CAB2A-A6D5-4D12-B216-3368B2AB1D00}" type="pres">
      <dgm:prSet presAssocID="{A670061F-32CA-4A40-9890-4BCECE8241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579D7CB-196D-4E99-A492-61C16A0A935A}" type="pres">
      <dgm:prSet presAssocID="{A670061F-32CA-4A40-9890-4BCECE8241AD}" presName="hierChild2" presStyleCnt="0"/>
      <dgm:spPr/>
    </dgm:pt>
    <dgm:pt modelId="{FEBB3AE2-7A77-4718-8E5E-15A18B45CFBD}" type="pres">
      <dgm:prSet presAssocID="{A670061F-32CA-4A40-9890-4BCECE8241AD}" presName="hierChild3" presStyleCnt="0"/>
      <dgm:spPr/>
    </dgm:pt>
  </dgm:ptLst>
  <dgm:cxnLst>
    <dgm:cxn modelId="{8131FF45-0B47-49AC-89FB-D8EEDCC40150}" type="presOf" srcId="{8E76EFDF-3D73-49AF-B09F-B014E18BA4FF}" destId="{23A6B14E-8C1D-4903-907D-9B8F7EEE10DF}" srcOrd="0" destOrd="0" presId="urn:microsoft.com/office/officeart/2005/8/layout/orgChart1"/>
    <dgm:cxn modelId="{F93FFCF4-8C46-4A7C-85E6-A03719FA6F8F}" srcId="{C0A6F3C9-C4BD-4C19-A88F-53B849255E79}" destId="{8D6020EC-24E9-48CC-B61C-50C568788502}" srcOrd="1" destOrd="0" parTransId="{1468940D-16C1-4590-9AD5-C5D8FAF96855}" sibTransId="{F6D0C0B0-129D-47BB-9F4D-EE8B0BEEE72A}"/>
    <dgm:cxn modelId="{82DC2FC5-71FF-4DE9-938B-504E5A0F8A74}" type="presOf" srcId="{033A4F94-CC86-466E-B271-2602670ACB9B}" destId="{C80F32EF-42CB-4D15-8562-F42C343E7AF1}" srcOrd="0" destOrd="0" presId="urn:microsoft.com/office/officeart/2005/8/layout/orgChart1"/>
    <dgm:cxn modelId="{F9CC7C6B-AD57-43BD-9B79-7885FABE2952}" type="presOf" srcId="{1468940D-16C1-4590-9AD5-C5D8FAF96855}" destId="{CAD4575A-C55A-470E-8B48-D383EC816D0B}" srcOrd="0" destOrd="0" presId="urn:microsoft.com/office/officeart/2005/8/layout/orgChart1"/>
    <dgm:cxn modelId="{D1E5D7F1-6EC8-4712-947F-65BBFCAA43E9}" srcId="{8D6020EC-24E9-48CC-B61C-50C568788502}" destId="{A4506A8A-D372-4211-BB94-2E67A13A4A74}" srcOrd="3" destOrd="0" parTransId="{4A7A5ABF-A94E-4B97-97EB-EDD9175E318F}" sibTransId="{16D1B95D-8A32-44F5-BC24-C74B618049B0}"/>
    <dgm:cxn modelId="{0654131F-2F1A-45DC-99E3-9D5C950D8B5D}" type="presOf" srcId="{1D5F5B45-B833-4D36-A9D4-954807472BF5}" destId="{C0E79E5B-A59B-487B-9029-9754424F662F}" srcOrd="0" destOrd="0" presId="urn:microsoft.com/office/officeart/2005/8/layout/orgChart1"/>
    <dgm:cxn modelId="{82CEB64D-696E-46C0-92A4-4244FDC1D1B2}" type="presOf" srcId="{C0A6F3C9-C4BD-4C19-A88F-53B849255E79}" destId="{901CB3F6-13F8-44C9-9364-527F0425B264}" srcOrd="1" destOrd="0" presId="urn:microsoft.com/office/officeart/2005/8/layout/orgChart1"/>
    <dgm:cxn modelId="{51EF243D-0ECF-48EF-BDBB-8DB0DE179DEA}" srcId="{99956C4C-C2FC-4279-9F74-6526428AB642}" destId="{0F78B37F-2FDB-46C0-959F-8806380EF012}" srcOrd="1" destOrd="0" parTransId="{17252BC3-8A56-4DA3-B5C9-0ED06D051C4D}" sibTransId="{08387FF1-8F08-4D92-8227-4947B3F07ECD}"/>
    <dgm:cxn modelId="{36D413AF-2FCF-4390-921F-1E592E108C30}" type="presOf" srcId="{F597841E-FD04-40D9-BA4E-2C0F84F24677}" destId="{C5693FC4-651F-4457-AAE9-EE1074A21E85}" srcOrd="0" destOrd="0" presId="urn:microsoft.com/office/officeart/2005/8/layout/orgChart1"/>
    <dgm:cxn modelId="{9EC9D337-229C-437B-90CA-55D2F19D1213}" type="presOf" srcId="{2A6EF1B8-8E3D-49BB-A134-FD16FC4049EF}" destId="{CAA9E38B-14E8-4C17-934A-43503F1840ED}" srcOrd="0" destOrd="0" presId="urn:microsoft.com/office/officeart/2005/8/layout/orgChart1"/>
    <dgm:cxn modelId="{9AAD29B9-0FE1-46A2-B5BA-21CB2FC0CFC0}" type="presOf" srcId="{A4506A8A-D372-4211-BB94-2E67A13A4A74}" destId="{871C4C1D-8BA3-4008-9F4C-C50087ADB2FF}" srcOrd="0" destOrd="0" presId="urn:microsoft.com/office/officeart/2005/8/layout/orgChart1"/>
    <dgm:cxn modelId="{6126458F-35DA-4757-A064-280D01040672}" srcId="{99956C4C-C2FC-4279-9F74-6526428AB642}" destId="{A50CD65B-50FF-4AD6-9C10-856EB8D4E565}" srcOrd="3" destOrd="0" parTransId="{85A12DD7-5803-44E0-A8AA-714C39DD3303}" sibTransId="{7863F313-B233-40E0-A795-D7A294FD91BC}"/>
    <dgm:cxn modelId="{6FEAF625-7498-4C45-B0A2-FD0D216A7180}" type="presOf" srcId="{1D5F5B45-B833-4D36-A9D4-954807472BF5}" destId="{798B8880-5C8A-451C-8A10-4CE1FA1D8A8D}" srcOrd="1" destOrd="0" presId="urn:microsoft.com/office/officeart/2005/8/layout/orgChart1"/>
    <dgm:cxn modelId="{8E8581DB-C150-4428-87AC-081EFB2F1B33}" type="presOf" srcId="{17252BC3-8A56-4DA3-B5C9-0ED06D051C4D}" destId="{28C2EC34-D272-4A2B-88B8-8D69CC652FAB}" srcOrd="0" destOrd="0" presId="urn:microsoft.com/office/officeart/2005/8/layout/orgChart1"/>
    <dgm:cxn modelId="{227C3218-BCCC-4C43-AABB-CBF58385872C}" type="presOf" srcId="{541539E2-0CB4-4025-B8C2-EAF89C1CE5F2}" destId="{70389367-485A-458D-B977-D82111260DCB}" srcOrd="0" destOrd="0" presId="urn:microsoft.com/office/officeart/2005/8/layout/orgChart1"/>
    <dgm:cxn modelId="{324E3BDC-D577-4B4D-A6A1-168756A92E10}" srcId="{033A4F94-CC86-466E-B271-2602670ACB9B}" destId="{1D5F5B45-B833-4D36-A9D4-954807472BF5}" srcOrd="0" destOrd="0" parTransId="{C34906E7-EC10-4248-9E03-CFD28E7BF021}" sibTransId="{8F81B5AC-F9D7-429F-A90F-1BBEF5BE17C8}"/>
    <dgm:cxn modelId="{15A5302A-45CF-4532-9FBA-BB6E1A758A2D}" type="presOf" srcId="{8D6020EC-24E9-48CC-B61C-50C568788502}" destId="{1E1011D6-4A9A-400A-8BFA-A5079889CD61}" srcOrd="0" destOrd="0" presId="urn:microsoft.com/office/officeart/2005/8/layout/orgChart1"/>
    <dgm:cxn modelId="{47075AD0-A8E2-4073-8AF2-647B29D6F110}" srcId="{033A4F94-CC86-466E-B271-2602670ACB9B}" destId="{A670061F-32CA-4A40-9890-4BCECE8241AD}" srcOrd="1" destOrd="0" parTransId="{5D38CE31-3A3C-4489-A3FF-8DD0C19D170B}" sibTransId="{FE319544-380A-48DC-82E0-B8264982675C}"/>
    <dgm:cxn modelId="{CA424417-E334-4BD3-8CD0-F12E0E7E481F}" srcId="{99956C4C-C2FC-4279-9F74-6526428AB642}" destId="{9A5F50FA-DA66-417C-B659-6E8658F49E45}" srcOrd="0" destOrd="0" parTransId="{736330B6-17E0-4857-BA91-DEB6D50A2323}" sibTransId="{2596AE8B-1F79-403E-AEF6-AFD40C27F794}"/>
    <dgm:cxn modelId="{B6673D76-D5DB-4315-A195-1A2BED0841FF}" type="presOf" srcId="{4A7A5ABF-A94E-4B97-97EB-EDD9175E318F}" destId="{B18086C4-65D2-467E-BE80-E888CA8F012A}" srcOrd="0" destOrd="0" presId="urn:microsoft.com/office/officeart/2005/8/layout/orgChart1"/>
    <dgm:cxn modelId="{66C93D24-E2B1-46A9-ADBB-9626707CA0D2}" srcId="{1D5F5B45-B833-4D36-A9D4-954807472BF5}" destId="{C0A6F3C9-C4BD-4C19-A88F-53B849255E79}" srcOrd="0" destOrd="0" parTransId="{8E662AB7-53FF-4364-8DF1-424C98D2B3FB}" sibTransId="{F4A33067-8C23-48D0-958C-163DE49573EC}"/>
    <dgm:cxn modelId="{63542E2D-B71B-4EB5-A942-8FC2A484F306}" type="presOf" srcId="{F19CCA40-E8D3-400C-AE47-DD01BB6D0A87}" destId="{080FA6A5-DF60-49F1-952F-1BF763322603}" srcOrd="0" destOrd="0" presId="urn:microsoft.com/office/officeart/2005/8/layout/orgChart1"/>
    <dgm:cxn modelId="{61C8E5D6-0D24-426B-A2A9-57F16675602D}" type="presOf" srcId="{85A12DD7-5803-44E0-A8AA-714C39DD3303}" destId="{DF0C3E20-D8AC-40FF-AE1C-375CAE70CE0F}" srcOrd="0" destOrd="0" presId="urn:microsoft.com/office/officeart/2005/8/layout/orgChart1"/>
    <dgm:cxn modelId="{1A1D317A-49AE-4514-8D72-53019FFC9A9A}" type="presOf" srcId="{FC6BF952-F3D4-4A92-AA28-5BC18175716E}" destId="{53128CCC-196E-4DC0-9390-992077015B39}" srcOrd="0" destOrd="0" presId="urn:microsoft.com/office/officeart/2005/8/layout/orgChart1"/>
    <dgm:cxn modelId="{399EE295-106C-4B72-93EB-7EA39405C4FA}" type="presOf" srcId="{A50CD65B-50FF-4AD6-9C10-856EB8D4E565}" destId="{5F1A55E0-949B-4B86-B2E0-03049C109A58}" srcOrd="0" destOrd="0" presId="urn:microsoft.com/office/officeart/2005/8/layout/orgChart1"/>
    <dgm:cxn modelId="{F1040105-C20C-4461-BE80-0DF83662A3C6}" srcId="{C0A6F3C9-C4BD-4C19-A88F-53B849255E79}" destId="{99956C4C-C2FC-4279-9F74-6526428AB642}" srcOrd="0" destOrd="0" parTransId="{BF908F32-1AF3-4235-BBE6-9A631BD26EE6}" sibTransId="{77C822E8-D70D-4CD5-B688-B72DD23E73BD}"/>
    <dgm:cxn modelId="{3122BC1C-544C-474B-A4E3-F8B75DE57AB8}" type="presOf" srcId="{6F015859-5FA7-445B-B649-4842D720F298}" destId="{A02E4637-9288-44EF-BE78-376A860A4371}" srcOrd="0" destOrd="0" presId="urn:microsoft.com/office/officeart/2005/8/layout/orgChart1"/>
    <dgm:cxn modelId="{F332F95E-94CE-465F-868C-4D90D829FE51}" type="presOf" srcId="{9A5F50FA-DA66-417C-B659-6E8658F49E45}" destId="{D4757220-5198-4746-A321-E08F817F8B58}" srcOrd="0" destOrd="0" presId="urn:microsoft.com/office/officeart/2005/8/layout/orgChart1"/>
    <dgm:cxn modelId="{4F5806BA-9470-498D-919C-0BB3C337EE33}" type="presOf" srcId="{7BF6B0A7-6304-4F33-BF8B-221E3F829CC1}" destId="{625914E4-67CB-4C1D-8B18-25D4CD9830CC}" srcOrd="1" destOrd="0" presId="urn:microsoft.com/office/officeart/2005/8/layout/orgChart1"/>
    <dgm:cxn modelId="{12547FAB-2B38-48E5-A05C-60D6C6FE3A0C}" type="presOf" srcId="{99956C4C-C2FC-4279-9F74-6526428AB642}" destId="{D7E0F108-0AB7-4FAA-B4C0-7908C1CDDF06}" srcOrd="1" destOrd="0" presId="urn:microsoft.com/office/officeart/2005/8/layout/orgChart1"/>
    <dgm:cxn modelId="{62578A48-E1D6-4F03-8281-1155B7DB7BC5}" type="presOf" srcId="{F19CCA40-E8D3-400C-AE47-DD01BB6D0A87}" destId="{588CE066-FD00-4020-9189-86E3CE648714}" srcOrd="1" destOrd="0" presId="urn:microsoft.com/office/officeart/2005/8/layout/orgChart1"/>
    <dgm:cxn modelId="{2F45C999-CD5B-4D77-BEE6-46982BFAC398}" type="presOf" srcId="{541539E2-0CB4-4025-B8C2-EAF89C1CE5F2}" destId="{C1ADE27D-FA5B-432A-AA36-97B9BC827205}" srcOrd="1" destOrd="0" presId="urn:microsoft.com/office/officeart/2005/8/layout/orgChart1"/>
    <dgm:cxn modelId="{11A8A43E-D7F5-435A-B714-25F78643E383}" type="presOf" srcId="{0F78B37F-2FDB-46C0-959F-8806380EF012}" destId="{00A65D73-30E5-48EA-9749-5CAC834D31F5}" srcOrd="1" destOrd="0" presId="urn:microsoft.com/office/officeart/2005/8/layout/orgChart1"/>
    <dgm:cxn modelId="{28BC1002-BFF3-4444-8C67-071E8B475D7C}" type="presOf" srcId="{A670061F-32CA-4A40-9890-4BCECE8241AD}" destId="{9F0CAB2A-A6D5-4D12-B216-3368B2AB1D00}" srcOrd="1" destOrd="0" presId="urn:microsoft.com/office/officeart/2005/8/layout/orgChart1"/>
    <dgm:cxn modelId="{690ACE36-742A-4DDF-A548-91BC183D3F6F}" type="presOf" srcId="{6A6DEEFD-E5E5-4480-B367-6A63226F2ACC}" destId="{AC792C96-4037-4723-B590-AAE5D90F26AF}" srcOrd="0" destOrd="0" presId="urn:microsoft.com/office/officeart/2005/8/layout/orgChart1"/>
    <dgm:cxn modelId="{0B513811-28F1-4652-8095-370A5E6EA396}" type="presOf" srcId="{736330B6-17E0-4857-BA91-DEB6D50A2323}" destId="{381B334E-47BE-4474-8F23-4EF3ED23B076}" srcOrd="0" destOrd="0" presId="urn:microsoft.com/office/officeart/2005/8/layout/orgChart1"/>
    <dgm:cxn modelId="{A2A39166-D4E1-44C3-866E-513CF17F6D56}" srcId="{8D6020EC-24E9-48CC-B61C-50C568788502}" destId="{7BF6B0A7-6304-4F33-BF8B-221E3F829CC1}" srcOrd="2" destOrd="0" parTransId="{FC6BF952-F3D4-4A92-AA28-5BC18175716E}" sibTransId="{45516F62-8658-44BB-8BBD-63FD7559F8CE}"/>
    <dgm:cxn modelId="{776F9710-CD86-49BF-BAD6-A0CB933476D2}" srcId="{8D6020EC-24E9-48CC-B61C-50C568788502}" destId="{421F4C73-6D9F-49C9-8728-B3FD54699903}" srcOrd="1" destOrd="0" parTransId="{7C4018EA-C8CD-462A-9052-A6A6FCA5C50D}" sibTransId="{545D2831-3A4E-4CFD-9AFF-1A0E626ACA8B}"/>
    <dgm:cxn modelId="{B2D886C2-A7C1-4E05-B54A-EEE2EB667779}" type="presOf" srcId="{2A6EF1B8-8E3D-49BB-A134-FD16FC4049EF}" destId="{9F9F67D2-863A-4EBC-B2D5-8BA0957FE222}" srcOrd="1" destOrd="0" presId="urn:microsoft.com/office/officeart/2005/8/layout/orgChart1"/>
    <dgm:cxn modelId="{A66D4CB4-45E2-40F4-9DA6-D2228CD8FFDE}" type="presOf" srcId="{8D6020EC-24E9-48CC-B61C-50C568788502}" destId="{331EE512-A778-4FA1-A42E-D85E993F5077}" srcOrd="1" destOrd="0" presId="urn:microsoft.com/office/officeart/2005/8/layout/orgChart1"/>
    <dgm:cxn modelId="{86577CEC-F88A-4036-9197-F5B5F7EFB04D}" type="presOf" srcId="{421F4C73-6D9F-49C9-8728-B3FD54699903}" destId="{C83E1736-0FAA-48B2-AB5C-1BEC024ABDA9}" srcOrd="0" destOrd="0" presId="urn:microsoft.com/office/officeart/2005/8/layout/orgChart1"/>
    <dgm:cxn modelId="{EA73E3BF-4C37-4CFF-A4BF-0081A597D802}" type="presOf" srcId="{C0A6F3C9-C4BD-4C19-A88F-53B849255E79}" destId="{BC4E75B1-77BD-49BA-A318-88291DCDE39F}" srcOrd="0" destOrd="0" presId="urn:microsoft.com/office/officeart/2005/8/layout/orgChart1"/>
    <dgm:cxn modelId="{FB471051-19A4-40FD-9886-DEDFCFE9E5DC}" type="presOf" srcId="{7BF6B0A7-6304-4F33-BF8B-221E3F829CC1}" destId="{E1B90AB0-FABA-491F-AFBD-B7543861DE24}" srcOrd="0" destOrd="0" presId="urn:microsoft.com/office/officeart/2005/8/layout/orgChart1"/>
    <dgm:cxn modelId="{C894E9E4-72BD-4C44-B8DC-E4846B2487E6}" type="presOf" srcId="{A670061F-32CA-4A40-9890-4BCECE8241AD}" destId="{A186A49A-0C97-428A-A371-B38DAE6D4F7A}" srcOrd="0" destOrd="0" presId="urn:microsoft.com/office/officeart/2005/8/layout/orgChart1"/>
    <dgm:cxn modelId="{44E9869F-3FDE-404E-B89B-71D4E80CF861}" type="presOf" srcId="{62FFE3F4-769E-43A6-BE10-C84C87BDC649}" destId="{8CCEBF3B-490F-4BE4-BDC2-B1EAAC84D502}" srcOrd="0" destOrd="0" presId="urn:microsoft.com/office/officeart/2005/8/layout/orgChart1"/>
    <dgm:cxn modelId="{AD5C3A76-A787-4745-9259-FB73940434BD}" srcId="{1D5F5B45-B833-4D36-A9D4-954807472BF5}" destId="{6F015859-5FA7-445B-B649-4842D720F298}" srcOrd="1" destOrd="0" parTransId="{62FFE3F4-769E-43A6-BE10-C84C87BDC649}" sibTransId="{4744F3CB-1C25-4AC2-B099-FFD641CC01D1}"/>
    <dgm:cxn modelId="{CB270828-65DD-4180-95E5-F0547C12A2C4}" srcId="{8D6020EC-24E9-48CC-B61C-50C568788502}" destId="{2A6EF1B8-8E3D-49BB-A134-FD16FC4049EF}" srcOrd="0" destOrd="0" parTransId="{8E76EFDF-3D73-49AF-B09F-B014E18BA4FF}" sibTransId="{E1210B30-BE8B-4C18-8E93-D721C4EDBB99}"/>
    <dgm:cxn modelId="{C12D463C-F6CD-408B-BF8D-FF7DE0E47CA5}" type="presOf" srcId="{A4506A8A-D372-4211-BB94-2E67A13A4A74}" destId="{F1DCEA07-A108-464E-B81C-6A8E1B0E8C5D}" srcOrd="1" destOrd="0" presId="urn:microsoft.com/office/officeart/2005/8/layout/orgChart1"/>
    <dgm:cxn modelId="{3E20BB5C-0BEA-41A2-B3BC-3CA35579B127}" type="presOf" srcId="{421F4C73-6D9F-49C9-8728-B3FD54699903}" destId="{68C55318-1DCD-452E-BD33-05AFB686AD3B}" srcOrd="1" destOrd="0" presId="urn:microsoft.com/office/officeart/2005/8/layout/orgChart1"/>
    <dgm:cxn modelId="{257BDF76-91B3-41CB-B0E1-0C6E6B034DA0}" type="presOf" srcId="{7C4018EA-C8CD-462A-9052-A6A6FCA5C50D}" destId="{9D378DA9-7331-4893-9DEE-76B8482C81A7}" srcOrd="0" destOrd="0" presId="urn:microsoft.com/office/officeart/2005/8/layout/orgChart1"/>
    <dgm:cxn modelId="{E1106B7D-206A-4CBE-A49A-1F6C6EE188ED}" type="presOf" srcId="{9A5F50FA-DA66-417C-B659-6E8658F49E45}" destId="{CAB98D56-BF0C-4893-B493-5E656C4E2808}" srcOrd="1" destOrd="0" presId="urn:microsoft.com/office/officeart/2005/8/layout/orgChart1"/>
    <dgm:cxn modelId="{651AE900-F6DB-4773-A722-EC09B47D2E84}" type="presOf" srcId="{6F015859-5FA7-445B-B649-4842D720F298}" destId="{E692A74B-7E4E-4A25-8CF4-07CBBBFEF7A1}" srcOrd="1" destOrd="0" presId="urn:microsoft.com/office/officeart/2005/8/layout/orgChart1"/>
    <dgm:cxn modelId="{D4F38B42-716E-486E-B08C-7C0CE967C233}" type="presOf" srcId="{99956C4C-C2FC-4279-9F74-6526428AB642}" destId="{5BC8FC7D-7A9B-4D1D-A9E1-3F7D399CF72B}" srcOrd="0" destOrd="0" presId="urn:microsoft.com/office/officeart/2005/8/layout/orgChart1"/>
    <dgm:cxn modelId="{46B3995F-0C6B-44E1-909F-B21D712FBD9E}" srcId="{A50CD65B-50FF-4AD6-9C10-856EB8D4E565}" destId="{541539E2-0CB4-4025-B8C2-EAF89C1CE5F2}" srcOrd="0" destOrd="0" parTransId="{6A6DEEFD-E5E5-4480-B367-6A63226F2ACC}" sibTransId="{91471039-C019-4D0B-B55B-7D5893214096}"/>
    <dgm:cxn modelId="{A7051866-8008-4C12-BDFC-761363E50371}" type="presOf" srcId="{A50CD65B-50FF-4AD6-9C10-856EB8D4E565}" destId="{D962AA04-A4DF-42AB-B751-852A2E19DC54}" srcOrd="1" destOrd="0" presId="urn:microsoft.com/office/officeart/2005/8/layout/orgChart1"/>
    <dgm:cxn modelId="{6FED6302-D620-44DF-AF8F-ADA9FAC8B445}" type="presOf" srcId="{0F78B37F-2FDB-46C0-959F-8806380EF012}" destId="{CF432F38-424E-4E58-820C-2B98B63CECC7}" srcOrd="0" destOrd="0" presId="urn:microsoft.com/office/officeart/2005/8/layout/orgChart1"/>
    <dgm:cxn modelId="{AB599A6B-C5CC-4ACB-AEB1-8783D6453F53}" type="presOf" srcId="{8E662AB7-53FF-4364-8DF1-424C98D2B3FB}" destId="{D42D4CEF-8476-419D-9B03-ADFE80670C0B}" srcOrd="0" destOrd="0" presId="urn:microsoft.com/office/officeart/2005/8/layout/orgChart1"/>
    <dgm:cxn modelId="{C866E64C-2FD6-4E56-83E4-FB6E6D24D4EC}" srcId="{99956C4C-C2FC-4279-9F74-6526428AB642}" destId="{F19CCA40-E8D3-400C-AE47-DD01BB6D0A87}" srcOrd="2" destOrd="0" parTransId="{F597841E-FD04-40D9-BA4E-2C0F84F24677}" sibTransId="{DAD627D8-8449-4A32-88A6-FDA4F3C0D615}"/>
    <dgm:cxn modelId="{BEEE1D6A-395C-47F3-847B-A39A5C1FEF42}" type="presOf" srcId="{BF908F32-1AF3-4235-BBE6-9A631BD26EE6}" destId="{D3D79A07-4334-4922-99F0-5DA940592CB7}" srcOrd="0" destOrd="0" presId="urn:microsoft.com/office/officeart/2005/8/layout/orgChart1"/>
    <dgm:cxn modelId="{05140A4E-7838-4FB2-8AC8-76761A26D6C8}" type="presParOf" srcId="{C80F32EF-42CB-4D15-8562-F42C343E7AF1}" destId="{653664CF-B2BC-44CF-B2C7-A5982C0C0333}" srcOrd="0" destOrd="0" presId="urn:microsoft.com/office/officeart/2005/8/layout/orgChart1"/>
    <dgm:cxn modelId="{70F99566-BF99-448C-BA1D-A580D67C79C2}" type="presParOf" srcId="{653664CF-B2BC-44CF-B2C7-A5982C0C0333}" destId="{E33FA158-1FE2-45ED-937D-686C5E1C17FC}" srcOrd="0" destOrd="0" presId="urn:microsoft.com/office/officeart/2005/8/layout/orgChart1"/>
    <dgm:cxn modelId="{020806DB-B5E8-4891-A359-30FC3CE6DF5F}" type="presParOf" srcId="{E33FA158-1FE2-45ED-937D-686C5E1C17FC}" destId="{C0E79E5B-A59B-487B-9029-9754424F662F}" srcOrd="0" destOrd="0" presId="urn:microsoft.com/office/officeart/2005/8/layout/orgChart1"/>
    <dgm:cxn modelId="{BDD8F2E9-C3D9-4314-93D0-FF85534F9F28}" type="presParOf" srcId="{E33FA158-1FE2-45ED-937D-686C5E1C17FC}" destId="{798B8880-5C8A-451C-8A10-4CE1FA1D8A8D}" srcOrd="1" destOrd="0" presId="urn:microsoft.com/office/officeart/2005/8/layout/orgChart1"/>
    <dgm:cxn modelId="{1A0AB8AF-DAF0-408C-BFAB-44991085273E}" type="presParOf" srcId="{653664CF-B2BC-44CF-B2C7-A5982C0C0333}" destId="{09D8C766-5EB4-4CFC-A334-8BDA5EB1697E}" srcOrd="1" destOrd="0" presId="urn:microsoft.com/office/officeart/2005/8/layout/orgChart1"/>
    <dgm:cxn modelId="{5D72F530-CB2E-4CA6-BA08-C8002742B1EF}" type="presParOf" srcId="{09D8C766-5EB4-4CFC-A334-8BDA5EB1697E}" destId="{D42D4CEF-8476-419D-9B03-ADFE80670C0B}" srcOrd="0" destOrd="0" presId="urn:microsoft.com/office/officeart/2005/8/layout/orgChart1"/>
    <dgm:cxn modelId="{A7F65773-6AA1-48DD-AB03-DCF285474362}" type="presParOf" srcId="{09D8C766-5EB4-4CFC-A334-8BDA5EB1697E}" destId="{CFBAE118-F808-4E90-ADCA-C69802371C67}" srcOrd="1" destOrd="0" presId="urn:microsoft.com/office/officeart/2005/8/layout/orgChart1"/>
    <dgm:cxn modelId="{F9FE9526-ACDB-42EA-8FC2-D30F9D06AAA4}" type="presParOf" srcId="{CFBAE118-F808-4E90-ADCA-C69802371C67}" destId="{E8F8158B-EEC2-4A3B-868F-8133FE21FC74}" srcOrd="0" destOrd="0" presId="urn:microsoft.com/office/officeart/2005/8/layout/orgChart1"/>
    <dgm:cxn modelId="{86C11683-D0BF-4E26-BD0D-8664AC86C085}" type="presParOf" srcId="{E8F8158B-EEC2-4A3B-868F-8133FE21FC74}" destId="{BC4E75B1-77BD-49BA-A318-88291DCDE39F}" srcOrd="0" destOrd="0" presId="urn:microsoft.com/office/officeart/2005/8/layout/orgChart1"/>
    <dgm:cxn modelId="{9566A8AD-E160-4471-B74C-B8C3FF8A5B33}" type="presParOf" srcId="{E8F8158B-EEC2-4A3B-868F-8133FE21FC74}" destId="{901CB3F6-13F8-44C9-9364-527F0425B264}" srcOrd="1" destOrd="0" presId="urn:microsoft.com/office/officeart/2005/8/layout/orgChart1"/>
    <dgm:cxn modelId="{0FC480A4-6FB9-48AF-8286-DE784E160CC0}" type="presParOf" srcId="{CFBAE118-F808-4E90-ADCA-C69802371C67}" destId="{258629C5-15C7-452B-9A04-E993BC290CAD}" srcOrd="1" destOrd="0" presId="urn:microsoft.com/office/officeart/2005/8/layout/orgChart1"/>
    <dgm:cxn modelId="{5331ABBF-ACB3-4669-8299-8E21B199D612}" type="presParOf" srcId="{258629C5-15C7-452B-9A04-E993BC290CAD}" destId="{D3D79A07-4334-4922-99F0-5DA940592CB7}" srcOrd="0" destOrd="0" presId="urn:microsoft.com/office/officeart/2005/8/layout/orgChart1"/>
    <dgm:cxn modelId="{863F61E9-77CE-472D-B851-169BE475DB0B}" type="presParOf" srcId="{258629C5-15C7-452B-9A04-E993BC290CAD}" destId="{3EF8270A-66DF-41FB-8871-219BDFF5E47F}" srcOrd="1" destOrd="0" presId="urn:microsoft.com/office/officeart/2005/8/layout/orgChart1"/>
    <dgm:cxn modelId="{576E02EC-EC75-499C-A5A3-06315BCF286F}" type="presParOf" srcId="{3EF8270A-66DF-41FB-8871-219BDFF5E47F}" destId="{5BDF668D-D306-4FE9-87D3-64D2F1CDD72D}" srcOrd="0" destOrd="0" presId="urn:microsoft.com/office/officeart/2005/8/layout/orgChart1"/>
    <dgm:cxn modelId="{F881D63B-FDC7-4F6E-8A13-29D9446133F8}" type="presParOf" srcId="{5BDF668D-D306-4FE9-87D3-64D2F1CDD72D}" destId="{5BC8FC7D-7A9B-4D1D-A9E1-3F7D399CF72B}" srcOrd="0" destOrd="0" presId="urn:microsoft.com/office/officeart/2005/8/layout/orgChart1"/>
    <dgm:cxn modelId="{78B62279-21E7-4317-B817-7E57045DE273}" type="presParOf" srcId="{5BDF668D-D306-4FE9-87D3-64D2F1CDD72D}" destId="{D7E0F108-0AB7-4FAA-B4C0-7908C1CDDF06}" srcOrd="1" destOrd="0" presId="urn:microsoft.com/office/officeart/2005/8/layout/orgChart1"/>
    <dgm:cxn modelId="{39B849E0-8891-48C5-AA22-058AD9947675}" type="presParOf" srcId="{3EF8270A-66DF-41FB-8871-219BDFF5E47F}" destId="{14365D77-A584-4802-B4CE-1D4799D30CA5}" srcOrd="1" destOrd="0" presId="urn:microsoft.com/office/officeart/2005/8/layout/orgChart1"/>
    <dgm:cxn modelId="{3D1824CC-52EA-4249-A840-0AAFF7DE698C}" type="presParOf" srcId="{14365D77-A584-4802-B4CE-1D4799D30CA5}" destId="{381B334E-47BE-4474-8F23-4EF3ED23B076}" srcOrd="0" destOrd="0" presId="urn:microsoft.com/office/officeart/2005/8/layout/orgChart1"/>
    <dgm:cxn modelId="{3E655522-F5D2-4B0B-B9B6-3849DD6723A4}" type="presParOf" srcId="{14365D77-A584-4802-B4CE-1D4799D30CA5}" destId="{3BE11D29-FA24-4D4D-ABB5-6F010AE35404}" srcOrd="1" destOrd="0" presId="urn:microsoft.com/office/officeart/2005/8/layout/orgChart1"/>
    <dgm:cxn modelId="{580AF6CC-0CAF-4A87-9E02-9B1ED4F5122F}" type="presParOf" srcId="{3BE11D29-FA24-4D4D-ABB5-6F010AE35404}" destId="{DC5A2DA2-9DA9-4634-A3AB-F19773367829}" srcOrd="0" destOrd="0" presId="urn:microsoft.com/office/officeart/2005/8/layout/orgChart1"/>
    <dgm:cxn modelId="{05A89FF3-B6FD-438C-A159-9B150FEBA1EE}" type="presParOf" srcId="{DC5A2DA2-9DA9-4634-A3AB-F19773367829}" destId="{D4757220-5198-4746-A321-E08F817F8B58}" srcOrd="0" destOrd="0" presId="urn:microsoft.com/office/officeart/2005/8/layout/orgChart1"/>
    <dgm:cxn modelId="{15F5E0BD-17A7-454E-8054-ADE70F379DB3}" type="presParOf" srcId="{DC5A2DA2-9DA9-4634-A3AB-F19773367829}" destId="{CAB98D56-BF0C-4893-B493-5E656C4E2808}" srcOrd="1" destOrd="0" presId="urn:microsoft.com/office/officeart/2005/8/layout/orgChart1"/>
    <dgm:cxn modelId="{FCF414EE-BE80-4C81-B07E-1C361C70680F}" type="presParOf" srcId="{3BE11D29-FA24-4D4D-ABB5-6F010AE35404}" destId="{75BB98BF-317D-43D7-8F9B-E51641195AA1}" srcOrd="1" destOrd="0" presId="urn:microsoft.com/office/officeart/2005/8/layout/orgChart1"/>
    <dgm:cxn modelId="{95CDE428-DC53-433D-B3D4-3E18C7F59D6A}" type="presParOf" srcId="{3BE11D29-FA24-4D4D-ABB5-6F010AE35404}" destId="{A2E12111-4D73-4E0E-BC90-3A59EA1EDA52}" srcOrd="2" destOrd="0" presId="urn:microsoft.com/office/officeart/2005/8/layout/orgChart1"/>
    <dgm:cxn modelId="{FC31A744-9D68-4FA6-936F-5AA68B4DBAE7}" type="presParOf" srcId="{14365D77-A584-4802-B4CE-1D4799D30CA5}" destId="{28C2EC34-D272-4A2B-88B8-8D69CC652FAB}" srcOrd="2" destOrd="0" presId="urn:microsoft.com/office/officeart/2005/8/layout/orgChart1"/>
    <dgm:cxn modelId="{37E89D9D-7419-47BA-B35A-2762D2E4BDD2}" type="presParOf" srcId="{14365D77-A584-4802-B4CE-1D4799D30CA5}" destId="{E8F5B2F1-A27B-4E07-B898-9D5643BB494F}" srcOrd="3" destOrd="0" presId="urn:microsoft.com/office/officeart/2005/8/layout/orgChart1"/>
    <dgm:cxn modelId="{543DC72D-7B71-44D8-B25E-30F04080BFF3}" type="presParOf" srcId="{E8F5B2F1-A27B-4E07-B898-9D5643BB494F}" destId="{992C4DAA-765F-42C2-AFE1-E0B4ABBF2526}" srcOrd="0" destOrd="0" presId="urn:microsoft.com/office/officeart/2005/8/layout/orgChart1"/>
    <dgm:cxn modelId="{682B6ABC-2149-48E6-BFFD-F522607F9B5A}" type="presParOf" srcId="{992C4DAA-765F-42C2-AFE1-E0B4ABBF2526}" destId="{CF432F38-424E-4E58-820C-2B98B63CECC7}" srcOrd="0" destOrd="0" presId="urn:microsoft.com/office/officeart/2005/8/layout/orgChart1"/>
    <dgm:cxn modelId="{6648CF5C-2A05-4020-B88B-0762E0F97CD6}" type="presParOf" srcId="{992C4DAA-765F-42C2-AFE1-E0B4ABBF2526}" destId="{00A65D73-30E5-48EA-9749-5CAC834D31F5}" srcOrd="1" destOrd="0" presId="urn:microsoft.com/office/officeart/2005/8/layout/orgChart1"/>
    <dgm:cxn modelId="{F5D31690-43E7-4AB3-A2B3-E947ADBFD811}" type="presParOf" srcId="{E8F5B2F1-A27B-4E07-B898-9D5643BB494F}" destId="{73A69511-9677-44FE-812A-99264234BBA0}" srcOrd="1" destOrd="0" presId="urn:microsoft.com/office/officeart/2005/8/layout/orgChart1"/>
    <dgm:cxn modelId="{465DD3D9-743F-41C4-A3BB-3587232EFDD5}" type="presParOf" srcId="{E8F5B2F1-A27B-4E07-B898-9D5643BB494F}" destId="{B964CF33-8B32-49E8-B1D4-7236019567CE}" srcOrd="2" destOrd="0" presId="urn:microsoft.com/office/officeart/2005/8/layout/orgChart1"/>
    <dgm:cxn modelId="{D461A053-DDAB-436C-B2EC-0B1D995F7AD5}" type="presParOf" srcId="{14365D77-A584-4802-B4CE-1D4799D30CA5}" destId="{C5693FC4-651F-4457-AAE9-EE1074A21E85}" srcOrd="4" destOrd="0" presId="urn:microsoft.com/office/officeart/2005/8/layout/orgChart1"/>
    <dgm:cxn modelId="{4E11F70E-5261-42B8-9623-9CEB2D1A87B6}" type="presParOf" srcId="{14365D77-A584-4802-B4CE-1D4799D30CA5}" destId="{FEC4F9D6-A5EF-4475-8007-59B6FE95FBE9}" srcOrd="5" destOrd="0" presId="urn:microsoft.com/office/officeart/2005/8/layout/orgChart1"/>
    <dgm:cxn modelId="{43C9DE48-8654-4827-99FB-99932DEC82B2}" type="presParOf" srcId="{FEC4F9D6-A5EF-4475-8007-59B6FE95FBE9}" destId="{765DB53E-31AF-473C-88B8-AF2961577A49}" srcOrd="0" destOrd="0" presId="urn:microsoft.com/office/officeart/2005/8/layout/orgChart1"/>
    <dgm:cxn modelId="{62715712-3B6E-496C-B85A-D8A2A2A89C0D}" type="presParOf" srcId="{765DB53E-31AF-473C-88B8-AF2961577A49}" destId="{080FA6A5-DF60-49F1-952F-1BF763322603}" srcOrd="0" destOrd="0" presId="urn:microsoft.com/office/officeart/2005/8/layout/orgChart1"/>
    <dgm:cxn modelId="{CEC556EC-84B1-485D-A358-2C537F03CBB4}" type="presParOf" srcId="{765DB53E-31AF-473C-88B8-AF2961577A49}" destId="{588CE066-FD00-4020-9189-86E3CE648714}" srcOrd="1" destOrd="0" presId="urn:microsoft.com/office/officeart/2005/8/layout/orgChart1"/>
    <dgm:cxn modelId="{D5FFAEEA-BD6F-4687-839D-3FEC05FA323E}" type="presParOf" srcId="{FEC4F9D6-A5EF-4475-8007-59B6FE95FBE9}" destId="{77E2F50E-4946-4BD2-993D-B4B52B06702A}" srcOrd="1" destOrd="0" presId="urn:microsoft.com/office/officeart/2005/8/layout/orgChart1"/>
    <dgm:cxn modelId="{1F1FDCB1-ABB5-47F8-9C7D-E053DE75E493}" type="presParOf" srcId="{FEC4F9D6-A5EF-4475-8007-59B6FE95FBE9}" destId="{AEFEF52D-16B8-49CC-8431-7A409A923D42}" srcOrd="2" destOrd="0" presId="urn:microsoft.com/office/officeart/2005/8/layout/orgChart1"/>
    <dgm:cxn modelId="{822C39EA-BCF7-430D-9A65-B5333B387400}" type="presParOf" srcId="{14365D77-A584-4802-B4CE-1D4799D30CA5}" destId="{DF0C3E20-D8AC-40FF-AE1C-375CAE70CE0F}" srcOrd="6" destOrd="0" presId="urn:microsoft.com/office/officeart/2005/8/layout/orgChart1"/>
    <dgm:cxn modelId="{E4A9F123-2A23-46F6-A013-95E5A6B7740C}" type="presParOf" srcId="{14365D77-A584-4802-B4CE-1D4799D30CA5}" destId="{1EF3ACD6-B250-4973-A2DB-C5774506E77E}" srcOrd="7" destOrd="0" presId="urn:microsoft.com/office/officeart/2005/8/layout/orgChart1"/>
    <dgm:cxn modelId="{D760C5C9-E4C0-4FB7-B178-D58023670F08}" type="presParOf" srcId="{1EF3ACD6-B250-4973-A2DB-C5774506E77E}" destId="{9A86820D-FCCF-4A0D-A467-E8599F4ED544}" srcOrd="0" destOrd="0" presId="urn:microsoft.com/office/officeart/2005/8/layout/orgChart1"/>
    <dgm:cxn modelId="{0E278E96-C81D-484D-BEC3-7E62198B16FA}" type="presParOf" srcId="{9A86820D-FCCF-4A0D-A467-E8599F4ED544}" destId="{5F1A55E0-949B-4B86-B2E0-03049C109A58}" srcOrd="0" destOrd="0" presId="urn:microsoft.com/office/officeart/2005/8/layout/orgChart1"/>
    <dgm:cxn modelId="{74CFF5C7-BFD3-4710-8D3A-C3D45FC3C27F}" type="presParOf" srcId="{9A86820D-FCCF-4A0D-A467-E8599F4ED544}" destId="{D962AA04-A4DF-42AB-B751-852A2E19DC54}" srcOrd="1" destOrd="0" presId="urn:microsoft.com/office/officeart/2005/8/layout/orgChart1"/>
    <dgm:cxn modelId="{3296B979-3DBF-4C47-9653-5E9B9E8BC125}" type="presParOf" srcId="{1EF3ACD6-B250-4973-A2DB-C5774506E77E}" destId="{29489BC6-466E-4A8B-A618-A8DE60C8B216}" srcOrd="1" destOrd="0" presId="urn:microsoft.com/office/officeart/2005/8/layout/orgChart1"/>
    <dgm:cxn modelId="{A2784485-B027-47FD-A0A8-5AE7686E0631}" type="presParOf" srcId="{29489BC6-466E-4A8B-A618-A8DE60C8B216}" destId="{AC792C96-4037-4723-B590-AAE5D90F26AF}" srcOrd="0" destOrd="0" presId="urn:microsoft.com/office/officeart/2005/8/layout/orgChart1"/>
    <dgm:cxn modelId="{53FA8D0F-A547-4AE3-8C6D-43F7DB597BA3}" type="presParOf" srcId="{29489BC6-466E-4A8B-A618-A8DE60C8B216}" destId="{17B3C9A0-41D8-4F32-9F22-48A72C74A961}" srcOrd="1" destOrd="0" presId="urn:microsoft.com/office/officeart/2005/8/layout/orgChart1"/>
    <dgm:cxn modelId="{72CAE6B0-532F-4840-A9AF-308E35B32FE4}" type="presParOf" srcId="{17B3C9A0-41D8-4F32-9F22-48A72C74A961}" destId="{315B77BF-1AD5-433E-8956-03E2D07F5399}" srcOrd="0" destOrd="0" presId="urn:microsoft.com/office/officeart/2005/8/layout/orgChart1"/>
    <dgm:cxn modelId="{1611B0EF-4780-471E-868C-FD59524C4BE7}" type="presParOf" srcId="{315B77BF-1AD5-433E-8956-03E2D07F5399}" destId="{70389367-485A-458D-B977-D82111260DCB}" srcOrd="0" destOrd="0" presId="urn:microsoft.com/office/officeart/2005/8/layout/orgChart1"/>
    <dgm:cxn modelId="{14A842CC-EBA1-4EF2-ADDB-6E3EC70969B3}" type="presParOf" srcId="{315B77BF-1AD5-433E-8956-03E2D07F5399}" destId="{C1ADE27D-FA5B-432A-AA36-97B9BC827205}" srcOrd="1" destOrd="0" presId="urn:microsoft.com/office/officeart/2005/8/layout/orgChart1"/>
    <dgm:cxn modelId="{7F6F44E5-5489-4CE4-91F5-92B08A27C153}" type="presParOf" srcId="{17B3C9A0-41D8-4F32-9F22-48A72C74A961}" destId="{D4F91495-F6DB-41E8-902E-EE87B58BCB6A}" srcOrd="1" destOrd="0" presId="urn:microsoft.com/office/officeart/2005/8/layout/orgChart1"/>
    <dgm:cxn modelId="{B9A0827A-1269-4B71-B97A-FF2A7318CC7D}" type="presParOf" srcId="{17B3C9A0-41D8-4F32-9F22-48A72C74A961}" destId="{D2E7F070-7457-45DE-81B6-4D3F5CBD0209}" srcOrd="2" destOrd="0" presId="urn:microsoft.com/office/officeart/2005/8/layout/orgChart1"/>
    <dgm:cxn modelId="{01DB27C5-BF4D-45E2-BF9F-8CC3ED4710D8}" type="presParOf" srcId="{1EF3ACD6-B250-4973-A2DB-C5774506E77E}" destId="{897EAD2A-4A3B-4669-A4A5-531B5B2A7B18}" srcOrd="2" destOrd="0" presId="urn:microsoft.com/office/officeart/2005/8/layout/orgChart1"/>
    <dgm:cxn modelId="{39944D84-09E7-402F-BA01-11297585BD24}" type="presParOf" srcId="{3EF8270A-66DF-41FB-8871-219BDFF5E47F}" destId="{024C0264-1BAF-4962-B721-A56A676D9CFF}" srcOrd="2" destOrd="0" presId="urn:microsoft.com/office/officeart/2005/8/layout/orgChart1"/>
    <dgm:cxn modelId="{BD5EE3F0-2EE1-44A6-98BA-F1CC473E490F}" type="presParOf" srcId="{258629C5-15C7-452B-9A04-E993BC290CAD}" destId="{CAD4575A-C55A-470E-8B48-D383EC816D0B}" srcOrd="2" destOrd="0" presId="urn:microsoft.com/office/officeart/2005/8/layout/orgChart1"/>
    <dgm:cxn modelId="{4E4C4D48-4140-44EF-A6D7-C407DE56B2FB}" type="presParOf" srcId="{258629C5-15C7-452B-9A04-E993BC290CAD}" destId="{4FDDE290-C339-4537-9A2F-4964273B7519}" srcOrd="3" destOrd="0" presId="urn:microsoft.com/office/officeart/2005/8/layout/orgChart1"/>
    <dgm:cxn modelId="{9E1644CE-8671-4169-90FB-23344FFA9499}" type="presParOf" srcId="{4FDDE290-C339-4537-9A2F-4964273B7519}" destId="{DFF1F86D-1778-4F08-AC9D-9BB1FEAE4B16}" srcOrd="0" destOrd="0" presId="urn:microsoft.com/office/officeart/2005/8/layout/orgChart1"/>
    <dgm:cxn modelId="{91E1DE16-2172-43EE-B1F8-B90E7BB6122C}" type="presParOf" srcId="{DFF1F86D-1778-4F08-AC9D-9BB1FEAE4B16}" destId="{1E1011D6-4A9A-400A-8BFA-A5079889CD61}" srcOrd="0" destOrd="0" presId="urn:microsoft.com/office/officeart/2005/8/layout/orgChart1"/>
    <dgm:cxn modelId="{63A070E3-AD02-49C7-9979-72DAD33D2FA1}" type="presParOf" srcId="{DFF1F86D-1778-4F08-AC9D-9BB1FEAE4B16}" destId="{331EE512-A778-4FA1-A42E-D85E993F5077}" srcOrd="1" destOrd="0" presId="urn:microsoft.com/office/officeart/2005/8/layout/orgChart1"/>
    <dgm:cxn modelId="{D02508A9-4675-4833-974A-808E54B2DB96}" type="presParOf" srcId="{4FDDE290-C339-4537-9A2F-4964273B7519}" destId="{D1B84F19-E559-4DA4-8F09-9A14AE310DB8}" srcOrd="1" destOrd="0" presId="urn:microsoft.com/office/officeart/2005/8/layout/orgChart1"/>
    <dgm:cxn modelId="{32E6536E-CDA0-4467-BD0A-9380A768D27C}" type="presParOf" srcId="{D1B84F19-E559-4DA4-8F09-9A14AE310DB8}" destId="{23A6B14E-8C1D-4903-907D-9B8F7EEE10DF}" srcOrd="0" destOrd="0" presId="urn:microsoft.com/office/officeart/2005/8/layout/orgChart1"/>
    <dgm:cxn modelId="{F27934BF-7A59-468A-8F50-A93E079AD34C}" type="presParOf" srcId="{D1B84F19-E559-4DA4-8F09-9A14AE310DB8}" destId="{BBD91075-87E2-41C1-9D0F-80247506A53E}" srcOrd="1" destOrd="0" presId="urn:microsoft.com/office/officeart/2005/8/layout/orgChart1"/>
    <dgm:cxn modelId="{FA00EF14-B724-4B21-A291-C6E32B99C174}" type="presParOf" srcId="{BBD91075-87E2-41C1-9D0F-80247506A53E}" destId="{8B3F0074-7989-43DD-B50F-4B9B31173D68}" srcOrd="0" destOrd="0" presId="urn:microsoft.com/office/officeart/2005/8/layout/orgChart1"/>
    <dgm:cxn modelId="{931072C6-C314-408F-8487-FFE2B8006361}" type="presParOf" srcId="{8B3F0074-7989-43DD-B50F-4B9B31173D68}" destId="{CAA9E38B-14E8-4C17-934A-43503F1840ED}" srcOrd="0" destOrd="0" presId="urn:microsoft.com/office/officeart/2005/8/layout/orgChart1"/>
    <dgm:cxn modelId="{75145C93-2A96-43C2-8F5B-53D1A0FD964D}" type="presParOf" srcId="{8B3F0074-7989-43DD-B50F-4B9B31173D68}" destId="{9F9F67D2-863A-4EBC-B2D5-8BA0957FE222}" srcOrd="1" destOrd="0" presId="urn:microsoft.com/office/officeart/2005/8/layout/orgChart1"/>
    <dgm:cxn modelId="{4E3C855D-DE94-4F90-B6EE-A36509D54553}" type="presParOf" srcId="{BBD91075-87E2-41C1-9D0F-80247506A53E}" destId="{483E95BA-6BA1-4199-8082-9A444F9B1B78}" srcOrd="1" destOrd="0" presId="urn:microsoft.com/office/officeart/2005/8/layout/orgChart1"/>
    <dgm:cxn modelId="{A5E4CABE-7B23-433E-8CA1-726A37AF2E4F}" type="presParOf" srcId="{BBD91075-87E2-41C1-9D0F-80247506A53E}" destId="{33ED4EBA-7682-4970-A901-50FFACCF396D}" srcOrd="2" destOrd="0" presId="urn:microsoft.com/office/officeart/2005/8/layout/orgChart1"/>
    <dgm:cxn modelId="{D6C3E456-3334-4E43-9B3A-E7BBF0549BF2}" type="presParOf" srcId="{D1B84F19-E559-4DA4-8F09-9A14AE310DB8}" destId="{9D378DA9-7331-4893-9DEE-76B8482C81A7}" srcOrd="2" destOrd="0" presId="urn:microsoft.com/office/officeart/2005/8/layout/orgChart1"/>
    <dgm:cxn modelId="{C82BBDD3-4041-481D-B70A-0D05203E3ED2}" type="presParOf" srcId="{D1B84F19-E559-4DA4-8F09-9A14AE310DB8}" destId="{EC1C0503-B949-422D-A4F6-861E2D8E27E4}" srcOrd="3" destOrd="0" presId="urn:microsoft.com/office/officeart/2005/8/layout/orgChart1"/>
    <dgm:cxn modelId="{FD05681F-B1E7-4B96-9508-92BD5DAFE973}" type="presParOf" srcId="{EC1C0503-B949-422D-A4F6-861E2D8E27E4}" destId="{686C2071-D350-4FC3-89A8-9C909EE25FB8}" srcOrd="0" destOrd="0" presId="urn:microsoft.com/office/officeart/2005/8/layout/orgChart1"/>
    <dgm:cxn modelId="{EBC93A0F-88B3-47D2-8753-BFFFD133325D}" type="presParOf" srcId="{686C2071-D350-4FC3-89A8-9C909EE25FB8}" destId="{C83E1736-0FAA-48B2-AB5C-1BEC024ABDA9}" srcOrd="0" destOrd="0" presId="urn:microsoft.com/office/officeart/2005/8/layout/orgChart1"/>
    <dgm:cxn modelId="{F0369207-3490-448F-AAFF-A7C8EC9C87A0}" type="presParOf" srcId="{686C2071-D350-4FC3-89A8-9C909EE25FB8}" destId="{68C55318-1DCD-452E-BD33-05AFB686AD3B}" srcOrd="1" destOrd="0" presId="urn:microsoft.com/office/officeart/2005/8/layout/orgChart1"/>
    <dgm:cxn modelId="{B0E41586-32D2-41E9-A950-EE63997B2D76}" type="presParOf" srcId="{EC1C0503-B949-422D-A4F6-861E2D8E27E4}" destId="{F8425FFC-AD14-4410-9E5C-ECA6D06B66A1}" srcOrd="1" destOrd="0" presId="urn:microsoft.com/office/officeart/2005/8/layout/orgChart1"/>
    <dgm:cxn modelId="{24A66EA4-D0B0-4E31-B9F5-91FA8A0AA541}" type="presParOf" srcId="{EC1C0503-B949-422D-A4F6-861E2D8E27E4}" destId="{E2EE5A99-2C12-450D-93E7-92740A6A7DDA}" srcOrd="2" destOrd="0" presId="urn:microsoft.com/office/officeart/2005/8/layout/orgChart1"/>
    <dgm:cxn modelId="{360813CD-1C54-4C2A-A897-13AF01817A4A}" type="presParOf" srcId="{D1B84F19-E559-4DA4-8F09-9A14AE310DB8}" destId="{53128CCC-196E-4DC0-9390-992077015B39}" srcOrd="4" destOrd="0" presId="urn:microsoft.com/office/officeart/2005/8/layout/orgChart1"/>
    <dgm:cxn modelId="{51013269-AF4F-401F-9DA4-BBD7453731F5}" type="presParOf" srcId="{D1B84F19-E559-4DA4-8F09-9A14AE310DB8}" destId="{FA007994-BF54-4C63-B267-09169E0AA64E}" srcOrd="5" destOrd="0" presId="urn:microsoft.com/office/officeart/2005/8/layout/orgChart1"/>
    <dgm:cxn modelId="{7E6D3A0A-34E0-4E80-B4C2-520D2DCAEF5A}" type="presParOf" srcId="{FA007994-BF54-4C63-B267-09169E0AA64E}" destId="{DC2FEA8B-75C6-44AC-A2BB-AD3FA22E0FCC}" srcOrd="0" destOrd="0" presId="urn:microsoft.com/office/officeart/2005/8/layout/orgChart1"/>
    <dgm:cxn modelId="{F4EC3F96-88F5-4DD3-B4A1-1BB5401B1CC7}" type="presParOf" srcId="{DC2FEA8B-75C6-44AC-A2BB-AD3FA22E0FCC}" destId="{E1B90AB0-FABA-491F-AFBD-B7543861DE24}" srcOrd="0" destOrd="0" presId="urn:microsoft.com/office/officeart/2005/8/layout/orgChart1"/>
    <dgm:cxn modelId="{FA23EA6E-5AE5-40A6-9093-A245979164C1}" type="presParOf" srcId="{DC2FEA8B-75C6-44AC-A2BB-AD3FA22E0FCC}" destId="{625914E4-67CB-4C1D-8B18-25D4CD9830CC}" srcOrd="1" destOrd="0" presId="urn:microsoft.com/office/officeart/2005/8/layout/orgChart1"/>
    <dgm:cxn modelId="{F6129B52-F4A6-4A4E-AA8B-E2DAF6E4754F}" type="presParOf" srcId="{FA007994-BF54-4C63-B267-09169E0AA64E}" destId="{C5F85345-FF9A-4D1E-9130-F27159CE2837}" srcOrd="1" destOrd="0" presId="urn:microsoft.com/office/officeart/2005/8/layout/orgChart1"/>
    <dgm:cxn modelId="{B142C56C-3F9E-48EE-A7D1-AF71CC34D810}" type="presParOf" srcId="{FA007994-BF54-4C63-B267-09169E0AA64E}" destId="{6BEAA9C6-CE46-402B-AB52-52CA16B240D1}" srcOrd="2" destOrd="0" presId="urn:microsoft.com/office/officeart/2005/8/layout/orgChart1"/>
    <dgm:cxn modelId="{DFBDB301-EC92-4642-B3A2-581603530A6F}" type="presParOf" srcId="{D1B84F19-E559-4DA4-8F09-9A14AE310DB8}" destId="{B18086C4-65D2-467E-BE80-E888CA8F012A}" srcOrd="6" destOrd="0" presId="urn:microsoft.com/office/officeart/2005/8/layout/orgChart1"/>
    <dgm:cxn modelId="{15115E29-57A9-41EF-8AF2-9E1CFEE789DE}" type="presParOf" srcId="{D1B84F19-E559-4DA4-8F09-9A14AE310DB8}" destId="{27A32930-C773-40C2-80A1-C16A0CF2EAB3}" srcOrd="7" destOrd="0" presId="urn:microsoft.com/office/officeart/2005/8/layout/orgChart1"/>
    <dgm:cxn modelId="{7BC066F9-EE69-4618-B887-BB015D2B7714}" type="presParOf" srcId="{27A32930-C773-40C2-80A1-C16A0CF2EAB3}" destId="{34EB9483-2805-4A30-B1FE-73322D000D86}" srcOrd="0" destOrd="0" presId="urn:microsoft.com/office/officeart/2005/8/layout/orgChart1"/>
    <dgm:cxn modelId="{D8443D17-BEA8-406E-A9C5-28E1C2B3BD6D}" type="presParOf" srcId="{34EB9483-2805-4A30-B1FE-73322D000D86}" destId="{871C4C1D-8BA3-4008-9F4C-C50087ADB2FF}" srcOrd="0" destOrd="0" presId="urn:microsoft.com/office/officeart/2005/8/layout/orgChart1"/>
    <dgm:cxn modelId="{37820DD6-134E-459F-B8C5-8A579B81F1B1}" type="presParOf" srcId="{34EB9483-2805-4A30-B1FE-73322D000D86}" destId="{F1DCEA07-A108-464E-B81C-6A8E1B0E8C5D}" srcOrd="1" destOrd="0" presId="urn:microsoft.com/office/officeart/2005/8/layout/orgChart1"/>
    <dgm:cxn modelId="{09788F86-B5A9-40B0-95D0-CCF46BC8FADE}" type="presParOf" srcId="{27A32930-C773-40C2-80A1-C16A0CF2EAB3}" destId="{025894C4-79BC-43CC-8D61-39419F342DC7}" srcOrd="1" destOrd="0" presId="urn:microsoft.com/office/officeart/2005/8/layout/orgChart1"/>
    <dgm:cxn modelId="{BAE2790E-72DE-42B7-914B-8C1D66A17C8E}" type="presParOf" srcId="{27A32930-C773-40C2-80A1-C16A0CF2EAB3}" destId="{560ACC76-353D-4970-87D4-C668D1AA3FC4}" srcOrd="2" destOrd="0" presId="urn:microsoft.com/office/officeart/2005/8/layout/orgChart1"/>
    <dgm:cxn modelId="{890DF2E4-0ED8-4DAE-9EBB-C892BBD731D6}" type="presParOf" srcId="{4FDDE290-C339-4537-9A2F-4964273B7519}" destId="{4AC70FA6-24F1-4FD1-8F86-E55885F5D949}" srcOrd="2" destOrd="0" presId="urn:microsoft.com/office/officeart/2005/8/layout/orgChart1"/>
    <dgm:cxn modelId="{FECE6009-2F61-42CA-9DCE-11411DBC38D4}" type="presParOf" srcId="{CFBAE118-F808-4E90-ADCA-C69802371C67}" destId="{0E29F9B8-77B3-498E-BDA0-5A46D1F00F7E}" srcOrd="2" destOrd="0" presId="urn:microsoft.com/office/officeart/2005/8/layout/orgChart1"/>
    <dgm:cxn modelId="{B8A1170D-0C34-403D-87ED-87DD0E138D60}" type="presParOf" srcId="{09D8C766-5EB4-4CFC-A334-8BDA5EB1697E}" destId="{8CCEBF3B-490F-4BE4-BDC2-B1EAAC84D502}" srcOrd="2" destOrd="0" presId="urn:microsoft.com/office/officeart/2005/8/layout/orgChart1"/>
    <dgm:cxn modelId="{3C42C7F4-B5A0-40F1-AD56-4FCC021A3F3A}" type="presParOf" srcId="{09D8C766-5EB4-4CFC-A334-8BDA5EB1697E}" destId="{1667B0B0-A757-4D33-93B8-5267735D0DA0}" srcOrd="3" destOrd="0" presId="urn:microsoft.com/office/officeart/2005/8/layout/orgChart1"/>
    <dgm:cxn modelId="{215853AB-1509-4ED2-BD19-A7E38AEA5D25}" type="presParOf" srcId="{1667B0B0-A757-4D33-93B8-5267735D0DA0}" destId="{FBF9242A-641C-4E27-B08D-9BC737D3F4A6}" srcOrd="0" destOrd="0" presId="urn:microsoft.com/office/officeart/2005/8/layout/orgChart1"/>
    <dgm:cxn modelId="{DD062338-2CBD-483C-8B1C-C61F18CBC8B9}" type="presParOf" srcId="{FBF9242A-641C-4E27-B08D-9BC737D3F4A6}" destId="{A02E4637-9288-44EF-BE78-376A860A4371}" srcOrd="0" destOrd="0" presId="urn:microsoft.com/office/officeart/2005/8/layout/orgChart1"/>
    <dgm:cxn modelId="{2B93180F-6FFA-43B4-ABC8-3C9DE061DB6C}" type="presParOf" srcId="{FBF9242A-641C-4E27-B08D-9BC737D3F4A6}" destId="{E692A74B-7E4E-4A25-8CF4-07CBBBFEF7A1}" srcOrd="1" destOrd="0" presId="urn:microsoft.com/office/officeart/2005/8/layout/orgChart1"/>
    <dgm:cxn modelId="{BF265D03-2EB4-41D8-9B77-6A96D3C85E41}" type="presParOf" srcId="{1667B0B0-A757-4D33-93B8-5267735D0DA0}" destId="{AA437A80-EFCA-4C6A-9458-87F4F09F2C76}" srcOrd="1" destOrd="0" presId="urn:microsoft.com/office/officeart/2005/8/layout/orgChart1"/>
    <dgm:cxn modelId="{AE75570F-832D-44B1-97C5-28483C4BE586}" type="presParOf" srcId="{1667B0B0-A757-4D33-93B8-5267735D0DA0}" destId="{632CE79B-A644-4BCC-A4BB-3377DEC11D91}" srcOrd="2" destOrd="0" presId="urn:microsoft.com/office/officeart/2005/8/layout/orgChart1"/>
    <dgm:cxn modelId="{0BD8E3D1-1FEB-4B6E-BAF2-3B063D0288FB}" type="presParOf" srcId="{653664CF-B2BC-44CF-B2C7-A5982C0C0333}" destId="{2006AAA6-DEC6-46D7-95F9-EED2B5E5E6D8}" srcOrd="2" destOrd="0" presId="urn:microsoft.com/office/officeart/2005/8/layout/orgChart1"/>
    <dgm:cxn modelId="{8570E45B-22D4-4171-9BC4-193B37EB4CEB}" type="presParOf" srcId="{C80F32EF-42CB-4D15-8562-F42C343E7AF1}" destId="{593E2088-1246-417C-B034-6C1CAB9D7E79}" srcOrd="1" destOrd="0" presId="urn:microsoft.com/office/officeart/2005/8/layout/orgChart1"/>
    <dgm:cxn modelId="{6FEF6423-26A1-4962-BDCC-D4EFFC7BECF0}" type="presParOf" srcId="{593E2088-1246-417C-B034-6C1CAB9D7E79}" destId="{9E996C0F-D152-491A-B3BE-7858343C11CF}" srcOrd="0" destOrd="0" presId="urn:microsoft.com/office/officeart/2005/8/layout/orgChart1"/>
    <dgm:cxn modelId="{9EE71D41-FFE8-4C1D-93F8-12E51766C99C}" type="presParOf" srcId="{9E996C0F-D152-491A-B3BE-7858343C11CF}" destId="{A186A49A-0C97-428A-A371-B38DAE6D4F7A}" srcOrd="0" destOrd="0" presId="urn:microsoft.com/office/officeart/2005/8/layout/orgChart1"/>
    <dgm:cxn modelId="{B8588B6A-72BB-48AF-803F-82993BED6FCC}" type="presParOf" srcId="{9E996C0F-D152-491A-B3BE-7858343C11CF}" destId="{9F0CAB2A-A6D5-4D12-B216-3368B2AB1D00}" srcOrd="1" destOrd="0" presId="urn:microsoft.com/office/officeart/2005/8/layout/orgChart1"/>
    <dgm:cxn modelId="{0C7BCB4B-E7A1-4EC1-A0BF-BB84AE4A8943}" type="presParOf" srcId="{593E2088-1246-417C-B034-6C1CAB9D7E79}" destId="{F579D7CB-196D-4E99-A492-61C16A0A935A}" srcOrd="1" destOrd="0" presId="urn:microsoft.com/office/officeart/2005/8/layout/orgChart1"/>
    <dgm:cxn modelId="{D40778D8-E78E-46EB-98BD-D3CA11B01290}" type="presParOf" srcId="{593E2088-1246-417C-B034-6C1CAB9D7E79}" destId="{FEBB3AE2-7A77-4718-8E5E-15A18B45CFB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3A4F94-CC86-466E-B271-2602670ACB9B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5F5B45-B833-4D36-A9D4-954807472BF5}">
      <dgm:prSet phldrT="[Text]" custT="1"/>
      <dgm:spPr/>
      <dgm:t>
        <a:bodyPr/>
        <a:lstStyle/>
        <a:p>
          <a:r>
            <a:rPr lang="en-US" sz="1400" b="1" noProof="0" dirty="0" smtClean="0"/>
            <a:t>IRI </a:t>
          </a:r>
        </a:p>
        <a:p>
          <a:r>
            <a:rPr lang="en-US" sz="1400" b="1" noProof="0" dirty="0" smtClean="0"/>
            <a:t>Identification</a:t>
          </a:r>
          <a:endParaRPr lang="en-US" sz="1400" b="1" noProof="0" dirty="0"/>
        </a:p>
      </dgm:t>
    </dgm:pt>
    <dgm:pt modelId="{C34906E7-EC10-4248-9E03-CFD28E7BF021}" type="parTrans" cxnId="{324E3BDC-D577-4B4D-A6A1-168756A92E10}">
      <dgm:prSet/>
      <dgm:spPr/>
      <dgm:t>
        <a:bodyPr/>
        <a:lstStyle/>
        <a:p>
          <a:endParaRPr lang="en-US" sz="1200" noProof="0" dirty="0"/>
        </a:p>
      </dgm:t>
    </dgm:pt>
    <dgm:pt modelId="{8F81B5AC-F9D7-429F-A90F-1BBEF5BE17C8}" type="sibTrans" cxnId="{324E3BDC-D577-4B4D-A6A1-168756A92E10}">
      <dgm:prSet/>
      <dgm:spPr/>
      <dgm:t>
        <a:bodyPr/>
        <a:lstStyle/>
        <a:p>
          <a:endParaRPr lang="en-US" sz="1200" noProof="0" dirty="0"/>
        </a:p>
      </dgm:t>
    </dgm:pt>
    <dgm:pt modelId="{C0A6F3C9-C4BD-4C19-A88F-53B849255E79}">
      <dgm:prSet phldrT="[Text]" custT="1"/>
      <dgm:spPr/>
      <dgm:t>
        <a:bodyPr/>
        <a:lstStyle/>
        <a:p>
          <a:r>
            <a:rPr lang="en-US" sz="1400" b="1" noProof="0" dirty="0" smtClean="0"/>
            <a:t>Network Layer Identification IRI</a:t>
          </a:r>
        </a:p>
      </dgm:t>
    </dgm:pt>
    <dgm:pt modelId="{8E662AB7-53FF-4364-8DF1-424C98D2B3FB}" type="parTrans" cxnId="{66C93D24-E2B1-46A9-ADBB-9626707CA0D2}">
      <dgm:prSet/>
      <dgm:spPr/>
      <dgm:t>
        <a:bodyPr/>
        <a:lstStyle/>
        <a:p>
          <a:endParaRPr lang="en-US" sz="1200" noProof="0" dirty="0"/>
        </a:p>
      </dgm:t>
    </dgm:pt>
    <dgm:pt modelId="{F4A33067-8C23-48D0-958C-163DE49573EC}" type="sibTrans" cxnId="{66C93D24-E2B1-46A9-ADBB-9626707CA0D2}">
      <dgm:prSet/>
      <dgm:spPr/>
      <dgm:t>
        <a:bodyPr/>
        <a:lstStyle/>
        <a:p>
          <a:endParaRPr lang="en-US" sz="1200" noProof="0" dirty="0"/>
        </a:p>
      </dgm:t>
    </dgm:pt>
    <dgm:pt modelId="{6F015859-5FA7-445B-B649-4842D720F298}">
      <dgm:prSet phldrT="[Text]" custT="1"/>
      <dgm:spPr/>
      <dgm:t>
        <a:bodyPr/>
        <a:lstStyle/>
        <a:p>
          <a:r>
            <a:rPr lang="en-US" sz="1400" b="1" noProof="0" dirty="0" smtClean="0"/>
            <a:t>Data Layer Identification IRI</a:t>
          </a:r>
          <a:endParaRPr lang="en-US" sz="1400" b="1" noProof="0" dirty="0"/>
        </a:p>
      </dgm:t>
    </dgm:pt>
    <dgm:pt modelId="{62FFE3F4-769E-43A6-BE10-C84C87BDC649}" type="parTrans" cxnId="{AD5C3A76-A787-4745-9259-FB73940434BD}">
      <dgm:prSet/>
      <dgm:spPr/>
      <dgm:t>
        <a:bodyPr/>
        <a:lstStyle/>
        <a:p>
          <a:endParaRPr lang="en-US" sz="1200" noProof="0" dirty="0"/>
        </a:p>
      </dgm:t>
    </dgm:pt>
    <dgm:pt modelId="{4744F3CB-1C25-4AC2-B099-FFD641CC01D1}" type="sibTrans" cxnId="{AD5C3A76-A787-4745-9259-FB73940434BD}">
      <dgm:prSet/>
      <dgm:spPr/>
      <dgm:t>
        <a:bodyPr/>
        <a:lstStyle/>
        <a:p>
          <a:endParaRPr lang="en-US" sz="1200" noProof="0" dirty="0"/>
        </a:p>
      </dgm:t>
    </dgm:pt>
    <dgm:pt modelId="{99956C4C-C2FC-4279-9F74-6526428AB642}">
      <dgm:prSet custT="1"/>
      <dgm:spPr/>
      <dgm:t>
        <a:bodyPr/>
        <a:lstStyle/>
        <a:p>
          <a:r>
            <a:rPr lang="en-US" sz="1400" noProof="0" dirty="0" smtClean="0"/>
            <a:t>Hash IRIs</a:t>
          </a:r>
          <a:endParaRPr lang="en-US" sz="1400" noProof="0" dirty="0"/>
        </a:p>
      </dgm:t>
    </dgm:pt>
    <dgm:pt modelId="{BF908F32-1AF3-4235-BBE6-9A631BD26EE6}" type="parTrans" cxnId="{F1040105-C20C-4461-BE80-0DF83662A3C6}">
      <dgm:prSet/>
      <dgm:spPr/>
      <dgm:t>
        <a:bodyPr/>
        <a:lstStyle/>
        <a:p>
          <a:endParaRPr lang="en-US" sz="1200" noProof="0" dirty="0"/>
        </a:p>
      </dgm:t>
    </dgm:pt>
    <dgm:pt modelId="{77C822E8-D70D-4CD5-B688-B72DD23E73BD}" type="sibTrans" cxnId="{F1040105-C20C-4461-BE80-0DF83662A3C6}">
      <dgm:prSet/>
      <dgm:spPr/>
      <dgm:t>
        <a:bodyPr/>
        <a:lstStyle/>
        <a:p>
          <a:endParaRPr lang="en-US" sz="1200" noProof="0" dirty="0"/>
        </a:p>
      </dgm:t>
    </dgm:pt>
    <dgm:pt modelId="{8D6020EC-24E9-48CC-B61C-50C568788502}">
      <dgm:prSet custT="1"/>
      <dgm:spPr/>
      <dgm:t>
        <a:bodyPr/>
        <a:lstStyle/>
        <a:p>
          <a:r>
            <a:rPr lang="en-US" sz="1400" noProof="0" dirty="0" smtClean="0"/>
            <a:t>303 IRIs</a:t>
          </a:r>
          <a:endParaRPr lang="en-US" sz="1400" noProof="0" dirty="0"/>
        </a:p>
      </dgm:t>
    </dgm:pt>
    <dgm:pt modelId="{F6D0C0B0-129D-47BB-9F4D-EE8B0BEEE72A}" type="sibTrans" cxnId="{F93FFCF4-8C46-4A7C-85E6-A03719FA6F8F}">
      <dgm:prSet/>
      <dgm:spPr/>
      <dgm:t>
        <a:bodyPr/>
        <a:lstStyle/>
        <a:p>
          <a:endParaRPr lang="en-US" sz="1200" noProof="0" dirty="0"/>
        </a:p>
      </dgm:t>
    </dgm:pt>
    <dgm:pt modelId="{1468940D-16C1-4590-9AD5-C5D8FAF96855}" type="parTrans" cxnId="{F93FFCF4-8C46-4A7C-85E6-A03719FA6F8F}">
      <dgm:prSet/>
      <dgm:spPr/>
      <dgm:t>
        <a:bodyPr/>
        <a:lstStyle/>
        <a:p>
          <a:endParaRPr lang="en-US" sz="1200" noProof="0" dirty="0"/>
        </a:p>
      </dgm:t>
    </dgm:pt>
    <dgm:pt modelId="{FA02A905-41AF-4195-93B4-6770663BD62B}">
      <dgm:prSet custT="1"/>
      <dgm:spPr/>
      <dgm:t>
        <a:bodyPr/>
        <a:lstStyle/>
        <a:p>
          <a:r>
            <a:rPr lang="es-PE" sz="1400" dirty="0" smtClean="0"/>
            <a:t>IRI </a:t>
          </a:r>
          <a:r>
            <a:rPr lang="en-US" sz="1400" noProof="0" dirty="0" smtClean="0"/>
            <a:t>Declaration</a:t>
          </a:r>
          <a:endParaRPr lang="en-US" sz="1400" noProof="0" dirty="0"/>
        </a:p>
      </dgm:t>
    </dgm:pt>
    <dgm:pt modelId="{155CC66C-1DB4-422D-9C70-D9EA470C25DD}" type="parTrans" cxnId="{002C6E06-DF4A-45AE-A785-A8E032EE1987}">
      <dgm:prSet/>
      <dgm:spPr/>
      <dgm:t>
        <a:bodyPr/>
        <a:lstStyle/>
        <a:p>
          <a:endParaRPr lang="en-US" sz="1200"/>
        </a:p>
      </dgm:t>
    </dgm:pt>
    <dgm:pt modelId="{DF15B942-43FE-4FD0-BE31-4D8F453114E7}" type="sibTrans" cxnId="{002C6E06-DF4A-45AE-A785-A8E032EE1987}">
      <dgm:prSet/>
      <dgm:spPr/>
      <dgm:t>
        <a:bodyPr/>
        <a:lstStyle/>
        <a:p>
          <a:endParaRPr lang="en-US" sz="1200"/>
        </a:p>
      </dgm:t>
    </dgm:pt>
    <dgm:pt modelId="{284AEF96-CDD4-4E61-B704-DC9731CDCAA7}">
      <dgm:prSet custT="1"/>
      <dgm:spPr/>
      <dgm:t>
        <a:bodyPr/>
        <a:lstStyle/>
        <a:p>
          <a:r>
            <a:rPr lang="en-US" sz="1400" noProof="0" dirty="0" smtClean="0"/>
            <a:t>Competing Definitions</a:t>
          </a:r>
          <a:endParaRPr lang="en-US" sz="1400" noProof="0" dirty="0"/>
        </a:p>
      </dgm:t>
    </dgm:pt>
    <dgm:pt modelId="{E42F3AD1-6199-4D61-AD00-05DD09884FE2}" type="parTrans" cxnId="{EA6E03A5-9DCA-4236-9150-EC6C46985BB8}">
      <dgm:prSet/>
      <dgm:spPr/>
      <dgm:t>
        <a:bodyPr/>
        <a:lstStyle/>
        <a:p>
          <a:endParaRPr lang="en-US" sz="1200"/>
        </a:p>
      </dgm:t>
    </dgm:pt>
    <dgm:pt modelId="{1C874540-EF2B-46AD-84A8-743297A7C969}" type="sibTrans" cxnId="{EA6E03A5-9DCA-4236-9150-EC6C46985BB8}">
      <dgm:prSet/>
      <dgm:spPr/>
      <dgm:t>
        <a:bodyPr/>
        <a:lstStyle/>
        <a:p>
          <a:endParaRPr lang="en-US" sz="1200"/>
        </a:p>
      </dgm:t>
    </dgm:pt>
    <dgm:pt modelId="{0147DB26-CE1C-4DBA-A26C-B4860F086681}" type="pres">
      <dgm:prSet presAssocID="{033A4F94-CC86-466E-B271-2602670ACB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6AB040-2D5B-4241-BABF-69CDDABD4C96}" type="pres">
      <dgm:prSet presAssocID="{1D5F5B45-B833-4D36-A9D4-954807472BF5}" presName="hierRoot1" presStyleCnt="0">
        <dgm:presLayoutVars>
          <dgm:hierBranch val="init"/>
        </dgm:presLayoutVars>
      </dgm:prSet>
      <dgm:spPr/>
    </dgm:pt>
    <dgm:pt modelId="{6FA0C8CA-376D-4DD3-879E-618BCF4F3497}" type="pres">
      <dgm:prSet presAssocID="{1D5F5B45-B833-4D36-A9D4-954807472BF5}" presName="rootComposite1" presStyleCnt="0"/>
      <dgm:spPr/>
    </dgm:pt>
    <dgm:pt modelId="{A36965D8-9732-4C33-B1FA-429271BA8FA1}" type="pres">
      <dgm:prSet presAssocID="{1D5F5B45-B833-4D36-A9D4-954807472BF5}" presName="rootText1" presStyleLbl="node0" presStyleIdx="0" presStyleCnt="1" custScaleX="147471" custLinFactNeighborX="-2770" custLinFactNeighborY="-450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B37DA5-13E7-4072-ACE8-0B8C777E6084}" type="pres">
      <dgm:prSet presAssocID="{1D5F5B45-B833-4D36-A9D4-954807472BF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1EA9749-5068-46CC-A519-46ACF83D1CCD}" type="pres">
      <dgm:prSet presAssocID="{1D5F5B45-B833-4D36-A9D4-954807472BF5}" presName="hierChild2" presStyleCnt="0"/>
      <dgm:spPr/>
    </dgm:pt>
    <dgm:pt modelId="{63F93EBA-6CB0-4B28-8480-EC436C3ED801}" type="pres">
      <dgm:prSet presAssocID="{8E662AB7-53FF-4364-8DF1-424C98D2B3F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2E1E74D-3A95-498C-A7B6-C0DD4B407539}" type="pres">
      <dgm:prSet presAssocID="{C0A6F3C9-C4BD-4C19-A88F-53B849255E79}" presName="hierRoot2" presStyleCnt="0">
        <dgm:presLayoutVars>
          <dgm:hierBranch/>
        </dgm:presLayoutVars>
      </dgm:prSet>
      <dgm:spPr/>
    </dgm:pt>
    <dgm:pt modelId="{D6393542-6536-4D8E-BE10-1181075EB2F8}" type="pres">
      <dgm:prSet presAssocID="{C0A6F3C9-C4BD-4C19-A88F-53B849255E79}" presName="rootComposite" presStyleCnt="0"/>
      <dgm:spPr/>
    </dgm:pt>
    <dgm:pt modelId="{0D8D70A9-D616-459F-95A7-A62D75BB70B5}" type="pres">
      <dgm:prSet presAssocID="{C0A6F3C9-C4BD-4C19-A88F-53B849255E79}" presName="rootText" presStyleLbl="node2" presStyleIdx="0" presStyleCnt="2" custScaleX="147197" custLinFactNeighborX="273" custLinFactNeighborY="-290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AC0CED-B8E6-473D-81D4-DD206B0B02A9}" type="pres">
      <dgm:prSet presAssocID="{C0A6F3C9-C4BD-4C19-A88F-53B849255E79}" presName="rootConnector" presStyleLbl="node2" presStyleIdx="0" presStyleCnt="2"/>
      <dgm:spPr/>
      <dgm:t>
        <a:bodyPr/>
        <a:lstStyle/>
        <a:p>
          <a:endParaRPr lang="en-US"/>
        </a:p>
      </dgm:t>
    </dgm:pt>
    <dgm:pt modelId="{4A1C508D-C800-4C81-9847-5918976D8365}" type="pres">
      <dgm:prSet presAssocID="{C0A6F3C9-C4BD-4C19-A88F-53B849255E79}" presName="hierChild4" presStyleCnt="0"/>
      <dgm:spPr/>
    </dgm:pt>
    <dgm:pt modelId="{F9D7A342-6AAB-4D17-90E1-8509D834EDD0}" type="pres">
      <dgm:prSet presAssocID="{BF908F32-1AF3-4235-BBE6-9A631BD26EE6}" presName="Name35" presStyleLbl="parChTrans1D3" presStyleIdx="0" presStyleCnt="4"/>
      <dgm:spPr/>
      <dgm:t>
        <a:bodyPr/>
        <a:lstStyle/>
        <a:p>
          <a:endParaRPr lang="en-US"/>
        </a:p>
      </dgm:t>
    </dgm:pt>
    <dgm:pt modelId="{7592CE63-6BE3-4A7E-B99F-EF92BD5E4A33}" type="pres">
      <dgm:prSet presAssocID="{99956C4C-C2FC-4279-9F74-6526428AB642}" presName="hierRoot2" presStyleCnt="0">
        <dgm:presLayoutVars>
          <dgm:hierBranch/>
        </dgm:presLayoutVars>
      </dgm:prSet>
      <dgm:spPr/>
    </dgm:pt>
    <dgm:pt modelId="{866AF0C9-7B86-489C-94C4-B583F8351D34}" type="pres">
      <dgm:prSet presAssocID="{99956C4C-C2FC-4279-9F74-6526428AB642}" presName="rootComposite" presStyleCnt="0"/>
      <dgm:spPr/>
    </dgm:pt>
    <dgm:pt modelId="{ADEE866A-78AC-4C9A-B543-6E51581720F5}" type="pres">
      <dgm:prSet presAssocID="{99956C4C-C2FC-4279-9F74-6526428AB642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12555D-EA27-4363-A714-CD067BF0FE12}" type="pres">
      <dgm:prSet presAssocID="{99956C4C-C2FC-4279-9F74-6526428AB642}" presName="rootConnector" presStyleLbl="node3" presStyleIdx="0" presStyleCnt="4"/>
      <dgm:spPr/>
      <dgm:t>
        <a:bodyPr/>
        <a:lstStyle/>
        <a:p>
          <a:endParaRPr lang="en-US"/>
        </a:p>
      </dgm:t>
    </dgm:pt>
    <dgm:pt modelId="{6FB9A53A-7173-4ACF-A14E-DD1E3802FC2B}" type="pres">
      <dgm:prSet presAssocID="{99956C4C-C2FC-4279-9F74-6526428AB642}" presName="hierChild4" presStyleCnt="0"/>
      <dgm:spPr/>
    </dgm:pt>
    <dgm:pt modelId="{BB2C6CEE-3BF6-498A-9E94-D81F90FB3267}" type="pres">
      <dgm:prSet presAssocID="{99956C4C-C2FC-4279-9F74-6526428AB642}" presName="hierChild5" presStyleCnt="0"/>
      <dgm:spPr/>
    </dgm:pt>
    <dgm:pt modelId="{5F19CEEA-33F3-4323-821B-5FB3495BD0D1}" type="pres">
      <dgm:prSet presAssocID="{1468940D-16C1-4590-9AD5-C5D8FAF96855}" presName="Name35" presStyleLbl="parChTrans1D3" presStyleIdx="1" presStyleCnt="4"/>
      <dgm:spPr/>
      <dgm:t>
        <a:bodyPr/>
        <a:lstStyle/>
        <a:p>
          <a:endParaRPr lang="en-US"/>
        </a:p>
      </dgm:t>
    </dgm:pt>
    <dgm:pt modelId="{76E219A4-23B4-41A6-8B30-1B143A6E4BDD}" type="pres">
      <dgm:prSet presAssocID="{8D6020EC-24E9-48CC-B61C-50C568788502}" presName="hierRoot2" presStyleCnt="0">
        <dgm:presLayoutVars>
          <dgm:hierBranch/>
        </dgm:presLayoutVars>
      </dgm:prSet>
      <dgm:spPr/>
    </dgm:pt>
    <dgm:pt modelId="{74832A32-F4EB-4CA1-9C33-CCF75FFF747A}" type="pres">
      <dgm:prSet presAssocID="{8D6020EC-24E9-48CC-B61C-50C568788502}" presName="rootComposite" presStyleCnt="0"/>
      <dgm:spPr/>
    </dgm:pt>
    <dgm:pt modelId="{BB0D2680-1B13-42EE-9DEF-2AA35A72FDDC}" type="pres">
      <dgm:prSet presAssocID="{8D6020EC-24E9-48CC-B61C-50C568788502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7D6CBD-4CDA-49FA-BFDC-AE97EAE8A7EE}" type="pres">
      <dgm:prSet presAssocID="{8D6020EC-24E9-48CC-B61C-50C568788502}" presName="rootConnector" presStyleLbl="node3" presStyleIdx="1" presStyleCnt="4"/>
      <dgm:spPr/>
      <dgm:t>
        <a:bodyPr/>
        <a:lstStyle/>
        <a:p>
          <a:endParaRPr lang="en-US"/>
        </a:p>
      </dgm:t>
    </dgm:pt>
    <dgm:pt modelId="{DCC4695D-A966-46A1-AC73-79A7F8A533CD}" type="pres">
      <dgm:prSet presAssocID="{8D6020EC-24E9-48CC-B61C-50C568788502}" presName="hierChild4" presStyleCnt="0"/>
      <dgm:spPr/>
    </dgm:pt>
    <dgm:pt modelId="{D494DC3A-8A9C-4956-9593-6EA1D406CCE5}" type="pres">
      <dgm:prSet presAssocID="{8D6020EC-24E9-48CC-B61C-50C568788502}" presName="hierChild5" presStyleCnt="0"/>
      <dgm:spPr/>
    </dgm:pt>
    <dgm:pt modelId="{2B2E8F7C-E0CB-4A8E-95B6-021A965CE5F5}" type="pres">
      <dgm:prSet presAssocID="{C0A6F3C9-C4BD-4C19-A88F-53B849255E79}" presName="hierChild5" presStyleCnt="0"/>
      <dgm:spPr/>
    </dgm:pt>
    <dgm:pt modelId="{DB9361FE-4099-44A1-844B-9B931C7DCD19}" type="pres">
      <dgm:prSet presAssocID="{62FFE3F4-769E-43A6-BE10-C84C87BDC64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A53026E5-A06F-40B8-AB68-87DF73EEE3CE}" type="pres">
      <dgm:prSet presAssocID="{6F015859-5FA7-445B-B649-4842D720F298}" presName="hierRoot2" presStyleCnt="0">
        <dgm:presLayoutVars>
          <dgm:hierBranch/>
        </dgm:presLayoutVars>
      </dgm:prSet>
      <dgm:spPr/>
    </dgm:pt>
    <dgm:pt modelId="{B054E3C0-7BCB-4FC6-A090-6A4BC398FA5A}" type="pres">
      <dgm:prSet presAssocID="{6F015859-5FA7-445B-B649-4842D720F298}" presName="rootComposite" presStyleCnt="0"/>
      <dgm:spPr/>
    </dgm:pt>
    <dgm:pt modelId="{CF7C33A9-229A-42B6-9866-9BBA58439804}" type="pres">
      <dgm:prSet presAssocID="{6F015859-5FA7-445B-B649-4842D720F298}" presName="rootText" presStyleLbl="node2" presStyleIdx="1" presStyleCnt="2" custScaleX="158278" custLinFactNeighborX="273" custLinFactNeighborY="-290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6D797E-4462-48AF-A6BF-A6EA328EC61E}" type="pres">
      <dgm:prSet presAssocID="{6F015859-5FA7-445B-B649-4842D720F298}" presName="rootConnector" presStyleLbl="node2" presStyleIdx="1" presStyleCnt="2"/>
      <dgm:spPr/>
      <dgm:t>
        <a:bodyPr/>
        <a:lstStyle/>
        <a:p>
          <a:endParaRPr lang="en-US"/>
        </a:p>
      </dgm:t>
    </dgm:pt>
    <dgm:pt modelId="{EFDA81C7-016E-4781-83E6-641CDE2341A4}" type="pres">
      <dgm:prSet presAssocID="{6F015859-5FA7-445B-B649-4842D720F298}" presName="hierChild4" presStyleCnt="0"/>
      <dgm:spPr/>
    </dgm:pt>
    <dgm:pt modelId="{2D15706B-3F8E-4870-AD60-80822A34A841}" type="pres">
      <dgm:prSet presAssocID="{E42F3AD1-6199-4D61-AD00-05DD09884FE2}" presName="Name35" presStyleLbl="parChTrans1D3" presStyleIdx="2" presStyleCnt="4"/>
      <dgm:spPr/>
      <dgm:t>
        <a:bodyPr/>
        <a:lstStyle/>
        <a:p>
          <a:endParaRPr lang="en-US"/>
        </a:p>
      </dgm:t>
    </dgm:pt>
    <dgm:pt modelId="{87D6E60E-123A-4A3C-B9C1-AA69BA9C5CBD}" type="pres">
      <dgm:prSet presAssocID="{284AEF96-CDD4-4E61-B704-DC9731CDCAA7}" presName="hierRoot2" presStyleCnt="0">
        <dgm:presLayoutVars>
          <dgm:hierBranch val="init"/>
        </dgm:presLayoutVars>
      </dgm:prSet>
      <dgm:spPr/>
    </dgm:pt>
    <dgm:pt modelId="{0D767C0E-05A7-4C9A-AE22-4597DF527499}" type="pres">
      <dgm:prSet presAssocID="{284AEF96-CDD4-4E61-B704-DC9731CDCAA7}" presName="rootComposite" presStyleCnt="0"/>
      <dgm:spPr/>
    </dgm:pt>
    <dgm:pt modelId="{7506A7E1-0260-408A-878A-F80C5A5C4BD1}" type="pres">
      <dgm:prSet presAssocID="{284AEF96-CDD4-4E61-B704-DC9731CDCAA7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EA9C8A-7448-4EB4-93C7-157367A25EBB}" type="pres">
      <dgm:prSet presAssocID="{284AEF96-CDD4-4E61-B704-DC9731CDCAA7}" presName="rootConnector" presStyleLbl="node3" presStyleIdx="2" presStyleCnt="4"/>
      <dgm:spPr/>
      <dgm:t>
        <a:bodyPr/>
        <a:lstStyle/>
        <a:p>
          <a:endParaRPr lang="en-US"/>
        </a:p>
      </dgm:t>
    </dgm:pt>
    <dgm:pt modelId="{0049CB43-BF91-4FC4-AF59-F19E079A7929}" type="pres">
      <dgm:prSet presAssocID="{284AEF96-CDD4-4E61-B704-DC9731CDCAA7}" presName="hierChild4" presStyleCnt="0"/>
      <dgm:spPr/>
    </dgm:pt>
    <dgm:pt modelId="{E4DF4EA6-F841-40C1-97BB-26FD6A05418B}" type="pres">
      <dgm:prSet presAssocID="{284AEF96-CDD4-4E61-B704-DC9731CDCAA7}" presName="hierChild5" presStyleCnt="0"/>
      <dgm:spPr/>
    </dgm:pt>
    <dgm:pt modelId="{CCB58795-7C7D-4E11-8E32-54774982D013}" type="pres">
      <dgm:prSet presAssocID="{155CC66C-1DB4-422D-9C70-D9EA470C25DD}" presName="Name35" presStyleLbl="parChTrans1D3" presStyleIdx="3" presStyleCnt="4"/>
      <dgm:spPr/>
      <dgm:t>
        <a:bodyPr/>
        <a:lstStyle/>
        <a:p>
          <a:endParaRPr lang="en-US"/>
        </a:p>
      </dgm:t>
    </dgm:pt>
    <dgm:pt modelId="{72F6B28C-2C36-4D7E-B17A-74C070DAD493}" type="pres">
      <dgm:prSet presAssocID="{FA02A905-41AF-4195-93B4-6770663BD62B}" presName="hierRoot2" presStyleCnt="0">
        <dgm:presLayoutVars>
          <dgm:hierBranch val="init"/>
        </dgm:presLayoutVars>
      </dgm:prSet>
      <dgm:spPr/>
    </dgm:pt>
    <dgm:pt modelId="{9530180A-D268-4869-9C9F-23F43D9E1596}" type="pres">
      <dgm:prSet presAssocID="{FA02A905-41AF-4195-93B4-6770663BD62B}" presName="rootComposite" presStyleCnt="0"/>
      <dgm:spPr/>
    </dgm:pt>
    <dgm:pt modelId="{23558C60-5444-483F-9A79-33948EB7AF7D}" type="pres">
      <dgm:prSet presAssocID="{FA02A905-41AF-4195-93B4-6770663BD62B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994983-3BA2-4D86-9BC4-1B8F41C18440}" type="pres">
      <dgm:prSet presAssocID="{FA02A905-41AF-4195-93B4-6770663BD62B}" presName="rootConnector" presStyleLbl="node3" presStyleIdx="3" presStyleCnt="4"/>
      <dgm:spPr/>
      <dgm:t>
        <a:bodyPr/>
        <a:lstStyle/>
        <a:p>
          <a:endParaRPr lang="en-US"/>
        </a:p>
      </dgm:t>
    </dgm:pt>
    <dgm:pt modelId="{3A1959AD-0E3D-4458-B9BB-824B8EE2C470}" type="pres">
      <dgm:prSet presAssocID="{FA02A905-41AF-4195-93B4-6770663BD62B}" presName="hierChild4" presStyleCnt="0"/>
      <dgm:spPr/>
    </dgm:pt>
    <dgm:pt modelId="{DEA1624C-E8A7-492C-9796-EF41BF3EFDA1}" type="pres">
      <dgm:prSet presAssocID="{FA02A905-41AF-4195-93B4-6770663BD62B}" presName="hierChild5" presStyleCnt="0"/>
      <dgm:spPr/>
    </dgm:pt>
    <dgm:pt modelId="{DA7A7FE2-37DF-44B7-A3F1-EA32BA46512A}" type="pres">
      <dgm:prSet presAssocID="{6F015859-5FA7-445B-B649-4842D720F298}" presName="hierChild5" presStyleCnt="0"/>
      <dgm:spPr/>
    </dgm:pt>
    <dgm:pt modelId="{689F9440-0CCF-464F-8EE6-E7EDA87B816F}" type="pres">
      <dgm:prSet presAssocID="{1D5F5B45-B833-4D36-A9D4-954807472BF5}" presName="hierChild3" presStyleCnt="0"/>
      <dgm:spPr/>
    </dgm:pt>
  </dgm:ptLst>
  <dgm:cxnLst>
    <dgm:cxn modelId="{BD8343FC-EE22-4D2D-AC7C-26E74C321CDA}" type="presOf" srcId="{1468940D-16C1-4590-9AD5-C5D8FAF96855}" destId="{5F19CEEA-33F3-4323-821B-5FB3495BD0D1}" srcOrd="0" destOrd="0" presId="urn:microsoft.com/office/officeart/2005/8/layout/orgChart1"/>
    <dgm:cxn modelId="{009E22CF-AA55-486C-81EB-C9E48F55DB7F}" type="presOf" srcId="{FA02A905-41AF-4195-93B4-6770663BD62B}" destId="{D4994983-3BA2-4D86-9BC4-1B8F41C18440}" srcOrd="1" destOrd="0" presId="urn:microsoft.com/office/officeart/2005/8/layout/orgChart1"/>
    <dgm:cxn modelId="{49401339-DD6E-4615-A9D8-696F7D7859A0}" type="presOf" srcId="{FA02A905-41AF-4195-93B4-6770663BD62B}" destId="{23558C60-5444-483F-9A79-33948EB7AF7D}" srcOrd="0" destOrd="0" presId="urn:microsoft.com/office/officeart/2005/8/layout/orgChart1"/>
    <dgm:cxn modelId="{A59C2564-C4F3-4746-BE1D-BA206D93B372}" type="presOf" srcId="{6F015859-5FA7-445B-B649-4842D720F298}" destId="{CF7C33A9-229A-42B6-9866-9BBA58439804}" srcOrd="0" destOrd="0" presId="urn:microsoft.com/office/officeart/2005/8/layout/orgChart1"/>
    <dgm:cxn modelId="{C1AA7806-2618-49D8-9147-C2D2D869A282}" type="presOf" srcId="{1D5F5B45-B833-4D36-A9D4-954807472BF5}" destId="{F9B37DA5-13E7-4072-ACE8-0B8C777E6084}" srcOrd="1" destOrd="0" presId="urn:microsoft.com/office/officeart/2005/8/layout/orgChart1"/>
    <dgm:cxn modelId="{F93FFCF4-8C46-4A7C-85E6-A03719FA6F8F}" srcId="{C0A6F3C9-C4BD-4C19-A88F-53B849255E79}" destId="{8D6020EC-24E9-48CC-B61C-50C568788502}" srcOrd="1" destOrd="0" parTransId="{1468940D-16C1-4590-9AD5-C5D8FAF96855}" sibTransId="{F6D0C0B0-129D-47BB-9F4D-EE8B0BEEE72A}"/>
    <dgm:cxn modelId="{F97097E9-B19F-4B95-97A0-6F6AB394990C}" type="presOf" srcId="{8D6020EC-24E9-48CC-B61C-50C568788502}" destId="{BB0D2680-1B13-42EE-9DEF-2AA35A72FDDC}" srcOrd="0" destOrd="0" presId="urn:microsoft.com/office/officeart/2005/8/layout/orgChart1"/>
    <dgm:cxn modelId="{27290453-6F74-4568-9296-90DE9B7D19C9}" type="presOf" srcId="{BF908F32-1AF3-4235-BBE6-9A631BD26EE6}" destId="{F9D7A342-6AAB-4D17-90E1-8509D834EDD0}" srcOrd="0" destOrd="0" presId="urn:microsoft.com/office/officeart/2005/8/layout/orgChart1"/>
    <dgm:cxn modelId="{EA6E03A5-9DCA-4236-9150-EC6C46985BB8}" srcId="{6F015859-5FA7-445B-B649-4842D720F298}" destId="{284AEF96-CDD4-4E61-B704-DC9731CDCAA7}" srcOrd="0" destOrd="0" parTransId="{E42F3AD1-6199-4D61-AD00-05DD09884FE2}" sibTransId="{1C874540-EF2B-46AD-84A8-743297A7C969}"/>
    <dgm:cxn modelId="{F1040105-C20C-4461-BE80-0DF83662A3C6}" srcId="{C0A6F3C9-C4BD-4C19-A88F-53B849255E79}" destId="{99956C4C-C2FC-4279-9F74-6526428AB642}" srcOrd="0" destOrd="0" parTransId="{BF908F32-1AF3-4235-BBE6-9A631BD26EE6}" sibTransId="{77C822E8-D70D-4CD5-B688-B72DD23E73BD}"/>
    <dgm:cxn modelId="{7B85135C-4937-44DE-8760-CDCF3B228257}" type="presOf" srcId="{033A4F94-CC86-466E-B271-2602670ACB9B}" destId="{0147DB26-CE1C-4DBA-A26C-B4860F086681}" srcOrd="0" destOrd="0" presId="urn:microsoft.com/office/officeart/2005/8/layout/orgChart1"/>
    <dgm:cxn modelId="{81D5D745-8A9D-43B9-A81D-54684F37C413}" type="presOf" srcId="{155CC66C-1DB4-422D-9C70-D9EA470C25DD}" destId="{CCB58795-7C7D-4E11-8E32-54774982D013}" srcOrd="0" destOrd="0" presId="urn:microsoft.com/office/officeart/2005/8/layout/orgChart1"/>
    <dgm:cxn modelId="{01C58808-F03E-44F7-BD45-59A80C4782A2}" type="presOf" srcId="{1D5F5B45-B833-4D36-A9D4-954807472BF5}" destId="{A36965D8-9732-4C33-B1FA-429271BA8FA1}" srcOrd="0" destOrd="0" presId="urn:microsoft.com/office/officeart/2005/8/layout/orgChart1"/>
    <dgm:cxn modelId="{002C6E06-DF4A-45AE-A785-A8E032EE1987}" srcId="{6F015859-5FA7-445B-B649-4842D720F298}" destId="{FA02A905-41AF-4195-93B4-6770663BD62B}" srcOrd="1" destOrd="0" parTransId="{155CC66C-1DB4-422D-9C70-D9EA470C25DD}" sibTransId="{DF15B942-43FE-4FD0-BE31-4D8F453114E7}"/>
    <dgm:cxn modelId="{9E8846DF-DD04-41B4-8ED9-E5934C796B26}" type="presOf" srcId="{284AEF96-CDD4-4E61-B704-DC9731CDCAA7}" destId="{81EA9C8A-7448-4EB4-93C7-157367A25EBB}" srcOrd="1" destOrd="0" presId="urn:microsoft.com/office/officeart/2005/8/layout/orgChart1"/>
    <dgm:cxn modelId="{324E3BDC-D577-4B4D-A6A1-168756A92E10}" srcId="{033A4F94-CC86-466E-B271-2602670ACB9B}" destId="{1D5F5B45-B833-4D36-A9D4-954807472BF5}" srcOrd="0" destOrd="0" parTransId="{C34906E7-EC10-4248-9E03-CFD28E7BF021}" sibTransId="{8F81B5AC-F9D7-429F-A90F-1BBEF5BE17C8}"/>
    <dgm:cxn modelId="{AD5C3A76-A787-4745-9259-FB73940434BD}" srcId="{1D5F5B45-B833-4D36-A9D4-954807472BF5}" destId="{6F015859-5FA7-445B-B649-4842D720F298}" srcOrd="1" destOrd="0" parTransId="{62FFE3F4-769E-43A6-BE10-C84C87BDC649}" sibTransId="{4744F3CB-1C25-4AC2-B099-FFD641CC01D1}"/>
    <dgm:cxn modelId="{70745D54-6ECC-4A99-8EE0-3BDEF16695B6}" type="presOf" srcId="{62FFE3F4-769E-43A6-BE10-C84C87BDC649}" destId="{DB9361FE-4099-44A1-844B-9B931C7DCD19}" srcOrd="0" destOrd="0" presId="urn:microsoft.com/office/officeart/2005/8/layout/orgChart1"/>
    <dgm:cxn modelId="{FD848EC1-17FF-4E32-A417-165F68A7D674}" type="presOf" srcId="{284AEF96-CDD4-4E61-B704-DC9731CDCAA7}" destId="{7506A7E1-0260-408A-878A-F80C5A5C4BD1}" srcOrd="0" destOrd="0" presId="urn:microsoft.com/office/officeart/2005/8/layout/orgChart1"/>
    <dgm:cxn modelId="{45EDC8B8-13FB-4701-B4FE-E9295FE60F98}" type="presOf" srcId="{E42F3AD1-6199-4D61-AD00-05DD09884FE2}" destId="{2D15706B-3F8E-4870-AD60-80822A34A841}" srcOrd="0" destOrd="0" presId="urn:microsoft.com/office/officeart/2005/8/layout/orgChart1"/>
    <dgm:cxn modelId="{B0A3B3D1-29D3-48B8-963D-1E8E8D68D01D}" type="presOf" srcId="{99956C4C-C2FC-4279-9F74-6526428AB642}" destId="{3E12555D-EA27-4363-A714-CD067BF0FE12}" srcOrd="1" destOrd="0" presId="urn:microsoft.com/office/officeart/2005/8/layout/orgChart1"/>
    <dgm:cxn modelId="{FE6A73BB-3A9D-4687-A8EA-A2B24C5BBDFE}" type="presOf" srcId="{8E662AB7-53FF-4364-8DF1-424C98D2B3FB}" destId="{63F93EBA-6CB0-4B28-8480-EC436C3ED801}" srcOrd="0" destOrd="0" presId="urn:microsoft.com/office/officeart/2005/8/layout/orgChart1"/>
    <dgm:cxn modelId="{66C93D24-E2B1-46A9-ADBB-9626707CA0D2}" srcId="{1D5F5B45-B833-4D36-A9D4-954807472BF5}" destId="{C0A6F3C9-C4BD-4C19-A88F-53B849255E79}" srcOrd="0" destOrd="0" parTransId="{8E662AB7-53FF-4364-8DF1-424C98D2B3FB}" sibTransId="{F4A33067-8C23-48D0-958C-163DE49573EC}"/>
    <dgm:cxn modelId="{385CB5E5-A169-49E2-9211-6513D2E0209A}" type="presOf" srcId="{C0A6F3C9-C4BD-4C19-A88F-53B849255E79}" destId="{CCAC0CED-B8E6-473D-81D4-DD206B0B02A9}" srcOrd="1" destOrd="0" presId="urn:microsoft.com/office/officeart/2005/8/layout/orgChart1"/>
    <dgm:cxn modelId="{5F78ECCF-39FA-4534-B1D6-C5238190F2FD}" type="presOf" srcId="{C0A6F3C9-C4BD-4C19-A88F-53B849255E79}" destId="{0D8D70A9-D616-459F-95A7-A62D75BB70B5}" srcOrd="0" destOrd="0" presId="urn:microsoft.com/office/officeart/2005/8/layout/orgChart1"/>
    <dgm:cxn modelId="{8309384E-7BE5-437F-9904-2FFE02E6C383}" type="presOf" srcId="{6F015859-5FA7-445B-B649-4842D720F298}" destId="{296D797E-4462-48AF-A6BF-A6EA328EC61E}" srcOrd="1" destOrd="0" presId="urn:microsoft.com/office/officeart/2005/8/layout/orgChart1"/>
    <dgm:cxn modelId="{674037CD-BD15-4DD9-9D92-D717647C5924}" type="presOf" srcId="{99956C4C-C2FC-4279-9F74-6526428AB642}" destId="{ADEE866A-78AC-4C9A-B543-6E51581720F5}" srcOrd="0" destOrd="0" presId="urn:microsoft.com/office/officeart/2005/8/layout/orgChart1"/>
    <dgm:cxn modelId="{9F8C67E5-4F2D-4115-B613-CEF6A3D81AE3}" type="presOf" srcId="{8D6020EC-24E9-48CC-B61C-50C568788502}" destId="{877D6CBD-4CDA-49FA-BFDC-AE97EAE8A7EE}" srcOrd="1" destOrd="0" presId="urn:microsoft.com/office/officeart/2005/8/layout/orgChart1"/>
    <dgm:cxn modelId="{5501B462-0D12-4031-8172-ACBB2E6AA220}" type="presParOf" srcId="{0147DB26-CE1C-4DBA-A26C-B4860F086681}" destId="{346AB040-2D5B-4241-BABF-69CDDABD4C96}" srcOrd="0" destOrd="0" presId="urn:microsoft.com/office/officeart/2005/8/layout/orgChart1"/>
    <dgm:cxn modelId="{4716843E-89D4-4CF7-B87C-3BDCA10BCF5D}" type="presParOf" srcId="{346AB040-2D5B-4241-BABF-69CDDABD4C96}" destId="{6FA0C8CA-376D-4DD3-879E-618BCF4F3497}" srcOrd="0" destOrd="0" presId="urn:microsoft.com/office/officeart/2005/8/layout/orgChart1"/>
    <dgm:cxn modelId="{F8EE360E-61D6-41C2-A092-32AB6930E016}" type="presParOf" srcId="{6FA0C8CA-376D-4DD3-879E-618BCF4F3497}" destId="{A36965D8-9732-4C33-B1FA-429271BA8FA1}" srcOrd="0" destOrd="0" presId="urn:microsoft.com/office/officeart/2005/8/layout/orgChart1"/>
    <dgm:cxn modelId="{59F4A660-BECF-40B4-97CF-9CDAB76485B4}" type="presParOf" srcId="{6FA0C8CA-376D-4DD3-879E-618BCF4F3497}" destId="{F9B37DA5-13E7-4072-ACE8-0B8C777E6084}" srcOrd="1" destOrd="0" presId="urn:microsoft.com/office/officeart/2005/8/layout/orgChart1"/>
    <dgm:cxn modelId="{F7D1C535-78FC-43BA-9681-FD3F0E692E12}" type="presParOf" srcId="{346AB040-2D5B-4241-BABF-69CDDABD4C96}" destId="{51EA9749-5068-46CC-A519-46ACF83D1CCD}" srcOrd="1" destOrd="0" presId="urn:microsoft.com/office/officeart/2005/8/layout/orgChart1"/>
    <dgm:cxn modelId="{48EC0466-7BED-43AC-9F89-7C36EED1982A}" type="presParOf" srcId="{51EA9749-5068-46CC-A519-46ACF83D1CCD}" destId="{63F93EBA-6CB0-4B28-8480-EC436C3ED801}" srcOrd="0" destOrd="0" presId="urn:microsoft.com/office/officeart/2005/8/layout/orgChart1"/>
    <dgm:cxn modelId="{3018EB3C-2DF5-4C19-93D2-265C83C62847}" type="presParOf" srcId="{51EA9749-5068-46CC-A519-46ACF83D1CCD}" destId="{92E1E74D-3A95-498C-A7B6-C0DD4B407539}" srcOrd="1" destOrd="0" presId="urn:microsoft.com/office/officeart/2005/8/layout/orgChart1"/>
    <dgm:cxn modelId="{9E2B2E98-2B65-40E3-98E4-6C988A5D2364}" type="presParOf" srcId="{92E1E74D-3A95-498C-A7B6-C0DD4B407539}" destId="{D6393542-6536-4D8E-BE10-1181075EB2F8}" srcOrd="0" destOrd="0" presId="urn:microsoft.com/office/officeart/2005/8/layout/orgChart1"/>
    <dgm:cxn modelId="{DEE899EE-EBF0-44A0-80B2-604416ECA9B8}" type="presParOf" srcId="{D6393542-6536-4D8E-BE10-1181075EB2F8}" destId="{0D8D70A9-D616-459F-95A7-A62D75BB70B5}" srcOrd="0" destOrd="0" presId="urn:microsoft.com/office/officeart/2005/8/layout/orgChart1"/>
    <dgm:cxn modelId="{1D620B7F-8D31-4676-A32E-E1257A2025A8}" type="presParOf" srcId="{D6393542-6536-4D8E-BE10-1181075EB2F8}" destId="{CCAC0CED-B8E6-473D-81D4-DD206B0B02A9}" srcOrd="1" destOrd="0" presId="urn:microsoft.com/office/officeart/2005/8/layout/orgChart1"/>
    <dgm:cxn modelId="{1EDA999B-3E0C-46A4-AAF1-A379A6BF01FB}" type="presParOf" srcId="{92E1E74D-3A95-498C-A7B6-C0DD4B407539}" destId="{4A1C508D-C800-4C81-9847-5918976D8365}" srcOrd="1" destOrd="0" presId="urn:microsoft.com/office/officeart/2005/8/layout/orgChart1"/>
    <dgm:cxn modelId="{4FD15608-DB50-47A4-8E88-5F04941F0086}" type="presParOf" srcId="{4A1C508D-C800-4C81-9847-5918976D8365}" destId="{F9D7A342-6AAB-4D17-90E1-8509D834EDD0}" srcOrd="0" destOrd="0" presId="urn:microsoft.com/office/officeart/2005/8/layout/orgChart1"/>
    <dgm:cxn modelId="{1113B9C0-6109-4DAD-87B3-476AF295621F}" type="presParOf" srcId="{4A1C508D-C800-4C81-9847-5918976D8365}" destId="{7592CE63-6BE3-4A7E-B99F-EF92BD5E4A33}" srcOrd="1" destOrd="0" presId="urn:microsoft.com/office/officeart/2005/8/layout/orgChart1"/>
    <dgm:cxn modelId="{383CBC88-43AA-4C24-BBDB-8768B4095C3B}" type="presParOf" srcId="{7592CE63-6BE3-4A7E-B99F-EF92BD5E4A33}" destId="{866AF0C9-7B86-489C-94C4-B583F8351D34}" srcOrd="0" destOrd="0" presId="urn:microsoft.com/office/officeart/2005/8/layout/orgChart1"/>
    <dgm:cxn modelId="{24E735C4-FE19-4A7D-B69E-E034562FD586}" type="presParOf" srcId="{866AF0C9-7B86-489C-94C4-B583F8351D34}" destId="{ADEE866A-78AC-4C9A-B543-6E51581720F5}" srcOrd="0" destOrd="0" presId="urn:microsoft.com/office/officeart/2005/8/layout/orgChart1"/>
    <dgm:cxn modelId="{D273931F-21B3-4F11-A021-B00593AFE356}" type="presParOf" srcId="{866AF0C9-7B86-489C-94C4-B583F8351D34}" destId="{3E12555D-EA27-4363-A714-CD067BF0FE12}" srcOrd="1" destOrd="0" presId="urn:microsoft.com/office/officeart/2005/8/layout/orgChart1"/>
    <dgm:cxn modelId="{000621D9-AFF5-4E8A-8637-7B3EB1D5C240}" type="presParOf" srcId="{7592CE63-6BE3-4A7E-B99F-EF92BD5E4A33}" destId="{6FB9A53A-7173-4ACF-A14E-DD1E3802FC2B}" srcOrd="1" destOrd="0" presId="urn:microsoft.com/office/officeart/2005/8/layout/orgChart1"/>
    <dgm:cxn modelId="{8568814F-1300-4D9F-8306-A6C43A87340C}" type="presParOf" srcId="{7592CE63-6BE3-4A7E-B99F-EF92BD5E4A33}" destId="{BB2C6CEE-3BF6-498A-9E94-D81F90FB3267}" srcOrd="2" destOrd="0" presId="urn:microsoft.com/office/officeart/2005/8/layout/orgChart1"/>
    <dgm:cxn modelId="{2811053E-6B89-4115-A629-329A1A71FB3D}" type="presParOf" srcId="{4A1C508D-C800-4C81-9847-5918976D8365}" destId="{5F19CEEA-33F3-4323-821B-5FB3495BD0D1}" srcOrd="2" destOrd="0" presId="urn:microsoft.com/office/officeart/2005/8/layout/orgChart1"/>
    <dgm:cxn modelId="{25F8517A-F441-4F56-A9E0-338D16DB3B1D}" type="presParOf" srcId="{4A1C508D-C800-4C81-9847-5918976D8365}" destId="{76E219A4-23B4-41A6-8B30-1B143A6E4BDD}" srcOrd="3" destOrd="0" presId="urn:microsoft.com/office/officeart/2005/8/layout/orgChart1"/>
    <dgm:cxn modelId="{6F92C251-FD0D-4104-BB08-64E87CAF02C6}" type="presParOf" srcId="{76E219A4-23B4-41A6-8B30-1B143A6E4BDD}" destId="{74832A32-F4EB-4CA1-9C33-CCF75FFF747A}" srcOrd="0" destOrd="0" presId="urn:microsoft.com/office/officeart/2005/8/layout/orgChart1"/>
    <dgm:cxn modelId="{123CD6F2-C5F0-4885-9475-0CB4059279BB}" type="presParOf" srcId="{74832A32-F4EB-4CA1-9C33-CCF75FFF747A}" destId="{BB0D2680-1B13-42EE-9DEF-2AA35A72FDDC}" srcOrd="0" destOrd="0" presId="urn:microsoft.com/office/officeart/2005/8/layout/orgChart1"/>
    <dgm:cxn modelId="{C9441AD4-4A59-4EE9-B352-AAC74181ED38}" type="presParOf" srcId="{74832A32-F4EB-4CA1-9C33-CCF75FFF747A}" destId="{877D6CBD-4CDA-49FA-BFDC-AE97EAE8A7EE}" srcOrd="1" destOrd="0" presId="urn:microsoft.com/office/officeart/2005/8/layout/orgChart1"/>
    <dgm:cxn modelId="{FBB8EC6A-2060-407E-9B43-CAF998604165}" type="presParOf" srcId="{76E219A4-23B4-41A6-8B30-1B143A6E4BDD}" destId="{DCC4695D-A966-46A1-AC73-79A7F8A533CD}" srcOrd="1" destOrd="0" presId="urn:microsoft.com/office/officeart/2005/8/layout/orgChart1"/>
    <dgm:cxn modelId="{42695772-B22E-450A-B88D-CEFB0AA2165E}" type="presParOf" srcId="{76E219A4-23B4-41A6-8B30-1B143A6E4BDD}" destId="{D494DC3A-8A9C-4956-9593-6EA1D406CCE5}" srcOrd="2" destOrd="0" presId="urn:microsoft.com/office/officeart/2005/8/layout/orgChart1"/>
    <dgm:cxn modelId="{1DB2B2D0-73EF-485E-88D9-5909800DD28A}" type="presParOf" srcId="{92E1E74D-3A95-498C-A7B6-C0DD4B407539}" destId="{2B2E8F7C-E0CB-4A8E-95B6-021A965CE5F5}" srcOrd="2" destOrd="0" presId="urn:microsoft.com/office/officeart/2005/8/layout/orgChart1"/>
    <dgm:cxn modelId="{B62D43D0-11D0-48B4-9C20-14AE24F2EB2C}" type="presParOf" srcId="{51EA9749-5068-46CC-A519-46ACF83D1CCD}" destId="{DB9361FE-4099-44A1-844B-9B931C7DCD19}" srcOrd="2" destOrd="0" presId="urn:microsoft.com/office/officeart/2005/8/layout/orgChart1"/>
    <dgm:cxn modelId="{BBD663DD-34F6-4864-BF0F-299A362BB835}" type="presParOf" srcId="{51EA9749-5068-46CC-A519-46ACF83D1CCD}" destId="{A53026E5-A06F-40B8-AB68-87DF73EEE3CE}" srcOrd="3" destOrd="0" presId="urn:microsoft.com/office/officeart/2005/8/layout/orgChart1"/>
    <dgm:cxn modelId="{F45C9B4A-B519-4AD0-A6A5-F5D16083119B}" type="presParOf" srcId="{A53026E5-A06F-40B8-AB68-87DF73EEE3CE}" destId="{B054E3C0-7BCB-4FC6-A090-6A4BC398FA5A}" srcOrd="0" destOrd="0" presId="urn:microsoft.com/office/officeart/2005/8/layout/orgChart1"/>
    <dgm:cxn modelId="{A60002D6-5095-4936-B9AA-328679764A30}" type="presParOf" srcId="{B054E3C0-7BCB-4FC6-A090-6A4BC398FA5A}" destId="{CF7C33A9-229A-42B6-9866-9BBA58439804}" srcOrd="0" destOrd="0" presId="urn:microsoft.com/office/officeart/2005/8/layout/orgChart1"/>
    <dgm:cxn modelId="{304DECC5-15D1-4FC6-BD96-C9CDF9B8CFF0}" type="presParOf" srcId="{B054E3C0-7BCB-4FC6-A090-6A4BC398FA5A}" destId="{296D797E-4462-48AF-A6BF-A6EA328EC61E}" srcOrd="1" destOrd="0" presId="urn:microsoft.com/office/officeart/2005/8/layout/orgChart1"/>
    <dgm:cxn modelId="{F211CCC0-3A3A-46EE-94F6-870486D1D56D}" type="presParOf" srcId="{A53026E5-A06F-40B8-AB68-87DF73EEE3CE}" destId="{EFDA81C7-016E-4781-83E6-641CDE2341A4}" srcOrd="1" destOrd="0" presId="urn:microsoft.com/office/officeart/2005/8/layout/orgChart1"/>
    <dgm:cxn modelId="{6C3DA48C-F4F0-4D17-8A1A-43B3B1F1F5D6}" type="presParOf" srcId="{EFDA81C7-016E-4781-83E6-641CDE2341A4}" destId="{2D15706B-3F8E-4870-AD60-80822A34A841}" srcOrd="0" destOrd="0" presId="urn:microsoft.com/office/officeart/2005/8/layout/orgChart1"/>
    <dgm:cxn modelId="{9A0230DF-6B60-4332-9BCE-B186BE14907C}" type="presParOf" srcId="{EFDA81C7-016E-4781-83E6-641CDE2341A4}" destId="{87D6E60E-123A-4A3C-B9C1-AA69BA9C5CBD}" srcOrd="1" destOrd="0" presId="urn:microsoft.com/office/officeart/2005/8/layout/orgChart1"/>
    <dgm:cxn modelId="{D1E74714-6638-4489-8B80-5EF856F58B0F}" type="presParOf" srcId="{87D6E60E-123A-4A3C-B9C1-AA69BA9C5CBD}" destId="{0D767C0E-05A7-4C9A-AE22-4597DF527499}" srcOrd="0" destOrd="0" presId="urn:microsoft.com/office/officeart/2005/8/layout/orgChart1"/>
    <dgm:cxn modelId="{C801ECC4-7BF9-405B-95C6-8C4D99A1B55F}" type="presParOf" srcId="{0D767C0E-05A7-4C9A-AE22-4597DF527499}" destId="{7506A7E1-0260-408A-878A-F80C5A5C4BD1}" srcOrd="0" destOrd="0" presId="urn:microsoft.com/office/officeart/2005/8/layout/orgChart1"/>
    <dgm:cxn modelId="{1B7F4A57-4823-4B15-9C24-EB05457D3BA8}" type="presParOf" srcId="{0D767C0E-05A7-4C9A-AE22-4597DF527499}" destId="{81EA9C8A-7448-4EB4-93C7-157367A25EBB}" srcOrd="1" destOrd="0" presId="urn:microsoft.com/office/officeart/2005/8/layout/orgChart1"/>
    <dgm:cxn modelId="{AF5F7077-C275-42FB-9CDC-73F195BC1D7E}" type="presParOf" srcId="{87D6E60E-123A-4A3C-B9C1-AA69BA9C5CBD}" destId="{0049CB43-BF91-4FC4-AF59-F19E079A7929}" srcOrd="1" destOrd="0" presId="urn:microsoft.com/office/officeart/2005/8/layout/orgChart1"/>
    <dgm:cxn modelId="{4BE04EB9-B0F5-4F13-A68B-B9AC31181AAB}" type="presParOf" srcId="{87D6E60E-123A-4A3C-B9C1-AA69BA9C5CBD}" destId="{E4DF4EA6-F841-40C1-97BB-26FD6A05418B}" srcOrd="2" destOrd="0" presId="urn:microsoft.com/office/officeart/2005/8/layout/orgChart1"/>
    <dgm:cxn modelId="{B7A88296-D4ED-4E67-BC9B-CBE107484FB3}" type="presParOf" srcId="{EFDA81C7-016E-4781-83E6-641CDE2341A4}" destId="{CCB58795-7C7D-4E11-8E32-54774982D013}" srcOrd="2" destOrd="0" presId="urn:microsoft.com/office/officeart/2005/8/layout/orgChart1"/>
    <dgm:cxn modelId="{DE648A3D-CA40-468A-8F87-43DADCA85F6D}" type="presParOf" srcId="{EFDA81C7-016E-4781-83E6-641CDE2341A4}" destId="{72F6B28C-2C36-4D7E-B17A-74C070DAD493}" srcOrd="3" destOrd="0" presId="urn:microsoft.com/office/officeart/2005/8/layout/orgChart1"/>
    <dgm:cxn modelId="{61467630-CD88-4974-84DE-AF94B631E79B}" type="presParOf" srcId="{72F6B28C-2C36-4D7E-B17A-74C070DAD493}" destId="{9530180A-D268-4869-9C9F-23F43D9E1596}" srcOrd="0" destOrd="0" presId="urn:microsoft.com/office/officeart/2005/8/layout/orgChart1"/>
    <dgm:cxn modelId="{824CDDCE-D752-4984-943C-6A4A1F946F66}" type="presParOf" srcId="{9530180A-D268-4869-9C9F-23F43D9E1596}" destId="{23558C60-5444-483F-9A79-33948EB7AF7D}" srcOrd="0" destOrd="0" presId="urn:microsoft.com/office/officeart/2005/8/layout/orgChart1"/>
    <dgm:cxn modelId="{A5C7C6C3-52FF-42AD-B1A2-86E20331808D}" type="presParOf" srcId="{9530180A-D268-4869-9C9F-23F43D9E1596}" destId="{D4994983-3BA2-4D86-9BC4-1B8F41C18440}" srcOrd="1" destOrd="0" presId="urn:microsoft.com/office/officeart/2005/8/layout/orgChart1"/>
    <dgm:cxn modelId="{A89A41FA-4DBD-4E88-9869-46DD33AF1744}" type="presParOf" srcId="{72F6B28C-2C36-4D7E-B17A-74C070DAD493}" destId="{3A1959AD-0E3D-4458-B9BB-824B8EE2C470}" srcOrd="1" destOrd="0" presId="urn:microsoft.com/office/officeart/2005/8/layout/orgChart1"/>
    <dgm:cxn modelId="{3B9EA542-C284-44B5-A9F5-7A911A36B940}" type="presParOf" srcId="{72F6B28C-2C36-4D7E-B17A-74C070DAD493}" destId="{DEA1624C-E8A7-492C-9796-EF41BF3EFDA1}" srcOrd="2" destOrd="0" presId="urn:microsoft.com/office/officeart/2005/8/layout/orgChart1"/>
    <dgm:cxn modelId="{9C9D28CB-CEAF-4D3E-ADD4-4BEBA8208112}" type="presParOf" srcId="{A53026E5-A06F-40B8-AB68-87DF73EEE3CE}" destId="{DA7A7FE2-37DF-44B7-A3F1-EA32BA46512A}" srcOrd="2" destOrd="0" presId="urn:microsoft.com/office/officeart/2005/8/layout/orgChart1"/>
    <dgm:cxn modelId="{553875FD-3D35-4DB9-B4A5-36F3C30D8E51}" type="presParOf" srcId="{346AB040-2D5B-4241-BABF-69CDDABD4C96}" destId="{689F9440-0CCF-464F-8EE6-E7EDA87B816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EBF3B-490F-4BE4-BDC2-B1EAAC84D502}">
      <dsp:nvSpPr>
        <dsp:cNvPr id="0" name=""/>
        <dsp:cNvSpPr/>
      </dsp:nvSpPr>
      <dsp:spPr>
        <a:xfrm>
          <a:off x="4278452" y="760649"/>
          <a:ext cx="424705" cy="351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07"/>
              </a:lnTo>
              <a:lnTo>
                <a:pt x="424705" y="268407"/>
              </a:lnTo>
              <a:lnTo>
                <a:pt x="424705" y="3515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086C4-65D2-467E-BE80-E888CA8F012A}">
      <dsp:nvSpPr>
        <dsp:cNvPr id="0" name=""/>
        <dsp:cNvSpPr/>
      </dsp:nvSpPr>
      <dsp:spPr>
        <a:xfrm>
          <a:off x="5640028" y="2412147"/>
          <a:ext cx="1463019" cy="42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009"/>
              </a:lnTo>
              <a:lnTo>
                <a:pt x="1463019" y="342009"/>
              </a:lnTo>
              <a:lnTo>
                <a:pt x="1463019" y="4251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28CCC-196E-4DC0-9390-992077015B39}">
      <dsp:nvSpPr>
        <dsp:cNvPr id="0" name=""/>
        <dsp:cNvSpPr/>
      </dsp:nvSpPr>
      <dsp:spPr>
        <a:xfrm>
          <a:off x="5640028" y="2412147"/>
          <a:ext cx="504887" cy="42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009"/>
              </a:lnTo>
              <a:lnTo>
                <a:pt x="504887" y="342009"/>
              </a:lnTo>
              <a:lnTo>
                <a:pt x="504887" y="4251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78DA9-7331-4893-9DEE-76B8482C81A7}">
      <dsp:nvSpPr>
        <dsp:cNvPr id="0" name=""/>
        <dsp:cNvSpPr/>
      </dsp:nvSpPr>
      <dsp:spPr>
        <a:xfrm>
          <a:off x="5186785" y="2412147"/>
          <a:ext cx="453243" cy="425152"/>
        </a:xfrm>
        <a:custGeom>
          <a:avLst/>
          <a:gdLst/>
          <a:ahLst/>
          <a:cxnLst/>
          <a:rect l="0" t="0" r="0" b="0"/>
          <a:pathLst>
            <a:path>
              <a:moveTo>
                <a:pt x="453243" y="0"/>
              </a:moveTo>
              <a:lnTo>
                <a:pt x="453243" y="342009"/>
              </a:lnTo>
              <a:lnTo>
                <a:pt x="0" y="342009"/>
              </a:lnTo>
              <a:lnTo>
                <a:pt x="0" y="4251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6B14E-8C1D-4903-907D-9B8F7EEE10DF}">
      <dsp:nvSpPr>
        <dsp:cNvPr id="0" name=""/>
        <dsp:cNvSpPr/>
      </dsp:nvSpPr>
      <dsp:spPr>
        <a:xfrm>
          <a:off x="4228653" y="2412147"/>
          <a:ext cx="1411375" cy="425152"/>
        </a:xfrm>
        <a:custGeom>
          <a:avLst/>
          <a:gdLst/>
          <a:ahLst/>
          <a:cxnLst/>
          <a:rect l="0" t="0" r="0" b="0"/>
          <a:pathLst>
            <a:path>
              <a:moveTo>
                <a:pt x="1411375" y="0"/>
              </a:moveTo>
              <a:lnTo>
                <a:pt x="1411375" y="342009"/>
              </a:lnTo>
              <a:lnTo>
                <a:pt x="0" y="342009"/>
              </a:lnTo>
              <a:lnTo>
                <a:pt x="0" y="4251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4575A-C55A-470E-8B48-D383EC816D0B}">
      <dsp:nvSpPr>
        <dsp:cNvPr id="0" name=""/>
        <dsp:cNvSpPr/>
      </dsp:nvSpPr>
      <dsp:spPr>
        <a:xfrm>
          <a:off x="3745026" y="1508122"/>
          <a:ext cx="1895001" cy="508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58"/>
              </a:lnTo>
              <a:lnTo>
                <a:pt x="1895001" y="424958"/>
              </a:lnTo>
              <a:lnTo>
                <a:pt x="1895001" y="50810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92C96-4037-4723-B590-AAE5D90F26AF}">
      <dsp:nvSpPr>
        <dsp:cNvPr id="0" name=""/>
        <dsp:cNvSpPr/>
      </dsp:nvSpPr>
      <dsp:spPr>
        <a:xfrm>
          <a:off x="2953784" y="3233222"/>
          <a:ext cx="216513" cy="742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2163"/>
              </a:lnTo>
              <a:lnTo>
                <a:pt x="216513" y="742163"/>
              </a:lnTo>
            </a:path>
          </a:pathLst>
        </a:cu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C3E20-D8AC-40FF-AE1C-375CAE70CE0F}">
      <dsp:nvSpPr>
        <dsp:cNvPr id="0" name=""/>
        <dsp:cNvSpPr/>
      </dsp:nvSpPr>
      <dsp:spPr>
        <a:xfrm>
          <a:off x="1807503" y="2412147"/>
          <a:ext cx="1463019" cy="42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009"/>
              </a:lnTo>
              <a:lnTo>
                <a:pt x="1463019" y="342009"/>
              </a:lnTo>
              <a:lnTo>
                <a:pt x="1463019" y="4251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93FC4-651F-4457-AAE9-EE1074A21E85}">
      <dsp:nvSpPr>
        <dsp:cNvPr id="0" name=""/>
        <dsp:cNvSpPr/>
      </dsp:nvSpPr>
      <dsp:spPr>
        <a:xfrm>
          <a:off x="1807503" y="2412147"/>
          <a:ext cx="504887" cy="42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009"/>
              </a:lnTo>
              <a:lnTo>
                <a:pt x="504887" y="342009"/>
              </a:lnTo>
              <a:lnTo>
                <a:pt x="504887" y="4251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2EC34-D272-4A2B-88B8-8D69CC652FAB}">
      <dsp:nvSpPr>
        <dsp:cNvPr id="0" name=""/>
        <dsp:cNvSpPr/>
      </dsp:nvSpPr>
      <dsp:spPr>
        <a:xfrm>
          <a:off x="1354259" y="2412147"/>
          <a:ext cx="453243" cy="425152"/>
        </a:xfrm>
        <a:custGeom>
          <a:avLst/>
          <a:gdLst/>
          <a:ahLst/>
          <a:cxnLst/>
          <a:rect l="0" t="0" r="0" b="0"/>
          <a:pathLst>
            <a:path>
              <a:moveTo>
                <a:pt x="453243" y="0"/>
              </a:moveTo>
              <a:lnTo>
                <a:pt x="453243" y="342009"/>
              </a:lnTo>
              <a:lnTo>
                <a:pt x="0" y="342009"/>
              </a:lnTo>
              <a:lnTo>
                <a:pt x="0" y="4251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B334E-47BE-4474-8F23-4EF3ED23B076}">
      <dsp:nvSpPr>
        <dsp:cNvPr id="0" name=""/>
        <dsp:cNvSpPr/>
      </dsp:nvSpPr>
      <dsp:spPr>
        <a:xfrm>
          <a:off x="396128" y="2412147"/>
          <a:ext cx="1411375" cy="425152"/>
        </a:xfrm>
        <a:custGeom>
          <a:avLst/>
          <a:gdLst/>
          <a:ahLst/>
          <a:cxnLst/>
          <a:rect l="0" t="0" r="0" b="0"/>
          <a:pathLst>
            <a:path>
              <a:moveTo>
                <a:pt x="1411375" y="0"/>
              </a:moveTo>
              <a:lnTo>
                <a:pt x="1411375" y="342009"/>
              </a:lnTo>
              <a:lnTo>
                <a:pt x="0" y="342009"/>
              </a:lnTo>
              <a:lnTo>
                <a:pt x="0" y="4251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79A07-4334-4922-99F0-5DA940592CB7}">
      <dsp:nvSpPr>
        <dsp:cNvPr id="0" name=""/>
        <dsp:cNvSpPr/>
      </dsp:nvSpPr>
      <dsp:spPr>
        <a:xfrm>
          <a:off x="1807503" y="1508122"/>
          <a:ext cx="1937523" cy="508102"/>
        </a:xfrm>
        <a:custGeom>
          <a:avLst/>
          <a:gdLst/>
          <a:ahLst/>
          <a:cxnLst/>
          <a:rect l="0" t="0" r="0" b="0"/>
          <a:pathLst>
            <a:path>
              <a:moveTo>
                <a:pt x="1937523" y="0"/>
              </a:moveTo>
              <a:lnTo>
                <a:pt x="1937523" y="424958"/>
              </a:lnTo>
              <a:lnTo>
                <a:pt x="0" y="424958"/>
              </a:lnTo>
              <a:lnTo>
                <a:pt x="0" y="50810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D4CEF-8476-419D-9B03-ADFE80670C0B}">
      <dsp:nvSpPr>
        <dsp:cNvPr id="0" name=""/>
        <dsp:cNvSpPr/>
      </dsp:nvSpPr>
      <dsp:spPr>
        <a:xfrm>
          <a:off x="3745026" y="760649"/>
          <a:ext cx="533425" cy="351551"/>
        </a:xfrm>
        <a:custGeom>
          <a:avLst/>
          <a:gdLst/>
          <a:ahLst/>
          <a:cxnLst/>
          <a:rect l="0" t="0" r="0" b="0"/>
          <a:pathLst>
            <a:path>
              <a:moveTo>
                <a:pt x="533425" y="0"/>
              </a:moveTo>
              <a:lnTo>
                <a:pt x="533425" y="268407"/>
              </a:lnTo>
              <a:lnTo>
                <a:pt x="0" y="268407"/>
              </a:lnTo>
              <a:lnTo>
                <a:pt x="0" y="3515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79E5B-A59B-487B-9029-9754424F662F}">
      <dsp:nvSpPr>
        <dsp:cNvPr id="0" name=""/>
        <dsp:cNvSpPr/>
      </dsp:nvSpPr>
      <dsp:spPr>
        <a:xfrm>
          <a:off x="3882530" y="364727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noProof="0" dirty="0" smtClean="0"/>
            <a:t>IRI</a:t>
          </a:r>
          <a:endParaRPr lang="en-US" sz="900" b="1" kern="1200" noProof="0" dirty="0"/>
        </a:p>
      </dsp:txBody>
      <dsp:txXfrm>
        <a:off x="3882530" y="364727"/>
        <a:ext cx="791844" cy="395922"/>
      </dsp:txXfrm>
    </dsp:sp>
    <dsp:sp modelId="{BC4E75B1-77BD-49BA-A318-88291DCDE39F}">
      <dsp:nvSpPr>
        <dsp:cNvPr id="0" name=""/>
        <dsp:cNvSpPr/>
      </dsp:nvSpPr>
      <dsp:spPr>
        <a:xfrm>
          <a:off x="3349104" y="11122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noProof="0" dirty="0" smtClean="0"/>
            <a:t>IRI Using Convention</a:t>
          </a:r>
        </a:p>
      </dsp:txBody>
      <dsp:txXfrm>
        <a:off x="3349104" y="1112200"/>
        <a:ext cx="791844" cy="395922"/>
      </dsp:txXfrm>
    </dsp:sp>
    <dsp:sp modelId="{5BC8FC7D-7A9B-4D1D-A9E1-3F7D399CF72B}">
      <dsp:nvSpPr>
        <dsp:cNvPr id="0" name=""/>
        <dsp:cNvSpPr/>
      </dsp:nvSpPr>
      <dsp:spPr>
        <a:xfrm>
          <a:off x="1411581" y="2016225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 Implementation IRI</a:t>
          </a:r>
          <a:endParaRPr lang="en-US" sz="900" kern="1200" noProof="0" dirty="0"/>
        </a:p>
      </dsp:txBody>
      <dsp:txXfrm>
        <a:off x="1411581" y="2016225"/>
        <a:ext cx="791844" cy="395922"/>
      </dsp:txXfrm>
    </dsp:sp>
    <dsp:sp modelId="{D4757220-5198-4746-A321-E08F817F8B58}">
      <dsp:nvSpPr>
        <dsp:cNvPr id="0" name=""/>
        <dsp:cNvSpPr/>
      </dsp:nvSpPr>
      <dsp:spPr>
        <a:xfrm>
          <a:off x="205" y="28373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Resource IRI</a:t>
          </a:r>
          <a:endParaRPr lang="en-US" sz="900" kern="1200" noProof="0" dirty="0"/>
        </a:p>
      </dsp:txBody>
      <dsp:txXfrm>
        <a:off x="205" y="2837300"/>
        <a:ext cx="791844" cy="395922"/>
      </dsp:txXfrm>
    </dsp:sp>
    <dsp:sp modelId="{CF432F38-424E-4E58-820C-2B98B63CECC7}">
      <dsp:nvSpPr>
        <dsp:cNvPr id="0" name=""/>
        <dsp:cNvSpPr/>
      </dsp:nvSpPr>
      <dsp:spPr>
        <a:xfrm>
          <a:off x="958337" y="28373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Page IRI</a:t>
          </a:r>
          <a:endParaRPr lang="en-US" sz="900" kern="1200" noProof="0" dirty="0"/>
        </a:p>
      </dsp:txBody>
      <dsp:txXfrm>
        <a:off x="958337" y="2837300"/>
        <a:ext cx="791844" cy="395922"/>
      </dsp:txXfrm>
    </dsp:sp>
    <dsp:sp modelId="{080FA6A5-DF60-49F1-952F-1BF763322603}">
      <dsp:nvSpPr>
        <dsp:cNvPr id="0" name=""/>
        <dsp:cNvSpPr/>
      </dsp:nvSpPr>
      <dsp:spPr>
        <a:xfrm>
          <a:off x="1916468" y="28373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Data IRI</a:t>
          </a:r>
          <a:endParaRPr lang="en-US" sz="900" kern="1200" noProof="0" dirty="0"/>
        </a:p>
      </dsp:txBody>
      <dsp:txXfrm>
        <a:off x="1916468" y="2837300"/>
        <a:ext cx="791844" cy="395922"/>
      </dsp:txXfrm>
    </dsp:sp>
    <dsp:sp modelId="{5F1A55E0-949B-4B86-B2E0-03049C109A58}">
      <dsp:nvSpPr>
        <dsp:cNvPr id="0" name=""/>
        <dsp:cNvSpPr/>
      </dsp:nvSpPr>
      <dsp:spPr>
        <a:xfrm>
          <a:off x="2874600" y="28373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Ontology IRI</a:t>
          </a:r>
          <a:endParaRPr lang="en-US" sz="900" kern="1200" noProof="0" dirty="0"/>
        </a:p>
      </dsp:txBody>
      <dsp:txXfrm>
        <a:off x="2874600" y="2837300"/>
        <a:ext cx="791844" cy="395922"/>
      </dsp:txXfrm>
    </dsp:sp>
    <dsp:sp modelId="{70389367-485A-458D-B977-D82111260DCB}">
      <dsp:nvSpPr>
        <dsp:cNvPr id="0" name=""/>
        <dsp:cNvSpPr/>
      </dsp:nvSpPr>
      <dsp:spPr>
        <a:xfrm>
          <a:off x="3170298" y="3777425"/>
          <a:ext cx="1512406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Information IRI</a:t>
          </a:r>
          <a:endParaRPr lang="en-US" sz="900" kern="1200" noProof="0" dirty="0"/>
        </a:p>
      </dsp:txBody>
      <dsp:txXfrm>
        <a:off x="3170298" y="3777425"/>
        <a:ext cx="1512406" cy="395922"/>
      </dsp:txXfrm>
    </dsp:sp>
    <dsp:sp modelId="{1E1011D6-4A9A-400A-8BFA-A5079889CD61}">
      <dsp:nvSpPr>
        <dsp:cNvPr id="0" name=""/>
        <dsp:cNvSpPr/>
      </dsp:nvSpPr>
      <dsp:spPr>
        <a:xfrm>
          <a:off x="5244106" y="2016225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Naming Resources IRI</a:t>
          </a:r>
          <a:endParaRPr lang="en-US" sz="900" kern="1200" noProof="0" dirty="0"/>
        </a:p>
      </dsp:txBody>
      <dsp:txXfrm>
        <a:off x="5244106" y="2016225"/>
        <a:ext cx="791844" cy="395922"/>
      </dsp:txXfrm>
    </dsp:sp>
    <dsp:sp modelId="{CAA9E38B-14E8-4C17-934A-43503F1840ED}">
      <dsp:nvSpPr>
        <dsp:cNvPr id="0" name=""/>
        <dsp:cNvSpPr/>
      </dsp:nvSpPr>
      <dsp:spPr>
        <a:xfrm>
          <a:off x="3832731" y="28373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Document IRI</a:t>
          </a:r>
          <a:endParaRPr lang="en-US" sz="900" kern="1200" noProof="0" dirty="0"/>
        </a:p>
      </dsp:txBody>
      <dsp:txXfrm>
        <a:off x="3832731" y="2837300"/>
        <a:ext cx="791844" cy="395922"/>
      </dsp:txXfrm>
    </dsp:sp>
    <dsp:sp modelId="{C83E1736-0FAA-48B2-AB5C-1BEC024ABDA9}">
      <dsp:nvSpPr>
        <dsp:cNvPr id="0" name=""/>
        <dsp:cNvSpPr/>
      </dsp:nvSpPr>
      <dsp:spPr>
        <a:xfrm>
          <a:off x="4790863" y="28373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Document Representation IRI</a:t>
          </a:r>
          <a:endParaRPr lang="en-US" sz="900" kern="1200" noProof="0" dirty="0"/>
        </a:p>
      </dsp:txBody>
      <dsp:txXfrm>
        <a:off x="4790863" y="2837300"/>
        <a:ext cx="791844" cy="395922"/>
      </dsp:txXfrm>
    </dsp:sp>
    <dsp:sp modelId="{E1B90AB0-FABA-491F-AFBD-B7543861DE24}">
      <dsp:nvSpPr>
        <dsp:cNvPr id="0" name=""/>
        <dsp:cNvSpPr/>
      </dsp:nvSpPr>
      <dsp:spPr>
        <a:xfrm>
          <a:off x="5748994" y="28373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Concept IRI</a:t>
          </a:r>
          <a:endParaRPr lang="en-US" sz="900" kern="1200" noProof="0" dirty="0"/>
        </a:p>
      </dsp:txBody>
      <dsp:txXfrm>
        <a:off x="5748994" y="2837300"/>
        <a:ext cx="791844" cy="395922"/>
      </dsp:txXfrm>
    </dsp:sp>
    <dsp:sp modelId="{871C4C1D-8BA3-4008-9F4C-C50087ADB2FF}">
      <dsp:nvSpPr>
        <dsp:cNvPr id="0" name=""/>
        <dsp:cNvSpPr/>
      </dsp:nvSpPr>
      <dsp:spPr>
        <a:xfrm>
          <a:off x="6707125" y="28373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Id IRI</a:t>
          </a:r>
          <a:endParaRPr lang="en-US" sz="900" kern="1200" noProof="0" dirty="0"/>
        </a:p>
      </dsp:txBody>
      <dsp:txXfrm>
        <a:off x="6707125" y="2837300"/>
        <a:ext cx="791844" cy="395922"/>
      </dsp:txXfrm>
    </dsp:sp>
    <dsp:sp modelId="{A02E4637-9288-44EF-BE78-376A860A4371}">
      <dsp:nvSpPr>
        <dsp:cNvPr id="0" name=""/>
        <dsp:cNvSpPr/>
      </dsp:nvSpPr>
      <dsp:spPr>
        <a:xfrm>
          <a:off x="4307236" y="11122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noProof="0" dirty="0" smtClean="0"/>
            <a:t>IRI Owner Naming</a:t>
          </a:r>
          <a:endParaRPr lang="en-US" sz="900" b="1" kern="1200" noProof="0" dirty="0"/>
        </a:p>
      </dsp:txBody>
      <dsp:txXfrm>
        <a:off x="4307236" y="1112200"/>
        <a:ext cx="791844" cy="395922"/>
      </dsp:txXfrm>
    </dsp:sp>
    <dsp:sp modelId="{A186A49A-0C97-428A-A371-B38DAE6D4F7A}">
      <dsp:nvSpPr>
        <dsp:cNvPr id="0" name=""/>
        <dsp:cNvSpPr/>
      </dsp:nvSpPr>
      <dsp:spPr>
        <a:xfrm>
          <a:off x="3170298" y="4550181"/>
          <a:ext cx="1512406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Non-Information IRI</a:t>
          </a:r>
          <a:endParaRPr lang="en-US" sz="900" kern="1200" noProof="0" dirty="0"/>
        </a:p>
      </dsp:txBody>
      <dsp:txXfrm>
        <a:off x="3170298" y="4550181"/>
        <a:ext cx="1512406" cy="395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58795-7C7D-4E11-8E32-54774982D013}">
      <dsp:nvSpPr>
        <dsp:cNvPr id="0" name=""/>
        <dsp:cNvSpPr/>
      </dsp:nvSpPr>
      <dsp:spPr>
        <a:xfrm>
          <a:off x="4826399" y="1979746"/>
          <a:ext cx="823425" cy="48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814"/>
              </a:lnTo>
              <a:lnTo>
                <a:pt x="823425" y="341814"/>
              </a:lnTo>
              <a:lnTo>
                <a:pt x="823425" y="48537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5706B-3F8E-4870-AD60-80822A34A841}">
      <dsp:nvSpPr>
        <dsp:cNvPr id="0" name=""/>
        <dsp:cNvSpPr/>
      </dsp:nvSpPr>
      <dsp:spPr>
        <a:xfrm>
          <a:off x="3995509" y="1979746"/>
          <a:ext cx="830890" cy="485370"/>
        </a:xfrm>
        <a:custGeom>
          <a:avLst/>
          <a:gdLst/>
          <a:ahLst/>
          <a:cxnLst/>
          <a:rect l="0" t="0" r="0" b="0"/>
          <a:pathLst>
            <a:path>
              <a:moveTo>
                <a:pt x="830890" y="0"/>
              </a:moveTo>
              <a:lnTo>
                <a:pt x="830890" y="341814"/>
              </a:lnTo>
              <a:lnTo>
                <a:pt x="0" y="341814"/>
              </a:lnTo>
              <a:lnTo>
                <a:pt x="0" y="48537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361FE-4099-44A1-844B-9B931C7DCD19}">
      <dsp:nvSpPr>
        <dsp:cNvPr id="0" name=""/>
        <dsp:cNvSpPr/>
      </dsp:nvSpPr>
      <dsp:spPr>
        <a:xfrm>
          <a:off x="3168355" y="899622"/>
          <a:ext cx="1658044" cy="396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966"/>
              </a:lnTo>
              <a:lnTo>
                <a:pt x="1658044" y="252966"/>
              </a:lnTo>
              <a:lnTo>
                <a:pt x="1658044" y="3965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9CEEA-33F3-4323-821B-5FB3495BD0D1}">
      <dsp:nvSpPr>
        <dsp:cNvPr id="0" name=""/>
        <dsp:cNvSpPr/>
      </dsp:nvSpPr>
      <dsp:spPr>
        <a:xfrm>
          <a:off x="1517769" y="1979746"/>
          <a:ext cx="823425" cy="48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814"/>
              </a:lnTo>
              <a:lnTo>
                <a:pt x="823425" y="341814"/>
              </a:lnTo>
              <a:lnTo>
                <a:pt x="823425" y="48537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7A342-6AAB-4D17-90E1-8509D834EDD0}">
      <dsp:nvSpPr>
        <dsp:cNvPr id="0" name=""/>
        <dsp:cNvSpPr/>
      </dsp:nvSpPr>
      <dsp:spPr>
        <a:xfrm>
          <a:off x="686879" y="1979746"/>
          <a:ext cx="830890" cy="485370"/>
        </a:xfrm>
        <a:custGeom>
          <a:avLst/>
          <a:gdLst/>
          <a:ahLst/>
          <a:cxnLst/>
          <a:rect l="0" t="0" r="0" b="0"/>
          <a:pathLst>
            <a:path>
              <a:moveTo>
                <a:pt x="830890" y="0"/>
              </a:moveTo>
              <a:lnTo>
                <a:pt x="830890" y="341814"/>
              </a:lnTo>
              <a:lnTo>
                <a:pt x="0" y="341814"/>
              </a:lnTo>
              <a:lnTo>
                <a:pt x="0" y="48537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93EBA-6CB0-4B28-8480-EC436C3ED801}">
      <dsp:nvSpPr>
        <dsp:cNvPr id="0" name=""/>
        <dsp:cNvSpPr/>
      </dsp:nvSpPr>
      <dsp:spPr>
        <a:xfrm>
          <a:off x="1517769" y="899622"/>
          <a:ext cx="1650586" cy="396522"/>
        </a:xfrm>
        <a:custGeom>
          <a:avLst/>
          <a:gdLst/>
          <a:ahLst/>
          <a:cxnLst/>
          <a:rect l="0" t="0" r="0" b="0"/>
          <a:pathLst>
            <a:path>
              <a:moveTo>
                <a:pt x="1650586" y="0"/>
              </a:moveTo>
              <a:lnTo>
                <a:pt x="1650586" y="252966"/>
              </a:lnTo>
              <a:lnTo>
                <a:pt x="0" y="252966"/>
              </a:lnTo>
              <a:lnTo>
                <a:pt x="0" y="3965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965D8-9732-4C33-B1FA-429271BA8FA1}">
      <dsp:nvSpPr>
        <dsp:cNvPr id="0" name=""/>
        <dsp:cNvSpPr/>
      </dsp:nvSpPr>
      <dsp:spPr>
        <a:xfrm>
          <a:off x="2160241" y="216020"/>
          <a:ext cx="2016227" cy="683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noProof="0" dirty="0" smtClean="0"/>
            <a:t>IRI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noProof="0" dirty="0" smtClean="0"/>
            <a:t>Identification</a:t>
          </a:r>
          <a:endParaRPr lang="en-US" sz="1400" b="1" kern="1200" noProof="0" dirty="0"/>
        </a:p>
      </dsp:txBody>
      <dsp:txXfrm>
        <a:off x="2160241" y="216020"/>
        <a:ext cx="2016227" cy="683601"/>
      </dsp:txXfrm>
    </dsp:sp>
    <dsp:sp modelId="{0D8D70A9-D616-459F-95A7-A62D75BB70B5}">
      <dsp:nvSpPr>
        <dsp:cNvPr id="0" name=""/>
        <dsp:cNvSpPr/>
      </dsp:nvSpPr>
      <dsp:spPr>
        <a:xfrm>
          <a:off x="511528" y="1296145"/>
          <a:ext cx="2012481" cy="683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noProof="0" dirty="0" smtClean="0"/>
            <a:t>Network Layer Identification IRI</a:t>
          </a:r>
        </a:p>
      </dsp:txBody>
      <dsp:txXfrm>
        <a:off x="511528" y="1296145"/>
        <a:ext cx="2012481" cy="683601"/>
      </dsp:txXfrm>
    </dsp:sp>
    <dsp:sp modelId="{ADEE866A-78AC-4C9A-B543-6E51581720F5}">
      <dsp:nvSpPr>
        <dsp:cNvPr id="0" name=""/>
        <dsp:cNvSpPr/>
      </dsp:nvSpPr>
      <dsp:spPr>
        <a:xfrm>
          <a:off x="3277" y="2465117"/>
          <a:ext cx="1367202" cy="683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Hash IRIs</a:t>
          </a:r>
          <a:endParaRPr lang="en-US" sz="1400" kern="1200" noProof="0" dirty="0"/>
        </a:p>
      </dsp:txBody>
      <dsp:txXfrm>
        <a:off x="3277" y="2465117"/>
        <a:ext cx="1367202" cy="683601"/>
      </dsp:txXfrm>
    </dsp:sp>
    <dsp:sp modelId="{BB0D2680-1B13-42EE-9DEF-2AA35A72FDDC}">
      <dsp:nvSpPr>
        <dsp:cNvPr id="0" name=""/>
        <dsp:cNvSpPr/>
      </dsp:nvSpPr>
      <dsp:spPr>
        <a:xfrm>
          <a:off x="1657593" y="2465117"/>
          <a:ext cx="1367202" cy="683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303 IRIs</a:t>
          </a:r>
          <a:endParaRPr lang="en-US" sz="1400" kern="1200" noProof="0" dirty="0"/>
        </a:p>
      </dsp:txBody>
      <dsp:txXfrm>
        <a:off x="1657593" y="2465117"/>
        <a:ext cx="1367202" cy="683601"/>
      </dsp:txXfrm>
    </dsp:sp>
    <dsp:sp modelId="{CF7C33A9-229A-42B6-9866-9BBA58439804}">
      <dsp:nvSpPr>
        <dsp:cNvPr id="0" name=""/>
        <dsp:cNvSpPr/>
      </dsp:nvSpPr>
      <dsp:spPr>
        <a:xfrm>
          <a:off x="3744409" y="1296145"/>
          <a:ext cx="2163981" cy="683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noProof="0" dirty="0" smtClean="0"/>
            <a:t>Data Layer Identification IRI</a:t>
          </a:r>
          <a:endParaRPr lang="en-US" sz="1400" b="1" kern="1200" noProof="0" dirty="0"/>
        </a:p>
      </dsp:txBody>
      <dsp:txXfrm>
        <a:off x="3744409" y="1296145"/>
        <a:ext cx="2163981" cy="683601"/>
      </dsp:txXfrm>
    </dsp:sp>
    <dsp:sp modelId="{7506A7E1-0260-408A-878A-F80C5A5C4BD1}">
      <dsp:nvSpPr>
        <dsp:cNvPr id="0" name=""/>
        <dsp:cNvSpPr/>
      </dsp:nvSpPr>
      <dsp:spPr>
        <a:xfrm>
          <a:off x="3311908" y="2465117"/>
          <a:ext cx="1367202" cy="683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Competing Definitions</a:t>
          </a:r>
          <a:endParaRPr lang="en-US" sz="1400" kern="1200" noProof="0" dirty="0"/>
        </a:p>
      </dsp:txBody>
      <dsp:txXfrm>
        <a:off x="3311908" y="2465117"/>
        <a:ext cx="1367202" cy="683601"/>
      </dsp:txXfrm>
    </dsp:sp>
    <dsp:sp modelId="{23558C60-5444-483F-9A79-33948EB7AF7D}">
      <dsp:nvSpPr>
        <dsp:cNvPr id="0" name=""/>
        <dsp:cNvSpPr/>
      </dsp:nvSpPr>
      <dsp:spPr>
        <a:xfrm>
          <a:off x="4966223" y="2465117"/>
          <a:ext cx="1367202" cy="683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IRI </a:t>
          </a:r>
          <a:r>
            <a:rPr lang="en-US" sz="1400" kern="1200" noProof="0" dirty="0" smtClean="0"/>
            <a:t>Declaration</a:t>
          </a:r>
          <a:endParaRPr lang="en-US" sz="1400" kern="1200" noProof="0" dirty="0"/>
        </a:p>
      </dsp:txBody>
      <dsp:txXfrm>
        <a:off x="4966223" y="2465117"/>
        <a:ext cx="1367202" cy="683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517A8-EF5B-4FD0-91B6-E848B11F093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981E3-08BA-4C47-AD38-C54C5EFEF8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C34A7C5-26B8-4065-9421-0DE34A376B73}" type="datetime1">
              <a:rPr lang="en-US" smtClean="0"/>
              <a:pPr/>
              <a:t>9/18/2017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FDF047-028D-44F8-9085-3A2800B4FAD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DA2-8F10-43CC-8094-80EF4F3EFF44}" type="datetime1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8F63-88DD-4FBA-93C6-DC6E35C23AE6}" type="datetime1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F0F9-7C3B-466D-9673-4BEACD224D92}" type="datetime1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FEBBE64-9D1F-4C7F-9A06-453276706A34}" type="datetime1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FDF047-028D-44F8-9085-3A2800B4FAD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7478-4CC2-402A-A4ED-E736B97892BA}" type="datetime1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D177-14A7-47FB-A8B1-4E15D66FE82A}" type="datetime1">
              <a:rPr lang="en-US" smtClean="0"/>
              <a:pPr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D3C-6B10-4C05-887C-4233EE3B12B3}" type="datetime1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225D-EDC6-4F7F-9519-0ABEF4266858}" type="datetime1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FD7C-4BC5-487B-8DB2-2895DE280EC9}" type="datetime1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66D3-8B24-4BBB-B7C6-353E0A3C7CCF}" type="datetime1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5B85046-7850-494E-B262-94AAA0D25FFC}" type="datetime1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FDF047-028D-44F8-9085-3A2800B4FAD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s.dbpedia.org/resource/Luxemburgo" TargetMode="External"/><Relationship Id="rId2" Type="http://schemas.openxmlformats.org/officeDocument/2006/relationships/hyperlink" Target="http://dbpedia.org/resource/Luxembou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bpedia.org/data/Luxembourg.n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s.dbpedia.org/resource/Luxemburgo" TargetMode="External"/><Relationship Id="rId2" Type="http://schemas.openxmlformats.org/officeDocument/2006/relationships/hyperlink" Target="http://www.univ-pau.f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ists.w3.org/Archives/Public/www-tag/2005Jun/0039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#_ENREF_6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#_ENREF_7"/><Relationship Id="rId2" Type="http://schemas.openxmlformats.org/officeDocument/2006/relationships/hyperlink" Target="#_ENREF_6"/><Relationship Id="rId1" Type="http://schemas.openxmlformats.org/officeDocument/2006/relationships/slideLayout" Target="../slideLayouts/slideLayout2.xml"/><Relationship Id="rId4" Type="http://schemas.openxmlformats.org/officeDocument/2006/relationships/hyperlink" Target="#_ENREF_8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about#sebasti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id/sebastien" TargetMode="External"/><Relationship Id="rId2" Type="http://schemas.openxmlformats.org/officeDocument/2006/relationships/hyperlink" Target="#_ENREF_7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ample.com/doc/sebasti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580" y="3399124"/>
            <a:ext cx="6030841" cy="2645995"/>
          </a:xfrm>
        </p:spPr>
        <p:txBody>
          <a:bodyPr>
            <a:normAutofit/>
          </a:bodyPr>
          <a:lstStyle/>
          <a:p>
            <a:endParaRPr lang="es-PE" sz="2262" b="1" dirty="0">
              <a:solidFill>
                <a:schemeClr val="tx1"/>
              </a:solidFill>
            </a:endParaRPr>
          </a:p>
          <a:p>
            <a:endParaRPr lang="fr-FR" sz="2262" b="1" dirty="0">
              <a:solidFill>
                <a:schemeClr val="tx1"/>
              </a:solidFill>
            </a:endParaRPr>
          </a:p>
          <a:p>
            <a:r>
              <a:rPr lang="es-PE" sz="2262" b="1" dirty="0">
                <a:solidFill>
                  <a:schemeClr val="tx1"/>
                </a:solidFill>
              </a:rPr>
              <a:t>Dra. Regina Paola TICONA HERRERA</a:t>
            </a:r>
          </a:p>
          <a:p>
            <a:endParaRPr lang="es-PE" sz="2262" b="1" dirty="0">
              <a:solidFill>
                <a:schemeClr val="tx1"/>
              </a:solidFill>
            </a:endParaRPr>
          </a:p>
          <a:p>
            <a:r>
              <a:rPr lang="es-PE" sz="2262" b="1" dirty="0">
                <a:solidFill>
                  <a:schemeClr val="tx1"/>
                </a:solidFill>
              </a:rPr>
              <a:t>Arequipa - 2017</a:t>
            </a:r>
          </a:p>
          <a:p>
            <a:pPr algn="l"/>
            <a:endParaRPr lang="es-PE" sz="1319" b="1" dirty="0">
              <a:solidFill>
                <a:schemeClr val="tx1"/>
              </a:solidFill>
            </a:endParaRPr>
          </a:p>
          <a:p>
            <a:pPr algn="l"/>
            <a:endParaRPr lang="es-PE" sz="1319" b="1" dirty="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198193"/>
            <a:ext cx="9144000" cy="35229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altLang="en-US" sz="1319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445925"/>
            <a:ext cx="9144000" cy="35636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altLang="en-US" sz="1696" dirty="0"/>
          </a:p>
        </p:txBody>
      </p:sp>
      <p:sp>
        <p:nvSpPr>
          <p:cNvPr id="7" name="Rounded Rectangle 6"/>
          <p:cNvSpPr/>
          <p:nvPr/>
        </p:nvSpPr>
        <p:spPr>
          <a:xfrm>
            <a:off x="1111853" y="1218874"/>
            <a:ext cx="7123832" cy="2210126"/>
          </a:xfrm>
          <a:prstGeom prst="roundRect">
            <a:avLst/>
          </a:prstGeom>
          <a:solidFill>
            <a:srgbClr val="93152A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PE" sz="3420" dirty="0">
                <a:solidFill>
                  <a:schemeClr val="bg1"/>
                </a:solidFill>
              </a:rPr>
              <a:t>Desarrollo Basado en Plataformas</a:t>
            </a:r>
          </a:p>
          <a:p>
            <a:pPr algn="ctr"/>
            <a:endParaRPr lang="es-PE" sz="2394" dirty="0">
              <a:solidFill>
                <a:schemeClr val="bg1"/>
              </a:solidFill>
            </a:endParaRPr>
          </a:p>
          <a:p>
            <a:pPr algn="ctr"/>
            <a:r>
              <a:rPr lang="es-PE" sz="2736" dirty="0">
                <a:solidFill>
                  <a:schemeClr val="bg1"/>
                </a:solidFill>
              </a:rPr>
              <a:t>Unidad </a:t>
            </a:r>
            <a:r>
              <a:rPr lang="es-PE" sz="2736" dirty="0">
                <a:solidFill>
                  <a:schemeClr val="bg1"/>
                </a:solidFill>
              </a:rPr>
              <a:t>II: Plataformas Web</a:t>
            </a:r>
            <a:endParaRPr lang="es-PE" sz="2736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de logo ucsp">
            <a:extLst>
              <a:ext uri="{FF2B5EF4-FFF2-40B4-BE49-F238E27FC236}">
                <a16:creationId xmlns:a16="http://schemas.microsoft.com/office/drawing/2014/main" id="{623994FA-F055-4418-896D-6A73FAB38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685135"/>
            <a:ext cx="2443468" cy="117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10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20"/>
          <p:cNvSpPr txBox="1"/>
          <p:nvPr/>
        </p:nvSpPr>
        <p:spPr>
          <a:xfrm>
            <a:off x="3347864" y="2420888"/>
            <a:ext cx="1008112" cy="2711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303 </a:t>
            </a:r>
            <a:r>
              <a:rPr kumimoji="0" lang="en-US" sz="9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redirect</a:t>
            </a:r>
            <a:endParaRPr kumimoji="0" lang="en-US" sz="11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303 URI </a:t>
            </a:r>
            <a:r>
              <a:rPr lang="es-PE" dirty="0" err="1" smtClean="0"/>
              <a:t>forwarding</a:t>
            </a:r>
            <a:r>
              <a:rPr lang="es-PE" dirty="0" smtClean="0"/>
              <a:t> to </a:t>
            </a:r>
            <a:r>
              <a:rPr lang="es-PE" dirty="0" err="1" smtClean="0"/>
              <a:t>one</a:t>
            </a:r>
            <a:r>
              <a:rPr lang="es-PE" dirty="0" smtClean="0"/>
              <a:t> </a:t>
            </a:r>
            <a:r>
              <a:rPr lang="es-PE" dirty="0" err="1" smtClean="0"/>
              <a:t>Generic</a:t>
            </a:r>
            <a:r>
              <a:rPr lang="es-PE" dirty="0" smtClean="0"/>
              <a:t> </a:t>
            </a:r>
            <a:r>
              <a:rPr lang="es-PE" dirty="0" err="1" smtClean="0"/>
              <a:t>Document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Box 17"/>
          <p:cNvSpPr txBox="1"/>
          <p:nvPr/>
        </p:nvSpPr>
        <p:spPr>
          <a:xfrm>
            <a:off x="4283968" y="5661248"/>
            <a:ext cx="3024336" cy="64579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s-PE" sz="900" kern="0" dirty="0" err="1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C</a:t>
            </a:r>
            <a:r>
              <a:rPr kumimoji="0" lang="es-PE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ontent-Location</a:t>
            </a:r>
            <a:r>
              <a:rPr kumimoji="0" lang="es-PE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: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http://</a:t>
            </a:r>
            <a:r>
              <a:rPr kumimoji="0" lang="es-P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www.example.com/</a:t>
            </a:r>
            <a:r>
              <a:rPr kumimoji="0" lang="es-P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doc/sebastien.html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 Box 16"/>
          <p:cNvSpPr txBox="1"/>
          <p:nvPr/>
        </p:nvSpPr>
        <p:spPr>
          <a:xfrm>
            <a:off x="1187624" y="5661248"/>
            <a:ext cx="3096344" cy="59118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s-PE" sz="900" kern="0" noProof="0" dirty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C</a:t>
            </a:r>
            <a:r>
              <a:rPr kumimoji="0" lang="es-PE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ontent-</a:t>
            </a:r>
            <a:r>
              <a:rPr kumimoji="0" lang="es-PE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Location</a:t>
            </a:r>
            <a:r>
              <a:rPr kumimoji="0" lang="es-PE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: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http://</a:t>
            </a:r>
            <a:r>
              <a:rPr kumimoji="0" lang="es-P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www.example.com/</a:t>
            </a:r>
            <a:r>
              <a:rPr lang="es-PE" sz="1100" b="1" kern="0" dirty="0" err="1" smtClean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doc</a:t>
            </a:r>
            <a:r>
              <a:rPr lang="es-PE" sz="1100" b="1" kern="0" dirty="0" smtClean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/</a:t>
            </a:r>
            <a:r>
              <a:rPr lang="es-PE" sz="1100" b="1" kern="0" dirty="0" err="1" smtClean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sebastien</a:t>
            </a:r>
            <a:r>
              <a:rPr kumimoji="0" lang="es-P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.</a:t>
            </a:r>
            <a:r>
              <a:rPr kumimoji="0" lang="es-PE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rdf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Text Box 20"/>
          <p:cNvSpPr txBox="1"/>
          <p:nvPr/>
        </p:nvSpPr>
        <p:spPr>
          <a:xfrm>
            <a:off x="3784917" y="4204166"/>
            <a:ext cx="1054100" cy="54229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content</a:t>
            </a:r>
            <a:r>
              <a:rPr kumimoji="0" lang="es-PE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 </a:t>
            </a:r>
            <a:r>
              <a:rPr kumimoji="0" lang="es-PE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negotiation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Text Box 19"/>
          <p:cNvSpPr txBox="1"/>
          <p:nvPr/>
        </p:nvSpPr>
        <p:spPr>
          <a:xfrm>
            <a:off x="4687887" y="4283541"/>
            <a:ext cx="1426210" cy="32893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     text/html   wins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Text Box 18"/>
          <p:cNvSpPr txBox="1"/>
          <p:nvPr/>
        </p:nvSpPr>
        <p:spPr>
          <a:xfrm>
            <a:off x="2264727" y="4259411"/>
            <a:ext cx="1587193" cy="32893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application</a:t>
            </a:r>
            <a:r>
              <a:rPr kumimoji="0" lang="es-PE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/</a:t>
            </a:r>
            <a:r>
              <a:rPr kumimoji="0" lang="es-PE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rdf+xml</a:t>
            </a:r>
            <a:r>
              <a:rPr kumimoji="0" lang="es-PE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   </a:t>
            </a:r>
            <a:r>
              <a:rPr kumimoji="0" lang="es-PE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wins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94748" y="3294211"/>
            <a:ext cx="1237292" cy="81026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 </a:t>
            </a:r>
            <a:r>
              <a:rPr lang="en-US" sz="1200" b="1" kern="0" dirty="0" smtClean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Generic Document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13" name="Text Box 1"/>
          <p:cNvSpPr txBox="1"/>
          <p:nvPr/>
        </p:nvSpPr>
        <p:spPr>
          <a:xfrm>
            <a:off x="2950527" y="1296501"/>
            <a:ext cx="2945765" cy="32893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http://</a:t>
            </a:r>
            <a:r>
              <a:rPr kumimoji="0" lang="es-P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www.example.com/</a:t>
            </a:r>
            <a:r>
              <a:rPr lang="es-PE" sz="1100" b="1" kern="0" dirty="0" smtClean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id/</a:t>
            </a:r>
            <a:r>
              <a:rPr kumimoji="0" lang="es-PE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sebastien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34447" y="1563836"/>
            <a:ext cx="920115" cy="81026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Person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Text Box 7"/>
          <p:cNvSpPr txBox="1"/>
          <p:nvPr/>
        </p:nvSpPr>
        <p:spPr>
          <a:xfrm>
            <a:off x="2943721" y="2691596"/>
            <a:ext cx="2708399" cy="32893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100" kern="0" dirty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http://</a:t>
            </a:r>
            <a:r>
              <a:rPr lang="es-PE" sz="1100" kern="0" dirty="0" smtClean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www.example.com/</a:t>
            </a:r>
            <a:r>
              <a:rPr lang="es-PE" sz="1100" b="1" kern="0" dirty="0" smtClean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doc/sebastien</a:t>
            </a:r>
            <a:endParaRPr lang="en-US" sz="1100" b="1" kern="0" dirty="0">
              <a:solidFill>
                <a:sysClr val="windowText" lastClr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76177" y="4976961"/>
            <a:ext cx="920115" cy="81026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HTML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71800" y="4995004"/>
            <a:ext cx="920115" cy="81026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RDF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35487" y="4063831"/>
            <a:ext cx="889635" cy="9144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>
          <a:xfrm flipH="1">
            <a:off x="3298507" y="4063831"/>
            <a:ext cx="792480" cy="9144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Straight Arrow Connector 23"/>
          <p:cNvCxnSpPr>
            <a:stCxn id="14" idx="4"/>
            <a:endCxn id="16" idx="0"/>
          </p:cNvCxnSpPr>
          <p:nvPr/>
        </p:nvCxnSpPr>
        <p:spPr>
          <a:xfrm>
            <a:off x="4294505" y="2374096"/>
            <a:ext cx="3416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0"/>
          </p:cNvCxnSpPr>
          <p:nvPr/>
        </p:nvCxnSpPr>
        <p:spPr>
          <a:xfrm>
            <a:off x="4297921" y="2856061"/>
            <a:ext cx="15473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303 URI </a:t>
            </a:r>
            <a:r>
              <a:rPr lang="es-PE" dirty="0" err="1"/>
              <a:t>forwarding</a:t>
            </a:r>
            <a:r>
              <a:rPr lang="es-PE" dirty="0"/>
              <a:t> to </a:t>
            </a:r>
            <a:r>
              <a:rPr lang="es-PE" dirty="0" err="1" smtClean="0"/>
              <a:t>different</a:t>
            </a:r>
            <a:r>
              <a:rPr lang="es-PE" dirty="0" smtClean="0"/>
              <a:t> </a:t>
            </a:r>
            <a:r>
              <a:rPr lang="es-PE" dirty="0" err="1" smtClean="0"/>
              <a:t>documents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Box 17"/>
          <p:cNvSpPr txBox="1"/>
          <p:nvPr/>
        </p:nvSpPr>
        <p:spPr>
          <a:xfrm>
            <a:off x="4441140" y="4336516"/>
            <a:ext cx="3443228" cy="64579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s-PE" sz="900" kern="0" dirty="0" err="1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C</a:t>
            </a:r>
            <a:r>
              <a:rPr kumimoji="0" lang="es-PE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ontent-Location</a:t>
            </a:r>
            <a:r>
              <a:rPr kumimoji="0" lang="es-PE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: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http://</a:t>
            </a:r>
            <a:r>
              <a:rPr kumimoji="0" lang="es-P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www.example.com/people</a:t>
            </a:r>
            <a:r>
              <a:rPr kumimoji="0" lang="es-P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/sebastien.html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6" name="Text Box 16"/>
          <p:cNvSpPr txBox="1"/>
          <p:nvPr/>
        </p:nvSpPr>
        <p:spPr>
          <a:xfrm>
            <a:off x="1547664" y="4336516"/>
            <a:ext cx="2893476" cy="59118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s-PE" sz="900" kern="0" noProof="0" dirty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C</a:t>
            </a:r>
            <a:r>
              <a:rPr kumimoji="0" lang="es-PE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ontent-</a:t>
            </a:r>
            <a:r>
              <a:rPr kumimoji="0" lang="es-PE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Location</a:t>
            </a:r>
            <a:r>
              <a:rPr kumimoji="0" lang="es-PE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: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http://</a:t>
            </a:r>
            <a:r>
              <a:rPr kumimoji="0" lang="es-P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www.example.com/</a:t>
            </a:r>
            <a:r>
              <a:rPr lang="es-PE" sz="1100" b="1" kern="0" dirty="0" smtClean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data/</a:t>
            </a:r>
            <a:r>
              <a:rPr lang="es-PE" sz="1100" b="1" kern="0" dirty="0" err="1" smtClean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sebastien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 Box 20"/>
          <p:cNvSpPr txBox="1"/>
          <p:nvPr/>
        </p:nvSpPr>
        <p:spPr>
          <a:xfrm>
            <a:off x="3942088" y="2879434"/>
            <a:ext cx="1147123" cy="54229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303 </a:t>
            </a:r>
            <a:r>
              <a:rPr kumimoji="0" lang="es-PE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redirect</a:t>
            </a:r>
            <a:r>
              <a:rPr kumimoji="0" lang="es-PE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        </a:t>
            </a:r>
            <a:r>
              <a:rPr kumimoji="0" lang="es-PE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with</a:t>
            </a:r>
            <a:r>
              <a:rPr kumimoji="0" lang="es-PE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                 </a:t>
            </a:r>
            <a:r>
              <a:rPr kumimoji="0" lang="es-PE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content</a:t>
            </a:r>
            <a:r>
              <a:rPr kumimoji="0" lang="es-PE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 </a:t>
            </a:r>
            <a:r>
              <a:rPr kumimoji="0" lang="es-PE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negotiation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Text Box 19"/>
          <p:cNvSpPr txBox="1"/>
          <p:nvPr/>
        </p:nvSpPr>
        <p:spPr>
          <a:xfrm>
            <a:off x="4845059" y="2958809"/>
            <a:ext cx="1426210" cy="32893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     text/html   wins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Text Box 18"/>
          <p:cNvSpPr txBox="1"/>
          <p:nvPr/>
        </p:nvSpPr>
        <p:spPr>
          <a:xfrm>
            <a:off x="2421899" y="2934679"/>
            <a:ext cx="1587193" cy="32893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application</a:t>
            </a:r>
            <a:r>
              <a:rPr kumimoji="0" lang="es-PE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/</a:t>
            </a:r>
            <a:r>
              <a:rPr kumimoji="0" lang="es-PE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rdf+xml</a:t>
            </a:r>
            <a:r>
              <a:rPr kumimoji="0" lang="es-PE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   </a:t>
            </a:r>
            <a:r>
              <a:rPr kumimoji="0" lang="es-PE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wins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51920" y="1969479"/>
            <a:ext cx="1237292" cy="81026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Person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33349" y="3652229"/>
            <a:ext cx="920115" cy="81026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HTML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15816" y="3652229"/>
            <a:ext cx="920115" cy="81026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RDF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92659" y="2739099"/>
            <a:ext cx="889635" cy="9144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>
          <a:xfrm flipH="1">
            <a:off x="3455679" y="2739099"/>
            <a:ext cx="792480" cy="9144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" name="Text Box 1"/>
          <p:cNvSpPr txBox="1"/>
          <p:nvPr/>
        </p:nvSpPr>
        <p:spPr>
          <a:xfrm>
            <a:off x="3060622" y="1599429"/>
            <a:ext cx="2945765" cy="32893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http://</a:t>
            </a:r>
            <a:r>
              <a:rPr kumimoji="0" lang="es-P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www.example.com/</a:t>
            </a:r>
            <a:r>
              <a:rPr lang="es-PE" sz="1100" b="1" kern="0" dirty="0" smtClean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id/</a:t>
            </a:r>
            <a:r>
              <a:rPr kumimoji="0" lang="es-PE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sebastien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45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Pros and Cons in the proposals of the Network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32071501"/>
              </p:ext>
            </p:extLst>
          </p:nvPr>
        </p:nvGraphicFramePr>
        <p:xfrm>
          <a:off x="457200" y="1219200"/>
          <a:ext cx="8229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Hash IRI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303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dirty="0" smtClean="0"/>
                        <a:t>IRI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dirty="0" smtClean="0"/>
                        <a:t>Reduce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the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number</a:t>
                      </a:r>
                      <a:r>
                        <a:rPr lang="es-PE" baseline="0" dirty="0" smtClean="0"/>
                        <a:t> of </a:t>
                      </a:r>
                      <a:r>
                        <a:rPr lang="es-PE" baseline="0" dirty="0" err="1" smtClean="0"/>
                        <a:t>necessary</a:t>
                      </a:r>
                      <a:r>
                        <a:rPr lang="es-PE" baseline="0" dirty="0" smtClean="0"/>
                        <a:t> HTTP round-</a:t>
                      </a:r>
                      <a:r>
                        <a:rPr lang="es-PE" baseline="0" dirty="0" err="1" smtClean="0"/>
                        <a:t>trips</a:t>
                      </a:r>
                      <a:endParaRPr lang="es-PE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baseline="0" dirty="0" smtClean="0"/>
                        <a:t>Reduce </a:t>
                      </a:r>
                      <a:r>
                        <a:rPr lang="es-PE" baseline="0" dirty="0" err="1" smtClean="0"/>
                        <a:t>access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latency</a:t>
                      </a:r>
                      <a:endParaRPr lang="es-PE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baseline="0" dirty="0" err="1" smtClean="0"/>
                        <a:t>Family</a:t>
                      </a:r>
                      <a:r>
                        <a:rPr lang="es-PE" baseline="0" dirty="0" smtClean="0"/>
                        <a:t> of </a:t>
                      </a:r>
                      <a:r>
                        <a:rPr lang="es-PE" baseline="0" dirty="0" err="1" smtClean="0"/>
                        <a:t>IRIs</a:t>
                      </a:r>
                      <a:r>
                        <a:rPr lang="es-PE" baseline="0" dirty="0" smtClean="0"/>
                        <a:t> can share </a:t>
                      </a:r>
                      <a:r>
                        <a:rPr lang="es-PE" baseline="0" dirty="0" err="1" smtClean="0"/>
                        <a:t>the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same</a:t>
                      </a:r>
                      <a:r>
                        <a:rPr lang="es-PE" baseline="0" dirty="0" smtClean="0"/>
                        <a:t> non-hash </a:t>
                      </a:r>
                      <a:r>
                        <a:rPr lang="es-PE" baseline="0" dirty="0" err="1" smtClean="0"/>
                        <a:t>part</a:t>
                      </a:r>
                      <a:endParaRPr lang="es-P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dirty="0" err="1" smtClean="0"/>
                        <a:t>Very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fexible</a:t>
                      </a:r>
                      <a:endParaRPr lang="es-PE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baseline="0" dirty="0" err="1" smtClean="0"/>
                        <a:t>Redirection</a:t>
                      </a:r>
                      <a:r>
                        <a:rPr lang="es-PE" baseline="0" dirty="0" smtClean="0"/>
                        <a:t> target can be </a:t>
                      </a:r>
                      <a:r>
                        <a:rPr lang="es-PE" baseline="0" dirty="0" err="1" smtClean="0"/>
                        <a:t>configured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separately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for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each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resource</a:t>
                      </a:r>
                      <a:endParaRPr lang="es-PE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baseline="0" dirty="0" err="1" smtClean="0"/>
                        <a:t>For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ontologies</a:t>
                      </a:r>
                      <a:r>
                        <a:rPr lang="es-PE" baseline="0" dirty="0" smtClean="0"/>
                        <a:t>, </a:t>
                      </a:r>
                      <a:r>
                        <a:rPr lang="es-PE" baseline="0" dirty="0" err="1" smtClean="0"/>
                        <a:t>network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delay</a:t>
                      </a:r>
                      <a:r>
                        <a:rPr lang="es-PE" baseline="0" dirty="0" smtClean="0"/>
                        <a:t> can </a:t>
                      </a:r>
                      <a:r>
                        <a:rPr lang="es-PE" baseline="0" dirty="0" err="1" smtClean="0"/>
                        <a:t>reuce</a:t>
                      </a:r>
                      <a:r>
                        <a:rPr lang="es-PE" baseline="0" dirty="0" smtClean="0"/>
                        <a:t> a </a:t>
                      </a:r>
                      <a:r>
                        <a:rPr lang="es-PE" baseline="0" dirty="0" err="1" smtClean="0"/>
                        <a:t>client’s</a:t>
                      </a:r>
                      <a:r>
                        <a:rPr lang="es-PE" baseline="0" dirty="0" smtClean="0"/>
                        <a:t> performance considerable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dirty="0" err="1" smtClean="0"/>
                        <a:t>Inadvertenly</a:t>
                      </a:r>
                      <a:r>
                        <a:rPr lang="es-PE" baseline="0" dirty="0" smtClean="0"/>
                        <a:t> load </a:t>
                      </a:r>
                      <a:r>
                        <a:rPr lang="es-PE" baseline="0" dirty="0" err="1" smtClean="0"/>
                        <a:t>the</a:t>
                      </a:r>
                      <a:r>
                        <a:rPr lang="es-PE" baseline="0" dirty="0" smtClean="0"/>
                        <a:t> data </a:t>
                      </a:r>
                      <a:r>
                        <a:rPr lang="es-PE" baseline="0" dirty="0" err="1" smtClean="0"/>
                        <a:t>for</a:t>
                      </a:r>
                      <a:r>
                        <a:rPr lang="es-PE" baseline="0" dirty="0" smtClean="0"/>
                        <a:t> al </a:t>
                      </a:r>
                      <a:r>
                        <a:rPr lang="es-PE" baseline="0" dirty="0" err="1" smtClean="0"/>
                        <a:t>other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resources</a:t>
                      </a:r>
                      <a:r>
                        <a:rPr lang="es-PE" baseline="0" dirty="0" smtClean="0"/>
                        <a:t>, </a:t>
                      </a:r>
                      <a:r>
                        <a:rPr lang="es-PE" baseline="0" dirty="0" err="1" smtClean="0"/>
                        <a:t>because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they</a:t>
                      </a:r>
                      <a:r>
                        <a:rPr lang="es-PE" baseline="0" dirty="0" smtClean="0"/>
                        <a:t> are in </a:t>
                      </a:r>
                      <a:r>
                        <a:rPr lang="es-PE" baseline="0" dirty="0" err="1" smtClean="0"/>
                        <a:t>the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same</a:t>
                      </a:r>
                      <a:r>
                        <a:rPr lang="es-PE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dirty="0" err="1" smtClean="0"/>
                        <a:t>The</a:t>
                      </a:r>
                      <a:r>
                        <a:rPr lang="es-PE" dirty="0" smtClean="0"/>
                        <a:t> </a:t>
                      </a:r>
                      <a:r>
                        <a:rPr lang="es-PE" dirty="0" err="1" smtClean="0"/>
                        <a:t>large</a:t>
                      </a:r>
                      <a:r>
                        <a:rPr lang="es-PE" dirty="0" smtClean="0"/>
                        <a:t> </a:t>
                      </a:r>
                      <a:r>
                        <a:rPr lang="es-PE" dirty="0" err="1" smtClean="0"/>
                        <a:t>number</a:t>
                      </a:r>
                      <a:r>
                        <a:rPr lang="es-PE" dirty="0" smtClean="0"/>
                        <a:t> of </a:t>
                      </a:r>
                      <a:r>
                        <a:rPr lang="es-PE" dirty="0" err="1" smtClean="0"/>
                        <a:t>redirects</a:t>
                      </a:r>
                      <a:r>
                        <a:rPr lang="es-PE" dirty="0" smtClean="0"/>
                        <a:t> </a:t>
                      </a:r>
                      <a:r>
                        <a:rPr lang="es-PE" dirty="0" err="1" smtClean="0"/>
                        <a:t>may</a:t>
                      </a:r>
                      <a:r>
                        <a:rPr lang="es-PE" baseline="0" dirty="0" smtClean="0"/>
                        <a:t> cause </a:t>
                      </a:r>
                      <a:r>
                        <a:rPr lang="es-PE" baseline="0" dirty="0" err="1" smtClean="0"/>
                        <a:t>higher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latency</a:t>
                      </a:r>
                      <a:endParaRPr lang="es-PE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baseline="0" dirty="0" err="1" smtClean="0"/>
                        <a:t>May</a:t>
                      </a:r>
                      <a:r>
                        <a:rPr lang="es-PE" baseline="0" dirty="0" smtClean="0"/>
                        <a:t> be </a:t>
                      </a:r>
                      <a:r>
                        <a:rPr lang="es-PE" baseline="0" dirty="0" err="1" smtClean="0"/>
                        <a:t>tempted</a:t>
                      </a:r>
                      <a:r>
                        <a:rPr lang="es-PE" baseline="0" dirty="0" smtClean="0"/>
                        <a:t> to </a:t>
                      </a:r>
                      <a:r>
                        <a:rPr lang="es-PE" baseline="0" dirty="0" err="1" smtClean="0"/>
                        <a:t>download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all</a:t>
                      </a:r>
                      <a:r>
                        <a:rPr lang="es-PE" baseline="0" dirty="0" smtClean="0"/>
                        <a:t> data </a:t>
                      </a:r>
                      <a:r>
                        <a:rPr lang="es-PE" baseline="0" dirty="0" err="1" smtClean="0"/>
                        <a:t>using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many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6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RDF statement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PE" dirty="0" err="1" smtClean="0"/>
              <a:t>Expresses</a:t>
            </a:r>
            <a:r>
              <a:rPr lang="es-PE" dirty="0" smtClean="0"/>
              <a:t> a </a:t>
            </a:r>
            <a:r>
              <a:rPr lang="es-PE" dirty="0" err="1" smtClean="0"/>
              <a:t>relationship</a:t>
            </a:r>
            <a:r>
              <a:rPr lang="es-PE" dirty="0" smtClean="0"/>
              <a:t> (</a:t>
            </a:r>
            <a:r>
              <a:rPr lang="es-PE" dirty="0" err="1" smtClean="0"/>
              <a:t>edge</a:t>
            </a:r>
            <a:r>
              <a:rPr lang="es-PE" dirty="0" smtClean="0"/>
              <a:t>) </a:t>
            </a:r>
            <a:r>
              <a:rPr lang="es-PE" dirty="0" err="1" smtClean="0"/>
              <a:t>between</a:t>
            </a:r>
            <a:r>
              <a:rPr lang="es-PE" dirty="0" smtClean="0"/>
              <a:t> </a:t>
            </a:r>
            <a:r>
              <a:rPr lang="es-PE" dirty="0" err="1" smtClean="0"/>
              <a:t>two</a:t>
            </a:r>
            <a:r>
              <a:rPr lang="es-PE" dirty="0" smtClean="0"/>
              <a:t> </a:t>
            </a:r>
            <a:r>
              <a:rPr lang="es-PE" dirty="0" err="1" smtClean="0"/>
              <a:t>resources</a:t>
            </a:r>
            <a:r>
              <a:rPr lang="es-PE" dirty="0" smtClean="0"/>
              <a:t> (</a:t>
            </a:r>
            <a:r>
              <a:rPr lang="es-PE" dirty="0" err="1" smtClean="0"/>
              <a:t>nodes</a:t>
            </a:r>
            <a:r>
              <a:rPr lang="es-PE" dirty="0" smtClean="0"/>
              <a:t>), </a:t>
            </a:r>
            <a:r>
              <a:rPr lang="es-PE" dirty="0" err="1" smtClean="0"/>
              <a:t>two</a:t>
            </a:r>
            <a:r>
              <a:rPr lang="es-PE" dirty="0" smtClean="0"/>
              <a:t> </a:t>
            </a:r>
            <a:r>
              <a:rPr lang="es-PE" dirty="0" err="1" smtClean="0"/>
              <a:t>blank</a:t>
            </a:r>
            <a:r>
              <a:rPr lang="es-PE" dirty="0" smtClean="0"/>
              <a:t> </a:t>
            </a:r>
            <a:r>
              <a:rPr lang="es-PE" dirty="0" err="1" smtClean="0"/>
              <a:t>nodes</a:t>
            </a:r>
            <a:r>
              <a:rPr lang="es-PE" dirty="0" smtClean="0"/>
              <a:t> </a:t>
            </a:r>
            <a:r>
              <a:rPr lang="es-PE" dirty="0" err="1" smtClean="0"/>
              <a:t>or</a:t>
            </a:r>
            <a:r>
              <a:rPr lang="es-PE" dirty="0" smtClean="0"/>
              <a:t> </a:t>
            </a:r>
            <a:r>
              <a:rPr lang="es-PE" dirty="0" err="1" smtClean="0"/>
              <a:t>one</a:t>
            </a:r>
            <a:r>
              <a:rPr lang="es-PE" dirty="0" smtClean="0"/>
              <a:t> </a:t>
            </a:r>
            <a:r>
              <a:rPr lang="es-PE" dirty="0" err="1" smtClean="0"/>
              <a:t>resource</a:t>
            </a:r>
            <a:r>
              <a:rPr lang="es-PE" dirty="0" smtClean="0"/>
              <a:t> and </a:t>
            </a:r>
            <a:r>
              <a:rPr lang="es-PE" dirty="0" err="1" smtClean="0"/>
              <a:t>blanck</a:t>
            </a:r>
            <a:r>
              <a:rPr lang="es-PE" dirty="0" smtClean="0"/>
              <a:t> </a:t>
            </a:r>
            <a:r>
              <a:rPr lang="es-PE" dirty="0" err="1" smtClean="0"/>
              <a:t>node</a:t>
            </a:r>
            <a:endParaRPr lang="es-PE" dirty="0" smtClean="0"/>
          </a:p>
          <a:p>
            <a:r>
              <a:rPr lang="es-PE" dirty="0" err="1" smtClean="0"/>
              <a:t>Atomic</a:t>
            </a:r>
            <a:r>
              <a:rPr lang="es-PE" dirty="0" smtClean="0"/>
              <a:t> </a:t>
            </a:r>
            <a:r>
              <a:rPr lang="es-PE" dirty="0" err="1" smtClean="0"/>
              <a:t>structure</a:t>
            </a:r>
            <a:r>
              <a:rPr lang="es-PE" dirty="0" smtClean="0"/>
              <a:t> </a:t>
            </a:r>
            <a:r>
              <a:rPr lang="es-PE" dirty="0" err="1" smtClean="0"/>
              <a:t>consisting</a:t>
            </a:r>
            <a:r>
              <a:rPr lang="es-PE" dirty="0" smtClean="0"/>
              <a:t> of a triple </a:t>
            </a:r>
            <a:r>
              <a:rPr lang="es-PE" dirty="0" err="1" smtClean="0"/>
              <a:t>with</a:t>
            </a:r>
            <a:r>
              <a:rPr lang="es-PE" dirty="0" smtClean="0"/>
              <a:t> a </a:t>
            </a:r>
            <a:r>
              <a:rPr lang="es-PE" dirty="0" err="1" smtClean="0"/>
              <a:t>subject</a:t>
            </a:r>
            <a:r>
              <a:rPr lang="es-PE" dirty="0" smtClean="0"/>
              <a:t> (s), a </a:t>
            </a:r>
            <a:r>
              <a:rPr lang="es-PE" dirty="0" err="1" smtClean="0"/>
              <a:t>predicate</a:t>
            </a:r>
            <a:r>
              <a:rPr lang="es-PE" dirty="0" smtClean="0"/>
              <a:t> (p) and </a:t>
            </a:r>
            <a:r>
              <a:rPr lang="es-PE" dirty="0" err="1" smtClean="0"/>
              <a:t>an</a:t>
            </a:r>
            <a:r>
              <a:rPr lang="es-PE" dirty="0" smtClean="0"/>
              <a:t> </a:t>
            </a:r>
            <a:r>
              <a:rPr lang="es-PE" dirty="0" err="1" smtClean="0"/>
              <a:t>object</a:t>
            </a:r>
            <a:r>
              <a:rPr lang="es-PE" dirty="0" smtClean="0"/>
              <a:t> (o)</a:t>
            </a:r>
          </a:p>
          <a:p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   </a:t>
            </a:r>
            <a:r>
              <a:rPr lang="es-PE" dirty="0" err="1" smtClean="0"/>
              <a:t>where</a:t>
            </a:r>
            <a:r>
              <a:rPr lang="es-PE" dirty="0" smtClean="0"/>
              <a:t>:</a:t>
            </a:r>
          </a:p>
          <a:p>
            <a:endParaRPr lang="es-PE" dirty="0"/>
          </a:p>
          <a:p>
            <a:endParaRPr lang="es-PE" dirty="0" smtClean="0"/>
          </a:p>
          <a:p>
            <a:endParaRPr lang="es-PE" sz="2000" dirty="0" smtClean="0"/>
          </a:p>
          <a:p>
            <a:endParaRPr lang="es-PE" sz="2000" dirty="0"/>
          </a:p>
          <a:p>
            <a:r>
              <a:rPr lang="es-PE" dirty="0" smtClean="0"/>
              <a:t>RDF extended </a:t>
            </a:r>
            <a:r>
              <a:rPr lang="es-PE" dirty="0" err="1" smtClean="0"/>
              <a:t>statement</a:t>
            </a:r>
            <a:endParaRPr lang="es-PE" dirty="0" smtClean="0"/>
          </a:p>
          <a:p>
            <a:pPr lvl="1"/>
            <a:r>
              <a:rPr lang="es-PE" dirty="0" err="1" smtClean="0"/>
              <a:t>Is</a:t>
            </a:r>
            <a:r>
              <a:rPr lang="es-PE" dirty="0" smtClean="0"/>
              <a:t> a more </a:t>
            </a:r>
            <a:r>
              <a:rPr lang="es-PE" dirty="0" err="1" smtClean="0"/>
              <a:t>expressive</a:t>
            </a:r>
            <a:r>
              <a:rPr lang="es-PE" dirty="0" smtClean="0"/>
              <a:t> </a:t>
            </a:r>
            <a:r>
              <a:rPr lang="es-PE" dirty="0" err="1" smtClean="0"/>
              <a:t>representation</a:t>
            </a:r>
            <a:r>
              <a:rPr lang="es-PE" dirty="0" smtClean="0"/>
              <a:t> of </a:t>
            </a:r>
            <a:r>
              <a:rPr lang="es-PE" dirty="0" err="1" smtClean="0"/>
              <a:t>an</a:t>
            </a:r>
            <a:r>
              <a:rPr lang="es-PE" dirty="0" smtClean="0"/>
              <a:t> RDF </a:t>
            </a:r>
            <a:r>
              <a:rPr lang="es-PE" dirty="0" err="1" smtClean="0"/>
              <a:t>statement</a:t>
            </a:r>
            <a:endParaRPr lang="es-PE" dirty="0" smtClean="0"/>
          </a:p>
          <a:p>
            <a:pPr lvl="1"/>
            <a:r>
              <a:rPr lang="es-PE" dirty="0" err="1" smtClean="0"/>
              <a:t>Denoted</a:t>
            </a:r>
            <a:r>
              <a:rPr lang="es-PE" dirty="0" smtClean="0"/>
              <a:t> </a:t>
            </a:r>
            <a:r>
              <a:rPr lang="es-PE" dirty="0" err="1" smtClean="0"/>
              <a:t>by</a:t>
            </a:r>
            <a:r>
              <a:rPr lang="es-PE" dirty="0" smtClean="0"/>
              <a:t>:</a:t>
            </a:r>
          </a:p>
          <a:p>
            <a:pPr lvl="1"/>
            <a:endParaRPr lang="es-PE" dirty="0" smtClean="0"/>
          </a:p>
          <a:p>
            <a:pPr marL="274320" lvl="1" indent="0">
              <a:buNone/>
            </a:pPr>
            <a:r>
              <a:rPr lang="es-PE" dirty="0" smtClean="0"/>
              <a:t>   </a:t>
            </a:r>
          </a:p>
          <a:p>
            <a:pPr lvl="1"/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35" y="2514881"/>
            <a:ext cx="1656184" cy="252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72511"/>
            <a:ext cx="4824536" cy="1004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445224"/>
            <a:ext cx="4005072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RDF </a:t>
            </a:r>
            <a:r>
              <a:rPr lang="en-US" dirty="0" smtClean="0"/>
              <a:t>statement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sz="400" dirty="0" smtClean="0"/>
              <a:t>      </a:t>
            </a:r>
          </a:p>
          <a:p>
            <a:pPr marL="0" indent="0">
              <a:buNone/>
            </a:pPr>
            <a:r>
              <a:rPr lang="es-PE" sz="2000" dirty="0" smtClean="0"/>
              <a:t>      IRI                       </a:t>
            </a:r>
            <a:r>
              <a:rPr lang="en-US" sz="2000" dirty="0" smtClean="0"/>
              <a:t>path         content of the IRI</a:t>
            </a:r>
          </a:p>
          <a:p>
            <a:pPr marL="0" indent="0">
              <a:buNone/>
            </a:pPr>
            <a:r>
              <a:rPr lang="en-US" sz="2000" dirty="0" smtClean="0"/>
              <a:t>BN – Literal               textual values  </a:t>
            </a:r>
          </a:p>
          <a:p>
            <a:pPr marL="0" indent="0">
              <a:buNone/>
            </a:pPr>
            <a:endParaRPr lang="es-PE" sz="2000" dirty="0"/>
          </a:p>
          <a:p>
            <a:pPr marL="0" indent="0">
              <a:buNone/>
            </a:pPr>
            <a:endParaRPr lang="es-PE" sz="2000" dirty="0" smtClean="0"/>
          </a:p>
          <a:p>
            <a:pPr marL="0" indent="0">
              <a:buNone/>
            </a:pPr>
            <a:endParaRPr lang="es-PE" sz="2000" dirty="0"/>
          </a:p>
          <a:p>
            <a:pPr marL="0" indent="0">
              <a:buNone/>
            </a:pPr>
            <a:endParaRPr lang="es-PE" sz="2000" dirty="0" smtClean="0"/>
          </a:p>
          <a:p>
            <a:pPr marL="0" indent="0">
              <a:buNone/>
            </a:pPr>
            <a:r>
              <a:rPr lang="es-PE" sz="2000" dirty="0" smtClean="0"/>
              <a:t>  </a:t>
            </a:r>
            <a:r>
              <a:rPr lang="en-US" sz="2000" dirty="0" err="1" smtClean="0"/>
              <a:t>lang</a:t>
            </a:r>
            <a:r>
              <a:rPr lang="en-US" sz="2000" dirty="0" smtClean="0"/>
              <a:t> – </a:t>
            </a:r>
            <a:r>
              <a:rPr lang="en-US" sz="2000" dirty="0" err="1" smtClean="0"/>
              <a:t>dt</a:t>
            </a:r>
            <a:r>
              <a:rPr lang="en-US" sz="2000" dirty="0" smtClean="0"/>
              <a:t>                  textual values 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56792"/>
            <a:ext cx="3312367" cy="505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1" y="4437112"/>
            <a:ext cx="7768825" cy="647402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9" idx="0"/>
          </p:cNvCxnSpPr>
          <p:nvPr/>
        </p:nvCxnSpPr>
        <p:spPr>
          <a:xfrm flipH="1">
            <a:off x="3635896" y="1988840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43808" y="2564904"/>
            <a:ext cx="15841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err="1" smtClean="0">
                <a:solidFill>
                  <a:srgbClr val="2F2B20"/>
                </a:solidFill>
              </a:rPr>
              <a:t>Node</a:t>
            </a:r>
            <a:r>
              <a:rPr lang="es-PE" sz="1200" dirty="0" smtClean="0">
                <a:solidFill>
                  <a:srgbClr val="2F2B20"/>
                </a:solidFill>
              </a:rPr>
              <a:t> </a:t>
            </a:r>
          </a:p>
          <a:p>
            <a:pPr algn="ctr"/>
            <a:r>
              <a:rPr lang="es-PE" sz="1200" dirty="0" smtClean="0">
                <a:solidFill>
                  <a:srgbClr val="2F2B20"/>
                </a:solidFill>
              </a:rPr>
              <a:t>(IRI, BN)</a:t>
            </a:r>
            <a:endParaRPr lang="fr-FR" sz="1200" dirty="0">
              <a:solidFill>
                <a:srgbClr val="2F2B2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5100" y="2564904"/>
            <a:ext cx="15841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err="1" smtClean="0">
                <a:solidFill>
                  <a:srgbClr val="2F2B20"/>
                </a:solidFill>
              </a:rPr>
              <a:t>Node</a:t>
            </a:r>
            <a:r>
              <a:rPr lang="es-PE" sz="1200" dirty="0" smtClean="0">
                <a:solidFill>
                  <a:srgbClr val="2F2B20"/>
                </a:solidFill>
              </a:rPr>
              <a:t> </a:t>
            </a:r>
          </a:p>
          <a:p>
            <a:pPr algn="ctr"/>
            <a:r>
              <a:rPr lang="es-PE" sz="1200" dirty="0" smtClean="0">
                <a:solidFill>
                  <a:srgbClr val="2F2B20"/>
                </a:solidFill>
              </a:rPr>
              <a:t>(IRI, BN, Literal)</a:t>
            </a:r>
            <a:endParaRPr lang="fr-FR" sz="1200" dirty="0">
              <a:solidFill>
                <a:srgbClr val="2F2B2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1920" y="2564904"/>
            <a:ext cx="15841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err="1" smtClean="0">
                <a:solidFill>
                  <a:srgbClr val="2F2B20"/>
                </a:solidFill>
              </a:rPr>
              <a:t>Edge</a:t>
            </a:r>
            <a:r>
              <a:rPr lang="es-PE" sz="1200" dirty="0" smtClean="0">
                <a:solidFill>
                  <a:srgbClr val="2F2B20"/>
                </a:solidFill>
              </a:rPr>
              <a:t> </a:t>
            </a:r>
          </a:p>
          <a:p>
            <a:pPr algn="ctr"/>
            <a:r>
              <a:rPr lang="es-PE" sz="1200" dirty="0" smtClean="0">
                <a:solidFill>
                  <a:srgbClr val="2F2B20"/>
                </a:solidFill>
              </a:rPr>
              <a:t>(IRI)</a:t>
            </a:r>
            <a:endParaRPr lang="fr-FR" sz="1200" dirty="0">
              <a:solidFill>
                <a:srgbClr val="2F2B2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44008" y="213285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92080" y="1988840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2051720" y="339051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051720" y="371703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979712" y="566124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439354" y="348829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err="1" smtClean="0"/>
              <a:t>Example</a:t>
            </a:r>
            <a:r>
              <a:rPr lang="es-PE" dirty="0" smtClean="0"/>
              <a:t> </a:t>
            </a:r>
            <a:r>
              <a:rPr lang="es-PE" dirty="0" smtClean="0"/>
              <a:t>1 (Data </a:t>
            </a:r>
            <a:r>
              <a:rPr lang="es-PE" dirty="0" err="1" smtClean="0"/>
              <a:t>layer</a:t>
            </a:r>
            <a:r>
              <a:rPr lang="es-PE" dirty="0" smtClean="0"/>
              <a:t>): </a:t>
            </a:r>
            <a:r>
              <a:rPr lang="es-PE" dirty="0" err="1" smtClean="0"/>
              <a:t>Competing</a:t>
            </a:r>
            <a:r>
              <a:rPr lang="es-PE" dirty="0" smtClean="0"/>
              <a:t> </a:t>
            </a:r>
            <a:r>
              <a:rPr lang="es-PE" dirty="0" err="1" smtClean="0"/>
              <a:t>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PE" dirty="0" err="1" smtClean="0"/>
              <a:t>All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assertions</a:t>
            </a:r>
            <a:r>
              <a:rPr lang="es-PE" dirty="0" smtClean="0"/>
              <a:t> are </a:t>
            </a:r>
            <a:r>
              <a:rPr lang="es-PE" dirty="0" err="1" smtClean="0"/>
              <a:t>created</a:t>
            </a:r>
            <a:r>
              <a:rPr lang="es-PE" dirty="0" smtClean="0"/>
              <a:t> </a:t>
            </a:r>
            <a:r>
              <a:rPr lang="es-PE" dirty="0" err="1" smtClean="0"/>
              <a:t>equal</a:t>
            </a:r>
            <a:endParaRPr lang="es-PE" dirty="0" smtClean="0"/>
          </a:p>
          <a:p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community</a:t>
            </a:r>
            <a:r>
              <a:rPr lang="es-PE" dirty="0" smtClean="0"/>
              <a:t> </a:t>
            </a:r>
            <a:r>
              <a:rPr lang="es-PE" dirty="0" err="1" smtClean="0"/>
              <a:t>or</a:t>
            </a:r>
            <a:r>
              <a:rPr lang="es-PE" dirty="0" smtClean="0"/>
              <a:t> </a:t>
            </a:r>
            <a:r>
              <a:rPr lang="es-PE" dirty="0" err="1" smtClean="0"/>
              <a:t>marketplace</a:t>
            </a:r>
            <a:r>
              <a:rPr lang="es-PE" dirty="0" smtClean="0"/>
              <a:t> decide </a:t>
            </a:r>
            <a:r>
              <a:rPr lang="es-PE" dirty="0" err="1" smtClean="0"/>
              <a:t>which</a:t>
            </a:r>
            <a:r>
              <a:rPr lang="es-PE" dirty="0" smtClean="0"/>
              <a:t> </a:t>
            </a:r>
            <a:r>
              <a:rPr lang="es-PE" dirty="0" err="1" smtClean="0"/>
              <a:t>assertions</a:t>
            </a:r>
            <a:r>
              <a:rPr lang="es-PE" dirty="0" smtClean="0"/>
              <a:t> </a:t>
            </a:r>
            <a:r>
              <a:rPr lang="es-PE" dirty="0" err="1" smtClean="0"/>
              <a:t>become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prevailing</a:t>
            </a:r>
            <a:r>
              <a:rPr lang="es-PE" dirty="0" smtClean="0"/>
              <a:t> </a:t>
            </a:r>
            <a:r>
              <a:rPr lang="es-PE" dirty="0" err="1" smtClean="0"/>
              <a:t>definition</a:t>
            </a:r>
            <a:r>
              <a:rPr lang="es-PE" dirty="0" smtClean="0"/>
              <a:t> of a particular IRI</a:t>
            </a:r>
          </a:p>
          <a:p>
            <a:pPr marL="0" indent="0">
              <a:buNone/>
            </a:pPr>
            <a:endParaRPr lang="es-PE" sz="1400" dirty="0" smtClean="0"/>
          </a:p>
          <a:p>
            <a:pPr lvl="1"/>
            <a:r>
              <a:rPr lang="es-PE" dirty="0"/>
              <a:t>Ex</a:t>
            </a:r>
            <a:r>
              <a:rPr lang="es-PE" dirty="0" smtClean="0"/>
              <a:t>:</a:t>
            </a:r>
          </a:p>
          <a:p>
            <a:pPr marL="594360" lvl="2" indent="0">
              <a:buNone/>
            </a:pPr>
            <a:r>
              <a:rPr lang="es-PE" dirty="0" smtClean="0"/>
              <a:t>St</a:t>
            </a:r>
            <a:r>
              <a:rPr lang="es-PE" baseline="-25000" dirty="0" smtClean="0"/>
              <a:t>1</a:t>
            </a:r>
            <a:r>
              <a:rPr lang="es-PE" dirty="0" smtClean="0"/>
              <a:t>: &lt;</a:t>
            </a:r>
            <a:r>
              <a:rPr lang="en-US" dirty="0" smtClean="0">
                <a:latin typeface="Times New Roman"/>
                <a:hlinkClick r:id="rId2"/>
              </a:rPr>
              <a:t>http</a:t>
            </a:r>
            <a:r>
              <a:rPr lang="en-US" dirty="0">
                <a:latin typeface="Times New Roman"/>
                <a:hlinkClick r:id="rId2"/>
              </a:rPr>
              <a:t>://</a:t>
            </a:r>
            <a:r>
              <a:rPr lang="en-US" dirty="0" smtClean="0">
                <a:latin typeface="Times New Roman"/>
                <a:hlinkClick r:id="rId2"/>
              </a:rPr>
              <a:t>dbpedia.org/resource/Luxembourg</a:t>
            </a:r>
            <a:r>
              <a:rPr lang="en-US" dirty="0" smtClean="0">
                <a:latin typeface="Times New Roman"/>
              </a:rPr>
              <a:t>, </a:t>
            </a:r>
            <a:r>
              <a:rPr lang="en-US" dirty="0" err="1" smtClean="0">
                <a:latin typeface="Times New Roman"/>
              </a:rPr>
              <a:t>owl:sameAs</a:t>
            </a:r>
            <a:r>
              <a:rPr lang="en-US" dirty="0" smtClean="0">
                <a:latin typeface="Times New Roman"/>
              </a:rPr>
              <a:t>, </a:t>
            </a:r>
            <a:r>
              <a:rPr lang="en-US" dirty="0">
                <a:latin typeface="Times New Roman"/>
                <a:hlinkClick r:id="rId3"/>
              </a:rPr>
              <a:t>http</a:t>
            </a:r>
            <a:r>
              <a:rPr lang="en-US" dirty="0" smtClean="0">
                <a:latin typeface="Times New Roman"/>
                <a:hlinkClick r:id="rId3"/>
              </a:rPr>
              <a:t>://es.dbpedia.org/resource/Luxemburgo</a:t>
            </a:r>
            <a:r>
              <a:rPr lang="es-PE" dirty="0" smtClean="0"/>
              <a:t>&gt;</a:t>
            </a:r>
          </a:p>
          <a:p>
            <a:pPr marL="594360" lvl="2" indent="0">
              <a:buNone/>
            </a:pPr>
            <a:r>
              <a:rPr lang="es-PE" dirty="0" smtClean="0"/>
              <a:t>St</a:t>
            </a:r>
            <a:r>
              <a:rPr lang="es-PE" baseline="-25000" dirty="0" smtClean="0"/>
              <a:t>2</a:t>
            </a:r>
            <a:r>
              <a:rPr lang="es-PE" dirty="0" smtClean="0"/>
              <a:t>: &lt;</a:t>
            </a:r>
            <a:r>
              <a:rPr lang="en-US" dirty="0">
                <a:latin typeface="Times New Roman"/>
                <a:hlinkClick r:id="rId2"/>
              </a:rPr>
              <a:t>http://dbpedia.org/resource/Luxembourg</a:t>
            </a:r>
            <a:r>
              <a:rPr lang="en-US" dirty="0">
                <a:latin typeface="Times New Roman"/>
              </a:rPr>
              <a:t>, </a:t>
            </a:r>
            <a:r>
              <a:rPr lang="en-US" dirty="0" err="1" smtClean="0">
                <a:latin typeface="Times New Roman"/>
              </a:rPr>
              <a:t>wdrs:describedby</a:t>
            </a:r>
            <a:r>
              <a:rPr lang="en-US" dirty="0" smtClean="0">
                <a:latin typeface="Times New Roman"/>
              </a:rPr>
              <a:t>, </a:t>
            </a:r>
            <a:r>
              <a:rPr lang="en-US" dirty="0">
                <a:latin typeface="Times New Roman"/>
                <a:hlinkClick r:id="rId4"/>
              </a:rPr>
              <a:t>http://dbpedia.org/data/Luxembourg.nt</a:t>
            </a:r>
            <a:r>
              <a:rPr lang="es-PE" dirty="0"/>
              <a:t>&gt;</a:t>
            </a:r>
          </a:p>
          <a:p>
            <a:pPr lvl="1"/>
            <a:endParaRPr lang="en-US" sz="1400" dirty="0"/>
          </a:p>
          <a:p>
            <a:r>
              <a:rPr lang="es-PE" dirty="0" smtClean="0"/>
              <a:t>“</a:t>
            </a:r>
            <a:r>
              <a:rPr lang="es-PE" dirty="0" err="1" smtClean="0"/>
              <a:t>When</a:t>
            </a:r>
            <a:r>
              <a:rPr lang="es-PE" dirty="0" smtClean="0"/>
              <a:t> I use a IRI </a:t>
            </a:r>
            <a:r>
              <a:rPr lang="es-PE" dirty="0" err="1" smtClean="0"/>
              <a:t>it</a:t>
            </a:r>
            <a:r>
              <a:rPr lang="es-PE" dirty="0" smtClean="0"/>
              <a:t> </a:t>
            </a:r>
            <a:r>
              <a:rPr lang="es-PE" dirty="0" err="1" smtClean="0"/>
              <a:t>means</a:t>
            </a:r>
            <a:r>
              <a:rPr lang="es-PE" dirty="0" smtClean="0"/>
              <a:t> </a:t>
            </a:r>
            <a:r>
              <a:rPr lang="es-PE" dirty="0" err="1" smtClean="0"/>
              <a:t>just</a:t>
            </a:r>
            <a:r>
              <a:rPr lang="es-PE" dirty="0" smtClean="0"/>
              <a:t> </a:t>
            </a:r>
            <a:r>
              <a:rPr lang="es-PE" dirty="0" err="1" smtClean="0"/>
              <a:t>what</a:t>
            </a:r>
            <a:r>
              <a:rPr lang="es-PE" dirty="0" smtClean="0"/>
              <a:t> I </a:t>
            </a:r>
            <a:r>
              <a:rPr lang="es-PE" dirty="0" err="1" smtClean="0"/>
              <a:t>choose</a:t>
            </a:r>
            <a:r>
              <a:rPr lang="es-PE" dirty="0" smtClean="0"/>
              <a:t> </a:t>
            </a:r>
            <a:r>
              <a:rPr lang="es-PE" dirty="0" err="1" smtClean="0"/>
              <a:t>it</a:t>
            </a:r>
            <a:r>
              <a:rPr lang="es-PE" dirty="0" smtClean="0"/>
              <a:t> to mean”</a:t>
            </a:r>
          </a:p>
        </p:txBody>
      </p:sp>
    </p:spTree>
    <p:extLst>
      <p:ext uri="{BB962C8B-B14F-4D97-AF65-F5344CB8AC3E}">
        <p14:creationId xmlns:p14="http://schemas.microsoft.com/office/powerpoint/2010/main" val="6840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Competing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ext Box 15"/>
          <p:cNvSpPr txBox="1"/>
          <p:nvPr/>
        </p:nvSpPr>
        <p:spPr>
          <a:xfrm>
            <a:off x="611199" y="4869160"/>
            <a:ext cx="7848872" cy="5715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ea typeface="Calibri"/>
                <a:cs typeface="Times New Roman"/>
              </a:rPr>
              <a:t>Fig. 11. RDF Graph 3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4" y="2708920"/>
            <a:ext cx="8669542" cy="18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4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err="1" smtClean="0"/>
              <a:t>Example</a:t>
            </a:r>
            <a:r>
              <a:rPr lang="es-PE" dirty="0" smtClean="0"/>
              <a:t> </a:t>
            </a:r>
            <a:r>
              <a:rPr lang="es-PE" dirty="0"/>
              <a:t>2</a:t>
            </a:r>
            <a:r>
              <a:rPr lang="es-PE" dirty="0" smtClean="0"/>
              <a:t> </a:t>
            </a:r>
            <a:r>
              <a:rPr lang="es-PE" dirty="0"/>
              <a:t>(Data </a:t>
            </a:r>
            <a:r>
              <a:rPr lang="es-PE" dirty="0" err="1"/>
              <a:t>layer</a:t>
            </a:r>
            <a:r>
              <a:rPr lang="es-PE" dirty="0" smtClean="0"/>
              <a:t>): IRI </a:t>
            </a:r>
            <a:r>
              <a:rPr lang="es-PE" dirty="0" err="1" smtClean="0"/>
              <a:t>Declaration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err="1" smtClean="0"/>
              <a:t>All</a:t>
            </a:r>
            <a:r>
              <a:rPr lang="es-PE" dirty="0" smtClean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assertions</a:t>
            </a:r>
            <a:r>
              <a:rPr lang="es-PE" dirty="0"/>
              <a:t> are </a:t>
            </a:r>
            <a:r>
              <a:rPr lang="es-PE" dirty="0" err="1" smtClean="0"/>
              <a:t>not</a:t>
            </a:r>
            <a:r>
              <a:rPr lang="es-PE" dirty="0" smtClean="0"/>
              <a:t> </a:t>
            </a:r>
            <a:r>
              <a:rPr lang="es-PE" dirty="0" err="1" smtClean="0"/>
              <a:t>created</a:t>
            </a:r>
            <a:r>
              <a:rPr lang="es-PE" dirty="0" smtClean="0"/>
              <a:t> </a:t>
            </a:r>
            <a:r>
              <a:rPr lang="es-PE" dirty="0" err="1" smtClean="0"/>
              <a:t>equal</a:t>
            </a:r>
            <a:r>
              <a:rPr lang="es-PE" dirty="0" smtClean="0"/>
              <a:t>: </a:t>
            </a:r>
            <a:r>
              <a:rPr lang="es-PE" dirty="0" err="1" smtClean="0"/>
              <a:t>some</a:t>
            </a:r>
            <a:r>
              <a:rPr lang="es-PE" dirty="0" smtClean="0"/>
              <a:t> are </a:t>
            </a:r>
            <a:r>
              <a:rPr lang="es-PE" dirty="0" err="1" smtClean="0"/>
              <a:t>special</a:t>
            </a:r>
            <a:r>
              <a:rPr lang="es-PE" dirty="0" smtClean="0"/>
              <a:t> </a:t>
            </a:r>
            <a:r>
              <a:rPr lang="es-PE" dirty="0" err="1" smtClean="0"/>
              <a:t>from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outset</a:t>
            </a:r>
            <a:r>
              <a:rPr lang="es-PE" dirty="0" smtClean="0"/>
              <a:t> (</a:t>
            </a:r>
            <a:r>
              <a:rPr lang="es-PE" dirty="0" err="1" smtClean="0"/>
              <a:t>core</a:t>
            </a:r>
            <a:r>
              <a:rPr lang="es-PE" dirty="0" smtClean="0"/>
              <a:t> </a:t>
            </a:r>
            <a:r>
              <a:rPr lang="es-PE" dirty="0" err="1" smtClean="0"/>
              <a:t>assertions</a:t>
            </a:r>
            <a:r>
              <a:rPr lang="es-PE" dirty="0" smtClean="0"/>
              <a:t>)</a:t>
            </a:r>
            <a:endParaRPr lang="es-PE" dirty="0"/>
          </a:p>
          <a:p>
            <a:r>
              <a:rPr lang="es-PE" dirty="0" smtClean="0"/>
              <a:t>Use a IRI </a:t>
            </a:r>
            <a:r>
              <a:rPr lang="es-PE" dirty="0" err="1" smtClean="0"/>
              <a:t>implies</a:t>
            </a:r>
            <a:r>
              <a:rPr lang="es-PE" dirty="0" smtClean="0"/>
              <a:t> </a:t>
            </a:r>
            <a:r>
              <a:rPr lang="es-PE" dirty="0" err="1" smtClean="0"/>
              <a:t>agreement</a:t>
            </a:r>
            <a:r>
              <a:rPr lang="es-PE" dirty="0" smtClean="0"/>
              <a:t> </a:t>
            </a:r>
            <a:r>
              <a:rPr lang="es-PE" dirty="0" err="1" smtClean="0"/>
              <a:t>with</a:t>
            </a:r>
            <a:r>
              <a:rPr lang="es-PE" dirty="0" smtClean="0"/>
              <a:t> </a:t>
            </a:r>
            <a:r>
              <a:rPr lang="es-PE" dirty="0" err="1" smtClean="0"/>
              <a:t>its</a:t>
            </a:r>
            <a:r>
              <a:rPr lang="es-PE" dirty="0" smtClean="0"/>
              <a:t> </a:t>
            </a:r>
            <a:r>
              <a:rPr lang="es-PE" dirty="0" err="1" smtClean="0"/>
              <a:t>follow-your-nose</a:t>
            </a:r>
            <a:r>
              <a:rPr lang="es-PE" dirty="0" smtClean="0"/>
              <a:t> </a:t>
            </a:r>
            <a:r>
              <a:rPr lang="es-PE" dirty="0" err="1" smtClean="0"/>
              <a:t>definition</a:t>
            </a:r>
            <a:r>
              <a:rPr lang="es-PE" dirty="0" smtClean="0"/>
              <a:t> (</a:t>
            </a:r>
            <a:r>
              <a:rPr lang="es-PE" dirty="0" err="1" smtClean="0"/>
              <a:t>identifying</a:t>
            </a:r>
            <a:r>
              <a:rPr lang="es-PE" dirty="0" smtClean="0"/>
              <a:t> </a:t>
            </a:r>
            <a:r>
              <a:rPr lang="es-PE" dirty="0" err="1" smtClean="0"/>
              <a:t>assertions</a:t>
            </a:r>
            <a:r>
              <a:rPr lang="es-PE" dirty="0" smtClean="0"/>
              <a:t> </a:t>
            </a:r>
            <a:r>
              <a:rPr lang="es-PE" dirty="0" err="1" smtClean="0"/>
              <a:t>that</a:t>
            </a:r>
            <a:r>
              <a:rPr lang="es-PE" dirty="0" smtClean="0"/>
              <a:t> IRI </a:t>
            </a:r>
            <a:r>
              <a:rPr lang="es-PE" dirty="0" err="1" smtClean="0"/>
              <a:t>contains</a:t>
            </a:r>
            <a:r>
              <a:rPr lang="es-PE" dirty="0" smtClean="0"/>
              <a:t>)</a:t>
            </a:r>
          </a:p>
          <a:p>
            <a:r>
              <a:rPr lang="es-PE" dirty="0" err="1" smtClean="0"/>
              <a:t>Should</a:t>
            </a:r>
            <a:r>
              <a:rPr lang="es-PE" dirty="0" smtClean="0"/>
              <a:t> be </a:t>
            </a:r>
            <a:r>
              <a:rPr lang="es-PE" dirty="0" err="1" smtClean="0"/>
              <a:t>consistently</a:t>
            </a:r>
            <a:r>
              <a:rPr lang="es-PE" dirty="0" smtClean="0"/>
              <a:t> </a:t>
            </a:r>
            <a:r>
              <a:rPr lang="es-PE" dirty="0" err="1" smtClean="0"/>
              <a:t>used</a:t>
            </a:r>
            <a:r>
              <a:rPr lang="es-PE" dirty="0" smtClean="0"/>
              <a:t> as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IRI’s</a:t>
            </a:r>
            <a:r>
              <a:rPr lang="es-PE" dirty="0" smtClean="0"/>
              <a:t> </a:t>
            </a:r>
            <a:r>
              <a:rPr lang="es-PE" dirty="0" err="1" smtClean="0"/>
              <a:t>definition</a:t>
            </a:r>
            <a:r>
              <a:rPr lang="es-PE" dirty="0" smtClean="0"/>
              <a:t> in </a:t>
            </a:r>
            <a:r>
              <a:rPr lang="es-PE" dirty="0" err="1" smtClean="0"/>
              <a:t>all</a:t>
            </a:r>
            <a:r>
              <a:rPr lang="es-PE" dirty="0" smtClean="0"/>
              <a:t> </a:t>
            </a:r>
            <a:r>
              <a:rPr lang="es-PE" dirty="0" err="1" smtClean="0"/>
              <a:t>statements</a:t>
            </a:r>
            <a:endParaRPr lang="es-PE" dirty="0"/>
          </a:p>
          <a:p>
            <a:pPr marL="0" indent="0">
              <a:buNone/>
            </a:pPr>
            <a:endParaRPr lang="es-PE" sz="1400" dirty="0"/>
          </a:p>
          <a:p>
            <a:pPr lvl="1"/>
            <a:r>
              <a:rPr lang="es-PE" dirty="0"/>
              <a:t>Ex</a:t>
            </a:r>
            <a:r>
              <a:rPr lang="es-PE" dirty="0" smtClean="0"/>
              <a:t>:  (</a:t>
            </a:r>
            <a:r>
              <a:rPr lang="es-PE" dirty="0" err="1" smtClean="0"/>
              <a:t>See</a:t>
            </a:r>
            <a:r>
              <a:rPr lang="es-PE" dirty="0" smtClean="0"/>
              <a:t> </a:t>
            </a:r>
            <a:r>
              <a:rPr lang="es-PE" dirty="0" err="1" smtClean="0"/>
              <a:t>Graph</a:t>
            </a:r>
            <a:r>
              <a:rPr lang="es-PE" dirty="0" smtClean="0"/>
              <a:t> 1)</a:t>
            </a:r>
            <a:endParaRPr lang="es-PE" dirty="0"/>
          </a:p>
          <a:p>
            <a:pPr marL="594360" lvl="2" indent="0">
              <a:buNone/>
            </a:pPr>
            <a:r>
              <a:rPr lang="es-PE" dirty="0"/>
              <a:t>St</a:t>
            </a:r>
            <a:r>
              <a:rPr lang="es-PE" baseline="-25000" dirty="0"/>
              <a:t>1</a:t>
            </a:r>
            <a:r>
              <a:rPr lang="es-PE" dirty="0"/>
              <a:t>: &lt;</a:t>
            </a:r>
            <a:r>
              <a:rPr lang="en-US" dirty="0">
                <a:latin typeface="Times New Roman"/>
                <a:hlinkClick r:id="rId2"/>
              </a:rPr>
              <a:t>http</a:t>
            </a:r>
            <a:r>
              <a:rPr lang="en-US" dirty="0" smtClean="0">
                <a:latin typeface="Times New Roman"/>
                <a:hlinkClick r:id="rId2"/>
              </a:rPr>
              <a:t>://www.univ-pau.fr</a:t>
            </a:r>
            <a:r>
              <a:rPr lang="en-US" dirty="0" smtClean="0">
                <a:latin typeface="Times New Roman"/>
              </a:rPr>
              <a:t>, ex1:lab, </a:t>
            </a:r>
            <a:r>
              <a:rPr lang="en-US" dirty="0" smtClean="0">
                <a:latin typeface="Times New Roman"/>
                <a:hlinkClick r:id="rId3"/>
              </a:rPr>
              <a:t>http://www.univ-pau.fr/live/</a:t>
            </a:r>
            <a:r>
              <a:rPr lang="es-PE" dirty="0" smtClean="0"/>
              <a:t>&gt;</a:t>
            </a:r>
            <a:endParaRPr lang="es-PE" dirty="0"/>
          </a:p>
          <a:p>
            <a:pPr lvl="1"/>
            <a:endParaRPr lang="en-US" sz="1400" dirty="0"/>
          </a:p>
          <a:p>
            <a:r>
              <a:rPr lang="es-PE" dirty="0"/>
              <a:t>“</a:t>
            </a:r>
            <a:r>
              <a:rPr lang="es-PE" dirty="0" err="1"/>
              <a:t>When</a:t>
            </a:r>
            <a:r>
              <a:rPr lang="es-PE" dirty="0"/>
              <a:t> I use a IRI </a:t>
            </a:r>
            <a:r>
              <a:rPr lang="es-PE" dirty="0" err="1"/>
              <a:t>it</a:t>
            </a:r>
            <a:r>
              <a:rPr lang="es-PE" dirty="0"/>
              <a:t> </a:t>
            </a:r>
            <a:r>
              <a:rPr lang="es-PE" dirty="0" err="1"/>
              <a:t>means</a:t>
            </a:r>
            <a:r>
              <a:rPr lang="es-PE" dirty="0"/>
              <a:t> </a:t>
            </a:r>
            <a:r>
              <a:rPr lang="es-PE" dirty="0" err="1"/>
              <a:t>just</a:t>
            </a:r>
            <a:r>
              <a:rPr lang="es-PE" dirty="0"/>
              <a:t> </a:t>
            </a:r>
            <a:r>
              <a:rPr lang="es-PE" dirty="0" err="1"/>
              <a:t>what</a:t>
            </a:r>
            <a:r>
              <a:rPr lang="es-PE" dirty="0"/>
              <a:t> </a:t>
            </a:r>
            <a:r>
              <a:rPr lang="es-PE" i="1" u="sng" dirty="0" err="1" smtClean="0"/>
              <a:t>the</a:t>
            </a:r>
            <a:r>
              <a:rPr lang="es-PE" i="1" u="sng" dirty="0" smtClean="0"/>
              <a:t> IRI </a:t>
            </a:r>
            <a:r>
              <a:rPr lang="es-PE" i="1" u="sng" dirty="0" err="1" smtClean="0"/>
              <a:t>owner</a:t>
            </a:r>
            <a:r>
              <a:rPr lang="es-PE" i="1" u="sng" dirty="0" smtClean="0"/>
              <a:t> </a:t>
            </a:r>
            <a:r>
              <a:rPr lang="es-PE" dirty="0" err="1" smtClean="0"/>
              <a:t>chose</a:t>
            </a:r>
            <a:r>
              <a:rPr lang="es-PE" dirty="0" smtClean="0"/>
              <a:t> </a:t>
            </a:r>
            <a:r>
              <a:rPr lang="es-PE" dirty="0" err="1" smtClean="0"/>
              <a:t>it</a:t>
            </a:r>
            <a:r>
              <a:rPr lang="es-PE" dirty="0" smtClean="0"/>
              <a:t> to </a:t>
            </a:r>
            <a:r>
              <a:rPr lang="es-PE" dirty="0"/>
              <a:t>mean</a:t>
            </a:r>
            <a:r>
              <a:rPr lang="es-PE" dirty="0" smtClean="0"/>
              <a:t>” </a:t>
            </a:r>
            <a:r>
              <a:rPr lang="es-PE" dirty="0" err="1" smtClean="0"/>
              <a:t>or</a:t>
            </a:r>
            <a:r>
              <a:rPr lang="es-PE" dirty="0" smtClean="0"/>
              <a:t> “</a:t>
            </a:r>
            <a:r>
              <a:rPr lang="es-PE" dirty="0" err="1" smtClean="0"/>
              <a:t>When</a:t>
            </a:r>
            <a:r>
              <a:rPr lang="es-PE" dirty="0" smtClean="0"/>
              <a:t> I </a:t>
            </a:r>
            <a:r>
              <a:rPr lang="es-PE" dirty="0" err="1" smtClean="0"/>
              <a:t>mint</a:t>
            </a:r>
            <a:r>
              <a:rPr lang="es-PE" dirty="0" smtClean="0"/>
              <a:t> a IRI </a:t>
            </a:r>
            <a:r>
              <a:rPr lang="es-PE" dirty="0" err="1" smtClean="0"/>
              <a:t>it</a:t>
            </a:r>
            <a:r>
              <a:rPr lang="es-PE" dirty="0" smtClean="0"/>
              <a:t> </a:t>
            </a:r>
            <a:r>
              <a:rPr lang="es-PE" dirty="0" err="1" smtClean="0"/>
              <a:t>means</a:t>
            </a:r>
            <a:r>
              <a:rPr lang="es-PE" dirty="0" smtClean="0"/>
              <a:t> </a:t>
            </a:r>
            <a:r>
              <a:rPr lang="es-PE" dirty="0" err="1" smtClean="0"/>
              <a:t>just</a:t>
            </a:r>
            <a:r>
              <a:rPr lang="es-PE" dirty="0" smtClean="0"/>
              <a:t> </a:t>
            </a:r>
            <a:r>
              <a:rPr lang="es-PE" dirty="0" err="1" smtClean="0"/>
              <a:t>what</a:t>
            </a:r>
            <a:r>
              <a:rPr lang="es-PE" dirty="0" smtClean="0"/>
              <a:t> I </a:t>
            </a:r>
            <a:r>
              <a:rPr lang="es-PE" dirty="0" err="1" smtClean="0"/>
              <a:t>choose</a:t>
            </a:r>
            <a:r>
              <a:rPr lang="es-PE" dirty="0" smtClean="0"/>
              <a:t> </a:t>
            </a:r>
            <a:r>
              <a:rPr lang="es-PE" dirty="0" err="1" smtClean="0"/>
              <a:t>it</a:t>
            </a:r>
            <a:r>
              <a:rPr lang="es-PE" dirty="0" smtClean="0"/>
              <a:t> to mean”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71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25272" y="6345128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F5FFFED9-DB0A-4011-BB76-CF5362FAA00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s-PE" dirty="0" err="1" smtClean="0"/>
              <a:t>Example</a:t>
            </a:r>
            <a:r>
              <a:rPr lang="es-PE" dirty="0" smtClean="0"/>
              <a:t>: IRI </a:t>
            </a:r>
            <a:r>
              <a:rPr lang="es-PE" dirty="0" err="1" smtClean="0"/>
              <a:t>declaration</a:t>
            </a:r>
            <a:endParaRPr lang="en-US" dirty="0"/>
          </a:p>
        </p:txBody>
      </p:sp>
      <p:sp>
        <p:nvSpPr>
          <p:cNvPr id="23" name="Text Box 15"/>
          <p:cNvSpPr txBox="1"/>
          <p:nvPr/>
        </p:nvSpPr>
        <p:spPr>
          <a:xfrm>
            <a:off x="611560" y="5735538"/>
            <a:ext cx="7848872" cy="5715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ea typeface="Calibri"/>
                <a:cs typeface="Times New Roman"/>
              </a:rPr>
              <a:t>Fig. 12. RDF Graph I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26" y="2066660"/>
            <a:ext cx="8126069" cy="303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 rot="612039">
            <a:off x="410712" y="3811867"/>
            <a:ext cx="5763011" cy="6857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77" y="1298243"/>
            <a:ext cx="7685524" cy="4029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368" dirty="0"/>
              <a:t>1. Berners-Lee, T., R. Fielding, and L. Masinter, </a:t>
            </a:r>
            <a:r>
              <a:rPr lang="fr-FR" sz="1368" i="1" dirty="0"/>
              <a:t>Uniform resource identifier (URI): Generic syntax</a:t>
            </a:r>
            <a:r>
              <a:rPr lang="fr-FR" sz="1368" dirty="0"/>
              <a:t>, 2004.</a:t>
            </a:r>
          </a:p>
          <a:p>
            <a:pPr marL="0" indent="0">
              <a:buNone/>
            </a:pPr>
            <a:r>
              <a:rPr lang="en-US" sz="1368" dirty="0"/>
              <a:t>2. </a:t>
            </a:r>
            <a:r>
              <a:rPr lang="en-US" sz="1368" dirty="0" err="1"/>
              <a:t>Halpin</a:t>
            </a:r>
            <a:r>
              <a:rPr lang="en-US" sz="1368" dirty="0"/>
              <a:t>, H., </a:t>
            </a:r>
            <a:r>
              <a:rPr lang="en-US" sz="1368" i="1" dirty="0"/>
              <a:t>The Semantic Web</a:t>
            </a:r>
            <a:r>
              <a:rPr lang="en-US" sz="1368" dirty="0"/>
              <a:t>, in </a:t>
            </a:r>
            <a:r>
              <a:rPr lang="en-US" sz="1368" i="1" dirty="0"/>
              <a:t>Social Semantics</a:t>
            </a:r>
            <a:r>
              <a:rPr lang="en-US" sz="1368" dirty="0"/>
              <a:t>2013, Springer US. p. 51-83.</a:t>
            </a:r>
          </a:p>
          <a:p>
            <a:pPr marL="0" indent="0">
              <a:buNone/>
            </a:pPr>
            <a:r>
              <a:rPr lang="en-US" sz="1368" dirty="0"/>
              <a:t>3. </a:t>
            </a:r>
            <a:r>
              <a:rPr lang="en-US" sz="1368" dirty="0" err="1"/>
              <a:t>Dürst</a:t>
            </a:r>
            <a:r>
              <a:rPr lang="en-US" sz="1368" dirty="0"/>
              <a:t>, M. and M. </a:t>
            </a:r>
            <a:r>
              <a:rPr lang="en-US" sz="1368" dirty="0" err="1"/>
              <a:t>Suignard</a:t>
            </a:r>
            <a:r>
              <a:rPr lang="en-US" sz="1368" dirty="0"/>
              <a:t>, </a:t>
            </a:r>
            <a:r>
              <a:rPr lang="en-US" sz="1368" i="1" dirty="0"/>
              <a:t>Internationalized resource identifiers (IRIs)</a:t>
            </a:r>
            <a:r>
              <a:rPr lang="en-US" sz="1368" dirty="0"/>
              <a:t>, 2004.</a:t>
            </a:r>
          </a:p>
          <a:p>
            <a:pPr marL="0" indent="0">
              <a:buNone/>
            </a:pPr>
            <a:r>
              <a:rPr lang="en-US" sz="1368" dirty="0"/>
              <a:t>4. Biron, P., A. Malhotra, and W.W.W. Consortium, </a:t>
            </a:r>
            <a:r>
              <a:rPr lang="en-US" sz="1368" i="1" dirty="0"/>
              <a:t>XML schema part 2: Datatypes.</a:t>
            </a:r>
            <a:r>
              <a:rPr lang="en-US" sz="1368" dirty="0"/>
              <a:t> World Wide Web Consortium Recommendation REC-xmlschema-2-20041028, 2004.</a:t>
            </a:r>
          </a:p>
          <a:p>
            <a:pPr marL="0" indent="0">
              <a:buNone/>
            </a:pPr>
            <a:r>
              <a:rPr lang="en-US" sz="1368" dirty="0"/>
              <a:t>5. Booth, D., </a:t>
            </a:r>
            <a:r>
              <a:rPr lang="en-US" sz="1368" i="1" dirty="0"/>
              <a:t>Four Uses of a URL: Name, Concept, Web Location and Document Instance.</a:t>
            </a:r>
            <a:r>
              <a:rPr lang="en-US" sz="1368" dirty="0"/>
              <a:t> Retrieved January, 2003. </a:t>
            </a:r>
            <a:r>
              <a:rPr lang="en-US" sz="1368" b="1" dirty="0"/>
              <a:t>28</a:t>
            </a:r>
            <a:r>
              <a:rPr lang="en-US" sz="1368" dirty="0"/>
              <a:t>: p. 2003.</a:t>
            </a:r>
          </a:p>
          <a:p>
            <a:pPr marL="0" indent="0">
              <a:buNone/>
            </a:pPr>
            <a:r>
              <a:rPr lang="en-US" sz="1368" dirty="0"/>
              <a:t>6. Ayers, D. and M. </a:t>
            </a:r>
            <a:r>
              <a:rPr lang="en-US" sz="1368" dirty="0" err="1"/>
              <a:t>Völkel</a:t>
            </a:r>
            <a:r>
              <a:rPr lang="en-US" sz="1368" dirty="0"/>
              <a:t>, </a:t>
            </a:r>
            <a:r>
              <a:rPr lang="en-US" sz="1368" i="1" dirty="0"/>
              <a:t>Cool </a:t>
            </a:r>
            <a:r>
              <a:rPr lang="en-US" sz="1368" i="1" dirty="0" err="1"/>
              <a:t>uris</a:t>
            </a:r>
            <a:r>
              <a:rPr lang="en-US" sz="1368" i="1" dirty="0"/>
              <a:t> for the semantic web.</a:t>
            </a:r>
            <a:r>
              <a:rPr lang="en-US" sz="1368" dirty="0"/>
              <a:t> </a:t>
            </a:r>
            <a:r>
              <a:rPr lang="en-US" sz="1368" dirty="0" err="1"/>
              <a:t>Woking</a:t>
            </a:r>
            <a:r>
              <a:rPr lang="en-US" sz="1368" dirty="0"/>
              <a:t> Draft. W3C, 2008.</a:t>
            </a:r>
          </a:p>
          <a:p>
            <a:pPr marL="0" indent="0">
              <a:buNone/>
            </a:pPr>
            <a:r>
              <a:rPr lang="en-US" sz="1368" dirty="0"/>
              <a:t>7. Fielding, R.T., </a:t>
            </a:r>
            <a:r>
              <a:rPr lang="en-US" sz="1368" i="1" dirty="0"/>
              <a:t>httpRange-14.</a:t>
            </a:r>
            <a:r>
              <a:rPr lang="en-US" sz="1368" dirty="0"/>
              <a:t> Resolved.[Online]. </a:t>
            </a:r>
            <a:r>
              <a:rPr lang="en-US" sz="1368" dirty="0">
                <a:hlinkClick r:id="rId2"/>
              </a:rPr>
              <a:t>http://lists.w3.org/Archives/Public/www-tag/2005Jun/0039.html</a:t>
            </a:r>
            <a:r>
              <a:rPr lang="en-US" sz="1368" dirty="0"/>
              <a:t>, 2003.</a:t>
            </a:r>
          </a:p>
          <a:p>
            <a:pPr marL="0" indent="0">
              <a:buNone/>
            </a:pPr>
            <a:r>
              <a:rPr lang="en-US" sz="1368" dirty="0"/>
              <a:t>8. Booth, D. </a:t>
            </a:r>
            <a:r>
              <a:rPr lang="en-US" sz="1368" i="1" dirty="0"/>
              <a:t>Why URI Declarations? A Comparison of Architectural Approaches</a:t>
            </a:r>
            <a:r>
              <a:rPr lang="en-US" sz="1368" dirty="0"/>
              <a:t>. in </a:t>
            </a:r>
            <a:r>
              <a:rPr lang="en-US" sz="1368" i="1" dirty="0"/>
              <a:t>IRSW</a:t>
            </a:r>
            <a:r>
              <a:rPr lang="en-US" sz="1368" dirty="0"/>
              <a:t>. 2008.</a:t>
            </a:r>
          </a:p>
          <a:p>
            <a:pPr marL="0" indent="0">
              <a:buNone/>
            </a:pPr>
            <a:r>
              <a:rPr lang="en-US" sz="1368" dirty="0"/>
              <a:t>9. </a:t>
            </a:r>
            <a:r>
              <a:rPr lang="en-US" sz="1368" dirty="0" err="1"/>
              <a:t>Jaffri</a:t>
            </a:r>
            <a:r>
              <a:rPr lang="en-US" sz="1368" dirty="0"/>
              <a:t>, A., H. Glaser, and I. Millard. </a:t>
            </a:r>
            <a:r>
              <a:rPr lang="en-US" sz="1368" i="1" dirty="0"/>
              <a:t>Uri identity management for semantic web data integration and linkage</a:t>
            </a:r>
            <a:r>
              <a:rPr lang="en-US" sz="1368" dirty="0"/>
              <a:t>. in </a:t>
            </a:r>
            <a:r>
              <a:rPr lang="en-US" sz="1368" i="1" dirty="0"/>
              <a:t>On the Move to Meaningful Internet Systems 2007: OTM 2007 Workshops</a:t>
            </a:r>
            <a:r>
              <a:rPr lang="en-US" sz="1368" dirty="0"/>
              <a:t>. 2007. Springer.</a:t>
            </a:r>
          </a:p>
          <a:p>
            <a:pPr marL="0" indent="0">
              <a:buNone/>
            </a:pPr>
            <a:r>
              <a:rPr lang="en-US" sz="1368" dirty="0"/>
              <a:t>10. Glaser, H., A. </a:t>
            </a:r>
            <a:r>
              <a:rPr lang="en-US" sz="1368" dirty="0" err="1"/>
              <a:t>Jaffri</a:t>
            </a:r>
            <a:r>
              <a:rPr lang="en-US" sz="1368" dirty="0"/>
              <a:t>, and I. Millard, </a:t>
            </a:r>
            <a:r>
              <a:rPr lang="en-US" sz="1368" i="1" dirty="0"/>
              <a:t>Managing co-reference on the semantic web.</a:t>
            </a:r>
            <a:r>
              <a:rPr lang="en-US" sz="1368" dirty="0"/>
              <a:t> 2009.</a:t>
            </a:r>
          </a:p>
          <a:p>
            <a:pPr marL="0" indent="0">
              <a:buNone/>
            </a:pPr>
            <a:r>
              <a:rPr lang="en-US" sz="1368" dirty="0"/>
              <a:t>11. Glaser, H., I.C. Millard, and A. </a:t>
            </a:r>
            <a:r>
              <a:rPr lang="en-US" sz="1368" dirty="0" err="1"/>
              <a:t>Jaffri</a:t>
            </a:r>
            <a:r>
              <a:rPr lang="en-US" sz="1368" dirty="0"/>
              <a:t>, </a:t>
            </a:r>
            <a:r>
              <a:rPr lang="en-US" sz="1368" i="1" dirty="0" err="1"/>
              <a:t>RKBExplorer</a:t>
            </a:r>
            <a:r>
              <a:rPr lang="en-US" sz="1368" i="1" dirty="0"/>
              <a:t>. com: a knowledge driven infrastructure for linked data providers</a:t>
            </a:r>
            <a:r>
              <a:rPr lang="en-US" sz="1368" dirty="0"/>
              <a:t>2008: Springer.</a:t>
            </a:r>
          </a:p>
          <a:p>
            <a:pPr marL="0" indent="0">
              <a:buNone/>
            </a:pPr>
            <a:r>
              <a:rPr lang="en-US" sz="1368" dirty="0"/>
              <a:t>12. Bouquet, P., et al. </a:t>
            </a:r>
            <a:r>
              <a:rPr lang="en-US" sz="1368" i="1" dirty="0" err="1"/>
              <a:t>OkkaM</a:t>
            </a:r>
            <a:r>
              <a:rPr lang="en-US" sz="1368" i="1" dirty="0"/>
              <a:t>: Towards a Solution to the “Identity Crisis” on the Semantic Web</a:t>
            </a:r>
            <a:r>
              <a:rPr lang="en-US" sz="1368" dirty="0"/>
              <a:t>. in </a:t>
            </a:r>
            <a:r>
              <a:rPr lang="en-US" sz="1368" i="1" dirty="0"/>
              <a:t>SWAP</a:t>
            </a:r>
            <a:r>
              <a:rPr lang="en-US" sz="1368" dirty="0"/>
              <a:t>. 2006.</a:t>
            </a:r>
          </a:p>
          <a:p>
            <a:pPr marL="0" indent="0">
              <a:buNone/>
            </a:pPr>
            <a:r>
              <a:rPr lang="en-US" sz="1368" dirty="0"/>
              <a:t>13. Bouquet, P., H. </a:t>
            </a:r>
            <a:r>
              <a:rPr lang="en-US" sz="1368" dirty="0" err="1"/>
              <a:t>Stoermer</a:t>
            </a:r>
            <a:r>
              <a:rPr lang="en-US" sz="1368" dirty="0"/>
              <a:t>, and D. </a:t>
            </a:r>
            <a:r>
              <a:rPr lang="en-US" sz="1368" dirty="0" err="1"/>
              <a:t>Giacomuzzi</a:t>
            </a:r>
            <a:r>
              <a:rPr lang="en-US" sz="1368" dirty="0"/>
              <a:t>, </a:t>
            </a:r>
            <a:r>
              <a:rPr lang="en-US" sz="1368" i="1" dirty="0"/>
              <a:t>OKKAM: Enabling a Web of Entities.</a:t>
            </a:r>
            <a:r>
              <a:rPr lang="en-US" sz="1368" dirty="0"/>
              <a:t> I3, 2007. </a:t>
            </a:r>
            <a:r>
              <a:rPr lang="en-US" sz="1368" b="1" dirty="0"/>
              <a:t>5</a:t>
            </a:r>
            <a:r>
              <a:rPr lang="en-US" sz="1368" dirty="0"/>
              <a:t>: p. 7.</a:t>
            </a:r>
          </a:p>
          <a:p>
            <a:pPr marL="0" indent="0">
              <a:buNone/>
            </a:pPr>
            <a:r>
              <a:rPr lang="en-US" sz="1368" dirty="0"/>
              <a:t>14. </a:t>
            </a:r>
            <a:r>
              <a:rPr lang="en-US" sz="1368" dirty="0" err="1"/>
              <a:t>Stoermer</a:t>
            </a:r>
            <a:r>
              <a:rPr lang="en-US" sz="1368" dirty="0"/>
              <a:t>, H., </a:t>
            </a:r>
            <a:r>
              <a:rPr lang="en-US" sz="1368" i="1" dirty="0"/>
              <a:t>OKKAM: Enabling Entity-centric Information Integration in the Semantic Web.</a:t>
            </a:r>
            <a:r>
              <a:rPr lang="en-US" sz="1368" dirty="0"/>
              <a:t> 2008.</a:t>
            </a:r>
          </a:p>
          <a:p>
            <a:pPr marL="0" indent="0">
              <a:buNone/>
            </a:pPr>
            <a:r>
              <a:rPr lang="es-PE" sz="1368" dirty="0"/>
              <a:t>15. </a:t>
            </a:r>
            <a:r>
              <a:rPr lang="es-PE" sz="1368" dirty="0" err="1"/>
              <a:t>Tekli</a:t>
            </a:r>
            <a:r>
              <a:rPr lang="es-PE" sz="1368" dirty="0"/>
              <a:t> (</a:t>
            </a:r>
            <a:r>
              <a:rPr lang="es-PE" sz="1368" dirty="0" err="1"/>
              <a:t>waiting</a:t>
            </a:r>
            <a:r>
              <a:rPr lang="es-PE" sz="1368" dirty="0"/>
              <a:t> </a:t>
            </a:r>
            <a:r>
              <a:rPr lang="es-PE" sz="1368" dirty="0" err="1"/>
              <a:t>for</a:t>
            </a:r>
            <a:r>
              <a:rPr lang="es-PE" sz="1368" dirty="0"/>
              <a:t> </a:t>
            </a:r>
            <a:r>
              <a:rPr lang="es-PE" sz="1368" dirty="0" err="1"/>
              <a:t>the</a:t>
            </a:r>
            <a:r>
              <a:rPr lang="es-PE" sz="1368" dirty="0"/>
              <a:t> </a:t>
            </a:r>
            <a:r>
              <a:rPr lang="es-PE" sz="1368" dirty="0" err="1"/>
              <a:t>aceptation</a:t>
            </a:r>
            <a:r>
              <a:rPr lang="es-PE" sz="1368" dirty="0"/>
              <a:t> of </a:t>
            </a:r>
            <a:r>
              <a:rPr lang="es-PE" sz="1368" dirty="0" err="1"/>
              <a:t>the</a:t>
            </a:r>
            <a:r>
              <a:rPr lang="es-PE" sz="1368" dirty="0"/>
              <a:t> </a:t>
            </a:r>
            <a:r>
              <a:rPr lang="es-PE" sz="1368" dirty="0" err="1"/>
              <a:t>journal</a:t>
            </a:r>
            <a:r>
              <a:rPr lang="es-PE" sz="1368" dirty="0"/>
              <a:t>)</a:t>
            </a:r>
            <a:endParaRPr lang="en-US" sz="1368" dirty="0"/>
          </a:p>
          <a:p>
            <a:pPr marL="0" indent="0">
              <a:buNone/>
            </a:pPr>
            <a:endParaRPr lang="en-US" sz="1197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198192"/>
            <a:ext cx="9144000" cy="258634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508" dirty="0" err="1">
                <a:solidFill>
                  <a:schemeClr val="bg1"/>
                </a:solidFill>
              </a:rPr>
              <a:t>Desarrollo</a:t>
            </a:r>
            <a:r>
              <a:rPr lang="en-US" altLang="en-US" sz="1508" dirty="0">
                <a:solidFill>
                  <a:schemeClr val="bg1"/>
                </a:solidFill>
              </a:rPr>
              <a:t> </a:t>
            </a:r>
            <a:r>
              <a:rPr lang="en-US" altLang="en-US" sz="1508" dirty="0" err="1">
                <a:solidFill>
                  <a:schemeClr val="bg1"/>
                </a:solidFill>
              </a:rPr>
              <a:t>Basado</a:t>
            </a:r>
            <a:r>
              <a:rPr lang="en-US" altLang="en-US" sz="1508" dirty="0">
                <a:solidFill>
                  <a:schemeClr val="bg1"/>
                </a:solidFill>
              </a:rPr>
              <a:t> </a:t>
            </a:r>
            <a:r>
              <a:rPr lang="en-US" altLang="en-US" sz="1508" dirty="0" err="1">
                <a:solidFill>
                  <a:schemeClr val="bg1"/>
                </a:solidFill>
              </a:rPr>
              <a:t>en</a:t>
            </a:r>
            <a:r>
              <a:rPr lang="en-US" altLang="en-US" sz="1508" dirty="0">
                <a:solidFill>
                  <a:schemeClr val="bg1"/>
                </a:solidFill>
              </a:rPr>
              <a:t> </a:t>
            </a:r>
            <a:r>
              <a:rPr lang="en-US" altLang="en-US" sz="1508" dirty="0" err="1">
                <a:solidFill>
                  <a:schemeClr val="bg1"/>
                </a:solidFill>
              </a:rPr>
              <a:t>Plataformas</a:t>
            </a:r>
            <a:endParaRPr lang="en-US" altLang="en-US" sz="1508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445926"/>
            <a:ext cx="9144000" cy="27138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n-US" altLang="en-US" sz="1319" b="1" dirty="0" err="1">
                <a:solidFill>
                  <a:schemeClr val="bg1"/>
                </a:solidFill>
              </a:rPr>
              <a:t>Referencias</a:t>
            </a:r>
            <a:endParaRPr lang="en-US" altLang="en-US" sz="1319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702110"/>
            <a:ext cx="9144000" cy="487971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endParaRPr lang="en-US" altLang="en-US" sz="1696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368462" y="6323265"/>
            <a:ext cx="4775538" cy="336543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84798" tIns="44095" rIns="84798" bIns="44095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319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fr-BE" altLang="en-US" sz="1319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" y="6323267"/>
            <a:ext cx="4368461" cy="3365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283"/>
              </a:spcBef>
            </a:pPr>
            <a:r>
              <a:rPr lang="fr-FR" altLang="en-US" sz="1319" b="1" dirty="0">
                <a:latin typeface="Calibri" pitchFamily="32" charset="0"/>
              </a:rPr>
              <a:t>Regina </a:t>
            </a:r>
            <a:r>
              <a:rPr lang="fr-FR" altLang="en-US" sz="1319" b="1" dirty="0" err="1">
                <a:latin typeface="Calibri" pitchFamily="32" charset="0"/>
              </a:rPr>
              <a:t>Ticona</a:t>
            </a:r>
            <a:r>
              <a:rPr lang="fr-FR" altLang="en-US" sz="1319" b="1" dirty="0">
                <a:latin typeface="Calibri" pitchFamily="32" charset="0"/>
              </a:rPr>
              <a:t>-Herrera</a:t>
            </a:r>
            <a:endParaRPr lang="fr-FR" altLang="en-US" sz="1130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1496" y="445927"/>
            <a:ext cx="0" cy="1346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1496" y="579467"/>
            <a:ext cx="135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162" y="6044366"/>
            <a:ext cx="560138" cy="23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04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184" y="1820991"/>
            <a:ext cx="7374501" cy="4015968"/>
          </a:xfrm>
        </p:spPr>
        <p:txBody>
          <a:bodyPr>
            <a:noAutofit/>
          </a:bodyPr>
          <a:lstStyle/>
          <a:p>
            <a:pPr marL="484638" indent="-484638">
              <a:buFont typeface="+mj-lt"/>
              <a:buAutoNum type="arabicParenR"/>
            </a:pPr>
            <a:r>
              <a:rPr lang="es-PE" sz="2052" dirty="0" err="1" smtClean="0">
                <a:solidFill>
                  <a:schemeClr val="accent2">
                    <a:lumMod val="75000"/>
                  </a:schemeClr>
                </a:solidFill>
              </a:rPr>
              <a:t>Taxonomia</a:t>
            </a:r>
            <a:r>
              <a:rPr lang="es-PE" sz="2052" dirty="0" smtClean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s-PE" sz="2052" dirty="0" err="1" smtClean="0">
                <a:solidFill>
                  <a:schemeClr val="accent2">
                    <a:lumMod val="75000"/>
                  </a:schemeClr>
                </a:solidFill>
              </a:rPr>
              <a:t>IRIs</a:t>
            </a:r>
            <a:endParaRPr lang="es-PE" sz="2052" dirty="0">
              <a:solidFill>
                <a:schemeClr val="accent2">
                  <a:lumMod val="75000"/>
                </a:schemeClr>
              </a:solidFill>
            </a:endParaRPr>
          </a:p>
          <a:p>
            <a:pPr marL="484638" indent="-484638">
              <a:buFont typeface="+mj-lt"/>
              <a:buAutoNum type="arabicParenR"/>
            </a:pPr>
            <a:r>
              <a:rPr lang="es-PE" sz="2052" dirty="0" err="1" smtClean="0">
                <a:solidFill>
                  <a:schemeClr val="accent2">
                    <a:lumMod val="75000"/>
                  </a:schemeClr>
                </a:solidFill>
              </a:rPr>
              <a:t>IRIs</a:t>
            </a:r>
            <a:r>
              <a:rPr lang="es-PE" sz="2052" dirty="0" smtClean="0">
                <a:solidFill>
                  <a:schemeClr val="accent2">
                    <a:lumMod val="75000"/>
                  </a:schemeClr>
                </a:solidFill>
              </a:rPr>
              <a:t> como objetos del mundo real</a:t>
            </a:r>
            <a:endParaRPr lang="en-US" sz="1710" dirty="0"/>
          </a:p>
          <a:p>
            <a:pPr marL="484638" indent="-484638">
              <a:buFont typeface="+mj-lt"/>
              <a:buAutoNum type="arabicParenR"/>
            </a:pPr>
            <a:r>
              <a:rPr lang="es-PE" sz="2052" dirty="0" smtClean="0">
                <a:solidFill>
                  <a:schemeClr val="accent2">
                    <a:lumMod val="75000"/>
                  </a:schemeClr>
                </a:solidFill>
              </a:rPr>
              <a:t>Propuestas para identificar objetos del mundo real</a:t>
            </a:r>
            <a:endParaRPr lang="es-PE" sz="2052" dirty="0">
              <a:solidFill>
                <a:schemeClr val="accent2">
                  <a:lumMod val="75000"/>
                </a:schemeClr>
              </a:solidFill>
            </a:endParaRPr>
          </a:p>
          <a:p>
            <a:pPr marL="484638" indent="-484638">
              <a:buFont typeface="+mj-lt"/>
              <a:buAutoNum type="arabicParenR"/>
            </a:pPr>
            <a:r>
              <a:rPr lang="es-PE" sz="2052" dirty="0" smtClean="0">
                <a:solidFill>
                  <a:schemeClr val="accent2">
                    <a:lumMod val="75000"/>
                  </a:schemeClr>
                </a:solidFill>
              </a:rPr>
              <a:t>Identificación de </a:t>
            </a:r>
            <a:r>
              <a:rPr lang="es-PE" sz="2052" dirty="0" err="1" smtClean="0">
                <a:solidFill>
                  <a:schemeClr val="accent2">
                    <a:lumMod val="75000"/>
                  </a:schemeClr>
                </a:solidFill>
              </a:rPr>
              <a:t>IRIs</a:t>
            </a:r>
            <a:endParaRPr lang="es-PE" sz="2052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s-PE" sz="2052" dirty="0" smtClean="0"/>
              <a:t>Capa de Red</a:t>
            </a:r>
            <a:endParaRPr lang="es-PE" sz="2052" dirty="0"/>
          </a:p>
          <a:p>
            <a:pPr lvl="1"/>
            <a:r>
              <a:rPr lang="es-PE" sz="2052" dirty="0" smtClean="0"/>
              <a:t>Capa de Datos</a:t>
            </a:r>
            <a:endParaRPr lang="es-PE" sz="2052" dirty="0"/>
          </a:p>
          <a:p>
            <a:pPr marL="484638" indent="-484638">
              <a:buFont typeface="+mj-lt"/>
              <a:buAutoNum type="arabicParenR"/>
            </a:pPr>
            <a:r>
              <a:rPr lang="es-PE" sz="2052" dirty="0" smtClean="0">
                <a:solidFill>
                  <a:schemeClr val="accent2">
                    <a:lumMod val="75000"/>
                  </a:schemeClr>
                </a:solidFill>
              </a:rPr>
              <a:t>Marco de RDF</a:t>
            </a:r>
            <a:endParaRPr lang="es-PE" sz="2052" dirty="0">
              <a:solidFill>
                <a:schemeClr val="accent2">
                  <a:lumMod val="75000"/>
                </a:schemeClr>
              </a:solidFill>
            </a:endParaRPr>
          </a:p>
          <a:p>
            <a:pPr marL="484638" indent="-484638">
              <a:buFont typeface="+mj-lt"/>
              <a:buAutoNum type="arabicParenR"/>
            </a:pPr>
            <a:r>
              <a:rPr lang="es-PE" sz="2052" dirty="0" smtClean="0">
                <a:solidFill>
                  <a:schemeClr val="accent2">
                    <a:lumMod val="75000"/>
                  </a:schemeClr>
                </a:solidFill>
              </a:rPr>
              <a:t>Ejemplos basados en RDF sobra aplicación de </a:t>
            </a:r>
            <a:r>
              <a:rPr lang="es-PE" sz="2052" dirty="0" err="1" smtClean="0">
                <a:solidFill>
                  <a:schemeClr val="accent2">
                    <a:lumMod val="75000"/>
                  </a:schemeClr>
                </a:solidFill>
              </a:rPr>
              <a:t>IRIs</a:t>
            </a:r>
            <a:endParaRPr lang="es-PE" sz="2052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198192"/>
            <a:ext cx="9144000" cy="258634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508" dirty="0" err="1">
                <a:solidFill>
                  <a:schemeClr val="bg1"/>
                </a:solidFill>
              </a:rPr>
              <a:t>Desarrollo</a:t>
            </a:r>
            <a:r>
              <a:rPr lang="en-US" altLang="en-US" sz="1508" dirty="0">
                <a:solidFill>
                  <a:schemeClr val="bg1"/>
                </a:solidFill>
              </a:rPr>
              <a:t> </a:t>
            </a:r>
            <a:r>
              <a:rPr lang="en-US" altLang="en-US" sz="1508" dirty="0" err="1">
                <a:solidFill>
                  <a:schemeClr val="bg1"/>
                </a:solidFill>
              </a:rPr>
              <a:t>Basado</a:t>
            </a:r>
            <a:r>
              <a:rPr lang="en-US" altLang="en-US" sz="1508" dirty="0">
                <a:solidFill>
                  <a:schemeClr val="bg1"/>
                </a:solidFill>
              </a:rPr>
              <a:t> </a:t>
            </a:r>
            <a:r>
              <a:rPr lang="en-US" altLang="en-US" sz="1508" dirty="0" err="1">
                <a:solidFill>
                  <a:schemeClr val="bg1"/>
                </a:solidFill>
              </a:rPr>
              <a:t>en</a:t>
            </a:r>
            <a:r>
              <a:rPr lang="en-US" altLang="en-US" sz="1508" dirty="0">
                <a:solidFill>
                  <a:schemeClr val="bg1"/>
                </a:solidFill>
              </a:rPr>
              <a:t> </a:t>
            </a:r>
            <a:r>
              <a:rPr lang="en-US" altLang="en-US" sz="1508" dirty="0" err="1">
                <a:solidFill>
                  <a:schemeClr val="bg1"/>
                </a:solidFill>
              </a:rPr>
              <a:t>Plataformas</a:t>
            </a:r>
            <a:endParaRPr lang="en-US" altLang="en-US" sz="1508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445926"/>
            <a:ext cx="9144000" cy="27138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n-US" altLang="en-US" sz="1319" b="1" dirty="0" err="1">
                <a:solidFill>
                  <a:schemeClr val="bg1"/>
                </a:solidFill>
              </a:rPr>
              <a:t>Indice</a:t>
            </a:r>
            <a:endParaRPr lang="en-US" altLang="en-US" sz="1319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702110"/>
            <a:ext cx="9144000" cy="487971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endParaRPr lang="en-US" altLang="en-US" sz="1696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368462" y="6323265"/>
            <a:ext cx="4775538" cy="336543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84798" tIns="44095" rIns="84798" bIns="44095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319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BE" altLang="en-US" sz="1319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" y="6323267"/>
            <a:ext cx="4368461" cy="3365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283"/>
              </a:spcBef>
            </a:pPr>
            <a:r>
              <a:rPr lang="fr-FR" altLang="en-US" sz="1319" b="1" dirty="0">
                <a:latin typeface="Calibri" pitchFamily="32" charset="0"/>
              </a:rPr>
              <a:t>Regina </a:t>
            </a:r>
            <a:r>
              <a:rPr lang="fr-FR" altLang="en-US" sz="1319" b="1" dirty="0" err="1">
                <a:latin typeface="Calibri" pitchFamily="32" charset="0"/>
              </a:rPr>
              <a:t>Ticona</a:t>
            </a:r>
            <a:r>
              <a:rPr lang="fr-FR" altLang="en-US" sz="1319" b="1" dirty="0">
                <a:latin typeface="Calibri" pitchFamily="32" charset="0"/>
              </a:rPr>
              <a:t>-Herrera</a:t>
            </a:r>
            <a:endParaRPr lang="fr-FR" altLang="en-US" sz="1130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1496" y="445927"/>
            <a:ext cx="0" cy="1346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1496" y="579467"/>
            <a:ext cx="135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162" y="6044366"/>
            <a:ext cx="560138" cy="23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26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369832" y="2643549"/>
            <a:ext cx="526551" cy="464780"/>
          </a:xfrm>
          <a:custGeom>
            <a:avLst/>
            <a:gdLst/>
            <a:ahLst/>
            <a:cxnLst/>
            <a:rect l="l" t="t" r="r" b="b"/>
            <a:pathLst>
              <a:path w="615772" h="543534">
                <a:moveTo>
                  <a:pt x="398023" y="257906"/>
                </a:moveTo>
                <a:lnTo>
                  <a:pt x="382173" y="158114"/>
                </a:lnTo>
                <a:lnTo>
                  <a:pt x="350398" y="69189"/>
                </a:lnTo>
                <a:lnTo>
                  <a:pt x="291464" y="20756"/>
                </a:lnTo>
                <a:lnTo>
                  <a:pt x="189402" y="0"/>
                </a:lnTo>
                <a:lnTo>
                  <a:pt x="102047" y="20756"/>
                </a:lnTo>
                <a:lnTo>
                  <a:pt x="19293" y="109667"/>
                </a:lnTo>
                <a:lnTo>
                  <a:pt x="0" y="216423"/>
                </a:lnTo>
                <a:lnTo>
                  <a:pt x="19293" y="330037"/>
                </a:lnTo>
                <a:lnTo>
                  <a:pt x="51069" y="399227"/>
                </a:lnTo>
                <a:lnTo>
                  <a:pt x="90723" y="471327"/>
                </a:lnTo>
                <a:lnTo>
                  <a:pt x="133822" y="519790"/>
                </a:lnTo>
                <a:lnTo>
                  <a:pt x="181447" y="543534"/>
                </a:lnTo>
                <a:lnTo>
                  <a:pt x="248351" y="522777"/>
                </a:lnTo>
                <a:lnTo>
                  <a:pt x="315269" y="474329"/>
                </a:lnTo>
                <a:lnTo>
                  <a:pt x="358353" y="406161"/>
                </a:lnTo>
                <a:lnTo>
                  <a:pt x="398023" y="347868"/>
                </a:lnTo>
                <a:lnTo>
                  <a:pt x="410519" y="313212"/>
                </a:lnTo>
                <a:lnTo>
                  <a:pt x="579470" y="261853"/>
                </a:lnTo>
                <a:lnTo>
                  <a:pt x="615772" y="241112"/>
                </a:lnTo>
                <a:lnTo>
                  <a:pt x="595304" y="209473"/>
                </a:lnTo>
                <a:lnTo>
                  <a:pt x="398023" y="25790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4111893" y="3142942"/>
            <a:ext cx="543010" cy="829840"/>
          </a:xfrm>
          <a:custGeom>
            <a:avLst/>
            <a:gdLst/>
            <a:ahLst/>
            <a:cxnLst/>
            <a:rect l="l" t="t" r="r" b="b"/>
            <a:pathLst>
              <a:path w="635020" h="970452">
                <a:moveTo>
                  <a:pt x="213192" y="144307"/>
                </a:moveTo>
                <a:lnTo>
                  <a:pt x="125912" y="248061"/>
                </a:lnTo>
                <a:lnTo>
                  <a:pt x="66903" y="371612"/>
                </a:lnTo>
                <a:lnTo>
                  <a:pt x="7940" y="561365"/>
                </a:lnTo>
                <a:lnTo>
                  <a:pt x="0" y="712530"/>
                </a:lnTo>
                <a:lnTo>
                  <a:pt x="23804" y="829132"/>
                </a:lnTo>
                <a:lnTo>
                  <a:pt x="102092" y="942776"/>
                </a:lnTo>
                <a:lnTo>
                  <a:pt x="161056" y="970452"/>
                </a:lnTo>
                <a:lnTo>
                  <a:pt x="248320" y="970452"/>
                </a:lnTo>
                <a:lnTo>
                  <a:pt x="342488" y="932901"/>
                </a:lnTo>
                <a:lnTo>
                  <a:pt x="421888" y="898321"/>
                </a:lnTo>
                <a:lnTo>
                  <a:pt x="457017" y="836051"/>
                </a:lnTo>
                <a:lnTo>
                  <a:pt x="457017" y="733287"/>
                </a:lnTo>
                <a:lnTo>
                  <a:pt x="433212" y="643341"/>
                </a:lnTo>
                <a:lnTo>
                  <a:pt x="409392" y="550484"/>
                </a:lnTo>
                <a:lnTo>
                  <a:pt x="433212" y="454609"/>
                </a:lnTo>
                <a:lnTo>
                  <a:pt x="469513" y="371612"/>
                </a:lnTo>
                <a:lnTo>
                  <a:pt x="555604" y="271805"/>
                </a:lnTo>
                <a:lnTo>
                  <a:pt x="635020" y="144307"/>
                </a:lnTo>
                <a:lnTo>
                  <a:pt x="635020" y="76139"/>
                </a:lnTo>
                <a:lnTo>
                  <a:pt x="587395" y="30601"/>
                </a:lnTo>
                <a:lnTo>
                  <a:pt x="480837" y="0"/>
                </a:lnTo>
                <a:lnTo>
                  <a:pt x="421888" y="3002"/>
                </a:lnTo>
                <a:lnTo>
                  <a:pt x="291434" y="72176"/>
                </a:lnTo>
                <a:lnTo>
                  <a:pt x="213192" y="14430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4150689" y="3816441"/>
            <a:ext cx="685539" cy="617734"/>
          </a:xfrm>
          <a:custGeom>
            <a:avLst/>
            <a:gdLst/>
            <a:ahLst/>
            <a:cxnLst/>
            <a:rect l="l" t="t" r="r" b="b"/>
            <a:pathLst>
              <a:path w="801700" h="722406">
                <a:moveTo>
                  <a:pt x="743983" y="722025"/>
                </a:moveTo>
                <a:lnTo>
                  <a:pt x="777880" y="711540"/>
                </a:lnTo>
                <a:lnTo>
                  <a:pt x="801700" y="680907"/>
                </a:lnTo>
                <a:lnTo>
                  <a:pt x="777880" y="646328"/>
                </a:lnTo>
                <a:lnTo>
                  <a:pt x="695126" y="618637"/>
                </a:lnTo>
                <a:lnTo>
                  <a:pt x="616915" y="618637"/>
                </a:lnTo>
                <a:lnTo>
                  <a:pt x="494400" y="635447"/>
                </a:lnTo>
                <a:lnTo>
                  <a:pt x="415000" y="635447"/>
                </a:lnTo>
                <a:lnTo>
                  <a:pt x="410474" y="615680"/>
                </a:lnTo>
                <a:lnTo>
                  <a:pt x="402595" y="584057"/>
                </a:lnTo>
                <a:lnTo>
                  <a:pt x="422970" y="542544"/>
                </a:lnTo>
                <a:lnTo>
                  <a:pt x="450220" y="484235"/>
                </a:lnTo>
                <a:lnTo>
                  <a:pt x="517123" y="409133"/>
                </a:lnTo>
                <a:lnTo>
                  <a:pt x="604418" y="326120"/>
                </a:lnTo>
                <a:lnTo>
                  <a:pt x="671322" y="226313"/>
                </a:lnTo>
                <a:lnTo>
                  <a:pt x="695126" y="161086"/>
                </a:lnTo>
                <a:lnTo>
                  <a:pt x="687171" y="98831"/>
                </a:lnTo>
                <a:lnTo>
                  <a:pt x="652043" y="58308"/>
                </a:lnTo>
                <a:lnTo>
                  <a:pt x="569290" y="26685"/>
                </a:lnTo>
                <a:lnTo>
                  <a:pt x="351525" y="16824"/>
                </a:lnTo>
                <a:lnTo>
                  <a:pt x="166649" y="0"/>
                </a:lnTo>
                <a:lnTo>
                  <a:pt x="66873" y="0"/>
                </a:lnTo>
                <a:lnTo>
                  <a:pt x="0" y="68199"/>
                </a:lnTo>
                <a:lnTo>
                  <a:pt x="0" y="102778"/>
                </a:lnTo>
                <a:lnTo>
                  <a:pt x="20406" y="119588"/>
                </a:lnTo>
                <a:lnTo>
                  <a:pt x="71399" y="130454"/>
                </a:lnTo>
                <a:lnTo>
                  <a:pt x="197342" y="119588"/>
                </a:lnTo>
                <a:lnTo>
                  <a:pt x="367375" y="91912"/>
                </a:lnTo>
                <a:lnTo>
                  <a:pt x="532973" y="91912"/>
                </a:lnTo>
                <a:lnTo>
                  <a:pt x="580598" y="102778"/>
                </a:lnTo>
                <a:lnTo>
                  <a:pt x="612373" y="140345"/>
                </a:lnTo>
                <a:lnTo>
                  <a:pt x="624779" y="171968"/>
                </a:lnTo>
                <a:lnTo>
                  <a:pt x="600974" y="226313"/>
                </a:lnTo>
                <a:lnTo>
                  <a:pt x="553349" y="288569"/>
                </a:lnTo>
                <a:lnTo>
                  <a:pt x="481904" y="370591"/>
                </a:lnTo>
                <a:lnTo>
                  <a:pt x="399150" y="463494"/>
                </a:lnTo>
                <a:lnTo>
                  <a:pt x="343570" y="525749"/>
                </a:lnTo>
                <a:lnTo>
                  <a:pt x="343570" y="667070"/>
                </a:lnTo>
                <a:lnTo>
                  <a:pt x="364022" y="690783"/>
                </a:lnTo>
                <a:lnTo>
                  <a:pt x="402595" y="697702"/>
                </a:lnTo>
                <a:lnTo>
                  <a:pt x="532973" y="676945"/>
                </a:lnTo>
                <a:lnTo>
                  <a:pt x="612373" y="670041"/>
                </a:lnTo>
                <a:lnTo>
                  <a:pt x="687171" y="708568"/>
                </a:lnTo>
                <a:lnTo>
                  <a:pt x="741221" y="722025"/>
                </a:lnTo>
                <a:lnTo>
                  <a:pt x="743983" y="72202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3417597" y="3675319"/>
            <a:ext cx="870786" cy="588165"/>
          </a:xfrm>
          <a:custGeom>
            <a:avLst/>
            <a:gdLst/>
            <a:ahLst/>
            <a:cxnLst/>
            <a:rect l="l" t="t" r="r" b="b"/>
            <a:pathLst>
              <a:path w="1018336" h="687826">
                <a:moveTo>
                  <a:pt x="698540" y="660151"/>
                </a:moveTo>
                <a:lnTo>
                  <a:pt x="781324" y="604814"/>
                </a:lnTo>
                <a:lnTo>
                  <a:pt x="879972" y="502036"/>
                </a:lnTo>
                <a:lnTo>
                  <a:pt x="959403" y="381472"/>
                </a:lnTo>
                <a:lnTo>
                  <a:pt x="999058" y="274746"/>
                </a:lnTo>
                <a:lnTo>
                  <a:pt x="1018336" y="195681"/>
                </a:lnTo>
                <a:lnTo>
                  <a:pt x="975253" y="155158"/>
                </a:lnTo>
                <a:lnTo>
                  <a:pt x="903792" y="162077"/>
                </a:lnTo>
                <a:lnTo>
                  <a:pt x="844814" y="195681"/>
                </a:lnTo>
                <a:lnTo>
                  <a:pt x="828949" y="285612"/>
                </a:lnTo>
                <a:lnTo>
                  <a:pt x="821009" y="337002"/>
                </a:lnTo>
                <a:lnTo>
                  <a:pt x="769985" y="460537"/>
                </a:lnTo>
                <a:lnTo>
                  <a:pt x="690600" y="546506"/>
                </a:lnTo>
                <a:lnTo>
                  <a:pt x="631637" y="585048"/>
                </a:lnTo>
                <a:lnTo>
                  <a:pt x="572673" y="585048"/>
                </a:lnTo>
                <a:lnTo>
                  <a:pt x="512566" y="546506"/>
                </a:lnTo>
                <a:lnTo>
                  <a:pt x="474009" y="464484"/>
                </a:lnTo>
                <a:lnTo>
                  <a:pt x="429783" y="327111"/>
                </a:lnTo>
                <a:lnTo>
                  <a:pt x="402564" y="185806"/>
                </a:lnTo>
                <a:lnTo>
                  <a:pt x="407106" y="79065"/>
                </a:lnTo>
                <a:lnTo>
                  <a:pt x="429783" y="37551"/>
                </a:lnTo>
                <a:lnTo>
                  <a:pt x="426384" y="0"/>
                </a:lnTo>
                <a:lnTo>
                  <a:pt x="331119" y="6949"/>
                </a:lnTo>
                <a:lnTo>
                  <a:pt x="264231" y="20756"/>
                </a:lnTo>
                <a:lnTo>
                  <a:pt x="193913" y="69189"/>
                </a:lnTo>
                <a:lnTo>
                  <a:pt x="122468" y="113659"/>
                </a:lnTo>
                <a:lnTo>
                  <a:pt x="82783" y="120578"/>
                </a:lnTo>
                <a:lnTo>
                  <a:pt x="39684" y="109697"/>
                </a:lnTo>
                <a:lnTo>
                  <a:pt x="2301" y="139486"/>
                </a:lnTo>
                <a:lnTo>
                  <a:pt x="2301" y="176679"/>
                </a:lnTo>
                <a:lnTo>
                  <a:pt x="27218" y="195681"/>
                </a:lnTo>
                <a:lnTo>
                  <a:pt x="117942" y="195681"/>
                </a:lnTo>
                <a:lnTo>
                  <a:pt x="178033" y="162077"/>
                </a:lnTo>
                <a:lnTo>
                  <a:pt x="229057" y="99822"/>
                </a:lnTo>
                <a:lnTo>
                  <a:pt x="284637" y="62255"/>
                </a:lnTo>
                <a:lnTo>
                  <a:pt x="331119" y="69189"/>
                </a:lnTo>
                <a:lnTo>
                  <a:pt x="347014" y="92872"/>
                </a:lnTo>
                <a:lnTo>
                  <a:pt x="347014" y="227304"/>
                </a:lnTo>
                <a:lnTo>
                  <a:pt x="370819" y="340949"/>
                </a:lnTo>
                <a:lnTo>
                  <a:pt x="402564" y="505983"/>
                </a:lnTo>
                <a:lnTo>
                  <a:pt x="429783" y="594923"/>
                </a:lnTo>
                <a:lnTo>
                  <a:pt x="453603" y="646313"/>
                </a:lnTo>
                <a:lnTo>
                  <a:pt x="520506" y="677936"/>
                </a:lnTo>
                <a:lnTo>
                  <a:pt x="607832" y="687826"/>
                </a:lnTo>
                <a:lnTo>
                  <a:pt x="698540" y="66015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3829715" y="2343518"/>
            <a:ext cx="613825" cy="929560"/>
          </a:xfrm>
          <a:custGeom>
            <a:avLst/>
            <a:gdLst/>
            <a:ahLst/>
            <a:cxnLst/>
            <a:rect l="l" t="t" r="r" b="b"/>
            <a:pathLst>
              <a:path w="717834" h="1087069">
                <a:moveTo>
                  <a:pt x="157627" y="213512"/>
                </a:moveTo>
                <a:lnTo>
                  <a:pt x="204124" y="254995"/>
                </a:lnTo>
                <a:lnTo>
                  <a:pt x="212049" y="309356"/>
                </a:lnTo>
                <a:lnTo>
                  <a:pt x="212049" y="522792"/>
                </a:lnTo>
                <a:lnTo>
                  <a:pt x="243809" y="687842"/>
                </a:lnTo>
                <a:lnTo>
                  <a:pt x="291434" y="784646"/>
                </a:lnTo>
                <a:lnTo>
                  <a:pt x="393496" y="908212"/>
                </a:lnTo>
                <a:lnTo>
                  <a:pt x="551154" y="1038621"/>
                </a:lnTo>
                <a:lnTo>
                  <a:pt x="630463" y="1087069"/>
                </a:lnTo>
                <a:lnTo>
                  <a:pt x="694029" y="1080119"/>
                </a:lnTo>
                <a:lnTo>
                  <a:pt x="717834" y="1017879"/>
                </a:lnTo>
                <a:lnTo>
                  <a:pt x="701893" y="970467"/>
                </a:lnTo>
                <a:lnTo>
                  <a:pt x="622584" y="928954"/>
                </a:lnTo>
                <a:lnTo>
                  <a:pt x="574959" y="928954"/>
                </a:lnTo>
                <a:lnTo>
                  <a:pt x="456986" y="825200"/>
                </a:lnTo>
                <a:lnTo>
                  <a:pt x="393496" y="763889"/>
                </a:lnTo>
                <a:lnTo>
                  <a:pt x="339059" y="680907"/>
                </a:lnTo>
                <a:lnTo>
                  <a:pt x="299374" y="571225"/>
                </a:lnTo>
                <a:lnTo>
                  <a:pt x="283494" y="474329"/>
                </a:lnTo>
                <a:lnTo>
                  <a:pt x="275554" y="323164"/>
                </a:lnTo>
                <a:lnTo>
                  <a:pt x="283494" y="241112"/>
                </a:lnTo>
                <a:lnTo>
                  <a:pt x="267614" y="178856"/>
                </a:lnTo>
                <a:lnTo>
                  <a:pt x="267614" y="130500"/>
                </a:lnTo>
                <a:lnTo>
                  <a:pt x="307314" y="41498"/>
                </a:lnTo>
                <a:lnTo>
                  <a:pt x="307314" y="6934"/>
                </a:lnTo>
                <a:lnTo>
                  <a:pt x="291434" y="6934"/>
                </a:lnTo>
                <a:lnTo>
                  <a:pt x="227929" y="116616"/>
                </a:lnTo>
                <a:lnTo>
                  <a:pt x="204124" y="109743"/>
                </a:lnTo>
                <a:lnTo>
                  <a:pt x="173507" y="6934"/>
                </a:lnTo>
                <a:lnTo>
                  <a:pt x="157627" y="0"/>
                </a:lnTo>
                <a:lnTo>
                  <a:pt x="141747" y="6934"/>
                </a:lnTo>
                <a:lnTo>
                  <a:pt x="165567" y="109743"/>
                </a:lnTo>
                <a:lnTo>
                  <a:pt x="141747" y="116616"/>
                </a:lnTo>
                <a:lnTo>
                  <a:pt x="30617" y="62255"/>
                </a:lnTo>
                <a:lnTo>
                  <a:pt x="6797" y="69204"/>
                </a:lnTo>
                <a:lnTo>
                  <a:pt x="6797" y="95874"/>
                </a:lnTo>
                <a:lnTo>
                  <a:pt x="141747" y="165049"/>
                </a:lnTo>
                <a:lnTo>
                  <a:pt x="125882" y="178856"/>
                </a:lnTo>
                <a:lnTo>
                  <a:pt x="30617" y="185806"/>
                </a:lnTo>
                <a:lnTo>
                  <a:pt x="0" y="199613"/>
                </a:lnTo>
                <a:lnTo>
                  <a:pt x="22677" y="220370"/>
                </a:lnTo>
                <a:lnTo>
                  <a:pt x="157627" y="21351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4572517" y="2425501"/>
            <a:ext cx="802878" cy="870383"/>
          </a:xfrm>
          <a:custGeom>
            <a:avLst/>
            <a:gdLst/>
            <a:ahLst/>
            <a:cxnLst/>
            <a:rect l="l" t="t" r="r" b="b"/>
            <a:pathLst>
              <a:path w="938921" h="1017864">
                <a:moveTo>
                  <a:pt x="733668" y="529711"/>
                </a:moveTo>
                <a:lnTo>
                  <a:pt x="757473" y="343905"/>
                </a:lnTo>
                <a:lnTo>
                  <a:pt x="757473" y="254995"/>
                </a:lnTo>
                <a:lnTo>
                  <a:pt x="797143" y="199613"/>
                </a:lnTo>
                <a:lnTo>
                  <a:pt x="867491" y="178856"/>
                </a:lnTo>
                <a:lnTo>
                  <a:pt x="930950" y="178856"/>
                </a:lnTo>
                <a:lnTo>
                  <a:pt x="938921" y="151241"/>
                </a:lnTo>
                <a:lnTo>
                  <a:pt x="844844" y="158114"/>
                </a:lnTo>
                <a:lnTo>
                  <a:pt x="828918" y="137358"/>
                </a:lnTo>
                <a:lnTo>
                  <a:pt x="907145" y="62240"/>
                </a:lnTo>
                <a:lnTo>
                  <a:pt x="891296" y="41498"/>
                </a:lnTo>
                <a:lnTo>
                  <a:pt x="875446" y="55366"/>
                </a:lnTo>
                <a:lnTo>
                  <a:pt x="813053" y="109727"/>
                </a:lnTo>
                <a:lnTo>
                  <a:pt x="797143" y="109727"/>
                </a:lnTo>
                <a:lnTo>
                  <a:pt x="797143" y="13868"/>
                </a:lnTo>
                <a:lnTo>
                  <a:pt x="781293" y="0"/>
                </a:lnTo>
                <a:lnTo>
                  <a:pt x="757473" y="6934"/>
                </a:lnTo>
                <a:lnTo>
                  <a:pt x="765428" y="109727"/>
                </a:lnTo>
                <a:lnTo>
                  <a:pt x="749518" y="116601"/>
                </a:lnTo>
                <a:lnTo>
                  <a:pt x="686043" y="62240"/>
                </a:lnTo>
                <a:lnTo>
                  <a:pt x="639592" y="55366"/>
                </a:lnTo>
                <a:lnTo>
                  <a:pt x="647471" y="82981"/>
                </a:lnTo>
                <a:lnTo>
                  <a:pt x="717803" y="144307"/>
                </a:lnTo>
                <a:lnTo>
                  <a:pt x="717803" y="178856"/>
                </a:lnTo>
                <a:lnTo>
                  <a:pt x="693999" y="248046"/>
                </a:lnTo>
                <a:lnTo>
                  <a:pt x="693999" y="413110"/>
                </a:lnTo>
                <a:lnTo>
                  <a:pt x="662223" y="543519"/>
                </a:lnTo>
                <a:lnTo>
                  <a:pt x="631621" y="625586"/>
                </a:lnTo>
                <a:lnTo>
                  <a:pt x="576026" y="729325"/>
                </a:lnTo>
                <a:lnTo>
                  <a:pt x="512566" y="811377"/>
                </a:lnTo>
                <a:lnTo>
                  <a:pt x="466023" y="852891"/>
                </a:lnTo>
                <a:lnTo>
                  <a:pt x="338998" y="887440"/>
                </a:lnTo>
                <a:lnTo>
                  <a:pt x="221117" y="901263"/>
                </a:lnTo>
                <a:lnTo>
                  <a:pt x="102062" y="915146"/>
                </a:lnTo>
                <a:lnTo>
                  <a:pt x="15864" y="901263"/>
                </a:lnTo>
                <a:lnTo>
                  <a:pt x="0" y="948735"/>
                </a:lnTo>
                <a:lnTo>
                  <a:pt x="15864" y="1017864"/>
                </a:lnTo>
                <a:lnTo>
                  <a:pt x="71445" y="1017864"/>
                </a:lnTo>
                <a:lnTo>
                  <a:pt x="236951" y="990249"/>
                </a:lnTo>
                <a:lnTo>
                  <a:pt x="418398" y="934867"/>
                </a:lnTo>
                <a:lnTo>
                  <a:pt x="568071" y="845941"/>
                </a:lnTo>
                <a:lnTo>
                  <a:pt x="655426" y="729325"/>
                </a:lnTo>
                <a:lnTo>
                  <a:pt x="733668" y="52971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 sz="1539"/>
          </a:p>
        </p:txBody>
      </p:sp>
      <p:sp>
        <p:nvSpPr>
          <p:cNvPr id="3" name="object 3"/>
          <p:cNvSpPr txBox="1"/>
          <p:nvPr/>
        </p:nvSpPr>
        <p:spPr>
          <a:xfrm>
            <a:off x="4292813" y="1320478"/>
            <a:ext cx="610800" cy="356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60">
              <a:lnSpc>
                <a:spcPts val="2775"/>
              </a:lnSpc>
              <a:spcBef>
                <a:spcPts val="139"/>
              </a:spcBef>
            </a:pPr>
            <a:r>
              <a:rPr sz="2608" dirty="0">
                <a:solidFill>
                  <a:srgbClr val="9A4037"/>
                </a:solidFill>
                <a:latin typeface="Arial"/>
                <a:cs typeface="Arial"/>
              </a:rPr>
              <a:t>FIN</a:t>
            </a:r>
            <a:endParaRPr sz="260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155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IRIs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01145523"/>
              </p:ext>
            </p:extLst>
          </p:nvPr>
        </p:nvGraphicFramePr>
        <p:xfrm>
          <a:off x="1221565" y="1052736"/>
          <a:ext cx="7499176" cy="494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7257519" y="4303533"/>
            <a:ext cx="0" cy="4212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65249" y="4303533"/>
            <a:ext cx="0" cy="11840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1691680" y="5487591"/>
            <a:ext cx="6695734" cy="60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5161" y="4544284"/>
            <a:ext cx="83529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35161" y="6093296"/>
            <a:ext cx="8352928" cy="72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5161" y="5056704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Type Resources</a:t>
            </a:r>
            <a:endParaRPr 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353448" y="2391487"/>
            <a:ext cx="6804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IRI identity</a:t>
            </a:r>
            <a:endParaRPr lang="en-US" sz="105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08339" y="1340768"/>
            <a:ext cx="83529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843808" y="4724745"/>
            <a:ext cx="441371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87414" y="4303533"/>
            <a:ext cx="0" cy="11962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516217" y="4303533"/>
            <a:ext cx="0" cy="403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580113" y="4303533"/>
            <a:ext cx="0" cy="403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43808" y="4303533"/>
            <a:ext cx="0" cy="4212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75766" y="4303533"/>
            <a:ext cx="0" cy="4212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685852" y="4303533"/>
            <a:ext cx="0" cy="4079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148066" y="4724745"/>
            <a:ext cx="0" cy="107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686584" y="4303533"/>
            <a:ext cx="0" cy="1190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148066" y="5499764"/>
            <a:ext cx="0" cy="107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637918" y="3805477"/>
            <a:ext cx="82549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646709" y="3805477"/>
            <a:ext cx="0" cy="982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012160" y="2599236"/>
            <a:ext cx="0" cy="20774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6012161" y="2812546"/>
            <a:ext cx="50405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445386" y="2679830"/>
            <a:ext cx="1438982" cy="213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2">
                    <a:lumMod val="50000"/>
                  </a:schemeClr>
                </a:solidFill>
              </a:rPr>
              <a:t>user-defined classification</a:t>
            </a:r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7924" y="6147697"/>
            <a:ext cx="1912508" cy="213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* The links are  </a:t>
            </a:r>
            <a:r>
              <a:rPr lang="en-US" sz="900" dirty="0" err="1" smtClean="0">
                <a:solidFill>
                  <a:schemeClr val="tx1"/>
                </a:solidFill>
              </a:rPr>
              <a:t>IsA</a:t>
            </a:r>
            <a:r>
              <a:rPr lang="en-US" sz="900" dirty="0" smtClean="0">
                <a:solidFill>
                  <a:schemeClr val="tx1"/>
                </a:solidFill>
              </a:rPr>
              <a:t> relationship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6327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IRIs for Real-World Objects (Semantic Web </a:t>
            </a:r>
            <a:r>
              <a:rPr lang="en-US" dirty="0"/>
              <a:t>IRIs) [</a:t>
            </a:r>
            <a:r>
              <a:rPr lang="en-US" dirty="0">
                <a:hlinkClick r:id="rId2" action="ppaction://hlinkfile" tooltip="Ayers, 2008 #198"/>
              </a:rPr>
              <a:t>6</a:t>
            </a:r>
            <a:r>
              <a:rPr lang="en-US" dirty="0"/>
              <a:t>]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 on the Web</a:t>
            </a:r>
          </a:p>
          <a:p>
            <a:pPr lvl="1"/>
            <a:r>
              <a:rPr lang="en-US" dirty="0" smtClean="0"/>
              <a:t>Given only a IRI, machines and people should be able to retrieve a description about the resource identified by the IRI from the Web</a:t>
            </a:r>
          </a:p>
          <a:p>
            <a:pPr lvl="1"/>
            <a:r>
              <a:rPr lang="en-US" dirty="0" smtClean="0"/>
              <a:t>Machines should get RDF data and humans should get a readable representation, such as HTML</a:t>
            </a:r>
          </a:p>
          <a:p>
            <a:pPr lvl="1"/>
            <a:endParaRPr lang="es-PE" dirty="0"/>
          </a:p>
          <a:p>
            <a:pPr lvl="1"/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n-US" dirty="0" smtClean="0"/>
              <a:t>Be unambiguous</a:t>
            </a:r>
          </a:p>
          <a:p>
            <a:pPr lvl="1"/>
            <a:r>
              <a:rPr lang="en-US" dirty="0" smtClean="0"/>
              <a:t>There should be no confusion between identifiers for Web documents and identifiers for other resources</a:t>
            </a:r>
            <a:endParaRPr lang="en-US" dirty="0"/>
          </a:p>
        </p:txBody>
      </p:sp>
      <p:sp>
        <p:nvSpPr>
          <p:cNvPr id="6" name="Text Box 17"/>
          <p:cNvSpPr txBox="1"/>
          <p:nvPr/>
        </p:nvSpPr>
        <p:spPr>
          <a:xfrm>
            <a:off x="4697819" y="4515675"/>
            <a:ext cx="1285931" cy="194034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HTML document IRI</a:t>
            </a:r>
            <a:endParaRPr kumimoji="0" lang="en-US" sz="1050" b="1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 Box 16"/>
          <p:cNvSpPr txBox="1"/>
          <p:nvPr/>
        </p:nvSpPr>
        <p:spPr>
          <a:xfrm>
            <a:off x="3435837" y="4507223"/>
            <a:ext cx="1184438" cy="210939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RDF document IRI</a:t>
            </a:r>
            <a:endParaRPr kumimoji="0" lang="en-US" sz="1050" b="1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Text Box 19"/>
          <p:cNvSpPr txBox="1"/>
          <p:nvPr/>
        </p:nvSpPr>
        <p:spPr>
          <a:xfrm>
            <a:off x="4811161" y="3614943"/>
            <a:ext cx="861610" cy="249178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for web browsers</a:t>
            </a:r>
            <a:endParaRPr kumimoji="0" lang="en-US" sz="10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Text Box 18"/>
          <p:cNvSpPr txBox="1"/>
          <p:nvPr/>
        </p:nvSpPr>
        <p:spPr>
          <a:xfrm>
            <a:off x="2987824" y="3657190"/>
            <a:ext cx="1463702" cy="164684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 smtClean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for semantic web applications</a:t>
            </a:r>
            <a:endParaRPr kumimoji="0" lang="en-US" sz="11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12403" y="3163761"/>
            <a:ext cx="464358" cy="425205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ID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76020" y="4073716"/>
            <a:ext cx="504073" cy="450412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RDF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1487" y="3576955"/>
            <a:ext cx="498933" cy="47985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H="1">
            <a:off x="4106075" y="3576955"/>
            <a:ext cx="348035" cy="47985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6" name="Text Box 1"/>
          <p:cNvSpPr txBox="1"/>
          <p:nvPr/>
        </p:nvSpPr>
        <p:spPr>
          <a:xfrm>
            <a:off x="3884542" y="2924944"/>
            <a:ext cx="1784437" cy="2199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Resource Identifier (IRI)</a:t>
            </a:r>
            <a:endParaRPr kumimoji="0" lang="en-US" sz="900" b="1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69313" y="4056811"/>
            <a:ext cx="634799" cy="450412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HTML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02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err="1" smtClean="0"/>
              <a:t>Proposals</a:t>
            </a:r>
            <a:r>
              <a:rPr lang="es-PE" dirty="0" smtClean="0"/>
              <a:t> </a:t>
            </a:r>
            <a:r>
              <a:rPr lang="es-PE" dirty="0" err="1" smtClean="0"/>
              <a:t>for</a:t>
            </a:r>
            <a:r>
              <a:rPr lang="es-PE" dirty="0" smtClean="0"/>
              <a:t> </a:t>
            </a:r>
            <a:r>
              <a:rPr lang="es-PE" dirty="0" err="1" smtClean="0"/>
              <a:t>identifying</a:t>
            </a:r>
            <a:r>
              <a:rPr lang="es-PE" dirty="0" smtClean="0"/>
              <a:t> Real-</a:t>
            </a:r>
            <a:r>
              <a:rPr lang="es-PE" dirty="0" err="1" smtClean="0"/>
              <a:t>World</a:t>
            </a:r>
            <a:r>
              <a:rPr lang="es-PE" dirty="0" smtClean="0"/>
              <a:t> </a:t>
            </a:r>
            <a:r>
              <a:rPr lang="es-PE" dirty="0" err="1" smtClean="0"/>
              <a:t>Objects</a:t>
            </a:r>
            <a:r>
              <a:rPr lang="es-PE" dirty="0" smtClean="0"/>
              <a:t> (</a:t>
            </a:r>
            <a:r>
              <a:rPr lang="es-PE" dirty="0" err="1" smtClean="0"/>
              <a:t>Semantic</a:t>
            </a:r>
            <a:r>
              <a:rPr lang="es-PE" dirty="0" smtClean="0"/>
              <a:t> Web </a:t>
            </a:r>
            <a:r>
              <a:rPr lang="es-PE" dirty="0" err="1" smtClean="0"/>
              <a:t>IRIs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PE" dirty="0" err="1" smtClean="0"/>
              <a:t>We</a:t>
            </a:r>
            <a:r>
              <a:rPr lang="es-PE" dirty="0" smtClean="0"/>
              <a:t> can </a:t>
            </a:r>
            <a:r>
              <a:rPr lang="es-PE" dirty="0" err="1" smtClean="0"/>
              <a:t>identify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real-</a:t>
            </a:r>
            <a:r>
              <a:rPr lang="es-PE" dirty="0" err="1" smtClean="0"/>
              <a:t>world</a:t>
            </a:r>
            <a:r>
              <a:rPr lang="es-PE" dirty="0" smtClean="0"/>
              <a:t> </a:t>
            </a:r>
            <a:r>
              <a:rPr lang="es-PE" dirty="0" err="1" smtClean="0"/>
              <a:t>object</a:t>
            </a:r>
            <a:r>
              <a:rPr lang="es-PE" dirty="0" smtClean="0"/>
              <a:t> </a:t>
            </a:r>
            <a:r>
              <a:rPr lang="es-PE" dirty="0" err="1" smtClean="0"/>
              <a:t>based</a:t>
            </a:r>
            <a:r>
              <a:rPr lang="es-PE" dirty="0" smtClean="0"/>
              <a:t> </a:t>
            </a:r>
            <a:r>
              <a:rPr lang="es-PE" dirty="0" err="1" smtClean="0"/>
              <a:t>on</a:t>
            </a:r>
            <a:r>
              <a:rPr lang="es-PE" dirty="0" smtClean="0"/>
              <a:t> </a:t>
            </a:r>
            <a:r>
              <a:rPr lang="es-PE" dirty="0" err="1" smtClean="0"/>
              <a:t>two</a:t>
            </a:r>
            <a:r>
              <a:rPr lang="es-PE" dirty="0" smtClean="0"/>
              <a:t> </a:t>
            </a:r>
            <a:r>
              <a:rPr lang="es-PE" dirty="0" err="1" smtClean="0"/>
              <a:t>layers</a:t>
            </a:r>
            <a:r>
              <a:rPr lang="es-PE" dirty="0" smtClean="0"/>
              <a:t>:</a:t>
            </a:r>
          </a:p>
          <a:p>
            <a:pPr lvl="1"/>
            <a:r>
              <a:rPr lang="es-PE" b="1" dirty="0" smtClean="0"/>
              <a:t>Network </a:t>
            </a:r>
            <a:r>
              <a:rPr lang="es-PE" b="1" dirty="0" err="1" smtClean="0"/>
              <a:t>layer</a:t>
            </a:r>
            <a:endParaRPr lang="es-PE" b="1" dirty="0" smtClean="0"/>
          </a:p>
          <a:p>
            <a:pPr lvl="2"/>
            <a:r>
              <a:rPr lang="es-PE" dirty="0" smtClean="0"/>
              <a:t>Uses </a:t>
            </a:r>
            <a:r>
              <a:rPr lang="es-PE" dirty="0" err="1" smtClean="0"/>
              <a:t>the</a:t>
            </a:r>
            <a:r>
              <a:rPr lang="es-PE" dirty="0" smtClean="0"/>
              <a:t> HTTP </a:t>
            </a:r>
            <a:r>
              <a:rPr lang="es-PE" dirty="0" err="1" smtClean="0"/>
              <a:t>protocol</a:t>
            </a:r>
            <a:r>
              <a:rPr lang="es-PE" dirty="0" smtClean="0"/>
              <a:t> to </a:t>
            </a:r>
            <a:r>
              <a:rPr lang="es-PE" dirty="0" err="1" smtClean="0"/>
              <a:t>identify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real-</a:t>
            </a:r>
            <a:r>
              <a:rPr lang="es-PE" dirty="0" err="1" smtClean="0"/>
              <a:t>world</a:t>
            </a:r>
            <a:r>
              <a:rPr lang="es-PE" dirty="0" smtClean="0"/>
              <a:t> </a:t>
            </a:r>
            <a:r>
              <a:rPr lang="es-PE" dirty="0" err="1" smtClean="0"/>
              <a:t>object</a:t>
            </a:r>
            <a:endParaRPr lang="es-PE" dirty="0" smtClean="0"/>
          </a:p>
          <a:p>
            <a:pPr lvl="2"/>
            <a:r>
              <a:rPr lang="es-PE" dirty="0" err="1" smtClean="0"/>
              <a:t>There</a:t>
            </a:r>
            <a:r>
              <a:rPr lang="es-PE" dirty="0" smtClean="0"/>
              <a:t> are </a:t>
            </a:r>
            <a:r>
              <a:rPr lang="es-PE" dirty="0" err="1" smtClean="0"/>
              <a:t>two</a:t>
            </a:r>
            <a:r>
              <a:rPr lang="es-PE" dirty="0" smtClean="0"/>
              <a:t> </a:t>
            </a:r>
            <a:r>
              <a:rPr lang="es-PE" dirty="0" err="1" smtClean="0"/>
              <a:t>solutions</a:t>
            </a:r>
            <a:r>
              <a:rPr lang="es-PE" dirty="0" smtClean="0"/>
              <a:t> </a:t>
            </a:r>
            <a:r>
              <a:rPr lang="es-PE" dirty="0" err="1" smtClean="0"/>
              <a:t>for</a:t>
            </a:r>
            <a:r>
              <a:rPr lang="es-PE" dirty="0" smtClean="0"/>
              <a:t> </a:t>
            </a:r>
            <a:r>
              <a:rPr lang="es-PE" dirty="0" err="1" smtClean="0"/>
              <a:t>this</a:t>
            </a:r>
            <a:r>
              <a:rPr lang="es-PE" dirty="0" smtClean="0"/>
              <a:t> </a:t>
            </a:r>
            <a:r>
              <a:rPr lang="es-PE" dirty="0" err="1" smtClean="0"/>
              <a:t>layer</a:t>
            </a:r>
            <a:r>
              <a:rPr lang="es-PE" dirty="0" smtClean="0"/>
              <a:t> </a:t>
            </a:r>
            <a:r>
              <a:rPr lang="en-US" dirty="0"/>
              <a:t>[</a:t>
            </a:r>
            <a:r>
              <a:rPr lang="en-US" dirty="0">
                <a:hlinkClick r:id="rId2" action="ppaction://hlinkfile" tooltip="Ayers, 2008 #198"/>
              </a:rPr>
              <a:t>6</a:t>
            </a:r>
            <a:r>
              <a:rPr lang="en-US" dirty="0"/>
              <a:t>] </a:t>
            </a:r>
            <a:r>
              <a:rPr lang="es-PE" dirty="0" smtClean="0"/>
              <a:t>:</a:t>
            </a:r>
          </a:p>
          <a:p>
            <a:pPr lvl="3"/>
            <a:r>
              <a:rPr lang="es-PE" dirty="0" smtClean="0"/>
              <a:t>Hash </a:t>
            </a:r>
            <a:r>
              <a:rPr lang="es-PE" dirty="0" err="1" smtClean="0"/>
              <a:t>IRIs</a:t>
            </a:r>
            <a:endParaRPr lang="es-PE" dirty="0" smtClean="0"/>
          </a:p>
          <a:p>
            <a:pPr lvl="3"/>
            <a:r>
              <a:rPr lang="es-PE" dirty="0" smtClean="0"/>
              <a:t>303 </a:t>
            </a:r>
            <a:r>
              <a:rPr lang="es-PE" dirty="0" err="1" smtClean="0"/>
              <a:t>IRIs</a:t>
            </a:r>
            <a:r>
              <a:rPr lang="es-PE" dirty="0" smtClean="0"/>
              <a:t> </a:t>
            </a:r>
            <a:r>
              <a:rPr lang="en-US" dirty="0"/>
              <a:t>[</a:t>
            </a:r>
            <a:r>
              <a:rPr lang="en-US" dirty="0">
                <a:hlinkClick r:id="rId3" action="ppaction://hlinkfile" tooltip="Fielding, 2003 #211"/>
              </a:rPr>
              <a:t>7</a:t>
            </a:r>
            <a:r>
              <a:rPr lang="en-US" dirty="0" smtClean="0"/>
              <a:t>]</a:t>
            </a:r>
            <a:endParaRPr lang="es-PE" dirty="0" smtClean="0"/>
          </a:p>
          <a:p>
            <a:pPr lvl="1"/>
            <a:r>
              <a:rPr lang="es-PE" b="1" dirty="0" smtClean="0"/>
              <a:t>Data </a:t>
            </a:r>
            <a:r>
              <a:rPr lang="es-PE" b="1" dirty="0" err="1" smtClean="0"/>
              <a:t>layer</a:t>
            </a:r>
            <a:endParaRPr lang="es-PE" b="1" dirty="0" smtClean="0"/>
          </a:p>
          <a:p>
            <a:pPr lvl="2"/>
            <a:r>
              <a:rPr lang="es-PE" dirty="0" err="1" smtClean="0"/>
              <a:t>Identifying</a:t>
            </a:r>
            <a:r>
              <a:rPr lang="es-PE" dirty="0" smtClean="0"/>
              <a:t> </a:t>
            </a:r>
            <a:r>
              <a:rPr lang="es-PE" dirty="0" err="1" smtClean="0"/>
              <a:t>assertions</a:t>
            </a:r>
            <a:r>
              <a:rPr lang="es-PE" dirty="0" smtClean="0"/>
              <a:t> </a:t>
            </a:r>
            <a:r>
              <a:rPr lang="es-PE" dirty="0" err="1" smtClean="0"/>
              <a:t>that</a:t>
            </a:r>
            <a:r>
              <a:rPr lang="es-PE" dirty="0" smtClean="0"/>
              <a:t> </a:t>
            </a:r>
            <a:r>
              <a:rPr lang="es-PE" dirty="0" err="1" smtClean="0"/>
              <a:t>serve</a:t>
            </a:r>
            <a:r>
              <a:rPr lang="es-PE" dirty="0" smtClean="0"/>
              <a:t> to </a:t>
            </a:r>
            <a:r>
              <a:rPr lang="es-PE" dirty="0" err="1" smtClean="0"/>
              <a:t>constraint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denoted</a:t>
            </a:r>
            <a:r>
              <a:rPr lang="es-PE" dirty="0" smtClean="0"/>
              <a:t> </a:t>
            </a:r>
            <a:r>
              <a:rPr lang="es-PE" dirty="0" err="1" smtClean="0"/>
              <a:t>resource’s</a:t>
            </a:r>
            <a:r>
              <a:rPr lang="es-PE" dirty="0" smtClean="0"/>
              <a:t> </a:t>
            </a:r>
            <a:r>
              <a:rPr lang="es-PE" dirty="0" err="1" smtClean="0"/>
              <a:t>identity</a:t>
            </a:r>
            <a:endParaRPr lang="es-PE" dirty="0" smtClean="0"/>
          </a:p>
          <a:p>
            <a:pPr lvl="2"/>
            <a:r>
              <a:rPr lang="en-US" dirty="0" smtClean="0"/>
              <a:t>Helping </a:t>
            </a:r>
            <a:r>
              <a:rPr lang="en-US" dirty="0"/>
              <a:t>to infer the </a:t>
            </a:r>
            <a:r>
              <a:rPr lang="en-US" dirty="0" smtClean="0"/>
              <a:t>meaning of the IRI as a set of assertions</a:t>
            </a:r>
          </a:p>
          <a:p>
            <a:pPr lvl="2"/>
            <a:r>
              <a:rPr lang="es-PE" dirty="0" err="1" smtClean="0"/>
              <a:t>There</a:t>
            </a:r>
            <a:r>
              <a:rPr lang="es-PE" dirty="0" smtClean="0"/>
              <a:t> are </a:t>
            </a:r>
            <a:r>
              <a:rPr lang="es-PE" dirty="0" err="1" smtClean="0"/>
              <a:t>two</a:t>
            </a:r>
            <a:r>
              <a:rPr lang="es-PE" dirty="0" smtClean="0"/>
              <a:t> </a:t>
            </a:r>
            <a:r>
              <a:rPr lang="es-PE" dirty="0" err="1" smtClean="0"/>
              <a:t>architectural</a:t>
            </a:r>
            <a:r>
              <a:rPr lang="es-PE" dirty="0" smtClean="0"/>
              <a:t> </a:t>
            </a:r>
            <a:r>
              <a:rPr lang="es-PE" dirty="0" err="1" smtClean="0"/>
              <a:t>approaches</a:t>
            </a:r>
            <a:r>
              <a:rPr lang="es-PE" dirty="0"/>
              <a:t> </a:t>
            </a:r>
            <a:r>
              <a:rPr lang="es-PE" dirty="0" err="1" smtClean="0"/>
              <a:t>for</a:t>
            </a:r>
            <a:r>
              <a:rPr lang="es-PE" dirty="0" smtClean="0"/>
              <a:t> </a:t>
            </a:r>
            <a:r>
              <a:rPr lang="es-PE" dirty="0" err="1" smtClean="0"/>
              <a:t>specifying</a:t>
            </a:r>
            <a:r>
              <a:rPr lang="es-PE" dirty="0" smtClean="0"/>
              <a:t> and </a:t>
            </a:r>
            <a:r>
              <a:rPr lang="es-PE" dirty="0" err="1" smtClean="0"/>
              <a:t>using</a:t>
            </a:r>
            <a:r>
              <a:rPr lang="es-PE" dirty="0" smtClean="0"/>
              <a:t> </a:t>
            </a:r>
            <a:r>
              <a:rPr lang="es-PE" dirty="0" err="1" smtClean="0"/>
              <a:t>such</a:t>
            </a:r>
            <a:r>
              <a:rPr lang="es-PE" dirty="0" smtClean="0"/>
              <a:t> </a:t>
            </a:r>
            <a:r>
              <a:rPr lang="es-PE" dirty="0" err="1" smtClean="0"/>
              <a:t>assertions</a:t>
            </a:r>
            <a:r>
              <a:rPr lang="es-PE" dirty="0" smtClean="0"/>
              <a:t> </a:t>
            </a:r>
            <a:r>
              <a:rPr lang="en-US" dirty="0"/>
              <a:t>[</a:t>
            </a:r>
            <a:r>
              <a:rPr lang="en-US" dirty="0">
                <a:hlinkClick r:id="rId4" action="ppaction://hlinkfile" tooltip="Booth, 2008 #189"/>
              </a:rPr>
              <a:t>8</a:t>
            </a:r>
            <a:r>
              <a:rPr lang="en-US" dirty="0" smtClean="0"/>
              <a:t>]</a:t>
            </a:r>
            <a:r>
              <a:rPr lang="es-PE" dirty="0" smtClean="0"/>
              <a:t>:</a:t>
            </a:r>
          </a:p>
          <a:p>
            <a:pPr lvl="3"/>
            <a:r>
              <a:rPr lang="es-PE" dirty="0" err="1"/>
              <a:t>Competing</a:t>
            </a:r>
            <a:r>
              <a:rPr lang="es-PE" dirty="0"/>
              <a:t> </a:t>
            </a:r>
            <a:r>
              <a:rPr lang="es-PE" dirty="0" err="1"/>
              <a:t>definitions</a:t>
            </a:r>
            <a:endParaRPr lang="es-PE" dirty="0"/>
          </a:p>
          <a:p>
            <a:pPr lvl="3"/>
            <a:r>
              <a:rPr lang="es-PE" dirty="0" smtClean="0"/>
              <a:t>IRI </a:t>
            </a:r>
            <a:r>
              <a:rPr lang="es-PE" dirty="0" err="1" smtClean="0"/>
              <a:t>declarations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1160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IRI Identification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04291504"/>
              </p:ext>
            </p:extLst>
          </p:nvPr>
        </p:nvGraphicFramePr>
        <p:xfrm>
          <a:off x="1403648" y="1700808"/>
          <a:ext cx="633670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827584" y="6041042"/>
            <a:ext cx="1912508" cy="213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* The links are  </a:t>
            </a:r>
            <a:r>
              <a:rPr lang="en-US" sz="900" dirty="0" err="1" smtClean="0">
                <a:solidFill>
                  <a:schemeClr val="tx1"/>
                </a:solidFill>
              </a:rPr>
              <a:t>IsA</a:t>
            </a:r>
            <a:r>
              <a:rPr lang="en-US" sz="900" dirty="0" smtClean="0">
                <a:solidFill>
                  <a:schemeClr val="tx1"/>
                </a:solidFill>
              </a:rPr>
              <a:t> relationship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947086" y="4932582"/>
            <a:ext cx="0" cy="20774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947087" y="5145892"/>
            <a:ext cx="50405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80312" y="5013176"/>
            <a:ext cx="936104" cy="213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2">
                    <a:lumMod val="50000"/>
                  </a:schemeClr>
                </a:solidFill>
              </a:rPr>
              <a:t>owner-defined</a:t>
            </a:r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err="1" smtClean="0"/>
              <a:t>Solution</a:t>
            </a:r>
            <a:r>
              <a:rPr lang="es-PE" dirty="0"/>
              <a:t> 1 (Network </a:t>
            </a:r>
            <a:r>
              <a:rPr lang="es-PE" dirty="0" err="1"/>
              <a:t>Layer</a:t>
            </a:r>
            <a:r>
              <a:rPr lang="es-PE" dirty="0"/>
              <a:t>): </a:t>
            </a:r>
            <a:r>
              <a:rPr lang="es-PE" dirty="0" smtClean="0"/>
              <a:t>Hash </a:t>
            </a:r>
            <a:r>
              <a:rPr lang="es-PE" dirty="0" err="1" smtClean="0"/>
              <a:t>URIs</a:t>
            </a:r>
            <a:r>
              <a:rPr lang="es-PE" dirty="0" smtClean="0"/>
              <a:t>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err="1" smtClean="0"/>
              <a:t>Using</a:t>
            </a:r>
            <a:r>
              <a:rPr lang="es-PE" dirty="0" smtClean="0"/>
              <a:t> a </a:t>
            </a:r>
            <a:r>
              <a:rPr lang="es-PE" dirty="0" err="1" smtClean="0"/>
              <a:t>fragment</a:t>
            </a:r>
            <a:r>
              <a:rPr lang="es-PE" dirty="0" smtClean="0"/>
              <a:t>, a </a:t>
            </a:r>
            <a:r>
              <a:rPr lang="es-PE" dirty="0" err="1" smtClean="0"/>
              <a:t>special</a:t>
            </a:r>
            <a:r>
              <a:rPr lang="es-PE" dirty="0" smtClean="0"/>
              <a:t> </a:t>
            </a:r>
            <a:r>
              <a:rPr lang="es-PE" dirty="0" err="1" smtClean="0"/>
              <a:t>part</a:t>
            </a:r>
            <a:r>
              <a:rPr lang="es-PE" dirty="0" smtClean="0"/>
              <a:t> </a:t>
            </a:r>
            <a:r>
              <a:rPr lang="es-PE" dirty="0" err="1" smtClean="0"/>
              <a:t>that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separated</a:t>
            </a:r>
            <a:r>
              <a:rPr lang="es-PE" dirty="0" smtClean="0"/>
              <a:t> </a:t>
            </a:r>
            <a:r>
              <a:rPr lang="es-PE" dirty="0" err="1" smtClean="0"/>
              <a:t>from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rest</a:t>
            </a:r>
            <a:r>
              <a:rPr lang="es-PE" dirty="0" smtClean="0"/>
              <a:t> of </a:t>
            </a:r>
            <a:r>
              <a:rPr lang="es-PE" dirty="0" err="1" smtClean="0"/>
              <a:t>the</a:t>
            </a:r>
            <a:r>
              <a:rPr lang="es-PE" dirty="0" smtClean="0"/>
              <a:t> URI </a:t>
            </a:r>
            <a:r>
              <a:rPr lang="es-PE" dirty="0" err="1" smtClean="0"/>
              <a:t>by</a:t>
            </a:r>
            <a:r>
              <a:rPr lang="es-PE" dirty="0" smtClean="0"/>
              <a:t> a hash symbol (“#”)</a:t>
            </a:r>
          </a:p>
          <a:p>
            <a:r>
              <a:rPr lang="es-PE" dirty="0" err="1" smtClean="0"/>
              <a:t>Dereferencing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racine</a:t>
            </a:r>
            <a:r>
              <a:rPr lang="es-PE" dirty="0" smtClean="0"/>
              <a:t> in </a:t>
            </a:r>
            <a:r>
              <a:rPr lang="es-PE" dirty="0" err="1" smtClean="0"/>
              <a:t>search</a:t>
            </a:r>
            <a:r>
              <a:rPr lang="es-PE" dirty="0" smtClean="0"/>
              <a:t> of </a:t>
            </a:r>
            <a:r>
              <a:rPr lang="es-PE" dirty="0" err="1" smtClean="0"/>
              <a:t>the</a:t>
            </a:r>
            <a:r>
              <a:rPr lang="es-PE" dirty="0" smtClean="0"/>
              <a:t> IRI </a:t>
            </a:r>
            <a:r>
              <a:rPr lang="es-PE" dirty="0" err="1" smtClean="0"/>
              <a:t>definition</a:t>
            </a:r>
            <a:endParaRPr lang="es-PE" dirty="0" smtClean="0"/>
          </a:p>
          <a:p>
            <a:endParaRPr lang="es-PE" sz="1000" dirty="0"/>
          </a:p>
          <a:p>
            <a:pPr lvl="1"/>
            <a:r>
              <a:rPr lang="es-PE" dirty="0"/>
              <a:t>Ex: </a:t>
            </a:r>
            <a:r>
              <a:rPr lang="es-PE" b="1" dirty="0" smtClean="0">
                <a:hlinkClick r:id="rId2"/>
              </a:rPr>
              <a:t>http</a:t>
            </a:r>
            <a:r>
              <a:rPr lang="es-PE" b="1" dirty="0">
                <a:hlinkClick r:id="rId2"/>
              </a:rPr>
              <a:t>://www.example.com/about</a:t>
            </a:r>
            <a:r>
              <a:rPr lang="es-PE" dirty="0">
                <a:hlinkClick r:id="rId2"/>
              </a:rPr>
              <a:t>#sebastien</a:t>
            </a:r>
            <a:endParaRPr lang="es-PE" dirty="0"/>
          </a:p>
          <a:p>
            <a:endParaRPr lang="es-PE" dirty="0" smtClean="0"/>
          </a:p>
          <a:p>
            <a:endParaRPr lang="es-PE" sz="900" dirty="0" smtClean="0"/>
          </a:p>
          <a:p>
            <a:r>
              <a:rPr lang="es-PE" dirty="0" err="1" smtClean="0"/>
              <a:t>Should</a:t>
            </a:r>
            <a:r>
              <a:rPr lang="es-PE" dirty="0" smtClean="0"/>
              <a:t> </a:t>
            </a:r>
            <a:r>
              <a:rPr lang="es-PE" dirty="0"/>
              <a:t>be </a:t>
            </a:r>
            <a:r>
              <a:rPr lang="es-PE" dirty="0" err="1"/>
              <a:t>preferred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rather</a:t>
            </a:r>
            <a:r>
              <a:rPr lang="es-PE" dirty="0"/>
              <a:t> </a:t>
            </a:r>
            <a:r>
              <a:rPr lang="es-PE" dirty="0" err="1"/>
              <a:t>small</a:t>
            </a:r>
            <a:r>
              <a:rPr lang="es-PE" dirty="0"/>
              <a:t> and </a:t>
            </a:r>
            <a:r>
              <a:rPr lang="es-PE" dirty="0" err="1"/>
              <a:t>stable</a:t>
            </a:r>
            <a:r>
              <a:rPr lang="es-PE" dirty="0"/>
              <a:t> sets of </a:t>
            </a:r>
            <a:r>
              <a:rPr lang="es-PE" dirty="0" err="1"/>
              <a:t>resources</a:t>
            </a:r>
            <a:r>
              <a:rPr lang="es-PE" dirty="0"/>
              <a:t> </a:t>
            </a:r>
            <a:r>
              <a:rPr lang="es-PE" dirty="0" err="1" smtClean="0"/>
              <a:t>that</a:t>
            </a:r>
            <a:r>
              <a:rPr lang="es-PE" dirty="0" smtClean="0"/>
              <a:t> </a:t>
            </a:r>
            <a:r>
              <a:rPr lang="es-PE" dirty="0" err="1" smtClean="0"/>
              <a:t>evolve</a:t>
            </a:r>
            <a:r>
              <a:rPr lang="es-PE" dirty="0" smtClean="0"/>
              <a:t> </a:t>
            </a:r>
            <a:r>
              <a:rPr lang="es-PE" dirty="0" err="1" smtClean="0"/>
              <a:t>together</a:t>
            </a:r>
            <a:r>
              <a:rPr lang="es-PE" dirty="0" smtClean="0"/>
              <a:t> (</a:t>
            </a:r>
            <a:r>
              <a:rPr lang="es-PE" dirty="0" err="1" smtClean="0"/>
              <a:t>e.g</a:t>
            </a:r>
            <a:r>
              <a:rPr lang="es-PE" dirty="0" smtClean="0"/>
              <a:t>., RDF </a:t>
            </a:r>
            <a:r>
              <a:rPr lang="es-PE" dirty="0" err="1" smtClean="0"/>
              <a:t>schema</a:t>
            </a:r>
            <a:r>
              <a:rPr lang="es-PE" dirty="0" smtClean="0"/>
              <a:t> </a:t>
            </a:r>
            <a:r>
              <a:rPr lang="es-PE" dirty="0" err="1" smtClean="0"/>
              <a:t>vocabularies</a:t>
            </a:r>
            <a:r>
              <a:rPr lang="es-PE" dirty="0" smtClean="0"/>
              <a:t> and OWL </a:t>
            </a:r>
            <a:r>
              <a:rPr lang="es-PE" dirty="0" err="1" smtClean="0"/>
              <a:t>ontologies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3553990" y="1166858"/>
            <a:ext cx="216033" cy="416425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87824" y="3311406"/>
            <a:ext cx="12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dirty="0" err="1" smtClean="0">
                <a:solidFill>
                  <a:srgbClr val="C00000"/>
                </a:solidFill>
              </a:rPr>
              <a:t>racine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6358685" y="2715426"/>
            <a:ext cx="223043" cy="106011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68144" y="3311406"/>
            <a:ext cx="1256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dirty="0" err="1" smtClean="0">
                <a:solidFill>
                  <a:srgbClr val="C00000"/>
                </a:solidFill>
              </a:rPr>
              <a:t>definition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7"/>
          <p:cNvSpPr txBox="1"/>
          <p:nvPr/>
        </p:nvSpPr>
        <p:spPr>
          <a:xfrm>
            <a:off x="4211960" y="5661248"/>
            <a:ext cx="2462530" cy="64579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s-PE" sz="900" kern="0" dirty="0" err="1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C</a:t>
            </a:r>
            <a:r>
              <a:rPr kumimoji="0" lang="es-PE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ontent-Location</a:t>
            </a:r>
            <a:r>
              <a:rPr kumimoji="0" lang="es-PE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: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http://www.example.com/</a:t>
            </a:r>
            <a:r>
              <a:rPr kumimoji="0" lang="es-PE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about.html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16"/>
          <p:cNvSpPr txBox="1"/>
          <p:nvPr/>
        </p:nvSpPr>
        <p:spPr>
          <a:xfrm>
            <a:off x="1851918" y="5661248"/>
            <a:ext cx="2432050" cy="59118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s-PE" sz="900" kern="0" noProof="0" dirty="0">
                <a:solidFill>
                  <a:sysClr val="windowText" lastClr="000000"/>
                </a:solidFill>
                <a:latin typeface="Arial"/>
                <a:ea typeface="Calibri"/>
                <a:cs typeface="Times New Roman"/>
              </a:rPr>
              <a:t>C</a:t>
            </a:r>
            <a:r>
              <a:rPr kumimoji="0" lang="es-PE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ontent-</a:t>
            </a:r>
            <a:r>
              <a:rPr kumimoji="0" lang="es-PE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Location</a:t>
            </a:r>
            <a:r>
              <a:rPr kumimoji="0" lang="es-PE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: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http://www.example.com/</a:t>
            </a:r>
            <a:r>
              <a:rPr kumimoji="0" lang="es-PE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about.rdf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err="1"/>
              <a:t>Solution</a:t>
            </a:r>
            <a:r>
              <a:rPr lang="es-PE" dirty="0"/>
              <a:t> </a:t>
            </a:r>
            <a:r>
              <a:rPr lang="es-PE" dirty="0" smtClean="0"/>
              <a:t>1 (Network </a:t>
            </a:r>
            <a:r>
              <a:rPr lang="es-PE" dirty="0" err="1" smtClean="0"/>
              <a:t>Layer</a:t>
            </a:r>
            <a:r>
              <a:rPr lang="es-PE" dirty="0" smtClean="0"/>
              <a:t>): </a:t>
            </a:r>
            <a:r>
              <a:rPr lang="es-PE" dirty="0"/>
              <a:t>Hash </a:t>
            </a:r>
            <a:r>
              <a:rPr lang="es-PE" dirty="0" err="1"/>
              <a:t>URIs</a:t>
            </a:r>
            <a:r>
              <a:rPr lang="es-PE" dirty="0"/>
              <a:t> </a:t>
            </a:r>
            <a:r>
              <a:rPr lang="es-PE" dirty="0" smtClean="0"/>
              <a:t>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Text Box 20"/>
          <p:cNvSpPr txBox="1"/>
          <p:nvPr/>
        </p:nvSpPr>
        <p:spPr>
          <a:xfrm>
            <a:off x="3784917" y="4204166"/>
            <a:ext cx="1054100" cy="54229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content</a:t>
            </a:r>
            <a:r>
              <a:rPr kumimoji="0" lang="es-PE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 </a:t>
            </a:r>
            <a:r>
              <a:rPr kumimoji="0" lang="es-PE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negotiation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687887" y="4283541"/>
            <a:ext cx="1426210" cy="32893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     text/html   wins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21" name="Text Box 18"/>
          <p:cNvSpPr txBox="1"/>
          <p:nvPr/>
        </p:nvSpPr>
        <p:spPr>
          <a:xfrm>
            <a:off x="2264727" y="4259411"/>
            <a:ext cx="1581150" cy="32893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application</a:t>
            </a:r>
            <a:r>
              <a:rPr kumimoji="0" lang="es-PE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/</a:t>
            </a:r>
            <a:r>
              <a:rPr kumimoji="0" lang="es-PE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rdf+xml</a:t>
            </a:r>
            <a:r>
              <a:rPr kumimoji="0" lang="es-PE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   </a:t>
            </a:r>
            <a:r>
              <a:rPr kumimoji="0" lang="es-PE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wins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45877" y="3294211"/>
            <a:ext cx="920115" cy="81026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 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97997" y="2374731"/>
            <a:ext cx="5715" cy="90868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4" name="Text Box 1"/>
          <p:cNvSpPr txBox="1"/>
          <p:nvPr/>
        </p:nvSpPr>
        <p:spPr>
          <a:xfrm>
            <a:off x="2950527" y="1296501"/>
            <a:ext cx="2945765" cy="32893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http://</a:t>
            </a:r>
            <a:r>
              <a:rPr kumimoji="0" lang="es-P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www.example.com/</a:t>
            </a:r>
            <a:r>
              <a:rPr kumimoji="0" lang="es-P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about#sebastien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4447" y="1563836"/>
            <a:ext cx="920115" cy="81026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Person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26" name="Text Box 5"/>
          <p:cNvSpPr txBox="1"/>
          <p:nvPr/>
        </p:nvSpPr>
        <p:spPr>
          <a:xfrm>
            <a:off x="3253422" y="3545671"/>
            <a:ext cx="2237105" cy="32893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http://www.example.com/</a:t>
            </a:r>
            <a:r>
              <a:rPr kumimoji="0" lang="es-PE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about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27" name="Text Box 7"/>
          <p:cNvSpPr txBox="1"/>
          <p:nvPr/>
        </p:nvSpPr>
        <p:spPr>
          <a:xfrm>
            <a:off x="3193732" y="2691596"/>
            <a:ext cx="2255520" cy="32893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Automatic truncation of fragment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976177" y="4976961"/>
            <a:ext cx="920115" cy="81026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HTML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771800" y="4995004"/>
            <a:ext cx="920115" cy="81026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RDF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535487" y="4063831"/>
            <a:ext cx="889635" cy="9144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flipH="1">
            <a:off x="3298507" y="4063831"/>
            <a:ext cx="792480" cy="9144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1433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err="1" smtClean="0"/>
              <a:t>Solution</a:t>
            </a:r>
            <a:r>
              <a:rPr lang="es-PE" dirty="0"/>
              <a:t> 2 (Network </a:t>
            </a:r>
            <a:r>
              <a:rPr lang="es-PE" dirty="0" err="1"/>
              <a:t>Layer</a:t>
            </a:r>
            <a:r>
              <a:rPr lang="es-PE" dirty="0"/>
              <a:t>): </a:t>
            </a:r>
            <a:r>
              <a:rPr lang="es-PE" dirty="0" smtClean="0"/>
              <a:t>303 URI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F047-028D-44F8-9085-3A2800B4FAD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b="1" dirty="0" smtClean="0"/>
              <a:t>303 </a:t>
            </a:r>
            <a:r>
              <a:rPr lang="es-PE" b="1" dirty="0" err="1" smtClean="0"/>
              <a:t>URIs</a:t>
            </a:r>
            <a:r>
              <a:rPr lang="es-PE" b="1" dirty="0" smtClean="0"/>
              <a:t> </a:t>
            </a:r>
            <a:r>
              <a:rPr lang="es-PE" b="1" dirty="0" err="1" smtClean="0"/>
              <a:t>forwarding</a:t>
            </a:r>
            <a:r>
              <a:rPr lang="es-PE" b="1" dirty="0" smtClean="0"/>
              <a:t> to </a:t>
            </a:r>
            <a:r>
              <a:rPr lang="es-PE" b="1" dirty="0" err="1" smtClean="0"/>
              <a:t>Document</a:t>
            </a:r>
            <a:r>
              <a:rPr lang="es-PE" b="1" dirty="0" smtClean="0"/>
              <a:t>(s)</a:t>
            </a:r>
          </a:p>
          <a:p>
            <a:pPr marL="0" indent="0">
              <a:buNone/>
            </a:pPr>
            <a:endParaRPr lang="es-PE" sz="700" dirty="0" smtClean="0"/>
          </a:p>
          <a:p>
            <a:pPr lvl="1"/>
            <a:r>
              <a:rPr lang="es-PE" dirty="0" smtClean="0"/>
              <a:t>To use a </a:t>
            </a:r>
            <a:r>
              <a:rPr lang="es-PE" dirty="0" err="1" smtClean="0"/>
              <a:t>special</a:t>
            </a:r>
            <a:r>
              <a:rPr lang="es-PE" dirty="0" smtClean="0"/>
              <a:t> HTTP status </a:t>
            </a:r>
            <a:r>
              <a:rPr lang="es-PE" dirty="0" err="1" smtClean="0"/>
              <a:t>code</a:t>
            </a:r>
            <a:r>
              <a:rPr lang="es-PE" dirty="0" smtClean="0"/>
              <a:t>, 303 </a:t>
            </a:r>
            <a:r>
              <a:rPr lang="es-PE" dirty="0" err="1"/>
              <a:t>S</a:t>
            </a:r>
            <a:r>
              <a:rPr lang="es-PE" dirty="0" err="1" smtClean="0"/>
              <a:t>ee</a:t>
            </a:r>
            <a:r>
              <a:rPr lang="es-PE" dirty="0" smtClean="0"/>
              <a:t> </a:t>
            </a:r>
            <a:r>
              <a:rPr lang="es-PE" dirty="0" err="1" smtClean="0"/>
              <a:t>Other</a:t>
            </a:r>
            <a:r>
              <a:rPr lang="es-PE" dirty="0" smtClean="0"/>
              <a:t> HTTP </a:t>
            </a:r>
            <a:r>
              <a:rPr lang="es-PE" dirty="0" err="1" smtClean="0"/>
              <a:t>header</a:t>
            </a:r>
            <a:r>
              <a:rPr lang="es-PE" dirty="0" smtClean="0"/>
              <a:t> </a:t>
            </a:r>
            <a:r>
              <a:rPr lang="en-US" dirty="0"/>
              <a:t>[</a:t>
            </a:r>
            <a:r>
              <a:rPr lang="en-US" dirty="0">
                <a:hlinkClick r:id="rId2" action="ppaction://hlinkfile" tooltip="Fielding, 2003 #211"/>
              </a:rPr>
              <a:t>7</a:t>
            </a:r>
            <a:r>
              <a:rPr lang="en-US" dirty="0" smtClean="0"/>
              <a:t>]</a:t>
            </a:r>
            <a:r>
              <a:rPr lang="es-PE" dirty="0" smtClean="0"/>
              <a:t>, to </a:t>
            </a:r>
            <a:r>
              <a:rPr lang="es-PE" dirty="0" err="1" smtClean="0"/>
              <a:t>give</a:t>
            </a:r>
            <a:r>
              <a:rPr lang="es-PE" dirty="0" smtClean="0"/>
              <a:t> </a:t>
            </a:r>
            <a:r>
              <a:rPr lang="es-PE" dirty="0" err="1" smtClean="0"/>
              <a:t>an</a:t>
            </a:r>
            <a:r>
              <a:rPr lang="es-PE" dirty="0" smtClean="0"/>
              <a:t> </a:t>
            </a:r>
            <a:r>
              <a:rPr lang="es-PE" dirty="0" err="1" smtClean="0"/>
              <a:t>indication</a:t>
            </a:r>
            <a:r>
              <a:rPr lang="es-PE" dirty="0" smtClean="0"/>
              <a:t> </a:t>
            </a:r>
            <a:r>
              <a:rPr lang="es-PE" dirty="0" err="1" smtClean="0"/>
              <a:t>that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requested</a:t>
            </a:r>
            <a:r>
              <a:rPr lang="es-PE" dirty="0" smtClean="0"/>
              <a:t> </a:t>
            </a:r>
            <a:r>
              <a:rPr lang="es-PE" dirty="0" err="1" smtClean="0"/>
              <a:t>resource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not</a:t>
            </a:r>
            <a:r>
              <a:rPr lang="es-PE" dirty="0" smtClean="0"/>
              <a:t> a regular Web </a:t>
            </a:r>
            <a:r>
              <a:rPr lang="es-PE" dirty="0" err="1" smtClean="0"/>
              <a:t>document</a:t>
            </a:r>
            <a:endParaRPr lang="es-PE" dirty="0" smtClean="0"/>
          </a:p>
          <a:p>
            <a:pPr lvl="1"/>
            <a:r>
              <a:rPr lang="es-PE" dirty="0" err="1" smtClean="0"/>
              <a:t>Dereferencing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IRI </a:t>
            </a:r>
            <a:r>
              <a:rPr lang="es-PE" dirty="0" err="1" smtClean="0"/>
              <a:t>itself</a:t>
            </a:r>
            <a:r>
              <a:rPr lang="es-PE" dirty="0" smtClean="0"/>
              <a:t> to </a:t>
            </a:r>
            <a:r>
              <a:rPr lang="es-PE" dirty="0" err="1" smtClean="0"/>
              <a:t>obtain</a:t>
            </a:r>
            <a:r>
              <a:rPr lang="es-PE" dirty="0" smtClean="0"/>
              <a:t> a new IRI, </a:t>
            </a:r>
            <a:r>
              <a:rPr lang="es-PE" dirty="0" err="1" smtClean="0"/>
              <a:t>which</a:t>
            </a:r>
            <a:r>
              <a:rPr lang="es-PE" dirty="0" smtClean="0"/>
              <a:t> in </a:t>
            </a:r>
            <a:r>
              <a:rPr lang="es-PE" dirty="0" err="1" smtClean="0"/>
              <a:t>turn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dereferenced</a:t>
            </a:r>
            <a:r>
              <a:rPr lang="es-PE" dirty="0" smtClean="0"/>
              <a:t> in </a:t>
            </a:r>
            <a:r>
              <a:rPr lang="es-PE" dirty="0" err="1" smtClean="0"/>
              <a:t>search</a:t>
            </a:r>
            <a:r>
              <a:rPr lang="es-PE" dirty="0" smtClean="0"/>
              <a:t> of a IRI </a:t>
            </a:r>
            <a:r>
              <a:rPr lang="es-PE" dirty="0" err="1" smtClean="0"/>
              <a:t>definition</a:t>
            </a:r>
            <a:endParaRPr lang="es-PE" dirty="0" smtClean="0"/>
          </a:p>
          <a:p>
            <a:pPr lvl="1"/>
            <a:endParaRPr lang="es-PE" sz="1100" dirty="0" smtClean="0"/>
          </a:p>
          <a:p>
            <a:pPr lvl="2"/>
            <a:r>
              <a:rPr lang="es-PE" dirty="0"/>
              <a:t>Ex: </a:t>
            </a:r>
            <a:r>
              <a:rPr lang="es-PE" dirty="0" smtClean="0"/>
              <a:t>                 </a:t>
            </a:r>
            <a:r>
              <a:rPr lang="es-PE" dirty="0" smtClean="0">
                <a:hlinkClick r:id="rId3"/>
              </a:rPr>
              <a:t>http</a:t>
            </a:r>
            <a:r>
              <a:rPr lang="es-PE" dirty="0">
                <a:hlinkClick r:id="rId3"/>
              </a:rPr>
              <a:t>://</a:t>
            </a:r>
            <a:r>
              <a:rPr lang="es-PE" dirty="0" smtClean="0">
                <a:hlinkClick r:id="rId3"/>
              </a:rPr>
              <a:t>www.example.com/id/sebastien</a:t>
            </a:r>
            <a:endParaRPr lang="es-PE" dirty="0" smtClean="0"/>
          </a:p>
          <a:p>
            <a:pPr marL="594360" lvl="2" indent="0">
              <a:buNone/>
            </a:pPr>
            <a:r>
              <a:rPr lang="es-PE" dirty="0" err="1" smtClean="0">
                <a:solidFill>
                  <a:srgbClr val="C00000"/>
                </a:solidFill>
              </a:rPr>
              <a:t>dereferencing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C00000"/>
                </a:solidFill>
              </a:rPr>
              <a:t>to</a:t>
            </a:r>
            <a:r>
              <a:rPr lang="es-PE" dirty="0" smtClean="0"/>
              <a:t> </a:t>
            </a:r>
            <a:r>
              <a:rPr lang="es-PE" dirty="0">
                <a:hlinkClick r:id="rId4"/>
              </a:rPr>
              <a:t>http://www.example.com/doc/sebastien</a:t>
            </a:r>
            <a:r>
              <a:rPr lang="es-PE" dirty="0"/>
              <a:t> </a:t>
            </a:r>
          </a:p>
          <a:p>
            <a:pPr marL="594360" lvl="2" indent="0">
              <a:buNone/>
            </a:pPr>
            <a:endParaRPr lang="en-US" sz="1100" dirty="0"/>
          </a:p>
          <a:p>
            <a:pPr lvl="1"/>
            <a:r>
              <a:rPr lang="es-PE" dirty="0" err="1" smtClean="0"/>
              <a:t>Used</a:t>
            </a:r>
            <a:r>
              <a:rPr lang="es-PE" dirty="0" smtClean="0"/>
              <a:t> </a:t>
            </a:r>
            <a:r>
              <a:rPr lang="es-PE" dirty="0" err="1" smtClean="0"/>
              <a:t>for</a:t>
            </a:r>
            <a:r>
              <a:rPr lang="es-PE" dirty="0" smtClean="0"/>
              <a:t> </a:t>
            </a:r>
            <a:r>
              <a:rPr lang="es-PE" dirty="0" err="1" smtClean="0"/>
              <a:t>large</a:t>
            </a:r>
            <a:r>
              <a:rPr lang="es-PE" dirty="0" smtClean="0"/>
              <a:t> sets of data</a:t>
            </a:r>
          </a:p>
          <a:p>
            <a:pPr lvl="1"/>
            <a:r>
              <a:rPr lang="es-PE" dirty="0" err="1" smtClean="0"/>
              <a:t>This</a:t>
            </a:r>
            <a:r>
              <a:rPr lang="es-PE" dirty="0" smtClean="0"/>
              <a:t> </a:t>
            </a:r>
            <a:r>
              <a:rPr lang="es-PE" dirty="0" err="1" smtClean="0"/>
              <a:t>approach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divided</a:t>
            </a:r>
            <a:r>
              <a:rPr lang="es-PE" dirty="0" smtClean="0"/>
              <a:t> as:</a:t>
            </a:r>
          </a:p>
          <a:p>
            <a:pPr marL="274320" lvl="1" indent="0">
              <a:buNone/>
            </a:pPr>
            <a:endParaRPr lang="es-PE" sz="600" dirty="0" smtClean="0"/>
          </a:p>
          <a:p>
            <a:pPr lvl="2"/>
            <a:r>
              <a:rPr lang="es-PE" dirty="0" err="1" smtClean="0"/>
              <a:t>Forwarding</a:t>
            </a:r>
            <a:r>
              <a:rPr lang="es-PE" dirty="0" smtClean="0"/>
              <a:t> </a:t>
            </a:r>
            <a:r>
              <a:rPr lang="es-PE" dirty="0"/>
              <a:t>to </a:t>
            </a:r>
            <a:r>
              <a:rPr lang="es-PE" dirty="0" err="1"/>
              <a:t>one</a:t>
            </a:r>
            <a:r>
              <a:rPr lang="es-PE" dirty="0"/>
              <a:t> </a:t>
            </a:r>
            <a:r>
              <a:rPr lang="es-PE" dirty="0" err="1"/>
              <a:t>Generic</a:t>
            </a:r>
            <a:r>
              <a:rPr lang="es-PE" dirty="0"/>
              <a:t> </a:t>
            </a:r>
            <a:r>
              <a:rPr lang="es-PE" dirty="0" err="1" smtClean="0"/>
              <a:t>Document</a:t>
            </a:r>
            <a:endParaRPr lang="es-PE" dirty="0" smtClean="0"/>
          </a:p>
          <a:p>
            <a:pPr lvl="2"/>
            <a:r>
              <a:rPr lang="es-PE" dirty="0" err="1" smtClean="0"/>
              <a:t>Forwarding</a:t>
            </a:r>
            <a:r>
              <a:rPr lang="es-PE" dirty="0" smtClean="0"/>
              <a:t> </a:t>
            </a:r>
            <a:r>
              <a:rPr lang="es-PE" dirty="0"/>
              <a:t>to </a:t>
            </a:r>
            <a:r>
              <a:rPr lang="es-PE" dirty="0" err="1"/>
              <a:t>different</a:t>
            </a:r>
            <a:r>
              <a:rPr lang="es-PE" dirty="0"/>
              <a:t> </a:t>
            </a:r>
            <a:r>
              <a:rPr lang="es-PE" dirty="0" err="1"/>
              <a:t>documents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8834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"/>
  <p:tag name="ORIGINALWIDTH" val="687.75"/>
  <p:tag name="LATEXADDIN" val="\documentclass{article}&#10;\usepackage{amsmath}&#10;\pagestyle{empty}&#10;\begin{document}&#10;&#10;\textbf{\emph{st:$&lt;s,p,o&gt;$}}&#10;&#10;&#10;\end{document}"/>
  <p:tag name="IGUANATEXSIZE" val="20"/>
  <p:tag name="IGUANATEXCURSOR" val="10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7.25"/>
  <p:tag name="ORIGINALWIDTH" val="2965.5"/>
  <p:tag name="LATEXADDIN" val="\documentclass{article}&#10;\usepackage{amsmath}&#10;\pagestyle{empty}&#10;\begin{document}&#10;&#10;\begin{itemize}&#10;        \item [*] \textbf{\emph{s}} $\in$ \emph{U} $\cup$ \emph{BN} represents the subject to be described,&#10;        \item [*] \textbf{\emph{p}} $\in$ \emph{U} refers to the properties of the subject,&#10;        \item [*] \textbf{\emph{o}} $\in$ \emph{U} $\cup$ \emph{BN} $\cup$ \emph{L} describes the object&#10;\end{itemize}&#10;&#10;\end{document}"/>
  <p:tag name="IGUANATEXSIZE" val="20"/>
  <p:tag name="IGUANATEXCURSOR" val="4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4.25"/>
  <p:tag name="ORIGINALWIDTH" val="1971"/>
  <p:tag name="LATEXADDIN" val="\documentclass{article}&#10;\usepackage{amsmath}&#10;\pagestyle{empty}&#10;\begin{document}&#10;&#10;$$st^{+}: &lt;s_{ts \in \{u,bn\}}, p_{dt}^{lang}, o_{to \in \{u,bn,l\}}&gt;$$&#10;&#10;&#10;\end{document}"/>
  <p:tag name="IGUANATEXSIZE" val="20"/>
  <p:tag name="IGUANATEXCURSOR" val="1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"/>
  <p:tag name="ORIGINALWIDTH" val="687.75"/>
  <p:tag name="LATEXADDIN" val="\documentclass{article}&#10;\usepackage{amsmath}&#10;\pagestyle{empty}&#10;\begin{document}&#10;&#10;\textbf{\emph{st:$&lt;s,p,o&gt;$}}&#10;&#10;&#10;\end{document}"/>
  <p:tag name="IGUANATEXSIZE" val="20"/>
  <p:tag name="IGUANATEXCURSOR" val="1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4.25"/>
  <p:tag name="ORIGINALWIDTH" val="1971"/>
  <p:tag name="LATEXADDIN" val="\documentclass{article}&#10;\usepackage{amsmath}&#10;\pagestyle{empty}&#10;\begin{document}&#10;&#10;$$st^{+}: &lt;s_{ts \in \{u,bn\}}, p_{dt}^{lang}, o_{to \in \{u,bn,l\}}&gt;$$&#10;&#10;&#10;\end{document}"/>
  <p:tag name="IGUANATEXSIZE" val="20"/>
  <p:tag name="IGUANATEXCURSOR" val="15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72264</TotalTime>
  <Words>1428</Words>
  <Application>Microsoft Office PowerPoint</Application>
  <PresentationFormat>Presentación en pantalla (4:3)</PresentationFormat>
  <Paragraphs>256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Bookman Old Style</vt:lpstr>
      <vt:lpstr>Calibri</vt:lpstr>
      <vt:lpstr>Droid Sans Fallback</vt:lpstr>
      <vt:lpstr>Gill Sans MT</vt:lpstr>
      <vt:lpstr>Times New Roman</vt:lpstr>
      <vt:lpstr>Wingdings</vt:lpstr>
      <vt:lpstr>Wingdings 3</vt:lpstr>
      <vt:lpstr>Origin</vt:lpstr>
      <vt:lpstr>Presentación de PowerPoint</vt:lpstr>
      <vt:lpstr>Presentación de PowerPoint</vt:lpstr>
      <vt:lpstr>Taxonomy of IRIs types</vt:lpstr>
      <vt:lpstr>IRIs for Real-World Objects (Semantic Web IRIs) [6] </vt:lpstr>
      <vt:lpstr>Proposals for identifying Real-World Objects (Semantic Web IRIs)</vt:lpstr>
      <vt:lpstr>Taxonomy of IRI Identification</vt:lpstr>
      <vt:lpstr>Solution 1 (Network Layer): Hash URIs (1)</vt:lpstr>
      <vt:lpstr>Solution 1 (Network Layer): Hash URIs (2)</vt:lpstr>
      <vt:lpstr>Solution 2 (Network Layer): 303 URI</vt:lpstr>
      <vt:lpstr>303 URI forwarding to one Generic Document</vt:lpstr>
      <vt:lpstr>303 URI forwarding to different documents</vt:lpstr>
      <vt:lpstr>Pros and Cons in the proposals of the Network Layer</vt:lpstr>
      <vt:lpstr>Overview of RDF statement (1)</vt:lpstr>
      <vt:lpstr>Overview of RDF statement (2)</vt:lpstr>
      <vt:lpstr>Example 1 (Data layer): Competing Definitions</vt:lpstr>
      <vt:lpstr>Example: Competing Definitions</vt:lpstr>
      <vt:lpstr>Example 2 (Data layer): IRI Declaration</vt:lpstr>
      <vt:lpstr>Example: IRI declaration</vt:lpstr>
      <vt:lpstr>Presentación de PowerPoint</vt:lpstr>
      <vt:lpstr>Presentación de PowerPoint</vt:lpstr>
    </vt:vector>
  </TitlesOfParts>
  <Company>IUT Bayonne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Part: Motivations</dc:title>
  <dc:creator>Regina Herrera</dc:creator>
  <cp:lastModifiedBy>Regina Paola Ticona Herrera</cp:lastModifiedBy>
  <cp:revision>556</cp:revision>
  <cp:lastPrinted>2016-02-18T10:27:14Z</cp:lastPrinted>
  <dcterms:created xsi:type="dcterms:W3CDTF">2015-09-01T14:24:38Z</dcterms:created>
  <dcterms:modified xsi:type="dcterms:W3CDTF">2017-09-18T14:41:29Z</dcterms:modified>
</cp:coreProperties>
</file>