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5" r:id="rId3"/>
    <p:sldId id="266" r:id="rId4"/>
    <p:sldId id="260" r:id="rId5"/>
    <p:sldId id="258" r:id="rId6"/>
    <p:sldId id="263" r:id="rId7"/>
    <p:sldId id="262" r:id="rId8"/>
    <p:sldId id="261" r:id="rId9"/>
    <p:sldId id="267" r:id="rId10"/>
    <p:sldId id="26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/>
        <a:lstStyle/>
        <a:p>
          <a:r>
            <a:rPr lang="ru-RU" b="0" i="0" dirty="0"/>
            <a:t>Технические риски</a:t>
          </a:r>
          <a:endParaRPr lang="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ru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Риски оценки сроков</a:t>
          </a:r>
        </a:p>
      </dgm:t>
    </dgm:pt>
    <dgm:pt modelId="{EF449C32-A7AE-4099-9E9B-9E2F736A89CE}" type="sibTrans" cxnId="{F226B1C2-5D99-403A-8240-EAD6BD4D8534}">
      <dgm:prSet phldrT="02" phldr="0"/>
      <dgm:spPr/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ru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Интеграционные риски</a:t>
          </a:r>
          <a:endParaRPr lang="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6DD7C-B953-4119-9F64-9914E467ECBF}" type="sibTrans" cxnId="{E476EEBC-7C9F-4E07-BD58-1044B9769B64}">
      <dgm:prSet phldrT="03" phldr="0"/>
      <dgm:spPr/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0E1EF579-4D89-4100-8701-1961780374F5}">
      <dgm:prSet/>
      <dgm:spPr/>
      <dgm:t>
        <a:bodyPr/>
        <a:lstStyle/>
        <a:p>
          <a:r>
            <a:rPr lang="ru-RU" b="0" i="0" dirty="0"/>
            <a:t>Проблемы с безопасностью данных и уязвимости в системе</a:t>
          </a:r>
          <a:endParaRPr lang="ru-RU" dirty="0"/>
        </a:p>
      </dgm:t>
    </dgm:pt>
    <dgm:pt modelId="{E7B27CBB-1C6B-4ED9-972D-7B916B04E64D}" type="parTrans" cxnId="{857BF457-EF91-44EB-8D9A-DD54ED34294E}">
      <dgm:prSet/>
      <dgm:spPr/>
      <dgm:t>
        <a:bodyPr/>
        <a:lstStyle/>
        <a:p>
          <a:endParaRPr lang="ru-RU"/>
        </a:p>
      </dgm:t>
    </dgm:pt>
    <dgm:pt modelId="{DB0E8722-D5EC-42B5-93C5-E628F2E202EA}" type="sibTrans" cxnId="{857BF457-EF91-44EB-8D9A-DD54ED34294E}">
      <dgm:prSet/>
      <dgm:spPr/>
      <dgm:t>
        <a:bodyPr/>
        <a:lstStyle/>
        <a:p>
          <a:endParaRPr lang="ru-RU"/>
        </a:p>
      </dgm:t>
    </dgm:pt>
    <dgm:pt modelId="{48F8400A-235D-40D9-8A33-00E828F6060A}">
      <dgm:prSet/>
      <dgm:spPr/>
      <dgm:t>
        <a:bodyPr/>
        <a:lstStyle/>
        <a:p>
          <a:r>
            <a:rPr lang="ru-RU" b="0" i="0" dirty="0"/>
            <a:t>Неправильная настройка и конфигурация сетевых устройств</a:t>
          </a:r>
          <a:endParaRPr lang="ru-RU" dirty="0"/>
        </a:p>
      </dgm:t>
    </dgm:pt>
    <dgm:pt modelId="{AC54C879-CFD2-429A-8781-DDBBED0472AE}" type="parTrans" cxnId="{DFBC2586-9B0A-4921-83AB-7324418E36AF}">
      <dgm:prSet/>
      <dgm:spPr/>
      <dgm:t>
        <a:bodyPr/>
        <a:lstStyle/>
        <a:p>
          <a:endParaRPr lang="ru-RU"/>
        </a:p>
      </dgm:t>
    </dgm:pt>
    <dgm:pt modelId="{65E33149-B0DC-42B8-98C1-A9236BA37871}" type="sibTrans" cxnId="{DFBC2586-9B0A-4921-83AB-7324418E36AF}">
      <dgm:prSet/>
      <dgm:spPr/>
      <dgm:t>
        <a:bodyPr/>
        <a:lstStyle/>
        <a:p>
          <a:endParaRPr lang="ru-RU"/>
        </a:p>
      </dgm:t>
    </dgm:pt>
    <dgm:pt modelId="{6D3A2B3C-125B-4297-95AC-52908F191209}">
      <dgm:prSet/>
      <dgm:spPr/>
      <dgm:t>
        <a:bodyPr/>
        <a:lstStyle/>
        <a:p>
          <a:r>
            <a:rPr lang="ru-RU" b="0" i="0" dirty="0"/>
            <a:t>Ошибки в программном коде и баги в приложениях</a:t>
          </a:r>
          <a:endParaRPr lang="ru-RU" dirty="0"/>
        </a:p>
      </dgm:t>
    </dgm:pt>
    <dgm:pt modelId="{BF9B11FF-695F-420E-BF2C-46BAC90A4838}" type="parTrans" cxnId="{EEFDCED6-65C0-48AE-81E9-E165C4903704}">
      <dgm:prSet/>
      <dgm:spPr/>
      <dgm:t>
        <a:bodyPr/>
        <a:lstStyle/>
        <a:p>
          <a:endParaRPr lang="ru-RU"/>
        </a:p>
      </dgm:t>
    </dgm:pt>
    <dgm:pt modelId="{3FAC2C0B-0991-4CDE-A0E7-59A3B5341BF9}" type="sibTrans" cxnId="{EEFDCED6-65C0-48AE-81E9-E165C4903704}">
      <dgm:prSet/>
      <dgm:spPr/>
      <dgm:t>
        <a:bodyPr/>
        <a:lstStyle/>
        <a:p>
          <a:endParaRPr lang="ru-RU"/>
        </a:p>
      </dgm:t>
    </dgm:pt>
    <dgm:pt modelId="{E80AD7DC-7273-4898-8F42-2E0B967D8728}">
      <dgm:prSet/>
      <dgm:spPr/>
      <dgm:t>
        <a:bodyPr/>
        <a:lstStyle/>
        <a:p>
          <a:r>
            <a:rPr lang="ru-RU" b="0" i="0" dirty="0"/>
            <a:t>Технические проблемы с интеграцией и взаимодействием различных систем</a:t>
          </a:r>
          <a:endParaRPr lang="ru-RU" dirty="0"/>
        </a:p>
      </dgm:t>
    </dgm:pt>
    <dgm:pt modelId="{247D1F96-9852-4604-8A9C-B7BCFC9A0EED}" type="parTrans" cxnId="{D56F0663-F47D-4FEB-B1C8-0FD3E5058D1A}">
      <dgm:prSet/>
      <dgm:spPr/>
      <dgm:t>
        <a:bodyPr/>
        <a:lstStyle/>
        <a:p>
          <a:endParaRPr lang="ru-RU"/>
        </a:p>
      </dgm:t>
    </dgm:pt>
    <dgm:pt modelId="{3F4F0F08-42F0-4C55-8652-67DD25771864}" type="sibTrans" cxnId="{D56F0663-F47D-4FEB-B1C8-0FD3E5058D1A}">
      <dgm:prSet/>
      <dgm:spPr/>
      <dgm:t>
        <a:bodyPr/>
        <a:lstStyle/>
        <a:p>
          <a:endParaRPr lang="ru-RU"/>
        </a:p>
      </dgm:t>
    </dgm:pt>
    <dgm:pt modelId="{0F9CA83E-A36E-4C22-BE0A-27657809BB02}">
      <dgm:prSet/>
      <dgm:spPr/>
      <dgm:t>
        <a:bodyPr/>
        <a:lstStyle/>
        <a:p>
          <a:r>
            <a:rPr lang="ru-RU" b="0" i="0" dirty="0"/>
            <a:t>Изменение требований и области проекта в процессе работы</a:t>
          </a:r>
          <a:endParaRPr lang="ru-RU" dirty="0"/>
        </a:p>
      </dgm:t>
    </dgm:pt>
    <dgm:pt modelId="{78D506F7-B5BD-4745-A6F2-FC6F59A18525}" type="parTrans" cxnId="{19786C06-6B70-4207-B795-3ADABA0D286B}">
      <dgm:prSet/>
      <dgm:spPr/>
      <dgm:t>
        <a:bodyPr/>
        <a:lstStyle/>
        <a:p>
          <a:endParaRPr lang="ru-RU"/>
        </a:p>
      </dgm:t>
    </dgm:pt>
    <dgm:pt modelId="{27F8F832-A861-4B4A-8191-52198881F77E}" type="sibTrans" cxnId="{19786C06-6B70-4207-B795-3ADABA0D286B}">
      <dgm:prSet/>
      <dgm:spPr/>
      <dgm:t>
        <a:bodyPr/>
        <a:lstStyle/>
        <a:p>
          <a:endParaRPr lang="ru-RU"/>
        </a:p>
      </dgm:t>
    </dgm:pt>
    <dgm:pt modelId="{826B77D2-54C4-4DDE-AC9A-7D57B4A090A9}">
      <dgm:prSet/>
      <dgm:spPr/>
      <dgm:t>
        <a:bodyPr/>
        <a:lstStyle/>
        <a:p>
          <a:r>
            <a:rPr lang="ru-RU" b="0" i="0" dirty="0"/>
            <a:t>Проблемы с планированием и </a:t>
          </a:r>
          <a:r>
            <a:rPr lang="ru-RU" b="0" i="0" dirty="0" err="1"/>
            <a:t>приоритизацией</a:t>
          </a:r>
          <a:r>
            <a:rPr lang="ru-RU" b="0" i="0" dirty="0"/>
            <a:t> задач</a:t>
          </a:r>
          <a:endParaRPr lang="ru-RU" dirty="0"/>
        </a:p>
      </dgm:t>
    </dgm:pt>
    <dgm:pt modelId="{26E38353-95A6-4A62-B391-5E3D76821BCA}" type="parTrans" cxnId="{888F74AC-227B-43F7-965A-1F24E674010C}">
      <dgm:prSet/>
      <dgm:spPr/>
      <dgm:t>
        <a:bodyPr/>
        <a:lstStyle/>
        <a:p>
          <a:endParaRPr lang="ru-RU"/>
        </a:p>
      </dgm:t>
    </dgm:pt>
    <dgm:pt modelId="{2F22F161-6B6F-424B-AB82-1CD7DE55F8A4}" type="sibTrans" cxnId="{888F74AC-227B-43F7-965A-1F24E674010C}">
      <dgm:prSet/>
      <dgm:spPr/>
      <dgm:t>
        <a:bodyPr/>
        <a:lstStyle/>
        <a:p>
          <a:endParaRPr lang="ru-RU"/>
        </a:p>
      </dgm:t>
    </dgm:pt>
    <dgm:pt modelId="{44E642EE-4AD1-4E85-BBDE-8955BF65C36E}">
      <dgm:prSet/>
      <dgm:spPr/>
      <dgm:t>
        <a:bodyPr/>
        <a:lstStyle/>
        <a:p>
          <a:r>
            <a:rPr lang="ru-RU" b="0" i="0" dirty="0"/>
            <a:t>Отсутствие опыта и знаний для выполнения некоторых задач</a:t>
          </a:r>
          <a:endParaRPr lang="ru-RU" dirty="0"/>
        </a:p>
      </dgm:t>
    </dgm:pt>
    <dgm:pt modelId="{782BBDC2-ECB6-4ED8-A90F-D62E676C2A50}" type="parTrans" cxnId="{3421EB5F-0CDB-4994-B1D6-047F343EF3DF}">
      <dgm:prSet/>
      <dgm:spPr/>
      <dgm:t>
        <a:bodyPr/>
        <a:lstStyle/>
        <a:p>
          <a:endParaRPr lang="ru-RU"/>
        </a:p>
      </dgm:t>
    </dgm:pt>
    <dgm:pt modelId="{E4B51567-0D57-4CB5-8B62-39E30AB1AD19}" type="sibTrans" cxnId="{3421EB5F-0CDB-4994-B1D6-047F343EF3DF}">
      <dgm:prSet/>
      <dgm:spPr/>
      <dgm:t>
        <a:bodyPr/>
        <a:lstStyle/>
        <a:p>
          <a:endParaRPr lang="ru-RU"/>
        </a:p>
      </dgm:t>
    </dgm:pt>
    <dgm:pt modelId="{3D454E39-6C3A-40DC-807F-D9345D5ADBC5}">
      <dgm:prSet/>
      <dgm:spPr/>
      <dgm:t>
        <a:bodyPr/>
        <a:lstStyle/>
        <a:p>
          <a:r>
            <a:rPr lang="ru-RU" b="0" i="0" dirty="0"/>
            <a:t>Неясные или противоречивые требования и задачи</a:t>
          </a:r>
          <a:endParaRPr lang="ru-RU" dirty="0"/>
        </a:p>
      </dgm:t>
    </dgm:pt>
    <dgm:pt modelId="{D72C2609-5834-45CB-A152-7AF2522FED73}" type="parTrans" cxnId="{761199BD-D626-4D64-BB40-027A64A36945}">
      <dgm:prSet/>
      <dgm:spPr/>
      <dgm:t>
        <a:bodyPr/>
        <a:lstStyle/>
        <a:p>
          <a:endParaRPr lang="ru-RU"/>
        </a:p>
      </dgm:t>
    </dgm:pt>
    <dgm:pt modelId="{677686D7-C0C1-409A-9D46-36E5D28EDB5C}" type="sibTrans" cxnId="{761199BD-D626-4D64-BB40-027A64A36945}">
      <dgm:prSet/>
      <dgm:spPr/>
      <dgm:t>
        <a:bodyPr/>
        <a:lstStyle/>
        <a:p>
          <a:endParaRPr lang="ru-RU"/>
        </a:p>
      </dgm:t>
    </dgm:pt>
    <dgm:pt modelId="{0BD0E9AD-5A01-43D5-8613-B249C783F160}">
      <dgm:prSet/>
      <dgm:spPr/>
      <dgm:t>
        <a:bodyPr/>
        <a:lstStyle/>
        <a:p>
          <a:r>
            <a:rPr lang="ru-RU" b="0" i="0" dirty="0"/>
            <a:t>Проблемы с качеством выполненных работ и необходимость их переделывать</a:t>
          </a:r>
          <a:endParaRPr lang="ru-RU" dirty="0"/>
        </a:p>
      </dgm:t>
    </dgm:pt>
    <dgm:pt modelId="{E69BEA36-2B96-4062-9863-EF3C8FF63520}" type="parTrans" cxnId="{E00B844A-95FE-490B-9628-0183EA8E4512}">
      <dgm:prSet/>
      <dgm:spPr/>
      <dgm:t>
        <a:bodyPr/>
        <a:lstStyle/>
        <a:p>
          <a:endParaRPr lang="ru-RU"/>
        </a:p>
      </dgm:t>
    </dgm:pt>
    <dgm:pt modelId="{984403AF-3A12-4F7A-8ED5-4FCD9ABF77F0}" type="sibTrans" cxnId="{E00B844A-95FE-490B-9628-0183EA8E4512}">
      <dgm:prSet/>
      <dgm:spPr/>
      <dgm:t>
        <a:bodyPr/>
        <a:lstStyle/>
        <a:p>
          <a:endParaRPr lang="ru-RU"/>
        </a:p>
      </dgm:t>
    </dgm:pt>
    <dgm:pt modelId="{74D89D16-2549-47B3-94A1-1DDB1765A497}">
      <dgm:prSet/>
      <dgm:spPr/>
      <dgm:t>
        <a:bodyPr/>
        <a:lstStyle/>
        <a:p>
          <a:r>
            <a:rPr lang="ru-RU" b="0" i="0" dirty="0"/>
            <a:t>Несовместимость систем и приложений при интеграции</a:t>
          </a:r>
          <a:endParaRPr lang="ru-RU" dirty="0"/>
        </a:p>
      </dgm:t>
    </dgm:pt>
    <dgm:pt modelId="{72406A69-55B7-41EC-9011-5A58CA238E35}" type="parTrans" cxnId="{02938D42-E242-4FCE-A1B5-39FA129CBF46}">
      <dgm:prSet/>
      <dgm:spPr/>
      <dgm:t>
        <a:bodyPr/>
        <a:lstStyle/>
        <a:p>
          <a:endParaRPr lang="ru-RU"/>
        </a:p>
      </dgm:t>
    </dgm:pt>
    <dgm:pt modelId="{703D60BA-9E39-47AD-B500-CCB7EC85EB90}" type="sibTrans" cxnId="{02938D42-E242-4FCE-A1B5-39FA129CBF46}">
      <dgm:prSet/>
      <dgm:spPr/>
      <dgm:t>
        <a:bodyPr/>
        <a:lstStyle/>
        <a:p>
          <a:endParaRPr lang="ru-RU"/>
        </a:p>
      </dgm:t>
    </dgm:pt>
    <dgm:pt modelId="{1C97E67A-A670-44E0-9F02-B2250F9B2ED1}">
      <dgm:prSet/>
      <dgm:spPr/>
      <dgm:t>
        <a:bodyPr/>
        <a:lstStyle/>
        <a:p>
          <a:r>
            <a:rPr lang="ru-RU" b="0" i="0" dirty="0"/>
            <a:t>Проблемы с передачей и обменом данных между различными системами</a:t>
          </a:r>
          <a:endParaRPr lang="ru-RU" dirty="0"/>
        </a:p>
      </dgm:t>
    </dgm:pt>
    <dgm:pt modelId="{B91A6E0E-2C98-4206-B024-02B0B8D90246}" type="parTrans" cxnId="{2639118C-F7B4-483B-A290-89DFB22A3434}">
      <dgm:prSet/>
      <dgm:spPr/>
      <dgm:t>
        <a:bodyPr/>
        <a:lstStyle/>
        <a:p>
          <a:endParaRPr lang="ru-RU"/>
        </a:p>
      </dgm:t>
    </dgm:pt>
    <dgm:pt modelId="{DD18E1CB-DF5E-4706-8776-062B3C2264BE}" type="sibTrans" cxnId="{2639118C-F7B4-483B-A290-89DFB22A3434}">
      <dgm:prSet/>
      <dgm:spPr/>
      <dgm:t>
        <a:bodyPr/>
        <a:lstStyle/>
        <a:p>
          <a:endParaRPr lang="ru-RU"/>
        </a:p>
      </dgm:t>
    </dgm:pt>
    <dgm:pt modelId="{D5FBF9B8-9435-41C5-895B-95BD1F134B05}">
      <dgm:prSet/>
      <dgm:spPr/>
      <dgm:t>
        <a:bodyPr/>
        <a:lstStyle/>
        <a:p>
          <a:r>
            <a:rPr lang="ru-RU" b="0" i="0" dirty="0"/>
            <a:t>Сложности в адаптации существующей инфраструктуры под новое решение</a:t>
          </a:r>
          <a:endParaRPr lang="ru-RU" dirty="0"/>
        </a:p>
      </dgm:t>
    </dgm:pt>
    <dgm:pt modelId="{6C553680-4DCB-4C3A-928F-76873442067E}" type="parTrans" cxnId="{D7C59E71-2A72-4D3A-8CA0-0F345164E9D8}">
      <dgm:prSet/>
      <dgm:spPr/>
      <dgm:t>
        <a:bodyPr/>
        <a:lstStyle/>
        <a:p>
          <a:endParaRPr lang="ru-RU"/>
        </a:p>
      </dgm:t>
    </dgm:pt>
    <dgm:pt modelId="{E8D9703F-F028-4517-85BD-A696BE369B36}" type="sibTrans" cxnId="{D7C59E71-2A72-4D3A-8CA0-0F345164E9D8}">
      <dgm:prSet/>
      <dgm:spPr/>
      <dgm:t>
        <a:bodyPr/>
        <a:lstStyle/>
        <a:p>
          <a:endParaRPr lang="ru-RU"/>
        </a:p>
      </dgm:t>
    </dgm:pt>
    <dgm:pt modelId="{E433B338-4054-444C-AAC2-AB9A3677F04E}">
      <dgm:prSet/>
      <dgm:spPr/>
      <dgm:t>
        <a:bodyPr/>
        <a:lstStyle/>
        <a:p>
          <a:r>
            <a:rPr lang="ru-RU" b="0" i="0" dirty="0"/>
            <a:t>Недостаточная поддержка и документация по интеграции</a:t>
          </a:r>
          <a:endParaRPr lang="ru-RU" dirty="0"/>
        </a:p>
      </dgm:t>
    </dgm:pt>
    <dgm:pt modelId="{BA416124-32E1-425E-BF6A-5C24D82BADA8}" type="parTrans" cxnId="{54AB2F3A-C2E4-4090-81AD-56867A39D297}">
      <dgm:prSet/>
      <dgm:spPr/>
      <dgm:t>
        <a:bodyPr/>
        <a:lstStyle/>
        <a:p>
          <a:endParaRPr lang="ru-RU"/>
        </a:p>
      </dgm:t>
    </dgm:pt>
    <dgm:pt modelId="{7FAC5F9E-44B3-4856-8DC5-ACC3B4D1FA00}" type="sibTrans" cxnId="{54AB2F3A-C2E4-4090-81AD-56867A39D297}">
      <dgm:prSet/>
      <dgm:spPr/>
      <dgm:t>
        <a:bodyPr/>
        <a:lstStyle/>
        <a:p>
          <a:endParaRPr lang="ru-RU"/>
        </a:p>
      </dgm:t>
    </dgm:pt>
    <dgm:pt modelId="{0844D7A4-1C75-4ECB-8A98-D534614CD4C8}">
      <dgm:prSet/>
      <dgm:spPr/>
      <dgm:t>
        <a:bodyPr/>
        <a:lstStyle/>
        <a:p>
          <a:r>
            <a:rPr lang="ru-RU" b="0" i="0" dirty="0"/>
            <a:t>Проблемы с интеграцией систем на разных платформах и архитектурах</a:t>
          </a:r>
          <a:endParaRPr lang="ru-RU" dirty="0"/>
        </a:p>
      </dgm:t>
    </dgm:pt>
    <dgm:pt modelId="{BA259C19-1E47-4CC5-B994-CB436544C74C}" type="parTrans" cxnId="{DFA32ED4-8176-4A69-80A8-7440179A4F35}">
      <dgm:prSet/>
      <dgm:spPr/>
      <dgm:t>
        <a:bodyPr/>
        <a:lstStyle/>
        <a:p>
          <a:endParaRPr lang="ru-RU"/>
        </a:p>
      </dgm:t>
    </dgm:pt>
    <dgm:pt modelId="{586F48D9-DE28-4839-9D3D-1C0F53061251}" type="sibTrans" cxnId="{DFA32ED4-8176-4A69-80A8-7440179A4F35}">
      <dgm:prSet/>
      <dgm:spPr/>
      <dgm:t>
        <a:bodyPr/>
        <a:lstStyle/>
        <a:p>
          <a:endParaRPr lang="ru-RU"/>
        </a:p>
      </dgm:t>
    </dgm:pt>
    <dgm:pt modelId="{95AEAD06-F83E-41B6-B894-49467873329D}">
      <dgm:prSet/>
      <dgm:spPr/>
      <dgm:t>
        <a:bodyPr/>
        <a:lstStyle/>
        <a:p>
          <a:r>
            <a:rPr lang="ru-RU" b="0" i="0" dirty="0"/>
            <a:t>Недостаточное тестирование и проверка работы интегрированных систем</a:t>
          </a:r>
          <a:endParaRPr lang="ru-RU" dirty="0"/>
        </a:p>
      </dgm:t>
    </dgm:pt>
    <dgm:pt modelId="{3FC7EA32-20BF-4C38-8AE6-CD0133BCF442}" type="parTrans" cxnId="{6131ADCD-81F7-4210-BCF2-839E10889EF9}">
      <dgm:prSet/>
      <dgm:spPr/>
      <dgm:t>
        <a:bodyPr/>
        <a:lstStyle/>
        <a:p>
          <a:endParaRPr lang="ru-RU"/>
        </a:p>
      </dgm:t>
    </dgm:pt>
    <dgm:pt modelId="{46AA64BA-9E33-427B-BD0B-0CB96ADAD75D}" type="sibTrans" cxnId="{6131ADCD-81F7-4210-BCF2-839E10889EF9}">
      <dgm:prSet/>
      <dgm:spPr/>
      <dgm:t>
        <a:bodyPr/>
        <a:lstStyle/>
        <a:p>
          <a:endParaRPr lang="ru-RU"/>
        </a:p>
      </dgm:t>
    </dgm:pt>
    <dgm:pt modelId="{A140A2A1-1636-4370-838E-523EEFD79282}" type="pres">
      <dgm:prSet presAssocID="{8AA20905-3954-474B-A606-562BCA026DC1}" presName="Name0" presStyleCnt="0">
        <dgm:presLayoutVars>
          <dgm:dir/>
          <dgm:animLvl val="lvl"/>
          <dgm:resizeHandles val="exact"/>
        </dgm:presLayoutVars>
      </dgm:prSet>
      <dgm:spPr/>
    </dgm:pt>
    <dgm:pt modelId="{415F24C6-5CE4-435B-B887-B05AC6AEBD1B}" type="pres">
      <dgm:prSet presAssocID="{DC13AB6D-DEA2-4CBB-AC69-1EF1A6AD1512}" presName="composite" presStyleCnt="0"/>
      <dgm:spPr/>
    </dgm:pt>
    <dgm:pt modelId="{630E106F-6824-4C8B-9326-EBB419553411}" type="pres">
      <dgm:prSet presAssocID="{DC13AB6D-DEA2-4CBB-AC69-1EF1A6AD15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47CC92-D084-4B87-A2AD-AB116E8A128D}" type="pres">
      <dgm:prSet presAssocID="{DC13AB6D-DEA2-4CBB-AC69-1EF1A6AD1512}" presName="desTx" presStyleLbl="alignAccFollowNode1" presStyleIdx="0" presStyleCnt="3">
        <dgm:presLayoutVars>
          <dgm:bulletEnabled val="1"/>
        </dgm:presLayoutVars>
      </dgm:prSet>
      <dgm:spPr/>
    </dgm:pt>
    <dgm:pt modelId="{51809831-0EB2-416C-9DD1-5A8F809A4C4C}" type="pres">
      <dgm:prSet presAssocID="{9C64CC83-643C-4E12-8F97-BC19DC031190}" presName="space" presStyleCnt="0"/>
      <dgm:spPr/>
    </dgm:pt>
    <dgm:pt modelId="{0E0D11C7-0E60-4739-963C-7C5F2D600D23}" type="pres">
      <dgm:prSet presAssocID="{53742231-981F-480A-940F-203EC2F7423F}" presName="composite" presStyleCnt="0"/>
      <dgm:spPr/>
    </dgm:pt>
    <dgm:pt modelId="{CE5CA92C-C50E-4112-9E97-93465631E47C}" type="pres">
      <dgm:prSet presAssocID="{53742231-981F-480A-940F-203EC2F7423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8C140E-1247-4449-B88E-9B4ED34FC2EE}" type="pres">
      <dgm:prSet presAssocID="{53742231-981F-480A-940F-203EC2F7423F}" presName="desTx" presStyleLbl="alignAccFollowNode1" presStyleIdx="1" presStyleCnt="3">
        <dgm:presLayoutVars>
          <dgm:bulletEnabled val="1"/>
        </dgm:presLayoutVars>
      </dgm:prSet>
      <dgm:spPr/>
    </dgm:pt>
    <dgm:pt modelId="{36226517-AAEE-4999-939A-13071E9E57AB}" type="pres">
      <dgm:prSet presAssocID="{EF449C32-A7AE-4099-9E9B-9E2F736A89CE}" presName="space" presStyleCnt="0"/>
      <dgm:spPr/>
    </dgm:pt>
    <dgm:pt modelId="{BDBE8692-667B-4389-BECE-3D8E90E78EA9}" type="pres">
      <dgm:prSet presAssocID="{9EF41CC5-EF3B-4A6D-8229-3F1333EADFB3}" presName="composite" presStyleCnt="0"/>
      <dgm:spPr/>
    </dgm:pt>
    <dgm:pt modelId="{56A41C23-D1F5-47B3-B4BB-48D5C89DC431}" type="pres">
      <dgm:prSet presAssocID="{9EF41CC5-EF3B-4A6D-8229-3F1333EADF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78A020-A174-4F23-879E-255AB3ED0A46}" type="pres">
      <dgm:prSet presAssocID="{9EF41CC5-EF3B-4A6D-8229-3F1333EADF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3898803-3CE6-4E99-8905-14EB1881EBD6}" type="presOf" srcId="{0E1EF579-4D89-4100-8701-1961780374F5}" destId="{FC47CC92-D084-4B87-A2AD-AB116E8A128D}" srcOrd="0" destOrd="0" presId="urn:microsoft.com/office/officeart/2005/8/layout/hList1"/>
    <dgm:cxn modelId="{19786C06-6B70-4207-B795-3ADABA0D286B}" srcId="{53742231-981F-480A-940F-203EC2F7423F}" destId="{0F9CA83E-A36E-4C22-BE0A-27657809BB02}" srcOrd="0" destOrd="0" parTransId="{78D506F7-B5BD-4745-A6F2-FC6F59A18525}" sibTransId="{27F8F832-A861-4B4A-8191-52198881F77E}"/>
    <dgm:cxn modelId="{38CA950D-00FE-4859-8B06-EA28D4383020}" type="presOf" srcId="{8AA20905-3954-474B-A606-562BCA026DC1}" destId="{A140A2A1-1636-4370-838E-523EEFD79282}" srcOrd="0" destOrd="0" presId="urn:microsoft.com/office/officeart/2005/8/layout/hList1"/>
    <dgm:cxn modelId="{8CA15A11-9058-4473-AF2B-70B77D0072D2}" type="presOf" srcId="{1C97E67A-A670-44E0-9F02-B2250F9B2ED1}" destId="{AA78A020-A174-4F23-879E-255AB3ED0A46}" srcOrd="0" destOrd="1" presId="urn:microsoft.com/office/officeart/2005/8/layout/hList1"/>
    <dgm:cxn modelId="{42C74B18-270E-41D8-BB73-2A12A2D5AD0D}" type="presOf" srcId="{3D454E39-6C3A-40DC-807F-D9345D5ADBC5}" destId="{FE8C140E-1247-4449-B88E-9B4ED34FC2EE}" srcOrd="0" destOrd="3" presId="urn:microsoft.com/office/officeart/2005/8/layout/hList1"/>
    <dgm:cxn modelId="{54AB2F3A-C2E4-4090-81AD-56867A39D297}" srcId="{9EF41CC5-EF3B-4A6D-8229-3F1333EADFB3}" destId="{E433B338-4054-444C-AAC2-AB9A3677F04E}" srcOrd="3" destOrd="0" parTransId="{BA416124-32E1-425E-BF6A-5C24D82BADA8}" sibTransId="{7FAC5F9E-44B3-4856-8DC5-ACC3B4D1FA00}"/>
    <dgm:cxn modelId="{88C0BC5D-FEF7-4BA5-A2B1-FF71BF15A4DE}" type="presOf" srcId="{D5FBF9B8-9435-41C5-895B-95BD1F134B05}" destId="{AA78A020-A174-4F23-879E-255AB3ED0A46}" srcOrd="0" destOrd="2" presId="urn:microsoft.com/office/officeart/2005/8/layout/hList1"/>
    <dgm:cxn modelId="{3421EB5F-0CDB-4994-B1D6-047F343EF3DF}" srcId="{53742231-981F-480A-940F-203EC2F7423F}" destId="{44E642EE-4AD1-4E85-BBDE-8955BF65C36E}" srcOrd="2" destOrd="0" parTransId="{782BBDC2-ECB6-4ED8-A90F-D62E676C2A50}" sibTransId="{E4B51567-0D57-4CB5-8B62-39E30AB1AD19}"/>
    <dgm:cxn modelId="{02938D42-E242-4FCE-A1B5-39FA129CBF46}" srcId="{9EF41CC5-EF3B-4A6D-8229-3F1333EADFB3}" destId="{74D89D16-2549-47B3-94A1-1DDB1765A497}" srcOrd="0" destOrd="0" parTransId="{72406A69-55B7-41EC-9011-5A58CA238E35}" sibTransId="{703D60BA-9E39-47AD-B500-CCB7EC85EB90}"/>
    <dgm:cxn modelId="{D56F0663-F47D-4FEB-B1C8-0FD3E5058D1A}" srcId="{DC13AB6D-DEA2-4CBB-AC69-1EF1A6AD1512}" destId="{E80AD7DC-7273-4898-8F42-2E0B967D8728}" srcOrd="3" destOrd="0" parTransId="{247D1F96-9852-4604-8A9C-B7BCFC9A0EED}" sibTransId="{3F4F0F08-42F0-4C55-8652-67DD25771864}"/>
    <dgm:cxn modelId="{3A1BA068-75A8-4B29-855C-82DB8E6ED2D0}" type="presOf" srcId="{826B77D2-54C4-4DDE-AC9A-7D57B4A090A9}" destId="{FE8C140E-1247-4449-B88E-9B4ED34FC2EE}" srcOrd="0" destOrd="1" presId="urn:microsoft.com/office/officeart/2005/8/layout/hList1"/>
    <dgm:cxn modelId="{E00B844A-95FE-490B-9628-0183EA8E4512}" srcId="{53742231-981F-480A-940F-203EC2F7423F}" destId="{0BD0E9AD-5A01-43D5-8613-B249C783F160}" srcOrd="4" destOrd="0" parTransId="{E69BEA36-2B96-4062-9863-EF3C8FF63520}" sibTransId="{984403AF-3A12-4F7A-8ED5-4FCD9ABF77F0}"/>
    <dgm:cxn modelId="{D7C59E71-2A72-4D3A-8CA0-0F345164E9D8}" srcId="{9EF41CC5-EF3B-4A6D-8229-3F1333EADFB3}" destId="{D5FBF9B8-9435-41C5-895B-95BD1F134B05}" srcOrd="2" destOrd="0" parTransId="{6C553680-4DCB-4C3A-928F-76873442067E}" sibTransId="{E8D9703F-F028-4517-85BD-A696BE369B36}"/>
    <dgm:cxn modelId="{857BF457-EF91-44EB-8D9A-DD54ED34294E}" srcId="{DC13AB6D-DEA2-4CBB-AC69-1EF1A6AD1512}" destId="{0E1EF579-4D89-4100-8701-1961780374F5}" srcOrd="0" destOrd="0" parTransId="{E7B27CBB-1C6B-4ED9-972D-7B916B04E64D}" sibTransId="{DB0E8722-D5EC-42B5-93C5-E628F2E202EA}"/>
    <dgm:cxn modelId="{DFBC2586-9B0A-4921-83AB-7324418E36AF}" srcId="{DC13AB6D-DEA2-4CBB-AC69-1EF1A6AD1512}" destId="{48F8400A-235D-40D9-8A33-00E828F6060A}" srcOrd="1" destOrd="0" parTransId="{AC54C879-CFD2-429A-8781-DDBBED0472AE}" sibTransId="{65E33149-B0DC-42B8-98C1-A9236BA37871}"/>
    <dgm:cxn modelId="{2FDDCB86-1224-4CFD-88B9-92165EC5C067}" type="presOf" srcId="{E80AD7DC-7273-4898-8F42-2E0B967D8728}" destId="{FC47CC92-D084-4B87-A2AD-AB116E8A128D}" srcOrd="0" destOrd="3" presId="urn:microsoft.com/office/officeart/2005/8/layout/hList1"/>
    <dgm:cxn modelId="{27DECA87-7A1C-4BDD-936A-1E19CBDC360A}" type="presOf" srcId="{0BD0E9AD-5A01-43D5-8613-B249C783F160}" destId="{FE8C140E-1247-4449-B88E-9B4ED34FC2EE}" srcOrd="0" destOrd="4" presId="urn:microsoft.com/office/officeart/2005/8/layout/hList1"/>
    <dgm:cxn modelId="{2639118C-F7B4-483B-A290-89DFB22A3434}" srcId="{9EF41CC5-EF3B-4A6D-8229-3F1333EADFB3}" destId="{1C97E67A-A670-44E0-9F02-B2250F9B2ED1}" srcOrd="1" destOrd="0" parTransId="{B91A6E0E-2C98-4206-B024-02B0B8D90246}" sibTransId="{DD18E1CB-DF5E-4706-8776-062B3C2264BE}"/>
    <dgm:cxn modelId="{CFF61292-7E41-4842-BB4F-CEF60627B37F}" type="presOf" srcId="{53742231-981F-480A-940F-203EC2F7423F}" destId="{CE5CA92C-C50E-4112-9E97-93465631E47C}" srcOrd="0" destOrd="0" presId="urn:microsoft.com/office/officeart/2005/8/layout/hList1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888F74AC-227B-43F7-965A-1F24E674010C}" srcId="{53742231-981F-480A-940F-203EC2F7423F}" destId="{826B77D2-54C4-4DDE-AC9A-7D57B4A090A9}" srcOrd="1" destOrd="0" parTransId="{26E38353-95A6-4A62-B391-5E3D76821BCA}" sibTransId="{2F22F161-6B6F-424B-AB82-1CD7DE55F8A4}"/>
    <dgm:cxn modelId="{BB7E12B8-26E1-4D5C-AEF1-05F400FE757B}" type="presOf" srcId="{9EF41CC5-EF3B-4A6D-8229-3F1333EADFB3}" destId="{56A41C23-D1F5-47B3-B4BB-48D5C89DC431}" srcOrd="0" destOrd="0" presId="urn:microsoft.com/office/officeart/2005/8/layout/hList1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761199BD-D626-4D64-BB40-027A64A36945}" srcId="{53742231-981F-480A-940F-203EC2F7423F}" destId="{3D454E39-6C3A-40DC-807F-D9345D5ADBC5}" srcOrd="3" destOrd="0" parTransId="{D72C2609-5834-45CB-A152-7AF2522FED73}" sibTransId="{677686D7-C0C1-409A-9D46-36E5D28EDB5C}"/>
    <dgm:cxn modelId="{68588AC1-6607-4A1E-8B00-B965F4696762}" type="presOf" srcId="{6D3A2B3C-125B-4297-95AC-52908F191209}" destId="{FC47CC92-D084-4B87-A2AD-AB116E8A128D}" srcOrd="0" destOrd="2" presId="urn:microsoft.com/office/officeart/2005/8/layout/hList1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19900EC6-882B-4DC9-88EF-3A8C1BC8B575}" type="presOf" srcId="{74D89D16-2549-47B3-94A1-1DDB1765A497}" destId="{AA78A020-A174-4F23-879E-255AB3ED0A46}" srcOrd="0" destOrd="0" presId="urn:microsoft.com/office/officeart/2005/8/layout/hList1"/>
    <dgm:cxn modelId="{55273BC6-C5B3-4A0F-B7D6-9905209C27B1}" type="presOf" srcId="{0844D7A4-1C75-4ECB-8A98-D534614CD4C8}" destId="{AA78A020-A174-4F23-879E-255AB3ED0A46}" srcOrd="0" destOrd="4" presId="urn:microsoft.com/office/officeart/2005/8/layout/hList1"/>
    <dgm:cxn modelId="{342EEEC7-5199-41D6-BCF1-72494ECBEA87}" type="presOf" srcId="{48F8400A-235D-40D9-8A33-00E828F6060A}" destId="{FC47CC92-D084-4B87-A2AD-AB116E8A128D}" srcOrd="0" destOrd="1" presId="urn:microsoft.com/office/officeart/2005/8/layout/hList1"/>
    <dgm:cxn modelId="{6131ADCD-81F7-4210-BCF2-839E10889EF9}" srcId="{9EF41CC5-EF3B-4A6D-8229-3F1333EADFB3}" destId="{95AEAD06-F83E-41B6-B894-49467873329D}" srcOrd="5" destOrd="0" parTransId="{3FC7EA32-20BF-4C38-8AE6-CD0133BCF442}" sibTransId="{46AA64BA-9E33-427B-BD0B-0CB96ADAD75D}"/>
    <dgm:cxn modelId="{DFA32ED4-8176-4A69-80A8-7440179A4F35}" srcId="{9EF41CC5-EF3B-4A6D-8229-3F1333EADFB3}" destId="{0844D7A4-1C75-4ECB-8A98-D534614CD4C8}" srcOrd="4" destOrd="0" parTransId="{BA259C19-1E47-4CC5-B994-CB436544C74C}" sibTransId="{586F48D9-DE28-4839-9D3D-1C0F53061251}"/>
    <dgm:cxn modelId="{EEFDCED6-65C0-48AE-81E9-E165C4903704}" srcId="{DC13AB6D-DEA2-4CBB-AC69-1EF1A6AD1512}" destId="{6D3A2B3C-125B-4297-95AC-52908F191209}" srcOrd="2" destOrd="0" parTransId="{BF9B11FF-695F-420E-BF2C-46BAC90A4838}" sibTransId="{3FAC2C0B-0991-4CDE-A0E7-59A3B5341BF9}"/>
    <dgm:cxn modelId="{B219A0E1-4753-4B20-BB11-D8FAA9F58F23}" type="presOf" srcId="{95AEAD06-F83E-41B6-B894-49467873329D}" destId="{AA78A020-A174-4F23-879E-255AB3ED0A46}" srcOrd="0" destOrd="5" presId="urn:microsoft.com/office/officeart/2005/8/layout/hList1"/>
    <dgm:cxn modelId="{A9B29FE4-57CE-4281-9B0C-A4B0272FAD21}" type="presOf" srcId="{E433B338-4054-444C-AAC2-AB9A3677F04E}" destId="{AA78A020-A174-4F23-879E-255AB3ED0A46}" srcOrd="0" destOrd="3" presId="urn:microsoft.com/office/officeart/2005/8/layout/hList1"/>
    <dgm:cxn modelId="{1DF4D9E4-F0FC-4778-8695-4C2033F73F19}" type="presOf" srcId="{DC13AB6D-DEA2-4CBB-AC69-1EF1A6AD1512}" destId="{630E106F-6824-4C8B-9326-EBB419553411}" srcOrd="0" destOrd="0" presId="urn:microsoft.com/office/officeart/2005/8/layout/hList1"/>
    <dgm:cxn modelId="{CA3B4CF4-FEBD-41A7-A597-A5C835B38959}" type="presOf" srcId="{0F9CA83E-A36E-4C22-BE0A-27657809BB02}" destId="{FE8C140E-1247-4449-B88E-9B4ED34FC2EE}" srcOrd="0" destOrd="0" presId="urn:microsoft.com/office/officeart/2005/8/layout/hList1"/>
    <dgm:cxn modelId="{20BF9DF6-EC5A-4AB0-8E8F-588C5AE935C2}" type="presOf" srcId="{44E642EE-4AD1-4E85-BBDE-8955BF65C36E}" destId="{FE8C140E-1247-4449-B88E-9B4ED34FC2EE}" srcOrd="0" destOrd="2" presId="urn:microsoft.com/office/officeart/2005/8/layout/hList1"/>
    <dgm:cxn modelId="{332D97F2-77F6-40D1-A221-7BDF1DE6CDE8}" type="presParOf" srcId="{A140A2A1-1636-4370-838E-523EEFD79282}" destId="{415F24C6-5CE4-435B-B887-B05AC6AEBD1B}" srcOrd="0" destOrd="0" presId="urn:microsoft.com/office/officeart/2005/8/layout/hList1"/>
    <dgm:cxn modelId="{7EFC84BD-617D-489D-91B8-E1911AD3C5C4}" type="presParOf" srcId="{415F24C6-5CE4-435B-B887-B05AC6AEBD1B}" destId="{630E106F-6824-4C8B-9326-EBB419553411}" srcOrd="0" destOrd="0" presId="urn:microsoft.com/office/officeart/2005/8/layout/hList1"/>
    <dgm:cxn modelId="{A3D1337F-0FDB-4442-9195-0D7DFECE58A5}" type="presParOf" srcId="{415F24C6-5CE4-435B-B887-B05AC6AEBD1B}" destId="{FC47CC92-D084-4B87-A2AD-AB116E8A128D}" srcOrd="1" destOrd="0" presId="urn:microsoft.com/office/officeart/2005/8/layout/hList1"/>
    <dgm:cxn modelId="{EEB43612-03AD-4B76-8235-87D17C7D8066}" type="presParOf" srcId="{A140A2A1-1636-4370-838E-523EEFD79282}" destId="{51809831-0EB2-416C-9DD1-5A8F809A4C4C}" srcOrd="1" destOrd="0" presId="urn:microsoft.com/office/officeart/2005/8/layout/hList1"/>
    <dgm:cxn modelId="{6CDD2516-EAD0-4C4F-9DC4-14DE61E0FB68}" type="presParOf" srcId="{A140A2A1-1636-4370-838E-523EEFD79282}" destId="{0E0D11C7-0E60-4739-963C-7C5F2D600D23}" srcOrd="2" destOrd="0" presId="urn:microsoft.com/office/officeart/2005/8/layout/hList1"/>
    <dgm:cxn modelId="{E9F632A1-FFD5-4461-871A-213F68DC3975}" type="presParOf" srcId="{0E0D11C7-0E60-4739-963C-7C5F2D600D23}" destId="{CE5CA92C-C50E-4112-9E97-93465631E47C}" srcOrd="0" destOrd="0" presId="urn:microsoft.com/office/officeart/2005/8/layout/hList1"/>
    <dgm:cxn modelId="{30ED9222-5630-4674-A791-87F2F4890DF1}" type="presParOf" srcId="{0E0D11C7-0E60-4739-963C-7C5F2D600D23}" destId="{FE8C140E-1247-4449-B88E-9B4ED34FC2EE}" srcOrd="1" destOrd="0" presId="urn:microsoft.com/office/officeart/2005/8/layout/hList1"/>
    <dgm:cxn modelId="{A2030C2B-646C-4FC0-AB68-8365487E446B}" type="presParOf" srcId="{A140A2A1-1636-4370-838E-523EEFD79282}" destId="{36226517-AAEE-4999-939A-13071E9E57AB}" srcOrd="3" destOrd="0" presId="urn:microsoft.com/office/officeart/2005/8/layout/hList1"/>
    <dgm:cxn modelId="{122C90C6-5A73-47A7-8C2C-8F58F0AC1F07}" type="presParOf" srcId="{A140A2A1-1636-4370-838E-523EEFD79282}" destId="{BDBE8692-667B-4389-BECE-3D8E90E78EA9}" srcOrd="4" destOrd="0" presId="urn:microsoft.com/office/officeart/2005/8/layout/hList1"/>
    <dgm:cxn modelId="{EAE1DB22-5AA2-4455-835F-CA7AF163C9B5}" type="presParOf" srcId="{BDBE8692-667B-4389-BECE-3D8E90E78EA9}" destId="{56A41C23-D1F5-47B3-B4BB-48D5C89DC431}" srcOrd="0" destOrd="0" presId="urn:microsoft.com/office/officeart/2005/8/layout/hList1"/>
    <dgm:cxn modelId="{180F6FC0-D49F-42AA-B398-AB02AF416A72}" type="presParOf" srcId="{BDBE8692-667B-4389-BECE-3D8E90E78EA9}" destId="{AA78A020-A174-4F23-879E-255AB3ED0A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/>
        <a:lstStyle/>
        <a:p>
          <a:r>
            <a:rPr lang="ru-RU" b="1" i="0" dirty="0"/>
            <a:t>Риски приёмки продукта проекта пользователями</a:t>
          </a:r>
          <a:endParaRPr lang="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ru-RU" b="1" i="0" cap="none" dirty="0"/>
            <a:t>Риски коммерческого характера</a:t>
          </a:r>
          <a:endParaRPr lang="ru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49C32-A7AE-4099-9E9B-9E2F736A89CE}" type="sibTrans" cxnId="{F226B1C2-5D99-403A-8240-EAD6BD4D8534}">
      <dgm:prSet phldrT="02" phldr="0"/>
      <dgm:spPr/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ru-RU" b="1" i="0" cap="none" dirty="0"/>
            <a:t>Риски несоблюдения технологий</a:t>
          </a:r>
          <a:endParaRPr lang="ru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6DD7C-B953-4119-9F64-9914E467ECBF}" type="sibTrans" cxnId="{E476EEBC-7C9F-4E07-BD58-1044B9769B64}">
      <dgm:prSet phldrT="03" phldr="0"/>
      <dgm:spPr/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0E1EF579-4D89-4100-8701-1961780374F5}">
      <dgm:prSet/>
      <dgm:spPr/>
      <dgm:t>
        <a:bodyPr/>
        <a:lstStyle/>
        <a:p>
          <a:r>
            <a:rPr lang="ru-RU" b="0" i="0" dirty="0"/>
            <a:t>Недостаточное обучение и подготовка пользователей к новому продукту</a:t>
          </a:r>
          <a:endParaRPr lang="ru-RU" dirty="0"/>
        </a:p>
      </dgm:t>
    </dgm:pt>
    <dgm:pt modelId="{E7B27CBB-1C6B-4ED9-972D-7B916B04E64D}" type="parTrans" cxnId="{857BF457-EF91-44EB-8D9A-DD54ED34294E}">
      <dgm:prSet/>
      <dgm:spPr/>
      <dgm:t>
        <a:bodyPr/>
        <a:lstStyle/>
        <a:p>
          <a:endParaRPr lang="ru-RU"/>
        </a:p>
      </dgm:t>
    </dgm:pt>
    <dgm:pt modelId="{DB0E8722-D5EC-42B5-93C5-E628F2E202EA}" type="sibTrans" cxnId="{857BF457-EF91-44EB-8D9A-DD54ED34294E}">
      <dgm:prSet/>
      <dgm:spPr/>
      <dgm:t>
        <a:bodyPr/>
        <a:lstStyle/>
        <a:p>
          <a:endParaRPr lang="ru-RU"/>
        </a:p>
      </dgm:t>
    </dgm:pt>
    <dgm:pt modelId="{0F9CA83E-A36E-4C22-BE0A-27657809BB02}">
      <dgm:prSet/>
      <dgm:spPr/>
      <dgm:t>
        <a:bodyPr/>
        <a:lstStyle/>
        <a:p>
          <a:r>
            <a:rPr lang="ru-RU" b="0" i="0" dirty="0"/>
            <a:t>Появление новых конкурентов и угроза потери доли рынка</a:t>
          </a:r>
          <a:endParaRPr lang="ru-RU" dirty="0"/>
        </a:p>
      </dgm:t>
    </dgm:pt>
    <dgm:pt modelId="{78D506F7-B5BD-4745-A6F2-FC6F59A18525}" type="parTrans" cxnId="{19786C06-6B70-4207-B795-3ADABA0D286B}">
      <dgm:prSet/>
      <dgm:spPr/>
      <dgm:t>
        <a:bodyPr/>
        <a:lstStyle/>
        <a:p>
          <a:endParaRPr lang="ru-RU"/>
        </a:p>
      </dgm:t>
    </dgm:pt>
    <dgm:pt modelId="{27F8F832-A861-4B4A-8191-52198881F77E}" type="sibTrans" cxnId="{19786C06-6B70-4207-B795-3ADABA0D286B}">
      <dgm:prSet/>
      <dgm:spPr/>
      <dgm:t>
        <a:bodyPr/>
        <a:lstStyle/>
        <a:p>
          <a:endParaRPr lang="ru-RU"/>
        </a:p>
      </dgm:t>
    </dgm:pt>
    <dgm:pt modelId="{74D89D16-2549-47B3-94A1-1DDB1765A497}">
      <dgm:prSet/>
      <dgm:spPr/>
      <dgm:t>
        <a:bodyPr/>
        <a:lstStyle/>
        <a:p>
          <a:r>
            <a:rPr lang="ru-RU" b="0" i="0" dirty="0"/>
            <a:t>Технические проблемы и ограничения в использовании определенных технологий</a:t>
          </a:r>
          <a:endParaRPr lang="ru-RU" dirty="0"/>
        </a:p>
      </dgm:t>
    </dgm:pt>
    <dgm:pt modelId="{72406A69-55B7-41EC-9011-5A58CA238E35}" type="parTrans" cxnId="{02938D42-E242-4FCE-A1B5-39FA129CBF46}">
      <dgm:prSet/>
      <dgm:spPr/>
      <dgm:t>
        <a:bodyPr/>
        <a:lstStyle/>
        <a:p>
          <a:endParaRPr lang="ru-RU"/>
        </a:p>
      </dgm:t>
    </dgm:pt>
    <dgm:pt modelId="{703D60BA-9E39-47AD-B500-CCB7EC85EB90}" type="sibTrans" cxnId="{02938D42-E242-4FCE-A1B5-39FA129CBF46}">
      <dgm:prSet/>
      <dgm:spPr/>
      <dgm:t>
        <a:bodyPr/>
        <a:lstStyle/>
        <a:p>
          <a:endParaRPr lang="ru-RU"/>
        </a:p>
      </dgm:t>
    </dgm:pt>
    <dgm:pt modelId="{9EC5F7C4-9D0B-4D12-890A-7B3A997A4792}">
      <dgm:prSet/>
      <dgm:spPr/>
      <dgm:t>
        <a:bodyPr/>
        <a:lstStyle/>
        <a:p>
          <a:r>
            <a:rPr lang="ru-RU" b="0" i="0" dirty="0"/>
            <a:t>Недостаточная поддержка и обратная связь со стороны разработчиков</a:t>
          </a:r>
          <a:endParaRPr lang="ru-RU" dirty="0"/>
        </a:p>
      </dgm:t>
    </dgm:pt>
    <dgm:pt modelId="{49A90844-706E-458C-A21E-389865AFDE66}" type="parTrans" cxnId="{6AEF995A-7BFE-4DC3-A2B7-81B3A18FE646}">
      <dgm:prSet/>
      <dgm:spPr/>
    </dgm:pt>
    <dgm:pt modelId="{AD052760-2DB5-4DD1-ACF3-E7CCDB5E09EE}" type="sibTrans" cxnId="{6AEF995A-7BFE-4DC3-A2B7-81B3A18FE646}">
      <dgm:prSet/>
      <dgm:spPr/>
    </dgm:pt>
    <dgm:pt modelId="{C79F3FEC-C730-4C7E-B1DB-237A28FB551A}">
      <dgm:prSet/>
      <dgm:spPr/>
      <dgm:t>
        <a:bodyPr/>
        <a:lstStyle/>
        <a:p>
          <a:r>
            <a:rPr lang="ru-RU" b="0" i="0" dirty="0"/>
            <a:t>Сложности в адаптации пользователей к новому интерфейсу и функционалу</a:t>
          </a:r>
          <a:endParaRPr lang="ru-RU" dirty="0"/>
        </a:p>
      </dgm:t>
    </dgm:pt>
    <dgm:pt modelId="{56C48A63-CF93-4EF9-B0F4-4115296549BC}" type="parTrans" cxnId="{117CB954-375E-4E88-BA56-1CC33D69DC3A}">
      <dgm:prSet/>
      <dgm:spPr/>
    </dgm:pt>
    <dgm:pt modelId="{7E3672F5-8AAA-4A44-80DC-808567663636}" type="sibTrans" cxnId="{117CB954-375E-4E88-BA56-1CC33D69DC3A}">
      <dgm:prSet/>
      <dgm:spPr/>
    </dgm:pt>
    <dgm:pt modelId="{7CC7A7FC-BD76-46DE-93AC-386FD41C8A48}">
      <dgm:prSet/>
      <dgm:spPr/>
      <dgm:t>
        <a:bodyPr/>
        <a:lstStyle/>
        <a:p>
          <a:r>
            <a:rPr lang="ru-RU" b="0" i="0" dirty="0"/>
            <a:t>Неудовлетворительное качество пользовательской документации и руководств</a:t>
          </a:r>
          <a:endParaRPr lang="ru-RU" dirty="0"/>
        </a:p>
      </dgm:t>
    </dgm:pt>
    <dgm:pt modelId="{48819486-2CB9-4B46-A894-127083E29337}" type="parTrans" cxnId="{2194EE2D-83C7-4FC0-9AB2-926FED31B9BD}">
      <dgm:prSet/>
      <dgm:spPr/>
    </dgm:pt>
    <dgm:pt modelId="{7545863D-60F4-4928-9C90-18936C321775}" type="sibTrans" cxnId="{2194EE2D-83C7-4FC0-9AB2-926FED31B9BD}">
      <dgm:prSet/>
      <dgm:spPr/>
    </dgm:pt>
    <dgm:pt modelId="{786BF1C7-BCA7-4DD8-AE61-7772C9EDA071}">
      <dgm:prSet/>
      <dgm:spPr/>
      <dgm:t>
        <a:bodyPr/>
        <a:lstStyle/>
        <a:p>
          <a:r>
            <a:rPr lang="ru-RU" b="0" i="0" dirty="0"/>
            <a:t>Негативный опыт предыдущих внедрений и недоверие к новым проектам</a:t>
          </a:r>
          <a:endParaRPr lang="ru-RU" dirty="0"/>
        </a:p>
      </dgm:t>
    </dgm:pt>
    <dgm:pt modelId="{7DB764B7-D5AD-4FB4-A2A8-8DB9CEE0AC63}" type="parTrans" cxnId="{C412007A-691B-4D7D-984D-330C672D600C}">
      <dgm:prSet/>
      <dgm:spPr/>
    </dgm:pt>
    <dgm:pt modelId="{161C8C19-FEDC-4B95-868E-8DCAAEC8DB74}" type="sibTrans" cxnId="{C412007A-691B-4D7D-984D-330C672D600C}">
      <dgm:prSet/>
      <dgm:spPr/>
    </dgm:pt>
    <dgm:pt modelId="{29D15001-9D4A-4BBD-8C7F-332B8D881AF6}">
      <dgm:prSet/>
      <dgm:spPr/>
      <dgm:t>
        <a:bodyPr/>
        <a:lstStyle/>
        <a:p>
          <a:r>
            <a:rPr lang="ru-RU" b="0" i="0" dirty="0"/>
            <a:t>Изменение законодательства и нормативных требований, которые могут повлиять на бизнес</a:t>
          </a:r>
          <a:endParaRPr lang="ru-RU" dirty="0"/>
        </a:p>
      </dgm:t>
    </dgm:pt>
    <dgm:pt modelId="{93202924-1119-4B34-9983-59C729B70269}" type="parTrans" cxnId="{3C1A9EA3-C463-4D94-A7ED-22D25AEB7906}">
      <dgm:prSet/>
      <dgm:spPr/>
    </dgm:pt>
    <dgm:pt modelId="{2E029921-D044-46F8-BB41-38E678802DF1}" type="sibTrans" cxnId="{3C1A9EA3-C463-4D94-A7ED-22D25AEB7906}">
      <dgm:prSet/>
      <dgm:spPr/>
    </dgm:pt>
    <dgm:pt modelId="{022769D6-A6C2-4F5E-BD78-4610E8FB37FD}">
      <dgm:prSet/>
      <dgm:spPr/>
      <dgm:t>
        <a:bodyPr/>
        <a:lstStyle/>
        <a:p>
          <a:r>
            <a:rPr lang="ru-RU" b="0" i="0" dirty="0"/>
            <a:t>Финансовые риски, связанные с нестабильностью рынка, изменением валютных курсов и </a:t>
          </a:r>
          <a:r>
            <a:rPr lang="ru-RU" b="0" i="0" dirty="0" err="1"/>
            <a:t>тд</a:t>
          </a:r>
          <a:endParaRPr lang="ru-RU" dirty="0"/>
        </a:p>
      </dgm:t>
    </dgm:pt>
    <dgm:pt modelId="{4EFF278A-A7F0-4ABF-8064-5D33C21E3BB5}" type="parTrans" cxnId="{2570391F-E84B-49AF-BE5D-E23898D97BD4}">
      <dgm:prSet/>
      <dgm:spPr/>
    </dgm:pt>
    <dgm:pt modelId="{B1313A21-0D21-4243-BBA1-717735529BC8}" type="sibTrans" cxnId="{2570391F-E84B-49AF-BE5D-E23898D97BD4}">
      <dgm:prSet/>
      <dgm:spPr/>
    </dgm:pt>
    <dgm:pt modelId="{1E862AB4-2081-4B87-8AA6-CD5FC4D489E9}">
      <dgm:prSet/>
      <dgm:spPr/>
      <dgm:t>
        <a:bodyPr/>
        <a:lstStyle/>
        <a:p>
          <a:r>
            <a:rPr lang="ru-RU" b="0" i="0" dirty="0"/>
            <a:t>Ошибки в оценке бюджета и затрат на проект</a:t>
          </a:r>
          <a:endParaRPr lang="ru-RU" dirty="0"/>
        </a:p>
      </dgm:t>
    </dgm:pt>
    <dgm:pt modelId="{BC286804-D506-46AC-ADC8-1CD597F998F1}" type="parTrans" cxnId="{42D3D6D8-CE33-48BE-9ADD-1059FFFEE430}">
      <dgm:prSet/>
      <dgm:spPr/>
    </dgm:pt>
    <dgm:pt modelId="{5C79BFCD-4503-4EFA-9FCB-C3FD882C389C}" type="sibTrans" cxnId="{42D3D6D8-CE33-48BE-9ADD-1059FFFEE430}">
      <dgm:prSet/>
      <dgm:spPr/>
    </dgm:pt>
    <dgm:pt modelId="{3119ADBE-0570-460F-B61B-3F3C0654679D}">
      <dgm:prSet/>
      <dgm:spPr/>
      <dgm:t>
        <a:bodyPr/>
        <a:lstStyle/>
        <a:p>
          <a:r>
            <a:rPr lang="ru-RU" b="0" i="0" dirty="0"/>
            <a:t>Негативное воздействие экономических кризисов и рыночных колебаний на бизнес</a:t>
          </a:r>
          <a:endParaRPr lang="ru-RU" dirty="0"/>
        </a:p>
      </dgm:t>
    </dgm:pt>
    <dgm:pt modelId="{585A76C2-C163-480F-8ED2-E10EE703815D}" type="parTrans" cxnId="{405A604F-D95E-4C26-86B7-AA9526BF714C}">
      <dgm:prSet/>
      <dgm:spPr/>
    </dgm:pt>
    <dgm:pt modelId="{A15410AA-0DC2-45B3-95F8-4B952FB93D48}" type="sibTrans" cxnId="{405A604F-D95E-4C26-86B7-AA9526BF714C}">
      <dgm:prSet/>
      <dgm:spPr/>
    </dgm:pt>
    <dgm:pt modelId="{89FC3786-D026-464B-8D25-47AE53780EA6}">
      <dgm:prSet/>
      <dgm:spPr/>
      <dgm:t>
        <a:bodyPr/>
        <a:lstStyle/>
        <a:p>
          <a:r>
            <a:rPr lang="ru-RU" b="0" i="0" dirty="0"/>
            <a:t>Проблемы с ценообразованием и конкурентоспособностью цен на рынке</a:t>
          </a:r>
          <a:endParaRPr lang="ru-RU" dirty="0"/>
        </a:p>
      </dgm:t>
    </dgm:pt>
    <dgm:pt modelId="{76F3E616-86D3-429A-95DF-51A7F1F8244B}" type="parTrans" cxnId="{25C0DAE9-94C3-4D2A-B164-72C6378D7AC1}">
      <dgm:prSet/>
      <dgm:spPr/>
    </dgm:pt>
    <dgm:pt modelId="{F448B95C-3BD4-4B6A-844F-07BCB2530A99}" type="sibTrans" cxnId="{25C0DAE9-94C3-4D2A-B164-72C6378D7AC1}">
      <dgm:prSet/>
      <dgm:spPr/>
    </dgm:pt>
    <dgm:pt modelId="{5D3949EE-971A-4F28-BE80-731187F1A4B7}">
      <dgm:prSet/>
      <dgm:spPr/>
      <dgm:t>
        <a:bodyPr/>
        <a:lstStyle/>
        <a:p>
          <a:r>
            <a:rPr lang="ru-RU" b="0" i="0" dirty="0"/>
            <a:t>Отсутствие квалифицированных специалистов, знакомых с выбранной технологией</a:t>
          </a:r>
          <a:endParaRPr lang="ru-RU" dirty="0"/>
        </a:p>
      </dgm:t>
    </dgm:pt>
    <dgm:pt modelId="{8D62D2F2-E93B-4632-9A65-161B7290608F}" type="parTrans" cxnId="{55A4B103-3C1F-46A1-98E3-2B49C766B18D}">
      <dgm:prSet/>
      <dgm:spPr/>
    </dgm:pt>
    <dgm:pt modelId="{247AF413-E9BB-47A2-A9ED-FF07577A4DC1}" type="sibTrans" cxnId="{55A4B103-3C1F-46A1-98E3-2B49C766B18D}">
      <dgm:prSet/>
      <dgm:spPr/>
    </dgm:pt>
    <dgm:pt modelId="{ED2FFD43-9B12-4033-996E-AE2DB079065C}">
      <dgm:prSet/>
      <dgm:spPr/>
      <dgm:t>
        <a:bodyPr/>
        <a:lstStyle/>
        <a:p>
          <a:r>
            <a:rPr lang="ru-RU" b="0" i="0" dirty="0"/>
            <a:t>Проблемы совместимости и интеграции различных технологий в рамках проекта</a:t>
          </a:r>
          <a:endParaRPr lang="ru-RU" dirty="0"/>
        </a:p>
      </dgm:t>
    </dgm:pt>
    <dgm:pt modelId="{06E83CF4-55AD-4E7E-A403-3E745D0C301E}" type="parTrans" cxnId="{C5CC1FB0-A6E5-488E-B7F4-5D646CB978F8}">
      <dgm:prSet/>
      <dgm:spPr/>
    </dgm:pt>
    <dgm:pt modelId="{EFD9225A-2E14-451A-8A27-C8612DB916FE}" type="sibTrans" cxnId="{C5CC1FB0-A6E5-488E-B7F4-5D646CB978F8}">
      <dgm:prSet/>
      <dgm:spPr/>
    </dgm:pt>
    <dgm:pt modelId="{8A9BEC4D-A290-4882-A50A-D01D49D5A604}">
      <dgm:prSet/>
      <dgm:spPr/>
      <dgm:t>
        <a:bodyPr/>
        <a:lstStyle/>
        <a:p>
          <a:r>
            <a:rPr lang="ru-RU" b="0" i="0" dirty="0"/>
            <a:t>Технические сбои и нештатные ситуации, которые могут повлиять на работу технологии</a:t>
          </a:r>
          <a:endParaRPr lang="ru-RU" dirty="0"/>
        </a:p>
      </dgm:t>
    </dgm:pt>
    <dgm:pt modelId="{0DE4E58D-7BFB-4072-BA65-510474617BE6}" type="parTrans" cxnId="{FB489181-B1C0-4E70-ADD9-48C00B71345C}">
      <dgm:prSet/>
      <dgm:spPr/>
    </dgm:pt>
    <dgm:pt modelId="{13D8035D-DB91-4E3E-ACC1-D308C50C0449}" type="sibTrans" cxnId="{FB489181-B1C0-4E70-ADD9-48C00B71345C}">
      <dgm:prSet/>
      <dgm:spPr/>
    </dgm:pt>
    <dgm:pt modelId="{A626A046-0B52-400F-9E0E-619E49BDC9F9}">
      <dgm:prSet/>
      <dgm:spPr/>
      <dgm:t>
        <a:bodyPr/>
        <a:lstStyle/>
        <a:p>
          <a:r>
            <a:rPr lang="ru-RU" b="0" i="0" dirty="0"/>
            <a:t>Ошибки и дефекты в разработке и конфигурации технологии</a:t>
          </a:r>
          <a:endParaRPr lang="ru-RU" dirty="0"/>
        </a:p>
      </dgm:t>
    </dgm:pt>
    <dgm:pt modelId="{B4E2B310-655A-44A8-B36D-608DBA03250E}" type="parTrans" cxnId="{51791A29-32A9-4B15-84E0-AF8EE7907FA0}">
      <dgm:prSet/>
      <dgm:spPr/>
    </dgm:pt>
    <dgm:pt modelId="{332C3F44-33EE-4B66-BA12-5034AE8C3139}" type="sibTrans" cxnId="{51791A29-32A9-4B15-84E0-AF8EE7907FA0}">
      <dgm:prSet/>
      <dgm:spPr/>
    </dgm:pt>
    <dgm:pt modelId="{4ADEA665-2B73-4202-8E10-19E675193220}">
      <dgm:prSet/>
      <dgm:spPr/>
      <dgm:t>
        <a:bodyPr/>
        <a:lstStyle/>
        <a:p>
          <a:r>
            <a:rPr lang="ru-RU" b="0" i="0" dirty="0"/>
            <a:t>Проблемы с совместимостью технологии с другими системами и приложениями</a:t>
          </a:r>
          <a:endParaRPr lang="ru-RU" dirty="0"/>
        </a:p>
      </dgm:t>
    </dgm:pt>
    <dgm:pt modelId="{B33E233B-6D26-4D12-9B4B-830E8326FF6B}" type="parTrans" cxnId="{B0FCA156-F64F-44C4-B729-413A5746A94A}">
      <dgm:prSet/>
      <dgm:spPr/>
    </dgm:pt>
    <dgm:pt modelId="{12F1110C-DD06-499F-AF94-6A9751320942}" type="sibTrans" cxnId="{B0FCA156-F64F-44C4-B729-413A5746A94A}">
      <dgm:prSet/>
      <dgm:spPr/>
    </dgm:pt>
    <dgm:pt modelId="{A140A2A1-1636-4370-838E-523EEFD79282}" type="pres">
      <dgm:prSet presAssocID="{8AA20905-3954-474B-A606-562BCA026DC1}" presName="Name0" presStyleCnt="0">
        <dgm:presLayoutVars>
          <dgm:dir/>
          <dgm:animLvl val="lvl"/>
          <dgm:resizeHandles val="exact"/>
        </dgm:presLayoutVars>
      </dgm:prSet>
      <dgm:spPr/>
    </dgm:pt>
    <dgm:pt modelId="{415F24C6-5CE4-435B-B887-B05AC6AEBD1B}" type="pres">
      <dgm:prSet presAssocID="{DC13AB6D-DEA2-4CBB-AC69-1EF1A6AD1512}" presName="composite" presStyleCnt="0"/>
      <dgm:spPr/>
    </dgm:pt>
    <dgm:pt modelId="{630E106F-6824-4C8B-9326-EBB419553411}" type="pres">
      <dgm:prSet presAssocID="{DC13AB6D-DEA2-4CBB-AC69-1EF1A6AD15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47CC92-D084-4B87-A2AD-AB116E8A128D}" type="pres">
      <dgm:prSet presAssocID="{DC13AB6D-DEA2-4CBB-AC69-1EF1A6AD1512}" presName="desTx" presStyleLbl="alignAccFollowNode1" presStyleIdx="0" presStyleCnt="3">
        <dgm:presLayoutVars>
          <dgm:bulletEnabled val="1"/>
        </dgm:presLayoutVars>
      </dgm:prSet>
      <dgm:spPr/>
    </dgm:pt>
    <dgm:pt modelId="{51809831-0EB2-416C-9DD1-5A8F809A4C4C}" type="pres">
      <dgm:prSet presAssocID="{9C64CC83-643C-4E12-8F97-BC19DC031190}" presName="space" presStyleCnt="0"/>
      <dgm:spPr/>
    </dgm:pt>
    <dgm:pt modelId="{0E0D11C7-0E60-4739-963C-7C5F2D600D23}" type="pres">
      <dgm:prSet presAssocID="{53742231-981F-480A-940F-203EC2F7423F}" presName="composite" presStyleCnt="0"/>
      <dgm:spPr/>
    </dgm:pt>
    <dgm:pt modelId="{CE5CA92C-C50E-4112-9E97-93465631E47C}" type="pres">
      <dgm:prSet presAssocID="{53742231-981F-480A-940F-203EC2F7423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8C140E-1247-4449-B88E-9B4ED34FC2EE}" type="pres">
      <dgm:prSet presAssocID="{53742231-981F-480A-940F-203EC2F7423F}" presName="desTx" presStyleLbl="alignAccFollowNode1" presStyleIdx="1" presStyleCnt="3">
        <dgm:presLayoutVars>
          <dgm:bulletEnabled val="1"/>
        </dgm:presLayoutVars>
      </dgm:prSet>
      <dgm:spPr/>
    </dgm:pt>
    <dgm:pt modelId="{36226517-AAEE-4999-939A-13071E9E57AB}" type="pres">
      <dgm:prSet presAssocID="{EF449C32-A7AE-4099-9E9B-9E2F736A89CE}" presName="space" presStyleCnt="0"/>
      <dgm:spPr/>
    </dgm:pt>
    <dgm:pt modelId="{BDBE8692-667B-4389-BECE-3D8E90E78EA9}" type="pres">
      <dgm:prSet presAssocID="{9EF41CC5-EF3B-4A6D-8229-3F1333EADFB3}" presName="composite" presStyleCnt="0"/>
      <dgm:spPr/>
    </dgm:pt>
    <dgm:pt modelId="{56A41C23-D1F5-47B3-B4BB-48D5C89DC431}" type="pres">
      <dgm:prSet presAssocID="{9EF41CC5-EF3B-4A6D-8229-3F1333EADF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78A020-A174-4F23-879E-255AB3ED0A46}" type="pres">
      <dgm:prSet presAssocID="{9EF41CC5-EF3B-4A6D-8229-3F1333EADF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2E7D302-BC90-40D1-8883-0217EA19CA78}" type="presOf" srcId="{4ADEA665-2B73-4202-8E10-19E675193220}" destId="{AA78A020-A174-4F23-879E-255AB3ED0A46}" srcOrd="0" destOrd="5" presId="urn:microsoft.com/office/officeart/2005/8/layout/hList1"/>
    <dgm:cxn modelId="{03898803-3CE6-4E99-8905-14EB1881EBD6}" type="presOf" srcId="{0E1EF579-4D89-4100-8701-1961780374F5}" destId="{FC47CC92-D084-4B87-A2AD-AB116E8A128D}" srcOrd="0" destOrd="0" presId="urn:microsoft.com/office/officeart/2005/8/layout/hList1"/>
    <dgm:cxn modelId="{55A4B103-3C1F-46A1-98E3-2B49C766B18D}" srcId="{9EF41CC5-EF3B-4A6D-8229-3F1333EADFB3}" destId="{5D3949EE-971A-4F28-BE80-731187F1A4B7}" srcOrd="1" destOrd="0" parTransId="{8D62D2F2-E93B-4632-9A65-161B7290608F}" sibTransId="{247AF413-E9BB-47A2-A9ED-FF07577A4DC1}"/>
    <dgm:cxn modelId="{19786C06-6B70-4207-B795-3ADABA0D286B}" srcId="{53742231-981F-480A-940F-203EC2F7423F}" destId="{0F9CA83E-A36E-4C22-BE0A-27657809BB02}" srcOrd="0" destOrd="0" parTransId="{78D506F7-B5BD-4745-A6F2-FC6F59A18525}" sibTransId="{27F8F832-A861-4B4A-8191-52198881F77E}"/>
    <dgm:cxn modelId="{3CA4DB06-BDBF-4961-9E85-E0287C097F64}" type="presOf" srcId="{5D3949EE-971A-4F28-BE80-731187F1A4B7}" destId="{AA78A020-A174-4F23-879E-255AB3ED0A46}" srcOrd="0" destOrd="1" presId="urn:microsoft.com/office/officeart/2005/8/layout/hList1"/>
    <dgm:cxn modelId="{38CA950D-00FE-4859-8B06-EA28D4383020}" type="presOf" srcId="{8AA20905-3954-474B-A606-562BCA026DC1}" destId="{A140A2A1-1636-4370-838E-523EEFD79282}" srcOrd="0" destOrd="0" presId="urn:microsoft.com/office/officeart/2005/8/layout/hList1"/>
    <dgm:cxn modelId="{2570391F-E84B-49AF-BE5D-E23898D97BD4}" srcId="{53742231-981F-480A-940F-203EC2F7423F}" destId="{022769D6-A6C2-4F5E-BD78-4610E8FB37FD}" srcOrd="2" destOrd="0" parTransId="{4EFF278A-A7F0-4ABF-8064-5D33C21E3BB5}" sibTransId="{B1313A21-0D21-4243-BBA1-717735529BC8}"/>
    <dgm:cxn modelId="{DBECDD24-A9D0-4EE1-9921-599A27F50F39}" type="presOf" srcId="{9EC5F7C4-9D0B-4D12-890A-7B3A997A4792}" destId="{FC47CC92-D084-4B87-A2AD-AB116E8A128D}" srcOrd="0" destOrd="1" presId="urn:microsoft.com/office/officeart/2005/8/layout/hList1"/>
    <dgm:cxn modelId="{51791A29-32A9-4B15-84E0-AF8EE7907FA0}" srcId="{9EF41CC5-EF3B-4A6D-8229-3F1333EADFB3}" destId="{A626A046-0B52-400F-9E0E-619E49BDC9F9}" srcOrd="4" destOrd="0" parTransId="{B4E2B310-655A-44A8-B36D-608DBA03250E}" sibTransId="{332C3F44-33EE-4B66-BA12-5034AE8C3139}"/>
    <dgm:cxn modelId="{C5DBEE29-EA37-4E45-AFE3-6AD2FE209EF1}" type="presOf" srcId="{ED2FFD43-9B12-4033-996E-AE2DB079065C}" destId="{AA78A020-A174-4F23-879E-255AB3ED0A46}" srcOrd="0" destOrd="2" presId="urn:microsoft.com/office/officeart/2005/8/layout/hList1"/>
    <dgm:cxn modelId="{2194EE2D-83C7-4FC0-9AB2-926FED31B9BD}" srcId="{DC13AB6D-DEA2-4CBB-AC69-1EF1A6AD1512}" destId="{7CC7A7FC-BD76-46DE-93AC-386FD41C8A48}" srcOrd="3" destOrd="0" parTransId="{48819486-2CB9-4B46-A894-127083E29337}" sibTransId="{7545863D-60F4-4928-9C90-18936C321775}"/>
    <dgm:cxn modelId="{02938D42-E242-4FCE-A1B5-39FA129CBF46}" srcId="{9EF41CC5-EF3B-4A6D-8229-3F1333EADFB3}" destId="{74D89D16-2549-47B3-94A1-1DDB1765A497}" srcOrd="0" destOrd="0" parTransId="{72406A69-55B7-41EC-9011-5A58CA238E35}" sibTransId="{703D60BA-9E39-47AD-B500-CCB7EC85EB90}"/>
    <dgm:cxn modelId="{630FD24B-9000-4694-A429-CFAC0B4D422A}" type="presOf" srcId="{C79F3FEC-C730-4C7E-B1DB-237A28FB551A}" destId="{FC47CC92-D084-4B87-A2AD-AB116E8A128D}" srcOrd="0" destOrd="2" presId="urn:microsoft.com/office/officeart/2005/8/layout/hList1"/>
    <dgm:cxn modelId="{A597324C-DBF1-4663-9959-0A7601C8543C}" type="presOf" srcId="{7CC7A7FC-BD76-46DE-93AC-386FD41C8A48}" destId="{FC47CC92-D084-4B87-A2AD-AB116E8A128D}" srcOrd="0" destOrd="3" presId="urn:microsoft.com/office/officeart/2005/8/layout/hList1"/>
    <dgm:cxn modelId="{E059F36C-F953-45DD-8635-82FC5D360E91}" type="presOf" srcId="{1E862AB4-2081-4B87-8AA6-CD5FC4D489E9}" destId="{FE8C140E-1247-4449-B88E-9B4ED34FC2EE}" srcOrd="0" destOrd="3" presId="urn:microsoft.com/office/officeart/2005/8/layout/hList1"/>
    <dgm:cxn modelId="{405A604F-D95E-4C26-86B7-AA9526BF714C}" srcId="{53742231-981F-480A-940F-203EC2F7423F}" destId="{3119ADBE-0570-460F-B61B-3F3C0654679D}" srcOrd="4" destOrd="0" parTransId="{585A76C2-C163-480F-8ED2-E10EE703815D}" sibTransId="{A15410AA-0DC2-45B3-95F8-4B952FB93D48}"/>
    <dgm:cxn modelId="{0ED36C54-EFA9-4807-AB58-05C5D98C13D0}" type="presOf" srcId="{29D15001-9D4A-4BBD-8C7F-332B8D881AF6}" destId="{FE8C140E-1247-4449-B88E-9B4ED34FC2EE}" srcOrd="0" destOrd="1" presId="urn:microsoft.com/office/officeart/2005/8/layout/hList1"/>
    <dgm:cxn modelId="{117CB954-375E-4E88-BA56-1CC33D69DC3A}" srcId="{DC13AB6D-DEA2-4CBB-AC69-1EF1A6AD1512}" destId="{C79F3FEC-C730-4C7E-B1DB-237A28FB551A}" srcOrd="2" destOrd="0" parTransId="{56C48A63-CF93-4EF9-B0F4-4115296549BC}" sibTransId="{7E3672F5-8AAA-4A44-80DC-808567663636}"/>
    <dgm:cxn modelId="{B0FCA156-F64F-44C4-B729-413A5746A94A}" srcId="{9EF41CC5-EF3B-4A6D-8229-3F1333EADFB3}" destId="{4ADEA665-2B73-4202-8E10-19E675193220}" srcOrd="5" destOrd="0" parTransId="{B33E233B-6D26-4D12-9B4B-830E8326FF6B}" sibTransId="{12F1110C-DD06-499F-AF94-6A9751320942}"/>
    <dgm:cxn modelId="{857BF457-EF91-44EB-8D9A-DD54ED34294E}" srcId="{DC13AB6D-DEA2-4CBB-AC69-1EF1A6AD1512}" destId="{0E1EF579-4D89-4100-8701-1961780374F5}" srcOrd="0" destOrd="0" parTransId="{E7B27CBB-1C6B-4ED9-972D-7B916B04E64D}" sibTransId="{DB0E8722-D5EC-42B5-93C5-E628F2E202EA}"/>
    <dgm:cxn modelId="{C412007A-691B-4D7D-984D-330C672D600C}" srcId="{DC13AB6D-DEA2-4CBB-AC69-1EF1A6AD1512}" destId="{786BF1C7-BCA7-4DD8-AE61-7772C9EDA071}" srcOrd="4" destOrd="0" parTransId="{7DB764B7-D5AD-4FB4-A2A8-8DB9CEE0AC63}" sibTransId="{161C8C19-FEDC-4B95-868E-8DCAAEC8DB74}"/>
    <dgm:cxn modelId="{6AEF995A-7BFE-4DC3-A2B7-81B3A18FE646}" srcId="{DC13AB6D-DEA2-4CBB-AC69-1EF1A6AD1512}" destId="{9EC5F7C4-9D0B-4D12-890A-7B3A997A4792}" srcOrd="1" destOrd="0" parTransId="{49A90844-706E-458C-A21E-389865AFDE66}" sibTransId="{AD052760-2DB5-4DD1-ACF3-E7CCDB5E09EE}"/>
    <dgm:cxn modelId="{C005AF7A-C1BF-43F2-8642-DC073679085B}" type="presOf" srcId="{A626A046-0B52-400F-9E0E-619E49BDC9F9}" destId="{AA78A020-A174-4F23-879E-255AB3ED0A46}" srcOrd="0" destOrd="4" presId="urn:microsoft.com/office/officeart/2005/8/layout/hList1"/>
    <dgm:cxn modelId="{FB489181-B1C0-4E70-ADD9-48C00B71345C}" srcId="{9EF41CC5-EF3B-4A6D-8229-3F1333EADFB3}" destId="{8A9BEC4D-A290-4882-A50A-D01D49D5A604}" srcOrd="3" destOrd="0" parTransId="{0DE4E58D-7BFB-4072-BA65-510474617BE6}" sibTransId="{13D8035D-DB91-4E3E-ACC1-D308C50C0449}"/>
    <dgm:cxn modelId="{CFF61292-7E41-4842-BB4F-CEF60627B37F}" type="presOf" srcId="{53742231-981F-480A-940F-203EC2F7423F}" destId="{CE5CA92C-C50E-4112-9E97-93465631E47C}" srcOrd="0" destOrd="0" presId="urn:microsoft.com/office/officeart/2005/8/layout/hList1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0B643C98-68E3-4574-98FD-4FE7050898D5}" type="presOf" srcId="{89FC3786-D026-464B-8D25-47AE53780EA6}" destId="{FE8C140E-1247-4449-B88E-9B4ED34FC2EE}" srcOrd="0" destOrd="5" presId="urn:microsoft.com/office/officeart/2005/8/layout/hList1"/>
    <dgm:cxn modelId="{549E3699-4B4C-4891-B035-9D1D4A56B5D2}" type="presOf" srcId="{8A9BEC4D-A290-4882-A50A-D01D49D5A604}" destId="{AA78A020-A174-4F23-879E-255AB3ED0A46}" srcOrd="0" destOrd="3" presId="urn:microsoft.com/office/officeart/2005/8/layout/hList1"/>
    <dgm:cxn modelId="{E4F4769B-A401-4D87-B954-260D62D5688D}" type="presOf" srcId="{786BF1C7-BCA7-4DD8-AE61-7772C9EDA071}" destId="{FC47CC92-D084-4B87-A2AD-AB116E8A128D}" srcOrd="0" destOrd="4" presId="urn:microsoft.com/office/officeart/2005/8/layout/hList1"/>
    <dgm:cxn modelId="{92A3509E-5FEF-4973-A03B-7F6B3171D396}" type="presOf" srcId="{022769D6-A6C2-4F5E-BD78-4610E8FB37FD}" destId="{FE8C140E-1247-4449-B88E-9B4ED34FC2EE}" srcOrd="0" destOrd="2" presId="urn:microsoft.com/office/officeart/2005/8/layout/hList1"/>
    <dgm:cxn modelId="{3C1A9EA3-C463-4D94-A7ED-22D25AEB7906}" srcId="{53742231-981F-480A-940F-203EC2F7423F}" destId="{29D15001-9D4A-4BBD-8C7F-332B8D881AF6}" srcOrd="1" destOrd="0" parTransId="{93202924-1119-4B34-9983-59C729B70269}" sibTransId="{2E029921-D044-46F8-BB41-38E678802DF1}"/>
    <dgm:cxn modelId="{C5CC1FB0-A6E5-488E-B7F4-5D646CB978F8}" srcId="{9EF41CC5-EF3B-4A6D-8229-3F1333EADFB3}" destId="{ED2FFD43-9B12-4033-996E-AE2DB079065C}" srcOrd="2" destOrd="0" parTransId="{06E83CF4-55AD-4E7E-A403-3E745D0C301E}" sibTransId="{EFD9225A-2E14-451A-8A27-C8612DB916FE}"/>
    <dgm:cxn modelId="{BB7E12B8-26E1-4D5C-AEF1-05F400FE757B}" type="presOf" srcId="{9EF41CC5-EF3B-4A6D-8229-3F1333EADFB3}" destId="{56A41C23-D1F5-47B3-B4BB-48D5C89DC431}" srcOrd="0" destOrd="0" presId="urn:microsoft.com/office/officeart/2005/8/layout/hList1"/>
    <dgm:cxn modelId="{451BDAB9-2193-4907-961A-468B9249EA87}" type="presOf" srcId="{3119ADBE-0570-460F-B61B-3F3C0654679D}" destId="{FE8C140E-1247-4449-B88E-9B4ED34FC2EE}" srcOrd="0" destOrd="4" presId="urn:microsoft.com/office/officeart/2005/8/layout/hList1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19900EC6-882B-4DC9-88EF-3A8C1BC8B575}" type="presOf" srcId="{74D89D16-2549-47B3-94A1-1DDB1765A497}" destId="{AA78A020-A174-4F23-879E-255AB3ED0A46}" srcOrd="0" destOrd="0" presId="urn:microsoft.com/office/officeart/2005/8/layout/hList1"/>
    <dgm:cxn modelId="{42D3D6D8-CE33-48BE-9ADD-1059FFFEE430}" srcId="{53742231-981F-480A-940F-203EC2F7423F}" destId="{1E862AB4-2081-4B87-8AA6-CD5FC4D489E9}" srcOrd="3" destOrd="0" parTransId="{BC286804-D506-46AC-ADC8-1CD597F998F1}" sibTransId="{5C79BFCD-4503-4EFA-9FCB-C3FD882C389C}"/>
    <dgm:cxn modelId="{1DF4D9E4-F0FC-4778-8695-4C2033F73F19}" type="presOf" srcId="{DC13AB6D-DEA2-4CBB-AC69-1EF1A6AD1512}" destId="{630E106F-6824-4C8B-9326-EBB419553411}" srcOrd="0" destOrd="0" presId="urn:microsoft.com/office/officeart/2005/8/layout/hList1"/>
    <dgm:cxn modelId="{25C0DAE9-94C3-4D2A-B164-72C6378D7AC1}" srcId="{53742231-981F-480A-940F-203EC2F7423F}" destId="{89FC3786-D026-464B-8D25-47AE53780EA6}" srcOrd="5" destOrd="0" parTransId="{76F3E616-86D3-429A-95DF-51A7F1F8244B}" sibTransId="{F448B95C-3BD4-4B6A-844F-07BCB2530A99}"/>
    <dgm:cxn modelId="{CA3B4CF4-FEBD-41A7-A597-A5C835B38959}" type="presOf" srcId="{0F9CA83E-A36E-4C22-BE0A-27657809BB02}" destId="{FE8C140E-1247-4449-B88E-9B4ED34FC2EE}" srcOrd="0" destOrd="0" presId="urn:microsoft.com/office/officeart/2005/8/layout/hList1"/>
    <dgm:cxn modelId="{332D97F2-77F6-40D1-A221-7BDF1DE6CDE8}" type="presParOf" srcId="{A140A2A1-1636-4370-838E-523EEFD79282}" destId="{415F24C6-5CE4-435B-B887-B05AC6AEBD1B}" srcOrd="0" destOrd="0" presId="urn:microsoft.com/office/officeart/2005/8/layout/hList1"/>
    <dgm:cxn modelId="{7EFC84BD-617D-489D-91B8-E1911AD3C5C4}" type="presParOf" srcId="{415F24C6-5CE4-435B-B887-B05AC6AEBD1B}" destId="{630E106F-6824-4C8B-9326-EBB419553411}" srcOrd="0" destOrd="0" presId="urn:microsoft.com/office/officeart/2005/8/layout/hList1"/>
    <dgm:cxn modelId="{A3D1337F-0FDB-4442-9195-0D7DFECE58A5}" type="presParOf" srcId="{415F24C6-5CE4-435B-B887-B05AC6AEBD1B}" destId="{FC47CC92-D084-4B87-A2AD-AB116E8A128D}" srcOrd="1" destOrd="0" presId="urn:microsoft.com/office/officeart/2005/8/layout/hList1"/>
    <dgm:cxn modelId="{EEB43612-03AD-4B76-8235-87D17C7D8066}" type="presParOf" srcId="{A140A2A1-1636-4370-838E-523EEFD79282}" destId="{51809831-0EB2-416C-9DD1-5A8F809A4C4C}" srcOrd="1" destOrd="0" presId="urn:microsoft.com/office/officeart/2005/8/layout/hList1"/>
    <dgm:cxn modelId="{6CDD2516-EAD0-4C4F-9DC4-14DE61E0FB68}" type="presParOf" srcId="{A140A2A1-1636-4370-838E-523EEFD79282}" destId="{0E0D11C7-0E60-4739-963C-7C5F2D600D23}" srcOrd="2" destOrd="0" presId="urn:microsoft.com/office/officeart/2005/8/layout/hList1"/>
    <dgm:cxn modelId="{E9F632A1-FFD5-4461-871A-213F68DC3975}" type="presParOf" srcId="{0E0D11C7-0E60-4739-963C-7C5F2D600D23}" destId="{CE5CA92C-C50E-4112-9E97-93465631E47C}" srcOrd="0" destOrd="0" presId="urn:microsoft.com/office/officeart/2005/8/layout/hList1"/>
    <dgm:cxn modelId="{30ED9222-5630-4674-A791-87F2F4890DF1}" type="presParOf" srcId="{0E0D11C7-0E60-4739-963C-7C5F2D600D23}" destId="{FE8C140E-1247-4449-B88E-9B4ED34FC2EE}" srcOrd="1" destOrd="0" presId="urn:microsoft.com/office/officeart/2005/8/layout/hList1"/>
    <dgm:cxn modelId="{A2030C2B-646C-4FC0-AB68-8365487E446B}" type="presParOf" srcId="{A140A2A1-1636-4370-838E-523EEFD79282}" destId="{36226517-AAEE-4999-939A-13071E9E57AB}" srcOrd="3" destOrd="0" presId="urn:microsoft.com/office/officeart/2005/8/layout/hList1"/>
    <dgm:cxn modelId="{122C90C6-5A73-47A7-8C2C-8F58F0AC1F07}" type="presParOf" srcId="{A140A2A1-1636-4370-838E-523EEFD79282}" destId="{BDBE8692-667B-4389-BECE-3D8E90E78EA9}" srcOrd="4" destOrd="0" presId="urn:microsoft.com/office/officeart/2005/8/layout/hList1"/>
    <dgm:cxn modelId="{EAE1DB22-5AA2-4455-835F-CA7AF163C9B5}" type="presParOf" srcId="{BDBE8692-667B-4389-BECE-3D8E90E78EA9}" destId="{56A41C23-D1F5-47B3-B4BB-48D5C89DC431}" srcOrd="0" destOrd="0" presId="urn:microsoft.com/office/officeart/2005/8/layout/hList1"/>
    <dgm:cxn modelId="{180F6FC0-D49F-42AA-B398-AB02AF416A72}" type="presParOf" srcId="{BDBE8692-667B-4389-BECE-3D8E90E78EA9}" destId="{AA78A020-A174-4F23-879E-255AB3ED0A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F5824D2-65B3-411A-98C4-508559F4B280}" type="pres">
      <dgm:prSet presAssocID="{8AA20905-3954-474B-A606-562BCA026DC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B23A245-6CDA-4984-9814-ECDC80E1D30A}" type="presOf" srcId="{8AA20905-3954-474B-A606-562BCA026DC1}" destId="{4F5824D2-65B3-411A-98C4-508559F4B2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E106F-6824-4C8B-9326-EBB419553411}">
      <dsp:nvSpPr>
        <dsp:cNvPr id="0" name=""/>
        <dsp:cNvSpPr/>
      </dsp:nvSpPr>
      <dsp:spPr>
        <a:xfrm>
          <a:off x="3417" y="108270"/>
          <a:ext cx="3332420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Технические риски</a:t>
          </a:r>
          <a:endParaRPr lang="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7" y="108270"/>
        <a:ext cx="3332420" cy="460800"/>
      </dsp:txXfrm>
    </dsp:sp>
    <dsp:sp modelId="{FC47CC92-D084-4B87-A2AD-AB116E8A128D}">
      <dsp:nvSpPr>
        <dsp:cNvPr id="0" name=""/>
        <dsp:cNvSpPr/>
      </dsp:nvSpPr>
      <dsp:spPr>
        <a:xfrm>
          <a:off x="3417" y="569070"/>
          <a:ext cx="3332420" cy="42152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Проблемы с безопасностью данных и уязвимости в системе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Неправильная настройка и конфигурация сетевых устройств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Ошибки в программном коде и баги в приложениях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Технические проблемы с интеграцией и взаимодействием различных систем</a:t>
          </a:r>
          <a:endParaRPr lang="ru-RU" sz="1600" kern="1200" dirty="0"/>
        </a:p>
      </dsp:txBody>
      <dsp:txXfrm>
        <a:off x="3417" y="569070"/>
        <a:ext cx="3332420" cy="4215290"/>
      </dsp:txXfrm>
    </dsp:sp>
    <dsp:sp modelId="{CE5CA92C-C50E-4112-9E97-93465631E47C}">
      <dsp:nvSpPr>
        <dsp:cNvPr id="0" name=""/>
        <dsp:cNvSpPr/>
      </dsp:nvSpPr>
      <dsp:spPr>
        <a:xfrm>
          <a:off x="3802376" y="108270"/>
          <a:ext cx="3332420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Риски оценки сроков</a:t>
          </a:r>
        </a:p>
      </dsp:txBody>
      <dsp:txXfrm>
        <a:off x="3802376" y="108270"/>
        <a:ext cx="3332420" cy="460800"/>
      </dsp:txXfrm>
    </dsp:sp>
    <dsp:sp modelId="{FE8C140E-1247-4449-B88E-9B4ED34FC2EE}">
      <dsp:nvSpPr>
        <dsp:cNvPr id="0" name=""/>
        <dsp:cNvSpPr/>
      </dsp:nvSpPr>
      <dsp:spPr>
        <a:xfrm>
          <a:off x="3802376" y="569070"/>
          <a:ext cx="3332420" cy="42152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Изменение требований и области проекта в процессе работы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Проблемы с планированием и </a:t>
          </a:r>
          <a:r>
            <a:rPr lang="ru-RU" sz="1600" b="0" i="0" kern="1200" dirty="0" err="1"/>
            <a:t>приоритизацией</a:t>
          </a:r>
          <a:r>
            <a:rPr lang="ru-RU" sz="1600" b="0" i="0" kern="1200" dirty="0"/>
            <a:t> задач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Отсутствие опыта и знаний для выполнения некоторых задач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Неясные или противоречивые требования и задачи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Проблемы с качеством выполненных работ и необходимость их переделывать</a:t>
          </a:r>
          <a:endParaRPr lang="ru-RU" sz="1600" kern="1200" dirty="0"/>
        </a:p>
      </dsp:txBody>
      <dsp:txXfrm>
        <a:off x="3802376" y="569070"/>
        <a:ext cx="3332420" cy="4215290"/>
      </dsp:txXfrm>
    </dsp:sp>
    <dsp:sp modelId="{56A41C23-D1F5-47B3-B4BB-48D5C89DC431}">
      <dsp:nvSpPr>
        <dsp:cNvPr id="0" name=""/>
        <dsp:cNvSpPr/>
      </dsp:nvSpPr>
      <dsp:spPr>
        <a:xfrm>
          <a:off x="7601335" y="108270"/>
          <a:ext cx="3332420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Интеграционные риски</a:t>
          </a:r>
          <a:endParaRPr lang="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1335" y="108270"/>
        <a:ext cx="3332420" cy="460800"/>
      </dsp:txXfrm>
    </dsp:sp>
    <dsp:sp modelId="{AA78A020-A174-4F23-879E-255AB3ED0A46}">
      <dsp:nvSpPr>
        <dsp:cNvPr id="0" name=""/>
        <dsp:cNvSpPr/>
      </dsp:nvSpPr>
      <dsp:spPr>
        <a:xfrm>
          <a:off x="7601335" y="569070"/>
          <a:ext cx="3332420" cy="42152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Несовместимость систем и приложений при интеграции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Проблемы с передачей и обменом данных между различными системами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Сложности в адаптации существующей инфраструктуры под новое решение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Недостаточная поддержка и документация по интеграции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Проблемы с интеграцией систем на разных платформах и архитектурах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Недостаточное тестирование и проверка работы интегрированных систем</a:t>
          </a:r>
          <a:endParaRPr lang="ru-RU" sz="1600" kern="1200" dirty="0"/>
        </a:p>
      </dsp:txBody>
      <dsp:txXfrm>
        <a:off x="7601335" y="569070"/>
        <a:ext cx="3332420" cy="4215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E106F-6824-4C8B-9326-EBB419553411}">
      <dsp:nvSpPr>
        <dsp:cNvPr id="0" name=""/>
        <dsp:cNvSpPr/>
      </dsp:nvSpPr>
      <dsp:spPr>
        <a:xfrm>
          <a:off x="3417" y="120402"/>
          <a:ext cx="3332420" cy="5446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 dirty="0"/>
            <a:t>Риски приёмки продукта проекта пользователями</a:t>
          </a:r>
          <a:endParaRPr lang="ru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7" y="120402"/>
        <a:ext cx="3332420" cy="544621"/>
      </dsp:txXfrm>
    </dsp:sp>
    <dsp:sp modelId="{FC47CC92-D084-4B87-A2AD-AB116E8A128D}">
      <dsp:nvSpPr>
        <dsp:cNvPr id="0" name=""/>
        <dsp:cNvSpPr/>
      </dsp:nvSpPr>
      <dsp:spPr>
        <a:xfrm>
          <a:off x="3417" y="665023"/>
          <a:ext cx="3332420" cy="41072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Недостаточное обучение и подготовка пользователей к новому продукту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Недостаточная поддержка и обратная связь со стороны разработчиков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Сложности в адаптации пользователей к новому интерфейсу и функционалу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Неудовлетворительное качество пользовательской документации и руководств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Негативный опыт предыдущих внедрений и недоверие к новым проектам</a:t>
          </a:r>
          <a:endParaRPr lang="ru-RU" sz="1500" kern="1200" dirty="0"/>
        </a:p>
      </dsp:txBody>
      <dsp:txXfrm>
        <a:off x="3417" y="665023"/>
        <a:ext cx="3332420" cy="4107206"/>
      </dsp:txXfrm>
    </dsp:sp>
    <dsp:sp modelId="{CE5CA92C-C50E-4112-9E97-93465631E47C}">
      <dsp:nvSpPr>
        <dsp:cNvPr id="0" name=""/>
        <dsp:cNvSpPr/>
      </dsp:nvSpPr>
      <dsp:spPr>
        <a:xfrm>
          <a:off x="3802376" y="120402"/>
          <a:ext cx="3332420" cy="5446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500" b="1" i="0" kern="1200" cap="none" dirty="0"/>
            <a:t>Риски коммерческого характера</a:t>
          </a:r>
          <a:endParaRPr lang="ru" sz="15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2376" y="120402"/>
        <a:ext cx="3332420" cy="544621"/>
      </dsp:txXfrm>
    </dsp:sp>
    <dsp:sp modelId="{FE8C140E-1247-4449-B88E-9B4ED34FC2EE}">
      <dsp:nvSpPr>
        <dsp:cNvPr id="0" name=""/>
        <dsp:cNvSpPr/>
      </dsp:nvSpPr>
      <dsp:spPr>
        <a:xfrm>
          <a:off x="3802376" y="665023"/>
          <a:ext cx="3332420" cy="41072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Появление новых конкурентов и угроза потери доли рынка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Изменение законодательства и нормативных требований, которые могут повлиять на бизнес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Финансовые риски, связанные с нестабильностью рынка, изменением валютных курсов и </a:t>
          </a:r>
          <a:r>
            <a:rPr lang="ru-RU" sz="1500" b="0" i="0" kern="1200" dirty="0" err="1"/>
            <a:t>тд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Ошибки в оценке бюджета и затрат на проект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Негативное воздействие экономических кризисов и рыночных колебаний на бизнес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Проблемы с ценообразованием и конкурентоспособностью цен на рынке</a:t>
          </a:r>
          <a:endParaRPr lang="ru-RU" sz="1500" kern="1200" dirty="0"/>
        </a:p>
      </dsp:txBody>
      <dsp:txXfrm>
        <a:off x="3802376" y="665023"/>
        <a:ext cx="3332420" cy="4107206"/>
      </dsp:txXfrm>
    </dsp:sp>
    <dsp:sp modelId="{56A41C23-D1F5-47B3-B4BB-48D5C89DC431}">
      <dsp:nvSpPr>
        <dsp:cNvPr id="0" name=""/>
        <dsp:cNvSpPr/>
      </dsp:nvSpPr>
      <dsp:spPr>
        <a:xfrm>
          <a:off x="7601335" y="120402"/>
          <a:ext cx="3332420" cy="544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500" b="1" i="0" kern="1200" cap="none" dirty="0"/>
            <a:t>Риски несоблюдения технологий</a:t>
          </a:r>
          <a:endParaRPr lang="ru" sz="15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1335" y="120402"/>
        <a:ext cx="3332420" cy="544621"/>
      </dsp:txXfrm>
    </dsp:sp>
    <dsp:sp modelId="{AA78A020-A174-4F23-879E-255AB3ED0A46}">
      <dsp:nvSpPr>
        <dsp:cNvPr id="0" name=""/>
        <dsp:cNvSpPr/>
      </dsp:nvSpPr>
      <dsp:spPr>
        <a:xfrm>
          <a:off x="7601335" y="665023"/>
          <a:ext cx="3332420" cy="41072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Технические проблемы и ограничения в использовании определенных технологий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Отсутствие квалифицированных специалистов, знакомых с выбранной технологией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Проблемы совместимости и интеграции различных технологий в рамках проекта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Технические сбои и нештатные ситуации, которые могут повлиять на работу технологии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Ошибки и дефекты в разработке и конфигурации технологии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0" i="0" kern="1200" dirty="0"/>
            <a:t>Проблемы с совместимостью технологии с другими системами и приложениями</a:t>
          </a:r>
          <a:endParaRPr lang="ru-RU" sz="1500" kern="1200" dirty="0"/>
        </a:p>
      </dsp:txBody>
      <dsp:txXfrm>
        <a:off x="7601335" y="665023"/>
        <a:ext cx="3332420" cy="410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01.02.2024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01.02.2024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чашки, кофе, еды, напитка&#10;&#10;Автоматически созданное описание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ru" sz="7200" dirty="0"/>
              <a:t>Замысловатость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/>
              <a:t>С</a:t>
            </a:r>
            <a:r>
              <a:rPr lang="ru" sz="2800" dirty="0"/>
              <a:t>еть закусочных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6554-CA0C-475F-837A-DC7A9B88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Последствия реализации риска возникновения багов и ошибок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D07BCE6-FCFD-43CB-A6B5-76E9BF86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08614"/>
              </p:ext>
            </p:extLst>
          </p:nvPr>
        </p:nvGraphicFramePr>
        <p:xfrm>
          <a:off x="456594" y="1409701"/>
          <a:ext cx="11333624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97">
                  <a:extLst>
                    <a:ext uri="{9D8B030D-6E8A-4147-A177-3AD203B41FA5}">
                      <a16:colId xmlns:a16="http://schemas.microsoft.com/office/drawing/2014/main" val="953770040"/>
                    </a:ext>
                  </a:extLst>
                </a:gridCol>
                <a:gridCol w="8007927">
                  <a:extLst>
                    <a:ext uri="{9D8B030D-6E8A-4147-A177-3AD203B41FA5}">
                      <a16:colId xmlns:a16="http://schemas.microsoft.com/office/drawing/2014/main" val="151614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Последствия риска возникновения багов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Меры восстановления после возникновения риска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1. Программа не соответствует заявленным требованиям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Провести тщательный анализ и выявление конкретных проблем, вызванных ошибками в коде. Исправить ошибки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548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2. Нестабильная работа приложения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исправление ошибок, обновление продукта до новой версии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3173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3. Утечки конфиденциальной информации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Определить источник утечки, устранить уязвимость. Выполнить востановление потерянных данных (при необходимости). Внести изменения в систему безопасности для избежания повторных утечек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4113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4. Нарушение безопасности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 err="1">
                          <a:effectLst/>
                        </a:rPr>
                        <a:t>Орделить</a:t>
                      </a:r>
                      <a:r>
                        <a:rPr lang="ru-RU" sz="1600" dirty="0">
                          <a:effectLst/>
                        </a:rPr>
                        <a:t> и устранить уязвимость. выполнить восстановление и обновление системы. Обновление политики безопасности. мониторинг и </a:t>
                      </a:r>
                      <a:r>
                        <a:rPr lang="ru-RU" sz="1600" dirty="0" err="1">
                          <a:effectLst/>
                        </a:rPr>
                        <a:t>логировние</a:t>
                      </a:r>
                      <a:r>
                        <a:rPr lang="ru-RU" sz="1600" dirty="0">
                          <a:effectLst/>
                        </a:rPr>
                        <a:t> действий 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0712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5. Финансовые убытки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Оценит финансовые потери. Проинформировать ответственных сотрудников за финансирование. Подготовить кризисный план на такой случай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308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6. Задержки в сроках разработки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Оценить критичность ошибок и выполнить </a:t>
                      </a:r>
                      <a:r>
                        <a:rPr lang="ru-RU" sz="1600" dirty="0" err="1">
                          <a:effectLst/>
                        </a:rPr>
                        <a:t>приоретизацию</a:t>
                      </a:r>
                      <a:r>
                        <a:rPr lang="ru-RU" sz="1600" dirty="0">
                          <a:effectLst/>
                        </a:rPr>
                        <a:t> задач. Согласовать изменения сроков с заказчиком. Подключить дополнительные ресурсы на устранение проблем. выполнять отслеживание процессов работы и сроков выполнения задач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4982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6DD12-A6B0-4865-9DA2-6115AF8B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Закусочная сеть «Замысловатость»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5FA00D-884B-44B9-8FA3-F360B131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Это  широкий выбор продуктов и услуг, которые удовлетворят самые изысканные вкусы любого инопланетного существа.</a:t>
            </a:r>
          </a:p>
          <a:p>
            <a:r>
              <a:rPr lang="ru-RU" sz="2500" dirty="0"/>
              <a:t>Меню состоит из более чем 500 видов закусок, блюд и напитков, которые подстраиваются под предпочтения и потребности каждого клиента. </a:t>
            </a:r>
          </a:p>
          <a:p>
            <a:r>
              <a:rPr lang="ru-RU" sz="2500" dirty="0"/>
              <a:t>Мы предлагаем блюда разных кухонь и культур, включая космическую, энергетическую, молекулярную и многие другие.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2C0E5A-5E21-4D87-82A4-FF1400B5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01.02.2024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ED945-98BE-46FC-B1F6-79DF0F5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Проект «Вкусняшки 2.0»</a:t>
            </a:r>
            <a:br>
              <a:rPr lang="ru-RU" b="1" dirty="0"/>
            </a:br>
            <a:r>
              <a:rPr lang="ru-RU" dirty="0"/>
              <a:t>Быстро. Вкусно. Легко.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81B6A-DEDF-410C-A31A-692D7DF5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500" dirty="0"/>
              <a:t>Ключевой задачей в рамках выполнения данной проектной работы является реализация механизмов упрощенного внедрения новых продуктов в сети межконтинентальных закусочных “Замысловатость”</a:t>
            </a:r>
          </a:p>
          <a:p>
            <a:pPr algn="just"/>
            <a:r>
              <a:rPr lang="ru-RU" sz="2500" dirty="0"/>
              <a:t>Это позволит автоматизировать и оптимизировать процесс</a:t>
            </a:r>
          </a:p>
          <a:p>
            <a:pPr algn="just"/>
            <a:r>
              <a:rPr lang="ru-RU" sz="2500" dirty="0"/>
              <a:t>Создание новых блюд будет проходить в 3 раза быстрее</a:t>
            </a:r>
          </a:p>
          <a:p>
            <a:pPr algn="just"/>
            <a:endParaRPr lang="ru-RU" sz="2500" dirty="0"/>
          </a:p>
          <a:p>
            <a:pPr marL="2877600" lvl="8" indent="0" algn="just">
              <a:buNone/>
            </a:pPr>
            <a:r>
              <a:rPr lang="ru-RU" sz="2800" dirty="0"/>
              <a:t>                                                           Однако</a:t>
            </a: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396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B968-6802-4030-AE40-AEE029A0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7" y="3099398"/>
            <a:ext cx="7091518" cy="34189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Оценка рисков внедрения проекта в мир межконтинентальной закусочной «Замысловатость»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7E59D9-6077-4CF0-9CA3-8364AFAE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275" y="4382218"/>
            <a:ext cx="3079629" cy="1224951"/>
          </a:xfrm>
        </p:spPr>
        <p:txBody>
          <a:bodyPr/>
          <a:lstStyle/>
          <a:p>
            <a:r>
              <a:rPr lang="ru-RU" dirty="0"/>
              <a:t>Екатерина Гусева</a:t>
            </a:r>
          </a:p>
          <a:p>
            <a:pPr marL="36900" indent="0">
              <a:buNone/>
            </a:pPr>
            <a:r>
              <a:rPr lang="ru-RU" dirty="0"/>
              <a:t>(ведущий аналитик)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1B3D41A-0142-4ED3-9732-BD88317085F5}"/>
              </a:ext>
            </a:extLst>
          </p:cNvPr>
          <p:cNvSpPr/>
          <p:nvPr/>
        </p:nvSpPr>
        <p:spPr>
          <a:xfrm>
            <a:off x="8074325" y="3868947"/>
            <a:ext cx="1552754" cy="396815"/>
          </a:xfrm>
          <a:prstGeom prst="roundRect">
            <a:avLst/>
          </a:prstGeom>
          <a:ln w="38100">
            <a:solidFill>
              <a:srgbClr val="DDA14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СПИКЕР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8A5EA2-E772-46CF-A797-F78936DE76DD}"/>
              </a:ext>
            </a:extLst>
          </p:cNvPr>
          <p:cNvCxnSpPr/>
          <p:nvPr/>
        </p:nvCxnSpPr>
        <p:spPr>
          <a:xfrm>
            <a:off x="7573994" y="129396"/>
            <a:ext cx="0" cy="6642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Капкейк увенчанный с фрукт и брызги">
            <a:extLst>
              <a:ext uri="{FF2B5EF4-FFF2-40B4-BE49-F238E27FC236}">
                <a16:creationId xmlns:a16="http://schemas.microsoft.com/office/drawing/2014/main" id="{FBC36064-FBEF-4474-9A07-FEEF0DCE5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7275" y="-207035"/>
            <a:ext cx="3834442" cy="3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8343"/>
            <a:ext cx="10353762" cy="7204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dirty="0"/>
              <a:t>Категории потенциальных рисков</a:t>
            </a:r>
          </a:p>
        </p:txBody>
      </p:sp>
      <p:graphicFrame>
        <p:nvGraphicFramePr>
          <p:cNvPr id="4" name="Объект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7458"/>
              </p:ext>
            </p:extLst>
          </p:nvPr>
        </p:nvGraphicFramePr>
        <p:xfrm>
          <a:off x="627413" y="1318163"/>
          <a:ext cx="10937174" cy="4892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8343"/>
            <a:ext cx="10353762" cy="7204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dirty="0"/>
              <a:t>Категории потенциальных рисков</a:t>
            </a:r>
          </a:p>
        </p:txBody>
      </p:sp>
      <p:graphicFrame>
        <p:nvGraphicFramePr>
          <p:cNvPr id="4" name="Объект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21451"/>
              </p:ext>
            </p:extLst>
          </p:nvPr>
        </p:nvGraphicFramePr>
        <p:xfrm>
          <a:off x="627413" y="1318163"/>
          <a:ext cx="10937174" cy="4892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679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12716"/>
            <a:ext cx="10353762" cy="12573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dirty="0"/>
              <a:t>Матрица вероятностипроявления и влияния рисков</a:t>
            </a:r>
          </a:p>
        </p:txBody>
      </p:sp>
      <p:graphicFrame>
        <p:nvGraphicFramePr>
          <p:cNvPr id="4" name="Объект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41870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A346B6-556F-4270-87B0-081A71A37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794" y="1866900"/>
            <a:ext cx="8715115" cy="4539436"/>
          </a:xfrm>
          <a:prstGeom prst="rect">
            <a:avLst/>
          </a:prstGeom>
        </p:spPr>
      </p:pic>
      <p:sp>
        <p:nvSpPr>
          <p:cNvPr id="8" name="Облачко с текстом: овальное 7">
            <a:extLst>
              <a:ext uri="{FF2B5EF4-FFF2-40B4-BE49-F238E27FC236}">
                <a16:creationId xmlns:a16="http://schemas.microsoft.com/office/drawing/2014/main" id="{3ADCFE19-7783-4609-BD7C-D84789F695C8}"/>
              </a:ext>
            </a:extLst>
          </p:cNvPr>
          <p:cNvSpPr/>
          <p:nvPr/>
        </p:nvSpPr>
        <p:spPr>
          <a:xfrm>
            <a:off x="8564273" y="1174173"/>
            <a:ext cx="2838018" cy="872836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Риск наступления багов 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0017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6554-CA0C-475F-837A-DC7A9B88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Методы управления риском возникновения багов и ошибок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D07BCE6-FCFD-43CB-A6B5-76E9BF86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53702"/>
              </p:ext>
            </p:extLst>
          </p:nvPr>
        </p:nvGraphicFramePr>
        <p:xfrm>
          <a:off x="291152" y="1842838"/>
          <a:ext cx="1159904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12">
                  <a:extLst>
                    <a:ext uri="{9D8B030D-6E8A-4147-A177-3AD203B41FA5}">
                      <a16:colId xmlns:a16="http://schemas.microsoft.com/office/drawing/2014/main" val="953770040"/>
                    </a:ext>
                  </a:extLst>
                </a:gridCol>
                <a:gridCol w="2829357">
                  <a:extLst>
                    <a:ext uri="{9D8B030D-6E8A-4147-A177-3AD203B41FA5}">
                      <a16:colId xmlns:a16="http://schemas.microsoft.com/office/drawing/2014/main" val="1516149454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902660059"/>
                    </a:ext>
                  </a:extLst>
                </a:gridCol>
                <a:gridCol w="1604210">
                  <a:extLst>
                    <a:ext uri="{9D8B030D-6E8A-4147-A177-3AD203B41FA5}">
                      <a16:colId xmlns:a16="http://schemas.microsoft.com/office/drawing/2014/main" val="4159374759"/>
                    </a:ext>
                  </a:extLst>
                </a:gridCol>
                <a:gridCol w="3740811">
                  <a:extLst>
                    <a:ext uri="{9D8B030D-6E8A-4147-A177-3AD203B41FA5}">
                      <a16:colId xmlns:a16="http://schemas.microsoft.com/office/drawing/2014/main" val="1819870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Источники риска возникновения багов.</a:t>
                      </a:r>
                      <a:r>
                        <a:rPr lang="ru-RU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Меры снижения вероятности появления риска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Последствия риска возникновения багов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Меры восстановления после возникновения риска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1. Недостаточное тестирование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различных аспектов функциональности, написание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автотестов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Риск возникновения багов и ошибок   </a:t>
                      </a:r>
                    </a:p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 Программа не соответствует заявленным требованиям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Провести тщательный анализ и выявление конкретных проблем, вызванных ошибками в коде. Исправить ошибки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548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2. Отсутствие обработки ошибок и исключений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Корректная обработка ошибок и исключений в коде. </a:t>
                      </a:r>
                      <a:b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Логирование ошибок для последующего анализа и улучшения.</a:t>
                      </a:r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Нестабильная работа приложения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исправление ошибок, обновление продукта до новой версии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423173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3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6554-CA0C-475F-837A-DC7A9B88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Методы управления риском возникновения багов и ошибок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D07BCE6-FCFD-43CB-A6B5-76E9BF86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34045"/>
              </p:ext>
            </p:extLst>
          </p:nvPr>
        </p:nvGraphicFramePr>
        <p:xfrm>
          <a:off x="304193" y="1409701"/>
          <a:ext cx="11438627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239">
                  <a:extLst>
                    <a:ext uri="{9D8B030D-6E8A-4147-A177-3AD203B41FA5}">
                      <a16:colId xmlns:a16="http://schemas.microsoft.com/office/drawing/2014/main" val="953770040"/>
                    </a:ext>
                  </a:extLst>
                </a:gridCol>
                <a:gridCol w="2737508">
                  <a:extLst>
                    <a:ext uri="{9D8B030D-6E8A-4147-A177-3AD203B41FA5}">
                      <a16:colId xmlns:a16="http://schemas.microsoft.com/office/drawing/2014/main" val="1516149454"/>
                    </a:ext>
                  </a:extLst>
                </a:gridCol>
                <a:gridCol w="1337186">
                  <a:extLst>
                    <a:ext uri="{9D8B030D-6E8A-4147-A177-3AD203B41FA5}">
                      <a16:colId xmlns:a16="http://schemas.microsoft.com/office/drawing/2014/main" val="961538229"/>
                    </a:ext>
                  </a:extLst>
                </a:gridCol>
                <a:gridCol w="1620253">
                  <a:extLst>
                    <a:ext uri="{9D8B030D-6E8A-4147-A177-3AD203B41FA5}">
                      <a16:colId xmlns:a16="http://schemas.microsoft.com/office/drawing/2014/main" val="10084842"/>
                    </a:ext>
                  </a:extLst>
                </a:gridCol>
                <a:gridCol w="3978441">
                  <a:extLst>
                    <a:ext uri="{9D8B030D-6E8A-4147-A177-3AD203B41FA5}">
                      <a16:colId xmlns:a16="http://schemas.microsoft.com/office/drawing/2014/main" val="42215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Источники риска возникновения багов.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Меры снижения вероятности появления риска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Последствия риска возникновения багов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Меры восстановления после возникновения риска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3. Некорректная валидация входных параметров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Строгая валидация входных параметров и тщательная проверка</a:t>
                      </a:r>
                      <a:endParaRPr lang="ru-RU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1600" dirty="0"/>
                        <a:t>Риск возникновения багов и ошибок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3. Утечки конфиденциальной информации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Определить источник утечки, устранить уязвимость. Выполнить востановление потерянных данных (при необходимости). Внести изменения в систему безопасности для избежания повторных утечек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74113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4. Неявные требования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качественной аналитики, согласование требований с заказчиком</a:t>
                      </a:r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4. Нарушение безопасности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 err="1">
                          <a:effectLst/>
                        </a:rPr>
                        <a:t>Орделить</a:t>
                      </a:r>
                      <a:r>
                        <a:rPr lang="ru-RU" sz="1600" dirty="0">
                          <a:effectLst/>
                        </a:rPr>
                        <a:t> и устранить уязвимость. выполнить восстановление и обновление системы. Обновление политики безопасности. мониторинг и </a:t>
                      </a:r>
                      <a:r>
                        <a:rPr lang="ru-RU" sz="1600" dirty="0" err="1">
                          <a:effectLst/>
                        </a:rPr>
                        <a:t>логировние</a:t>
                      </a:r>
                      <a:r>
                        <a:rPr lang="ru-RU" sz="1600" dirty="0">
                          <a:effectLst/>
                        </a:rPr>
                        <a:t> действий 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400712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0" dirty="0"/>
                        <a:t>5. Недостаточный опыт разработчиков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Постоянное обучение членов команды новым технологиям и лучшим практикам разработки. </a:t>
                      </a:r>
                      <a:b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6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Обмен опытом и знаниями между разработчиками.</a:t>
                      </a:r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5. Финансовые убытки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Оценит финансовые потери. Проинформировать ответственных сотрудников за финансирование. Подготовить кризисный план на такой случай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413081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6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{665A1610-DF78-441B-8484-C09050A10082}tf12214701_win32</Template>
  <TotalTime>1456</TotalTime>
  <Words>844</Words>
  <Application>Microsoft Office PowerPoint</Application>
  <PresentationFormat>Широкоэкранный</PresentationFormat>
  <Paragraphs>108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Goudy Old Style</vt:lpstr>
      <vt:lpstr>Roboto</vt:lpstr>
      <vt:lpstr>Times New Roman</vt:lpstr>
      <vt:lpstr>Wingdings 2</vt:lpstr>
      <vt:lpstr>СланецVTI</vt:lpstr>
      <vt:lpstr>Замысловатость</vt:lpstr>
      <vt:lpstr>Закусочная сеть «Замысловатость»</vt:lpstr>
      <vt:lpstr>Проект «Вкусняшки 2.0» Быстро. Вкусно. Легко. </vt:lpstr>
      <vt:lpstr>Оценка рисков внедрения проекта в мир межконтинентальной закусочной «Замысловатость» </vt:lpstr>
      <vt:lpstr>Категории потенциальных рисков</vt:lpstr>
      <vt:lpstr>Категории потенциальных рисков</vt:lpstr>
      <vt:lpstr>Матрица вероятностипроявления и влияния рисков</vt:lpstr>
      <vt:lpstr>Методы управления риском возникновения багов и ошибок</vt:lpstr>
      <vt:lpstr>Методы управления риском возникновения багов и ошибок</vt:lpstr>
      <vt:lpstr>Последствия реализации риска возникновения багов и ошибок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Замысловатость</dc:title>
  <dc:creator>Екатерина Гусева</dc:creator>
  <cp:lastModifiedBy>Екатерина Гусева</cp:lastModifiedBy>
  <cp:revision>16</cp:revision>
  <dcterms:created xsi:type="dcterms:W3CDTF">2024-01-23T20:04:25Z</dcterms:created>
  <dcterms:modified xsi:type="dcterms:W3CDTF">2024-02-01T19:36:21Z</dcterms:modified>
</cp:coreProperties>
</file>