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建树 李" initials="建树" lastIdx="1" clrIdx="0">
    <p:extLst>
      <p:ext uri="{19B8F6BF-5375-455C-9EA6-DF929625EA0E}">
        <p15:presenceInfo xmlns:p15="http://schemas.microsoft.com/office/powerpoint/2012/main" userId="1978d5be57e6be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92" y="1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6E987-81C9-43FB-B1E9-EB62AE1E3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EFB31-3381-433A-842D-6C199D8DE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D21A5-58D8-4355-820E-DFECA6C3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89D8-066A-4459-9EDF-E26D52E6EA7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333EA-F211-46DE-B397-C34D0CDB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D063C-726B-4480-988F-498ED0A0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E955-C137-41E5-A094-7B7615BC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6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C88BA-D6E2-4DFC-AC73-7C18DD9D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4D8FDD-E110-4DBE-A62F-AC4C07CC9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7B972-5644-4317-B200-118215BA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89D8-066A-4459-9EDF-E26D52E6EA7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F2112-0F68-437C-A5CA-E5D796BE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A56CD-0ADA-4FA3-9968-0BAECC68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E955-C137-41E5-A094-7B7615BC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3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403E183-2403-4287-86D7-57732DB34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36F089-D775-47D2-BB40-AB7AFC0C1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F8985-A9D3-48D5-914A-6E72E273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89D8-066A-4459-9EDF-E26D52E6EA7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A8AD-A069-49C3-8FD5-9366C057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2F50FE-49AA-4F99-9755-5E6153C3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E955-C137-41E5-A094-7B7615BC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49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4F694-0C62-4095-AAD2-83762213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C9464-DAE8-4E8C-B78B-262013BB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84DA8-4332-4A57-884E-B7FAAB66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89D8-066A-4459-9EDF-E26D52E6EA7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DBCE6-AB18-486C-8E10-630AE2C2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4A0CC-29B4-4AEC-B5C9-8FF84289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E955-C137-41E5-A094-7B7615BC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9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C3C96-ED0B-41B0-AC24-117C5951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5BEC32-188A-485E-9ACA-F57CC3723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8488A-C11F-4236-8105-45419622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89D8-066A-4459-9EDF-E26D52E6EA7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325AB-0493-4FCD-9A00-83A013E3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162BE-8E42-410D-B58E-EA875210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E955-C137-41E5-A094-7B7615BC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57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8B507-52B7-4311-A0EC-30B0CF78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2C534-5DFA-43ED-91A0-0DBDC0A93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146A0-9567-4139-BA17-56358E12F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1DAF5-E0FB-4550-BAEB-6589B3C8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89D8-066A-4459-9EDF-E26D52E6EA7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BFEFC-C290-4AD1-BE14-C88D7EEF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F821D-D26D-4160-A809-D4E41D0C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E955-C137-41E5-A094-7B7615BC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0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9ED5C-DFB9-4848-94EF-6C206952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93BD73-8101-4251-8819-202667BF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D5E6C-5784-4668-82FF-D060809A1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22AEE4-1F2A-4864-872D-EFE8FB012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41716F-5CE1-4BBF-8979-C926910E2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6BEA3A-FD16-4FB3-9B2C-9BB6934C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89D8-066A-4459-9EDF-E26D52E6EA7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F85D80-246F-4D33-B098-FE940D0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FB176E-C3AD-4BA9-863C-2A21C20E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E955-C137-41E5-A094-7B7615BC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5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9D76-5798-4B73-9D30-D9879C0B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805ECF-CC27-4AC8-8DBC-EA4CD38C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89D8-066A-4459-9EDF-E26D52E6EA7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CBA4A-74DD-4B1B-AE3B-8772E5BC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E9A0C1-511A-4E8A-858E-2D44BC10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E955-C137-41E5-A094-7B7615BC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44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553297-1DD6-4817-A066-3593E1D6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89D8-066A-4459-9EDF-E26D52E6EA7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6F8AFE-2BE9-4B4E-AD93-3A6A3A77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F204CE-54FF-4D35-B1F3-DDA36BE6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E955-C137-41E5-A094-7B7615BC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7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6BC60-AC35-40AD-BC56-6CF0470D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84CBD-0031-4548-988F-F96F55BE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844F9A-3C8C-4F9C-B923-0E5E51393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6E4960-5970-4608-BFCE-3422B6A1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89D8-066A-4459-9EDF-E26D52E6EA7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D0EA4-179E-4198-9E66-55EF58FA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B3F69-3322-4A92-8B14-6F326128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E955-C137-41E5-A094-7B7615BC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2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8F712-F7C5-41A0-AD03-05C0D333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078015-7F77-4D05-AA7A-32F575B86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0CC49D-B549-4314-A2C5-CA115BB4A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F773C-2D9C-4885-8242-932A8C2E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89D8-066A-4459-9EDF-E26D52E6EA7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DFE9C-AD72-4033-9CB6-D2A1E681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D000C-E8AF-4F95-9529-AD270D74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1E955-C137-41E5-A094-7B7615BC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9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133760-5BCE-4FF1-AA62-5C5CF69A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98B1F3-2308-4282-BEFA-2F7D1BAA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1801A-3EC2-4535-95C4-5CC4ECCFB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589D8-066A-4459-9EDF-E26D52E6EA7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8CAD9-ABB6-404C-810D-7DADAAADA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D3E43-BA26-4D81-ABC4-3C3D20C03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1E955-C137-41E5-A094-7B7615BC83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8F59228B-4A78-429B-8D7A-27000E36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7" y="0"/>
            <a:ext cx="10789603" cy="68580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F342685-E2AD-4177-A45E-4EC67F9F4F08}"/>
              </a:ext>
            </a:extLst>
          </p:cNvPr>
          <p:cNvCxnSpPr>
            <a:cxnSpLocks/>
          </p:cNvCxnSpPr>
          <p:nvPr/>
        </p:nvCxnSpPr>
        <p:spPr>
          <a:xfrm>
            <a:off x="2690012" y="5063517"/>
            <a:ext cx="270686" cy="5651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88DD96-7646-4A41-A69E-8F33F098DB6A}"/>
              </a:ext>
            </a:extLst>
          </p:cNvPr>
          <p:cNvCxnSpPr>
            <a:cxnSpLocks/>
          </p:cNvCxnSpPr>
          <p:nvPr/>
        </p:nvCxnSpPr>
        <p:spPr>
          <a:xfrm flipV="1">
            <a:off x="4503615" y="5755624"/>
            <a:ext cx="4060955" cy="39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B9EED6-C927-4B12-BE42-4717DE6E4DF5}"/>
              </a:ext>
            </a:extLst>
          </p:cNvPr>
          <p:cNvCxnSpPr>
            <a:cxnSpLocks/>
          </p:cNvCxnSpPr>
          <p:nvPr/>
        </p:nvCxnSpPr>
        <p:spPr>
          <a:xfrm>
            <a:off x="3743013" y="5566134"/>
            <a:ext cx="760602" cy="1894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C520199-E72E-4086-818E-AA633446C365}"/>
              </a:ext>
            </a:extLst>
          </p:cNvPr>
          <p:cNvCxnSpPr>
            <a:cxnSpLocks/>
          </p:cNvCxnSpPr>
          <p:nvPr/>
        </p:nvCxnSpPr>
        <p:spPr>
          <a:xfrm flipH="1" flipV="1">
            <a:off x="8514460" y="3924048"/>
            <a:ext cx="27203" cy="1871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F4C0D8-6F82-47AF-895C-0AD3D9F50006}"/>
              </a:ext>
            </a:extLst>
          </p:cNvPr>
          <p:cNvCxnSpPr>
            <a:cxnSpLocks/>
          </p:cNvCxnSpPr>
          <p:nvPr/>
        </p:nvCxnSpPr>
        <p:spPr>
          <a:xfrm>
            <a:off x="8529579" y="5742251"/>
            <a:ext cx="6204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226E4F6-F1C4-4B65-B14E-9BF3708244DD}"/>
              </a:ext>
            </a:extLst>
          </p:cNvPr>
          <p:cNvCxnSpPr>
            <a:cxnSpLocks/>
          </p:cNvCxnSpPr>
          <p:nvPr/>
        </p:nvCxnSpPr>
        <p:spPr>
          <a:xfrm>
            <a:off x="2943669" y="5582787"/>
            <a:ext cx="7993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B477377D-79DC-40B5-9286-B93D00F0E7DE}"/>
              </a:ext>
            </a:extLst>
          </p:cNvPr>
          <p:cNvSpPr txBox="1"/>
          <p:nvPr/>
        </p:nvSpPr>
        <p:spPr>
          <a:xfrm>
            <a:off x="7035994" y="4240407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路线</a:t>
            </a:r>
            <a:r>
              <a:rPr lang="en-US" altLang="zh-CN" sz="900" dirty="0"/>
              <a:t>1</a:t>
            </a:r>
          </a:p>
          <a:p>
            <a:r>
              <a:rPr lang="zh-CN" altLang="en-US" sz="900" dirty="0"/>
              <a:t>直通东教背后，停车方便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CE9CF2F-F62B-4D7F-A2FD-72F4EA5F3ED8}"/>
              </a:ext>
            </a:extLst>
          </p:cNvPr>
          <p:cNvCxnSpPr>
            <a:cxnSpLocks/>
          </p:cNvCxnSpPr>
          <p:nvPr/>
        </p:nvCxnSpPr>
        <p:spPr>
          <a:xfrm flipH="1" flipV="1">
            <a:off x="9292997" y="3064148"/>
            <a:ext cx="218243" cy="1041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E2A9DF4-0747-408A-A508-EBEB507519AA}"/>
              </a:ext>
            </a:extLst>
          </p:cNvPr>
          <p:cNvSpPr txBox="1"/>
          <p:nvPr/>
        </p:nvSpPr>
        <p:spPr>
          <a:xfrm>
            <a:off x="9583594" y="4976780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路线</a:t>
            </a:r>
            <a:r>
              <a:rPr lang="en-US" altLang="zh-CN" sz="900" dirty="0"/>
              <a:t>2</a:t>
            </a:r>
          </a:p>
          <a:p>
            <a:r>
              <a:rPr lang="zh-CN" altLang="en-US" sz="900" dirty="0"/>
              <a:t>方便好走，高峰期停车困难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3D14C38-CD77-45C9-87BF-51092D16C284}"/>
              </a:ext>
            </a:extLst>
          </p:cNvPr>
          <p:cNvCxnSpPr>
            <a:cxnSpLocks/>
          </p:cNvCxnSpPr>
          <p:nvPr/>
        </p:nvCxnSpPr>
        <p:spPr>
          <a:xfrm>
            <a:off x="8490238" y="3909255"/>
            <a:ext cx="5041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7208B3-2793-4039-A076-D4E11AE53051}"/>
              </a:ext>
            </a:extLst>
          </p:cNvPr>
          <p:cNvCxnSpPr>
            <a:cxnSpLocks/>
          </p:cNvCxnSpPr>
          <p:nvPr/>
        </p:nvCxnSpPr>
        <p:spPr>
          <a:xfrm flipV="1">
            <a:off x="8952175" y="3429000"/>
            <a:ext cx="0" cy="4878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9263743-77E4-47D2-88A3-8FE60C0EAAF7}"/>
              </a:ext>
            </a:extLst>
          </p:cNvPr>
          <p:cNvCxnSpPr>
            <a:cxnSpLocks/>
          </p:cNvCxnSpPr>
          <p:nvPr/>
        </p:nvCxnSpPr>
        <p:spPr>
          <a:xfrm flipV="1">
            <a:off x="9390827" y="4069383"/>
            <a:ext cx="111161" cy="13930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1CEF1F-15F0-44C3-A642-85604068B0F8}"/>
              </a:ext>
            </a:extLst>
          </p:cNvPr>
          <p:cNvCxnSpPr>
            <a:cxnSpLocks/>
          </p:cNvCxnSpPr>
          <p:nvPr/>
        </p:nvCxnSpPr>
        <p:spPr>
          <a:xfrm flipV="1">
            <a:off x="9151009" y="5457637"/>
            <a:ext cx="242226" cy="263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850D03B-2B47-4A72-A90B-DB6139F94652}"/>
              </a:ext>
            </a:extLst>
          </p:cNvPr>
          <p:cNvSpPr txBox="1"/>
          <p:nvPr/>
        </p:nvSpPr>
        <p:spPr>
          <a:xfrm>
            <a:off x="8643205" y="300420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东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D434BD8-D354-4D86-8732-D14B3E2B0385}"/>
              </a:ext>
            </a:extLst>
          </p:cNvPr>
          <p:cNvSpPr txBox="1"/>
          <p:nvPr/>
        </p:nvSpPr>
        <p:spPr>
          <a:xfrm>
            <a:off x="9002650" y="3454214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东</a:t>
            </a:r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E517232-38D6-4DD0-894F-B5543FFA41C4}"/>
              </a:ext>
            </a:extLst>
          </p:cNvPr>
          <p:cNvSpPr txBox="1"/>
          <p:nvPr/>
        </p:nvSpPr>
        <p:spPr>
          <a:xfrm>
            <a:off x="8850441" y="45341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东</a:t>
            </a:r>
            <a:r>
              <a:rPr lang="en-US" altLang="zh-CN" sz="1400" dirty="0">
                <a:solidFill>
                  <a:srgbClr val="FF0000"/>
                </a:solidFill>
              </a:rPr>
              <a:t>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98C7F50-D38E-44F0-83DC-DA6EB7879E0C}"/>
              </a:ext>
            </a:extLst>
          </p:cNvPr>
          <p:cNvSpPr txBox="1"/>
          <p:nvPr/>
        </p:nvSpPr>
        <p:spPr>
          <a:xfrm>
            <a:off x="8873452" y="395193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东</a:t>
            </a:r>
            <a:r>
              <a:rPr lang="en-US" altLang="zh-CN" sz="1400" dirty="0">
                <a:solidFill>
                  <a:srgbClr val="FF0000"/>
                </a:solidFill>
              </a:rPr>
              <a:t>3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1E0265-41E4-4961-9FFE-0A9547A2EA15}"/>
              </a:ext>
            </a:extLst>
          </p:cNvPr>
          <p:cNvSpPr txBox="1"/>
          <p:nvPr/>
        </p:nvSpPr>
        <p:spPr>
          <a:xfrm>
            <a:off x="9507597" y="2962890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东</a:t>
            </a:r>
            <a:r>
              <a:rPr lang="en-US" altLang="zh-CN" sz="1100" dirty="0">
                <a:solidFill>
                  <a:srgbClr val="FF0000"/>
                </a:solidFill>
              </a:rPr>
              <a:t>5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E6E4910-354E-4B3E-B42A-FEFD3BD31168}"/>
              </a:ext>
            </a:extLst>
          </p:cNvPr>
          <p:cNvSpPr txBox="1"/>
          <p:nvPr/>
        </p:nvSpPr>
        <p:spPr>
          <a:xfrm>
            <a:off x="9648424" y="3594835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东</a:t>
            </a:r>
            <a:r>
              <a:rPr lang="en-US" altLang="zh-CN" sz="1100" dirty="0">
                <a:solidFill>
                  <a:srgbClr val="FF0000"/>
                </a:solidFill>
              </a:rPr>
              <a:t>6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977F808-5A65-4092-A92B-5010FA31E73C}"/>
              </a:ext>
            </a:extLst>
          </p:cNvPr>
          <p:cNvSpPr txBox="1"/>
          <p:nvPr/>
        </p:nvSpPr>
        <p:spPr>
          <a:xfrm>
            <a:off x="9712724" y="3932630"/>
            <a:ext cx="399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东</a:t>
            </a:r>
            <a:r>
              <a:rPr lang="en-US" altLang="zh-CN" sz="1050" dirty="0">
                <a:solidFill>
                  <a:srgbClr val="FF0000"/>
                </a:solidFill>
              </a:rPr>
              <a:t>7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58E7410-4A63-468D-935A-A06964CB572A}"/>
              </a:ext>
            </a:extLst>
          </p:cNvPr>
          <p:cNvSpPr txBox="1"/>
          <p:nvPr/>
        </p:nvSpPr>
        <p:spPr>
          <a:xfrm>
            <a:off x="9248314" y="243432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FF0000"/>
                </a:solidFill>
              </a:rPr>
              <a:t>蒙民伟楼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1FA0CFC-1ABB-40A3-830C-DA4E8B0573CC}"/>
              </a:ext>
            </a:extLst>
          </p:cNvPr>
          <p:cNvSpPr txBox="1"/>
          <p:nvPr/>
        </p:nvSpPr>
        <p:spPr>
          <a:xfrm>
            <a:off x="8243876" y="2806503"/>
            <a:ext cx="1172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>
                <a:solidFill>
                  <a:schemeClr val="bg1"/>
                </a:solidFill>
              </a:rPr>
              <a:t>架空层和楼外空地可停车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70B8205-A5FE-4DBF-A188-6E3F9B996356}"/>
              </a:ext>
            </a:extLst>
          </p:cNvPr>
          <p:cNvSpPr txBox="1"/>
          <p:nvPr/>
        </p:nvSpPr>
        <p:spPr>
          <a:xfrm>
            <a:off x="8564570" y="51467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游泳馆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CF9A490-7530-4836-BDE1-1D73E1388846}"/>
              </a:ext>
            </a:extLst>
          </p:cNvPr>
          <p:cNvSpPr txBox="1"/>
          <p:nvPr/>
        </p:nvSpPr>
        <p:spPr>
          <a:xfrm>
            <a:off x="9332232" y="113694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风雨操场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AA3D81-3585-4C3E-8E10-C1A82862D9B4}"/>
              </a:ext>
            </a:extLst>
          </p:cNvPr>
          <p:cNvSpPr txBox="1"/>
          <p:nvPr/>
        </p:nvSpPr>
        <p:spPr>
          <a:xfrm>
            <a:off x="7478422" y="237137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小剧场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A54F6D-3BC1-4160-B6DB-9254CBEA272E}"/>
              </a:ext>
            </a:extLst>
          </p:cNvPr>
          <p:cNvCxnSpPr>
            <a:cxnSpLocks/>
          </p:cNvCxnSpPr>
          <p:nvPr/>
        </p:nvCxnSpPr>
        <p:spPr>
          <a:xfrm>
            <a:off x="2309711" y="3910705"/>
            <a:ext cx="845272" cy="13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928E398-D460-4EF6-BB32-B10BDC13B90E}"/>
              </a:ext>
            </a:extLst>
          </p:cNvPr>
          <p:cNvCxnSpPr>
            <a:cxnSpLocks/>
          </p:cNvCxnSpPr>
          <p:nvPr/>
        </p:nvCxnSpPr>
        <p:spPr>
          <a:xfrm flipV="1">
            <a:off x="2422252" y="3909255"/>
            <a:ext cx="0" cy="4236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7453352-6321-4A79-910A-44CCF77FF38E}"/>
              </a:ext>
            </a:extLst>
          </p:cNvPr>
          <p:cNvCxnSpPr>
            <a:cxnSpLocks/>
          </p:cNvCxnSpPr>
          <p:nvPr/>
        </p:nvCxnSpPr>
        <p:spPr>
          <a:xfrm flipH="1" flipV="1">
            <a:off x="2422252" y="4336841"/>
            <a:ext cx="267760" cy="665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9920C46-5174-4320-B317-E8C04AECFD58}"/>
              </a:ext>
            </a:extLst>
          </p:cNvPr>
          <p:cNvCxnSpPr>
            <a:cxnSpLocks/>
          </p:cNvCxnSpPr>
          <p:nvPr/>
        </p:nvCxnSpPr>
        <p:spPr>
          <a:xfrm flipV="1">
            <a:off x="3135046" y="2906530"/>
            <a:ext cx="19937" cy="1023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08F0C8E-F992-4C68-84C9-67191C330D8F}"/>
              </a:ext>
            </a:extLst>
          </p:cNvPr>
          <p:cNvCxnSpPr>
            <a:cxnSpLocks/>
          </p:cNvCxnSpPr>
          <p:nvPr/>
        </p:nvCxnSpPr>
        <p:spPr>
          <a:xfrm flipV="1">
            <a:off x="3137779" y="2635493"/>
            <a:ext cx="205562" cy="271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89FBC53-B389-4935-B0B7-356E0BD9E7C1}"/>
              </a:ext>
            </a:extLst>
          </p:cNvPr>
          <p:cNvCxnSpPr>
            <a:cxnSpLocks/>
          </p:cNvCxnSpPr>
          <p:nvPr/>
        </p:nvCxnSpPr>
        <p:spPr>
          <a:xfrm flipV="1">
            <a:off x="3343341" y="2453237"/>
            <a:ext cx="422636" cy="2143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105A871-BD4B-4D13-B783-AC46F308862C}"/>
              </a:ext>
            </a:extLst>
          </p:cNvPr>
          <p:cNvCxnSpPr>
            <a:cxnSpLocks/>
          </p:cNvCxnSpPr>
          <p:nvPr/>
        </p:nvCxnSpPr>
        <p:spPr>
          <a:xfrm flipV="1">
            <a:off x="3776318" y="2028636"/>
            <a:ext cx="844127" cy="420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0EE5C17-7485-490D-8CE7-7864C6DF468D}"/>
              </a:ext>
            </a:extLst>
          </p:cNvPr>
          <p:cNvCxnSpPr>
            <a:cxnSpLocks/>
          </p:cNvCxnSpPr>
          <p:nvPr/>
        </p:nvCxnSpPr>
        <p:spPr>
          <a:xfrm>
            <a:off x="3875363" y="2436151"/>
            <a:ext cx="231435" cy="470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2270754-7514-4FBA-95EE-59A3FE69E8A9}"/>
              </a:ext>
            </a:extLst>
          </p:cNvPr>
          <p:cNvCxnSpPr>
            <a:cxnSpLocks/>
          </p:cNvCxnSpPr>
          <p:nvPr/>
        </p:nvCxnSpPr>
        <p:spPr>
          <a:xfrm flipV="1">
            <a:off x="4106798" y="2667468"/>
            <a:ext cx="567880" cy="2014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8D8AE96-FF72-4F02-8D1C-B67084C51F05}"/>
              </a:ext>
            </a:extLst>
          </p:cNvPr>
          <p:cNvCxnSpPr>
            <a:cxnSpLocks/>
          </p:cNvCxnSpPr>
          <p:nvPr/>
        </p:nvCxnSpPr>
        <p:spPr>
          <a:xfrm flipV="1">
            <a:off x="4675544" y="2617593"/>
            <a:ext cx="1040569" cy="78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1E92678-F9B7-4B18-835A-8BEAA065508C}"/>
              </a:ext>
            </a:extLst>
          </p:cNvPr>
          <p:cNvCxnSpPr>
            <a:cxnSpLocks/>
          </p:cNvCxnSpPr>
          <p:nvPr/>
        </p:nvCxnSpPr>
        <p:spPr>
          <a:xfrm flipV="1">
            <a:off x="5655052" y="2005480"/>
            <a:ext cx="3087253" cy="643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0CC9738-F67B-449F-A07F-D37DCF86EB7D}"/>
              </a:ext>
            </a:extLst>
          </p:cNvPr>
          <p:cNvCxnSpPr>
            <a:cxnSpLocks/>
          </p:cNvCxnSpPr>
          <p:nvPr/>
        </p:nvCxnSpPr>
        <p:spPr>
          <a:xfrm>
            <a:off x="8771413" y="1977531"/>
            <a:ext cx="308418" cy="3609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D3A2A73-15AA-4EEE-B3E1-E657982DD771}"/>
              </a:ext>
            </a:extLst>
          </p:cNvPr>
          <p:cNvCxnSpPr>
            <a:cxnSpLocks/>
          </p:cNvCxnSpPr>
          <p:nvPr/>
        </p:nvCxnSpPr>
        <p:spPr>
          <a:xfrm>
            <a:off x="4642433" y="2023788"/>
            <a:ext cx="0" cy="6721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5A6B575-2902-4E6D-B0D4-5AD4DE8D97DD}"/>
              </a:ext>
            </a:extLst>
          </p:cNvPr>
          <p:cNvCxnSpPr>
            <a:cxnSpLocks/>
          </p:cNvCxnSpPr>
          <p:nvPr/>
        </p:nvCxnSpPr>
        <p:spPr>
          <a:xfrm>
            <a:off x="9034142" y="2264370"/>
            <a:ext cx="258855" cy="8293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8BBF1E54-726F-42C6-817F-285979EEB5DA}"/>
              </a:ext>
            </a:extLst>
          </p:cNvPr>
          <p:cNvSpPr txBox="1"/>
          <p:nvPr/>
        </p:nvSpPr>
        <p:spPr>
          <a:xfrm>
            <a:off x="4862225" y="2043642"/>
            <a:ext cx="14542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900" dirty="0"/>
              <a:t>路线</a:t>
            </a:r>
            <a:r>
              <a:rPr lang="en-US" altLang="zh-CN" sz="900" dirty="0"/>
              <a:t>3</a:t>
            </a:r>
          </a:p>
          <a:p>
            <a:r>
              <a:rPr lang="zh-CN" altLang="en-US" sz="900" dirty="0"/>
              <a:t>高峰期极其拥堵，不推荐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175886E-7849-499A-B038-D9A7B30ABDED}"/>
              </a:ext>
            </a:extLst>
          </p:cNvPr>
          <p:cNvSpPr txBox="1"/>
          <p:nvPr/>
        </p:nvSpPr>
        <p:spPr>
          <a:xfrm rot="18912688">
            <a:off x="3281674" y="3586488"/>
            <a:ext cx="741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/>
                </a:solidFill>
              </a:rPr>
              <a:t>此路施工中</a:t>
            </a:r>
          </a:p>
        </p:txBody>
      </p:sp>
    </p:spTree>
    <p:extLst>
      <p:ext uri="{BB962C8B-B14F-4D97-AF65-F5344CB8AC3E}">
        <p14:creationId xmlns:p14="http://schemas.microsoft.com/office/powerpoint/2010/main" val="314480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建树 李</dc:creator>
  <cp:lastModifiedBy>建树 李</cp:lastModifiedBy>
  <cp:revision>5</cp:revision>
  <dcterms:created xsi:type="dcterms:W3CDTF">2024-09-08T02:04:15Z</dcterms:created>
  <dcterms:modified xsi:type="dcterms:W3CDTF">2024-09-08T02:22:51Z</dcterms:modified>
</cp:coreProperties>
</file>