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17913-518C-4B22-9F21-6CDB26CA027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2D5E-7A0C-40CC-884E-04572FB00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E56FAF-068E-4A66-A488-CC938721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5" y="1388613"/>
            <a:ext cx="10911549" cy="29267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EDEF5C-7E3E-4215-86F6-248424C9F083}"/>
              </a:ext>
            </a:extLst>
          </p:cNvPr>
          <p:cNvSpPr txBox="1"/>
          <p:nvPr/>
        </p:nvSpPr>
        <p:spPr>
          <a:xfrm>
            <a:off x="3722351" y="5007722"/>
            <a:ext cx="474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2017 ACM Transactions on Graphics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259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262F1A-11B8-49A5-9B40-0322BB1F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7" y="1504521"/>
            <a:ext cx="5420012" cy="42005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DD869C-9FBE-43ED-95B4-2F6972FD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12" y="1580388"/>
            <a:ext cx="5368641" cy="40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1D9550-F9ED-4C14-B158-38F1455D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95" y="548265"/>
            <a:ext cx="5995737" cy="55368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B15F81-676A-4572-8861-02EC4E08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701700" cy="36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2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BA81DA-0BC3-4639-8A64-9C32427711EE}"/>
              </a:ext>
            </a:extLst>
          </p:cNvPr>
          <p:cNvSpPr txBox="1"/>
          <p:nvPr/>
        </p:nvSpPr>
        <p:spPr>
          <a:xfrm>
            <a:off x="838200" y="1690688"/>
            <a:ext cx="103271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Image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Accelerate “black box” image processing operating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Bilateral Filter</a:t>
            </a:r>
          </a:p>
        </p:txBody>
      </p:sp>
    </p:spTree>
    <p:extLst>
      <p:ext uri="{BB962C8B-B14F-4D97-AF65-F5344CB8AC3E}">
        <p14:creationId xmlns:p14="http://schemas.microsoft.com/office/powerpoint/2010/main" val="146413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9A4DBB-100C-4D9C-8F80-E7A5C41E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351"/>
            <a:ext cx="10515600" cy="4245310"/>
          </a:xfrm>
        </p:spPr>
        <p:txBody>
          <a:bodyPr>
            <a:normAutofit/>
          </a:bodyPr>
          <a:lstStyle/>
          <a:p>
            <a:r>
              <a:rPr lang="en-US" altLang="zh-CN" dirty="0"/>
              <a:t>Related Work</a:t>
            </a:r>
          </a:p>
          <a:p>
            <a:endParaRPr lang="en-US" dirty="0"/>
          </a:p>
          <a:p>
            <a:r>
              <a:rPr lang="en-US" dirty="0"/>
              <a:t>Architecture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761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Bilateral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https://img2020.cnblogs.com/blog/743748/202003/743748-20200321155037063-1916127890.png">
            <a:extLst>
              <a:ext uri="{FF2B5EF4-FFF2-40B4-BE49-F238E27FC236}">
                <a16:creationId xmlns:a16="http://schemas.microsoft.com/office/drawing/2014/main" id="{556D6654-1EC1-4127-8BCC-8FB370094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690688"/>
            <a:ext cx="88582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1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Bilateral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[外链图片转存失败,源站可能有防盗链机制,建议将图片保存下来直接上传(img-oSPvj7qM-1595579671565)(D:\bilateral-solver\笔记\推导过程.assets\image-20200724152826403.png)]">
            <a:extLst>
              <a:ext uri="{FF2B5EF4-FFF2-40B4-BE49-F238E27FC236}">
                <a16:creationId xmlns:a16="http://schemas.microsoft.com/office/drawing/2014/main" id="{22C054B4-93AE-494E-9DBC-9D034D580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4571"/>
            <a:ext cx="10078593" cy="50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74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[外链图片转存失败,源站可能有防盗链机制,建议将图片保存下来直接上传(img-oSPvj7qM-1595579671565)(D:\bilateral-solver\笔记\推导过程.assets\image-20200724152826403.png)]">
            <a:extLst>
              <a:ext uri="{FF2B5EF4-FFF2-40B4-BE49-F238E27FC236}">
                <a16:creationId xmlns:a16="http://schemas.microsoft.com/office/drawing/2014/main" id="{D57312D2-0E80-4606-8A8B-445C13B81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8"/>
          <a:stretch/>
        </p:blipFill>
        <p:spPr bwMode="auto">
          <a:xfrm>
            <a:off x="454017" y="1856173"/>
            <a:ext cx="3025976" cy="314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Bilateral affine Grid</a:t>
            </a:r>
          </a:p>
        </p:txBody>
      </p:sp>
      <p:pic>
        <p:nvPicPr>
          <p:cNvPr id="5" name="Picture 2" descr="https://weixin.aisoutu.com/cunchu5/2020-12-07/1_1607299687351.png">
            <a:extLst>
              <a:ext uri="{FF2B5EF4-FFF2-40B4-BE49-F238E27FC236}">
                <a16:creationId xmlns:a16="http://schemas.microsoft.com/office/drawing/2014/main" id="{7DC0A77F-F2DA-43A3-B56B-15881F7A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115" y="2209591"/>
            <a:ext cx="8001868" cy="243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0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Architecture</a:t>
            </a:r>
            <a:endParaRPr lang="en-US" b="1" dirty="0"/>
          </a:p>
        </p:txBody>
      </p:sp>
      <p:pic>
        <p:nvPicPr>
          <p:cNvPr id="7" name="Picture 2" descr="https://i.loli.net/2018/08/19/5b7993e7767bb.png">
            <a:extLst>
              <a:ext uri="{FF2B5EF4-FFF2-40B4-BE49-F238E27FC236}">
                <a16:creationId xmlns:a16="http://schemas.microsoft.com/office/drawing/2014/main" id="{471ED13D-D47E-43F6-86AA-F964E1947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85" y="1343275"/>
            <a:ext cx="11177230" cy="490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93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Slicing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3C7894-99DC-424A-9BF8-9BBF592DA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97"/>
          <a:stretch/>
        </p:blipFill>
        <p:spPr>
          <a:xfrm>
            <a:off x="607153" y="1353405"/>
            <a:ext cx="4106111" cy="41511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E5DD7E-57D1-4896-A504-D99845DD7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9"/>
          <a:stretch/>
        </p:blipFill>
        <p:spPr>
          <a:xfrm>
            <a:off x="4944311" y="88775"/>
            <a:ext cx="6911026" cy="66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 coefficient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409954-987F-492E-9EC6-CDF7FD5A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06" y="2072812"/>
            <a:ext cx="8359988" cy="33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39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 </vt:lpstr>
      <vt:lpstr>Introduction</vt:lpstr>
      <vt:lpstr>Overview</vt:lpstr>
      <vt:lpstr>Bilateral Filter</vt:lpstr>
      <vt:lpstr>Bilateral Grid</vt:lpstr>
      <vt:lpstr>Bilateral affine Grid</vt:lpstr>
      <vt:lpstr>Architecture</vt:lpstr>
      <vt:lpstr>Slicing</vt:lpstr>
      <vt:lpstr>Apply coefficient</vt:lpstr>
      <vt:lpstr>Result</vt:lpstr>
      <vt:lpstr>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</dc:creator>
  <cp:lastModifiedBy>LEGION</cp:lastModifiedBy>
  <cp:revision>64</cp:revision>
  <dcterms:created xsi:type="dcterms:W3CDTF">2019-01-04T02:29:47Z</dcterms:created>
  <dcterms:modified xsi:type="dcterms:W3CDTF">2022-01-22T08:19:25Z</dcterms:modified>
</cp:coreProperties>
</file>