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2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6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1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17913-518C-4B22-9F21-6CDB26CA02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528924-1B67-4B46-BD7E-3F65D449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16" y="1907674"/>
            <a:ext cx="11731368" cy="24734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C7FA74-F048-4718-82A9-FCA232DD96AD}"/>
              </a:ext>
            </a:extLst>
          </p:cNvPr>
          <p:cNvSpPr txBox="1"/>
          <p:nvPr/>
        </p:nvSpPr>
        <p:spPr>
          <a:xfrm>
            <a:off x="5305926" y="4523874"/>
            <a:ext cx="158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CVPR 2021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259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1B7D2CF-2B81-489C-922E-0C665FD0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5" y="1089675"/>
            <a:ext cx="11437690" cy="41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3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7C36B2-77A6-4842-9810-9A13E6CD3403}"/>
              </a:ext>
            </a:extLst>
          </p:cNvPr>
          <p:cNvSpPr txBox="1"/>
          <p:nvPr/>
        </p:nvSpPr>
        <p:spPr>
          <a:xfrm>
            <a:off x="457200" y="402336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双边滤波</a:t>
            </a:r>
          </a:p>
        </p:txBody>
      </p:sp>
      <p:pic>
        <p:nvPicPr>
          <p:cNvPr id="1026" name="Picture 2" descr="https://img2020.cnblogs.com/blog/743748/202003/743748-20200321155037063-1916127890.png">
            <a:extLst>
              <a:ext uri="{FF2B5EF4-FFF2-40B4-BE49-F238E27FC236}">
                <a16:creationId xmlns:a16="http://schemas.microsoft.com/office/drawing/2014/main" id="{6C9BF18A-5DAA-4E8D-BC0A-0CCDC0B80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443037"/>
            <a:ext cx="88582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3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7C36B2-77A6-4842-9810-9A13E6CD3403}"/>
              </a:ext>
            </a:extLst>
          </p:cNvPr>
          <p:cNvSpPr txBox="1"/>
          <p:nvPr/>
        </p:nvSpPr>
        <p:spPr>
          <a:xfrm>
            <a:off x="457200" y="402336"/>
            <a:ext cx="4242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双边网格：</a:t>
            </a:r>
            <a:r>
              <a:rPr lang="en-US" altLang="zh-CN" sz="2800" dirty="0"/>
              <a:t>splat/blur/slice</a:t>
            </a:r>
            <a:endParaRPr lang="zh-CN" altLang="en-US" sz="2800" dirty="0"/>
          </a:p>
        </p:txBody>
      </p:sp>
      <p:pic>
        <p:nvPicPr>
          <p:cNvPr id="2050" name="Picture 2" descr="[外链图片转存失败,源站可能有防盗链机制,建议将图片保存下来直接上传(img-oSPvj7qM-1595579671565)(D:\bilateral-solver\笔记\推导过程.assets\image-20200724152826403.png)]">
            <a:extLst>
              <a:ext uri="{FF2B5EF4-FFF2-40B4-BE49-F238E27FC236}">
                <a16:creationId xmlns:a16="http://schemas.microsoft.com/office/drawing/2014/main" id="{43BD407E-49F1-48E2-AB9E-26BC22163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807" y="1291893"/>
            <a:ext cx="9184386" cy="456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03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7C36B2-77A6-4842-9810-9A13E6CD3403}"/>
              </a:ext>
            </a:extLst>
          </p:cNvPr>
          <p:cNvSpPr txBox="1"/>
          <p:nvPr/>
        </p:nvSpPr>
        <p:spPr>
          <a:xfrm>
            <a:off x="457200" y="402336"/>
            <a:ext cx="4242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双边网格：</a:t>
            </a:r>
            <a:r>
              <a:rPr lang="en-US" altLang="zh-CN" sz="2800" dirty="0"/>
              <a:t>splat/blur/slice</a:t>
            </a:r>
            <a:endParaRPr lang="zh-CN" altLang="en-US" sz="2800" dirty="0"/>
          </a:p>
        </p:txBody>
      </p:sp>
      <p:pic>
        <p:nvPicPr>
          <p:cNvPr id="3074" name="Picture 2" descr="https://i.loli.net/2018/08/19/5b7993e7767bb.png">
            <a:extLst>
              <a:ext uri="{FF2B5EF4-FFF2-40B4-BE49-F238E27FC236}">
                <a16:creationId xmlns:a16="http://schemas.microsoft.com/office/drawing/2014/main" id="{86F6ECCF-F6F6-43CE-8C38-93B51E9B0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85" y="1166812"/>
            <a:ext cx="11177230" cy="490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2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7C36B2-77A6-4842-9810-9A13E6CD3403}"/>
              </a:ext>
            </a:extLst>
          </p:cNvPr>
          <p:cNvSpPr txBox="1"/>
          <p:nvPr/>
        </p:nvSpPr>
        <p:spPr>
          <a:xfrm>
            <a:off x="457200" y="402336"/>
            <a:ext cx="4242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双边仿射</a:t>
            </a:r>
          </a:p>
        </p:txBody>
      </p:sp>
      <p:pic>
        <p:nvPicPr>
          <p:cNvPr id="4098" name="Picture 2" descr="https://weixin.aisoutu.com/cunchu5/2020-12-07/1_1607299687351.png">
            <a:extLst>
              <a:ext uri="{FF2B5EF4-FFF2-40B4-BE49-F238E27FC236}">
                <a16:creationId xmlns:a16="http://schemas.microsoft.com/office/drawing/2014/main" id="{03D10E2A-9363-4C44-9E9B-FDA24B16E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510" y="4443983"/>
            <a:ext cx="5660979" cy="172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7D578B-C243-4266-A607-AE833A634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141" y="1137553"/>
            <a:ext cx="7523718" cy="30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7C27E7-99FF-4A27-A570-45B7591D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769" y="1499809"/>
            <a:ext cx="8050461" cy="385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8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24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Theme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</dc:creator>
  <cp:lastModifiedBy>LEGION</cp:lastModifiedBy>
  <cp:revision>58</cp:revision>
  <dcterms:created xsi:type="dcterms:W3CDTF">2019-01-04T02:29:47Z</dcterms:created>
  <dcterms:modified xsi:type="dcterms:W3CDTF">2022-01-05T15:31:50Z</dcterms:modified>
</cp:coreProperties>
</file>