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1C375538-EA2E-444E-823D-CCF807CB6451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/>
    <p:restoredTop sz="94674"/>
  </p:normalViewPr>
  <p:slideViewPr>
    <p:cSldViewPr snapToGrid="0">
      <p:cViewPr varScale="1">
        <p:scale>
          <a:sx n="78" d="100"/>
          <a:sy n="78" d="100"/>
        </p:scale>
        <p:origin x="20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E7AD94-C19E-47D9-9F94-52C28244655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1A5835A5-B280-446A-A48D-72964E5F8E60}">
      <dgm:prSet/>
      <dgm:spPr/>
      <dgm:t>
        <a:bodyPr/>
        <a:lstStyle/>
        <a:p>
          <a:pPr>
            <a:defRPr cap="all"/>
          </a:pPr>
          <a:r>
            <a:rPr lang="pt-BR"/>
            <a:t>Contexto</a:t>
          </a:r>
          <a:endParaRPr lang="en-US"/>
        </a:p>
      </dgm:t>
    </dgm:pt>
    <dgm:pt modelId="{0E09EBFE-8036-4950-9B60-12DA398ED33C}" type="parTrans" cxnId="{0F3ED7CC-A8A0-47D7-9D2E-86813A50D27D}">
      <dgm:prSet/>
      <dgm:spPr/>
      <dgm:t>
        <a:bodyPr/>
        <a:lstStyle/>
        <a:p>
          <a:endParaRPr lang="en-US"/>
        </a:p>
      </dgm:t>
    </dgm:pt>
    <dgm:pt modelId="{4AC317B6-688D-40AA-AA7D-1BF5D7B00013}" type="sibTrans" cxnId="{0F3ED7CC-A8A0-47D7-9D2E-86813A50D27D}">
      <dgm:prSet/>
      <dgm:spPr/>
      <dgm:t>
        <a:bodyPr/>
        <a:lstStyle/>
        <a:p>
          <a:endParaRPr lang="en-US"/>
        </a:p>
      </dgm:t>
    </dgm:pt>
    <dgm:pt modelId="{D8C7020B-FBF8-48B5-A50A-FE6C53144206}">
      <dgm:prSet/>
      <dgm:spPr/>
      <dgm:t>
        <a:bodyPr/>
        <a:lstStyle/>
        <a:p>
          <a:pPr>
            <a:defRPr cap="all"/>
          </a:pPr>
          <a:r>
            <a:rPr lang="pt-BR"/>
            <a:t>Site</a:t>
          </a:r>
          <a:endParaRPr lang="en-US"/>
        </a:p>
      </dgm:t>
    </dgm:pt>
    <dgm:pt modelId="{CB038C87-757A-4753-BABA-21DBA2ECB123}" type="parTrans" cxnId="{3D2FC6E1-0E2B-44BE-A14F-439FAEB76676}">
      <dgm:prSet/>
      <dgm:spPr/>
      <dgm:t>
        <a:bodyPr/>
        <a:lstStyle/>
        <a:p>
          <a:endParaRPr lang="en-US"/>
        </a:p>
      </dgm:t>
    </dgm:pt>
    <dgm:pt modelId="{9BBA671B-A4E4-42DF-A63E-E67AE0A1564A}" type="sibTrans" cxnId="{3D2FC6E1-0E2B-44BE-A14F-439FAEB76676}">
      <dgm:prSet/>
      <dgm:spPr/>
      <dgm:t>
        <a:bodyPr/>
        <a:lstStyle/>
        <a:p>
          <a:endParaRPr lang="en-US"/>
        </a:p>
      </dgm:t>
    </dgm:pt>
    <dgm:pt modelId="{5FE52293-3F42-4F93-87A1-069484005536}">
      <dgm:prSet/>
      <dgm:spPr/>
      <dgm:t>
        <a:bodyPr/>
        <a:lstStyle/>
        <a:p>
          <a:pPr>
            <a:defRPr cap="all"/>
          </a:pPr>
          <a:r>
            <a:rPr lang="pt-BR"/>
            <a:t>Conclusão</a:t>
          </a:r>
          <a:endParaRPr lang="en-US"/>
        </a:p>
      </dgm:t>
    </dgm:pt>
    <dgm:pt modelId="{C38528F8-808C-4F76-80AE-68284A3BE6B8}" type="parTrans" cxnId="{B6088C1A-50A2-4A35-B713-F6D4AFD051AC}">
      <dgm:prSet/>
      <dgm:spPr/>
      <dgm:t>
        <a:bodyPr/>
        <a:lstStyle/>
        <a:p>
          <a:endParaRPr lang="en-US"/>
        </a:p>
      </dgm:t>
    </dgm:pt>
    <dgm:pt modelId="{4D222414-765B-479C-9870-0B29A4651AB6}" type="sibTrans" cxnId="{B6088C1A-50A2-4A35-B713-F6D4AFD051AC}">
      <dgm:prSet/>
      <dgm:spPr/>
      <dgm:t>
        <a:bodyPr/>
        <a:lstStyle/>
        <a:p>
          <a:endParaRPr lang="en-US"/>
        </a:p>
      </dgm:t>
    </dgm:pt>
    <dgm:pt modelId="{117BDF36-341A-4219-A19E-4024CA0735A3}" type="pres">
      <dgm:prSet presAssocID="{6FE7AD94-C19E-47D9-9F94-52C282446558}" presName="root" presStyleCnt="0">
        <dgm:presLayoutVars>
          <dgm:dir/>
          <dgm:resizeHandles val="exact"/>
        </dgm:presLayoutVars>
      </dgm:prSet>
      <dgm:spPr/>
    </dgm:pt>
    <dgm:pt modelId="{D017F3B6-7C04-4A70-8004-EE8D1CBB0818}" type="pres">
      <dgm:prSet presAssocID="{1A5835A5-B280-446A-A48D-72964E5F8E60}" presName="compNode" presStyleCnt="0"/>
      <dgm:spPr/>
    </dgm:pt>
    <dgm:pt modelId="{4D2C1F37-C31C-4817-B627-8277130A9084}" type="pres">
      <dgm:prSet presAssocID="{1A5835A5-B280-446A-A48D-72964E5F8E60}" presName="iconBgRect" presStyleLbl="bgShp" presStyleIdx="0" presStyleCnt="3"/>
      <dgm:spPr/>
    </dgm:pt>
    <dgm:pt modelId="{37CD8E9A-BD53-4184-91A9-57ACCACE327A}" type="pres">
      <dgm:prSet presAssocID="{1A5835A5-B280-446A-A48D-72964E5F8E6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459777B2-2B02-4989-83D3-033667E37B0A}" type="pres">
      <dgm:prSet presAssocID="{1A5835A5-B280-446A-A48D-72964E5F8E60}" presName="spaceRect" presStyleCnt="0"/>
      <dgm:spPr/>
    </dgm:pt>
    <dgm:pt modelId="{59BFA5DC-6556-4597-B7A5-AAB22E892A8A}" type="pres">
      <dgm:prSet presAssocID="{1A5835A5-B280-446A-A48D-72964E5F8E60}" presName="textRect" presStyleLbl="revTx" presStyleIdx="0" presStyleCnt="3">
        <dgm:presLayoutVars>
          <dgm:chMax val="1"/>
          <dgm:chPref val="1"/>
        </dgm:presLayoutVars>
      </dgm:prSet>
      <dgm:spPr/>
    </dgm:pt>
    <dgm:pt modelId="{399E1E32-A031-45EE-B5B8-FBFC1046B2E9}" type="pres">
      <dgm:prSet presAssocID="{4AC317B6-688D-40AA-AA7D-1BF5D7B00013}" presName="sibTrans" presStyleCnt="0"/>
      <dgm:spPr/>
    </dgm:pt>
    <dgm:pt modelId="{E97576E4-3483-4A0B-8877-FF220662F6E7}" type="pres">
      <dgm:prSet presAssocID="{D8C7020B-FBF8-48B5-A50A-FE6C53144206}" presName="compNode" presStyleCnt="0"/>
      <dgm:spPr/>
    </dgm:pt>
    <dgm:pt modelId="{6D39DF66-27BD-42B3-8B14-089A91901792}" type="pres">
      <dgm:prSet presAssocID="{D8C7020B-FBF8-48B5-A50A-FE6C53144206}" presName="iconBgRect" presStyleLbl="bgShp" presStyleIdx="1" presStyleCnt="3"/>
      <dgm:spPr/>
    </dgm:pt>
    <dgm:pt modelId="{5CA5C473-20FE-4026-B657-B3F01917162D}" type="pres">
      <dgm:prSet presAssocID="{D8C7020B-FBF8-48B5-A50A-FE6C531442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ED4ACEA2-F712-4D0E-9D45-A769AAC58C73}" type="pres">
      <dgm:prSet presAssocID="{D8C7020B-FBF8-48B5-A50A-FE6C53144206}" presName="spaceRect" presStyleCnt="0"/>
      <dgm:spPr/>
    </dgm:pt>
    <dgm:pt modelId="{7BFCA86E-085E-43DD-BC4D-130534A48DE9}" type="pres">
      <dgm:prSet presAssocID="{D8C7020B-FBF8-48B5-A50A-FE6C53144206}" presName="textRect" presStyleLbl="revTx" presStyleIdx="1" presStyleCnt="3">
        <dgm:presLayoutVars>
          <dgm:chMax val="1"/>
          <dgm:chPref val="1"/>
        </dgm:presLayoutVars>
      </dgm:prSet>
      <dgm:spPr/>
    </dgm:pt>
    <dgm:pt modelId="{56D7B826-5ECF-41FD-9341-91B89467D188}" type="pres">
      <dgm:prSet presAssocID="{9BBA671B-A4E4-42DF-A63E-E67AE0A1564A}" presName="sibTrans" presStyleCnt="0"/>
      <dgm:spPr/>
    </dgm:pt>
    <dgm:pt modelId="{CBA2E45F-5E2F-40D1-9568-FA5A76A32D0B}" type="pres">
      <dgm:prSet presAssocID="{5FE52293-3F42-4F93-87A1-069484005536}" presName="compNode" presStyleCnt="0"/>
      <dgm:spPr/>
    </dgm:pt>
    <dgm:pt modelId="{59B660E4-0671-42E5-8BDB-6E9B90014339}" type="pres">
      <dgm:prSet presAssocID="{5FE52293-3F42-4F93-87A1-069484005536}" presName="iconBgRect" presStyleLbl="bgShp" presStyleIdx="2" presStyleCnt="3"/>
      <dgm:spPr/>
    </dgm:pt>
    <dgm:pt modelId="{0A574D23-DCAA-4ED4-BDA0-3730C223B65D}" type="pres">
      <dgm:prSet presAssocID="{5FE52293-3F42-4F93-87A1-06948400553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38C08719-0CCF-4363-AC19-AFC586E08294}" type="pres">
      <dgm:prSet presAssocID="{5FE52293-3F42-4F93-87A1-069484005536}" presName="spaceRect" presStyleCnt="0"/>
      <dgm:spPr/>
    </dgm:pt>
    <dgm:pt modelId="{6E9F7BA2-904A-4AC4-8D62-3D42511CAA74}" type="pres">
      <dgm:prSet presAssocID="{5FE52293-3F42-4F93-87A1-06948400553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6088C1A-50A2-4A35-B713-F6D4AFD051AC}" srcId="{6FE7AD94-C19E-47D9-9F94-52C282446558}" destId="{5FE52293-3F42-4F93-87A1-069484005536}" srcOrd="2" destOrd="0" parTransId="{C38528F8-808C-4F76-80AE-68284A3BE6B8}" sibTransId="{4D222414-765B-479C-9870-0B29A4651AB6}"/>
    <dgm:cxn modelId="{8119F356-E27D-438B-AFA9-5678F9C6C4F5}" type="presOf" srcId="{1A5835A5-B280-446A-A48D-72964E5F8E60}" destId="{59BFA5DC-6556-4597-B7A5-AAB22E892A8A}" srcOrd="0" destOrd="0" presId="urn:microsoft.com/office/officeart/2018/5/layout/IconCircleLabelList"/>
    <dgm:cxn modelId="{935076B0-C7A3-4D37-AFB8-5072C3582CAB}" type="presOf" srcId="{6FE7AD94-C19E-47D9-9F94-52C282446558}" destId="{117BDF36-341A-4219-A19E-4024CA0735A3}" srcOrd="0" destOrd="0" presId="urn:microsoft.com/office/officeart/2018/5/layout/IconCircleLabelList"/>
    <dgm:cxn modelId="{0F3ED7CC-A8A0-47D7-9D2E-86813A50D27D}" srcId="{6FE7AD94-C19E-47D9-9F94-52C282446558}" destId="{1A5835A5-B280-446A-A48D-72964E5F8E60}" srcOrd="0" destOrd="0" parTransId="{0E09EBFE-8036-4950-9B60-12DA398ED33C}" sibTransId="{4AC317B6-688D-40AA-AA7D-1BF5D7B00013}"/>
    <dgm:cxn modelId="{913611DB-2463-4B28-BC87-87C4AFF607A5}" type="presOf" srcId="{5FE52293-3F42-4F93-87A1-069484005536}" destId="{6E9F7BA2-904A-4AC4-8D62-3D42511CAA74}" srcOrd="0" destOrd="0" presId="urn:microsoft.com/office/officeart/2018/5/layout/IconCircleLabelList"/>
    <dgm:cxn modelId="{DBFDA7DC-6707-4173-B00A-F01335F914B2}" type="presOf" srcId="{D8C7020B-FBF8-48B5-A50A-FE6C53144206}" destId="{7BFCA86E-085E-43DD-BC4D-130534A48DE9}" srcOrd="0" destOrd="0" presId="urn:microsoft.com/office/officeart/2018/5/layout/IconCircleLabelList"/>
    <dgm:cxn modelId="{3D2FC6E1-0E2B-44BE-A14F-439FAEB76676}" srcId="{6FE7AD94-C19E-47D9-9F94-52C282446558}" destId="{D8C7020B-FBF8-48B5-A50A-FE6C53144206}" srcOrd="1" destOrd="0" parTransId="{CB038C87-757A-4753-BABA-21DBA2ECB123}" sibTransId="{9BBA671B-A4E4-42DF-A63E-E67AE0A1564A}"/>
    <dgm:cxn modelId="{9A6559CD-28BE-4842-A720-1D6C35B97EFA}" type="presParOf" srcId="{117BDF36-341A-4219-A19E-4024CA0735A3}" destId="{D017F3B6-7C04-4A70-8004-EE8D1CBB0818}" srcOrd="0" destOrd="0" presId="urn:microsoft.com/office/officeart/2018/5/layout/IconCircleLabelList"/>
    <dgm:cxn modelId="{FDBC0A85-575F-4BAE-9B88-A98522C6C19D}" type="presParOf" srcId="{D017F3B6-7C04-4A70-8004-EE8D1CBB0818}" destId="{4D2C1F37-C31C-4817-B627-8277130A9084}" srcOrd="0" destOrd="0" presId="urn:microsoft.com/office/officeart/2018/5/layout/IconCircleLabelList"/>
    <dgm:cxn modelId="{E0F2E166-F5DD-43AA-AE4C-AE0F111CDF01}" type="presParOf" srcId="{D017F3B6-7C04-4A70-8004-EE8D1CBB0818}" destId="{37CD8E9A-BD53-4184-91A9-57ACCACE327A}" srcOrd="1" destOrd="0" presId="urn:microsoft.com/office/officeart/2018/5/layout/IconCircleLabelList"/>
    <dgm:cxn modelId="{5824FD74-1017-45D5-857E-89FA1B5C6F05}" type="presParOf" srcId="{D017F3B6-7C04-4A70-8004-EE8D1CBB0818}" destId="{459777B2-2B02-4989-83D3-033667E37B0A}" srcOrd="2" destOrd="0" presId="urn:microsoft.com/office/officeart/2018/5/layout/IconCircleLabelList"/>
    <dgm:cxn modelId="{ED405788-F341-4D69-A9FB-7E904AC6CEE6}" type="presParOf" srcId="{D017F3B6-7C04-4A70-8004-EE8D1CBB0818}" destId="{59BFA5DC-6556-4597-B7A5-AAB22E892A8A}" srcOrd="3" destOrd="0" presId="urn:microsoft.com/office/officeart/2018/5/layout/IconCircleLabelList"/>
    <dgm:cxn modelId="{647025A1-49F1-4E56-82F0-F3CF967CC3E0}" type="presParOf" srcId="{117BDF36-341A-4219-A19E-4024CA0735A3}" destId="{399E1E32-A031-45EE-B5B8-FBFC1046B2E9}" srcOrd="1" destOrd="0" presId="urn:microsoft.com/office/officeart/2018/5/layout/IconCircleLabelList"/>
    <dgm:cxn modelId="{1B157290-92EC-4DF2-B53F-E990496AEFEB}" type="presParOf" srcId="{117BDF36-341A-4219-A19E-4024CA0735A3}" destId="{E97576E4-3483-4A0B-8877-FF220662F6E7}" srcOrd="2" destOrd="0" presId="urn:microsoft.com/office/officeart/2018/5/layout/IconCircleLabelList"/>
    <dgm:cxn modelId="{F92C880F-2A1F-4AD2-A922-547F98259BDA}" type="presParOf" srcId="{E97576E4-3483-4A0B-8877-FF220662F6E7}" destId="{6D39DF66-27BD-42B3-8B14-089A91901792}" srcOrd="0" destOrd="0" presId="urn:microsoft.com/office/officeart/2018/5/layout/IconCircleLabelList"/>
    <dgm:cxn modelId="{7E30FFD3-183D-4876-86B7-DF9E00E94740}" type="presParOf" srcId="{E97576E4-3483-4A0B-8877-FF220662F6E7}" destId="{5CA5C473-20FE-4026-B657-B3F01917162D}" srcOrd="1" destOrd="0" presId="urn:microsoft.com/office/officeart/2018/5/layout/IconCircleLabelList"/>
    <dgm:cxn modelId="{D372D7A6-9450-4B33-A879-462BC9D3C191}" type="presParOf" srcId="{E97576E4-3483-4A0B-8877-FF220662F6E7}" destId="{ED4ACEA2-F712-4D0E-9D45-A769AAC58C73}" srcOrd="2" destOrd="0" presId="urn:microsoft.com/office/officeart/2018/5/layout/IconCircleLabelList"/>
    <dgm:cxn modelId="{A29F9765-2325-4D34-8E03-978513C20965}" type="presParOf" srcId="{E97576E4-3483-4A0B-8877-FF220662F6E7}" destId="{7BFCA86E-085E-43DD-BC4D-130534A48DE9}" srcOrd="3" destOrd="0" presId="urn:microsoft.com/office/officeart/2018/5/layout/IconCircleLabelList"/>
    <dgm:cxn modelId="{48BF5FBF-159A-4E1B-984C-489140C70F1E}" type="presParOf" srcId="{117BDF36-341A-4219-A19E-4024CA0735A3}" destId="{56D7B826-5ECF-41FD-9341-91B89467D188}" srcOrd="3" destOrd="0" presId="urn:microsoft.com/office/officeart/2018/5/layout/IconCircleLabelList"/>
    <dgm:cxn modelId="{6F452F10-8EEA-41C4-B9D8-CC8ABEF8E294}" type="presParOf" srcId="{117BDF36-341A-4219-A19E-4024CA0735A3}" destId="{CBA2E45F-5E2F-40D1-9568-FA5A76A32D0B}" srcOrd="4" destOrd="0" presId="urn:microsoft.com/office/officeart/2018/5/layout/IconCircleLabelList"/>
    <dgm:cxn modelId="{BFAF91F8-87A4-445D-B330-6311D4BC583F}" type="presParOf" srcId="{CBA2E45F-5E2F-40D1-9568-FA5A76A32D0B}" destId="{59B660E4-0671-42E5-8BDB-6E9B90014339}" srcOrd="0" destOrd="0" presId="urn:microsoft.com/office/officeart/2018/5/layout/IconCircleLabelList"/>
    <dgm:cxn modelId="{FB76D9E8-EBB1-4385-BA1D-0165B49189DC}" type="presParOf" srcId="{CBA2E45F-5E2F-40D1-9568-FA5A76A32D0B}" destId="{0A574D23-DCAA-4ED4-BDA0-3730C223B65D}" srcOrd="1" destOrd="0" presId="urn:microsoft.com/office/officeart/2018/5/layout/IconCircleLabelList"/>
    <dgm:cxn modelId="{FEDE2F8C-B469-46D9-AEB4-4273368BF65C}" type="presParOf" srcId="{CBA2E45F-5E2F-40D1-9568-FA5A76A32D0B}" destId="{38C08719-0CCF-4363-AC19-AFC586E08294}" srcOrd="2" destOrd="0" presId="urn:microsoft.com/office/officeart/2018/5/layout/IconCircleLabelList"/>
    <dgm:cxn modelId="{DAEB2ED9-11A9-414C-B703-B8A183F88C7F}" type="presParOf" srcId="{CBA2E45F-5E2F-40D1-9568-FA5A76A32D0B}" destId="{6E9F7BA2-904A-4AC4-8D62-3D42511CAA7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C1F37-C31C-4817-B627-8277130A9084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D8E9A-BD53-4184-91A9-57ACCACE327A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FA5DC-6556-4597-B7A5-AAB22E892A8A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3700" kern="1200"/>
            <a:t>Contexto</a:t>
          </a:r>
          <a:endParaRPr lang="en-US" sz="3700" kern="1200"/>
        </a:p>
      </dsp:txBody>
      <dsp:txXfrm>
        <a:off x="75768" y="3053169"/>
        <a:ext cx="3093750" cy="720000"/>
      </dsp:txXfrm>
    </dsp:sp>
    <dsp:sp modelId="{6D39DF66-27BD-42B3-8B14-089A91901792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5C473-20FE-4026-B657-B3F01917162D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CA86E-085E-43DD-BC4D-130534A48DE9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3700" kern="1200"/>
            <a:t>Site</a:t>
          </a:r>
          <a:endParaRPr lang="en-US" sz="3700" kern="1200"/>
        </a:p>
      </dsp:txBody>
      <dsp:txXfrm>
        <a:off x="3710925" y="3053169"/>
        <a:ext cx="3093750" cy="720000"/>
      </dsp:txXfrm>
    </dsp:sp>
    <dsp:sp modelId="{59B660E4-0671-42E5-8BDB-6E9B90014339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74D23-DCAA-4ED4-BDA0-3730C223B65D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F7BA2-904A-4AC4-8D62-3D42511CAA74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3700" kern="1200"/>
            <a:t>Conclusão</a:t>
          </a:r>
          <a:endParaRPr lang="en-US" sz="3700" kern="1200"/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64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02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10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86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17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53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6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00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20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224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183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9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61" r:id="rId6"/>
    <p:sldLayoutId id="2147483756" r:id="rId7"/>
    <p:sldLayoutId id="2147483757" r:id="rId8"/>
    <p:sldLayoutId id="2147483758" r:id="rId9"/>
    <p:sldLayoutId id="2147483760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Rede de conexão abstrata em uma tela de fundo branca">
            <a:extLst>
              <a:ext uri="{FF2B5EF4-FFF2-40B4-BE49-F238E27FC236}">
                <a16:creationId xmlns:a16="http://schemas.microsoft.com/office/drawing/2014/main" id="{121B3F52-2CBF-1E28-EC64-49B36770F7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1D32EC-BA11-50BE-01B0-B56E64C72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pt-BR" err="1"/>
              <a:t>Rethink</a:t>
            </a:r>
            <a:r>
              <a:rPr lang="pt-BR"/>
              <a:t> The Engines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C3E33B-31AE-26BF-22AB-FBFB5D6A7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41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7F9FB7-2344-4BCB-0809-07B4F1FC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pt-BR">
                <a:solidFill>
                  <a:srgbClr val="FFFFFF"/>
                </a:solidFill>
              </a:rPr>
              <a:t>Sumuário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6" name="Espaço Reservado para Conteúdo 2">
            <a:extLst>
              <a:ext uri="{FF2B5EF4-FFF2-40B4-BE49-F238E27FC236}">
                <a16:creationId xmlns:a16="http://schemas.microsoft.com/office/drawing/2014/main" id="{C36DD9EE-C743-139A-47A9-17EE0755D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474171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236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E4FF95-0147-8B86-11CB-E1C5B9D93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Rethink Engines ? (Repensar os motores?)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B90BFC2-4C2F-095E-FFFE-0960B8B7EA7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Carros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produtos</a:t>
            </a:r>
            <a:r>
              <a:rPr lang="en-US" dirty="0"/>
              <a:t> de </a:t>
            </a:r>
            <a:r>
              <a:rPr lang="en-US" dirty="0" err="1"/>
              <a:t>empresas</a:t>
            </a:r>
            <a:r>
              <a:rPr lang="en-US" dirty="0"/>
              <a:t>!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sujeitos</a:t>
            </a:r>
            <a:r>
              <a:rPr lang="en-US" dirty="0"/>
              <a:t> a </a:t>
            </a:r>
            <a:r>
              <a:rPr lang="en-US" dirty="0" err="1"/>
              <a:t>melhorias</a:t>
            </a:r>
            <a:r>
              <a:rPr lang="en-US" dirty="0"/>
              <a:t> </a:t>
            </a:r>
            <a:r>
              <a:rPr lang="en-US" dirty="0" err="1"/>
              <a:t>constantes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Indústria</a:t>
            </a:r>
            <a:r>
              <a:rPr lang="en-US" dirty="0"/>
              <a:t> </a:t>
            </a:r>
            <a:r>
              <a:rPr lang="en-US" dirty="0" err="1"/>
              <a:t>automobilística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essencial</a:t>
            </a:r>
            <a:r>
              <a:rPr lang="en-US" dirty="0"/>
              <a:t> para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nação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Move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cadeia</a:t>
            </a:r>
            <a:r>
              <a:rPr lang="en-US" dirty="0"/>
              <a:t> de </a:t>
            </a:r>
            <a:r>
              <a:rPr lang="en-US" dirty="0" err="1"/>
              <a:t>produção</a:t>
            </a:r>
            <a:r>
              <a:rPr lang="en-US" dirty="0"/>
              <a:t> </a:t>
            </a:r>
            <a:r>
              <a:rPr lang="en-US" dirty="0" err="1"/>
              <a:t>enorme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Possuem</a:t>
            </a:r>
            <a:r>
              <a:rPr lang="en-US" dirty="0"/>
              <a:t> valor cultural e </a:t>
            </a:r>
            <a:r>
              <a:rPr lang="en-US" dirty="0" err="1"/>
              <a:t>artistíco</a:t>
            </a:r>
            <a:r>
              <a:rPr lang="en-US" dirty="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Engrenagens de uma máquina">
            <a:extLst>
              <a:ext uri="{FF2B5EF4-FFF2-40B4-BE49-F238E27FC236}">
                <a16:creationId xmlns:a16="http://schemas.microsoft.com/office/drawing/2014/main" id="{20122743-D252-5C8C-1E5B-68032F630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41" r="18109" b="-1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06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C9CF1D-B881-8510-A034-A9C17BCF7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742" y="1124988"/>
            <a:ext cx="44259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Site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DCF3503-CBDD-1027-5CB8-128B73B341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09" r="476" b="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38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107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2ACE7-8D1A-6234-888A-97D5A4AD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411734-BFEC-2E0B-7FA8-DE65465F5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Maior dificuldade</a:t>
            </a:r>
          </a:p>
          <a:p>
            <a:r>
              <a:rPr lang="pt-BR" dirty="0"/>
              <a:t>Maior superação</a:t>
            </a:r>
          </a:p>
          <a:p>
            <a:r>
              <a:rPr lang="pt-BR" dirty="0"/>
              <a:t>Momento de contato com o tema</a:t>
            </a:r>
          </a:p>
          <a:p>
            <a:r>
              <a:rPr lang="pt-BR" dirty="0"/>
              <a:t>Valores</a:t>
            </a:r>
          </a:p>
          <a:p>
            <a:r>
              <a:rPr lang="pt-BR" dirty="0"/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353703084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59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ShapesVTI</vt:lpstr>
      <vt:lpstr>Rethink The Engines</vt:lpstr>
      <vt:lpstr>Sumuário</vt:lpstr>
      <vt:lpstr>Rethink Engines ? (Repensar os motores?)</vt:lpstr>
      <vt:lpstr>Site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Rethink The Engines</dc:title>
  <dc:creator>GUSTAVO ENRICO MACHADO DANTAS .</dc:creator>
  <cp:lastModifiedBy>GUSTAVO ENRICO MACHADO DANTAS .</cp:lastModifiedBy>
  <cp:revision>1</cp:revision>
  <dcterms:created xsi:type="dcterms:W3CDTF">2023-06-12T03:28:36Z</dcterms:created>
  <dcterms:modified xsi:type="dcterms:W3CDTF">2023-06-12T04:18:35Z</dcterms:modified>
</cp:coreProperties>
</file>