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79" d="100"/>
          <a:sy n="79" d="100"/>
        </p:scale>
        <p:origin x="76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E5351-C51C-214D-DFFB-72FFF227A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6864FB-CD71-B516-778E-15AB20F4C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74109-94BC-6290-7189-9C99EF0BC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EAAF0-3B0F-43C4-B2C0-BD0881F8C989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51456-562C-3499-71B4-7175ABBD8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4FEB2-6BDC-83BB-01FA-4A6F79325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69F25-7053-4641-AE57-2372C1B2A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14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D9AE5-520D-0FBA-4EDF-2A373CC37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C0BFD7-41E8-1D83-00C9-7FF0DE6CEC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69AE5-4A39-122C-0A55-6F4955832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EAAF0-3B0F-43C4-B2C0-BD0881F8C989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F25A1-FCB5-3D53-7E79-604A4586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F0BA6-CD43-5847-4BF6-0144ABA06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69F25-7053-4641-AE57-2372C1B2A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905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750BEE-5C65-7A01-53D1-E1EAE34DEB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537B42-5F0A-9AE5-8E4C-0F18C367A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CDD88-033B-16F2-161A-A25DB425B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EAAF0-3B0F-43C4-B2C0-BD0881F8C989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D3215-EDC0-3336-3D5E-40449BD62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E961F-C18C-012B-7C93-C07EA066C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69F25-7053-4641-AE57-2372C1B2A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71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549B2-E5DD-3238-1320-EAADFD32D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2F1CE-343B-E413-5525-BD1DD24C3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50E4B-8367-B577-4DB0-016DA4C90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EAAF0-3B0F-43C4-B2C0-BD0881F8C989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E1835-77D2-2CE2-53D3-9E000B491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A60D9-DC2A-4167-4A2D-6490447DA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69F25-7053-4641-AE57-2372C1B2A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529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D57F7-2EC0-BAEF-5D33-F477B6FD3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E38A70-73D2-0994-46AE-9CEAA95C9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A9E0B-5BBB-B151-D298-E05FF338D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EAAF0-3B0F-43C4-B2C0-BD0881F8C989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546FD-DB40-0777-13CA-955B1F2ED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E4C59-915B-33BA-7D8E-69FAEA7AE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69F25-7053-4641-AE57-2372C1B2A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98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02C65-7A4B-D160-BB5B-FACEA4C05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5AD03-FFE4-781C-1FAE-305CA583CA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A82512-C1E0-C607-C239-A6724B892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02FCF-B01C-95E7-7FD6-82678C41F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EAAF0-3B0F-43C4-B2C0-BD0881F8C989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40AFCB-A758-A0B3-7DD3-226182856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1B1DCF-8DE5-D8EE-6E39-592B64489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69F25-7053-4641-AE57-2372C1B2A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289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2771C-3947-612D-A506-77EC4479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05C9B-E7B6-76F3-0BFA-CECA56F7E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F91783-0CB5-82A4-DCC2-55123CF516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69283B-91C3-A53E-C418-540AC4A36B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94B28B-DC2E-6DDE-9C90-6018C3BEAF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C49912-563D-D604-4609-3461D6A73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EAAF0-3B0F-43C4-B2C0-BD0881F8C989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617150-11E9-5DDE-E2D4-8F118993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DCE122-1B36-8239-7515-CBD830232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69F25-7053-4641-AE57-2372C1B2A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19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608CF-2ABD-BD72-B42E-E23951F8D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EA2B8B-23D7-6AF0-4668-0EDFDF323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EAAF0-3B0F-43C4-B2C0-BD0881F8C989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7BEA0-DB08-7B10-1466-DD34619A3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F7F26E-80E6-A8DA-D7BA-26CCC18A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69F25-7053-4641-AE57-2372C1B2A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792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F7ED73-B0FA-365D-CE08-47B0E18E6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EAAF0-3B0F-43C4-B2C0-BD0881F8C989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4A15C7-35EB-5AD7-3ACE-7D01A24EF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FC5D59-B3D2-6900-602D-9C7ACF118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69F25-7053-4641-AE57-2372C1B2A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16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11CFD-FF78-034D-8CB1-51988CC6A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DE3AC-FFF7-70B8-B003-3EFFB7D44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21A711-F935-39F6-C6D9-914066AA2A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28A409-1B92-F4F7-F798-952CF4268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EAAF0-3B0F-43C4-B2C0-BD0881F8C989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334820-DCE4-9B08-00A4-A9A7D3DE0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8FABCE-BF9C-6D14-C8FB-76C79848F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69F25-7053-4641-AE57-2372C1B2A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87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CF636-C2E9-29EF-6AE0-04A6FB360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CE90E6-F015-73B3-9B60-27965FF7C9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B1B5D6-42F9-9247-D5AF-E61F3C6FE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4340DC-2457-6069-23F3-7EFA65288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EAAF0-3B0F-43C4-B2C0-BD0881F8C989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2413C-9A4A-94A7-C1DF-620D9BDAD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A4E574-C78F-ADCC-9FA6-4A9BEC302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69F25-7053-4641-AE57-2372C1B2A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99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39EAE0-9EC3-4AF8-3B90-37935410E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4AE9A-EAE4-EDD2-A8FE-87D6AF68C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F11F4-CB85-4C33-3C4F-4398895F65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CEAAF0-3B0F-43C4-B2C0-BD0881F8C989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2018F-BA13-B64F-4621-91C60430E9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826CC-A304-71F8-7C8F-E5D65A216B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069F25-7053-4641-AE57-2372C1B2A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511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2D84F87-1851-C7FE-A8E0-F9488ABD5EFC}"/>
              </a:ext>
            </a:extLst>
          </p:cNvPr>
          <p:cNvGrpSpPr/>
          <p:nvPr/>
        </p:nvGrpSpPr>
        <p:grpSpPr>
          <a:xfrm>
            <a:off x="3204969" y="184343"/>
            <a:ext cx="5782063" cy="6450365"/>
            <a:chOff x="334820" y="184343"/>
            <a:chExt cx="5782063" cy="6450365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7A3CC08-07AE-9FAE-A20E-C0740A187276}"/>
                </a:ext>
              </a:extLst>
            </p:cNvPr>
            <p:cNvSpPr/>
            <p:nvPr/>
          </p:nvSpPr>
          <p:spPr>
            <a:xfrm>
              <a:off x="2385833" y="5898304"/>
              <a:ext cx="365760" cy="3657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3A5C848-568E-C739-35CE-9CF27B30780E}"/>
                </a:ext>
              </a:extLst>
            </p:cNvPr>
            <p:cNvSpPr/>
            <p:nvPr/>
          </p:nvSpPr>
          <p:spPr>
            <a:xfrm>
              <a:off x="2751593" y="5898304"/>
              <a:ext cx="365760" cy="3657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09876BF-2FC7-11FC-980E-BD8309CE044A}"/>
                </a:ext>
              </a:extLst>
            </p:cNvPr>
            <p:cNvSpPr/>
            <p:nvPr/>
          </p:nvSpPr>
          <p:spPr>
            <a:xfrm>
              <a:off x="3117353" y="5898304"/>
              <a:ext cx="365760" cy="3657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443705F-8E70-4520-3E43-F252B98492E3}"/>
                </a:ext>
              </a:extLst>
            </p:cNvPr>
            <p:cNvSpPr/>
            <p:nvPr/>
          </p:nvSpPr>
          <p:spPr>
            <a:xfrm>
              <a:off x="2385833" y="6264064"/>
              <a:ext cx="365760" cy="3657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1A68712-9E26-D2CD-27E9-DCDA522A8E78}"/>
                </a:ext>
              </a:extLst>
            </p:cNvPr>
            <p:cNvSpPr/>
            <p:nvPr/>
          </p:nvSpPr>
          <p:spPr>
            <a:xfrm>
              <a:off x="2751593" y="6264064"/>
              <a:ext cx="365760" cy="3657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9C1A548-3B86-8A13-B661-DA6C2EFEA1CF}"/>
                </a:ext>
              </a:extLst>
            </p:cNvPr>
            <p:cNvSpPr/>
            <p:nvPr/>
          </p:nvSpPr>
          <p:spPr>
            <a:xfrm>
              <a:off x="3117353" y="6264064"/>
              <a:ext cx="365760" cy="3657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40A736E-2577-5A4E-FC5B-B6E59AD598DC}"/>
                </a:ext>
              </a:extLst>
            </p:cNvPr>
            <p:cNvSpPr/>
            <p:nvPr/>
          </p:nvSpPr>
          <p:spPr>
            <a:xfrm>
              <a:off x="498844" y="555461"/>
              <a:ext cx="365760" cy="36576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989C107-C13B-2598-8A74-A69A4DBF23BE}"/>
                </a:ext>
              </a:extLst>
            </p:cNvPr>
            <p:cNvSpPr/>
            <p:nvPr/>
          </p:nvSpPr>
          <p:spPr>
            <a:xfrm>
              <a:off x="864604" y="555461"/>
              <a:ext cx="365760" cy="36576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40706D9-D022-DAC6-4CC5-B96C204D95EF}"/>
                </a:ext>
              </a:extLst>
            </p:cNvPr>
            <p:cNvSpPr/>
            <p:nvPr/>
          </p:nvSpPr>
          <p:spPr>
            <a:xfrm>
              <a:off x="1230364" y="555461"/>
              <a:ext cx="365760" cy="36576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44EE21C-7CEF-8CFB-66AD-B0D6800A3E51}"/>
                </a:ext>
              </a:extLst>
            </p:cNvPr>
            <p:cNvSpPr/>
            <p:nvPr/>
          </p:nvSpPr>
          <p:spPr>
            <a:xfrm>
              <a:off x="498844" y="921221"/>
              <a:ext cx="365760" cy="36576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484A10B-5FEE-11BE-D186-654C487E405C}"/>
                </a:ext>
              </a:extLst>
            </p:cNvPr>
            <p:cNvSpPr/>
            <p:nvPr/>
          </p:nvSpPr>
          <p:spPr>
            <a:xfrm>
              <a:off x="864604" y="921221"/>
              <a:ext cx="365760" cy="36576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D2904C8-AF13-2AE7-BA69-07085303799A}"/>
                </a:ext>
              </a:extLst>
            </p:cNvPr>
            <p:cNvSpPr/>
            <p:nvPr/>
          </p:nvSpPr>
          <p:spPr>
            <a:xfrm>
              <a:off x="1230364" y="921221"/>
              <a:ext cx="365760" cy="36576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BB2F836-DD41-56D2-C50C-FE43C216B539}"/>
                </a:ext>
              </a:extLst>
            </p:cNvPr>
            <p:cNvSpPr/>
            <p:nvPr/>
          </p:nvSpPr>
          <p:spPr>
            <a:xfrm>
              <a:off x="498844" y="1286981"/>
              <a:ext cx="365760" cy="36576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E88211D-F466-2D73-5E5D-7CEA62EC3FF8}"/>
                </a:ext>
              </a:extLst>
            </p:cNvPr>
            <p:cNvSpPr/>
            <p:nvPr/>
          </p:nvSpPr>
          <p:spPr>
            <a:xfrm>
              <a:off x="864604" y="1286981"/>
              <a:ext cx="365760" cy="36576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7AA398A-C439-3BB3-A51A-F6168532D210}"/>
                </a:ext>
              </a:extLst>
            </p:cNvPr>
            <p:cNvSpPr/>
            <p:nvPr/>
          </p:nvSpPr>
          <p:spPr>
            <a:xfrm>
              <a:off x="1230364" y="1286981"/>
              <a:ext cx="365760" cy="36576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8B47F2D-CBBE-F384-7EB4-88658FA8E362}"/>
                </a:ext>
              </a:extLst>
            </p:cNvPr>
            <p:cNvSpPr txBox="1"/>
            <p:nvPr/>
          </p:nvSpPr>
          <p:spPr>
            <a:xfrm>
              <a:off x="1816652" y="917649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*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0458229-003C-DF18-0BD2-5201AED9DCF5}"/>
                </a:ext>
              </a:extLst>
            </p:cNvPr>
            <p:cNvSpPr/>
            <p:nvPr/>
          </p:nvSpPr>
          <p:spPr>
            <a:xfrm>
              <a:off x="2261604" y="917649"/>
              <a:ext cx="365760" cy="36576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0824D19-2FBB-3268-6468-C67E7B5A8D78}"/>
                </a:ext>
              </a:extLst>
            </p:cNvPr>
            <p:cNvSpPr/>
            <p:nvPr/>
          </p:nvSpPr>
          <p:spPr>
            <a:xfrm>
              <a:off x="2627364" y="917649"/>
              <a:ext cx="365760" cy="36576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FCAA6E4-6D91-116B-7092-7F74ED8EF8E5}"/>
                </a:ext>
              </a:extLst>
            </p:cNvPr>
            <p:cNvSpPr/>
            <p:nvPr/>
          </p:nvSpPr>
          <p:spPr>
            <a:xfrm>
              <a:off x="2993124" y="917649"/>
              <a:ext cx="365760" cy="36576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F6EFEB0-E7D0-E35B-FF0E-4137A2F31595}"/>
                    </a:ext>
                  </a:extLst>
                </p:cNvPr>
                <p:cNvSpPr txBox="1"/>
                <p:nvPr/>
              </p:nvSpPr>
              <p:spPr>
                <a:xfrm>
                  <a:off x="334820" y="184343"/>
                  <a:ext cx="14253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(3,3) or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3×3</m:t>
                          </m:r>
                        </m:sup>
                      </m:sSup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F6EFEB0-E7D0-E35B-FF0E-4137A2F315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820" y="184343"/>
                  <a:ext cx="1425327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3846" t="-6557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AD7F750-5026-CA6C-5458-94484F2E73B5}"/>
                    </a:ext>
                  </a:extLst>
                </p:cNvPr>
                <p:cNvSpPr txBox="1"/>
                <p:nvPr/>
              </p:nvSpPr>
              <p:spPr>
                <a:xfrm>
                  <a:off x="2261604" y="478983"/>
                  <a:ext cx="10838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(3,) or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AD7F750-5026-CA6C-5458-94484F2E73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1604" y="478983"/>
                  <a:ext cx="1083886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5056" t="-8333" b="-2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Arrow: Down 19">
              <a:extLst>
                <a:ext uri="{FF2B5EF4-FFF2-40B4-BE49-F238E27FC236}">
                  <a16:creationId xmlns:a16="http://schemas.microsoft.com/office/drawing/2014/main" id="{BFC5BFD2-39FD-2EC2-33CC-EA1042F73976}"/>
                </a:ext>
              </a:extLst>
            </p:cNvPr>
            <p:cNvSpPr/>
            <p:nvPr/>
          </p:nvSpPr>
          <p:spPr>
            <a:xfrm>
              <a:off x="1519020" y="1893393"/>
              <a:ext cx="762000" cy="816234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491A1A4-1152-8AEA-CD17-A3A20EB2B5F2}"/>
                </a:ext>
              </a:extLst>
            </p:cNvPr>
            <p:cNvSpPr txBox="1"/>
            <p:nvPr/>
          </p:nvSpPr>
          <p:spPr>
            <a:xfrm>
              <a:off x="2160284" y="1924045"/>
              <a:ext cx="36810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Prepend dimension until number of dimension matches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2871EF7-8795-3F0B-4189-3963F31A26AB}"/>
                </a:ext>
              </a:extLst>
            </p:cNvPr>
            <p:cNvSpPr/>
            <p:nvPr/>
          </p:nvSpPr>
          <p:spPr>
            <a:xfrm>
              <a:off x="552012" y="2996911"/>
              <a:ext cx="365760" cy="36576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390BF42-0410-2FE1-A1F6-E34BA8793ACC}"/>
                </a:ext>
              </a:extLst>
            </p:cNvPr>
            <p:cNvSpPr/>
            <p:nvPr/>
          </p:nvSpPr>
          <p:spPr>
            <a:xfrm>
              <a:off x="917772" y="2996911"/>
              <a:ext cx="365760" cy="36576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2A8FC06-3CD0-4DD4-BFFD-38F1409F3704}"/>
                </a:ext>
              </a:extLst>
            </p:cNvPr>
            <p:cNvSpPr/>
            <p:nvPr/>
          </p:nvSpPr>
          <p:spPr>
            <a:xfrm>
              <a:off x="1283532" y="2996911"/>
              <a:ext cx="365760" cy="36576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2A188F3-9D3D-7E7A-227C-2FA479E9F7A4}"/>
                </a:ext>
              </a:extLst>
            </p:cNvPr>
            <p:cNvSpPr/>
            <p:nvPr/>
          </p:nvSpPr>
          <p:spPr>
            <a:xfrm>
              <a:off x="552012" y="3362671"/>
              <a:ext cx="365760" cy="36576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F3B0C82-E9F8-7571-8428-4B41A3B9F1D3}"/>
                </a:ext>
              </a:extLst>
            </p:cNvPr>
            <p:cNvSpPr/>
            <p:nvPr/>
          </p:nvSpPr>
          <p:spPr>
            <a:xfrm>
              <a:off x="917772" y="3362671"/>
              <a:ext cx="365760" cy="36576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36CA4D8-894E-510A-9F57-05AEFE80B3CC}"/>
                </a:ext>
              </a:extLst>
            </p:cNvPr>
            <p:cNvSpPr/>
            <p:nvPr/>
          </p:nvSpPr>
          <p:spPr>
            <a:xfrm>
              <a:off x="1283532" y="3362671"/>
              <a:ext cx="365760" cy="36576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5993EF4-6331-1F03-3FE1-C2F7F914B6DF}"/>
                </a:ext>
              </a:extLst>
            </p:cNvPr>
            <p:cNvSpPr/>
            <p:nvPr/>
          </p:nvSpPr>
          <p:spPr>
            <a:xfrm>
              <a:off x="552012" y="3728431"/>
              <a:ext cx="365760" cy="36576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5DDC67E-463A-32CE-DBF5-39CDDB021D7B}"/>
                </a:ext>
              </a:extLst>
            </p:cNvPr>
            <p:cNvSpPr/>
            <p:nvPr/>
          </p:nvSpPr>
          <p:spPr>
            <a:xfrm>
              <a:off x="917772" y="3728431"/>
              <a:ext cx="365760" cy="36576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5FB0809-BEB4-D467-0BB7-6C6B65932150}"/>
                </a:ext>
              </a:extLst>
            </p:cNvPr>
            <p:cNvSpPr/>
            <p:nvPr/>
          </p:nvSpPr>
          <p:spPr>
            <a:xfrm>
              <a:off x="1283532" y="3728431"/>
              <a:ext cx="365760" cy="36576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D0E932F-52F6-E231-9114-F879346A5F1A}"/>
                </a:ext>
              </a:extLst>
            </p:cNvPr>
            <p:cNvSpPr txBox="1"/>
            <p:nvPr/>
          </p:nvSpPr>
          <p:spPr>
            <a:xfrm>
              <a:off x="1869820" y="3359099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*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6DAFE76-B01D-6CA7-AB3C-6409E6CC7AA1}"/>
                </a:ext>
              </a:extLst>
            </p:cNvPr>
            <p:cNvSpPr/>
            <p:nvPr/>
          </p:nvSpPr>
          <p:spPr>
            <a:xfrm>
              <a:off x="2314772" y="3359099"/>
              <a:ext cx="365760" cy="36576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43BA6AB-9F20-089D-02B9-08F79B34D524}"/>
                </a:ext>
              </a:extLst>
            </p:cNvPr>
            <p:cNvSpPr/>
            <p:nvPr/>
          </p:nvSpPr>
          <p:spPr>
            <a:xfrm>
              <a:off x="2680532" y="3359099"/>
              <a:ext cx="365760" cy="36576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F9B74BA-6884-638F-11EF-0146C850A015}"/>
                </a:ext>
              </a:extLst>
            </p:cNvPr>
            <p:cNvSpPr/>
            <p:nvPr/>
          </p:nvSpPr>
          <p:spPr>
            <a:xfrm>
              <a:off x="3046292" y="3359099"/>
              <a:ext cx="365760" cy="36576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C320581-6319-C416-2825-4C7976CD8B1D}"/>
                    </a:ext>
                  </a:extLst>
                </p:cNvPr>
                <p:cNvSpPr txBox="1"/>
                <p:nvPr/>
              </p:nvSpPr>
              <p:spPr>
                <a:xfrm>
                  <a:off x="387988" y="2625793"/>
                  <a:ext cx="14253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(3,3) or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3×3</m:t>
                          </m:r>
                        </m:sup>
                      </m:sSup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C320581-6319-C416-2825-4C7976CD8B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988" y="2625793"/>
                  <a:ext cx="1425327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3419" t="-8333" b="-2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F38C9754-783A-CC90-93C2-D802136477E6}"/>
                    </a:ext>
                  </a:extLst>
                </p:cNvPr>
                <p:cNvSpPr txBox="1"/>
                <p:nvPr/>
              </p:nvSpPr>
              <p:spPr>
                <a:xfrm>
                  <a:off x="2179075" y="2864128"/>
                  <a:ext cx="14203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(1,3) or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1×3</m:t>
                          </m:r>
                        </m:sup>
                      </m:sSup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F38C9754-783A-CC90-93C2-D802136477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9075" y="2864128"/>
                  <a:ext cx="1420389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3433" t="-8333" b="-2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Arrow: Down 38">
              <a:extLst>
                <a:ext uri="{FF2B5EF4-FFF2-40B4-BE49-F238E27FC236}">
                  <a16:creationId xmlns:a16="http://schemas.microsoft.com/office/drawing/2014/main" id="{18F99D18-DF0F-4E18-18F2-F249C11D7559}"/>
                </a:ext>
              </a:extLst>
            </p:cNvPr>
            <p:cNvSpPr/>
            <p:nvPr/>
          </p:nvSpPr>
          <p:spPr>
            <a:xfrm>
              <a:off x="1519020" y="4222901"/>
              <a:ext cx="762000" cy="831533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7950854-2779-F3BE-759C-F99451890F69}"/>
                </a:ext>
              </a:extLst>
            </p:cNvPr>
            <p:cNvSpPr txBox="1"/>
            <p:nvPr/>
          </p:nvSpPr>
          <p:spPr>
            <a:xfrm>
              <a:off x="2179075" y="4344968"/>
              <a:ext cx="3937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Repeat until dimension size matches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70D0915-D91E-656E-779D-738E9B2D1043}"/>
                </a:ext>
              </a:extLst>
            </p:cNvPr>
            <p:cNvSpPr/>
            <p:nvPr/>
          </p:nvSpPr>
          <p:spPr>
            <a:xfrm>
              <a:off x="631838" y="5537428"/>
              <a:ext cx="365760" cy="36576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4D9A636-6E14-5FE8-FEDC-F363C46C6B60}"/>
                </a:ext>
              </a:extLst>
            </p:cNvPr>
            <p:cNvSpPr/>
            <p:nvPr/>
          </p:nvSpPr>
          <p:spPr>
            <a:xfrm>
              <a:off x="997598" y="5537428"/>
              <a:ext cx="365760" cy="36576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7974A06-13B3-7552-C24C-7150F3EE2175}"/>
                </a:ext>
              </a:extLst>
            </p:cNvPr>
            <p:cNvSpPr/>
            <p:nvPr/>
          </p:nvSpPr>
          <p:spPr>
            <a:xfrm>
              <a:off x="1363358" y="5537428"/>
              <a:ext cx="365760" cy="36576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2B9BA34-6155-91D0-69F2-5A774BDE492E}"/>
                </a:ext>
              </a:extLst>
            </p:cNvPr>
            <p:cNvSpPr/>
            <p:nvPr/>
          </p:nvSpPr>
          <p:spPr>
            <a:xfrm>
              <a:off x="631838" y="5903188"/>
              <a:ext cx="365760" cy="36576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8123325-6FE4-40F5-4605-4FB55EF8DAF7}"/>
                </a:ext>
              </a:extLst>
            </p:cNvPr>
            <p:cNvSpPr/>
            <p:nvPr/>
          </p:nvSpPr>
          <p:spPr>
            <a:xfrm>
              <a:off x="997598" y="5903188"/>
              <a:ext cx="365760" cy="36576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196058D-7861-7E94-FC06-04E1061F1BD5}"/>
                </a:ext>
              </a:extLst>
            </p:cNvPr>
            <p:cNvSpPr/>
            <p:nvPr/>
          </p:nvSpPr>
          <p:spPr>
            <a:xfrm>
              <a:off x="1363358" y="5903188"/>
              <a:ext cx="365760" cy="36576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6C3123F-6D10-EBA3-C6F6-2945B60A4CA9}"/>
                </a:ext>
              </a:extLst>
            </p:cNvPr>
            <p:cNvSpPr/>
            <p:nvPr/>
          </p:nvSpPr>
          <p:spPr>
            <a:xfrm>
              <a:off x="631838" y="6268948"/>
              <a:ext cx="365760" cy="36576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E8516BE-1809-98E1-DB93-506C08B1E487}"/>
                </a:ext>
              </a:extLst>
            </p:cNvPr>
            <p:cNvSpPr/>
            <p:nvPr/>
          </p:nvSpPr>
          <p:spPr>
            <a:xfrm>
              <a:off x="997598" y="6268948"/>
              <a:ext cx="365760" cy="36576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CD18A9C-544E-1D12-61FF-090E4ED78137}"/>
                </a:ext>
              </a:extLst>
            </p:cNvPr>
            <p:cNvSpPr/>
            <p:nvPr/>
          </p:nvSpPr>
          <p:spPr>
            <a:xfrm>
              <a:off x="1363358" y="6268948"/>
              <a:ext cx="365760" cy="36576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A7B625A-D005-6CA7-4C33-77D09C895708}"/>
                </a:ext>
              </a:extLst>
            </p:cNvPr>
            <p:cNvSpPr txBox="1"/>
            <p:nvPr/>
          </p:nvSpPr>
          <p:spPr>
            <a:xfrm>
              <a:off x="1949646" y="5899616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*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76B5621-3BA9-1879-167D-CD83532AEF8A}"/>
                </a:ext>
              </a:extLst>
            </p:cNvPr>
            <p:cNvSpPr/>
            <p:nvPr/>
          </p:nvSpPr>
          <p:spPr>
            <a:xfrm>
              <a:off x="2385833" y="5533856"/>
              <a:ext cx="365760" cy="36576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22A9C2D-3213-E7A1-167F-E36A93203AB8}"/>
                </a:ext>
              </a:extLst>
            </p:cNvPr>
            <p:cNvSpPr/>
            <p:nvPr/>
          </p:nvSpPr>
          <p:spPr>
            <a:xfrm>
              <a:off x="2751593" y="5533856"/>
              <a:ext cx="365760" cy="36576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566B5E0-0B47-6282-058C-945946BC0198}"/>
                </a:ext>
              </a:extLst>
            </p:cNvPr>
            <p:cNvSpPr/>
            <p:nvPr/>
          </p:nvSpPr>
          <p:spPr>
            <a:xfrm>
              <a:off x="3117353" y="5533856"/>
              <a:ext cx="365760" cy="36576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2AD8F1AA-0C65-6304-1F2E-489C52DC04B0}"/>
                    </a:ext>
                  </a:extLst>
                </p:cNvPr>
                <p:cNvSpPr txBox="1"/>
                <p:nvPr/>
              </p:nvSpPr>
              <p:spPr>
                <a:xfrm>
                  <a:off x="467814" y="5166310"/>
                  <a:ext cx="14253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(3,3) or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3×3</m:t>
                          </m:r>
                        </m:sup>
                      </m:sSup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2AD8F1AA-0C65-6304-1F2E-489C52DC04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814" y="5166310"/>
                  <a:ext cx="1425327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863" t="-6557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5086DFC9-91E3-C9AB-6EF1-21ADB1CAA90E}"/>
                    </a:ext>
                  </a:extLst>
                </p:cNvPr>
                <p:cNvSpPr txBox="1"/>
                <p:nvPr/>
              </p:nvSpPr>
              <p:spPr>
                <a:xfrm>
                  <a:off x="2261024" y="5124047"/>
                  <a:ext cx="14253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(3,3) or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3×3</m:t>
                          </m:r>
                        </m:sup>
                      </m:sSup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5086DFC9-91E3-C9AB-6EF1-21ADB1CAA9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1024" y="5124047"/>
                  <a:ext cx="1425327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3846" t="-8333" b="-2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2310078-0FD2-3D82-7721-8D40ED49D5A6}"/>
                </a:ext>
              </a:extLst>
            </p:cNvPr>
            <p:cNvSpPr txBox="1"/>
            <p:nvPr/>
          </p:nvSpPr>
          <p:spPr>
            <a:xfrm>
              <a:off x="3724644" y="914077"/>
              <a:ext cx="8210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[1,2,3]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D2264A01-AC4E-3352-0D21-776524B143B6}"/>
                </a:ext>
              </a:extLst>
            </p:cNvPr>
            <p:cNvSpPr txBox="1"/>
            <p:nvPr/>
          </p:nvSpPr>
          <p:spPr>
            <a:xfrm>
              <a:off x="3814809" y="3372336"/>
              <a:ext cx="9557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[[1,2,3]]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839D9069-A86A-8215-9670-6C0B59D1BA16}"/>
                </a:ext>
              </a:extLst>
            </p:cNvPr>
            <p:cNvSpPr txBox="1"/>
            <p:nvPr/>
          </p:nvSpPr>
          <p:spPr>
            <a:xfrm>
              <a:off x="3900462" y="5574591"/>
              <a:ext cx="95410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[[1,2,3],</a:t>
              </a:r>
            </a:p>
            <a:p>
              <a:r>
                <a:rPr lang="en-US" dirty="0"/>
                <a:t> [1,2,3],</a:t>
              </a:r>
            </a:p>
            <a:p>
              <a:r>
                <a:rPr lang="en-US" dirty="0"/>
                <a:t> [1,2,3]]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4174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06350D-C466-CEAE-B01B-42665BB8BE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oup 118">
            <a:extLst>
              <a:ext uri="{FF2B5EF4-FFF2-40B4-BE49-F238E27FC236}">
                <a16:creationId xmlns:a16="http://schemas.microsoft.com/office/drawing/2014/main" id="{D4F8CA0A-8B7D-7FA6-EBFD-BB4777A1C679}"/>
              </a:ext>
            </a:extLst>
          </p:cNvPr>
          <p:cNvGrpSpPr/>
          <p:nvPr/>
        </p:nvGrpSpPr>
        <p:grpSpPr>
          <a:xfrm>
            <a:off x="2651936" y="89715"/>
            <a:ext cx="6888129" cy="6544993"/>
            <a:chOff x="366674" y="89715"/>
            <a:chExt cx="6888129" cy="6544993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4D9ACB0-98A3-85CA-C8F1-18FF1228A04F}"/>
                </a:ext>
              </a:extLst>
            </p:cNvPr>
            <p:cNvSpPr/>
            <p:nvPr/>
          </p:nvSpPr>
          <p:spPr>
            <a:xfrm>
              <a:off x="3889513" y="5898304"/>
              <a:ext cx="365760" cy="3657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80DF96F-D293-2292-73BD-FA21FBC1C651}"/>
                </a:ext>
              </a:extLst>
            </p:cNvPr>
            <p:cNvSpPr/>
            <p:nvPr/>
          </p:nvSpPr>
          <p:spPr>
            <a:xfrm>
              <a:off x="4255273" y="5898304"/>
              <a:ext cx="365760" cy="3657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49797BB-29CD-014E-A4AE-474CE6289CF4}"/>
                </a:ext>
              </a:extLst>
            </p:cNvPr>
            <p:cNvSpPr/>
            <p:nvPr/>
          </p:nvSpPr>
          <p:spPr>
            <a:xfrm>
              <a:off x="3889513" y="6264064"/>
              <a:ext cx="365760" cy="3657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652E7C32-824B-E15A-0D1A-9751F70503B7}"/>
                </a:ext>
              </a:extLst>
            </p:cNvPr>
            <p:cNvSpPr/>
            <p:nvPr/>
          </p:nvSpPr>
          <p:spPr>
            <a:xfrm>
              <a:off x="4255273" y="6264064"/>
              <a:ext cx="365760" cy="3657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DBF18D9-078F-3F4F-ADF4-DFDF60DE8762}"/>
                </a:ext>
              </a:extLst>
            </p:cNvPr>
            <p:cNvSpPr/>
            <p:nvPr/>
          </p:nvSpPr>
          <p:spPr>
            <a:xfrm>
              <a:off x="1636764" y="894141"/>
              <a:ext cx="365760" cy="36576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6D63CB4-0382-2A3F-EF72-BDDFE2A419B7}"/>
                </a:ext>
              </a:extLst>
            </p:cNvPr>
            <p:cNvSpPr/>
            <p:nvPr/>
          </p:nvSpPr>
          <p:spPr>
            <a:xfrm>
              <a:off x="2002524" y="894141"/>
              <a:ext cx="365760" cy="36576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6CD5E5F-74DD-992E-4B4E-2E214B23FFDA}"/>
                </a:ext>
              </a:extLst>
            </p:cNvPr>
            <p:cNvSpPr/>
            <p:nvPr/>
          </p:nvSpPr>
          <p:spPr>
            <a:xfrm>
              <a:off x="2368284" y="894141"/>
              <a:ext cx="365760" cy="36576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E9AA318-9D05-2CEC-6D94-5FACC6C61548}"/>
                </a:ext>
              </a:extLst>
            </p:cNvPr>
            <p:cNvSpPr txBox="1"/>
            <p:nvPr/>
          </p:nvSpPr>
          <p:spPr>
            <a:xfrm>
              <a:off x="2954572" y="917649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*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7EDAB54-CEEF-268C-20C6-4B953816354C}"/>
                </a:ext>
              </a:extLst>
            </p:cNvPr>
            <p:cNvSpPr/>
            <p:nvPr/>
          </p:nvSpPr>
          <p:spPr>
            <a:xfrm>
              <a:off x="3417770" y="528381"/>
              <a:ext cx="365760" cy="36576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98D1801-4F71-B245-07AC-2AC988040571}"/>
                </a:ext>
              </a:extLst>
            </p:cNvPr>
            <p:cNvSpPr/>
            <p:nvPr/>
          </p:nvSpPr>
          <p:spPr>
            <a:xfrm>
              <a:off x="3417770" y="896995"/>
              <a:ext cx="365760" cy="36576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9B0BB00-1655-C0CB-2726-987B5CBD7FDA}"/>
                </a:ext>
              </a:extLst>
            </p:cNvPr>
            <p:cNvSpPr/>
            <p:nvPr/>
          </p:nvSpPr>
          <p:spPr>
            <a:xfrm>
              <a:off x="3417770" y="1265608"/>
              <a:ext cx="365760" cy="36576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2708F83-C452-3F6F-CD7D-7EF3BC942EE2}"/>
                    </a:ext>
                  </a:extLst>
                </p:cNvPr>
                <p:cNvSpPr txBox="1"/>
                <p:nvPr/>
              </p:nvSpPr>
              <p:spPr>
                <a:xfrm>
                  <a:off x="1472740" y="523023"/>
                  <a:ext cx="10838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(3,) or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2708F83-C452-3F6F-CD7D-7EF3BC942E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2740" y="523023"/>
                  <a:ext cx="1083886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4494" t="-8333" b="-2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DA4A9E3-2298-D25D-B0E0-7C96BC7953DC}"/>
                    </a:ext>
                  </a:extLst>
                </p:cNvPr>
                <p:cNvSpPr txBox="1"/>
                <p:nvPr/>
              </p:nvSpPr>
              <p:spPr>
                <a:xfrm>
                  <a:off x="3417770" y="89715"/>
                  <a:ext cx="14253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(3,1) or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3×1</m:t>
                          </m:r>
                        </m:sup>
                      </m:sSup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DA4A9E3-2298-D25D-B0E0-7C96BC7953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7770" y="89715"/>
                  <a:ext cx="1425327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3863" t="-8333" b="-2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Arrow: Down 19">
              <a:extLst>
                <a:ext uri="{FF2B5EF4-FFF2-40B4-BE49-F238E27FC236}">
                  <a16:creationId xmlns:a16="http://schemas.microsoft.com/office/drawing/2014/main" id="{7B9DBC5A-6F6A-D6DE-F08B-414E1FEF4698}"/>
                </a:ext>
              </a:extLst>
            </p:cNvPr>
            <p:cNvSpPr/>
            <p:nvPr/>
          </p:nvSpPr>
          <p:spPr>
            <a:xfrm>
              <a:off x="2656940" y="1893393"/>
              <a:ext cx="762000" cy="816234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1DFD411-9B9E-C0DB-C51A-593BD30A75F2}"/>
                </a:ext>
              </a:extLst>
            </p:cNvPr>
            <p:cNvSpPr txBox="1"/>
            <p:nvPr/>
          </p:nvSpPr>
          <p:spPr>
            <a:xfrm>
              <a:off x="3298204" y="1871390"/>
              <a:ext cx="36810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Prepend dimension until number of dimension matches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484C5AC-E16D-B2B0-F646-7B42CA359BEF}"/>
                </a:ext>
              </a:extLst>
            </p:cNvPr>
            <p:cNvSpPr/>
            <p:nvPr/>
          </p:nvSpPr>
          <p:spPr>
            <a:xfrm>
              <a:off x="1689932" y="3301711"/>
              <a:ext cx="365760" cy="36576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C9D5642-46BA-468F-BF4D-6BC27BB1C328}"/>
                </a:ext>
              </a:extLst>
            </p:cNvPr>
            <p:cNvSpPr/>
            <p:nvPr/>
          </p:nvSpPr>
          <p:spPr>
            <a:xfrm>
              <a:off x="2055692" y="3301711"/>
              <a:ext cx="365760" cy="36576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2EE6D46-D1AD-E933-3E05-122A3F6919F0}"/>
                </a:ext>
              </a:extLst>
            </p:cNvPr>
            <p:cNvSpPr/>
            <p:nvPr/>
          </p:nvSpPr>
          <p:spPr>
            <a:xfrm>
              <a:off x="2421452" y="3301711"/>
              <a:ext cx="365760" cy="36576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E3C8182-5829-CA72-C02C-0959F5F75024}"/>
                </a:ext>
              </a:extLst>
            </p:cNvPr>
            <p:cNvSpPr txBox="1"/>
            <p:nvPr/>
          </p:nvSpPr>
          <p:spPr>
            <a:xfrm>
              <a:off x="3007740" y="3359099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*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9890025-D398-24C5-CD19-2A3BB98B372B}"/>
                    </a:ext>
                  </a:extLst>
                </p:cNvPr>
                <p:cNvSpPr txBox="1"/>
                <p:nvPr/>
              </p:nvSpPr>
              <p:spPr>
                <a:xfrm>
                  <a:off x="1525908" y="2930593"/>
                  <a:ext cx="14203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(1,3) or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1×3</m:t>
                          </m:r>
                        </m:sup>
                      </m:sSup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9890025-D398-24C5-CD19-2A3BB98B37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5908" y="2930593"/>
                  <a:ext cx="1420389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3433" t="-8333" b="-2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Arrow: Down 38">
              <a:extLst>
                <a:ext uri="{FF2B5EF4-FFF2-40B4-BE49-F238E27FC236}">
                  <a16:creationId xmlns:a16="http://schemas.microsoft.com/office/drawing/2014/main" id="{67E328BD-4471-C555-D46F-DF368CCEF9B8}"/>
                </a:ext>
              </a:extLst>
            </p:cNvPr>
            <p:cNvSpPr/>
            <p:nvPr/>
          </p:nvSpPr>
          <p:spPr>
            <a:xfrm>
              <a:off x="2656940" y="4222901"/>
              <a:ext cx="762000" cy="831533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26EB14A-8C14-656E-A97C-D366BD87913D}"/>
                </a:ext>
              </a:extLst>
            </p:cNvPr>
            <p:cNvSpPr txBox="1"/>
            <p:nvPr/>
          </p:nvSpPr>
          <p:spPr>
            <a:xfrm>
              <a:off x="3316995" y="4344968"/>
              <a:ext cx="3937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Repeat until dimension size matches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7D3B708-C818-6643-ED00-8687C125BEA8}"/>
                </a:ext>
              </a:extLst>
            </p:cNvPr>
            <p:cNvSpPr/>
            <p:nvPr/>
          </p:nvSpPr>
          <p:spPr>
            <a:xfrm>
              <a:off x="1769758" y="5903188"/>
              <a:ext cx="365760" cy="36576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1D91B49-76AB-5B0C-DC4E-A2F063C46631}"/>
                </a:ext>
              </a:extLst>
            </p:cNvPr>
            <p:cNvSpPr/>
            <p:nvPr/>
          </p:nvSpPr>
          <p:spPr>
            <a:xfrm>
              <a:off x="2135518" y="5903188"/>
              <a:ext cx="365760" cy="36576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7FA2F21-D511-6DFA-437F-DF1D97CED732}"/>
                </a:ext>
              </a:extLst>
            </p:cNvPr>
            <p:cNvSpPr/>
            <p:nvPr/>
          </p:nvSpPr>
          <p:spPr>
            <a:xfrm>
              <a:off x="2501278" y="5903188"/>
              <a:ext cx="365760" cy="36576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E11C062-3E76-D9B3-9B50-D81E26600370}"/>
                </a:ext>
              </a:extLst>
            </p:cNvPr>
            <p:cNvSpPr/>
            <p:nvPr/>
          </p:nvSpPr>
          <p:spPr>
            <a:xfrm>
              <a:off x="1769758" y="6268948"/>
              <a:ext cx="365760" cy="36576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763D2BD-2223-6DF2-22F1-BC4321BC81B9}"/>
                </a:ext>
              </a:extLst>
            </p:cNvPr>
            <p:cNvSpPr/>
            <p:nvPr/>
          </p:nvSpPr>
          <p:spPr>
            <a:xfrm>
              <a:off x="2135518" y="6268948"/>
              <a:ext cx="365760" cy="36576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5256476-FC46-D151-4799-68EF83E7FC5B}"/>
                </a:ext>
              </a:extLst>
            </p:cNvPr>
            <p:cNvSpPr/>
            <p:nvPr/>
          </p:nvSpPr>
          <p:spPr>
            <a:xfrm>
              <a:off x="2501278" y="6268948"/>
              <a:ext cx="365760" cy="36576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0F9536D-FEB0-7950-0F33-4B895ADD1EEB}"/>
                </a:ext>
              </a:extLst>
            </p:cNvPr>
            <p:cNvSpPr txBox="1"/>
            <p:nvPr/>
          </p:nvSpPr>
          <p:spPr>
            <a:xfrm>
              <a:off x="3087566" y="5899616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*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3049BDF-E030-3BDB-66C3-8B0741A92064}"/>
                </a:ext>
              </a:extLst>
            </p:cNvPr>
            <p:cNvSpPr/>
            <p:nvPr/>
          </p:nvSpPr>
          <p:spPr>
            <a:xfrm>
              <a:off x="3889513" y="5533856"/>
              <a:ext cx="365760" cy="3657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BF9DDA4-E8EF-2F1A-8127-8070B230C561}"/>
                </a:ext>
              </a:extLst>
            </p:cNvPr>
            <p:cNvSpPr/>
            <p:nvPr/>
          </p:nvSpPr>
          <p:spPr>
            <a:xfrm>
              <a:off x="4255273" y="5533856"/>
              <a:ext cx="365760" cy="3657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A419BB50-DD7C-5DE5-131C-AEBE03B4384E}"/>
                    </a:ext>
                  </a:extLst>
                </p:cNvPr>
                <p:cNvSpPr txBox="1"/>
                <p:nvPr/>
              </p:nvSpPr>
              <p:spPr>
                <a:xfrm>
                  <a:off x="1605734" y="5166310"/>
                  <a:ext cx="14253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(3,3) or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3×3</m:t>
                          </m:r>
                        </m:sup>
                      </m:sSup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A419BB50-DD7C-5DE5-131C-AEBE03B438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5734" y="5166310"/>
                  <a:ext cx="1425327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3419" t="-6557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08EFB34B-ACB9-99F9-24FA-BC83FE6D82F7}"/>
                    </a:ext>
                  </a:extLst>
                </p:cNvPr>
                <p:cNvSpPr txBox="1"/>
                <p:nvPr/>
              </p:nvSpPr>
              <p:spPr>
                <a:xfrm>
                  <a:off x="3398944" y="5124047"/>
                  <a:ext cx="14253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(3,3) or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3×3</m:t>
                          </m:r>
                        </m:sup>
                      </m:sSup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08EFB34B-ACB9-99F9-24FA-BC83FE6D82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8944" y="5124047"/>
                  <a:ext cx="1425327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419" t="-8333" b="-2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AA22292-611A-55E7-D919-19D6FF29AAFF}"/>
                </a:ext>
              </a:extLst>
            </p:cNvPr>
            <p:cNvSpPr/>
            <p:nvPr/>
          </p:nvSpPr>
          <p:spPr>
            <a:xfrm>
              <a:off x="3518732" y="2964473"/>
              <a:ext cx="365760" cy="36576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63B70E1-F831-622B-DE74-0A6647DAFDE8}"/>
                </a:ext>
              </a:extLst>
            </p:cNvPr>
            <p:cNvSpPr/>
            <p:nvPr/>
          </p:nvSpPr>
          <p:spPr>
            <a:xfrm>
              <a:off x="3518732" y="3333087"/>
              <a:ext cx="365760" cy="36576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C89E2D8-EFB8-B590-28BC-D85E54FB1B38}"/>
                </a:ext>
              </a:extLst>
            </p:cNvPr>
            <p:cNvSpPr/>
            <p:nvPr/>
          </p:nvSpPr>
          <p:spPr>
            <a:xfrm>
              <a:off x="3518732" y="3701700"/>
              <a:ext cx="365760" cy="36576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D2FE1E61-2289-38C1-D037-05B820F1595C}"/>
                    </a:ext>
                  </a:extLst>
                </p:cNvPr>
                <p:cNvSpPr txBox="1"/>
                <p:nvPr/>
              </p:nvSpPr>
              <p:spPr>
                <a:xfrm>
                  <a:off x="3518732" y="2525807"/>
                  <a:ext cx="14253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(3,1) or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3×1</m:t>
                          </m:r>
                        </m:sup>
                      </m:sSup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D2FE1E61-2289-38C1-D037-05B820F159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8732" y="2525807"/>
                  <a:ext cx="1425327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3419" t="-6557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9C82748-532A-D801-A88F-656B6016C0C8}"/>
                </a:ext>
              </a:extLst>
            </p:cNvPr>
            <p:cNvSpPr/>
            <p:nvPr/>
          </p:nvSpPr>
          <p:spPr>
            <a:xfrm>
              <a:off x="3523753" y="5898304"/>
              <a:ext cx="365760" cy="365760"/>
            </a:xfrm>
            <a:prstGeom prst="rect">
              <a:avLst/>
            </a:prstGeom>
            <a:ln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BEC37D1-6F5D-1A70-4EF3-7DA0A1F30FA3}"/>
                </a:ext>
              </a:extLst>
            </p:cNvPr>
            <p:cNvSpPr/>
            <p:nvPr/>
          </p:nvSpPr>
          <p:spPr>
            <a:xfrm>
              <a:off x="3523753" y="6264064"/>
              <a:ext cx="365760" cy="365760"/>
            </a:xfrm>
            <a:prstGeom prst="rect">
              <a:avLst/>
            </a:prstGeom>
            <a:ln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407E1F5-F847-E87A-6A79-33D275EE2894}"/>
                </a:ext>
              </a:extLst>
            </p:cNvPr>
            <p:cNvSpPr/>
            <p:nvPr/>
          </p:nvSpPr>
          <p:spPr>
            <a:xfrm>
              <a:off x="3523753" y="5533856"/>
              <a:ext cx="365760" cy="36576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341E231-6006-4AE0-79A3-CBB0B89FC60F}"/>
                </a:ext>
              </a:extLst>
            </p:cNvPr>
            <p:cNvSpPr/>
            <p:nvPr/>
          </p:nvSpPr>
          <p:spPr>
            <a:xfrm>
              <a:off x="1769758" y="5537428"/>
              <a:ext cx="365760" cy="36576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E979460-CAAF-5890-C622-C93E94051CC2}"/>
                </a:ext>
              </a:extLst>
            </p:cNvPr>
            <p:cNvSpPr/>
            <p:nvPr/>
          </p:nvSpPr>
          <p:spPr>
            <a:xfrm>
              <a:off x="2135518" y="5537428"/>
              <a:ext cx="365760" cy="36576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6783C19-AD3E-B4DF-3A6F-6005F9699E55}"/>
                </a:ext>
              </a:extLst>
            </p:cNvPr>
            <p:cNvSpPr/>
            <p:nvPr/>
          </p:nvSpPr>
          <p:spPr>
            <a:xfrm>
              <a:off x="2501278" y="5537428"/>
              <a:ext cx="365760" cy="36576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CCF42D0B-DEF2-1177-E9A5-7861BA524A17}"/>
                </a:ext>
              </a:extLst>
            </p:cNvPr>
            <p:cNvSpPr txBox="1"/>
            <p:nvPr/>
          </p:nvSpPr>
          <p:spPr>
            <a:xfrm>
              <a:off x="434000" y="890569"/>
              <a:ext cx="8210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[1,2,3]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41E5F009-E9AF-29CD-FA8C-B9A09080E41B}"/>
                </a:ext>
              </a:extLst>
            </p:cNvPr>
            <p:cNvSpPr txBox="1"/>
            <p:nvPr/>
          </p:nvSpPr>
          <p:spPr>
            <a:xfrm>
              <a:off x="366674" y="3348828"/>
              <a:ext cx="9557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[[1,2,3]]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75C1B9D-F6F7-BE51-DCC2-60F13BF091BA}"/>
                </a:ext>
              </a:extLst>
            </p:cNvPr>
            <p:cNvSpPr txBox="1"/>
            <p:nvPr/>
          </p:nvSpPr>
          <p:spPr>
            <a:xfrm>
              <a:off x="367476" y="5551083"/>
              <a:ext cx="95410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[[1,2,3],</a:t>
              </a:r>
            </a:p>
            <a:p>
              <a:r>
                <a:rPr lang="en-US" dirty="0"/>
                <a:t> [1,2,3],</a:t>
              </a:r>
            </a:p>
            <a:p>
              <a:r>
                <a:rPr lang="en-US" dirty="0"/>
                <a:t> [1,2,3]]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6772E76F-450C-CD43-A8A9-3AE47E62A642}"/>
                </a:ext>
              </a:extLst>
            </p:cNvPr>
            <p:cNvSpPr txBox="1"/>
            <p:nvPr/>
          </p:nvSpPr>
          <p:spPr>
            <a:xfrm>
              <a:off x="4211763" y="864083"/>
              <a:ext cx="12250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[[1],[2],[3]]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33AFF3AF-E9AD-F8AC-907D-BC158B38BD36}"/>
                </a:ext>
              </a:extLst>
            </p:cNvPr>
            <p:cNvSpPr txBox="1"/>
            <p:nvPr/>
          </p:nvSpPr>
          <p:spPr>
            <a:xfrm>
              <a:off x="4257268" y="3283603"/>
              <a:ext cx="12250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[[1],[2],[3]]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B13D353B-3D30-0AB5-3BA4-D1B56530BDD7}"/>
                </a:ext>
              </a:extLst>
            </p:cNvPr>
            <p:cNvSpPr txBox="1"/>
            <p:nvPr/>
          </p:nvSpPr>
          <p:spPr>
            <a:xfrm>
              <a:off x="4766265" y="5619519"/>
              <a:ext cx="95410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[[1,1,1],</a:t>
              </a:r>
            </a:p>
            <a:p>
              <a:r>
                <a:rPr lang="en-US" dirty="0"/>
                <a:t> [2,2,2],</a:t>
              </a:r>
            </a:p>
            <a:p>
              <a:r>
                <a:rPr lang="en-US" dirty="0"/>
                <a:t> [3,3,3]]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1656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B4624EC-923D-33E8-868E-085925B3DFE0}"/>
              </a:ext>
            </a:extLst>
          </p:cNvPr>
          <p:cNvGrpSpPr/>
          <p:nvPr/>
        </p:nvGrpSpPr>
        <p:grpSpPr>
          <a:xfrm>
            <a:off x="3243830" y="163851"/>
            <a:ext cx="5704341" cy="6483277"/>
            <a:chOff x="3932434" y="163851"/>
            <a:chExt cx="5704341" cy="6483277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516994A-1DBE-99A2-1C9E-CA2968C186BF}"/>
                </a:ext>
              </a:extLst>
            </p:cNvPr>
            <p:cNvSpPr/>
            <p:nvPr/>
          </p:nvSpPr>
          <p:spPr>
            <a:xfrm>
              <a:off x="5516087" y="5877812"/>
              <a:ext cx="365760" cy="3657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B48E5BF-99EB-4E33-8D14-83A8799C2F59}"/>
                </a:ext>
              </a:extLst>
            </p:cNvPr>
            <p:cNvSpPr/>
            <p:nvPr/>
          </p:nvSpPr>
          <p:spPr>
            <a:xfrm>
              <a:off x="5881847" y="5877812"/>
              <a:ext cx="365760" cy="3657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46114642-A368-BCD1-5C4B-38E65642B272}"/>
                </a:ext>
              </a:extLst>
            </p:cNvPr>
            <p:cNvSpPr/>
            <p:nvPr/>
          </p:nvSpPr>
          <p:spPr>
            <a:xfrm>
              <a:off x="6247607" y="5877812"/>
              <a:ext cx="365760" cy="3657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46D8021-D7E1-1E14-86AE-6969DC02ABEA}"/>
                </a:ext>
              </a:extLst>
            </p:cNvPr>
            <p:cNvSpPr/>
            <p:nvPr/>
          </p:nvSpPr>
          <p:spPr>
            <a:xfrm>
              <a:off x="5516087" y="6243572"/>
              <a:ext cx="365760" cy="3657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B53C0EE-9C35-564B-1B31-DE2B30BC9A4C}"/>
                </a:ext>
              </a:extLst>
            </p:cNvPr>
            <p:cNvSpPr/>
            <p:nvPr/>
          </p:nvSpPr>
          <p:spPr>
            <a:xfrm>
              <a:off x="5881847" y="6243572"/>
              <a:ext cx="365760" cy="3657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2089335-DA10-A665-CC0A-328085452B30}"/>
                </a:ext>
              </a:extLst>
            </p:cNvPr>
            <p:cNvSpPr/>
            <p:nvPr/>
          </p:nvSpPr>
          <p:spPr>
            <a:xfrm>
              <a:off x="6247607" y="6243572"/>
              <a:ext cx="365760" cy="3657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AA52EA4-05E6-6087-100C-7781338442A2}"/>
                </a:ext>
              </a:extLst>
            </p:cNvPr>
            <p:cNvSpPr/>
            <p:nvPr/>
          </p:nvSpPr>
          <p:spPr>
            <a:xfrm>
              <a:off x="4096458" y="534969"/>
              <a:ext cx="365760" cy="36576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BD24477-161C-D358-9667-A0670B395570}"/>
                </a:ext>
              </a:extLst>
            </p:cNvPr>
            <p:cNvSpPr/>
            <p:nvPr/>
          </p:nvSpPr>
          <p:spPr>
            <a:xfrm>
              <a:off x="4462218" y="534969"/>
              <a:ext cx="365760" cy="36576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7560A4C-0CBC-E2BF-6596-169A4DF5C583}"/>
                </a:ext>
              </a:extLst>
            </p:cNvPr>
            <p:cNvSpPr/>
            <p:nvPr/>
          </p:nvSpPr>
          <p:spPr>
            <a:xfrm>
              <a:off x="4096458" y="900729"/>
              <a:ext cx="365760" cy="36576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D631AE5-4683-6A9C-C26A-7E0F5850771E}"/>
                </a:ext>
              </a:extLst>
            </p:cNvPr>
            <p:cNvSpPr/>
            <p:nvPr/>
          </p:nvSpPr>
          <p:spPr>
            <a:xfrm>
              <a:off x="4462218" y="900729"/>
              <a:ext cx="365760" cy="36576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32FB53C-8716-279C-971C-87049C7D53BC}"/>
                </a:ext>
              </a:extLst>
            </p:cNvPr>
            <p:cNvSpPr/>
            <p:nvPr/>
          </p:nvSpPr>
          <p:spPr>
            <a:xfrm>
              <a:off x="4096458" y="1266489"/>
              <a:ext cx="365760" cy="36576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D5E3213-54A8-D4FF-F771-5BB23C6DB4A1}"/>
                </a:ext>
              </a:extLst>
            </p:cNvPr>
            <p:cNvSpPr/>
            <p:nvPr/>
          </p:nvSpPr>
          <p:spPr>
            <a:xfrm>
              <a:off x="4462218" y="1266489"/>
              <a:ext cx="365760" cy="36576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7B18856-761D-C712-6CB0-48A2CB228B42}"/>
                </a:ext>
              </a:extLst>
            </p:cNvPr>
            <p:cNvSpPr txBox="1"/>
            <p:nvPr/>
          </p:nvSpPr>
          <p:spPr>
            <a:xfrm>
              <a:off x="4997706" y="897157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*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8988C6D0-BA5C-704E-BC45-456F039497BB}"/>
                </a:ext>
              </a:extLst>
            </p:cNvPr>
            <p:cNvSpPr/>
            <p:nvPr/>
          </p:nvSpPr>
          <p:spPr>
            <a:xfrm>
              <a:off x="5391858" y="897157"/>
              <a:ext cx="365760" cy="36576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C8FF091-D7D5-82A7-8E53-EF86701F1356}"/>
                </a:ext>
              </a:extLst>
            </p:cNvPr>
            <p:cNvSpPr/>
            <p:nvPr/>
          </p:nvSpPr>
          <p:spPr>
            <a:xfrm>
              <a:off x="5757618" y="897157"/>
              <a:ext cx="365760" cy="36576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E1DA786-49C4-4AF7-4D52-25E0D7F3ED0B}"/>
                </a:ext>
              </a:extLst>
            </p:cNvPr>
            <p:cNvSpPr/>
            <p:nvPr/>
          </p:nvSpPr>
          <p:spPr>
            <a:xfrm>
              <a:off x="6123378" y="897157"/>
              <a:ext cx="365760" cy="36576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A6B0CF50-EE0F-0B1E-C10C-74A983A5DB0F}"/>
                    </a:ext>
                  </a:extLst>
                </p:cNvPr>
                <p:cNvSpPr txBox="1"/>
                <p:nvPr/>
              </p:nvSpPr>
              <p:spPr>
                <a:xfrm>
                  <a:off x="3932434" y="163851"/>
                  <a:ext cx="14253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(3,2) or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3×2</m:t>
                          </m:r>
                        </m:sup>
                      </m:sSup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A6B0CF50-EE0F-0B1E-C10C-74A983A5DB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2434" y="163851"/>
                  <a:ext cx="1425327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3419" t="-8333" b="-2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D8346CA3-ED57-A274-285F-2DAE1D6208C4}"/>
                    </a:ext>
                  </a:extLst>
                </p:cNvPr>
                <p:cNvSpPr txBox="1"/>
                <p:nvPr/>
              </p:nvSpPr>
              <p:spPr>
                <a:xfrm>
                  <a:off x="5391858" y="458491"/>
                  <a:ext cx="10838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(3,) or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D8346CA3-ED57-A274-285F-2DAE1D6208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1858" y="458491"/>
                  <a:ext cx="1083886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5085" t="-6557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Arrow: Down 82">
              <a:extLst>
                <a:ext uri="{FF2B5EF4-FFF2-40B4-BE49-F238E27FC236}">
                  <a16:creationId xmlns:a16="http://schemas.microsoft.com/office/drawing/2014/main" id="{C81B4154-AA6F-EFF1-34C6-1AA9FE6DB68C}"/>
                </a:ext>
              </a:extLst>
            </p:cNvPr>
            <p:cNvSpPr/>
            <p:nvPr/>
          </p:nvSpPr>
          <p:spPr>
            <a:xfrm>
              <a:off x="5116634" y="1872901"/>
              <a:ext cx="762000" cy="816234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64B5A11-1532-9174-AC29-0C6BA1A13DFA}"/>
                </a:ext>
              </a:extLst>
            </p:cNvPr>
            <p:cNvSpPr txBox="1"/>
            <p:nvPr/>
          </p:nvSpPr>
          <p:spPr>
            <a:xfrm>
              <a:off x="5940498" y="1903553"/>
              <a:ext cx="36810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Prepend dimension until number of dimension matches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F80741E6-F6B6-4D5A-8A92-54A88812B57C}"/>
                </a:ext>
              </a:extLst>
            </p:cNvPr>
            <p:cNvSpPr/>
            <p:nvPr/>
          </p:nvSpPr>
          <p:spPr>
            <a:xfrm>
              <a:off x="4149626" y="2976419"/>
              <a:ext cx="365760" cy="36576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C0EAEB4F-ACF9-0E71-F6DF-4C8AAF50867D}"/>
                </a:ext>
              </a:extLst>
            </p:cNvPr>
            <p:cNvSpPr/>
            <p:nvPr/>
          </p:nvSpPr>
          <p:spPr>
            <a:xfrm>
              <a:off x="4515386" y="2976419"/>
              <a:ext cx="365760" cy="36576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265021BF-8F80-CDC6-724F-D704D30A8A02}"/>
                </a:ext>
              </a:extLst>
            </p:cNvPr>
            <p:cNvSpPr/>
            <p:nvPr/>
          </p:nvSpPr>
          <p:spPr>
            <a:xfrm>
              <a:off x="4149626" y="3342179"/>
              <a:ext cx="365760" cy="36576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50F32AA9-CA31-C56F-26EC-2D7BEF077E38}"/>
                </a:ext>
              </a:extLst>
            </p:cNvPr>
            <p:cNvSpPr/>
            <p:nvPr/>
          </p:nvSpPr>
          <p:spPr>
            <a:xfrm>
              <a:off x="4515386" y="3342179"/>
              <a:ext cx="365760" cy="36576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9D36A0E-7665-44BF-EFC7-5E0F4F9FDE24}"/>
                </a:ext>
              </a:extLst>
            </p:cNvPr>
            <p:cNvSpPr/>
            <p:nvPr/>
          </p:nvSpPr>
          <p:spPr>
            <a:xfrm>
              <a:off x="4149626" y="3707939"/>
              <a:ext cx="365760" cy="36576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23E2C895-7993-01B5-C28F-916DBE7DEBAF}"/>
                </a:ext>
              </a:extLst>
            </p:cNvPr>
            <p:cNvSpPr/>
            <p:nvPr/>
          </p:nvSpPr>
          <p:spPr>
            <a:xfrm>
              <a:off x="4515386" y="3707939"/>
              <a:ext cx="365760" cy="36576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53D1F22E-D03E-A09B-628B-7CC48238A46B}"/>
                </a:ext>
              </a:extLst>
            </p:cNvPr>
            <p:cNvSpPr txBox="1"/>
            <p:nvPr/>
          </p:nvSpPr>
          <p:spPr>
            <a:xfrm>
              <a:off x="5050874" y="3338607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*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3C93A73-A671-624E-5A95-1338200C8669}"/>
                </a:ext>
              </a:extLst>
            </p:cNvPr>
            <p:cNvSpPr/>
            <p:nvPr/>
          </p:nvSpPr>
          <p:spPr>
            <a:xfrm>
              <a:off x="5445026" y="3338607"/>
              <a:ext cx="365760" cy="36576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422442EC-D4D9-CCA9-C1D2-4BFDCFDD1448}"/>
                </a:ext>
              </a:extLst>
            </p:cNvPr>
            <p:cNvSpPr/>
            <p:nvPr/>
          </p:nvSpPr>
          <p:spPr>
            <a:xfrm>
              <a:off x="5810786" y="3338607"/>
              <a:ext cx="365760" cy="36576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690B04F5-916A-BC28-BEC2-E9151FDCD940}"/>
                </a:ext>
              </a:extLst>
            </p:cNvPr>
            <p:cNvSpPr/>
            <p:nvPr/>
          </p:nvSpPr>
          <p:spPr>
            <a:xfrm>
              <a:off x="6176546" y="3338607"/>
              <a:ext cx="365760" cy="36576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23BEC9D2-1C29-B717-0FEA-BD81D5C02140}"/>
                    </a:ext>
                  </a:extLst>
                </p:cNvPr>
                <p:cNvSpPr txBox="1"/>
                <p:nvPr/>
              </p:nvSpPr>
              <p:spPr>
                <a:xfrm>
                  <a:off x="3985602" y="2605301"/>
                  <a:ext cx="14253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(3,2) or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3×2</m:t>
                          </m:r>
                        </m:sup>
                      </m:sSup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23BEC9D2-1C29-B717-0FEA-BD81D5C021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5602" y="2605301"/>
                  <a:ext cx="1425327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3846" t="-6557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0ABB6957-9B22-7790-E719-CEDD25DB4550}"/>
                    </a:ext>
                  </a:extLst>
                </p:cNvPr>
                <p:cNvSpPr txBox="1"/>
                <p:nvPr/>
              </p:nvSpPr>
              <p:spPr>
                <a:xfrm>
                  <a:off x="5309329" y="2843636"/>
                  <a:ext cx="14203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(1,3) or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1×3</m:t>
                          </m:r>
                        </m:sup>
                      </m:sSup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0ABB6957-9B22-7790-E719-CEDD25DB45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9329" y="2843636"/>
                  <a:ext cx="1420389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3863" t="-6557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0" name="Arrow: Down 99">
              <a:extLst>
                <a:ext uri="{FF2B5EF4-FFF2-40B4-BE49-F238E27FC236}">
                  <a16:creationId xmlns:a16="http://schemas.microsoft.com/office/drawing/2014/main" id="{BA17D6D0-9754-7307-BF42-EB40AD85E723}"/>
                </a:ext>
              </a:extLst>
            </p:cNvPr>
            <p:cNvSpPr/>
            <p:nvPr/>
          </p:nvSpPr>
          <p:spPr>
            <a:xfrm>
              <a:off x="5116634" y="4202409"/>
              <a:ext cx="762000" cy="831533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817E922-FF99-E982-89B6-2078D1934604}"/>
                </a:ext>
              </a:extLst>
            </p:cNvPr>
            <p:cNvSpPr txBox="1"/>
            <p:nvPr/>
          </p:nvSpPr>
          <p:spPr>
            <a:xfrm>
              <a:off x="5698967" y="4328437"/>
              <a:ext cx="3937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Repeat until dimension size matches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AF3CBB99-C04E-5864-915E-634D274EFCBB}"/>
                </a:ext>
              </a:extLst>
            </p:cNvPr>
            <p:cNvSpPr/>
            <p:nvPr/>
          </p:nvSpPr>
          <p:spPr>
            <a:xfrm>
              <a:off x="4229452" y="5516936"/>
              <a:ext cx="365760" cy="36576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79F3E8EF-5B65-25F2-7D20-3EE17A48A274}"/>
                </a:ext>
              </a:extLst>
            </p:cNvPr>
            <p:cNvSpPr/>
            <p:nvPr/>
          </p:nvSpPr>
          <p:spPr>
            <a:xfrm>
              <a:off x="4595212" y="5516936"/>
              <a:ext cx="365760" cy="36576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8731BD58-4001-B85D-4DEB-D87F4FB2C5C2}"/>
                </a:ext>
              </a:extLst>
            </p:cNvPr>
            <p:cNvSpPr/>
            <p:nvPr/>
          </p:nvSpPr>
          <p:spPr>
            <a:xfrm>
              <a:off x="4229452" y="5882696"/>
              <a:ext cx="365760" cy="36576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6941F815-4E86-BA22-DADB-61F7C85A81FD}"/>
                </a:ext>
              </a:extLst>
            </p:cNvPr>
            <p:cNvSpPr/>
            <p:nvPr/>
          </p:nvSpPr>
          <p:spPr>
            <a:xfrm>
              <a:off x="4595212" y="5882696"/>
              <a:ext cx="365760" cy="36576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EFF4AB8F-AF8F-156D-54B4-A55DB78A5CDA}"/>
                </a:ext>
              </a:extLst>
            </p:cNvPr>
            <p:cNvSpPr/>
            <p:nvPr/>
          </p:nvSpPr>
          <p:spPr>
            <a:xfrm>
              <a:off x="4229452" y="6248456"/>
              <a:ext cx="365760" cy="36576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1F2DDC05-C487-91CA-64E8-FD97E54542E8}"/>
                </a:ext>
              </a:extLst>
            </p:cNvPr>
            <p:cNvSpPr/>
            <p:nvPr/>
          </p:nvSpPr>
          <p:spPr>
            <a:xfrm>
              <a:off x="4595212" y="6248456"/>
              <a:ext cx="365760" cy="36576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27A48256-853E-F134-F4AE-5AB320A5931C}"/>
                </a:ext>
              </a:extLst>
            </p:cNvPr>
            <p:cNvSpPr txBox="1"/>
            <p:nvPr/>
          </p:nvSpPr>
          <p:spPr>
            <a:xfrm>
              <a:off x="5130700" y="5879124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*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35E9F616-C6F5-5104-0840-4280194D8E35}"/>
                </a:ext>
              </a:extLst>
            </p:cNvPr>
            <p:cNvSpPr/>
            <p:nvPr/>
          </p:nvSpPr>
          <p:spPr>
            <a:xfrm>
              <a:off x="5516087" y="5513364"/>
              <a:ext cx="365760" cy="36576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C24C032-FB67-86CD-0A97-079426BD7CBA}"/>
                </a:ext>
              </a:extLst>
            </p:cNvPr>
            <p:cNvSpPr/>
            <p:nvPr/>
          </p:nvSpPr>
          <p:spPr>
            <a:xfrm>
              <a:off x="5881847" y="5513364"/>
              <a:ext cx="365760" cy="36576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C20364E-E34C-3AFE-E374-0C126FACE0C2}"/>
                </a:ext>
              </a:extLst>
            </p:cNvPr>
            <p:cNvSpPr/>
            <p:nvPr/>
          </p:nvSpPr>
          <p:spPr>
            <a:xfrm>
              <a:off x="6247607" y="5513364"/>
              <a:ext cx="365760" cy="36576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EF4324EF-72F4-B09B-92AD-1D67F63FC5D1}"/>
                    </a:ext>
                  </a:extLst>
                </p:cNvPr>
                <p:cNvSpPr txBox="1"/>
                <p:nvPr/>
              </p:nvSpPr>
              <p:spPr>
                <a:xfrm>
                  <a:off x="4065428" y="5145818"/>
                  <a:ext cx="14253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(3,2) or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3×2</m:t>
                          </m:r>
                        </m:sup>
                      </m:sSup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EF4324EF-72F4-B09B-92AD-1D67F63FC5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5428" y="5145818"/>
                  <a:ext cx="1425327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846" t="-6557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2E9D8020-77B9-34DC-EA93-ACEB5EE8A5D2}"/>
                    </a:ext>
                  </a:extLst>
                </p:cNvPr>
                <p:cNvSpPr txBox="1"/>
                <p:nvPr/>
              </p:nvSpPr>
              <p:spPr>
                <a:xfrm>
                  <a:off x="5391278" y="5103555"/>
                  <a:ext cx="14253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(3,3) or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3×3</m:t>
                          </m:r>
                        </m:sup>
                      </m:sSup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2E9D8020-77B9-34DC-EA93-ACEB5EE8A5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1278" y="5103555"/>
                  <a:ext cx="1425327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3419" t="-6557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01145721-98B1-3E4F-3F70-643A9C11C624}"/>
                </a:ext>
              </a:extLst>
            </p:cNvPr>
            <p:cNvSpPr txBox="1"/>
            <p:nvPr/>
          </p:nvSpPr>
          <p:spPr>
            <a:xfrm>
              <a:off x="6631041" y="5446799"/>
              <a:ext cx="286080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Dimension Mismatch. Broadcast doesn’t work</a:t>
              </a:r>
            </a:p>
            <a:p>
              <a:pPr algn="ctr"/>
              <a:r>
                <a:rPr lang="en-US" dirty="0"/>
                <a:t>i.e.  the last dimension has to match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2620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8FAAA-B795-828A-000F-8DF8B05B2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 forgot to mention that!</a:t>
            </a:r>
          </a:p>
          <a:p>
            <a:pPr marL="0" indent="0">
              <a:buNone/>
            </a:pPr>
            <a:r>
              <a:rPr lang="en-US" dirty="0" err="1"/>
              <a:t>np.random.random</a:t>
            </a:r>
            <a:r>
              <a:rPr lang="en-US" dirty="0"/>
              <a:t> will only generate values between 0 and 1</a:t>
            </a:r>
          </a:p>
        </p:txBody>
      </p:sp>
    </p:spTree>
    <p:extLst>
      <p:ext uri="{BB962C8B-B14F-4D97-AF65-F5344CB8AC3E}">
        <p14:creationId xmlns:p14="http://schemas.microsoft.com/office/powerpoint/2010/main" val="806542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F2C4BFB-99A5-582F-A795-3B0CB4B37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Back to Boolean indexing..</a:t>
            </a:r>
          </a:p>
        </p:txBody>
      </p:sp>
    </p:spTree>
    <p:extLst>
      <p:ext uri="{BB962C8B-B14F-4D97-AF65-F5344CB8AC3E}">
        <p14:creationId xmlns:p14="http://schemas.microsoft.com/office/powerpoint/2010/main" val="3302377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2691</TotalTime>
  <Words>339</Words>
  <Application>Microsoft Office PowerPoint</Application>
  <PresentationFormat>Widescreen</PresentationFormat>
  <Paragraphs>158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Geun Ho Gu</dc:creator>
  <cp:lastModifiedBy>Geun Ho Gu</cp:lastModifiedBy>
  <cp:revision>15</cp:revision>
  <dcterms:created xsi:type="dcterms:W3CDTF">2024-03-02T11:05:58Z</dcterms:created>
  <dcterms:modified xsi:type="dcterms:W3CDTF">2024-03-04T08:08:09Z</dcterms:modified>
</cp:coreProperties>
</file>