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9" r:id="rId1"/>
  </p:sldMasterIdLst>
  <p:notesMasterIdLst>
    <p:notesMasterId r:id="rId24"/>
  </p:notesMasterIdLst>
  <p:handoutMasterIdLst>
    <p:handoutMasterId r:id="rId25"/>
  </p:handoutMasterIdLst>
  <p:sldIdLst>
    <p:sldId id="587" r:id="rId2"/>
    <p:sldId id="597" r:id="rId3"/>
    <p:sldId id="634" r:id="rId4"/>
    <p:sldId id="635" r:id="rId5"/>
    <p:sldId id="636" r:id="rId6"/>
    <p:sldId id="637" r:id="rId7"/>
    <p:sldId id="638" r:id="rId8"/>
    <p:sldId id="639" r:id="rId9"/>
    <p:sldId id="640" r:id="rId10"/>
    <p:sldId id="641" r:id="rId11"/>
    <p:sldId id="642" r:id="rId12"/>
    <p:sldId id="643" r:id="rId13"/>
    <p:sldId id="644" r:id="rId14"/>
    <p:sldId id="645" r:id="rId15"/>
    <p:sldId id="646" r:id="rId16"/>
    <p:sldId id="598" r:id="rId17"/>
    <p:sldId id="653" r:id="rId18"/>
    <p:sldId id="649" r:id="rId19"/>
    <p:sldId id="648" r:id="rId20"/>
    <p:sldId id="650" r:id="rId21"/>
    <p:sldId id="651" r:id="rId22"/>
    <p:sldId id="652" r:id="rId2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hew Christiansen" initials="MC" lastIdx="14" clrIdx="0"/>
  <p:cmAuthor id="2" name="Dion" initials="D" lastIdx="1" clrIdx="1">
    <p:extLst>
      <p:ext uri="{19B8F6BF-5375-455C-9EA6-DF929625EA0E}">
        <p15:presenceInfo xmlns:p15="http://schemas.microsoft.com/office/powerpoint/2012/main" userId="Dion" providerId="None"/>
      </p:ext>
    </p:extLst>
  </p:cmAuthor>
  <p:cmAuthor id="3" name="Gu" initials="G" lastIdx="5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79646"/>
    <a:srgbClr val="C0504D"/>
    <a:srgbClr val="FAC806"/>
    <a:srgbClr val="00FF00"/>
    <a:srgbClr val="00316C"/>
    <a:srgbClr val="E6AA00"/>
    <a:srgbClr val="5C8E3A"/>
    <a:srgbClr val="FFBF00"/>
    <a:srgbClr val="70A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67" autoAdjust="0"/>
    <p:restoredTop sz="87811" autoAdjust="0"/>
  </p:normalViewPr>
  <p:slideViewPr>
    <p:cSldViewPr>
      <p:cViewPr varScale="1">
        <p:scale>
          <a:sx n="69" d="100"/>
          <a:sy n="69" d="100"/>
        </p:scale>
        <p:origin x="298" y="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251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6C744-6D63-4244-BF2D-9B94EBE5F8C8}" type="datetimeFigureOut">
              <a:rPr lang="en-US" smtClean="0"/>
              <a:t>3/16/2024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6E8F8-B06B-4160-8A49-B1881A9DAD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753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16T05:43:26.0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21008 2362 4416 0,'-2'-2'208'0,"2"-10"-216"0,8-4 73 0,-2-3 119 0,1 4 320 15,-4 1 168-15,0 2 40 16,-3 2 160-16,0-3 24 16,-6 2-160-16,-1-2-95 15,-5-1-241-15,12 14-400 0,-16-19 344 16,-4 1-40-16,1-10-40 16,5 3-80-16,-6 1-104 15,12 5-48-15,-1 8-120 16,1 2 112-16,1 9-56 15,3 0-64 1,4 0 96-16,0 0 0 16,-2 2-248-16,2 5 112 15,0-2 24-15,3 1-112 16,4 2-112-16,-1-2-192 16,2-1-785-16,-2 0-207 15,1 0 56-15,-1-4 848 16,4 4-3753-16</inkml:trace>
  <inkml:trace contextRef="#ctx0" brushRef="#br0" timeOffset="604.53">21020 2103 4721 0,'-1'0'16'0,"-7"0"-24"0,6-6 128 15,-3 3 416-15,-1 1 232 16,0-7 80-16,1 7-96 16,0-2 88-16,-3-2-128 15,2-1-87-15,-6 1-153 16,1-7-40-16,11 13-432 0,-21-17 408 15,-1 7-32-15,-17-7-48 16,12 5 8-16,5 9-64 16,-7 3-88-16,3 3 120 15,-1 17 104 1,-2 26 281-16,-3 16 175 16,16 23 216-16,-2 18-64 15,7 16-120-15,9-4-119 16,2 0-193-16,7-7-248 15,10-5-240-15,-1-18-288 16,2-7 216-16,-8-16-128 16,-4-16-64-16,-3-1-841 15,0-31-1807 1,-3-3-2849-16,0-11 5665 16,-11-27-9834-16</inkml:trace>
  <inkml:trace contextRef="#ctx0" brushRef="#br0" timeOffset="737.78">20393 2828 7865 0,'-19'0'2361'0,"8"15"-2137"0,33 0 856 0,17-12 216 16,25-3-640-16,11-10-560 16,17 0-880-1,12 0-3993-15,0 10 1216 16,-80 0-679-16</inkml:trace>
  <inkml:trace contextRef="#ctx0" brushRef="#br0" timeOffset="1255.18">21256 2905 6177 0,'-43'9'1104'0,"33"7"504"0,4 9 601 16,-4 23-649-16,1 11-208 15,1 2-247-15,1 2-377 16,6-15-200-16,5-5-336 16,6-3 32-16,-4-20-88 15,-6-20-136-15,10 15 200 0,-4-11-128 16,9-8 112-1,4-27-96-15,7-13-128 16,-2-44-392-16,5 4-208 16,-5-21-328-16,-10 35 632 15,6-9 376-15,-6 49-120 16,0 18 144-16,1 17 512 16,-1 37 376-16,5 21-312 15,-1 15-104-15,1 2 128 16,1-13-255-16,4-2-9 15,3-15-8 1,-1-8-72-16,-7-23-144 16,-3-7 184-16,-2-9-24 15,-4-17 176-15,0-24-456 16,4-31-112-16,2-10-616 16,-1-8-1753-16,4-7-1487 15,-2 35-2002-15,-1 27 1993 16,-9 25-463-16</inkml:trace>
  <inkml:trace contextRef="#ctx0" brushRef="#br0" timeOffset="1518.43">22031 3288 6121 0,'-10'0'2824'0,"6"9"-2111"15,7 1 3087-15,-3 10-1143 16,-5 18-1409-16,-10 12-784 16,-17 8-56-16,4 8-416 15,-1 2-104-15,8-29-640 16,6-7-2168-16,7-17-3098 15,8-15 6018-15,0-2-4329 0,4-19 241 16</inkml:trace>
  <inkml:trace contextRef="#ctx0" brushRef="#br0" timeOffset="1923.23">22437 2739 10946 0,'-7'-6'3441'0,"9"6"-3073"0,17 6 2080 0,-6 22-87 16,-10 23-417-16,-3 26-872 16,-5 11-312-16,-11 10-215 15,-6-5-89 1,-4 0-360-16,-4-13 32 16,6-11-176-16,24-69 48 0,-23 51-24 15,10-29-24-15,7-7 32 16,6-15 16-16,0-26-72 15,14-29-16-15,15-27-136 16,11-1 128-16,5 11 24 16,7 25-56-16,-11 4-8 15,-2 28 304-15,-10 11-160 16,-8 29 8-16,-15 23 208 16,-8 11-88-1,-17 3 16-15,-8 3-208 16,-7-5 152-16,2-11-360 15,2-7-881-15,7-22-463 16,-4-4-2121-16,0-13-2368 16,14-42-1489-16,11 6 3666 15</inkml:trace>
  <inkml:trace contextRef="#ctx0" brushRef="#br0" timeOffset="2377.63">23183 2416 5041 0,'0'0'0'0,"-16"-6"384"0,35 6-192 0,14-9 2120 0,3 6 185 15,9 3-321-15,16 0-848 16,12 0-687-16,0-2-265 16,-8-8-448-16,-7 10-120 15,-16 10-1561-15,-42-10 1753 16,16 15-5225-16,-10 5 1768 0,-6 2-783 15</inkml:trace>
  <inkml:trace contextRef="#ctx0" brushRef="#br0" timeOffset="3189.42">23656 2033 4448 0,'0'0'0'0,"-29"-24"184"0,10 5 1233 0,1-9 1735 16,-14 10-119-1,3 0-440-15,-1 16-481 16,-9 2-472-16,10 8-375 15,-12 22-265-15,-4 26 16 16,-7 18 0-16,52-74-1016 16,-59 93 1225-16,4 25-17 0,-1 9-272 15,16-1-184-15,0-5-152 16,19-10-256-16,8-8-456 16,20-11-248-1,20-13 512-15,8-18 8 16,2-5 24-16,8-22-440 15,5-10-136-15,4-13-696 16,-7-11-904-16,11-9-1785 16,-9-19-2392-16,-2-23-2585 15,-9-23 3225 1</inkml:trace>
  <inkml:trace contextRef="#ctx0" brushRef="#br0" timeOffset="3747.13">23500 2258 4713 0,'-13'0'1944'0,"-25"0"-648"0,31 1 40 0,7 3 1473 0,0 2 336 16,4-2-1177-16,12 6-712 15,21-4-199-15,20 10-369 16,-2-3-120-1,6 13-232-15,-5 16-272 16,-56-42-64-16,40 50 120 0,-22 8 256 16,-12 14 32-16,-14 4 304 15,-26 1 33-15,4 2-33 16,-10-12 328-16,1-17-72 16,14-6-272-16,4-15-296 15,13-19-336-15,6-8-8 16,5-9-128-16,25-45 56 15,13-22-72 1,17-18-264-16,13-18-472 16,-4-21-616-16,0-16-121 15,-15 9 185-15,-12 50 840 16,-18-10 288-16,-7 73 240 16,-15 14 144-16,-10 14 216 15,-19 48 168-15,-11 29 264 16,-3 21 153-16,6 10-121 15,11-5-272-15,12-19-424 16,4-4-112 0,9-16-8-16,7-1-216 15,10-21 64-15,7-14-392 16,10 1-1561-16,17-20-2520 16,-10-7-4529-16,3-17 4473 15,-28-1 993-15</inkml:trace>
  <inkml:trace contextRef="#ctx0" brushRef="#br0" timeOffset="4143.29">24501 1880 10082 0,'0'0'0'0,"-46"-18"3568"0,41 12-1919 0,10 2 687 16,1-4 185-16,10 11-1297 15,19 17-424-15,7 19-184 16,11 25-240-16,0 10 25 15,-8 9 31-15,3 18-32 16,-48-101-400-16,38 115 632 0,-30 8 0 16,-9-17 120-16,-30 25-24 15,-9-20 345-15,-22-5-385 16,-1-13-288 0,4-20-136-16,9-19-272 15,18-24-216-15,8-14-1209 16,16-12-2119-16,5-8-1865 15,6-52-8242-15,0-1 8386 16</inkml:trace>
  <inkml:trace contextRef="#ctx0" brushRef="#br0" timeOffset="5197.35">25091 2308 5417 0,'0'0'0'0,"-41"-9"3953"0,25 7-2641 0,14-2 328 16,5 4 433-16,4-10-313 15,20 5-1080 1,18-4-496-16,24 3-64 16,6-1 0-16,5 7-152 15,-3-2-56-15,-77 2 88 16,77 4 88-16,-5 0-64 0,-4-3-16 15,-17 0-32-15,10 2-224 16,-21-1-1560-16,-14 2-2929 16,-12 6-1529-16,-15 19 5122 15,-4-24-1880-15</inkml:trace>
  <inkml:trace contextRef="#ctx0" brushRef="#br0" timeOffset="5389.75">25101 2749 7513 0,'-35'0'3961'0,"-12"0"-1497"0,41 5-1135 0,9-5 39 15,15 0 344-15,18-5-823 16,32-5-425-16,18 1-344 16,12-5-152-1,10 6-256-15,1-1-721 16,-2 4-1879-16,-107 5 2888 0,100-4-7042 15,-15 4 1729-15,-68 0 2073 0</inkml:trace>
  <inkml:trace contextRef="#ctx0" brushRef="#br0" timeOffset="8356.42">26318 2459 3552 0,'-14'-12'88'0,"-1"-9"640"16,6-9 1393-16,-2 12 591 16,-1-4-271-16,3 2-393 15,4 3-439-15,5 11-457 16,0-3-248-16,0 9-904 16,0 0 1136-16,0 5-575 15,0 24 103 1,0 45-128-16,-2 5-40 15,2-2-232-15,10-4-24 16,11-6-136-16,5-21-72 16,10-7-32-16,-2-15-16 15,-5-7 72-15,8-11-80 16,-8-18 48-16,11-24-64 16,-16-13 16-16,-3-13 48 15,3-9-152 1,-8-9-8-16,-2-1 112 0,-6-2-112 15,-1 21 32 1,-1 33 128-16,-3 12-48 16,4 17-40-16,-4 10 0 15,8 36 136-15,-1 18 32 16,12 3-32-16,6-7-56 16,8-6-48-16,6-12 136 15,-16-17-128-15,28 9 128 16,-14-23-40-16,7-10 128 15,-9-11 56-15,-9-25-64 16,8-13-224 0,5-9-24-16,0-11-296 15,-14-10-1000-15,1-1-1729 16,-3 32-2496-16,-13 16-2521 16,-10 23 4882-16</inkml:trace>
  <inkml:trace contextRef="#ctx0" brushRef="#br0" timeOffset="9128.37">27667 2098 3736 0,'-19'-5'1553'0,"-7"-10"-1153"0,25 4 576 15,1-6 344-15,14 9-128 16,12-1-287 0,16 9-153-16,17 11 224 15,10 31-16-15,-5 9 24 16,-6 12 121-16,-12 4-129 15,-46-67-976-15,28 80 776 0,-14 3-56 16,-14-3-8-16,-10 2-208 16,-28 7 137-16,-2-10 15 15,-12-7 280-15,1-10 376 16,8-36 81-16,25-16-777 16,7-18-376-1,9-42-304-15,17-34-104 16,23-23 96-16,20-13-376 15,8-1-33-15,9-15-127 16,-1 9 128-16,-2 18-48 16,-3 7-56-16,-13 21 48 15,-17 28 416-15,-26 34 40 16,-13 13 16-16,0 7-40 16,-15 43-56-16,-25 19 248 15,3 18 448 1,7 16-88-16,-7-5 104 15,18 3-40-15,6-2-24 16,8-19-136-16,13-11-128 16,10-11-152-16,18-22-104 15,3-5-64-15,7-10-560 16,7-10-1600-16,0-7-2977 16,0-11-4009-16,-11-18 5937 15,-37 26 1017-15</inkml:trace>
  <inkml:trace contextRef="#ctx0" brushRef="#br0" timeOffset="9328.07">28873 2204 11954 0,'0'0'0'0,"-19"-4"1136"0,74 4-720 0,-14-3 145 16,16 3 135-16,15-7-384 16,8-1-344-16,3-4-744 15,-25 4-1833-15,18-2-5689 16,-52 9 6858-16,-10-4-472 0</inkml:trace>
  <inkml:trace contextRef="#ctx0" brushRef="#br0" timeOffset="9553.61">29205 1844 8553 0,'-44'13'3849'0,"21"41"-3337"0,20 0 1345 0,-3 14 543 16,1 24 1-16,3 7-1161 15,5 9-800-15,10-9-232 16,2-6-264-16,2-11-728 15,2-33-2585-15,6-8-2264 16,-25-41 5633-16,27 12-7626 16,8-31 3642-16</inkml:trace>
  <inkml:trace contextRef="#ctx0" brushRef="#br0" timeOffset="9994.95">29541 1562 5993 0,'-2'-4'2784'0,"-8"-10"1041"0,10 14-3825 0,15 19 2905 16,1 39-433-16,0 21-639 16,8 15-777-1,2 19-328-15,9 0 8 16,-11 13-496-16,-5-3 272 16,-7 9-320-16,-12-132-192 15,6 97 185-15,-3-18 103 0,-3-28-152 16,-3-19-88-16,-2-21 32 15,4-7-48-15,-1-18-8 16,2-46-224-16,6-28-24 16,22-22-209-16,12-10 81 15,11 29 144-15,13 30 144 16,0 27 24 0,2 13 40-16,-5 21 136 15,-5 30 8-15,-14 29 80 16,-7 7 88-16,-12 11-7 15,-20 11-57-15,-27-14 32 16,-23 10 16-16,-20-6 168 16,-8-20-232-16,-9-24-136 15,2-4 40-15,10-25-480 16,24-17-1433-16,8-24-3192 16,24-3-5865-1,13-11 4145-15,3 35 5889 0</inkml:trace>
  <inkml:trace contextRef="#ctx0" brushRef="#br0" timeOffset="18531.65">19227 18718 2032 0,'0'0'0'0,"-80"4"0"0,13-4-72 0,9-4 8 16,8 4 40-1,4 0 96-15,17-4-104 16,-3 2 16-16,4-5 8 16,8 0 0-16,2 4 48 15,4-4-48-15,14 7 8 16,-15-6-8-16,7-4 16 0,-2-2-8 16,-1 11 48-16,2-3-8 15,-7 4 176-15,3-4 288 16,-5 4 504-16,-3 0 241 15,-3-2-105-15,-2 2-280 16,-10-9-136 0,-4-17-232-16,-5-2 288 15,0-11 201-15,-19-11 7 16,-2-18-56-16,-3-12-48 16,-2 2-112-16,-7-5-167 15,9 6 191-15,1-4-256 16,4-2-56-16,18 10 176 15,-6 13-216-15,22-2 88 16,4 0-384-16,12-2 104 16,9 4-168-1,13-2 192-15,22-24 49 16,27-24-145-16,8-6 32 16,19 4-584-16,14 5 792 15,17 20-320-15,7 7-320 16,9 11 248-16,14 20-160 15,12 1 432-15,-1 8 48 16,10 3-280-16,11 11-120 16,-1 6-480-16,2 1 424 15,10 4 360 1,0-1-304-16,4 2 96 16,7 10-352-16,-8-1 240 15,0 0 152-15,-7 5-40 16,-9 2-408-16,-8 15 488 15,-2 3-136-15,-11 18 192 16,-3-6-120-16,0 11-16 16,-12 8 48-16,-9-4 88 15,-10 3 344-15,-3 2-304 16,-11 7-144 0,-13-5-40-16,-8 0 120 15,-12 5 216-15,-14-4 192 16,-17-8-264-16,-1 4-224 15,-4-3 104-15,-18 1 360 16,-6-5-144-16,0 0 72 16,-13-4-359-16,0 13 135 15,0-22 152-15,-16 12-208 16,-6-3-8-16,-17 4-184 16,-14 7 288-1,-6-6 368-15,-7 10-256 16,-19 5-160-16,-8 8-920 15,-19 4 1080-15,-10-9-40 16,-3-13-176-16,-8 2 24 16,-17-5-96-16,-23 1 24 15,-3-18 168-15,-25-16-96 16,-4 1 16-16,0-4-72 16,-12 13-8-1,2-20 337-15,0-4 7 0,2-3 80 16,17 4-176-1,5 16-264-15,9-7 192 16,23-8-256-16,13-2 96 16,14 5-160-16,20 3-344 15,17-8 400-15,31-6-72 16,-24-9-216-16,40 11 0 16,0-3-512-16,19 5-24 15,8-4-585-15,10-3-1023 16,6 4-1513-1,5 5 3889-15,24 2-16324 16,23 3 13764-16,-14-5 896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16T06:08:56.7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11964 7655 2024 0,'-9'0'0'0,"4"-2"24"16,5-2 0-16,-2-2 248 15,-1-2 656-15,3 6 232 16,0-7-23 0,0 0-113-16,0-1-160 15,0 8-56-15,0-6 24 16,0 4 65-16,0 4-897 0,0-2 920 15,0-2-16-15,0 0-80 16,0 4-824-16,0 0 0 16,0 3 2137-16,0-1-1665 15,0 3-16-15,10 7-40 16,3 9 40-16,4 8 160 16,3 2-104-16,0 6 48 15,0 0-136 1,4 1 97-16,8-2-153 15,-18 3 48-15,4-11-40 16,-5 1 32-16,0-4-184 16,-2 3 80-16,-5-7-64 15,1 8 64-15,-4-10-120 16,0-12-72-16,0 0 8 16,0-7 24-16,-3 0-144 15,4 0 448-15,-8-4-168 16,0-9-248-1,-6-6 40-15,-4-18-8 16,-2-2-96-16,-1-6 8 16,-3-8-104-16,-8-6 80 15,4-4 64-15,-1 9-152 16,9 9 160-16,3 17-64 16,8 13 80-16,3 9 96 15,1 6-264-15,-1 0 128 16,2 0 0-16,10 26 88 15,6 7 32 1,3 23-48-16,12 5 129 16,-4-1-89-16,6-6 96 15,-7-8 8-15,8 6-104 16,-15-11-8-16,2-4 176 16,-5-13-96-16,-6-8 0 15,-4-6-16-15,-3 0-120 16,-3-5 152-16,0-5-200 15,-1 0 584-15,-9-17-480 16,-9-11-184 0,-1-5 136-16,-10-18-72 15,0-7-72-15,5-9-80 16,3 2-64-16,-4 1 24 16,10 21 96-16,8 19 56 15,0 14 104-15,5 10-112 16,3 3-120-16,0 23 240 15,8 16-56-15,5 18 128 16,6-19-88 0,-1 6 8-16,6-4-24 15,3-7 16-15,-9 2 16 16,-4-13-8-16,5 3-160 16,-6-8 88-16,2-5 32 15,-1-4-144-15,-7-3-976 16,7-1-2097-16,13-4-2256 15,1-12-3441-15,-1-18 4465 16,-10-10 2537-16</inkml:trace>
  <inkml:trace contextRef="#ctx0" brushRef="#br0" timeOffset="978.73">12718 7569 3056 0,'-3'0'432'0,"-13"2"-304"0,16-2-128 0,-3 0 3073 16,-7 0-537-16,1 0-695 15,2 0-873-15,-1 4-104 16,0 5 289-16,3 7 111 16,-4-1-88-1,2 0-56-15,7-15-1120 0,-8 22 1080 16,-8 14-79-16,-1 3-121 15,-7 6-72-15,-4-5-64 16,-1 13-24-16,-7 1-47 16,-8 10-73-16,-2 10-152 15,-4 3-80-15,-13 3-88 16,2-3 8-16,10-4-64 16,-8-15 408-1,19-5-536-15,12-18 56 16,3-15-24-16,12-5-64 15,5-10-16-15,3 0 64 16,5-5-112-16,0-10-176 16,7-20 80-16,5 0 80 15,17-14-152-15,-2-10-208 16,12-16 88-16,1-1 272 16,11-1-264-16,-6 3 224 15,18-4-56 1,-15 3 368-16,10 5-184 15,-12 0-128-15,9 10 56 16,-15 10 64-16,-3 2-152 16,-12 14 176-16,-4 9-104 15,-11 14-40-15,-7 0 88 16,-3 6-32-16,-3 6 32 16,-16 12-32-16,3 15 0 15,-20 23 24 1,7 4 8-16,-11 3-16 15,-6 8 48-15,-1 12 16 16,-14 12-88-16,-11-4 152 16,2-1-136-16,9-9 432 15,14-24-16-15,13-8-328 16,12-30 64-16,11-4-216 16,8-10-24-16,3-5-96 15,12-15 56-15,17-38-24 16,27-16-648-16,12-20 400 15,2-18-40 1,-17 20 152-16,40-69 120 16,-41 61-160-16,10-32 160 15,-17 25 88-15,-3 46-24 16,-23 30 48-16,-13 24-104 16,-7 22 176-16,-17 48 88 15,-20 25-88-15,-6 12 280 16,-17 3 184-16,4-4 96 15,-3-13-184-15,-1-14-56 16,15-8-248-16,6-15 0 16,9-14 152-1,12-15-176-15,8-18 0 16,9-1-336-16,-1-6-616 16,3 0 880-16,0-3-5257 15,6-10 16-15,4-14-2721 16,1-4 2873-16,-6-13 4897 15,-5 24-1480-15</inkml:trace>
  <inkml:trace contextRef="#ctx0" brushRef="#br0" timeOffset="1383.5">12006 7635 2056 0,'0'0'0'0,"0"-9"32"0,3-2 200 16,5 1 1200-16,2 8 489 16,-7-1 159-16,0 3-367 15,7 0-377-15,4 5-16 16,4 9 40-16,9 6 161 15,-3 11-33-15,4 21-200 16,-28-52-1288-16,27 61 1049 0,-3-4 7 16,-6 0-72-16,4-7-16 15,-15 9-120-15,-4-13-176 16,0-18-359 0,0 1-217-16,4-9 24 15,2-14-160-15,1 2-200 16,-1-7-1025-16,4 0-1775 15,15-3-3474-15,-6-18-3248 16,-3-20 6746-16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16T06:10:59.35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24057 15664 1648 0,'0'1'-8'0,"-10"-1"16"0,5 1 568 16,5 3 368-16,-6 2 304 15,4-2 89 1,1-1-121-16,1-3-160 16,-2 0-208-16,-1 2 241 15,1 7-9-15,1 3-48 16,-6-4-144-16,1-2 184 16,3 0-71-16,1 6-129 15,2-2-152-15,0-10-720 16,0 2 880-16,10-4 128 15,2-11 49-15,3-1-201 16,9-1 112 0,5 3-216-16,6-17-96 15,-9-3-216-15,-1 4 17 16,12 10-9-16,0 0-136 16,-14 3 240-16,-6-1-232 15,12 1-184-15,-13 4 152 16,-1 2-304-16,1 1 336 15,-5 6-320-15,-5-2-224 16,-6 4 224-16,0-6 256 16,0 3 16-16,0 3-272 15,0 0 0 1,0 4-1920-16,-1 0-553 16,-4-12-1184-16,0 6-1136 15,-4-2-1232-15,-3 4 1384 16,-1 0 3321-16,-6-14-208 15</inkml:trace>
  <inkml:trace contextRef="#ctx0" brushRef="#br0" timeOffset="358.43">24190 15368 1664 0,'-3'0'168'0,"-17"0"976"0,9-6 857 0,3 2 1423 16,2 4-367-16,4 3-625 15,2-11-703-15,7-3-465 16,4 0-96-16,5-3-279 15,13 12-81-15,1-8-280 16,-30 10-528-16,40-9 224 16,-1-8-72-16,2 4 88 0,1 6 16 15,-5 9-120-15,-13 14-176 16,-1-2 272 0,-7 15 72-16,-13 3 88 15,0 11-120-15,-8 15-88 16,-6-9 272-16,-8 16 97 15,0-24 47-15,1-3-360 16,8-10-160-16,5-6-128 16,4-7-248-16,12-6-272 15,-1-15-1313-15,4-19-1776 16,13 5-2496-16,9-21-1825 16,1-14 5482-16,-34 39 1024 15</inkml:trace>
  <inkml:trace contextRef="#ctx0" brushRef="#br0" timeOffset="845.16">24825 15109 1512 0,'-3'0'-24'0,"-12"10"320"0,6 7 1368 15,-2-7 1369-15,4-7-128 16,-4-7-201-16,8 9-551 15,0-5-473 1,3 1-472-16,0 3-64 16,11-10 137-16,6-7-185 15,-17 13-1096-15,29-26 944 0,10 4 88 16,2-5-239-16,6-6-385 16,-7-2-8-16,13-10-144 15,-8 4 256-15,-3-14-632 16,-2 31 160-16,-2-2-16 15,-12 12 8 1,-2-21 616-16,-6 6-488 16,-9 20-520-16,2 0-224 15,-11 9 584-15,4-1-4241 16,-4-6-176-16,-5-17-2673 16,-3 19 353-16,-5 0 4393 15</inkml:trace>
  <inkml:trace contextRef="#ctx0" brushRef="#br0" timeOffset="1223.09">25123 14650 2360 0,'-6'0'1504'0,"-16"-4"-575"0,15 4 2015 16,2-10 1017-16,-1 10-904 16,6 3-1337-16,0-13-416 15,13 10 297-15,14-21-145 16,8 4-552-16,-6 11-632 15,5 7 368-15,-34-1-640 16,34-5 480-16,-12 1-95 0,-3 7 47 16,7 4-408-1,-13 23 464-15,-7-2-56 16,-3 1-280-16,-3 3 560 16,-8-3-832-16,-14 32 144 15,4-6 112-15,1 4 552 16,-4-20-320-16,5-5-424 15,-2-4 192-15,16-21-248 16,-2 3-128-16,-1-4-816 16,10-3-1665-1,-2-14-1199-15,10-25-1890 16,3 4-1855-16,9-10 3712 16,-1 16 2505-16</inkml:trace>
  <inkml:trace contextRef="#ctx0" brushRef="#br0" timeOffset="1617.03">25388 14655 2456 0,'-6'16'1176'0,"-9"-11"-432"0,10-5 2305 0,5-17 664 0,0 27-1097 16,0-10-1103-16,7 0 71 15,7-14-136-15,15-7-543 16,-8 2-17-16,16-5 264 16,0 5 40-16,-37 19-1192 15,37-35 584-15,9-2-336 0,-6 5-152 16,4-12 329-16,2 7 279 16,-7-9-984-1,-6 18 336-15,-7 6-184 16,-10 4 152-16,-3-2 392 15,-2 15-544-15,-8-4 88 16,-3 18-48-16,0-5 16 16,0-12 504-16,0 9-664 15,0-7-136-15,3 9-144 16,1-2-753-16,-1-5-543 16,0-1-1809-16,0-23-2368 15,-3 26-1241 1,0-11 4858-16,0 15 1072 0</inkml:trace>
  <inkml:trace contextRef="#ctx0" brushRef="#br0" timeOffset="1954.39">25754 14161 2328 0,'0'0'0'0,"-37"4"3313"0,26 6-1585 0,3-9 2569 0,-2-2-968 16,5 3-457-1,4-3-1319-15,7 1-753 16,8 4 112-16,15 7 160 16,5-3-240-16,3-13-407 15,-37 5-425-15,40-3 256 0,-10 5-496 16,6 14 392-16,-15 4 144 16,-5-6 8-16,-7 1-48 15,-9 6-240-15,-8 23 232 16,-3 1 656-1,0-4-256-15,-10-7-432 16,3-8-544-16,9-11 176 16,2-5-312-16,4 4-1576 15,-2-12-2721-15,5-8-3273 16,0-18 24-16,0-3 5290 16</inkml:trace>
  <inkml:trace contextRef="#ctx0" brushRef="#br0" timeOffset="2740.86">25759 14187 1448 0,'0'-2'8'0,"0"-2"-32"0,3-1 624 0,-3 5-600 0,0-1 4585 15,3 6-2481-15,0 0 25 16,0-3-321-16,-3 2-375 15,0-5-9-15,0-3 216 16,0 4-320-16,0 0-1320 16,0-1 777-16,0 3-137 15,-4 7 264-15,-3-12-144 16,-1-4-216-16,0 8-280 16,-3-3-128-16,4 3 232 15,-1-10 136-15,-4-11-576 16,-4-7 120-16,0 14 49 15,-5 6 95-15,0-3 320 16,-2-4-496-16,-1-10 0 16,0 10-160-16,2 9 264 15,-1 0 128-15,1-5-344 16,1 2 256 0,2 6-584-16,0-3 512 15,6 5 488-15,3 0-864 16,-1 2 336-16,1-4-376 15,4 4 440-15,-2-4 296 16,5 2-584-16,1 0 224 16,0 2-408-16,-1 6 632 15,3-1 64-15,-3-4-320 16,3 4-128-16,0 5-184 16,-5 18 528-1,2-2 200-15,1-8-296 16,2-9-136-16,-3 10-416 15,2 16 544-15,-1-12 80 16,2-7-168-16,0-11-152 16,0-3-1008-16,6-8-449 15,2 7-1039-15,-1-12-1481 16,7-20-2281-16,5-9 297 16,-1 4 4321-16,-11-8 304 15</inkml:trace>
  <inkml:trace contextRef="#ctx0" brushRef="#br0" timeOffset="2946.41">25425 14015 1504 0,'-10'0'704'0,"-9"0"1744"0,11-2 753 16,-5-1 32-16,0 6-833 15,10-3 105-15,0-3-953 16,3 1-560-16,0-8-639 16,11 6 567-16,5-2-352 15,5-12 88 1,-21 18-656-16,26-24 336 0,-1 2-576 15,12 8 264-15,-9-5-16 16,-3 6 288-16,1-5-696 16,-16 7-776-16,-4 9-2073 15,-6-6-2448-15,-2 13-1969 16,-10 17 5730-16,7-18 608 16</inkml:trace>
  <inkml:trace contextRef="#ctx0" brushRef="#br0" timeOffset="3472.14">25396 13951 1368 0,'-2'0'40'0,"-2"0"-48"0,4-6 424 0,0-3 1160 16,0 7 601-16,11-6-281 15,2-2-112 1,3-2-79-16,11 4 79 0,10-15-159 16,-10-12-129-1,15 20-208-15,-42 15-1288 0,50-24 952 16,-12 8-23-16,-1-5 55 16,-13-8-640-16,-1 15-112 15,-7 0-568-15,-4 9 400 16,-2 0 272-16,-2-5-184 15,-2 2-304-15,1-2-608 16,2 3 424-16,1 3-192 16,5-6-833-16,-6 0-1495 15,-4 0-1793 1,1 1-1217-16,-1-1 2810 16,-5 4 1824-16</inkml:trace>
  <inkml:trace contextRef="#ctx0" brushRef="#br0" timeOffset="3809.89">25731 13618 2144 0,'-14'-2'1704'0,"7"2"-399"0,7 0-1305 0,0-4 7729 15,-1 0-6080-15,1 4-257 16,9 0 40-16,-2-6-128 15,11 6-879-15,-7 0-425 16,6-4-481-16,-2 4 1698 16,-15 0-1217-16,17 5 704 0,1 4-512 15,-8 0-248-15,-1-3 280 16,-9 9 704-16,2 10-112 16,-2 3-64-1,-3 0-239-15,-5 8-489 16,-5-6 520-16,0-2-416 15,3-12-192-15,6 4-320 16,0-3-649-16,0-9-1711 16,4-5-2441-16,0-3 5185 15,0-8-13691-15,6 8 12211 16</inkml:trace>
  <inkml:trace contextRef="#ctx0" brushRef="#br0" timeOffset="4508.16">25682 13692 1352 0,'-5'5'184'0,"5"-5"-184"0,0 3 3801 0,-2-8-1001 15,-1 2-511-15,3-4-481 16,0 4-360-16,0 1-455 16,-5-6 791-16,0-2-768 15,1 4-200-15,4 6-816 16,-10-10 408-16,0 4 33 15,-6 6 551-15,-3-8 232 16,-3-2-880-16,-6-6-40 16,4 2-336-16,-6-10 696 15,-1-1 553-15,-6-3-1001 16,-1-11-152-16,1 23-192 16,8-5 528-1,-11 3 208-15,21 2-760 0,-7 2 104 16,8 8-584-16,1-2 856 15,2 6 496 1,3 2-928-16,5 0 192 16,-1 0-568-16,3 0 944 15,0 0 208-15,4 2-576 16,-2 3-280-16,1 3-288 16,0-2 864-16,2 4 296 15,-1 0-664-15,-1 4 48 16,1 1-672-16,1 5 744 15,-5 6 568-15,-2 3-320 16,1 1-312-16,-2-3-1016 16,5 7 1336-1,3-17 208-15,-2 5-528 16,2-7-496-16,3-5-833 16,5-10-255-16,-4 0-1064 15,2 0-1369-15,15-14-2849 16,-12-16 897-16,8 5 5089 15,-14 6-184-15</inkml:trace>
  <inkml:trace contextRef="#ctx0" brushRef="#br0" timeOffset="4712.75">25183 13449 1632 0,'-10'0'1232'0,"-11"0"512"16,18 0 945-16,0-8 272 15,3 6-121-15,0-12-1527 16,13-3-721-16,11 4 120 15,6-7-624-15,-3-8 456 16,2 23-592-16,-11-8 192 16,-18 13-144-16,27-7-520 0,-9 3-1609 15,-12 8-1143 1,1 1-3210-16,-4 5 3786 16,0-8 1360-16</inkml:trace>
  <inkml:trace contextRef="#ctx0" brushRef="#br0" timeOffset="5243.79">25486 13553 1352 0,'-3'0'272'0,"-9"0"576"0,12 0-848 0,-1 5 6265 16,-6-3-3080-16,7-2-760 16,0 0-4850-16,4-10 6818 15,7-3-3561-15,8-1-40 16,10-14 681-16,0 9-1073 16,-29 19-400-16,38-26 960 15,1-6-640-15,-2-1 48 16,1 17 632-16,-14-4-744 15,4 0-192-15,-4 0-296 16,-5 1 272-16,0 4 640 16,-6 4-768-16,-2 6-96 15,0-9-32-15,-7 8 128 16,-1 6 704-16,0-5-816 16,0 5-64-16,0-4-32 15,4-2 112 1,-4 2 704-16,0 1-896 15,-3 3 376-15,10-3-1136 16,-7-1 296-16,-1 4 848 16,-2-3-464-16,0 3 0 15,0 2-176-15,0-1 55 16,0-1 577-16,0 0-2424 16,-2 0-817-16,-1 0-2016 15,-7 0 672-15,4 5 3065 16,-9 2 136-1</inkml:trace>
  <inkml:trace contextRef="#ctx0" brushRef="#br0" timeOffset="5601.96">25606 13230 1880 0,'-1'0'272'0,"-7"4"632"0,8-8 801 0,0-4 1703 16,3 8-431-16,6-3-1033 16,11-1-63-16,4-4-561 15,9 3-456-15,4 5-208 16,7 3 112-16,-8 6 89 16,-36-9-857-16,36 10 240 0,-12 4-232 15,-2 7 16-15,-7 5 536 16,-12 13 208-16,0 1-408 15,-4-8 368-15,-12 12-496 16,-3-10-96 0,-2-9-40-16,2 1 480 15,6-6-408-15,2-7-952 16,-3-8-1576-16,9-2-1345 16,1-6-2800-16,-2-17-1041 15,-1-14 5122-15</inkml:trace>
  <inkml:trace contextRef="#ctx0" brushRef="#br0" timeOffset="6313.04">25696 13200 1424 0,'0'0'0'0,"-13"5"120"0,8 7 240 16,-1-2 1520-16,3-3 1505 15,-4-6 8-15,4 4-1017 16,0-1-767-16,3-4-1609 16,0-5 1384-16,3-9-144 15,5-7-672-15,-8 21-568 16,0-14 304-16,0-4-328 16,-6-3 304-16,-4-3 641 15,-9 3-753-15,-2-12-64 16,0 3-464-16,-5-4 560 15,1 11 696-15,-1-1-1032 16,2 3 432-16,0 5-648 16,3-2 608-16,-1 12 320 15,1 2-448-15,2 7-160 16,7-6-344-16,6 3 608 16,-4-2 272-1,4 4-512-15,-4 3-56 16,6-1-592-16,-3 1 920 15,-3-4 184-15,4 4-288 16,-8 4-264-16,12 2-288 16,-6 4 768-16,-2-15-592 15,6 13 1752-15,-4 26-1680 16,3-14-280-16,-18 8 784 16,18-4 16-1,-1 3-184-15,6-12-328 16,3-1-1072-16,-3-8-224 15,13-7-1113-15,-2 0-1031 16,5-13-2418-16,5-10 305 16,-2-22 4609-16,-6 21-280 15</inkml:trace>
  <inkml:trace contextRef="#ctx0" brushRef="#br0" timeOffset="6466.06">25362 12946 2048 0,'-4'-9'944'0,"-12"-8"2169"0,11 13 248 0,3 0-17 15,1 4-1567-15,1-6-441 16,9 1-240-16,10-12-608 16,7 10-800-16,11 7 64 15,0-8-576-15,-3 5-2841 16,-34 3 3665-16,33 1-7249 16,-7 1 3624-16,-21 0 2049 0</inkml:trace>
  <inkml:trace contextRef="#ctx0" brushRef="#br0" timeOffset="6742.61">25438 13024 2992 0,'-5'0'776'0,"-13"0"1809"0,14 0 1896 0,2-5-728 16,0 2-1625-16,9-9-680 15,23-22-103-15,9 11 7 16,10-2-368-16,9 3-2144 15,3-27 2544-15,-6 13-1000 16,-55 36-384-16,45-27-8 16,-2 8 344-16,-6-1-1064 15,-2 0 1336-15,-21-4-1328 16,-7 17 1264-16,-7 7-600 16,0 3-2072-16,-3-3-2169 15,-7 8-2280-15,-8-1-385 16,-9-4 4506-16</inkml:trace>
  <inkml:trace contextRef="#ctx0" brushRef="#br0" timeOffset="7038.58">25707 12681 3536 0,'0'0'0'0,"-19"-5"2249"0,17 2 1007 0,2 0-7 15,0 1-32-15,10-1-1257 16,9-9-1160-16,20 15 777 15,-1-7-1313-15,2-5 376 16,-1 0-248-16,-10 4-104 16,-29 5-288-16,21 15 88 15,-5-3 80-15,-10 8-56 16,-6 8 608-16,-2 17-696 16,-15-6 264-16,1-7-296 15,-7-5 288-15,14 0 161 16,4-12-553-16,0-8-1249 15,5-11-2104-15,0 1-1656 16,13-5-2600-16,-2-16 3488 16,-6 16 2713-16</inkml:trace>
  <inkml:trace contextRef="#ctx0" brushRef="#br0" timeOffset="7601.67">25832 12715 2032 0,'-4'0'1208'0,"-16"-10"377"0,12 11 935 0,7-3 1345 16,-7-4-8-16,8 6-2377 15,-4 6 320-15,4-5-591 16,-3-5-481 0,-2-4 696-16,-4 3-1408 15,2 3 1592-15,7 2-1608 0,-11-3-480 16,-6-4 928-16,2-1-151 15,-6-11-25-15,4 9 72 16,-3-11 48-16,-1-14-192 16,-4 6 56-16,-1 2-144 15,-9-1 128-15,16-15-128 16,-7-11-128-16,7 18 72 16,-5 24-128-1,8 2 88-15,3 2 88 16,2 1-160-16,4-1 160 15,2 9-240-15,4 6 144 16,1 0-192-16,0-4 200 16,0-5-24-16,0 6-80 15,-2 12-64-15,-1-6 224 16,-4 8-96-16,-1-13-48 16,2 10 72-16,1 6 72 15,0-12-152 1,-1 12 56-16,-2-11-24 15,0 10 136-15,-2 14-144 16,2-21 112-16,-3 12-104 16,3-9-200-16,6 2-192 15,1-8-585-15,4-5-999 16,8-8-609-16,5-7-1359 16,4-7-3394-16,15-3 1809 15,-3-33 3857 1</inkml:trace>
  <inkml:trace contextRef="#ctx0" brushRef="#br0" timeOffset="7777.34">25531 12327 4112 0,'0'0'0'0,"-26"4"3281"0,25-8-520 0,-4 4 743 16,5-1-583-16,0 4-1793 16,16-10-464-16,21 2-159 15,16 1-449-15,11-5-32 16,-10-6-192-16,2 9-841 15,-56 6 1009-15,47-4-3152 16,-9 0-4226-16,-17 22 1481 16,-16-18 4553-16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T" name="resolution" value="1" units="1/dev"/>
        </inkml:channelProperties>
      </inkml:inkSource>
      <inkml:timestamp xml:id="ts0" timeString="2024-03-16T06:12:54.58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4-03-16T06:12:55.546"/>
    </inkml:context>
  </inkml:definitions>
  <inkml:trace contextRef="#ctx0" brushRef="#br0">26554 15052 0,'0'23'0</inkml:trace>
  <inkml:trace contextRef="#ctx1" brushRef="#br0">14157 7933 2240 0,'-10'5'96'0,"2"1"600"0,4-6 816 16,-1 2-135-16,0 3 55 15,3-5-24-15,2 1-359 16,0 0-81-16,0 4 144 15,4 9 136-15,-1 7 41 16,-3 14-153-16,8 9-136 16,-5 18-88-1,0-7-8-15,-3 9 17 16,3-11-113-16,-3 11-288 16,0-16 64-16,0 1-64 15,0-6-312-15,-1-13 136 16,1-7-176-16,0-8-240 15,0-5 128-15,3-4-48 16,-3-6-8-16,0 0 0 16,0-6-40-16,3-6-272 15,0-12-120-15,-3-8-440 16,0-6 112 0,0-2 104-16,-3 6 344 15,0 6 192-15,1 14 152 16,-1 3 88-16,-3 2 8 15,4 4 184-15,2 5-312 16,0-5 600-16,0 5-600 16,0 0 0-16,3 0 568 15,7 0-296-15,6-2-88 16,13-2-48-16,14-2 56 16,17 2-88-1,4-6 144-15,6 4 208 16,15 2-160-16,0-2-64 15,8 2-88-15,4 4-16 16,2-4-8-16,1 2 48 16,-9-12-79-16,0 2 111 15,-12 5-160-15,-7 4 208 16,-13-4 80-16,-14 7-96 16,-1-5 208-1,-15 5-176-15,6 0 80 16,-9 0 112-16,-6 4-400 15,0-4 40-15,4 0-64 16,-7 0 32-16,9-3 176 16,-8 3-48-16,-2 0-56 15,-2-5-80-15,1-1 64 16,-9 2-16-16,0 1 24 16,-2 1-80-16,5 2-16 15,-4 0-104-15,-2 0 152 16,0-5-72-1,-3 4-104-15,0 1 96 16,0 0 0-16,0 1-3008 16,0-1 3008-16,0 0 0 15,0 0 0-15,7-8-21557 16,6-12 18885-16</inkml:trace>
  <inkml:trace contextRef="#ctx1" brushRef="#br0" timeOffset="388.83">15926 7822 2424 0,'-6'-2'392'0,"-7"-8"704"0,11 2 1145 0,-1 6 791 16,3-2-295-16,0 0-961 15,0 4-1776-15,0 0 0 16,0 3 3809 0,8 12-2488-16,-1 7-129 15,-7 20-8-15,0-42-1184 0,3 54 992 16,0 16 120-16,0 6-127 16,-3 8-297-16,0-5 240 15,3-11-336-15,1-7-288 16,2-24 216-16,2 2-480 15,-5-18-120-15,-3-6-40 16,7-8-1264 0,-4-7-2345-16,0 0-2368 15,0-14-3505-15,-4-15 5257 16,-4 24 2345-16</inkml:trace>
  <inkml:trace contextRef="#ctx1" brushRef="#br0" timeOffset="1273.24">14741 8566 2096 0,'0'-6'-8'0,"0"1"8"0,0-10 48 16,3 7 440-16,-3 1 1048 15,-3 7 329-15,-4-3 55 16,3 3-39-16,-3-2-241 16,-2 2-344-16,-3 15-104 15,-5 6-23-15,17-21-1169 16,-19 30 1136-16,-2 16-40 0,-7 16 0 16,-10 9 65-16,19 8 31 15,-1 4-144-15,4-10-16 16,8-2-351-1,4-10-137-15,7-6-112 16,6-15-288-16,7-10-152 16,4-3 120-16,12-13-144 15,-8-4 48-15,1-10 112 16,12-13-24-16,-19-15-72 16,6-3-40-16,-6-4 48 15,-12-4 24-15,-3-1-48 16,-9 15 24-1,-12-11-56-15,-1 24-136 16,-3 7-144-16,2 2-320 16,7 13-137-16,-3 8-1095 15,7 5-1313-15,4-1-2744 16,13-13-1816-16,19-14 5040 16,-23 1 649-16</inkml:trace>
  <inkml:trace contextRef="#ctx1" brushRef="#br0" timeOffset="1655.97">15209 8584 4344 0,'0'-16'2089'0,"3"-2"-313"0,4-2 1857 16,-7 10-632-16,-3 2-529 16,-4 8-1256-16,-6 18-583 15,-7 18 7-15,0 15 128 16,-1 4 248-16,5 9-104 15,7 9-96-15,9-73-816 16,-8 79 841-16,3-10-201 0,5-19-168 16,3 3-344-1,7-21 112-15,7-2-72 16,3-10-232-16,1-10 56 16,6-10 24-16,-5-10-48 15,2-15 48-15,-4-11 88 16,-9 4-112-16,-5-8-64 15,-6 1-88-15,-11 0-80 16,-8 10-192-16,-9 5-256 16,8 16-521-16,-3 12-1111 15,10 7-1649 1,5 8-2400-16,7-6-553 16,14-8 3482-16</inkml:trace>
  <inkml:trace contextRef="#ctx1" brushRef="#br0" timeOffset="1874.24">15732 8560 4184 0,'0'0'993'0,"0"-3"847"0,7-4 1817 0,-7 7-3657 0,-10 7 6089 16,-9 24-4609-16,-25 24-359 15,1 18 63-15,1 15 112 16,2 1-312-16,2-10-808 15,17-16 0-15,21-63-176 16,-11 39-152-16,4-14-16 0,7-10-1128 16,0-15 1296-16,15-17-8426 15,12-26 1393-15,11-15 2952 16,-25 6 2065-16</inkml:trace>
  <inkml:trace contextRef="#ctx1" brushRef="#br0" timeOffset="2176.21">15533 8481 3448 0,'-25'-10'2409'0,"1"10"-113"0,11 1 969 0,1 13-1025 0,0 12-487 15,-1 2-489-15,5 15-608 16,8-14-200-16,9 3-144 16,3-8-112-1,5-3-128-15,7-11-56 16,-24-10-16-16,36 4 24 0,-20-8 16 15,1-8 16-15,-2-27 0 16,-12 15 8-16,-3-4-48 16,0-12-104-16,-14 13 88 15,-9-1-144-15,-9 19-248 16,2 12-728-16,7 27-576 16,1 13-1337-16,6 12-1704 15,11 1-208 1,8-20 2465-16</inkml:trace>
  <inkml:trace contextRef="#ctx1" brushRef="#br0" timeOffset="2468.89">15759 8796 2816 0,'0'0'0'0,"-9"12"1744"0,6 8 361 0,-1 1 984 0,-8 8-121 15,-6 10-567-15,2 0-433 16,3-3-448-1,5-11-439-15,6 2-505 16,2-10-344-16,13-4-240 16,-13-13 8-16,18 7 88 0,9-7-48 15,12-17-40-15,1-20 16 16,-2-15-192-16,-12-2 88 16,-8 7-104-16,-12-19 8 15,-8 6-152-15,-20 16-8 16,-12 34 8-16,9 14-177 15,-14 24-615 1,12 13-1912-16,4 7-2938 16,9 12-31-16,6-31 3705 15</inkml:trace>
  <inkml:trace contextRef="#ctx1" brushRef="#br0" timeOffset="7776.36">22665 9621 2616 0,'-53'1'824'0,"0"19"-128"0,9 4 169 16,-1-12 471-16,-9-2 272 16,-4-6 361-1,7-9-97-15,-5-21-344 16,-2-2-303-16,0-27-585 16,-14-4 360-16,0-19-408 15,72 78-592-15,-80-93 512 0,7-6 176 16,14-2-192-16,22-3-143 15,24 2-193-15,21-5-32 16,28 0 8-16,33 1-24 16,21-9 32-16,23 6-64 15,19 7 104 1,14 28-216-16,8 20 256 16,-3 41-112-16,-4 20 80 15,-4 35 160-15,-2 14 24 16,-9 10 128-16,-6 6-232 15,-12-2 176-15,-14 7-464 16,-31-8 352-16,-31 6 0 16,-20-5 184-16,-18 11 177 15,-44 6 71-15,-23 2-64 16,-28-3 104 0,-20-15-160-16,-9-5-192 15,-18-10-48-15,-12-11-135 16,0-17-193-16,1-9 0 15,11-12-16-15,5-9-88 16,25-8-32-16,24 1-545 16,14 5-639-16,24 4-800 15,21 5-1513-15,18 2-2552 16,19-6-1737-16,42 6 3209 16,-26-12 2361-16</inkml:trace>
  <inkml:trace contextRef="#ctx1" brushRef="#br0" timeOffset="14546.64">29988 9526 1584 0,'-1'0'-24'0,"-19"4"-8"0,3-3 16 0,-3 3 40 15,1-3 16-15,-5 2 120 16,2-3 152 0,-4 1-16-16,4-1-16 15,6 0-48-15,1 0 80 16,2-4-40-16,13 4-272 0,-13-2 272 15,4 2 48-15,-2-8-56 16,-1 8 64-16,1 0 1 16,-2 0 63-16,4 0-56 15,-1 5-64-15,2-1-80 16,0 1-56-16,2-4-128 16,4 3 0-16,-1 1 24 15,3-1 8 1,0-3-40-16,-2 0 16 15,1 3-8-15,-1 2 128 16,0-1 96-16,1 2-32 16,1 0-72-16,-3-4-128 15,-2 2 40-15,5 0-24 16,0-3-24-16,0 0 88 16,0-2-80-16,0 0 0 15,0 0 0-15,0 0 0 16,-2 0 152-1,2 3-24-15,0-1 40 16,-1-2-16-16,1 0-152 16,-2 3 616-16,2-3-616 15,-3 3 1001-15,0-3-329 16,-1 0-32-16,0 2-64 16,-1-2-16-16,2 3-48 15,-2-3-88-15,0 0 160 16,-6 0-8-16,-1-5-247 15,0-1 279 1,4 2-152-16,-10-7 72 16,3-3 96-16,-5-4-32 15,-6-8 0-15,-4-9-8 16,-11-13-87-16,3-16-425 16,1-5 208-16,5-13-152 15,8-12-72-15,13-7-8 16,7 4-56-16,17-4 72 15,24-4-48-15,18-1 24 16,2 4 16 0,12 3 64-16,2 12-416 15,8 17 544-15,7 13 168 16,18 17-280-16,23 2-48 16,6 22-160-16,0 12 136 15,7 23 0-15,-4 17 48 16,-12 30 8-16,-9 4-184 15,-10 7 384-15,-12 8 16 16,-18-2-16-16,-16 4 16 16,-20 7 256-1,-22 0-16-15,-7-8 161 16,-12-11 39-16,-17-6 96 16,-21 1-8-16,-27-2-136 15,-13-14 72-15,-18-8-239 16,-5-6-121-16,-20-9-312 15,-7 7 392 1,-5-23-400-16,5-7 104 0,10-8-32 16,14-8-504-16,16-8 448 15,13-13-328 1,18 11-560-16,19-6-937 16,7-2-1583-16,9 7-1633 15,7-6-3017-15,2-3-200 16,3 2 6722-16,7 21-80 15</inkml:trace>
  <inkml:trace contextRef="#ctx1" brushRef="#br0" timeOffset="19979.33">26745 3248 4456 0,'-22'-9'1177'0,"-3"-2"-1145"0,19-3 1488 0,-8-4 905 15,-2 3 31-15,4-5-247 16,1 10-505-1,2 4-152-15,1 6 145 16,-1 0-337-16,-3 0-512 16,-3 10 184-16,15-10-1032 0,-14 15 568 15,-7 26 505-15,0-4-265 16,3 17-72-16,7-1-144 16,8-3-248-16,3-19-256 15,14 36 304-15,15-31-336 16,-6-12 248-1,15-1-104-15,17-8-272 16,-5-13 200-16,-6-9 40 16,-5-18-8-16,-4-15 137 15,-17-22-409-15,-1-5 208 16,-10 6-56-16,-9-7 104 16,-12 22-48-16,-5 5-208 15,-10 24-24-15,1 17-96 16,-8 14-697-16,-6 35-1935 15,23 22-3082 1,6 28-4384-16,5 21 5049 16,6-93 2545-16</inkml:trace>
  <inkml:trace contextRef="#ctx1" brushRef="#br0" timeOffset="20841.07">26254 4463 6001 0,'-13'-5'1416'0,"-33"-4"-80"0,36 3 1001 16,5-1 1456-16,2 5-1289 15,3-2-727-15,3 4-761 16,13-4 176-16,21 0-216 15,18 4-96-15,12 0 17 16,18-10-57-16,-85 10-840 16,95-2 664-16,1-6-232 15,-8 8-224-15,-15 0-48 16,-21 0 0-16,-27 7 48 16,-14 4-8-16,-11 2-32 15,-2 2 8-15,-19 6-24 16,-8 3 72-16,-12 0-248 15,-17-2 56-15,-9-4-128 16,-9-4 296-16,-6-7-160 16,5-4-48-16,-1-17 72 15,22-21-80 1,16-12-152-16,6-16-120 16,23-3 208-16,12 6-176 15,46 2-48-15,15-2 384 16,7 9-176-16,24 10-88 15,4 18 200-15,-6 20-32 16,-11 19 48-16,-16 25 56 16,-36 11-120-16,-11 12 200 15,-14 1 16-15,-11 2-64 16,-27 2 72 0,-8 1 24-16,-12-7 120 15,-7-24-31-15,-6 1 63 16,6-26-80-16,19-9-152 15,1-24 64-15,11-21-272 16,11-37-112-16,15-17-64 16,26 1 32-16,19 14-32 15,21 13 31-15,11 14 217 16,-14 26-88 0,46-7-48-16,-45 29 264 15,4 11-200-15,-12 21 136 16,-24 15-56-16,-9 21 161 15,-20 3-41-15,-28 13-32 16,-23 2 40-16,-19 7 96 16,-13-11-72-16,-8-18 200 15,6-21 8-15,23-19-88 16,17-16-264-16,23-22 120 16,12-38-352-16,10-18-152 15,45-23-744 1,26 0-1385-16,31 13-1064 15,25 25-3192-15,3 14-3937 16,-8 17 8009-16,-96 23 553 0</inkml:trace>
  <inkml:trace contextRef="#ctx1" brushRef="#br0" timeOffset="21953.43">30850 4446 5065 0,'-21'-3'2152'0,"-5"-12"-1552"15,18 8 256-15,6-18 633 16,6 4-601-16,12-7 200 16,11-13-160-16,34-18-320 15,16 0-127-15,26 15 127 16,9 4-88-16,3 28 8 15,-115 12-528-15,109 2 496 0,-4 28 16 16,-27 29-224-16,-36 7 296 16,-28 4 176-1,-22 11 129-15,-38 7-241 16,-25-6 64-16,-20-18 328 16,-13-23-24-16,-6-3-335 15,0-24-169-15,-4-13-144 16,6-14-96-16,23-27-96 15,21-14-200-15,31-11 208 16,20-2-216 0,16 21-40-16,40-31-24 0,13 32 48 15,58-16-16 1,-21 22 96-16,39 11-32 16,4 5-48-16,-1 17 40 15,-7 6 80-15,-23 14-104 16,-40 17 232-16,-23 9-24 15,-34-1-160-15,-16 13 80 16,-53 10 136-16,-16 2-264 16,-32 2 288-16,-18-17-256 15,1-11 176 1,0-17 0-16,27-11-8 16,22-15 64-16,27-24-240 15,18-11-232-15,23-28 56 16,36 6 40-16,39-4 48 15,39 0-48-15,25 7 24 16,15 18 96-16,18 6 72 16,-4 20 64-16,-8 4-80 15,-12 7 192-15,-13 8-256 16,-45 13 120 0,-42 10-64-16,-33 5 72 15,-25 11 40-15,-35 4-96 16,-32 0-24-16,-27 25-16 15,-21-8 32-15,-21 4-32 16,-7-27-8-16,16-15 176 16,42-17 136-16,30-25-264 15,35-19 16 1,23-14-120-16,18-13-192 16,35-6 80-16,37 8-48 15,12 11 96-15,20 0-144 16,11 12-568-16,-6 16-2193 15,-23 19-3384-15,-29 14-3833 16,-33 16 7345-16,-26-23 737 16</inkml:trace>
  <inkml:trace contextRef="#ctx1" brushRef="#br0" timeOffset="22801.39">31130 3223 4080 0,'-3'0'697'0,"-24"0"503"0,22 5 1208 0,3-5 265 15,2 0-2673 1,0 2 3473-16,7 2-2361 16,10 0 520-16,7-2-191 15,18 3-321-15,0-5-272 16,17 0-104-16,-59 0-744 0,48-6 512 16,-4 4-168-16,-6-7-80 15,-20 3-80-15,-9 6 104 16,-5-7-96-16,-8 7 25 15,-12 0-9-15,-24 5-216 16,-3 3 8-16,-7 9 152 16,10 5-64-1,0 0 32-15,0 12 40 16,9-2 136-16,11 0 152 16,7-4-232-16,5 0 24 15,5-12-192-15,3-2 224 16,6 2-208-16,8-1 168 15,6-1-344 1,15 0 296-16,0-3-112 0,7 4 72 16,-2-2-64-1,7-2 32-15,-3 3-136 16,1 4 120-16,-11-6 256 16,-7 1-296-16,-15 3 128 15,-1 3 136-15,-8 0 8 16,-8 0 73-16,-12 3-169 15,-14 5 304-15,-20-1-208 16,-7 8-48-16,-6-8-176 16,1-3 48-16,-1-7-56 15,24-7-168 1,11-6-288-16,16-7-2265 16,13-13-4008-16,28-9-6810 15,10 0 8954-15,-33 8 2233 0</inkml:trace>
  <inkml:trace contextRef="#ctx1" brushRef="#br0" timeOffset="30378.71">18626 13690 2104 0,'-5'0'152'0,"-16"0"-40"0,3-3-184 0,14 1 72 16,2 2 16-16,2-5 208 16,0 5-224-16,10-3 264 15,4-4 200 1,5-3 168-16,9 0 385 16,-4 0-65-16,-24 10-952 0,25-4 1144 15,11-4 256-15,-1 2 49 16,3 0 271-16,1 6-320 15,20-4-704-15,-3 4 9 16,12 0-121-16,9 1 272 16,13-1-464-16,7 0-472 15,9 3 216-15,5-3 120 16,8 0 552-16,7-8-488 16,1 6-304-1,-2 2 24-15,3 0 488 16,6 1 585-16,-1 5-697 15,-2-1-184-15,-1-1-272 16,8 1 216-16,3-4 904 16,-3 3-880-16,-5 0-160 15,12 0-144-15,-6-3 152 16,-4-1 784-16,-4 0-872 16,7 6 0-1,-11-2-152-15,5 1 320 16,-6-4 688-16,-1-1-1064 15,-1 0 176-15,-10-2-56 16,-5-2-128-16,-3 4 1144 16,-5-6-1040-16,-7-6 128 15,-13 6 32-15,2 0 336 16,-12 2 529-16,-2-2-233 16,-5-4-112-16,2 2-656 15,-7-4 384 1,-16 2 520-16,15-3-392 15,-16 2-72-15,-1 1-432 16,-7 0 288-16,-7 3 680 16,-9-3-479-16,1 6-345 15,0 2-257-15,-6-6 410 16,2 2 527-16,-9 2-440 16,5 2-344-16,-7-2-328 15,-1 4 496 1,-3 0-88-16,3-6 744 15,-3 6-744-15,0 0 0 16,0 0 0-16,3 0-2073 16,-3 0 2073-16,7 5-4825 15,-1-3-2360-15,2 7-2537 16,-8 6 5689-16,-26-1 2433 16</inkml:trace>
  <inkml:trace contextRef="#ctx1" brushRef="#br0" timeOffset="36438.36">26763 13680 1512 0,'0'0'0'0,"-55"-15"208"0,9-3 536 0,4 2 80 15,3 12-16 1,15-5 153-16,2 3 55 15,11-4-280-15,7 0-544 16,4 0 0-16,20-4 368 16,9-1 488-16,-29 15-1048 15,43-16 1321-15,24-1-225 0,4 11-112 16,6 2 16-16,11 4 161 16,2 5-249-1,14 2-136-15,10-2-120 16,9-4 104-16,4-1 424 15,6 4-855-15,10 1 95 16,6 0-80-16,-6 0 344 16,6 1 352-16,2 9-872 15,-3-1-224-15,-4 5-128 16,0-4 944-16,12-3-288 16,-7 0-136-16,2-6-712 15,6 0-176-15,-3-2 1648 16,-10-3-599-1,5-1 159-15,-1-10-528 16,-4 0-688-16,-7-4 1080 16,-4-1 376-16,0 5-832 15,-11 4 208-15,-5-4-776 16,-5 4 672-16,1 2-40 16,-6-2 496-16,-6 6-616 15,-6 0-392-15,-9 0 688 16,-2 0 448-16,-12-11-672 15,-2 11-40 1,-12 0-288-16,-2 0 640 16,-6 3 448-16,-10-3-535 15,0-5-193-15,-1 5 496 16,-2-6-1104-16,-4 2 1120 16,-4 1-56-16,11 0-616 15,-6 3-576-15,-13-7 1128 16,21 0-184-16,-30 7-752 15,14-3 1408 1,-10 3-1264-16,-6 0-56 16,1-4-200-16,-5 2 824 15,1 2 456-15,-1 0-1048 16,-3-4-32-16,-3 0-1553 16,0 4 1897-16,0 0 0 15,0 0 0-15,-3 3-18252 16,-13-3 11019-16,-29-14 6361 15,31-1-280 1</inkml:trace>
  <inkml:trace contextRef="#ctx1" brushRef="#br0" timeOffset="43345.9">14876 11098 5353 0,'-4'-4'1672'0,"-7"-7"-128"0,10 3-1912 0,9 2 528 16,4 6 144-16,3 0-8 15,-1 4 48-15,4 8 137 16,-4 7 463-16,-7 13 536 15,-4 8 0-15,-8 5 33 16,5-45-1513-16,-22 68 1624 0,-22 11-208 16,-15 8-127-16,-7 16-353 15,-12 12-304-15,-15-3-40 16,-4 19 16 0,-12-3-16-16,-3-6 113 15,-3-5-145-15,-4-19-280 16,-6 20 48-16,-2-3 144 15,8-24-640-15,15-31 912 16,6-2-384-16,15 3 336 16,8-5-904-16,7-24-280 15,26 5-376 1,-2-32 2048-16,5 7-464 0,10 5-856 16,2-7-192-1,3-5 208-15,8 1 208 16,3 2 528-16,3-5-720 15,4 0-216-15,0-3 216 16,1 2 168-16,3 1 544 16,2-3-664-16,0 4-160 15,0-9-64-15,0 5 280 16,0 5 8-16,0-10 352 16,-3 16-480-1,0-8 520-15,0-3-1032 16,-2 5 760-16,0-3 232 15,3 7 8-15,1-3-544 16,-1-3-464-16,0-3 800 16,2 2-72-16,0-3 520 15,-3 10-944-15,2-4-328 16,-1-5 824-16,0 2 112 16,2 1 264-16,-1 2-816 15,-1-5-304-15,2 5 392 16,0-13 600-1,-1 11 208-15,1-3-816 16,0 2-344-16,0-4 304 16,0-1 248-16,0 6 688 15,0-3-952-15,0 0 256 16,0-3-664-16,0 3 584 16,0 3 752-16,0 4-912 15,0-3-64-15,0-8 24 16,0 2 232-16,0 4 776 15,0-4-1064 1,0 8-56-16,0-5-248 16,0-8 704-16,0 7 648 15,0-3-1080-15,0 11-112 16,0-7-144-16,3-5 96 16,-3 2 1120-16,3-3-1344 15,0 7-281-15,0-4-919 16,1-6-616-1,-1 6-145-15,3-2-1664 0,2 4-984 16,-4-4 1128 0,-1 3 3329-16,-3 1 904 15</inkml:trace>
  <inkml:trace contextRef="#ctx1" brushRef="#br0" timeOffset="44264.79">12954 12798 1160 0,'-2'-4'64'0,"-9"-15"-96"0,6 22 96 0,4-8-104 16,1 1 176 0,6 0-64-16,-3-3 416 15,4-1 328-15,-4 3 368 16,5 1 1113-16,2 7-897 15,-4-3 144-15,-6 0-1544 0,3 1 2057 16,1-1-1073-16,-4 4 945 16,0 5-1241-16,3-4 440 15,-6 5 208-15,-4-3-728 16,-6 26 1185-16,-8 1-1393 16,-7-7-576-1,-1 25 1256-15,-7-8 440 16,14 7-864-16,-4-8-263 15,7-10-513-15,6-2 456 16,0-3 600-16,9 6-808 16,4-10 64-16,6-3-648 15,13-2 864-15,-1 5 392 16,-2 2-560-16,11-11-128 16,7 5-448-16,1-7 872 15,20-3 224 1,-6 0-520-16,3-6-256 15,6-4-440-15,-2 0 536 16,-13-9 584-16,3 9-576 16,-9 0-744-16,-27 2-1688 15,3 15-657-15,-7 13-2056 16,-1 19-2425-16,-15 11 257 16,-14 3 5313-16</inkml:trace>
  <inkml:trace contextRef="#ctx1" brushRef="#br0" timeOffset="59271.03">16810 15529 1464 0,'-5'3'-48'0,"-27"24"48"0,8-7 584 16,-6-3 1208-16,-6-5 473 15,6-7 23-15,-9 5-295 16,-14-7-121-16,7 6-72 15,-20-9-87-15,2-10-265 16,-8-19-368-16,72 29-1080 16,-71-42 1001-16,-7-5-97 15,-6-25-248-15,2-31-472 16,7-45-240-16,25-19-8 16,20-4 440-16,17-6 304 15,23 8-1264-15,31 1 48 16,25 2 656-16,21-21-24 15,17 1-360-15,21 15-368 16,16 28 584-16,23 26 840 16,3 25 432-16,6 51-312 15,7 22-175 1,2 44-769-16,-7 28 680 16,2 35 656-16,-12 20-384 15,-11 24-448-15,-19 20-824 16,-20 9 960-16,-22 11 0 15,-18-1-143-15,-17 0-289 16,-19 6-600-16,-26-20-625 16,-12 2 1625-16,-33-24-79 15,-19 12 135 1,-33-3-520-16,-36-14 536 16,-36-2-280-16,-17-18 8 15,-6-13 448-15,-7-27-464 16,7-28 8-16,0-27-384 15,-7-45 384-15,13-19-808 16,19-44-184-16,14 11 440 16,31 3-904-16,30 12-873 15,34 8-1079-15,5-1-1537 16,24 20-2401-16,2-2-2856 16,4 10 6362-1</inkml:trace>
  <inkml:trace contextRef="#ctx1" brushRef="#br0" timeOffset="60285.41">16780 15422 1504 0,'0'0'0'0,"-42"13"312"0,15-8 712 0,1-1 881 0,-11-4 31 15,3-14-136-15,-9-6 25 16,0 2-81 0,-12-7-376-16,12-12-383 15,1-27-257-15,0-12-64 16,42 76-664-16,-33-92 352 0,2-9-40 16,9-16-16-16,9 5 576 15,8-1 80-15,8-15-391 16,13 5-89-16,12 10-320 15,17 16 352-15,3-1 264 16,11 0-168 0,10 14-280-16,3 12-512 15,5 19 600-15,13 7-240 16,6 3 760-16,15 23-263 16,12 10-361-16,3 15-184 15,-3 35 1080-15,-1 22 24 16,-5 13-696-16,-14 18 104 15,-21 13-463-15,-15 28 543 16,-35-3-328-16,-11 6-256 16,-20 16-120-16,-23-1-1056 15,-37 0 1568-15,-17-25-48 16,-26 1 0 0,-19-2 112-16,-5-24-296 15,-8-22 32-15,35-44-424 16,-66-11 96-16,46-42 200 15,21-26-672-15,18-48-56 16,22 15-304-16,12 4-641 16,19 17 257-16,3-6-2041 15,14 5-319 1,3 30-4282-16,14-4-1536 16,6 12 7058-16</inkml:trace>
  <inkml:trace contextRef="#ctx1" brushRef="#br0" timeOffset="60789.9">16873 14988 3384 0,'0'0'0'0,"-5"0"1433"0,-26-4 903 0,15-18-336 16,2-11 1273-16,-1-12-624 15,-4-11-705-15,3 19-288 16,2-14-103-16,1-8-209 16,8-14-1032-16,5-23-232 15,18 11-136 1,-18 85 56-16,32-91 40 0,6 0 472 15,26 2-24-15,2 15 81 16,13 15-369-16,4 30 416 16,7 5 240-16,-7 19-408 15,-7 29-272-15,-17 35 32 16,-9 24 448-16,-33 15 624 16,-5-1-775-16,-27 11-369 15,-25 0-104-15,-21 14 728 16,-5-33-104-16,-15-21-1080 15,-4-12 648 1,-7-2-88-16,4-26-24 16,13-14 40-16,14-5-392 15,21-14-424-15,-1-10-985 16,24-8-1375-16,10 2-2257 16,12-15-4417-16,26-10 1704 15,-10 11 6306-15</inkml:trace>
  <inkml:trace contextRef="#ctx1" brushRef="#br0" timeOffset="61185.83">17079 14698 2840 0,'-27'3'1873'0,"5"-9"-689"0,9-15 1584 16,2-3-31-16,-2-6-1025 16,13-3-599-1,6-17-377-15,23 16-8 16,-3-9 200-16,11-7 112 16,-13 12-24-16,11 12-447 15,-35 26-569-15,40-13 456 0,-14 16-168 16,-2 17-56-16,-10-13-16 15,2 35 496-15,-12-4 224 16,-11-2-136-16,-6 14-111 16,-12-10-161-1,-12-8 192-15,-2-33-392 16,-4 7-264-16,6-16-720 16,5 1-705-16,18-14-2639 15,12-21-5354-15,29-3 1344 16,-20 19 6186-16</inkml:trace>
  <inkml:trace contextRef="#ctx1" brushRef="#br0" timeOffset="63551.32">16303 15321 5001 0,'-30'0'2760'0,"-4"10"-1368"0,23-9 1865 16,11-3-144-16,0-2-577 15,6 4-663-15,21-4-545 16,2-10-328 0,19-17-168-16,17 20-151 15,-12-10-241-15,-10 9-32 16,-43 12-408-16,40-4 48 0,-2 8 408 16,-1 1-112-16,-19-3 64 15,0 24 144-15,-9 13-192 16,-1 7 152-16,-5 10-8 15,-3-9-31-15,-1-4-9 16,-7 2-224-16,1 9 56 16,4-29-112-1,3 0-200-15,0-16 48 16,3-5-464-16,1-4-753 16,-4-4-1119-16,8-2-1017 15,-2-7-2136-15,-6-8-3265 16,3-11 2329-16,-6 16 4737 15</inkml:trace>
  <inkml:trace contextRef="#ctx1" brushRef="#br0" timeOffset="64006.91">16274 15720 1720 0,'-6'0'440'0,"-9"13"632"0,7-6 1561 0,4 1 511 16,2-8-207-16,2 2-760 15,0-9-537-15,11-1 264 16,0-8 17-16,12-4-705 16,3-4 40-16,12-31-48 15,-38 55-1208-15,24-36 825 16,16-10-41-16,-1 11-416 0,1-4-208 16,-5-10 64-16,-12 16-96 15,-4-2 176 1,-3 4-304-16,-3 12-96 15,-7 16 24-15,-3 0 80 16,1-6 16-16,-4 3-512 16,0 2-824-16,0 4 1312 15,0 9-7226-15,0 7-440 16,0-3 545-16,0-1 5017 16</inkml:trace>
  <inkml:trace contextRef="#ctx1" brushRef="#br0" timeOffset="64428.08">16544 15325 1680 0,'-23'7'520'0,"10"4"600"16,7-7 1505-16,0-3 367 15,1-2 49-15,3 1-728 16,2 0-2313-16,0-4 3600 16,10-4-2167-16,3-10 71 15,6-5-304-15,21-4-136 16,-40 27-1064-16,34-39 833 0,3 6-417 15,0-22 96-15,4 11-32 16,-1-3-80 0,-14 16-224-16,-5 7-232 15,0-1 96-15,-10 12 32 16,-1-4-160-16,-2 4-240 16,-8 6-1064-16,0 12-1553 15,0 0-1496-15,-2-5-3017 16,-9 0 377-16,-10-3 4857 15</inkml:trace>
  <inkml:trace contextRef="#ctx1" brushRef="#br0" timeOffset="64754">16571 14924 4576 0,'-24'-4'2385'0,"14"2"-1145"0,10-6 1905 0,4-7 88 16,2 15-721-16,8 2-591 15,7-22-817-15,39 5 176 16,-6-9-216-16,7-6-448 16,-6 18-39-1,-9 2-521-15,-46 10-56 0,48 1 128 16,-11 5 128-16,-14 7-56 16,-9 13 104-16,-4 12 352 15,-10 16-320-15,-10 34 448 16,-14-35-328-16,3 2-232 15,3-7-248-15,7-8 80 16,8-20-272-16,3-3-920 16,0-11-1937-16,14-8-1640 15,14-29-2832 1,-3 1-545-16,-1-29 5786 16</inkml:trace>
  <inkml:trace contextRef="#ctx1" brushRef="#br0" timeOffset="65089.39">16909 15014 4400 0,'0'0'0'0,"-46"14"2881"0,25-5-1113 0,16-13 1169 15,5-2-872-15,0 1-753 16,8-5-424-16,13-13 256 15,14-18-16-15,4-15-39 16,4 6-65-16,4 4-64 16,-47 46-960-16,58-51 1384 0,-17-8 257 15,-4 13-1929-15,-16 6-72 16,0 2 440-16,-10 23 104 16,-8 5-464-1,-3 7-961-15,0 6-2015 16,-3-8-1577-16,-7 10-2169 15,-9 5 1529-15,-5 10 3329 16</inkml:trace>
  <inkml:trace contextRef="#ctx1" brushRef="#br0" timeOffset="65374.93">16953 14640 3304 0,'-13'0'3313'0,"10"-9"-1737"0,3 4 2121 0,9-8-288 15,4 10-633-15,14-30-799 16,17-2-881-16,17 8-328 16,-8 7-72-16,-5 8 97 15,-18-1-577-15,-6 16-120 16,-24-3-96-16,28 2 0 0,-17 31 392 16,-5 1 400-16,-3 24-296 15,-6 11-64-15,-6-8-648 16,-1-4-48-1,0-18 376-15,7-15-144 16,3 10-880-16,3 0-2577 16,12-16-4385-16,12-18-3008 15,-22 0 8618-15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16T06:22:06.52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6888 11970 1856 0,'0'-4'-16'0,"-8"10"48"15,5-7 288-15,-1 2 344 16,-4-13 336-16,0 8-175 16,0-5-177-1,4 4 96-15,-6-2 192 16,2-7 56-16,-7-6 224 15,-4 10 121-15,19 10-1337 0,-19-17 1280 16,-3-1-168-16,2-8-208 16,-13-1-247-16,13-5-153 15,0-28-168-15,3 2-40 16,8-2-24 0,7 14-152-16,2-9 136 15,10 18-136-15,6-10-32 16,-3 17-80-16,14 26 128 15,0 6-24-15,12 15 80 16,2-4 56-16,3 14 88 16,-3 30 368-16,1-13-392 15,-13 14 369-15,0-18 39 16,-15 3 112-16,-4 8-48 16,-7-1 32-16,-6-8-184 15,-3 6 1 1,-12-14-81-16,-11-2-16 15,-11 7-104-15,-2-24 56 16,2 2-240-16,-3-17-192 16,14 1 144-16,-1-11-120 15,9-6-144-15,0-15-8 16,8 0-176-16,8 20-144 16,4 2-456-16,1-10-120 15,6 6-57 1,5-4-663-16,-3 13-673 15,5 12-807-15,5 17-1489 16,-1-15-944-16,4 5 2584 16,-5 1 897-16</inkml:trace>
  <inkml:trace contextRef="#ctx0" brushRef="#br0" timeOffset="566.7">6848 11965 2480 0,'-44'24'1224'0,"12"-24"-640"0,4-10 1105 0,7 6-81 15,-15-25 345-15,14 8-1057 16,1-12-56-16,13-8 32 16,3 10-120-1,5-9-72-15,11 0 97 16,9-5-65-16,-20 45-712 0,29-45 840 16,-7 12-120-16,15 28-72 15,14 10-64-15,-4 21 80 16,-7 2 305-16,2 0-145 15,-17 18-32-15,-2 14 136 16,-7-7-232-16,-13-11 1 16,-5-10-49-16,-17 1-80 15,-11 5-352-15,-10-14-80 16,3-30-288 0,-2-17-952-16,-3-10-2009 15,15 3-2408-15,3 5-3433 16,10 21 4609-16,7 4 2545 0</inkml:trace>
  <inkml:trace contextRef="#ctx0" brushRef="#br1" timeOffset="5867.98">9785 12977 2312 0,'0'-16'128'0,"3"20"-40"15,-3-3-48-15,0 3 344 16,0-2 608-16,0 1 329 15,-10 4 15-15,-3 5-144 16,1 3 248-16,-3 0 281 16,-3-8 423-16,18-7-2144 15,-22 8 1457-15,0-5-81 0,-7-11-904 16,-5-12 64-16,-3-1 496 16,-1-2-688-1,7-5-8-15,4-13-304 16,9 2 113-16,2 11 799 15,7-12-1000-15,7 15-232 16,2-38 32-16,18 12 416 16,22 8 376-16,-2 13-912 15,14 16 464-15,0 5 224 16,1 12-120-16,-11 7 176 16,1 26 128-16,-4 8 944 15,-18 13-1256 1,-5-3 1041-16,-13 16 223 15,-6-2-392-15,-12-2-136 16,-17-14-688-16,3-9 144 16,-1-7 865-16,-4-7-705 15,4-10-376-15,1-17-600 16,6-17 288-16,4-5 504 16,2 0-520-16,9-5-784 15,4-4-1161-15,4-23-703 16,7 11-1705-16,12 20-4265 15,11-8 1440 1,-25 9 4530-16</inkml:trace>
  <inkml:trace contextRef="#ctx0" brushRef="#br1" timeOffset="8115.39">12495 13284 1648 0,'7'-4'136'16,"-2"2"-208"-16,-5-6 384 16,0 8-312-16,-5 0 2600 15,0 0-1559-15,-6-6 671 16,0 6-328-16,-10-10 729 16,-5 1-393-1,-1-2-143-15,1-8-353 16,0-4-80-16,6-18-32 15,5 1-728-15,9-17-152 16,6 14 88-16,3-28-600 16,11-10 424-16,10-9 353 15,4 7-249-15,10 21 520 16,23 2-680-16,-6 24 328 16,4 12 32-16,5 37 8 15,5 29-32 1,2 6-48-16,-22 13 552 15,-5 1-535-15,-28 21 1055 16,-7 5-528-16,-9-4-360 16,-17-7-32-16,-20-12 721 15,-21 2 311-15,-1-26-1488 16,-7-26-144-16,3-2-24 16,6-16 640-16,5-13-32 15,6-11-1144-15,6 10-152 16,19-5-392-1,-2 1-225-15,15 7-1855 16,7 19-4914-16,1 9-3121 16,19-13 8739-16,-14-1 1104 0</inkml:trace>
  <inkml:trace contextRef="#ctx0" brushRef="#br1" timeOffset="9110.48">15543 13263 1136 0,'0'0'-88'0,"-2"0"120"0,-1 0 336 16,-2 0 776-16,-3-4 136 15,-1 0 33-15,-7-1-33 16,-7-2 792 0,-4-6-143-16,3-3-313 15,-15-8 393-15,10-25-473 16,29 49-1536-16,-24-50 1304 0,4 2-608 15,8-13-712-15,6-1 640 16,4 3 1-16,9 16 367 16,10-1-848-16,15 15-352 15,-1-10 624-15,12 14 392 16,17 20-200-16,-12 15 208 16,8 28-1096-1,-16-2 296-15,3 17 952 16,-19 25 377-16,-11 18-833 15,-13-15-848-15,-5 12-408 16,-24-27 2072-16,-14 6-56 16,-5-19-1072-16,-15-19 96 15,-7-10-72-15,-4-18-120 16,-3-9 624-16,8-15-1144 16,5-5-224-1,14-7-464-15,1 12-256 16,8 12-521-16,11-2-3016 15,6 7-3745-15,0 1 1177 16,-3 1 5809-16</inkml:trace>
  <inkml:trace contextRef="#ctx0" brushRef="#br1" timeOffset="40477.4">12515 13401 1816 0,'-7'-3'0'0,"-1"-8"-24"15,8 5 192-15,0 1-112 16,0-2-8-16,0 0-152 16,0-3 184-16,3 0 200 15,-3 0 112-15,0-3 128 16,0-2 72-16,-8-1 104 15,8 16-696-15,-19-33 1209 0,-11-5-81 16,1 13 8-16,-2-14-272 16,-2-12 57-1,7-4 399-15,3 2-640 16,11-1 16-16,8-4-456 16,14-14 40-16,17-9-272 15,10 1-200-15,18 5 456 16,23-18-64-16,19-1 80 15,16 17-160-15,17 31 184 16,-1 20-159 0,-9 28-57-16,-16 28 96 0,-14 29 512 15,-21 47 448 1,-24 9-184-16,-31 18 344 16,-10-3-575-16,-17-6 447 15,-29 17 160-15,-27-9-656 16,-18-25-408-16,-9-16 889 15,-14-14-209-15,-4-20 288 16,-7-12-808-16,6-20-904 16,17-16 376-16,13-9 616 15,14-19-240-15,19 0-456 16,11 3-376-16,16 1-152 16,14 0 24-1,11 8-689-15,6 4-1391 16,23 3-1145-16,11-4-1208 15,16 4-1184-15,13-3 3008 16,-30 3 1433-16</inkml:trace>
  <inkml:trace contextRef="#ctx0" brushRef="#br1" timeOffset="56308.52">19651 8753 3120 0,'0'0'0'0,"-20"3"16"0,1 2 16 16,6-1 56-16,-1-4 144 15,-2 0 592-15,3-4-7 16,-1 2 87-16,2-6 24 16,-4-1-168-16,-5-2-152 15,2 1 24-15,-2-1 9 16,21 11-641-16,-19-17 496 15,1-12-48-15,-1-3-168 16,2-7-104-16,1 2-48 16,-2-12 56-16,7-7-176 15,4-1-16-15,6-13 16 16,7 1 16-16,23-4 16 16,0-4 0-16,21-7 24 15,10 5 80-15,-3 11 16 16,4 9 64-16,-4 10 112 15,-1 25-8 1,-7 9-104-16,-11 20 304 16,-1 14-168-16,-8 11 353 15,8 14 127-15,-20 20 144 16,4 10-16-16,-6 8-48 16,-12 3-47-16,-3 2-33 15,0-3 48-15,-13-2-40 16,-3-12 72-16,-10-8-256 15,1-20-279-15,-14 2-81 16,-6-7-72 0,-1-14-24-16,-10-6-208 15,14-11-32-15,5-8-136 16,11-16-496-16,14-17-1369 16,3 18-1688-16,8-9-2392 15,17 0-536-15,24 1 1656 16</inkml:trace>
  <inkml:trace contextRef="#ctx0" brushRef="#br1" timeOffset="60105.88">24918 8936 2336 0,'0'0'0'0,"-27"-4"-24"0,-12 1 112 15,15 3 496-15,-5-10 720 16,-3 0 1-16,-8-5 63 16,-1-1 176-16,-1-4 41 15,-5-10-25-15,-12 2-144 16,4-13-167-16,55 41-1249 15,-53-51 1072-15,2-10-264 16,-2-3-208-16,15-13-232 16,10-3-240-16,9-21-152 15,14-12 208-15,12-10-120 16,30-4 0-16,8 2 80 16,17 2 16-16,18 8 72 15,21 10-32-15,10 19-64 16,3 18-104-16,9 15-24 15,4 28 16-15,11 11 112 16,3 18-55-16,10 25-89 16,5 25 64-1,-6 15 80-15,-20 24 0 16,-13 10-152-16,-16 3 72 16,-20 0 264-16,-20-11 328 15,-34-1 224-15,-21-1 184 16,-15 5-168-16,-44 10-255 15,-13-5 279-15,-19-9-104 16,-11-3-40-16,-12 0-440 16,-9-3 216-16,-8-15-240 15,-5-18-56 1,13-22-96-16,8-5-112 16,6-18-48-16,9-19-184 15,12-24-168-15,15-13-568 16,12 3-704-16,17 17-921 15,-3 3-1720-15,22 17-2432 16,11 2-681-16,3 4 3818 16</inkml:trace>
  <inkml:trace contextRef="#ctx0" brushRef="#br1" timeOffset="67628.53">18717 10892 2136 0,'-14'0'80'0,"-36"-13"520"15,8 7-128-15,18-4 456 16,3-4-47-16,12-1-129 15,1 0-224-15,8 0-256 16,17-5 80-16,12-7 232 16,11-3 480-16,0 4 433 15,-40 26-1497-15,60-21 1216 0,-9 5-144 16,-3 9-168 0,10 7-71-16,0 2-9 15,9 5-8-15,4-2-128 16,17-5 32-16,-11 0-312 15,46 0 104-15,-44 0-360 16,27-4 96-16,5 1-136 16,-7 0 297-16,2 8 23 15,-5 3 0-15,-3 5-232 16,-4 0 112 0,4-7-72-16,-5-1 88 15,2 1-64-15,-10 2-112 16,-2-7 200-16,-9 0-96 15,-2-1 80-15,-11 0 72 16,-6 0-128-16,-14 0 129 16,-5 0-49-16,-8 5-96 15,-5-5-8-15,-7 0-136 16,-2 0 40-16,-2 0 8 16,-3 0-88-16,1-2-88 15,-4-2 16-15,-1 0-80 16,1-2-480-1,1 2-2281-15,-1 4-2888 16,4 0-3657-16,4 0 4937 16,-10 0 2577-16</inkml:trace>
  <inkml:trace contextRef="#ctx0" brushRef="#br1" timeOffset="71822.71">27334 10824 624 0,'-28'0'928'16,"-4"4"-664"-16,13 1 792 15,-5-5 568-15,-5 0-207 16,-8 0-185-16,15 0-8 16,-1 0-71-16,1-6-145 15,1-7-32-15,-5 0-104 16,4-2 0-16,22 15-872 0,-27-19 929 15,-1-8-89-15,-4-1 24 16,5-13-128 0,-3-20-168-16,5 2-160 15,6-21-240-15,10-4 184 16,13-13-192-16,22 8 8 16,8 0-16-16,4 11 105 15,6 5 31-15,5 7 48 16,3 11-184-16,4 17-56 15,8 16 96-15,3 12 208 16,7 14-240-16,-2 24 56 16,2 19-112-1,0 13 160-15,-8 7-224 16,-20 2 56-16,-6 8 168 16,-17-2 136-16,-15 3 240 15,-12-1 120-15,-13 3-55 16,-23-8 343-16,-7-6-152 15,-15-13-160-15,-3 1-280 16,6-11-88-16,-11-21-192 16,10-3-160-16,1-10-112 15,9-3 0 1,5-6-48-16,18 3-176 16,5-3-1000-16,4 0-1209 15,11-3-1527-15,6 3-3090 16,4 8-1048-16,13 14 5794 15,-13-17 1048-15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16T06:24:20.8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3532 9249 424 0,'0'0'0'0,"-30"0"8"0,6 0 16 15,1 3 112-15,7-1 176 16,-3-2-56-16,6 0-160 15,8 0-64-15,4 0-96 16,1-4 80-16,11 1 128 16,4-7 232-1,-15 10-376-15,32-6 632 0,-4-2 32 16,11 2 8-16,9 2 104 16,21 2 97-16,8 2-81 15,34-8-216-15,-18-4-200 16,6-2-32-16,20 8-72 15,6-2-56-15,-8-3 104 16,3 1-32-16,1 7 96 16,-1 3-112-16,-6 0 169 15,-7 3 119-15,2-3 40 16,0 0-176 0,7 1 88-16,-9-1-128 15,-4 0 48-15,-3-1 0 16,1 1-256-16,4 0 304 15,-5 0-87-15,-2 0-121 16,-7 0 96-16,5 0 32 16,-6 0-120-16,2 0 96 15,-3-9-112-15,-4 6 8 16,0 0-104-16,0 3 56 16,2 0-96-1,-3 0 296-15,1-4-224 16,-8 4-64-16,3 0 104 15,0 0 72-15,0 0-144 16,5 0 64-16,-5 0-72 16,9 0-39-16,-6-4 39 15,7 4 8 1,-2 0-40-16,10-2 96 0,-7 2 40 16,-3 0-88-16,1 0 40 15,-3-3-24-15,3 3-24 16,-3 3-16-1,6 2-16-15,-6-5 48 16,-6 0 56-16,-1 0-152 16,0-4 144-16,-2 4-88 15,4 0 64-15,-4 0-64 16,-4 0 120-16,2-4-128 16,-5 4 32-16,-1 3-64 15,-4-3 32-15,-1 0-8 16,3 0-96-16,-9 1 88 15,-7 4-32 1,2 0 0-16,0 0-168 16,-5 4 64-16,-3-5-24 15,6 1-16-15,-7 0-32 16,4 0 0-16,3-3-224 16,-4 3-776-16,-2 0-1368 15,11-2-1161-15,-2-2-1512 16,1 5-1305-16,9 7 3994 15,-19 7 1008-15</inkml:trace>
  <inkml:trace contextRef="#ctx0" brushRef="#br0" timeOffset="6972.68">13830 9097 1808 0,'0'0'0'0,"-72"-18"648"16,22 15 304-16,7 6 216 15,12 2 33-15,9 5-193 16,6-6-448-16,11 0-400 15,5-2-192-15,16 11 96 16,13 3 168-16,1-1 344 16,-30-15-576-16,40 15 808 0,21 0 113 15,5 3 207-15,13-6-48 16,9 0 160-16,18-6-143 16,11-1-185-1,14 1-224-15,9 3 128 16,3-5-200-16,11 5-200 15,11-3-80-15,2 3-152 16,-9-4-80-16,11 4 49 16,-2 1 215-16,1-3-312 15,2 2 48 1,0-5-24-16,-1-2 64 0,-1-2-24 16,0 0 64-16,-1-10 152 15,8 0 112 1,6-2 8-16,-4-1 128 15,-14-5-128-15,6 5 184 16,-9 6 41-16,-11 7-225 16,7 0-184-16,-5 0 0 15,-9 0-64-15,-4 0 16 16,7-4 72-16,-9 4-48 16,-6 0-160-16,8 0-24 15,-3 0 0 1,-9-2 16-16,-10-2 32 15,-7 4 0-15,-5-4-208 16,-4 2 320-16,-7-2-128 16,-20-2 176-16,-2-2-168 15,-12 8-40 1,-3 0-16-16,-4 0 16 0,-14 0 16 16,7 0 0-16,-5 3-8 15,-4-1-80 1,-17 2 24-16,3-3 32 15,2 2-8-15,-4-3-128 16,-1 1 128-16,-5 4-152 16,-2 0-56-16,-6-4-1176 15,-6-1 1344-15,0 0 0 16,0 0 0-16,-5 3-22861 16,-17-2 20301-16</inkml:trace>
  <inkml:trace contextRef="#ctx0" brushRef="#br0" timeOffset="23536.79">25111 5925 4208 0,'-13'0'705'0,"-34"-5"215"0,9-10 680 15,6-12 1481-15,-16 4-465 16,4-11-631-16,-1-6-313 16,7-12-112-16,7-6-415 15,9-3-289 1,6-7-200-16,11-6-184 0,5 74-472 15,0-74 560-15,18 1-128 16,9-1-88-16,10 2 48 16,5-11-79-16,2 14 415 15,14 10-464-15,-15 19-8 16,17 15-112-16,-7 7 56 16,1 18 16-16,10 18-8 15,-6 22-168-15,5 14-56 16,-1 11 312-16,-7 12 40 15,-9 5 8 1,-9-4 48-16,-22 1 40 16,-12 0 104-16,-11 0-39 15,-24-4-41-15,-23-5-128 16,-7-11 200-16,-6-17-232 16,-7-5 16-16,-5-18-312 15,-5-8-152-15,-5-15 128 16,10-26-288-16,22 5-136 15,18 6-1273-15,16 14-1583 16,13 5-4410 0,14 10-3664-16,14 11 6129 15</inkml:trace>
  <inkml:trace contextRef="#ctx0" brushRef="#br0" timeOffset="25485.19">24896 8104 3336 0,'-58'1'1721'0,"27"-1"-937"16,-1-12 1464-16,-5-16-391 15,-3 2-305-15,3-20-64 16,9-35-311 0,8-15-265-16,6-17-224 15,12-10-320-15,15 12 464 16,6 16-136-16,18 11-144 15,7 2 73-15,15 10-249 16,8 16 32-16,9 27-48 16,10 21-40-16,9 28-176 15,3 31 104-15,-12 18 8 16,-1 11 144-16,-28 7 112 16,-21 5 64-1,-23 7 32-15,-16 4 241 16,-29-2 95-16,-18-15 160 15,-12-14-176-15,-19-19-296 16,0-8-88-16,-12-21-327 16,1-21-1-16,9-25-256 15,12-28-633-15,17 7-143 16,12 19-1760-16,18 16-2473 16,8 8-4585-16,8 3 2368 15,1-1 4850-15</inkml:trace>
  <inkml:trace contextRef="#ctx0" brushRef="#br0" timeOffset="48379.18">3834 8148 344 0,'-29'0'-32'0,"5"9"16"16,11-3 24-16,4 3-8 16,4-7 0-16,3 1 0 15,9-1 0-15,12 8 16 16,-2-2-16 0,7 3 8-16,-4 3 0 15,4 7 0-15,-24-21-8 0,19 17-8 16,8-9-320-16</inkml:trace>
  <inkml:trace contextRef="#ctx0" brushRef="#br0" timeOffset="48850.46">3563 9345 656 0,'-26'-6'128'0,"-4"0"176"16,7 6 192-16,12 0 280 15,1 0 56-15,10 0-832 16,5-10 296-16,24-4-56 16,2-2 16-16,5-3 176 15,13-3 17-15,-49 22-449 16,56-19 608-16,-3 3 56 0,22-9-24 16,-14 11 128-1,-2 3-32-15,15 1-80 16,3-4 113-16,16 1-233 15,-1 0 56-15,5-2-120 16,6-6-16-16,-3 0-112 16,7 3-56-16,-11 10-120 15,-1 4 16-15,-13 4-184 16,-4 11-760-16,-7 4-1688 16,3-7-1049-16,1-12 48 15,5-45 1841-15,-19-11 632 16</inkml:trace>
  <inkml:trace contextRef="#ctx0" brushRef="#br0" timeOffset="50737.93">4735 3909 1816 0,'0'0'0'0,"0"-5"192"16,-1 5-144-16,-6 0 56 16,-5-1-16-16,-1 1 248 15,-8 0 296 1,0 6 160-16,-3 1-95 16,8 2-121-16,5-4 104 15,-2 1 80-15,13-6-760 16,-8 5 536-16,-3 1-152 0,4 0 80 15,-1-1-56-15,2 0-120 16,3 0-264-16,3-5 8 16,0 0 16-16,0 2 80 15,0-2 192-15,0 5 121 16,-2-2-57 0,2-2 16-16,0 2-152 15,0-2-160-15,0-1 88 16,0 0-352-16,0 0 176 15,0 0 0-15,0 4 1088 16,-3 6-880-16,-4 9-104 16,2 3-40-16,-3 11 72 15,-6 7-8-15,6-2 24 16,-2 1-112-16,1 17 216 16,-4 11 80-1,5 14-64-15,3 30 161 16,0 10-177-16,15 13-24 15,16 12-96-15,1 3-168 16,15 7 80-16,17-10-72 16,5 0-48-16,3-1 56 15,7 1-72-15,14-5-32 16,7 1 160-16,4-5-112 16,12-12 216-16,5-10 56 15,-2-11 32 1,12-2-48-16,12-5-40 15,11-9 40-15,4-12-80 16,7-6 104-16,12-8-56 16,-4-7-24-16,-4-2-16 15,4-4-48-15,7-9 96 16,-5-7-88-16,8-7 120 16,7-11-24-16,-3-2-32 15,8-8 32-15,1-5-24 16,-5-3 56-1,9-7-64-15,-9 3-64 16,-4 7-32-16,-3 0-40 16,-4 0-40-16,-7 0 152 15,6-3-144-15,-43-8 24 16,79-24-16-16,-46 6 40 16,-7-10 176-16,-46-10-32 15,65-21-88-15,-73 27 40 16,30-17-96-16,-14 2-48 15,-13 3 104 1,-15 14-120-16,-6-6 128 16,-19 2-8-16,-5-10 177 15,-20 4-9-15,-2-4-72 16,1-8 104-16,-1-6-48 16,-12-15-160-16,11-12 0 15,-20 6 112-15,3-2 88 16,-15 6-104-16,-3 7-144 15,-3 5 136-15,-9 5-8 16,-10 1 88 0,-12 5-72-16,-7-2-200 15,-12-4 96-15,3 5 136 16,-17 2-144-16,2 7-256 16,-15 8 280-16,-7-10 88 15,2 11 32-15,-6-4-32 16,0 10-32-16,-5 15 128 15,-5 0-168-15,-6 1 168 16,0 6-312-16,-1 2-8 16,-10 10 88-1,-1 1-168-15,-9 1 232 16,-5 4-40-16,2 0-80 16,-16 5 152-16,4 4-152 15,1 1 40-15,-1-2 64 16,-1-1-144-16,6-7 96 15,5-13 40-15,2-13 24 16,6-3 24-16,-13-6-88 16,12-3-72-16,-6-12 64 15,-12-13-40 1,-5 8 48-16,-3 2 64 16,-8 8-80-16,-21-22 8 15,3 8 160-15,-9 11-32 16,-17 2-96-16,4 3 481 15,-18 7-297-15,-8 12 80 16,2 0-40-16,-6 4-192 16,22 1 88-16,13 15-216 15,20 8 8-15,34 11-128 16,23 1-184 0,31 4-553-16,39 6-2447 15,20-5-2866-15,25 22-2015 16,53 7 4360-16,-7-34 2329 15</inkml:trace>
  <inkml:trace contextRef="#ctx0" brushRef="#br0" timeOffset="52173.4">6437 12181 1600 0,'0'0'0'0,"-98"19"-16"0,13-14 96 16,0 0 216-16,-5 2 216 15,1-25 224-15,-3-23-80 16,-1-4-8-16,-1 4 41 15,4-12 95 1,11-20 24-16,15-6-256 0,64 79-552 16,-63-87 408-16,15 3-40 15,16-5 16-15,10-28 48 16,12 10 153-16,12-5 151 16,28 3-144-16,30-15-48 15,26-11-88-15,26 18 24 16,38 11-48-16,20 19-160 15,14 8 40-15,34 18-72 16,7 17-32-16,15 7-184 16,25 8 209-16,3 24-41 15,21 6-56 1,-7 27-128-16,0 14 96 16,-17 15-144-16,-2 7 144 15,-21-10 16-15,-9 3 176 16,-18-1 352-16,-16-6-232 15,-25-1-48-15,-26-6-24 16,-26 15-48-16,-29-12 32 16,-21 0 184-16,-30-2 160 15,-20-8-135-15,-14 11 143 16,-16 3 64 0,-32 1 112-16,-26 3-560 15,-27 8-40-15,-33 3 56 16,-25-3 64-16,-18 19-24 15,-25-3-80-15,-5-14 49 16,-11-21-161-16,-3-3 96 16,9-3 64-16,1-12-224 15,9-20 16-15,12-25-288 16,-4-13 176-16,23-1 56 16,17-6-344-1,14 4-272-15,18-41 63 16,28 12-703-16,13 12-792 15,11-5-1001-15,20 3-1760 16,17 30-120-16,0 0-704 16,17 7 3937-16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16T06:26:44.1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6944 7160 1488 0,'0'0'0'0,"-75"-39"176"15,10-2-32-15,3 6 272 16,4-1 400-16,0-1-184 15,7-8-424-15,5-4-224 16,1-9 24-16,8-16 24 16,-3-12 120-16,16-3 160 15,24 89-312-15,-24-102 457 16,14-17 143-16,8-14 264 16,28-8 504-16,16-5 96 15,31-6-351-15,16-14-129 16,25-12 64-16,33 0-208 15,23 14-336-15,13 23-120 16,19 42-231-16,7 49 47 16,-12 22-128-16,3 36 136 15,-20 36 104-15,-8 26 24 16,-14 19-32 0,-20 18 56-16,-14 0 88 15,-25 9 240-15,-15 7-200 16,-33 1 120-16,-19 3 113 15,-29-5 239-15,-25 5-16 16,-28 0-120-16,-35-2-336 16,-24-5 144-16,-18-13-192 15,-22-9-119-15,-27-12-185 16,-4-9-168-16,-1-15-32 16,3-10-8-16,17-11 32 15,28-3-153-15,21 5-71 16,21 2-768-1,38-12-1424-15,22-3-2169 16,28-7-3657-16,48-12 3249 16,-11-11 3497-16</inkml:trace>
  <inkml:trace contextRef="#ctx0" brushRef="#br0" timeOffset="5476.96">11291 7095 2696 0,'-23'-5'344'0,"-87"-5"88"16,18 6-376-16,10-22 208 16,7-12 120-16,-4-21-256 15,7-15-216-15,6-24 48 16,2-14 0-16,2-21 136 16,6-5 200-16,8-2 401 15,48 140-697-15,-49-129 1264 0,8 17 120 16,7 10-320-16,13 11-287 15,10 4-241-15,14 1-176 16,34 0-120 0,21-4 0-16,38-6-8 15,48-10 88-15,36-9-192 16,30 0 8-16,23 17-80 16,9 19-40-16,10 20-96 15,-12 18-8-15,-5 25 16 16,-19 9 48-16,-20 14 64 15,-9 10-40-15,-28 23 40 16,-22 14 72-16,-20 14 328 16,-18 10 272-1,-24 8 72-15,-23 12-39 16,-25 4-9-16,-16 4-80 16,-17 9-80-16,-39 10-72 15,-19-2 24-15,-29-2-16 16,-28 3-176-16,-16 3 49 15,-29-8 143-15,-18-8 72 16,-1-11-64-16,4-15-128 16,3-19-128-16,11-18-88 15,8-9 8 1,1-19-72-16,10-6-144 16,20-9 72-16,20-4-208 15,22-1-248-15,18 0-232 16,25 0-968-16,14-2-1361 15,15-2-1848-15,12-3-1993 16,15-1 4394-16,1-7 448 0</inkml:trace>
  <inkml:trace contextRef="#ctx0" brushRef="#br0" timeOffset="6637.45">10333 5093 2696 0,'-43'-17'192'0,"-52"-22"80"0,17 0 120 16,1-1 152-16,3-13-128 15,-1-5-63-15,14-5-81 16,1-8-48-16,17-8-64 15,14-4 120-15,5-9 24 16,6-5 328-16,18 97-632 16,-3-94 824-16,22-4-208 15,26-4 8-15,23 4 209 16,25 2-65-16,37 4-184 16,35 10-304-16,18 8-16 15,32 19-136-15,14 11-8 16,10 21-40-16,6 6 176 15,-1 13 96-15,8 5-136 16,-10 22-208-16,-72 2-24 16,39 14 96-1,17 27 24-15,-64-8 64 16,-24 4 240-16,-56-17 104 16,4 23 209-16,-23-4 95 15,-26 11-56-15,-21 6 88 16,-16 2-112-16,-16 9-368 15,-45 9 40-15,-24 7-135 16,-24 1 7-16,-29-13-104 16,-24-9 88-16,-5-6 120 15,-13-9 96 1,-22-6 48-16,3-3 0 16,-9-15-8-16,2-2-232 15,11-12-168-15,9-11-128 16,20-8 96-16,21-2-32 15,26-2-240-15,19-2-664 16,36 1-1328-16,32-9-3025 16,21-1-3657-16,22-14 3553 15</inkml:trace>
  <inkml:trace contextRef="#ctx0" brushRef="#br0" timeOffset="10147.83">8668 6349 2208 0,'-3'0'-32'15,"-15"-4"16"-15,9-4-2136 0</inkml:trace>
  <inkml:trace contextRef="#ctx0" brushRef="#br0" timeOffset="11425.99">8529 6231 1896 0,'-16'1'400'15,"-8"10"-400"-15,1 8 24 16,-1-5 8-16,5-4 16 16,1-1 176-1,4-6 16-15,-1 0-80 16,4-3-64-16,2 0 256 15,-12 1 304-15,21-1-656 16,-18 3 737-16,0 4 71 0,-1-4 48 16,1 3-144-16,4-2 32 15,0 1 152-15,-4 2 1 16,7-2-49-16,-4 2-56 16,7-3 64-1,-1 2-64-15,1 0-16 16,-2 5-183-16,2 4 31 15,0-2 8-15,-2 5 56 16,-4-2-160-16,8 2-88 16,2-5-88-16,3 6 32 15,1-6-136-15,3 4 0 16,-3 1-63-16,14 0 119 16,-4 4-112-16,0 3 48 15,4-1-48-15,0 14 88 16,2-8-128-1,1 8 144-15,2-7 0 16,8 7-136-16,4 1 40 16,-3 6 32-16,8 3-64 15,4-4 64-15,6-1-192 16,12 1-56-16,-5-1 16 16,3 5 136-16,3-3-32 15,7-2-64-15,0 1 48 16,1-5 80-16,9-7-32 15,1 5 16-15,5-8 80 16,-4-5-200 0,15-3 176-16,2-12-40 15,3-7 0-15,12-2-55 16,-9-6-81-16,-3-3 32 16,-3-8-64-16,-2-3 104 15,-7-1 16-15,-2-6-8 16,-2 0 256-1,-12 0-160-15,4-7-16 0,-5 4-8 16,0-4-64 0,-2-5 0-16,6 12-8 15,-13 0 24-15,-2-3-96 16,-13 5 88-16,13 2-120 16,-16 0 120-16,-1-6-56 15,1 14-56-15,0-17-16 16,1 9 144-16,-3-3-112 15,-3 2-32-15,-13 8 128 16,7-13-144-16,-11 19 32 16,1-4-88-1,-5 0 96-15,-1 0-96 16,-9 4 56-16,1 4-632 16,-7-4-288-16,0 0-289 15,-8-5-751-15,-10 0-441 16,-9-5-927-16,-14-1-1033 15,-2 8 360-15,-7 1 800 16,-2 0 1433-16,0-6 1776 16,20-2 40-16,2 5 0 93,4-1 8-93,2 6 728 0,0 7 1401 0,-8-2 167 0,13 11 1 0,-2 1-553 0,6-6-272 0,10-1-600 0,9 0-615 0,12-6-65 0,19-4 72 32,3-4 32-32,3-1 24 0,3 5-8 0,3 5 112 15,-7 5-16-15,-1 6 8 16,-14 14 152 0,11 9 0-16,-20 25-39 15,-2 13 199-15,-11 17-168 16,-12 5-32-16,-7 14-8 15,-2 2-184-15,-9 5-40 16,6-6-248-16,10-16-48 16,4-24-152-16,10-25-1088 15,12-20-2353-15,25-17-3152 16,11-38-513-16,10-48 5298 16,-42 22 384-16</inkml:trace>
  <inkml:trace contextRef="#ctx0" brushRef="#br0" timeOffset="15844.45">11857 6484 2328 0,'0'0'0'0,"-2"0"-32"0,1 0 40 16,-2 0-8-16,-1 3 0 16,1-3 16-16,2 0-8 15,-3 0-8 1,4 0 0-16,-1 0 24 16,1 0-24-16,0-4 64 15,0 4-64-15,0 0 72 0,0 0-72 16,-2 0 448-16,2 0-448 15,-3 0 848-15,0 0-248 16,-1 0 137-16,-2 0 79 16,0 0 40-16,1 0 48 15,-2 0-200 1,6-2-160-16,-2-2-127 16,1-4-185-16,2 1 16 15,0 4-56-15,0-7 0 16,6 4 32-16,-2 0-24 15,-1 2 152-15,3 0 152 16,-6 3 136-16,0 1-640 16,0 0 0-16,0 0 2449 15,0 1-1681-15,0 4-168 16,0 3 0 0,-3 3-8-16,0-2 8 15,0 3-136-15,3 2-24 16,-2 4-119-16,-1 2-65 15,-2 23 56-15,3 7 48 16,-7 11 24-16,-1 9 24 16,5 2-152-16,4 8-32 15,1 4-24-15,9 1 112 16,11 12-192-16,15 2-80 16,7 0 216-16,7-3-144 15,22-10-112 1,-1-1 80-16,11-7-192 15,10-3 152-15,1-21 208 16,-9-13-64-16,7-13-128 16,0-10-120-16,-1-7 120 15,-4-3-8-15,2-6 24 16,-12-2 24-16,-7-6-40 16,4-8 8-16,-8-5 64 15,3-9-48 1,-1 6 121-16,-3-10-25 15,-1-5-40-15,-17-3-64 16,16-17 208-16,-11 12-152 16,-5-4-72-16,-2 1 200 15,2-1-168-15,-5 6 88 16,3-17-104-16,12 6-8 16,-7 0-48-16,5 10 96 15,-10-4-104-15,6 3 80 16,-1-10-88-1,-5 14 16-15,0 2 40 16,-4 14-184-16,-4-1 192 16,-13 9-48-16,12-10-64 15,-10 5 72-15,-6 7 0 16,12-6 16-16,-4-2 72 16,1-5-112-16,4 3-112 15,-12-3 184-15,5 12-224 16,-5-8 136-16,2-4-288 15,-5 4-232 1,-6 7-561-16,1 2-191 16,-11-4-408-16,0-9-737 15,-10-7-511-15,-6-3-1185 16,-19 8-392-16,-5-6 1328 16,-11 9 1969-16,-10 10 1216 15,-2 12 0-15,2 0 56 16,3 1 24-16,1 4 40 15,4-3 504-15,6 3 824 16,7 2 81 0,11 3 159-16,8-3-424 15,15 1-448-15,6-2-511 16,27-1 191-16,10-10 128 16,16-4 0-16,6-3-104 15,4 3 16-15,4 2-120 16,-7 5 32-16,-11 7-104 15,1 16 145-15,-15 16 391 16,-7 8 184-16,-9 15 24 16,-9 21-80-1,-10 14-127-15,-5 3-33 16,-3 4-176-16,1-4-448 16,6-8-200-16,4-16-96 15,15-11-664-15,19-18-1761 16,11-27-2712-16,17-17-1864 15,20-55 3704-15,12-38 1729 16</inkml:trace>
  <inkml:trace contextRef="#ctx0" brushRef="#br0" timeOffset="16569">16294 6365 2896 0,'-8'0'1480'0,"-13"10"-1063"0,13-2-465 16,8-2 640-16,3-1 336 15,3 4-200-15,18 5 432 16,-3-3-528-16,19 13 153 16,7 7 375-16,15 6 104 15,-2 9 0-15,-60-46-1264 16,59 59 1017-16,2 12-273 0,-2-5-96 16,4 3 8-16,3-13-16 15,-1-4-32 1,3-5-120-16,9-11-40 15,0-13-15-15,0-5-49 16,1-10-128-16,-5-5-16 16,2-10-80-16,-1-14 112 15,-1-6 104-15,0-11 0 16,-3-1-40-16,-4-10-128 16,-2-1 96-16,-8-1-40 15,-4 7-16-15,-6-12-88 16,-6 12-24-1,-4 7-96-15,-12 10 40 16,3 4 32-16,-13 7-136 16,1 7-40-16,-6 1 72 15,-2 5-136-15,-1-1-192 16,-6 4 320-16,0 0 0 16,-6 4-6393-16,-10 1 632 15,-24 1-225-15,-15 2 3442 16,1-8 872-16</inkml:trace>
  <inkml:trace contextRef="#ctx0" brushRef="#br0" timeOffset="16846.16">17642 6403 5289 0,'-1'0'1408'0,"-17"4"-256"0,17-3-1104 0,1 0 1024 16,9-1-31-16,15 3-513 15,-6-2-208-15,30 4-152 16,7 2-144 0,2 2-72-16,-10 10 72 15,1 2 96-15,-48-21-120 0,40 29 360 16,-24 12 328-16,-3 19-104 16,-10 9-216-16,-3 13-344 15,-8-1-216-15,-1 5-536 16,1-14-1728-16,8-11-2289 15,27-24 1488-15,-6-23 1473 16</inkml:trace>
  <inkml:trace contextRef="#ctx0" brushRef="#br0" timeOffset="17494.25">19639 6601 7393 0,'0'0'0'0,"-11"4"4249"15,6 2-6946-15,10-2 2337 16,22 10 1241-16,23 5-737 15,18 8-216-15,18 4-88 16,23 9 103-16,8-5 41 16,7 1 8-16,1-5 56 15,-125-31-48-15,111 36 321 0,-2-3 231 16,-7-2 8 0,4-7-56-16,-3-7 312 15,-7-9 48-15,-1-8 8 16,-7-11-15-16,-3-9 7 15,5-19-128-15,-10-1-8 16,-5-8-64-16,-2 0-64 16,-8-6-71-16,-1 0-129 15,-7 4-248-15,-6 7 216 16,-6 3-128-16,-7 16-72 16,-15 4-80-1,-1 3-72-15,-4 9-8 16,-4-4-56-16,-4 5-40 15,-2 4-688-15,-5 1-1249 16,-3 2 2025-16,-17 0-9290 16,-33 5 3521-16,-13 5 3609 15</inkml:trace>
  <inkml:trace contextRef="#ctx0" brushRef="#br0" timeOffset="17822.75">21274 6541 8305 0,'0'0'0'0,"-18"8"5553"0,1-1-7249 16,10-3 2160-16,7-4 568 15,7 0-976-15,23-9-200 16,12 3-24-16,22-9-72 16,8 1 72-1,3 5 64-15,-4 5 144 0,-71 4-40 16,58 0 112-16,-10 3 184 0,-13 9 168 15,-11 6 337 1,-4 6 95-16,-6 12 88 16,-4 7 128-16,-7 10-320 15,-5 12-351-15,-9 3-137 16,-2 4-312-16,-6 3-344 16,3-1-817-16,6-15-1607 15,4-18-2890-15,6-13-591 16,27-12 4881-16,-11-13-144 15</inkml:trace>
  <inkml:trace contextRef="#ctx0" brushRef="#br0" timeOffset="18557.88">23529 6560 4040 0,'-3'9'2545'0,"-4"8"-1881"16,6-7-1336-16,7 3 1344 16,22-2-80-1,-3 3-648-15,30 0-16 0,6-4-32 16,20 2 32 0,4 1 80-16,0 5 136 15,0 2 520-15,-85-20-664 0,79 20 1057 16,-13 5-345-16,-21 1 232 15,8-2 80-15,-10-1-120 16,-3-3-144-16,-1-5-127 16,1-7 79-16,-2-2-104 15,1-6 48-15,1 0-120 16,1-9-176-16,-2-7-64 16,3-3 40-1,1-8-56-15,-1-9-104 16,-1 10-128-16,-2-3-40 15,-1 0-72-15,2 5 120 16,-3 4-152-16,0 5-288 16,-9 5-760-16,-1 2-368 15,-2 8-737-15,-7-4-2024 16,-7 4-1168-16,-11-5 3657 16,-9 5 280-16</inkml:trace>
  <inkml:trace contextRef="#ctx0" brushRef="#br0" timeOffset="18847.99">24734 6586 11978 0,'-4'4'3473'0,"-37"26"-705"0,15-8-3728 0,13-6 2553 0,7-4-857 15,6-4-960 1,6-3-160-16,12 0-97 15,22 3-351-15,2-3-88 16,-2-3 424-16,5 13 472 16,-45-15 24-16,33 9 40 0,-20 12 496 15,2 13 184-15,-15-6-80 16,6 23 57-16,-8 2-273 16,1 5-408-16,-2 1-272 15,1-6-1089-15,-1-16-2800 16,-4-14-3896-16,1-12 4016 15,4-7 2545-15</inkml:trace>
  <inkml:trace contextRef="#ctx0" brushRef="#br0" timeOffset="22168.09">28347 3830 3264 0,'-3'0'2473'16,"-14"1"-657"-16,-3 0-2072 15,12-1 504-15,-8 0 1040 16,-3-2-175-16,1-5-761 15,-4-10-224-15,3 0 312 16,-2-6 536-16,-2-5 248 16,-7 2 145-16,30 26-1369 0,-32-38 1208 15,-10-4-416-15,-16-14-376 16,-3 3-16-16,-12-11-224 16,-8-10 16-1,-13 2 56-15,2-7-136 16,-1 5 232-16,0 0-40 15,10 6-248-15,-5 9 225 16,4 14-137-16,4 7 384 16,6 10-296-16,5 17 192 15,10 0 56-15,3 11-120 16,8 6-24-16,6 8-112 16,13 5-168-1,-9 11-96-15,15-3-184 16,2 14 176-16,0 10-32 15,5 8 112-15,4 8-136 16,0-7-104-16,0-2 232 16,5-9-360-16,-1-15-880 15,6-6-913-15,-6-10-959 16,-3-9-1873-16,-3-9-769 16,-21-21 3906-16,14 1 16 15</inkml:trace>
  <inkml:trace contextRef="#ctx0" brushRef="#br0" timeOffset="22507.75">26272 3088 5393 0,'-2'0'1752'0,"-17"8"721"0,8 2-2161 0,4-3 2080 15,6 1 41-15,-2 7-1561 16,3 15-168-1,0 17-8-15,0 8 64 16,0 24-304-16,-12 5 217 16,-7 8 127-16,19-92-800 0,-22 84 1072 15,2-11-312-15,-5-23-184 16,13-8 56-16,4-25-168 16,8-13-255-16,15-8-137 15,11-19 16-15,38-8-385 16,-3-6 257-16,14-17-248 15,5 1-128 1,-4 6-632-16,-9 10-1897 16,-27 14-1944-16,-21 17-3176 15,-19 10 4208-15,-9 6 2121 0</inkml:trace>
  <inkml:trace contextRef="#ctx0" brushRef="#br0" timeOffset="23525.53">24618 3588 2432 0,'-1'0'320'0,"-4"5"520"15,-3 8-720-15,0-5 1121 16,0-1 639-16,0-2-728 16,4-2-536-16,3-3-248 15,-1-8-40 1,1-3-119-16,-1-8 7 15,-4-18 304-15,6 37-520 16,-10-35 768-16,-4-2 120 0,-9-9 80 16,-11-3-128-16,-1 8 25 15,-11-3-313-15,1-10-96 16,-5 7 40-16,-13 7-256 16,-4 4-80-16,0 13-40 15,-15 6 8 1,2 8 32-16,-9 9 192 15,-2 7-208-15,-4 8-24 16,1 8 144-16,4 1-72 16,2 5 40-16,12-2-24 15,3 10-64-15,12-11 73 16,0 6-225-16,8-5 8 16,11 6-16-16,4 6 8 15,12-1 48 1,8-2-321-16,10-8 81 15,5-2-168-15,3-11-152 16,3 4-2096-16,0-10-1657 16,7-9-1192-16,0-9 2456 15,-10-16 985-15</inkml:trace>
  <inkml:trace contextRef="#ctx0" brushRef="#br0" timeOffset="23804.97">22921 3157 5529 0,'0'0'0'0,"-24"4"3953"0,-2 5-3857 15,4 7 1296-15,3 6 560 16,-1 7-992-16,3 6-439 16,1 15-257-16,8-6-104 15,8 5 112-15,-2-5 176 16,5 0 296-16,-3-44-744 15,12 29 912-15,2 7-280 0,-1-18-136 16,5 7-304 0,9-1-176-16,11-9-16 15,18-4-104-15,2-8-216 16,3-18-480-16,-16-13-1672 16,-3 3-1777-16,-13-10-1648 15,-31 21 3208-15,-12 10 689 0</inkml:trace>
  <inkml:trace contextRef="#ctx0" brushRef="#br0" timeOffset="24371.21">21441 3882 3744 0,'-2'0'1265'0,"2"3"-2034"16,3 3-39-16,12-3 1200 15,1-3 32-15,3-12-288 16,2 0 0-16,-2-17 257 15,5-1 159-15,-8-7 208 16,-3-7 472-16,-2-2 216 16,-11 46-1448-16,0-48 1393 0,-6 3-1 15,-13-15-456 1,-12 2-152-16,1-8-336 16,-17 2-39-16,-7-2-1 15,-4 8 88-15,-6 13-56 16,-5 1-136-16,-2 9 64 15,-3 12-152-15,-3 5-168 16,-6 18 16-16,-8 0-80 16,1 5 56-16,0 5 200 15,0 4-120-15,3 9 8 16,1 6-128-16,10 10 8 16,3-9 64-1,10 11-80-15,20 3-176 16,1-1-144-16,21-5-232 15,5-8-912-15,11-7-1105 16,2-5-2080-16,2-5 584 16,1-8 2953-16,0-8-1096 15</inkml:trace>
  <inkml:trace contextRef="#ctx0" brushRef="#br0" timeOffset="24669.97">20064 3025 6017 0,'0'0'0'0,"-32"0"4129"0,4 12-4257 0,7 8 1432 15,1 4 24-15,-2 5-912 16,0 10-128-16,1 21-184 16,0-1-40-16,8 16 48 15,2-3 272-15,4-5 489 16,7-67-873-16,-4 56 1008 15,4-12-64-15,8-6-320 16,17-12-384-16,1-3-56 16,14-13-56-16,19-9-248 15,2-13-16-15,7-16-536 16,7-11-1200-16,-1-4-2601 16,-26 4-2305-16,-29 28 2818 15</inkml:trace>
  <inkml:trace contextRef="#ctx0" brushRef="#br0" timeOffset="33350.82">6869 7174 1416 0,'-2'-2'168'0,"-16"-10"264"15,12 8-400-15,4 2 144 16,-1 2 360-16,3-4-208 16,0 2-336-1,7-2-40-15,2 0-32 16,12-6 32-16,-2 4 152 15,1-2 264-15,-20 8-368 16,12-6 504-16,4 2 240 0,2-6 57 16,-4 9-129-16,7-8 88 15,-1 7-16-15,8-6-152 16,0 6 0-16,9-2-7 16,0 1-73-16,4-1-72 15,6 1-112 1,-4-1 24-16,18 4 8 15,-6-6 16-15,1 2-16 16,-2 1-16-16,-2 3 24 16,-4 0-56-16,0 0-16 15,-7 5 24-15,16 0 17 16,-3-2-33-16,-3-3 24 16,7 4-64-16,-6-4 152 15,5 1-136 1,-13 4 48-16,13-1-24 0,-4 1-88 15,-3 0-8 1,-7 1-8-16,17 7 56 16,-19-2 40-16,20 0-112 15,-5-2 32-15,-14 1-88 16,16-1 40-16,-16 1 8 16,4 3-64-16,-1-5 88 15,2 2-176-15,-7 3 105 16,3-3-49-16,0 4 112 15,2 0-88 1,0 1-64-16,3-4 56 16,8 3 24-16,-16 0-88 15,5-2 24-15,15 3-40 16,-14 0-16-16,-1 0 48 16,3-3 32-16,-3 5 64 15,3-4-128-15,-1 1 24 16,-6-5 40-16,14-3 56 15,-12-1-112-15,4-4 40 16,-1 2-40-16,1-1 88 16,-2 2-80-1,-4-4 24-15,6 0 56 16,-2 0-200-16,5 0 136 16,-5 0 80-16,-2 0-24 15,3 0 24-15,-7 0-40 16,3-9 96-16,-6 7-80 15,6 2-96-15,-7-4 112 16,-1 4-144-16,0 0 56 16,-7-6-64-16,7 6 96 15,3 0-72 1,-12 0 32-16,15 0-40 16,-3-4-8-16,0 1 0 15,-2-4 16-15,4 0-168 16,-2 0-816-16,1 1-1881 15,-1-8-2888-15,-9-3-2345 16,0-29 4698-16</inkml:trace>
  <inkml:trace contextRef="#ctx0" brushRef="#br0" timeOffset="66296.77">5018 9860 1856 0,'-26'-25'584'0,"8"13"-528"16,22-2-96-16,18 0 312 16,18-6 240-16,19-10-216 15,20 12-112-15,29-8-64 16,-3 2 24-16,9-5 112 15,-5 19 281-15,5-2-57 16,-114 12-480-16,103-7 656 0,-2 1 256 16,-2 1 64-1,-2 5 64-15,2 0 25 16,7 0-65-16,1 0 16 16,-4 0-24-16,4-6-136 15,-1-1-463-15,-21 0-49 16,48 1 472-16,-36-1-288 15,-14 3 80-15,-6 4-176 16,-22-2-24-16,12 2 16 16,-3 0 80-16,-3 0 33 15,0 0 23 1,-26 0-176-16,5-3-64 16,1-8-24-16,-6 5 160 15,-9-2-472-15,9-2 160 16,-19 4-176-16,1-4-24 15,1 7 112-15,-2 3-296 16,-1-3 368-16,4 3-792 16,11 3-865-16,-2 4-399 15,13 4-1449-15,12 5-2192 16,7 15 280 0,-22-5 2889-16</inkml:trace>
  <inkml:trace contextRef="#ctx0" brushRef="#br0" timeOffset="68302.94">18942 18507 1608 0,'-28'-10'232'0,"-13"0"-144"15,17-4-168-15,4 0 80 16,3-1-8-1,2-8-24-15,4 15-8 16,3-5 24-16,2 7 80 16,1-3 232-16,0 7 224 15,5 2-520-15,0 0 0 0,-2 0 1312 16,2 6-696-16,16 5-63 16,15-2 231-16,-5 2 120 15,15 4-48-15,11-3 48 16,5 6 25-16,9 4 127 15,3-2-248 1,19-5-112-16,9 3 16 16,5 8-40-16,-18-3-272 15,71 12 473-15,-49-19-545 16,43 9 280-16,0-12-272 16,7 1-152-16,12-3 144 15,-14 9-48-15,-4-5 88 16,-6-1 112-16,0-8 304 15,-14 2-151-15,-5 4-249 16,-4 1 184 0,-4-9-232-16,-15 3-72 15,-9-7-8-15,-4-11 24 16,-14 6-24-16,-4-3-104 16,-12-3 240-16,-6-4 8 15,-11-11-208-15,-18 18 120 16,0-10-112-16,-7 3-152 94,4 10-112-94,-11-7 168 0,-4 3-160 0,2-6-40 0,-1 0-1328 0,2 2-2449 0,-2 3-3712 0,-4-5-225 0,-3-5 5546 0</inkml:trace>
  <inkml:trace contextRef="#ctx0" brushRef="#br0" timeOffset="73765.35">27355 8971 1872 0,'-7'-5'232'16,"-28"-20"128"-16,12 6-536 15,6 4 136-15,2 1 16 16,6 4-136-16,2 0-208 15,1 0 208-15,-4 5 160 16,-6 5 16-16,-3-3 8 16,-7 3 408-16,26 0-432 15,-21-2 1224-15,-3 2 553 0,5 5-49 16,-3 0-48-16,10 0-239 16,3-3-265-1,9 3-232-15,0 0-88 16,0 3-16-16,8-3-295 15,6 3 95-15,4-5-8 16,9 4-24-16,13-1 112 16,12-4 32-16,7-2 0 15,21 2-143-15,8-2 63 16,12-4-32-16,14 4-264 16,22 0-16-16,8 0-248 15,15-3 112 1,8-4-88-16,11-5 344 15,5-3-312-15,9 5-24 16,14 3-104-16,-4-3 80 16,13-3-24-16,-15-2 312 15,4 4-40-15,1 5 49 16,-14 6-17-16,-10 0-72 16,-7 0 136-16,-17 0-136 15,-13 2 72-15,-3 3-136 16,-14 3-96-1,-4-7-8-15,-9 3-88 16,-1-4 136-16,-11 0-16 16,-18 0-64-16,-11 0-40 15,-13 1-64-15,-19 0 128 16,-4-1-16-16,-11 0 8 16,-5-2 64-16,-10 2-64 15,-4 0-120-15,-3 0 72 16,0 0-112-1,-1 0 24-15,0-4-168 16,-3 1-752-16,0 3 912 16,-2 0-8146-16,-2-7-2352 15,-14-21 3993-15,-13-7 4921 16</inkml:trace>
  <inkml:trace contextRef="#ctx0" brushRef="#br0" timeOffset="76819.98">25194 8601 1720 0,'0'-7'-32'0,"0"-3"32"0,6 0 24 16,1 0-16-16,1 1 8 15,1-1-24 1,4 0 16-16,3 0-24 16,4-3 48-16,7 1-16 15,10-3-16-15,-12-4 16 16,-25 19-16-16,15-17 0 0,10 0 8 15,0 0 0-15,-6 5 24 16,-5 6-32-16,4-8-24 16,-5 1-32-16,0 7 80 15,4-4-32-15,1 2 8 16,-4-2-16-16,1 0 40 16,-1 1-32-1,1 2 8-15,-3-3 16 16,-5 0-56-16,10 6-1696 0</inkml:trace>
  <inkml:trace contextRef="#ctx0" brushRef="#br0" timeOffset="77202.25">25808 8084 1416 0,'0'-4'488'16,"13"-7"-464"-16,19-8-16 0,-14 8 16 16,3-1 32-16,1 2 72 15,-3 4 32-15,1 2-104 16,-6 0-40-16,-1 4-16 16,-2 3 24-16,0-1-16 15,-11-2-8-15,13 3 88 16,-6-1-48-16,5 3 40 15,6 0 16-15,0-5 16 16,6 0-24-16,3 0-24 16,0-7 0-16,1 3-56 15,5-2 64-15,4 2-88 16,-11-2 88-16,-10 1-96 16,8 0-144-16,0 5-440 15,8 0 80-15,3 0-1312 16</inkml:trace>
  <inkml:trace contextRef="#ctx0" brushRef="#br0" timeOffset="81464.67">10012 12048 2704 0,'0'0'0'0,"-89"0"672"16,37-16-1040-16,11-2 72 16,10 13 216-16,5-28-88 15,7-3-80-15,5-12 120 16,7 7 40-16,4-12 88 15,-10 24 56-15,-6-5-48 16,19 34-8-16,-19-24 16 16,-17 12-48-16,4 3 56 15,-6 5 56-15,-1 3 416 16,6 6 280-16,5-1 16 16,11 1-151-16,9-5-1 15,8 0-640 1,0 2 536-16,9 12-368 0,9 12 56 15,1-3 40-15,9 1 8 16,-4 11-72-16,-2 19 144 16,10 11-64-16,-8-8-48 15,18 3-120-15,-2 2-32 16,11 2-16 0,9 4-72-16,9-7-48 15,9-3 16-15,7 4-8 16,2-10-8-16,8 0 152 15,4-6-80-15,2-21-32 16,2 3 24 0,6-13 32-16,-8-11 96 0,1-22-296 15,-4-17 216-15,-3-1-16 16,-2-3 24 0,-10-5-24-16,-9-1 96 15,-14-9-16-15,-16 11 48 16,-3 23 24-16,-11 3 104 15,-11 17 521-15,0 5-257 16,12 6-16-16,6 7-152 16,-18 5-216-16,34 32 8 15,2 12-152-15,7-9-56 16,5 3 48-16,6 4 24 16,-1 12 368-16,-3 6-600 15,3-9-280 1,-3-14 336-16,-2 4 392 15,-1 2-280-15,0-1 48 16,0-18-368-16,-1 2 392 16,1-8 432-16,6-3-688 15,4-8 320-15,6-11-512 16,1 0 400-16,0-6 256 16,6-5-304-1,5-4 64-15,14-4-528 16,6-17 512-16,3 0 304 15,0-10-200-15,3 5-152 16,5-7-368-16,-5-9 488 16,4 8-56-16,-4-6 64 15,-1 9-192-15,-5 1-272 16,-12-9-120-16,-4 7 968 16,-5 18-304-16,-8-6-184 15,2 13-368-15,-13 6 448 16,-7-1 8-16,-6 9 176 15,-6 2-208 1,-9 12-416-16,-7-11 448 16,-3 10 80-16,-10 4 8 15,0 10-32-15,-4-6-352 16,6 8 168-16,-8 3 40 16,11 15 368-16,-15 3-376 15,16 11-376-15,-6 12 712 16,-9-1-192-16,9 9 264 15,9-11-184 1,1-8-184-16,-6 4-88 16,13-3 336-16,-1 0-80 15,13-14-160-15,-9 6 32 16,10-7-80-16,5-10 208 16,-3 0 24-16,1-13-192 15,4-1-120-15,1-6-8 16,-3-6 96-16,9-18 144 15,3 4-256-15,5-8-32 16,7-2 8 0,0-8 312-16,7-16 160 15,4-13-456-15,2 2 128 16,11 13-40-16,0-12-32 16,-2 0 224-16,2-27 160 15,4 7-264-15,1 1 56 16,1-8-408-1,-1 27 840-15,1-15-608 0,4-2 120 16,3 5 8-16,-6 4-80 16,-1-1 168-16,1 6-192 15,1 8 80 1,-7 9 40-16,1-4-152 16,-7 4 120-16,4 4 56 15,-23 6-64-15,51-7-184 16,-51 3 168-16,24-3-128 15,5-4-24-15,0 3 320 16,-3-5-272-16,-1 8 144 16,-9 2-464-16,5 5 432 15,3 4 376-15,-3 5-320 16,-2 5-280 0,-1 4 40-16,0 7 168 15,9 7 416-15,2-3-384 16,6 1-24-16,-1 4-280 15,16 0 184-15,10 9 240 16,6-19-192-16,10 6-112 16,12 0-360-16,7 5 304 15,6 2 320-15,25-9-248 16,11 6-112-16,33-6-264 16,33-3-792-1,65-11-1713-15,66-40-1360 16,54-52 2681-16,-354 56 520 0</inkml:trace>
  <inkml:trace contextRef="#ctx0" brushRef="#br0" timeOffset="85573.34">24140 12113 2168 0,'-30'-20'1456'16,"-41"9"-1448"-16,1-8-376 15,10 0 1552-15,-2-17-327 16,5 9-561-16,8 13 40 16,4-13-16-16,5-7-120 15,11-26 144-15,-10-2-32 16,11-2-104 0,28 64-208-16,-37-77 288 0,6-4 504 15,2-11 545-15,8 10 175 16,15 4-128-16,6 2-464 15,37-9-415-15,11-4-65 16,24-5-136-16,24 0-136 16,30 0-32-16,31 6-80 15,24 6 32-15,28-1-24 16,-33 19-24 0,146-40-8-16,-44 22 8 15,1 12 32-15,2 8-144 16,-2 15-40-16,-82 15-128 15,52 13 272-15,-25 13-32 16,-15 8 80-16,-18 26 8 16,-18 13 264-16,-14 15 264 15,-12 10 232-15,-9 7-8 16,2 16-240-16,-6 2 33 16,-17 4-233-16,-6-1-192 15,-10 7 8 1,-9-7-24-16,-17 0-8 15,-19-2-96-15,2 0 88 16,-20 1 104-16,-12 2 120 16,-10-17 24-16,-10 8 24 15,-6-16-200-15,-1-6 320 16,-12-12 25-16,-13-11-89 16,-11 14-272-16,-15-13 160 15,-9-18 48 1,-20-2-104-16,-18 1-96 15,-23 6-168-15,-22 10 40 16,-23 4 128-16,-29-13 96 16,-12 10-264-16,-15 10 136 15,-11-5 144-15,1-8-88 16,4-27 112-16,9-8-96 16,3-4 57-16,7-8 79 15,5-6-96-15,-2-5-128 16,10-16-256-16,1 19-120 15,13-12 288 1,21 9 56-16,15-2-120 16,18-2-240-16,30 20-240 15,22-6-144-15,27 7 7 16,13-29-503-16,20 28-888 16,5 11-897-16,12-17-1384 15,10 10-2408-15,9-38-873 16,18-21 5322-16,-21 17 1208 15</inkml:trace>
  <inkml:trace contextRef="#ctx0" brushRef="#br0" timeOffset="88709.84">28132 16729 1864 0,'0'0'0'0,"-28"-21"88"0,8 8-192 16,-2 1 96-16,-1 2-64 15,3-4 192-15,-3 8-64 16,1-10-24-16,-9 1 232 15,-11-2 264-15,-17 0 392 16,-8-3 169-16,67 20-1089 16,-77-17 1648-16,-10-7 16 0,-4-2 49 15,-1-12-193 1,2 1-200-16,-4-3-296 16,4-15-239-16,10 1 31 15,11-15-24-15,16-5-272 16,26-6-160-16,23 5-464 15,27-12 40-15,36-12-112 16,33-15 440-16,55-11-200 16,43 6-264-16,34-10 328 15,55-3 112-15,28-5-48 16,33 15 400-16,20 9 64 16,11 27 649-1,-1 40-833-15,-12 25-600 16,-15 23 24-16,-19 23-536 15,-41 31 472-15,-33 23-120 16,-90-5 192-16,66 75 56 16,-86 5 40-16,-31-5 72 15,-30-7 144-15,-36-8 96 16,-16 1 96 0,-16-16 512-16,-38-3-48 15,-24-16-104-15,-50 10-56 16,-47-6 57-16,-49-7-609 15,21-31 88-15,-174 40-216 16,113-47-224-16,-112 19 400 16,-15-14 128-16,8-26 168 15,21-13-208-15,35-14 240 16,39-16-168-16,38-21-160 16,38-17-560-16,33-12-936 15,38-8-1329 1,29-4-2224-16,19 7-4689 15,13-5 3121-15,31 22 4857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16T06:28:55.5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31174 5884 5089 0,'-15'-9'2240'15,"-9"-21"-1064"-15,8 15-568 16,6 9 1209-16,-2-1 191 16,0 5-855-16,0 2-353 15,-6 3 296-15,3 11-136 16,-9 6 224-16,-8 2 73 15,-8 18 79-15,40-40-1336 16,-51 50 1280-16,-8 26-40 0,-4 15-327 16,-9 17 87-1,-5 3-416-15,9 1-320 16,3-3-184-16,7-7-200 16,7-15 136-16,2-17-16 15,9-11-136-15,8-14-168 16,16-17-1296-16,5-9-889 15,8-14-840-15,0-5-615 16,-1-30-217-16,-5-17 1968 16,-10-37 689-16,-17-63 1328 15,17 15-1216 1,14 20-929-16,5 64-103 0</inkml:trace>
  <inkml:trace contextRef="#ctx0" brushRef="#br0" timeOffset="308.57">30195 6170 3680 0,'-1'-13'696'0,"-6"-15"1497"0,7 15-369 15,7 11 457-15,-4-2 903 16,2 4-999-16,-2 4-1001 16,0 27-328-16,-6 27-55 15,-13 10 79-15,-15 19-184 16,-10 17-120 0,41-104-576-16,-47 112 616 0,5 2-176 15,10-15-200-15,11-7 0 16,7-20-40-16,12-14 8 15,6-16-232-15,16-4 312 16,22-18 73-16,0-8 71 16,17-9-104-16,12-13-232 15,1-19 32-15,11-8-240 16,-6 1-864 0,4 0-1265-16,-8 8-2736 15,-18 12-4217-15,-7 16 4321 16,-42-4 2665-16</inkml:trace>
  <inkml:trace contextRef="#ctx0" brushRef="#br0" timeOffset="1664.15">25107 6686 6377 0,'-93'-19'4369'0,"56"5"-4313"16,12-11 728-16,4-33-288 15,10-24-528 1,9-31-264-16,13-41-144 16,29-32 280-16,31-2 56 15,32 0 192-15,25-6 104 16,40 13 1112-16,36 12 233 15,35 21-569-15,35 23-296 16,33 31-128-16,31 39-416 16,9 41-376-16,-9 60 40 15,-36 50-16-15,-43 37-136 16,-58 25-352-16,-57 8 552 16,-62-1 192-1,-61-6 112-15,-35-22 384 16,-65-2 432-16,-67-12 376 15,-61-4 713-15,-61-3-633 16,-48-8-296-16,-32-29-568 16,-6-26 177-16,18-25-321 15,27-15-480-15,44-15 72 16,61-16-769-16,71-18-1695 16,64 12-3249-16,55 4-4305 15,73-10 5217 1</inkml:trace>
  <inkml:trace contextRef="#ctx0" brushRef="#br0" timeOffset="2562.9">31491 12602 9378 0,'-17'0'3064'0,"-46"0"-223"15,5 10-4049-15,25-15 119 16,-4 6 513-16,-3-5-512 16,-9-2-320-16,-10-3 807 15,-12-42 1042-15,-2 7 519 16,-9-19 400-16,5-29 40 15,77 92-1400-15,-51-115 801 0,10-37 55 16,32-13-56 0,27 8-224-16,57-26 80 15,47 7-304-15,48 1-336 16,35 18-120-16,29 1 16 16,23 23 128-16,4 29-112 15,1 36-208-15,-12 50 56 16,-11 16 184-16,-16 22 96 15,-18 14-80-15,-27 30 136 16,-28 15-200-16,-27 18 96 16,-27 28 216-1,-25 0-24-15,-15 14-40 16,-29-3 160-16,-11 8-208 16,-16 0-144-16,-11-16 288 15,-19-4 32-15,-14-7 8 16,-17-8 129-16,-6-14 127 15,-23-11 8-15,-22-24-248 16,-20 9 48-16,-22-5-120 16,-20-15 88-16,-14-20-296 15,-5-10 688-15,1 1 184 16,11 4-800 0,23-14-80-16,27-10-1184 15,14-20-320-15,29-9-2241 16,12 10-4041-16,9-10 73 15,22-23 6297-15</inkml:trace>
  <inkml:trace contextRef="#ctx0" brushRef="#br0" timeOffset="5733.66">11932 11095 2168 0,'-12'-5'360'0,"-30"-50"560"15,15 22 112-15,-4 2 817 16,-7-9 23-16,12 15-175 15,2-3-321 1,6 17-56-16,9 7-416 16,9 4-904-16,9 6 448 15,18 7-23-15,-27-13-425 16,39 19 552-16,24-4 88 0,9 5 64 16,13 0-96-16,11 4 56 15,15-7-104-15,6-9 561 16,6-1-209-16,4 0-120 15,12-1-176 1,11-2-192-16,0 0 56 16,-8-8-168-16,-4-2-328 15,-12 2 456-15,-25 0-143 16,-11 7 103-16,-18 2-208 16,-9-4-40-16,-4-1-112 15,-11 0-40-15,-16 0-16 16,4 1 16-16,-12 2-104 15,3-2-528-15,-21-1-1145 16,2-4-1888-16,-8 4 3665 16,-1 10-14075-1,-6 19 11347-15,7-9 1472 0</inkml:trace>
  <inkml:trace contextRef="#ctx0" brushRef="#br0" timeOffset="6357.28">16003 11274 1992 0,'-13'-5'464'0,"-36"-18"880"0,23 7-576 15,4 3 1033-15,4 6-265 16,8 3-608-16,10 0-528 16,12 7-87-16,15 7 431 15,18-4 336-15,19 2 288 16,13-6 65 0,-77-2-1433-16,91 8 1232 0,14 8-8 15,10-2-120-15,15 6 25 16,5-25-49-16,3 12-128 15,4 3-328-15,6 6-184 16,-13-1-64-16,-12-4-120 16,-12 2 16-16,-9 2-120 15,-13 1 345-15,-9 8-513 16,-18-4 200-16,-10-13 40 16,2 10-184-16,-25-7-16 15,-2-5-72 1,-6 6 112-16,-6-5-464 15,-12 11-921-15,0-18-1623 16,-3 1 2944-16,0 0 0 16,-35 0-19308-16</inkml:trace>
  <inkml:trace contextRef="#ctx0" brushRef="#br0" timeOffset="31144.24">9528 12661 1800 0,'0'-13'-48'0,"0"-23"64"16,-5 11-8 0,-6 7 0-16,-2-4-40 15,-1-8 40-15,-4-8 16 16,7 4 56-16,3 11 288 15,0 2 296-15,5 5 272 16,1 3-136-16,2 13-800 0,-2-18 769 16,2 13 223-16,0 5-992 15,0 0 1680-15,0 3-944 16,4-6-135-16,10 6-89 16,2-3-104-1,11 6 40-15,12-2 104 16,1-1-40-16,0-3-56 15,-1-7 72-15,5 6 24 16,1 2 16-16,7-2 1 16,-3 6-73-16,-9 0-112 15,36-1 64-15,-10 0 8 16,1 1-128-16,2 6-48 16,2-1 64-16,2-4 104 15,6-3-136-15,4-7 56 16,2 13-280-1,5-2 96-15,-10 6 81 16,-3-2-121-16,-4-7 0 16,-4 2 72-16,-2 2 48 15,0 2 88-15,-15-5-320 16,13-5 424-16,-2 0-16 16,-9-3-240-16,-4 3 72 15,-2 3-32-15,-6-1-24 16,-16-2-8-16,-2 3-136 15,-3-3 56 1,-7 0 40-16,-8 2-88 16,4-4-56-16,-10 7-104 15,0-5-168-15,0 5-1008 16,-2-5-2081-16,-4 2-4080 16,-7 1-577-16,-16 10 5762 15</inkml:trace>
  <inkml:trace contextRef="#ctx0" brushRef="#br0" timeOffset="34283.29">7669 14137 2640 0,'-32'0'712'16,"-21"8"0"-16,16-7-488 16,8 0 593-16,13 3-1 15,-8-8-16-15,18 2-248 16,6 2-552-16,24-9 552 15,11 13 24-15,5 2 320 16,11-10 305-16,-51 4-1201 16,55 4 1312-16,12-13-208 0,12 14 401 15,8 5-457-15,10 0 368 16,-4 0-344 0,9-11-31-16,-6 2-17 15,2 4-232-15,-5-2 216 16,-5-8-432-16,-6-4 112 15,-7 0-359-15,-11-3 15 16,-9 8 104-16,-14 8 424 16,1 1-416-16,-16 0-104 15,-9-5 40-15,1 1 296 16,-8-5-256-16,-7 3-40 16,-3 2-336-1,0 7 353-15,0-6 239 16,0-3-736-16,0-5 336 15,0 1-584-15,0 12 464 16,0 1 216-16,0-11-256 16,0-2-264-16,0 3-400 15,6 2 95-15,1-3-527 16,1 2-1032-16,-5-4-2529 16,-3-19-5145-16,-19-22 1352 15,-12 19 6010 1</inkml:trace>
  <inkml:trace contextRef="#ctx0" brushRef="#br0" timeOffset="35942.01">7000 12532 1128 0,'0'0'0'0,"-19"-5"-16"0,-2 0 16 16,2 0 16-16,3-4 184 15,-2 5 64-15,4-6-64 16,4 10 8-16,4 7-56 16,-2-9 96-1,1 2-88-15,4 0-40 16,3 0-120-16,-3 0 296 0,1 5 208 15,-1-1 136-15,3 3 97 16,0-7 87-16,0 3-24 16,3 4-80-16,-3 8 16 15,7 2-120-15,-4-22-240 16,3 25-72-16,-1-10-135 16,-5 2-25-16,-6 1 32 15,-1-3-40 1,-2 0-88-16,-6 0 104 15,-6-3-24-15,-1-2-72 16,1-1 216-16,-1 4 160 16,1-1 48-16,0 1-16 15,8-11 0-15,3 0-112 16,2 4-152-16,2 4-152 16,6 0 32-16,0-5-80 15,3-5 16 1,5 2 136-16,2 6-64 15,3 2 176-15,6 0 104 16,3-8 65-16,2 6 39 16,15-3-128-16,1 5 192 15,2-8 72-15,11 1-368 16,9 4 104-16,2-2-336 16,15-2 400-16,1 2-24 15,16 0-128-15,4 0-8 16,-1 5 40-1,-1-3-136-15,-8-4 137 16,-3 2-153-16,-12 5 136 16,-3 0-56-16,-5 4 16 15,-17 10 1056-15,6-27-1688 16,-8 8 984-16,-9 4-832 16,-13 2 920-16,12-3-464 15,-12-1-64 1,3-2 416-16,-5-2-376 0,-7 3-128 15,-4 0 96 1,-2 3-344-16,-7 0 480 16,5-3-336-16,-6-5 264 15,4 7-608-15,-7-6 488 16,0 2-112-16,8 0-1344 16,-5-2-1336-16,0-9-3458 15,7-6 65-15,14-41 1008 16,-24-4 3529-16</inkml:trace>
  <inkml:trace contextRef="#ctx0" brushRef="#br0" timeOffset="39840.68">9591 14107 4833 0,'-37'0'1848'0,"17"-15"-1840"16,14 5-168-1,6 2 296-15,0 0 448 16,0 9-544-16,24 3-120 15,16 22 24-15,10 9-88 16,4 0 64-16,11 17-104 16,4-7 128-16,-69-45 56 0,77 47-32 15,3-22-104-15,11 0 40 16,7-1 128-16,-3-2 112 16,4-7 168-16,2-7 160 15,-1 1 48 1,5-3-192-16,3-3 80 15,1-16 40-15,0-3-95 16,7-1-97-16,1-1-80 16,6 11 112-16,2-14 152 15,8-22-240-15,18-3 40 16,0-12-184-16,6 15 48 16,15 3 256-16,-2-38-360 15,8 15 40-15,9-6-24 16,8 9 16-1,-1-4 8-15,14-15 224 16,-7 8-152-16,4 2-296 16,11 6 360-16,-5-1-32 15,2 10 96-15,-5 9-224 16,1-9-416-16,9 1 328 16,-5 12-32-16,4 14 296 15,-2 1-48-15,11 7-360 16,8 3 400-16,2-8 56 15,0 20 800-15,-15-6 225 16,-14 5-529 0,-27 1-80-16,-25 7 280 15,-10 5 424-15,-17 13-655 16,-13 5-705-16,4-5-96 16,-2-7 184-16,7 0 488 15,-6-1-568-15,-2-2-256 16,-9-4-16-16,-9 3 224 15,-3 2 808-15,-18 2-696 16,-7 3-120-16,-7-3 272 16,-17 6 272-1,1 4 816-15,-2 10-800 16,-10-5-160-16,-8 1 64 16,-1 14 65-16,3 2 799 15,-11 1-1120-15,-4-3-200 16,-4 6 368-1,-7 18-192-15,-3-4 536 0,0-5-784 16,-13 1 208-16,-1 12 8 16,-2-2 24-1,3-4 352-15,2-16-336 16,-4-2 128-16,5-6-504 16,1-5 72-16,1-13 576 15,1 0-472-15,-4-2 32 16,2 1-208-16,1-16 32 15,-2-2 520-15,4-5-248 16,1 6 160-16,-2-5-496 16,-1 9-8-16,3-3 432 15,2-9-680 1,3-1 736-16,-1 5-1064 16,1-7-424-16,0 11-233 15,0 1-679-15,-4-14-825 16,-2-12-1944-16,0-4-424 15,-12 3 672-15,-4-1 3169 16,-17-29 96-16</inkml:trace>
  <inkml:trace contextRef="#ctx0" brushRef="#br0" timeOffset="40280.56">18961 13700 5913 0,'-2'0'2184'0,"-12"5"553"16,-1 5-3241-16,7 4 984 15,-6 8 1160-15,8 9-544 16,1-19-824-16,5 8-47 16,3 5 87-1,3 14 272-15,4 3 552 16,-4-11 240-16,-6-31-1376 0,4 44 1337 15,-4 0-609-15,3 19 184 16,0-3-64-16,-3-3 112 16,0-17-528-16,0-16-872 15,5 5 1048-15,-5-19-272 16,3 6 145-16,4-13-97 16,2 2-368-16,1-5 128 15,9-8 256 1,8-7 352-16,10-1-520 15,6 2-160-15,26-5-160 16,7-2 360-16,12-26-192 16,15-9-120-16,4 2-296 15,-4 15-112-15,-12 10-496 16,-41 1-1521-16,-31 12-2088 16,-36 7-2752-16,-68 12-441 15,-34 26 5674-15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T" name="resolution" value="1" units="1/dev"/>
        </inkml:channelProperties>
      </inkml:inkSource>
      <inkml:timestamp xml:id="ts0" timeString="2024-03-16T05:44:20.40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4-03-16T05:44:21.456"/>
    </inkml:context>
  </inkml:definitions>
  <inkml:trace contextRef="#ctx0" brushRef="#br0">15387 6301 0,'0'0'0,"0"0"0,0 0 15,0 0 1,76 58-16,-57-38 16,-1 20-16,-1-51 15,-22 35-15,74 40 16,-62-35-16,33 28 15,64 88 1,-104-145 47,0 0-1,0 0-15,0 0 0,0 0 0,0 0 0,0 0 15</inkml:trace>
  <inkml:trace contextRef="#ctx1" brushRef="#br0">1707 7124 944 0,'-3'0'8'0,"-13"-3"184"0,-2-4 840 0,-7-3 880 15,7-4 25-15,8 4-297 16,1 4-648-16,1-1-175 15,6 7-225-15,-1 0 584 16,3 0-1176-16,8 4 2280 16,-8-4-2280-16,29 15 769 15,-10 8-161-15,18 16-256 16,1 1 128-16,4 9-24 16,21 5-96-16,-6 2-64 15,-1-9-32-15,5 2-80 16,-8-8-96-16,3-2 88 15,-15-2-8-15,-3-16-128 16,-6 3 48-16,-9-5 48 16,1-5-40-16,-5-7 0 15,-13 0-24 1,2-7-104-16,-6 0 160 16,6 0-104-16,-3 0 32 15,-5 0-56-15,0 0 0 16,5 0-16-16,-5-4 8 15,0 4 8-15,0 0-40 16,-5 0-256-16,5 0 296 16,0 0 0-16,5 1-3408 15,-4 3 847-15,2 3-1768 16,2 6-1864 0,2 3 4625-16</inkml:trace>
  <inkml:trace contextRef="#ctx0" brushRef="#br0" timeOffset="9987.33">13523 12905 0,'0'0'0,"0"0"0,0 0 15,0 0 1</inkml:trace>
  <inkml:trace contextRef="#ctx0" brushRef="#br0" timeOffset="17906.98">15015 11324 0,'0'0'0,"0"0"0</inkml:trace>
  <inkml:trace contextRef="#ctx1" brushRef="#br0" timeOffset="17541.47">1523 8556 376 0,'-10'0'0'0,"-4"1"64"0,-6 2 336 15,3-3 376-15,5 0 528 16,3 0-80-16,-1 0-191 16,2 0-49-16,7 0-328 15,-3 0 96-15,4 0-752 16,-1 0 776-16,1 0-776 15,0 0 0-15,6-3 1497 16,12-9-1033 0,-4-3-24-16,7-19-184 15,8-9-192-15,8-13 72 16,5 0 32-16,-4-4-88 16,4 3 136-16,-4 10-312 15,1-11 128-15,-2 18 80 16,-13 6-144-16,5 16 0 15,-10-2 48-15,-5 6 24 16,-1 7 232-16,-2 4 8 16,-7 3 88-16,0-2-40 15,1 2 0 1,0-4-24-16,1 4 16 16,-2 0-135-16,0 0 15 15,3 0 16-15,7 5 24 16,5 1-96-16,4 8-24 15,-1 5-64-15,17 2 88 16,4 9-120-16,9 12 112 16,5 12 40-16,-5 0 8 15,15 0 24 1,-6-4-24-16,-3-4 8 16,-17-10-160-16,-2-11-40 15,-10 0 104-15,-10-5-344 16,-5-3-1192-16,-2-6-2033 15,-1-2-2816-15,-2-7 1392 16,1 1 4817-16</inkml:trace>
  <inkml:trace contextRef="#ctx0" brushRef="#br0" timeOffset="19439.99">15246 12300 0,'0'0'0,"0"0"15,0 18 32,24-18-47,-30 24 16</inkml:trace>
  <inkml:trace contextRef="#ctx1" brushRef="#br0" timeOffset="19607.99">697 9651 776 0,'0'0'-24'0,"-2"0"0"0,-3 1 88 0,2 3 88 16,-3-2 432-16,1 2 680 16,-3-3 184-16,3 3-335 15,5-3-353-15,0-1-760 16,0 0 1968-16,5-6-920 16,8-8-287-1,-4-3-177-15,2-11-8 16,2-9-392-16,13-10-8 15,12-9 160-15,7-5-136 16,3-8-160-16,-9-2-24 16,3 5-32-16,1 3 48 15,-5 14 16-15,-9 9 56 16,10 16-40-16,-22 5 24 16,7 5 112-16,-6 12 88 15,-3 2 152-15,-1 11 24 16,0 15-79-1,1 16-17-15,4 3-40 16,-4 13-96-16,-1 1-8 16,5 3 96-16,-6-2-24 15,1-2 40-15,1-8 152 16,-1-7-24-16,1-12-352 16,-6-1 24-16,1-8-96 15,0-2 88-15,-1-9-208 16,-4-3 200-1,5-6-80-15,-1-2 96 16,-5 0 200-16,7-10-280 16,-3 0 64-16,6-5-120 15,-3-3-128-15,2-8-264 16,2-12 488-16,7 2-160 16,12-4 104-16,-10-6 176 15,11 0-64-15,2 1-88 16,5-1-136-1,3 6 128-15,-5 6 24 16,-11 8-56-16,-4 11-88 16,-1 1 24-16,-1 10 24 15,-4 4 56-15,0 3-32 16,1 7-64-16,-1 5 152 16,13 1 64-16,-3 8 48 15,3 14 33-15,3-1 167 16,5 9-72-16,0 6 48 15,2 5 8 1,0-4 88-16,-9-6-272 0,-4-9-80 16,-5-11-256-1,0-7-336-15,-6-4-1585 16,1-10-2143-16,-12-6-3754 16,-4-6 2001-16,-3-2 5393 15</inkml:trace>
  <inkml:trace contextRef="#ctx1" brushRef="#br0" timeOffset="20503.41">1462 9577 456 0,'0'0'-8'0,"0"0"8"0,0-4 128 16,-5 1 712-16,3-7 1096 15,-6 4-23-15,3 2-121 16,4 0-184-16,-2 2 49 16,1 2-289-16,-1 0-280 15,1 6-64-15,2-6-1024 16,0 19 1177-16,-5 12-201 15,2 10-168-15,-2 33 312 16,1-4-400-16,2 4-351 16,2-11-193-16,0-19-192 15,0 5-192-15,5-19-1145 16,6-11-2240-16,2-4-3136 16,1-10 928-16,1-5 4361 15</inkml:trace>
  <inkml:trace contextRef="#ctx1" brushRef="#br0" timeOffset="26078.13">15365 5448 3088 0,'0'0'0'0,"-42"0"16"0,21-4 0 15,-3-2 8-15,3-2 80 16,-1-4 208-16,-1-6 160 15,4-1 0-15,-2-8-47 16,5-1-41-16,-3 2 152 16,3-12 424-1,16 38-960-15,-24-39 1112 0,-2-4-40 16,9 3-39-16,-1 1-193 16,8 0-256-16,9-4-200 15,1-12-176-15,16 1-88 16,11-9-80-16,0 3 192 15,12-8-112-15,-4 4 32 16,4 5 64-16,2-1-136 16,7-2 48-16,9 0-96 15,8 1 56-15,11 2 64 16,2 15 64 0,-1-7-128-16,2 8 184 15,1 8-55-15,4 8-17 16,5 3-72-16,1 7-152 15,-11 12-16-15,-4 5 32 16,-3 14 88-16,1 7-8 16,0 15 112-16,6 6-64 15,-5 4 120-15,-9 7 160 16,-2 5-144-16,-13 1-160 16,4 5 40-1,-12 1-16-15,-16 7 160 16,-4-3 32-16,-11-5 8 15,-9 9 104-15,-15 0-112 16,-16 3 128-16,-12-4-72 16,-12 2-55-16,-15-1 71 15,-12-6 200-15,-13 0-264 16,-16-7-24-16,-7-18 64 16,-5 5-56-1,-8-20-128-15,-12-1 24 16,10-24-144-16,-3-30-160 15,16-13-288-15,12-17-272 16,30 0-208-16,44 16-1433 16,26-16-2992-16,35 9-2241 15,35-6 5874-15,-46 38-1096 16</inkml:trace>
  <inkml:trace contextRef="#ctx1" brushRef="#br0" timeOffset="26982.75">19221 5244 3024 0,'-27'0'88'0,"-25"0"-64"0,22 0-32 15,-10 0 0-15,8-2 88 16,-7-13 328-16,4-13 264 15,9-2-159-15,2-19-265 16,2-1-24-16,6-22 208 16,8-17 200-1,8 89-632-15,-5-102 976 0,8-4 664 16,26-9-423-16,19-2-441 16,22 4-360-16,20 10-152 15,21 9-176-15,8 24 72 16,14 15-32-16,5 28 8 15,13 21 96-15,-4 9-96 16,-6 25 152-16,-6 18-144 16,1 1 32-1,-25 16-64-15,-10 2 40 0,-18 10 56 16,-14 7 8 0,-12 10 225-16,-16 2-169 15,-13-12 88-15,-14-2-72 16,-14-5 144-16,-8 6 240 15,-26 3-176-15,-12-4 104 16,-12 0-120-16,7-8-144 16,-5-4-112-16,9-22-56 15,-11-1 105-15,-3-5 15 16,-6-16 48 0,-16-2-8-16,-15-10-160 15,-13-5-88-15,-8-4 24 16,-15-3-16-16,-9-5-8 15,0 1-8-15,4 2 136 16,7 2 56-16,5 2-232 16,26 2-16-16,23-2-136 15,12-2-544-15,24-7-1513 16,15 0-2520 0,16-5-3696-16,4 2 3552 15</inkml:trace>
  <inkml:trace contextRef="#ctx1" brushRef="#br0" timeOffset="28667.71">1508 9535 480 0,'-3'0'-32'0,"-3"0"8"0,1 0 24 0,-5 0-16 16,5-4 40-16,0-2 112 15,-3 0 144-15,4-4 240 16,2 6 472-16,-1 0 144 16,3 4-1136-16,0-2 1553 15,0 2-1553-15,-2 0 520 0,2 0-520 16,0 1 1200-16,7 3-488 16,-3-2-40-16,4 2-104 15,-3 2-80 1,10-1 129-16,4 4-297 15,8 2 216-15,-6 3-120 16,6 0 160-16,12 2-32 16,-10 4-64-16,0 1-48 15,-2 0-152-15,-3-2 120 16,-5 1-23-16,0-1-177 16,-4-4-80-16,-1-5-72 15,-9-3 8-15,-2 1-72 16,7-6-1353-16,-5 1-2295 15,1-3-2474 1,-3 0 3226-16,-3-5 2408 0</inkml:trace>
  <inkml:trace contextRef="#ctx1" brushRef="#br0" timeOffset="29113.6">2012 9593 776 0,'0'0'0'0,"-5"0"192"0,0 5 640 0,-1 2 72 16,-2 6 712-16,-2 0-127 15,5 4-561-15,1 8-88 16,-1 4-72-16,5 9-176 15,0-1-63-15,0 1-137 16,0-38-392 0,1 40 112-16,7-1-136 0,-3-7-48 15,0-4-296-15,-3-6-1057 16,1-6-767-16,0-6-521 16,-3-6 817-16,0-4 1896 15,0-10-776-15,-3-9 776 16,-2-1 32-16,0 1-40 15,0-3 264-15,-3 4 144 16,7 5 48-16,1-2-120 16,0 9-344-16,9-4-56 15,1-5-360 1,8 0-392-16,1-2 712 16,-5 12-384-16</inkml:trace>
  <inkml:trace contextRef="#ctx1" brushRef="#br0" timeOffset="29293.84">2191 9545 952 0,'-4'0'496'0,"-4"0"536"0,-4 5 888 0,3 1-583 16,4 11 967 0,5 13-471-16,0 5-625 15,5 27-288-15,-4 3-304 16,-1 8-552-16,8-7-240 15,-1-4-1088-15,-7-62 1264 0,13 44-4745 16,3-19-1120-16,-7-15 5241 16</inkml:trace>
  <inkml:trace contextRef="#ctx1" brushRef="#br0" timeOffset="30682.57">23321 5155 3088 0,'-7'-1'48'0,"-33"-18"48"0,11 4-72 16,3-13 424-16,-10 3 1377 15,5-11 959 1,-1-20-479-16,6 0-465 16,2-13-432-16,-1-4-143 15,4-20-49-15,5 4 40 16,16 89-1256-16,-5-102 1080 0,32-5-527 15,25-5 127-15,25-2-456 16,25 0-160-16,31 2 144 16,25 10-96-16,2 26 32 15,10 37-40 1,10 30 112-16,-6 31 168 0,-10 37-232 16,-8 37 8-1,-18 20-48-15,-28 18-40 16,-34 4 456-16,-28-1 200 15,-32 0 17-15,-16-22 167 16,-24 1 48-16,-39-14-104 16,-28-4 208-16,-30-15-327 15,-26-14-1-15,-22-16-80 16,-12-19-248-16,-16-18-136 16,-10-15 40-1,3-26 0-15,10-11-96 16,32 8-424-16,34 0-64 15,20-1-752-15,35-8-1161 16,25 4-3400-16,36 2-6601 16,32-15 5104-16,-17 29 4322 0</inkml:trace>
  <inkml:trace contextRef="#ctx1" brushRef="#br0" timeOffset="36328.22">3070 11201 1392 0,'-4'0'-24'0,"-44"0"120"16,-1 0 456-16,21-4-88 16,5-5-40-16,9-8 128 15,4 5-80-15,0 0-184 16,7 1-112-16,2-8 88 16,7 2 89-16,7 6 15 15,-13 11-368-15,21-14 880 0,8 8-64 16,12 0 136-16,6 2-8 15,25 4-159 1,5 4-241-16,-18-3-296 16,31 3-24-16,21-3-80 15,-36-5 16-15,26 2 48 16,3 2 40-16,39 2 48 16,-50 2 96-16,-3-4-40 15,3 0-8-15,10 5-56 16,-13-5-72-16,1-4-32 15,-9-3-40-15,-4-6 8 16,3 8 17 0,-9-2 103-16,-3 8-24 15,-20-1-144-15,17 0 144 16,-3 4 32-16,-9 1-80 16,2 7-40-16,1 1 16 15,2-12-56-15,2 5 48 16,-3-2-88-16,-1 5 24 15,4-4-40-15,-8-5-16 16,2 0 40-16,-10-4-64 16,19 5 48-1,-11 13 16-15,1-2 8 16,-12-4 288-16,17 5-144 16,-6 2-216-16,-1 3 144 15,9-5 24-15,-8-10-96 16,11 1 48-16,0-4-16 15,2-4-48-15,9 4 16 16,-8-9 24 0,4 3 16-16,4-4 113 0,1 1 7 15,7 9-48 1,5-3 40-16,7 3-48 16,-5-2-232-16,8-3 120 15,-5-3 56-15,9-2 32 16,6 3-16-16,-2-7-176 15,-10 5 64-15,5 3-128 16,-3-12 152-16,9 3-56 16,4-12 160-1,-7 4-88-15,-1 5-120 16,-9 8 8-16,6 7 32 16,-2 11-48-16,-7 5 0 15,-1 2-280-15,1 4-96 16,-1-5-72-16,10-4 48 15,1-10-553-15,5-15-375 16,3-14-448 0,1 2 7-16,1-9-1463 0,-10 13-2370 15,-14 13 3826 1,-50 13-184-16</inkml:trace>
  <inkml:trace contextRef="#ctx1" brushRef="#br0" timeOffset="38641.85">27606 5186 3632 0,'0'0'0'0,"-72"0"1313"0,19 5-705 0,8-5 1592 16,-8-18-255 0,0-15-193-16,-4-8-152 15,12-11-295-15,14-25-457 16,7-12 16-16,19-18-328 16,34 1-360-16,-29 106-176 15,44-101 184-15,17-2 144 0,14 10-72 16,18 5 24-16,21 18 136 15,22 22 16-15,12 31-231 16,6 23 111-16,1 37 32 16,-4 25 192-16,-27 12-88 15,-33 14 24 1,-36 9 616-16,-36 4 136 16,-16-4-143-16,-35 2-209 15,-27-5 144-15,-14-9-96 16,-12-14-624-16,-9-23 224 15,-2-15-159 1,-5-18-225-16,1-8 120 0,-7-7-184 16,4-12-8-1,18-23-248-15,18 3-497 0,18 9-1287 16,19 2-2033 0,16 5-2488-16,6 9-4249 15,8 1 10738-15</inkml:trace>
  <inkml:trace contextRef="#ctx1" brushRef="#br0" timeOffset="52662.29">15461 6340 3312 0,'-24'5'32'0,"-2"0"72"15,-1-1-48-15,1 0-8 16,4-4-16 0,3 0 8-16,-1 0 160 15,4-4 320-15,7-1 321 16,4-7 199-16,2 10-96 16,3-6 152-16,0 8-1096 0,0-6 1153 15,5 2-89-15,1 2-8 16,7 2-200-16,0 0-104 15,6 5-112-15,16 7-175 16,-1 6-193-16,8 2 64 16,-2 1 120-16,6 0 8 15,2-1 56 1,-9-3-168-16,11 2-16 16,4 0-80-16,-3-3 64 15,-1 1-184-15,-7-1 0 16,20-2 64-16,-15 1-72 15,2-4 120 1,-10 3 8-16,-3-5-135 0,-15-2 175 16,6 1-8-16,-11-7-8 15,-2 0-96-15,2-1-88 16,-5 0-24 0,2 0-16-16,-8-5-32 15,4-2-96-15,0-1-528 16,4 2-2025-16,4-4-2800 15,9 6-1545-15,11 2 5826 16,-33 2-2096-16</inkml:trace>
  <inkml:trace contextRef="#ctx1" brushRef="#br0" timeOffset="53501.17">19179 6473 3488 0,'-22'0'24'0,"-17"0"40"16,21-6 16-16,7-2 208 15,3-2 80-15,5-2 337 16,0 3 407-16,3-2-152 16,0-3 8-16,11 4 0 15,-1 0-31-15,6 1-65 16,-16 9-872-16,29-9 816 15,-4 9-88-15,14-2 72 0,12 2-40 16,2 2-79 0,14 3-97-16,6 3-192 15,-1-2-56-15,6-2 120 16,14-1-160-16,-6-1 32 16,-1 1-200-16,-3 4 248 15,-11-6 104-15,-2 4 0 16,-5 0 81-16,-6 0-89 15,-10-2-40-15,0-7-48 16,-5 0-224 0,-4-2-24-16,-22 1-104 15,1 0 112-15,-12 1-96 16,-2 4-168-16,-4-3-1072 16,0 3 1192-16,0 2-8082 15,3 3 1080-15,22 9 2562 16</inkml:trace>
  <inkml:trace contextRef="#ctx1" brushRef="#br0" timeOffset="54260.89">23202 6673 4328 0,'-18'-5'1689'0,"-17"-10"-1017"0,24 5-880 0,11-4 120 15,3-2 480-15,0-2 568 16,7-1 64-16,3 3-399 16,15 0-97-16,0 2 32 15,10 7 176-15,17 4 144 16,-55 3-880-16,45 0 960 0,24-4-216 16,6 4-79-16,5 0-225 15,0 0-144-15,4-3 8 16,-1 0 0-1,-3 0-16-15,-6-1 16 16,-6 4 104-16,-8 0-112 16,-15 0-16-16,-1 0-168 15,-15 4-32-15,6-1-24 16,-14 2-24-16,0-4-224 16,3-1-1264-16,13 0-2097 15,-15 0-2704-15,15 0 2912 16,-16 0 489-16</inkml:trace>
  <inkml:trace contextRef="#ctx1" brushRef="#br0" timeOffset="54981.34">27371 6629 3976 0,'-5'0'1505'0,"-19"-8"1007"0,19 8-3200 0,5 0 688 16,9 0 72-16,1-2 768 15,9-2 160-15,9 2-143 16,13-2-113-16,1 0-120 15,21 0-96-15,-4 4 248 16,-59 0-776-16,56-6 1040 16,-3 6 89-16,0 0-105 0,-2-4-360 15,-9 3-32-15,1-3-88 16,4-1-168 0,-4 3-112-16,-3-2-56 15,-5 0 41-15,4 2-137 16,-20 2 40-16,-1-4-16 15,-12 4 56-15,2 0-184 16,-4 0-32-16,-4 0 24 16,0 0 0-16,0 0 0 15,-4 0-5233-15,-1 0 191 16,1 0-1175-16,-17 0 3265 16</inkml:trace>
  <inkml:trace contextRef="#ctx1" brushRef="#br0" timeOffset="66057.89">11442 5572 2760 0,'-53'8'192'0,"-13"8"-136"16,21-7 80-16,-8-9 32 15,-5-3 40-15,4-8 64 16,-10-8-48-16,-2 7 320 16,3-6 201-16,-6-1 71 15,4-13 224 1,-6 6 240-16,71 26-1280 0,-64-36 1425 15,9-7-105-15,10 1-256 16,15-24-440-16,9 1-248 16,18-8-264-16,12-9-80 15,33-12 72-15,17-10-56 16,22 3 24-16,20 6-136 16,21 12-24-16,22 12-32 15,15 25 120-15,9-1 112 16,9 12 72-1,9 9-160-15,-18 16-112 16,-19 10 72-16,-9 14 160 16,-15 17 201-16,-26 13 191 15,-12 18 96-15,-21 14 168 16,-18 6-24-16,-21-2 64 16,-14 1-64-16,-10-6-215 15,-4 4-121-15,-19-2 88 16,-18-9 136-1,-22 1 104-15,-15 3-184 16,-15-16 16-16,-14-3-136 16,-18-8-296-16,-14-2 169 15,-5 1 7-15,-13-27-32 16,-12-5-24-16,20-11-48 16,13-6-280-16,19-23-40 15,23-1-64-15,17 2 56 16,17-2-352-16,23 6-1009 15,18-4-1807 1,8 17-2122-16,6 1-2495 16,18 9 4624-16,-6 0 545 0</inkml:trace>
  <inkml:trace contextRef="#ctx1" brushRef="#br0" timeOffset="80825.77">1479 13308 2600 0,'-3'0'-16'0,"-3"0"72"15,-4 0-24-15,-4 0-192 16,4-4 112-16,-4 0 200 16,1 2-32-16,-2-2-112 15,-4-2-96-15,5-2-8 16,-4-2 232-16,2-2-56 15,16 12-80-15,-18-14 56 0,-1 0-192 16,3 1 48-16,-2 6 208 16,4 4-32-16,-5 3-40 15,1 0-136 1,2 0 80-16,-3 2 584 16,6-1 136-16,3 3 25 15,1-3-361-15,5 1 0 16,4-2-376-16,4 0 1896 15,2 2-1024-15,7 3-296 16,0 0-128-16,6 6 513 16,5-2-705-16,15 1 832 15,-17-4-504 1,16 2-280-16,20-2-40 16,-2 0 216-16,4 2 577 15,5-7-569-15,6 0-416 16,0-1 248-16,9-10 72 15,8-2 328-15,5-7-616 16,3-1-192-16,2-2 168 16,-3 4 64-16,-4 0 688 15,-4 3-728 1,-4 0-144-16,-14 5 168 0,39 2 424 16,-47 8 337-16,-36 3-513 15,3 2-656 1,-6 0 264-16,-4 0 160 15,-7-5 640-15,-10 2-824 16,8 1-280-16,2-3-1041 16,-3 5-1711-16,6 0-2457 15,7 11-1729 1,0 4 4810-16</inkml:trace>
  <inkml:trace contextRef="#ctx1" brushRef="#br0" timeOffset="86279.75">4206 13376 1696 0,'-26'6'40'0,"22"-6"-48"16,-1 0 248-16,2 0 1072 15,3-2-424-15,0-2-95 16,12-5-9-16,3-4 48 16,17 1 216-16,-11 2-208 15,6 5-200-15,13 2-327 16,0 1 215-1,0-2 392-15,2 4-240 16,3-8-80-16,5 6-304 16,3-8 312-16,4-5-88 15,4 6-168-15,2-1-127 16,-7 5-362-16,2-1 562 16,-2 2 39-16,2 4-200 15,-4 4-248-15,4 3-352 16,-5-2 496-16,5-1 312 15,-2 1-144 1,5-1-320-16,-2 2-416 16,-3-6 592-16,7 1 288 15,-9 2-88-15,4-2-376 16,3-1-392-16,-2 0 552 16,4 0 320-16,-9 0-48 15,-2-6-424-15,-4 1-416 16,11 5 624-16,-9-8 200 15,-8 8-80 1,15 0-176-16,-7 0-56 16,1 3-208-16,-6-2-256 15,13 3 1432-15,-16-3-967 16,19-1-506-16,-13 0 714 16,-2-4 39-16,14 2-216 15,-4-2 128-15,0-2-872 16,6 2 928-16,-2 0 96 15,4 2-40 1,2-2-96-16,-7-2-552 16,12-7 752-16,-25 7-576 15,39-11 928-15,-19 9-488 16,5-1-800-16,-6 9 824 16,-2-3-216-16,-2 3 216 15,-2 3-280-15,-25-3-40 16,27 4 248-16,-8 1-704 15,-5-5 664-15,-2 1 753 16,-6-4-905-16,2 5 0 16,-7-2-601-1,4-5 826-15,-20 1 607 16,4 4-1000-16,-4 0-64 16,-8 0-648-16,0 2 1048 15,-4 3-2057-15,-4 5-1367 16,3 2-1649-16,1 8-3665 15,-1 6 4881-15,-3-13 1529 16</inkml:trace>
  <inkml:trace contextRef="#ctx0" brushRef="#br0" timeOffset="103223.28">15743 15690 0,'0'0'0,"45"185"0,-45-185 94,0 0-47,0 0 15</inkml:trace>
  <inkml:trace contextRef="#ctx1" brushRef="#br0" timeOffset="103796.13">1175 14660 2192 0,'0'0'80'0,"0"4"32"15,-4 1 688-15,0 0 1153 16,-3-5 447-16,4 2-439 15,1-2-409-15,2 0-1552 16,0 0 0 0,7-10 4161-16,6 0-3625 15,1 3 456-15,15-1 48 16,-3-2-536-16,18 3 97 16,1-7-129-16,8 4 136 15,7 0-8-15,7-3 40 16,4 3-32-16,4-5 120 15,-8 5 225-15,-1 0-425 16,-3-2-16-16,-7 2-280 16,-7 0 16-1,-7 4 264-15,-3-4-240 16,-12 4-16-16,-6 2-144 16,-7 0-144-16,-6 4 80 15,-8 0-48-15,3 0-5609 16,-3 0 5609-16,0-6-20564 15</inkml:trace>
  <inkml:trace contextRef="#ctx1" brushRef="#br0" timeOffset="129279.52">2381 15517 2032 0,'0'0'0'0,"-5"0"440"0,-10 0 440 16,-2 0 881-16,-12-4 271 16,0-2 112-16,-9-8-463 15,-2-5-385-15,-1-7 112 16,0-2-135-1,-12-9-49-15,-3 2-32 16,56 35-1192-16,-53-40 656 0,6-1-48 16,7-8-279-16,10-14-161 15,6 1 88-15,17-4-112 16,7-7 168-16,15-1 296 16,18 0-224-16,11 0 152 15,12 6-72-15,9 4-168 16,12 8 96-1,8 11-104-15,-4 6-104 16,-1 22-448-16,6 4-88 16,4 14 440-16,29 33-216 15,-4 13-152-15,-47 8-128 16,-4 4 128-16,-6 11 256 16,-21 2 224-16,-8-7-104 15,-15 7-240-15,0 5 528 16,-9-5 192-1,-5-7-272-15,-19-19 216 0,-5 7-271 16,-15 1 71 0,-10 10 344-16,-9-18-296 15,-13-8 0-15,22-23-208 16,-22 3 8-16,-11-2-128 16,-11-2-528-16,3-8-1345 15,13-3-2055-15,24-3-4898 16,15 0 392-16,28 0 6178 15</inkml:trace>
  <inkml:trace contextRef="#ctx1" brushRef="#br0" timeOffset="144510.1">1949 16096 1936 0,'-3'0'-32'0,"-3"0"8"0,1-3-16 15,-3 1 80-15,6-3-16 16,2 5-24-1,-5 0 16-15,-3 0 0 16,-1 0-56-16,-1 0 104 16,-1 2 0-16,-5 1 96 15,16-3-160-15,-15 0 376 0,-1 0 64 16,4 0 208-16,0 0-64 16,-2-5-119-16,4-10-137 15,2-3 136-15,2-12 168 16,3 4-88-1,-4-2-88-15,4-5-192 16,1-2 96-16,2 0 0 16,0-4-160-16,0 13-24 15,2-12 64-15,6 4-152 16,2-4 80-16,4 2 72 16,2-1 41-16,7-3 79 15,12-4-72-15,-5-2 64 16,9-2 80-16,4 8-168 15,-14 6-64 1,13 11 56-16,-4 1-200 16,-4 7 48-16,4 11-88 15,-10 4-24-15,10 5 112 16,-11 4 8-16,-1 0 128 16,-2 2-24-16,-5 5 80 15,4 3-64-15,-6-2 72 16,3 4 56-16,-9 0 41 15,-1 9-49 1,-7 9 32-16,2 0-208 16,-1 25 392-16,-4-21-344 15,-9 16-144-15,-9 5 360 16,-3-1 112-16,-4 1-336 16,-11-3 472-16,-5-5-280 15,-3-5-192-15,3-3 113 16,-9-2-25-16,3-5 144 15,-4-11-136-15,-5-5-224 16,13-6 176-16,-5-9-88 16,14-8 144-1,2-5-312-15,-8-14-88 16,20-2-96-16,3-1 24 16,-2 4-528-16,14 1-1297 15,0 0-2136-15,5 5-3480 16,10 0 3584-16,-6 10 2161 0</inkml:trace>
  <inkml:trace contextRef="#ctx1" brushRef="#br0" timeOffset="151514.38">1346 17454 1992 0,'-3'0'176'0,"-3"1"584"0,-4 3 144 0,-5 0-360 15,11-3 113 1,0 2 1079-16,4-3-1736 15,15 0 3913-15,-2 0-2617 16,11 0 224-16,14 0-183 16,-1 0-401-16,-37 0-936 0,50-4 808 15,14-1-40-15,8-3-32 16,8-2-120-16,1 4 1 16,10-5-329-16,0 6 40 15,-1-4 128-15,-6 8-56 16,-10 1-88-1,-9 0-40-15,-4 0-120 16,-3 0 464-16,-10 0-352 16,-3 1 448-16,-15 1-480 15,12-2 65-15,-16 0 143 16,4-8-248-16,-18 0 168 16,-3 6-248-16,9-2 176 15,-13-2 208-15,-1 2-464 16,-4 0 160-16,0 4-208 15,2 0 40 1,1 0 312-16,-3 0-328 16,0 0 160-16,0-2-8 15,0 2-160-15,0 1 656 16,-5-1-400-16,1 0-120 16,0 0-88-16,0-4 160 15,-3 4 112 1,-10 0-15-16,2 0-153 0,-4-2-280 15,1 2 264 1,-7 0-16-16,-14 1-136 16,-3 3-56-16,1-3-104 15,-17 5 288-15,2 4 96 16,-12 4 80-16,-2-3-280 16,-2-1-184-16,-1-1 208 15,3 1 160-15,-2-1-136 16,-2-2-24-16,2-3-408 15,9-1 248-15,7 1 240 16,0 2 112 0,21 1-160-16,-2-2-552 15,17-2 256-15,8-1-65 16,5 0-311-16,7 1-160 16,0 0-728-16,5-1-969 15,11 1-2376-15,7-1-4209 16,4 4 1849-16,6 0 5625 15</inkml:trace>
  <inkml:trace contextRef="#ctx1" brushRef="#br0" timeOffset="166136.79">23165 14760 3056 0,'0'0'0'0,"-26"-3"2769"0,13 8-3265 16,13-2-24-16,8-3 480 16,5-3 936-16,7-4-80 15,13 9 368 1,7 1-200-16,7-1 25 16,6-9 311-16,9 0-672 15,-62 7-648-15,74 0 976 0,13 0-8 16,3 0-648-16,7-8 657 15,9-5-649-15,7 5-80 16,10 3 336-16,2 1-240 16,10-5-168-16,-4-3 256 15,17-7-8 1,3 15 120-16,3-2-152 16,11 2-32-16,0-2-416 15,-1-10 305-15,4 12 327 16,2-5-336-16,-6 12-200 15,4-14 416-15,-6-11 16 16,0 18 288-16,-5-6-240 16,15 5-56-16,-4 10-528 15,-10-18 208 1,0 13 160-16,-4-17 288 0,-12 17-479 16,-8 0-290-1,3-8 554-15,-7 11-57 16,-9-16 64-16,0 8-88 15,-6 5-464-15,1 5 552 16,-14-2-48-16,-5-16-320 16,-4 4 160-16,-15 7-248 15,9 6 584-15,-17-1-208 16,-4-6-32-16,-3-6 48 16,-4 0-368-1,0 14 568-15,-7-9-312 16,6 4 521-16,-6-17-721 15,0 8-345-15,-11 9 650 16,1 4-249-16,-18-2 464 16,13-7-704-16,-22-5-96 15,2 13 176-15,-4 2 24 16,-7-3-201-16,-2 3-2359 16,-4-7-433-16,0-2-5625 15,0-5 481-15,-16 19 4872 16,-8-1 1393-16</inkml:trace>
  <inkml:trace contextRef="#ctx1" brushRef="#br0" timeOffset="168909.43">26243 13117 1864 0,'3'11'8'0,"0"-8"88"16,1-2-8-16,-4-1-88 16,3 0-48-16,0 0 288 15,-3 1 1096 1,0-2 569-16,0 1-1905 15,0 0 0-15,3-6 5129 16,0 6-3153-16,-3-4-736 16,0 4-287-16,-3-6-345 15,2-14 360-15,-4 11 528 16,-2 5-1520-16,6-10 248 16,1-8-168-16,0-6 512 15,0 2 313-15,-5-6-785 16,0 6 248-16,-8-25-216 15,2 5 464 1,-7-7-72-16,-1 17-312 16,0 1 16-16,-3-3 192 15,5 5-80-15,0 13-104 16,6 5-48-16,-1 15-64 16,1-1-16-16,3 3-80 15,0 1 8-15,-2 3 64 16,1 9-176-16,-4 4 120 15,2-3-64-15,1 12 232 16,-7-5-872 0,7-12 872-16,-9 22-480 15,11-17 264-15,0 5-1880 16,1-8 432-16,6-3-1209 16,1 10-2528-16,12-16-1520 15,8-4 4272 1,17-19 177-16</inkml:trace>
  <inkml:trace contextRef="#ctx1" brushRef="#br0" timeOffset="169150.08">26184 12633 2088 0,'-23'0'552'0,"1"0"1352"0,2 1 1465 0,1 2-1152 15,5-6-633-15,9 2-512 16,5 6-680-16,0-1-64 15,10-2 361-15,18 3 39 16,-3 6 64-16,10 10 232 16,-35-21-1024-16,40 25 496 15,3 3-168-15,-3-22 168 16,-4 4-48-16,2-1-1056 16,-22 5-96-16,-6 3-3481 15,-4 1-2968-15,-7-8 3400 16,-3-10 1657-16</inkml:trace>
  <inkml:trace contextRef="#ctx1" brushRef="#br0" timeOffset="170936.02">25170 12163 2240 0,'0'0'0'0,"-18"-7"32"0,12-3 1224 0,1 0 1369 16,3 7-801-16,2-4-568 15,4-7-375-15,12-5-89 16,14 0 16-16,5 3 64 16,1 6-288-16,1-4-48 15,-37 14-536-15,45 5 609 0,-10 0-281 16,0 23 16-16,-19 11 248 16,0 3-64-1,-16 9 48-15,-3 3-80 16,-16-2-32-16,-1-15 0 15,0-2-104-15,4-6-136 16,3-9 73-16,6-11-129 16,4-9 80-16,2-6-88 15,4-13-168-15,14-15-24 16,11-5 96-16,-4-38-72 16,13 1 16-16,-12 0-8 15,9-5-80 1,-7 16-16-16,-3 4 128 15,-9 21-32-15,-15 38-32 16,3 4 120-16,-6 19-96 16,-9-2 8-16,-7 15 112 15,-2 20 56-15,2 21-56 16,3-8 72-16,6-24 24 16,2-3-24-16,8-10-48 15,5 10-88-15,5-5-112 16,4-18-48-16,7-9-376 15,2-3-1209 1,4 0-2031-16,8-2-3802 16,-9 2 2697-16,-17-7 2649 15</inkml:trace>
  <inkml:trace contextRef="#ctx1" brushRef="#br0" timeOffset="171183.64">25778 12204 4072 0,'-10'0'1297'0,"-7"1"967"15,15-2 1881-15,0 4-2049 16,2 5-487-16,7 16-697 16,-1 6-296-16,4 6-240 15,-7 13-248-15,2-6-24 16,-5-10-32-16,3-9-384 15,-3-24 312-15,0 25-1568 0,8-5-1785 16,-8-9-2608 0,11-9 1632-16,-3-20 2753 0</inkml:trace>
  <inkml:trace contextRef="#ctx1" brushRef="#br0" timeOffset="171667.58">25943 11683 2136 0,'-3'-7'0'0,"-4"-8"0"0,-1 7 16 0,4 10-32 0,0 3 40 0,3 0-16 15,-1-3-16-15,1 1-16 16,1-6 16-16,0 3 8 16,0 0 0-1,-2 0 80-15,2 0-80 0,0-4 64 16,0-9 320-16,0 11 984 16,0-8 433-16,0 9-201 15,-3 1 152-15,3-9-15 16,-2 4-305-16,-1 5-400 15,0 4-247-15,-7 6-129 16,0-4-80-16,2 12 16 16,-4-1-48-16,0 14-192 15,4 4 72-15,4-4-208 16,4 7-152 0,0-5-24-16,3-10-48 15,5 0-24-15,8-3-104 16,-2-1-744-16,7-10-1296 15,10-4-1457-15,-9-10-2128 16,7-14 2904-16,-10 19 721 16</inkml:trace>
  <inkml:trace contextRef="#ctx1" brushRef="#br0" timeOffset="171872.74">26163 11690 2416 0,'0'0'0'0,"-11"-17"1248"0,4 22 2825 0,-1-3-944 16,-5 6-1153-16,7 18-792 16,-4 10-639-16,7-7-297 15,-2-3-192-15,0-6-56 16,-1 8-392-16,4 0-1713 16,2-28 2105-16,-1 14-4193 0,4-8-1056 15,7-10 4313 1,-10 2-1056-16</inkml:trace>
  <inkml:trace contextRef="#ctx1" brushRef="#br0" timeOffset="172037.34">26200 11465 2256 0,'0'0'0'0,"-18"-10"224"0,10 10 1128 0,2 4-720 15,6 2-1288-15,6-1-600 16,8-5 784-1,12-5-1600-15</inkml:trace>
  <inkml:trace contextRef="#ctx1" brushRef="#br0" timeOffset="172249.13">26419 11465 2104 0,'-6'10'112'0,"1"14"1248"0,5-8 1833 0,3-8-528 0,5 17-641 16,2 20-456-1,4-16-359-15,4 4 191 16,0-2-360-16,-9 9-312 16,-5 9-80-16,-11-14-288 15,7-35-360-15,-14 28 288 0,-6-4-223 16,1-7-194-16,-2 0-1103 16,4-7-2313-16,-1-14-3664 15,15-3 2184-15,3 2 3409 16</inkml:trace>
  <inkml:trace contextRef="#ctx1" brushRef="#br0" timeOffset="173090.73">27141 13229 2288 0,'0'0'-16'0,"0"0"408"0,0 0-392 16,0-4 5505-16,3-2-3088 16,4-8-9-16,2 4-783 15,1 2-185-15,-2-6-712 16,-2 2 384 0,1-11 305-16,-4 8-929 15,-3 15-488-15,7-16 200 0,-4-8-280 16,0-10 368-16,0 9 624 15,-3-8-904-15,11 3-216 16,-7-19-160-16,-1 6 248 16,3-8 392-1,-3 17-496-15,1 5 272 0,-4 5-328 16,0 3 312-16,0 12 248 16,-4 4-616-1,4 0 320-15,-6 5-64 16,0 10 0-16,-4 4 248 15,-8 0-792-15,1 17 1040 16,-7-2-1192-16,-2 0 280 16,2 4-761-16,5 3-2103 15,11-26-2842-15,8-5 665 16,9-11 3161-16</inkml:trace>
  <inkml:trace contextRef="#ctx1" brushRef="#br0" timeOffset="173278.31">27290 12693 2688 0,'-9'-2'776'0,"-11"-3"1593"0,8 5 1864 0,-4 10-1953 16,11-5-535-16,5 0-1201 16,16 0-128-16,3 8-80 15,16-2-792-15,-1 4 240 16,-8-7-3089-1,1-1-3577-15,-27-7 6882 0,18 4-4520 0</inkml:trace>
  <inkml:trace contextRef="#ctx1" brushRef="#br0" timeOffset="173854.77">26902 11962 2144 0,'0'-17'80'0,"0"19"1608"16,0-14 1369-16,11 14-1233 15,5 1-359-15,21 2-377 16,-8 15-392 0,8-1-104-16,-11 3 8 15,-5 15-88-15,3 13-127 16,-15-7 87-16,-9-43-472 0,0 49 424 16,-4-15 0-16,-17 10 32 15,1 9-88-15,1-17-24 16,8-26 8-16,5-7-200 15,6-6-32-15,3-7-136 16,11-20 112 0,13-29-200-16,9-19-120 0,-3 1-88 15,4-2-192 1,-1 6 168-16,-19 14 136 16,-4 23 96-16,-8 31 144 15,-8 13-16-15,-5 29 168 16,-12 8 120-16,0-5 160 15,-1 18 112-15,5 11-184 16,6-19-216-16,7-1-104 16,3-17-96-16,13-8-224 15,6 1-1080 1,0-2-2113-16,7 5-3160 16,-9-18 2312-16,-7-10 2345 0</inkml:trace>
  <inkml:trace contextRef="#ctx1" brushRef="#br0" timeOffset="174152.64">27407 12253 2560 0,'0'0'0'16,"-11"1"1208"-16,10-15 1505 0,4 14-105 16,5 0-407-16,1 4-1009 15,4 12-496-15,-3-6-320 16,-2 19-96-16,-8 9-216 15,-8-4 72-15,-7 2 1 16,15-36-137-16,-11 32 152 0,-8-10 152 16,9 3 184-16,-2-17-128 15,4-1 64-15,4-4-328 16,3-3-176-16,4 0 96 16,10-5-56-1,3-5-208-15,8 0-1040 16,11 5-2657-16,5-5-2713 15,-1 1 4802-15,-36 9-32 16</inkml:trace>
  <inkml:trace contextRef="#ctx1" brushRef="#br0" timeOffset="174869.78">27645 11582 2064 0,'-8'-20'152'0,"-3"6"2264"0,-1-4 1385 16,3 22-1216-16,-2-4-729 15,-2 0-712-15,0 10-271 16,-6 30-25-16,-1 14 0 15,1-11 96-15,3 15-128 16,6-23-319-16,10-35-497 16,-6 59 432-16,6-34-328 15,14 18-112-15,2-23-80 16,5-11-304-16,13-9-1513 16,8-14-2752-16,11-7-3497 15,-8-12 3986-15</inkml:trace>
  <inkml:trace contextRef="#ctx1" brushRef="#br0" timeOffset="175060.51">27895 11544 4120 0,'-14'25'2065'0,"-1"-17"1328"0,2-3 543 16,-3 17-1343-16,-1 8-801 15,1 7-511-15,4 2-793 16,6-8-424-16,3 4-56 15,1 2-776-15,2-14-1497 16,0-23 2265-16,10 20-4065 0,-4-12-3128 16,4-1 3728-16,-4-7 1489 15</inkml:trace>
  <inkml:trace contextRef="#ctx1" brushRef="#br0" timeOffset="175182.27">27849 11374 2136 0,'-15'-13'40'0,"2"9"0"0,13-3-80 0,3-1-136 16,12 8-1816-16</inkml:trace>
  <inkml:trace contextRef="#ctx1" brushRef="#br0" timeOffset="175450.13">28258 11284 3008 0,'-15'20'1248'0,"9"1"2049"16,-1-1 144-16,2 28-745 15,5 6-831-15,12-6-665 16,-3 19-440-16,-9-1-296 16,-4 7 24-1,-19 0-312-15,-12-27 97 16,35-46-273-16,-21 54 56 0,-2-18-232 15,4 1-1305-15,5-24-2704 16,6 2-3848-16,0 16 2944 16</inkml:trace>
  <inkml:trace contextRef="#ctx1" brushRef="#br0" timeOffset="176152.15">28071 13280 2448 0,'0'0'0'0,"-22"0"16"0,3 3 2024 15,8-3 2169-15,1-4-1600 16,5-2-585-16,5-8-639 16,11-16-17-16,15 5 616 15,-7-13-743-15,18-6-49 16,3-9-520-16,-40 53-672 15,60-63 728-15,-3-1 769 0,7 11-1209 16,-9-1-72-16,1-3-1265 16,-9-1 1225-1,-7 24 353-15,-10-8-794 16,-6 26 289-16,-9-14 16 16,-9 11-144-16,-6 22-464 15,0-6-1280-15,-9 17-1721 16,-11-3-2280-16,-9 9-2081 15,10-10 6162-15,13-10 40 0</inkml:trace>
  <inkml:trace contextRef="#ctx1" brushRef="#br0" timeOffset="176464.69">28389 12632 2560 0,'-11'-5'1240'0,"-8"-3"1105"0,14 1 1616 0,5-11-1161 16,3 12-1039-16,23-10-497 16,7-4-608-16,12 11 48 15,8-6-88-15,-6 10-200 16,-4 4-208 0,-8 14 49-16,-35-13-257 0,24 7 216 15,-9 15 120-15,-12 12 8 16,-3-3 0-16,-10 8 200 15,-9 4-200-15,-8 10 96 16,6-19-56-16,7-17-1120 16,9-7-1216-16,5-5-1673 15,6 0-3401-15,12-17 913 16,1-13 3833-16</inkml:trace>
  <inkml:trace contextRef="#ctx1" brushRef="#br0" timeOffset="177028">28859 11813 3424 0,'-5'0'960'0,"-32"-5"1169"0,31 5 1248 0,4 2-737 15,2-9-943-15,16 4-401 16,24 11-536-16,2 17-96 16,6 8-400-16,4-3 48 15,-19 9-104-15,-15 17-64 16,-18-56-144-16,18 73 232 0,-20 4-96 16,-14-13 144-16,-16-14 33 15,9-6 79-15,-5 4 64 16,8-20-120-1,9-13-8-15,8-19-160 16,3-10-184-16,13-16 64 16,20-7-152-16,11-25 48 15,4-28-240-15,2-9-112 16,2-9 160-16,-10 15 40 16,0 25 136-16,-5 22 160 15,-28 23-64-15,-2 21 64 16,-7-1 152-16,-7 13 24 15,-10 25-16-15,-12 17 32 16,-5 12 88 0,4 1 104-16,6 2 72 15,8-17-40-15,4 4-344 16,3-1-24-16,9-4-160 16,5-20-112-16,9-9-288 15,15-1-1392-15,-3-3-1985 16,12-10-4193-16,20-6 1401 15,-41-20 4817-15</inkml:trace>
  <inkml:trace contextRef="#ctx1" brushRef="#br0" timeOffset="177438.39">29606 11996 5129 0,'0'0'0'0,"-40"-3"3328"0,32 8 241 0,-4 3-672 15,4-6-1401-15,11-9-1104 16,14 14-240-16,15 8-120 16,-3 4-16-1,-11 1-128-15,-8-9 24 16,-10 15-160-16,0-26 248 16,-7 37-328-16,-12-7 208 0,-12 6 72 15,12-15 32-15,0-4 48 16,9-7-64-16,9-1 120 15,4-3-80-15,7-2-24 16,1 5 64-16,10-8 8 16,14 4 208-16,-6 5-72 15,-4 5 96 1,-9 0 264-16,-9 8 160 16,-7-13-79-16,-7 34 247 15,-23-9-328-15,-8 8-136 16,-3-18 64-16,13 6-496 15,5-12-112-15,12-10-800 16,4-14-2665-16,7-16-4265 16,28-22 985-16,-6-11 5073 15</inkml:trace>
  <inkml:trace contextRef="#ctx1" brushRef="#br0" timeOffset="177747.8">30126 11441 4753 0,'-24'0'1928'0,"-6"1"720"0,12-5 945 0,4-2-1176 16,-1 2-817-16,6 17-792 16,-3 16-264-1,3 1-79-15,1-1 79 16,0 5 88-16,0 20-24 15,1-4-32-15,7-50-576 0,0 53 664 16,-1-18-296-16,1-10-16 16,11 8-352-16,2-4 16 15,4-15-264-15,7-1-1192 16,8-18-1481-16,-4-12-2856 16,-3 6-2873-1,14-22 5178-15</inkml:trace>
  <inkml:trace contextRef="#ctx1" brushRef="#br0" timeOffset="177947.65">30328 11588 3736 0,'0'0'0'0,"-25"14"3185"0,18-7 1088 0,-4 6-192 16,-8 10-1081-16,1-7-1191 15,8 19-737-15,2-6-816 16,4 5-184-1,4 2 32-15,0-21-736 16,0 0-1809-16,0-15 2441 16,6 8-4673-16,8-4-3424 0,4-8 4176 15,-8-4 2105-15</inkml:trace>
  <inkml:trace contextRef="#ctx1" brushRef="#br0" timeOffset="178059.01">30343 11366 2200 0,'0'0'0'0,"-24"-18"936"0,14 12-88 16,5 6-1104-16,5 0 256 16,7 0-1888-16,-1 0 56 0</inkml:trace>
  <inkml:trace contextRef="#ctx1" brushRef="#br0" timeOffset="178323.32">30715 11438 4737 0,'0'-2'1216'0,"-2"-3"984"0,5 11 1449 0,4 0-32 0,4 0-1593 15,15 22-215-15,1 10-761 16,15 20-360-16,4-14 152 16,-7-5-352-16,-14 16-240 15,-15-6 96-15,-10-49-344 16,2 50 264-16,-28-4-48 0,-13-1-143 15,11-11 7-15,-45 10-128 16,25-27-1081-16,-6 3-2087 16,14-8-4322-1,1 12-1832-15,13-22 7138 0</inkml:trace>
  <inkml:trace contextRef="#ctx1" brushRef="#br0" timeOffset="179261.77">28995 13334 2272 0,'-14'-7'24'0,"8"2"392"0,1-9 2305 16,3 0-105-16,5-16 9 15,13 4-385-15,13-8-455 16,-3-9-673-16,12-7-64 16,-4-2 240-16,6 19-287 15,3 6-193 1,-43 27-808-16,49-38 96 0,8 7 664 15,-4 22-664-15,47-28 832 16,-35 29-528-16,22 6-240 16,1 5-280-16,4 4 24 15,-7 10 656-15,-3 9 177 16,-7 13-826-16,-14-1 122 16,-7-4-114-16,-7 1 842 15,-1-2 311-15,7-1-1120 16,-11-13 184-1,0-5-336-15,4-3 704 16,-7-6 208-16,-1-3-752 16,-18-10-136-16,-4 4-240 15,-5-5 360-15,2 4 888 16,-7-1-1464-16,0 2-1016 16,6 7-825-16,-9-3-832 15,3 0-2600-15,-6 0 5905 16,-9 1-12450-1</inkml:trace>
  <inkml:trace contextRef="#ctx1" brushRef="#br0" timeOffset="179683.69">30399 12976 2832 0,'-13'5'2865'0,"-5"-1"-225"0,14-9 985 0,2-8-528 16,2 13-3097-16,0 4 3496 16,10 0-2911-16,7-2 495 15,2 3 184-15,18 9-552 16,-3 16-112-16,-7-12-576 15,-27-18-24-15,32 23 585 0,5-3 295 16,-14 5-432-16,-4 9-200 16,-8-9-632-16,-4-4 1168 15,-7 11 560 1,-7-2-400-16,-15 10-415 16,-14-5-738-16,-13 12 930 15,10-8 47-15,-1-3-368 16,8 7-520-16,0-23-840 15,11 1 440-15,10 2-1697 16,3-3-3272-16,8-2-6658 16,6-11 5754-16,-6-7 4369 15</inkml:trace>
  <inkml:trace contextRef="#ctx1" brushRef="#br0" timeOffset="180982.26">30777 13024 3032 0,'-14'0'1745'0,"6"-8"-881"16,8 6 2616-16,0-3-863 15,0-3-1521-15,6-2-200 16,7 5 993-16,5-6-793 15,11 8-200-15,-2-8-120 16,-3 2-335 0,11 12 831-16,-35-3-1272 0,40 5 360 15,-1 17-64-15,-5-5 8 16,-9 8-8-16,-10 24 768 16,-12 9-808-16,-5 3 248 15,-7-5-87-15,-20-9-33 16,3 10 816-16,7-34-1400 15,-8 17 1048-15,6-10-1120 16,13-15 328-16,6-14 192 16,2-1 112-1,3-6 208-15,13-19-896 16,20-14-552-16,4-8 1040 16,1-17-368-16,4-7 168 15,-5-6-728-15,-1-7-569 16,-5-13 841-16,1 22 192 15,-21 32 168-15,-4 20 464 16,-10 11-1064-16,0 12 1128 16,-5 2 400-16,-9 6-287 15,-1 33 223 1,-14 5-752-16,10 0 200 16,-3 7 592-16,1 10 504 15,3 2-1072-15,1-14-216 16,7-5-8-16,5-2 16 15,5-4 728-15,7-6-960 16,4-19-16-16,5-3-384 16,2-4-376-16,7-5-136 15,9-2-3057 1,3-1-3225-16,4-9-2424 16,1-11 7146-16</inkml:trace>
  <inkml:trace contextRef="#ctx1" brushRef="#br0" timeOffset="181391.31">31542 13171 4160 0,'-8'1'2505'0,"-1"4"-1033"0,9-5-1472 0,0 0 0 15,0 0 0-15,6 0 9410 16,1 10-8081-16,-4-2-673 16,0 7 176-16,-6 9 744 15,-8 10-840-15,-4-3-336 16,15-31-400-16,-13 33-112 0,4-8 88 16,6-2 905-16,3-3-729 15,0-5-144 1,9-9-408-16,1-3 392 15,7 2 768-15,3-5-592 16,7 0-168-16,2-8-520 16,9-5-313-16,-14 3 2058 15,4 3-1553-15,-9-2-953 16,0-1-1543-16,-8 5-1689 16,5-3-2225-16,-1-2 81 15,-12-15 4633-15</inkml:trace>
  <inkml:trace contextRef="#ctx1" brushRef="#br0" timeOffset="181559.89">31799 13182 4336 0,'-22'0'3633'0,"2"10"-1640"0,8 8 1767 0,-4 11-951 16,-5 15-368-16,5 10-425 15,6-14-1072-15,0 24-1032 16,7-5 80-1,3-34-240-15,18 13-2272 16,11-25-2105-16,-29-13 4625 0,27 7-8138 16,10-4 3705-16,-28-13 2569 15</inkml:trace>
  <inkml:trace contextRef="#ctx1" brushRef="#br0" timeOffset="181856.75">31956 12496 8097 0,'0'0'0'0,"-40"-7"3249"0,32 7-1321 0,-11-10 1105 16,0 15-1281-16,-4 15-631 16,6 1-241-16,1 16-288 15,-4-11 312-15,4 29 40 16,5-5 601-16,-2-3-1545 15,13-47 0-15,-9 44 816 0,9-5 8 16,11-11-176-16,2 16-1288 16,4-22-136-1,15-3-440-15,-6-14-993 16,8 4-3352-16,3-9-4273 16,-1-13 5649-16,-23 11 2281 0</inkml:trace>
  <inkml:trace contextRef="#ctx1" brushRef="#br0" timeOffset="182061.27">32194 12681 5617 0,'-5'0'1744'0,"-19"-8"1089"0,17 11 2040 0,-4 2-424 16,2 10-2969-16,-7-6 544 15,3 16-967-15,-2 23 727 16,4-3-2520-16,5-11 464 15,6-4-392-15,3-15-1329 16,-3-15 1993-16,11 25-4777 0,3-7-4041 16,11-17 2361-16,-16-16 4321 15</inkml:trace>
  <inkml:trace contextRef="#ctx1" brushRef="#br0" timeOffset="182198.99">32200 12337 4937 0,'0'0'0'0,"-40"15"3672"0,32-20-3552 0,3 5-144 16,4 2-1696-16,9 3-2937 15,17 3 2337-15</inkml:trace>
  <inkml:trace contextRef="#ctx1" brushRef="#br0" timeOffset="182452.01">32588 12406 5857 0,'-1'4'2368'0,"-6"25"-671"0,18-12 2648 0,-1 1-833 15,-3 9-1871-15,17 17 823 16,6 15-984-16,-9-5-407 16,-7-14 7-16,-7 17-624 15,-9-23-232 1,-17 11 608-16,19-45-832 0,-32 63 584 15,-16-9-472-15,3-20-352 16,-16 7 328-16,8-19 136 16,10-11-2728-16,4-8-4642 15,15-7-6721-15,0-10 9595 16</inkml:trace>
  <inkml:trace contextRef="#ctx1" brushRef="#br0" timeOffset="195272.11">25670 17271 2224 0,'-12'-4'-16'0,"-13"-9"136"16,14 2 976-16,3 0 1649 16,-3 7 15-16,0-2-551 15,0-3-649-15,-1 3-240 16,6-3-167-16,3 9-281 15,3-6-312-15,0-2-80 16,0 8-480-16,9-10 256 0,7-6 72 16,5 9-16-16,-5-3-184 15,13 3 72-15,5-5-272 16,-7 6 112 0,10 6 48-16,-3-4 16 15,-9 9-32-15,4 3-144 16,-10 5 128-16,-4 5 161 15,-7 3 231-15,-8 4 120 16,-5-4-72-16,-5 4 184 16,1-6-272-16,7-13-280 15,2-3 48-15,0 2-320 16,0-5 144-16,10-5 392 16,14-17-424-1,-5-6 56-15,10 15-176 16,-18 3 328-16,18 0-200 15,-14 4 88-15,4-2-144 16,-2 6-248-16,-1 3 584 16,4 0-248-16,-6 4-32 15,5-5-104-15,1 0-304 16,12 0-424-16,-5 0-1281 16,8 0-1719-16,5 4-2514 15,15 5 577 1,-21-2 3593-16</inkml:trace>
  <inkml:trace contextRef="#ctx1" brushRef="#br0" timeOffset="197881.78">27000 14316 2184 0,'0'-14'-40'0,"-2"9"16"0,-2 0 160 15,2 0-104-15,-6 1-16 16,0 4 504 0,-3-4 824-16,-2 2 649 15,2-2-169-15,-4-2-311 16,2 6-105-16,-1-5 24 15,3-3-248-15,1-7-87 16,-9-10-329-16,1 27 416 16,-6-22 64-16,-8-5-55 15,10-19-121-15,-15-7-488 16,16 19-104 0,2-18-168-16,1-18 96 15,12-6-352-15,6-9-360 16,14 9 24-16,13-15 328 15,7 2 616-15,6 3-752 16,-11 11-368-16,19-4 392 16,-6 6 160-16,3 5 512 15,4 19-520-15,-5-12-328 16,-15 16 272 0,6 15 128-16,-13 18 560 0,6 1-856 15,8 4 272 1,3 15-104-16,8 23 144 15,5 29 809-15,8 9-1137 16,-12 0 424-16,14 4-344 16,-17 8 304-16,-5 4 688 15,-3 11-552-15,-29-28 0 16,4 33 264-16,-19 16-96 16,-7-57-200-16,-25 31 409 15,-2-11-89-15,-11-16-16 16,-12 6-704-16,-7-31 496 15,-2-7 248 1,-3-12-752-16,7-15 104 16,-3-4-352-16,16-23 32 15,14-3-136-15,2-34-1657 16,21 22-1359-16,9 10-2506 16,9 10-3472-16,4 6 3073 15,0 9 4097-15</inkml:trace>
  <inkml:trace contextRef="#ctx1" brushRef="#br0" timeOffset="198659.58">27438 14161 2672 0,'-3'1'120'0,"-17"-3"688"0,19-16 1289 15,1 3 431-15,9 0-415 16,1-1-145-16,9 16-384 15,17 5-191-15,2 1 191 16,21 13-408-16,10-5-311 16,12 18-73-1,-81-32-792-15,88 52 664 0,7-17 128 16,1 7-448-16,0 8-224 16,3 18-120-16,-4 16 648 15,-10 9 456-15,-16-35-1496 16,-16 15 416-16,-8 12 104 15,-23 8 409-15,-7-9 503 16,-15 0-160-16,-2 3-416 16,-11 2 72-1,-6-13-112-15,-7-2 16 16,7-8-200-16,2-12 8 16,1-11 177-16,-7-5-281 15,-3-2 144-15,2 3-296 16,8-19 160-16,-5 4-160 15,10-19 0-15,2 6 168 16,-3-1-240-16,-5 10 40 16,1-7 16-16,4-5-112 15,-4-1 296-15,7-3-448 16,1 2 32-16,3-1-929 16,2-1-823-1,3-4 2008-15,0-6-6497 16,0 2 1199-16,0-10-751 15,-3-4 728-15,-1-36 5089 16,1 37-1592-16</inkml:trace>
  <inkml:trace contextRef="#ctx1" brushRef="#br0" timeOffset="199062.78">28184 15208 4745 0,'-5'0'2368'0,"-1"-5"-1352"0,20 10 1313 0,13 20 575 16,-12 9-495-16,-1-5-761 16,-4 10-688-16,-1 13-319 15,-9 15-177-15,0-2 24 16,0-6-72-16,0-11 8 16,0-48-424-16,0 49 368 0,-3 6-8 15,3-12-48 1,0-19-56-16,3-4-160 15,4-6 56-15,4-5 168 16,-1-2-152-16,1 2 216 16,6-5-256-16,1 1 249 15,9-5-17-15,10-14 120 16,10 4 56-16,14-10-432 16,8 0 8-16,-2 0 224 15,4-8-616-15,-7 13-1176 16,-2 3-2497-16,-5 6-5841 15,-27 6 1856 1,-27-4 5706-16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16T05:47:58.0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15381 5697 2360 0,'0'0'0'0,"-63"0"80"0,20 1-48 16,11-1 72-1,6 0 216-15,13-6-16 16,7-1-40-16,6 0-136 16,6 0 32-16,9-3 208 15,6 8 369-15,6-6 335 16,-27 8-1072-16,34-3 976 0,4-4 112 15,1 7 184-15,6-3-71 16,9 3 79-16,12 0-96 16,1 0-160-16,17 0-423 15,5 0-97-15,8-4-88 16,9 3-136 0,-2-7-128-16,2 4 96 15,-2 4 64-15,5-4-16 16,3 4 160-16,-1 4-32 15,-5 8 152-15,0-6-88 16,6 6 65-16,7-4-41 16,4-3-120-1,1-3-56-15,-1 1-168 0,10-3 40 16,-4 5 24 0,-33-1-40-16,59 6-24 15,-60-4-160-15,35 4 144 16,-5 3 56-16,-3-2-96 15,6-2-64-15,4 0 120 16,-7-4 128-16,5-3-40 16,-5-2-112-16,5-2 88 15,1-2 24-15,-9 4-103 16,3-4 31 0,1 4 0-16,-1 0 216 15,3 0-184-15,-9 0-96 16,9 0 80-16,5 0-24 15,-6 0-136-15,-2-4 72 16,2 4-104-16,-1-2 272 16,-10 2-384-16,-2-3 232 15,-7-2 48-15,4 3-56 16,1 2 56-16,-11 0-16 16,-1 0-56-16,-7 0-184 15,5 0 192 1,-5 0 120-16,-4 0-32 15,-4 0-96-15,-3 1-16 16,-3-1 0-16,-9 0-16 16,4-4 88-16,-2 4-56 15,-3-2-160-15,-1 2 168 16,-7 0-48-16,0-4 24 16,-8 4-24-16,-1 0-80 15,-10 0 56 1,0 0 64-16,-4 0 40 15,-1-5 8-15,-9 5-96 16,-3-4 169-16,-1-1-57 16,4 5 224-16,-9-6-200 15,5 6-248-15,5 0 32 16,-16-6 184-16,9 6-40 16,-9-4-48-16,-4 4-40 15,1-3 48-15,-5 3 64 16,1-2-48-1,-6-3-104-15,3 5-152 16,-3-4 192-16,0 4-32 16,0 0 0-16,4 0-2249 15,-4-3-535-15,0 1-1825 16,-10-3-3553-16,-12 2-536 16,-44 3 7586-16,47 0-744 0</inkml:trace>
  <inkml:trace contextRef="#ctx0" brushRef="#br0" timeOffset="20369.22">12101 8911 1984 0,'-10'0'-8'0,"-22"-9"0"0,11 1 0 16,5-1 64-16,0-1-8 15,7-2 72 1,1 7-32-16,3-3 32 16,1-2 80-16,4-2 72 15,0-1 80-15,7 7 72 16,-7 6-424-16,10-8 472 0,9-7 16 15,19-1 65-15,6-1 103 16,-4 5-72-16,37-9 280 16,-31 16-408-16,38 0 560 15,-38 11-552-15,23 19 33 16,0 4-89 0,0 10-120-16,3 1-120 15,7-9-96-15,3 1 16 16,-1 0 0-1,-5 6 8-15,-2-19 136 0,-4 2 0 16,1-1 24-16,6 2-88 16,-5-7 120-16,5-10 184 15,-3 0-56-15,-1-13-32 16,4 1 0 0,2 4-7-16,4-4-105 0,9-6-128 15,-6-1-72 1,4 2-136-16,0 4 128 15,6 0-144-15,1 0 24 16,-8 2 72-16,0-2 0 16,-3 6-40-16,1 2 80 15,-4 2 0-15,7 6-88 16,2-6 32-16,-1 1 0 16,7-11-56-16,3-7 80 15,5-2 24 1,12-15-16-16,-10 2 40 15,11 5-24-15,-10-14 48 16,9 6-88-16,-5 6 56 16,-6 12-112-16,-1-2 80 15,-11 11 64-15,-2 6 8 16,-4 15 64 0,-4 5 136-16,-4 19 16 0,0-10-200 15,6 2-96-15,16-11-72 16,3 1 16-1,-4-10 112-15,4-9-248 16,0-2 176-16,-2-10-40 16,-4 0 96-16,-12 8 72 15,-8 2 120-15,-5 7-160 16,-4 15 40-16,3 13-8 16,6-4-56-16,8 7 24 15,2-14-88-15,8-9-152 16,8-8 88-16,4-7-128 15,-1-12 120 1,4-15 32-16,-7 2 24 16,-17 19 96-16,-8 4-32 15,-6 3 16-15,5 11 32 16,-8 10-32-16,2-2-96 16,3 5-24-16,-1-6 8 15,13 0-40-15,4-7 40 16,12-9-80-16,2-18-72 15,5-20-72 1,2-8 168-16,8-9 24 16,-6 15 128-16,-12 13 80 15,-13 2-48-15,-6 14 104 16,-8 11 56-16,0 29-32 16,-4-2-40-16,0 8-224 15,9-3 16-15,2-8-88 16,7-9-56-16,12-8-16 15,-25-10 88-15,26-10-24 16,-7-10 104-16,-4 2 48 16,-10 3-40-1,-1 9 128-15,-7 2-8 16,-1 4 192-16,-2 5-120 16,-3 13-232-16,5-1 192 15,3 1-184-15,6-8 72 16,9-6-200-16,7-4 88 15,6-6 104-15,-3-2-24 16,4-12-48-16,-3 5 72 16,-7 1-80-16,-6 14 120 15,-8 5 144-15,-4 9-176 16,-2 1 0 0,1 0-48-16,3 5 24 15,3 1-8-15,5-7-88 16,1-10-48-16,2-4 72 15,-1-10-136-15,-16-5-64 16,-10 9-480-16,-10-3-793 16,-6 3-1175-16,-4 2-2089 15,-6-1 432-15,1-4 2697 16</inkml:trace>
  <inkml:trace contextRef="#ctx0" brushRef="#br0" timeOffset="30698.29">8349 8721 1712 0,'-26'5'0'0,"-2"0"40"0,2 2 72 0,0-7 672 15,2 0 584-15,5-7 449 16,-2-6 31-16,7-16-296 15,7 4-351 1,-9-11-233-16,5-1-168 16,3-4 112-16,8 41-912 0,-10-54 945 15,4 6 79-15,6-12-408 16,0 2-400-16,14-4 472 16,10 6-104-16,4-7-104 15,9 4-184-15,3 14 104 16,1 3 17-16,1 16 103 15,-5 1-16-15,5 8-224 16,-1 4-160 0,1 8 200-16,1 5-168 15,-4 3-56-15,6 12-88 16,-5 8 96-16,0 15-24 16,-5-8 0-16,-1 9 72 15,-8 4-72-15,1-11 96 16,-11 7 128-16,-13-11 144 15,-3 10 176-15,-8 7-336 16,-8 9 73 0,-26-11 247-16,-1-2-24 15,-2-8-56-15,-11-2-240 16,11-8-64-16,-25 4-32 16,-17-1 88-16,36-18-272 15,15-1 0-15,7-6-376 16,10-1-760-16,8 0-2473 15,9 0-4625-15,14 0-2256 16,10 4 8098-16</inkml:trace>
  <inkml:trace contextRef="#ctx0" brushRef="#br0" timeOffset="47942.28">11310 14087 2928 0,'-27'8'120'0,"14"-19"616"0,7 11 537 16,-3-12 319-16,8 2 208 16,1-1-912-16,0 3-207 15,14 8 95 1,-2-8-128-16,7 1-104 15,10-6-8-15,1-7-256 16,17 14 104-16,-2-15-96 16,12-6 16-16,-2 6-392 15,1 7 32-15,2 6 168 16,1 1 0-16,-14 9-144 16,13 6 80-16,-15 2 145 15,-6 8 407-15,3-2-104 16,-1-1-96-1,-17 3-224-15,26-13-56 16,-27-5 16-16,13 5 112 16,3 2 200-16,-12-3-224 15,9 0 56-15,-20 6-296 16,7 2 616-16,6 2-104 16,2-8-400-16,11-3-24 15,-1-12-200-15,6-15 176 16,5-18 385-1,-6 3-522-15,-3-2 41 16,11 16-128-16,-19 6 224 16,-3 7 353-16,-8 8-505 15,4 0 168-15,6 7-257 16,-6-1 137-16,11-2 313 16,-12-5-313-1,9-2-393-15,-7 3-1151 0,2 0-2977 16,-9 8-2112-16,-6 6 1168 15</inkml:trace>
  <inkml:trace contextRef="#ctx0" brushRef="#br0" timeOffset="48736.76">11604 14346 3008 0,'-10'0'-8'0,"-9"7"800"0,12-14 961 0,2-7-9 0,-1 4 264 16,3 5-287-16,3 6-473 16,-3 4 0-16,1-2-599 15,2 2-49-15,-2 30 192 16,1 3 208 0,1-38-1000-16,-2 31 864 0,2 4-280 15,7-6-232-15,7 4 185 16,-1-8-265-16,3 0 80 15,5-10-192-15,11 4-168 16,-6-18 40-16,1 2 104 16,-2-7 160-16,-5-4-192 15,1-13-128-15,-2-17 32 16,-5-6-80-16,-7 8-88 16,-1-3 456-1,0-15-448-15,-6 10 112 16,4 9-248-16,0 12 144 15,0 21 424-15,-4-1-272 16,0 12-24-16,6 14-256 16,-3 7 184-16,4-10 344 15,-1 24-24-15,5-14-424 16,-1 0 176-16,4-10-232 16,2-10 496-16,1 0-248 15,0-2-112 1,-1-7 152-16,2 4 24 15,11-25 48-15,-13-25-160 16,19 3 48-16,-6 11-584 16,-2 1-865-16,-9 0-1199 15,9 1-2145-15,-8 14-1233 16,-4 16 1626 0</inkml:trace>
  <inkml:trace contextRef="#ctx0" brushRef="#br0" timeOffset="48957.91">12285 14405 4753 0,'-5'0'1168'0,"-9"-6"-200"0,14-1 1144 0,3 5 873 16,0 12 24-16,5 20-1193 15,-4 9-1016-15,2-3-608 16,4 18-192-1,4-8-56-15,17-2-792 16,2-4-4569-16,-33-40 5417 16,48 31-7706-16,1-16 3938 0</inkml:trace>
  <inkml:trace contextRef="#ctx0" brushRef="#br0" timeOffset="49673.27">15132 14072 1848 0,'0'0'0'0,"-13"-18"656"0,10 9 112 0,10-6 825 0,2 5 319 15,7 3 40-15,13-3-407 16,2 7-257 0,7 3-64-16,5 8 33 15,18-11 15-15,2-4 80 16,-63 7-1352-16,74-9 1000 0,6 0-288 15,-6 7 33-15,1-6 15 16,-6-3 112-16,-3-3-608 16,-12 0-24-16,-2 7-40 15,-4 3 200-15,-19 0 64 16,6-6-672-16,-19 0-16 16,2 10-320-1,-2 0-744-15,-7 0-977 16,6-5-2680-16,-6 0-1944 15,1 5 2712-15,-10 0 2401 0</inkml:trace>
  <inkml:trace contextRef="#ctx0" brushRef="#br0" timeOffset="50597.08">15294 14348 2064 0,'-6'0'0'0,"-1"-32"528"0,3 8 1280 16,-3-1 465-16,-1 2 63 16,2 10-631-16,6 3-601 15,0 0-480-15,0 8 120 16,0 7 48-16,0 20 81 15,-3 3-49-15,3-28-824 0,-5 49 488 16,2-3 208 0,1 1 248-16,2-17-584 15,6 4-8-15,12-7-336 16,-4 0 289-16,2-17 231 16,17-10-392-16,-9-3 112 15,0-13-480-15,3 2 192 16,8-30 48-16,-9-12 48 15,-8 15-312-15,-1 14 0 16,-2 4 384-16,-6-3 24 16,-1 11-256-1,-1-3 96-15,-7 26-552 16,6 8 936-16,-6 13-16 16,7-13-512-16,2-7 64 15,2 0-184-15,4 1 256 16,4-5 224-16,0 1-152 15,18-12-1481-15,3-14-3152 16,-1 16-2616-16,-6 5 2960 16,-25-1 2345-16</inkml:trace>
  <inkml:trace contextRef="#ctx0" brushRef="#br0" timeOffset="50892.11">15865 14449 4785 0,'-24'1'2368'0,"5"14"-2144"0,19-12 664 16,0-7 697-16,3 4 31 16,8-6-616-16,2 16-520 15,11 6-384-15,-3 0-40 16,-3 26 0 0,-12-17 16-16,-4 18-16 15,-2-43-56-15,-15 55-80 0,-7-10 376 16,-2-5-104-16,-3-25 321 15,9-7 511-15,7-4-160 16,6 6 296-16,5-9-504 16,6-6 193-16,9-21-401 15,12 4-448 1,31 11 24-16,8-9-456 0,14 6-1289 16,6 0-3896-1,4 4-2417-15,-21 14 4618 0</inkml:trace>
  <inkml:trace contextRef="#ctx0" brushRef="#br0" timeOffset="51485.01">17958 14015 3984 0,'0'0'0'0,"-62"0"2465"0,33 3-121 0,0-1 577 16,-3 8 184-16,5-5-593 15,11-1-943-15,9-4-1169 16,7 5-72-16,8 3 184 15,18-4 400 1,29 2-216-16,-55-6-696 0,65 2 256 16,25 11 432-16,21-4-48 15,14-9 193-15,0-12-337 16,2-13-472-16,-2 24 176 16,5-7 368-16,-10 1 160 15,-3-13-680-15,-14-3-232 16,-7 12 16-16,-17 0 136 15,-28 11 440 1,-21-4-736-16,-9 4-1168 16,-8 4-1377-16,-10 16-1520 15,-15 5-2736-15,-32 13 223 16,-17 3 3786-16</inkml:trace>
  <inkml:trace contextRef="#ctx0" brushRef="#br0" timeOffset="51984.26">18343 14368 5281 0,'-19'-5'1504'0,"-32"-20"944"0,38 25-327 16,11-7-193-16,2 12 169 16,0 5-113-16,0-5-888 15,0 21-535-15,0 4-17 16,4 26-168-16,2 4 88 15,0-19 24-15,-6-41-488 16,7 27 320-16,12 2-240 0,-1 1 32 16,9 9-184-1,2-30 496-15,-11-11-472 16,9-18 232-16,-3-5-232 16,2-6 80-16,1-20 224 15,-3-3-208-15,-6-8-64 16,-7 4-88-16,0 16-160 15,-5 20 488-15,-2 13-264 16,-4 13-192-16,3 6 160 16,0 26-192-16,-3-3 168 15,3 20 424-15,4-13-408 16,4-6-40 0,3-9 0-16,14-13 384 15,-8-7-352-15,16 18 768 16,4-18-616-16,-2-16-280 15,1-3 112-15,-12-6 176 16,10-9 432-16,-10-11-728 16,-4 16-1000-16,1-9-1729 15,-8-8-3216-15,1 14-1713 16,-10 5 3842-16</inkml:trace>
  <inkml:trace contextRef="#ctx0" brushRef="#br0" timeOffset="52388.9">19006 14479 6633 0,'-8'-5'2352'0,"-3"1"-2256"0,23 3 913 0,13-10 1015 16,3 2 353-16,-2-6-633 16,3 6-680-1,9 13-744-15,-2-3 56 16,-20 7-472-16,-3 3-88 15,-13 18-128-15,0-29 312 0,-15 54-272 16,-25-9 328 0,-2-7-176-16,-3-8 48 0,9-4-24 15,19 8-160-15,3-20 456 16,9 5-160-16,5-10-64 16,7-1-200-16,12 0 160 15,8 10 352-15,-1-11-304 16,1 7-248-1,-12-4 200-15,-15 11 536 16,-12 7 144-16,-18 16-232 16,-21 4-80-16,-7-8-224 15,3-9-304-15,-3 2-1376 16,17-5-4345-16,2-7-2065 16,22-21 5426-16</inkml:trace>
  <inkml:trace contextRef="#ctx0" brushRef="#br0" timeOffset="52989.52">21264 14020 2240 0,'-32'-15'3089'0,"-22"-7"-513"0,30 12 721 15,9-4-905-15,9 5-559 16,4 4-209-16,2-4-616 15,16 9-223-15,24-1-17 16,15 2 272 0,28 9 136-16,28-5-312 15,-111-5-864-15,136 5 632 0,18-1-776 16,21 0 144-16,1-4 489 16,-4-13-257-16,-3-8-184 15,-17 12-488-15,-24-3 327 16,-17 1 386-16,-23-11-409 15,-21 4 256-15,-25 12-505 16,-15-2 433-16,-7 12-336 16,-12-3-1480-1,-8 3-1681-15,-12 11-3312 16,-29 18-313-16,-15 5 3106 16</inkml:trace>
  <inkml:trace contextRef="#ctx0" brushRef="#br0" timeOffset="53526.84">21699 14318 4192 0,'-13'-2'1505'0,"-5"-11"647"15,18 6 297-15,0-2 567 16,0 5-15-16,0 8-1449 15,0 5-968-15,0 17-151 16,0 15-257-16,0 15 48 16,0-7 168-16,0-3-264 15,0-46-128-15,7 45 56 0,2-7 96 16,6 0 176-16,-2-28-16 16,3 0-152-16,13-6-136 15,-13-2 96 1,11-4 304-16,-8-42-384 15,8-4 64-15,-2 0-376 16,-1 13 8-16,-8-1 168 16,5-20-456-16,-2 27 560 15,-8 7 24-15,-8 17-504 16,-3 12 200-16,0 21 760 16,0 10-592-1,-5-3 160-15,1 19-64 16,4-13 152-16,14-8 360 15,0-5-568-15,14-20 208 16,5-6-128-16,1-12 352 16,0-8 200-16,-9-5-568 15,3-26 8-15,-1 18-592 16,10-14-1088-16,-13-8-2385 16,3 28-4041-16,-3 7 2833 15,-14 16 3193-15</inkml:trace>
  <inkml:trace contextRef="#ctx0" brushRef="#br0" timeOffset="53814.58">22393 14515 6689 0,'-1'0'1776'0,"-12"8"-711"0,34-12-577 0,-8-6 1384 15,-4 20 1265-15,1 3-1313 16,0 7-664-16,1 5-952 15,-8-6 24 1,0 6-168-16,0 5-304 16,-3 5 280-16,0-35-40 0,4 41 288 15,-1-41-87-15,3 10-378 16,9-4 25-16,2-1-472 16,19-5 160-16,-4-6-232 15,9-25-1977-15,1 6-2416 16,-2 15-776-16,-13-17 4401 15,-22 22-128-15</inkml:trace>
  <inkml:trace contextRef="#ctx0" brushRef="#br0" timeOffset="53998.03">22644 14469 5929 0,'-7'0'1744'0,"-25"9"-936"0,31 18-800 0,1 7 1457 0,0 12 1295 15,-10 10-527-15,5-11-1441 16,5 17-544-16,7-22-1096 16,1 19-16-1,-2-19-2105-15,-6 1-2528 16,0-41 5497-16,0 45-3993 0,-3-40 2185 0</inkml:trace>
  <inkml:trace contextRef="#ctx0" brushRef="#br0" timeOffset="57818.39">12598 18256 1736 0,'-42'-32'32'0,"13"10"168"0,9 4 208 16,7 8-152-1,8 0-72-15,3 0 40 16,2 4 192-16,4-1 152 16,7 1 161-16,2 1-89 15,12 1-208-15,11 4-112 16,-36 0-320-16,48-2 248 0,9-13-64 15,16 0 56-15,8-13 144 16,4 8 48-16,-3-3 72 16,-26 11-240-1,25 1 184-15,-49 11-176 16,13 11 49-16,-10 6-337 16,-16 19 344-16,-1-5 72 15,-12 9-88-15,2 1-56 16,-8 7-168-16,3-6 80 15,4-18-112-15,-1-8 24 16,4-11 16-16,7-5 128 16,11-10-16-16,9-8-200 15,20-18-40-15,-2-8 120 16,4 22-16 0,-12-5-48-16,-6 21 48 15,-2 6-136-15,1 1 64 16,5-1-72-16,13-3-144 15,7 3-1240-15,11 0-2233 16,4 8-248-16,2 2 1505 16</inkml:trace>
  <inkml:trace contextRef="#ctx0" brushRef="#br0" timeOffset="58417.71">16350 18384 5897 0,'-31'-35'1400'0,"4"12"-448"0,24 10-1152 0,11 13-280 16,29-27 72-1,20 18 120-15,1-7 144 16,1-2 160-16,6 8 16 16,2 0 152-16,0 11 80 15,-9 2 104-15,-58-3-368 0,61 11 392 16,-5 17 56-16,-6-3 32 16,4 6-120-16,-2-8-87 15,-1-8-41-15,-8-10-120 16,2 5 184-16,7-10-64 15,-9-16 48 1,15-22-96-16,-4-1-96 16,-7 15-8-16,15-10-8 15,-2 12-136-15,-6-1 64 16,2-5-88-16,-14 25-16 16,11-7 80-16,-13 11-88 15,18-1-232-15,0 5-1825 16,6 0-2368-16,11 5 865 15</inkml:trace>
  <inkml:trace contextRef="#ctx0" brushRef="#br0" timeOffset="59016.62">19773 18347 5337 0,'-23'-35'1320'0,"12"-6"-832"0,14 26-656 15,34-5-152-15,13 8 0 16,9-9 328-16,-1 2 40 15,0-6 80-15,2 7 280 16,3 12 16-16,1 1-8 16,-4 13-216-16,-60-8-200 15,54 10 224-15,-9 6 32 16,-3 7 8-16,-17-2-40 16,11 3-80-16,-12-8-72 15,3-6-8-15,10-6 72 16,0-4-55-16,0-6 71 15,4-22-88-15,25 4-56 16,-8-16 16-16,0 2-48 16,-9 21 16-16,-5-3 128 15,12 12-192-15,-10 2-184 16,2 2-721 0,9 2-1423-16,8 7-849 15,7 2 2529-15,-49-4-1368 0</inkml:trace>
  <inkml:trace contextRef="#ctx0" brushRef="#br0" timeOffset="59600.18">22634 18345 7201 0,'-8'-33'2096'0,"10"14"-2600"16,33 12-88-16,15-3-128 16,19-18-368-16,3-3 408 15,-6 2 552-15,-4 7 112 16,-4 7 96-16,-18-7 112 16,3 8-16-16,-15 4-8 15,-28 10-168-15,27-5 152 0,-10 8 176 16,-1 9-16-16,-4-1-168 15,5 4-88 1,-2 3-72-16,1 7-64 16,1-2 120-16,3-6-136 15,9-5-48-15,-4-10 0 16,12-11-152-16,-2-6 160 16,4-2 56-16,-1-1 16 15,3-6 136-15,-1 12 40 16,-4 5 16-16,-10 10 56 15,-3 7-192 1,4 10-64-16,8-10-120 16,-3 5-552-16,5-1-2289 15,5-3 433-15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16T05:49:43.7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8139 7369 2056 0,'-10'0'8'0,"4"0"0"0,0 0-16 16,4-3 32-16,0 3 8 15,2-3 0-15,0 0 80 16,0 0 296-1,0-2 320-15,12-2 208 16,2-3 129-16,-8 5 23 16,-6 5-1088-16,10-8 984 0,-2 6 56 15,2-6-111-15,-1 2-161 16,1 0-88-16,4-2-128 16,-4 6-120-16,8-6-8 15,1 2-56-15,8-3 96 16,-1-4-16-16,12 0-128 15,-1-4 9 1,2 3-105-16,4 6-32 16,-5-4 32-16,-1 0-40 15,-5 9 80-15,5 1-104 16,-9 2-24-16,-11 0 104 16,1 7 56-16,9 16 8 15,-9 7 40-15,9 9-96 16,-14 4 40-16,5-8-168 15,-1-4 0-15,1-9-24 16,-5-2-32 0,-1-5 56-16,1-11-16 15,-3-4-16-15,3-3 32 16,-5-4-8-16,-2-7 40 16,1 0 8-16,-7-1-31 15,3-1 31-15,-3 4-80 16,0 6 16-16,0 6-96 15,0 0 0-15,0 0 0 16,0 0 0-16,3 5 208 16,7 1-216-16,1-3 0 15,2 4-40 1,1-5 64-16,5-2 0 16,-1-7-40-16,0 4 64 15,-4-1 72-15,-4-1-16 16,-2-7-200-16,5 10 184 15,-13-6-24-15,9 8-72 16,-6 0 40-16,4-2-40 16,-7-2 24-16,8 0 16 15,-2 2 0 1,-2 2 0-16,2 0 16 16,0-5-56-16,-2 2 88 15,-1 1-24-15,2-2 56 16,-2 4 16-16,0 0-128 15,3-4-80-15,-6 3 56 16,7-4 104-16,-4 5-96 16,3 0-40-16,-2-4 80 15,0 2-56 1,0 2 144-16,2 0-112 16,-3-4-80-16,0 4 48 15,7 0-32-15,-3 0-24 16,1-4-472-16,-2-2-1673 15,4 3-2680-15,2-2-2753 16,-8 5 5538-16,-4 0 128 16</inkml:trace>
  <inkml:trace contextRef="#ctx0" brushRef="#br0" timeOffset="3881.68">10503 7315 2376 0,'-8'0'24'0,"5"2"24"0,0-2 16 16,-4 3 64-16,3-3 616 15,2 0 641 1,-1 0-113-16,1-5-144 16,2 0 72-16,0-8-272 15,3-6-183-15,-3 19-745 16,4-24 712-16,5-3 120 0,1 8 48 16,1-6-336-16,2 2 0 15,1 3-7-15,7 0-89 16,14 4-144-16,1 2 112 15,-4 4 72-15,8 4-8 16,8 7-120-16,13 13-64 16,-3 13-136-1,1 7 16-15,2 3-24 16,0-6 8-16,-5 8 88 16,0-9 96-16,-1 0 192 15,-1-2 65-15,-6-9-49 16,9-4-288-16,-13-6-120 15,3-8 64-15,0-2-96 16,-3-16 88-16,-3-9-56 16,0-9 88-1,1-2-80-15,1 0-56 16,-3 9 24-16,2-8-112 16,1 10-8-16,9 5 56 15,-4 6-96-15,5 5 56 16,9 0-32-16,2-4-40 15,9 5 16-15,-6-2 8 16,0 1 120-16,-4 5 128 16,-1 5-224-16,-2-5-32 15,-2 2 64-15,-2 0 8 16,0 3-40 0,6 3 16-16,-1 0 32 15,-5 2-40-15,1-1 80 16,2 1-88-16,0 0-40 15,-1-4-24-15,3-1 96 16,-14 0-40-16,30-6 0 16,-15-3 96-16,-15-2-32 15,9-2-96-15,0 5 72 16,-8 1 24 0,15 7-64-16,-12 0 120 15,-1 5-120-15,-1 4-8 16,1 0 160-16,3 1-32 15,-2-3-64-15,-7 1-144 16,20-3 168-16,-16 3-128 16,-2-1 136-16,4 3-120 15,-5 2-16-15,-3 1 8 16,15 3 72 0,-4-2 104-16,-3 0-80 15,-10 1-144-15,4-2 272 16,0 3-208-16,-3-1 160 15,2-7-112-15,-3-7 16 16,13-5-104-16,-7-10 144 16,1-5 40-16,1 0-16 15,0 2-144-15,-8 9 104 16,0 8-24-16,2 12 72 16,0 5-144-16,15 8 48 15,-15-2-160 1,18-8 184-16,-3-5-8 15,3-6-64-15,-3-4 24 16,-7-14 144-16,-5-11-112 16,-16 7 72-16,-5-1 264 15,-5 9-288-15,-6 4-80 16,-3 4 104-16,6 2-32 16,0-8-168-16,11 4-160 15,8-6-1024 1,-1-5-1913-16,8-4-3072 15,-4-7-1785-15,-12 0 6122 16,-20 8 128-16</inkml:trace>
  <inkml:trace contextRef="#ctx0" brushRef="#br0" timeOffset="7386.41">23370 4640 6241 0,'0'0'0'0,"-59"10"3673"0,11 2-4306 0,8-5 842 15,-4-2 247-15,4-4-184 16,0-1-72-16,0-10 24 16,2-1 208-16,-3-16-96 15,5-9-32-15,-8-26 256 16,44 62-560 0,-40-76 704-16,3-20-232 0,10-18-8 15,8-15 105-15,14-18-57 16,10 2 32-16,25 6 120 15,9 10-224-15,14 4-184 16,19 7-48-16,16 18-24 16,-19 33 0-1,39-8-16-15,4 38-224 0,13 17 168 16,3 26-152-16,2 38 168 16,-5 33-64-1,-11 23-104-15,-24 13 224 16,-32 22 40-16,-20-2 441 15,-31 8 39-15,-28-2 168 16,-27 4 16-16,-28-12 616 16,-20-13-439-16,-16-8-209 15,-18-9-496-15,-13-6 104 16,-11-19-136-16,8-20-104 16,13-20-152-16,22-18-376 15,7-10-96-15,27-11-632 16,15-5-1721-1,20-14-3216-15,5 3-4249 16,-10-1 7009-16,33 18 881 0</inkml:trace>
  <inkml:trace contextRef="#ctx0" brushRef="#br0" timeOffset="8701.35">8115 8654 2696 0,'-8'-7'536'0,"-8"-7"-168"0,11 8-24 16,3-4-8 0,9 1 32-16,9-5 65 15,11 3-105-15,2-6 104 16,11 3 264-16,3-1 48 15,12 7 0-15,3-4-32 16,-58 12-712-16,59-11 713 0,12 5-129 16,2 2-120-16,6 4-80 15,1 4 56-15,8-3-88 16,5 1 48-16,7-2-152 16,-4 0 120-1,-3 3 168-15,2 11 96 16,-7 3-175-16,-3 6-9 15,2 15-40-15,-7-4-24 16,-8 6-80-16,-1-15-24 16,-7-2-152-16,2-12 8 15,-4-6-32-15,5-8 16 16,-1-12-40-16,-6-14 72 16,-6-2 72-1,7 6-8-15,-2 9-8 16,2 12-64-16,0 4 96 15,10 5-72-15,-1 12-48 16,4 11 0-16,-6 6-104 16,-12-11-72-16,5 3-8 15,-7-19 64-15,1-4 112 16,-1-8-88-16,7-23 256 16,0 2 161-16,0-9 223 15,-6 10-168 1,-2 2-184-16,-12 8-176 15,11 15-80-15,7 2-8 16,-8 9-24-16,9-5-8 16,-3 3-32-16,9 1 32 15,2-4-72-15,-8-6 8 16,8-5 48-16,-4-9 0 16,2 4 16-16,-7 5-24 15,4-3-48-15,-10 8 128 16,-7 2-24-16,-1-1-48 15,-2 4 112 1,-4-5 32-16,-1-5-256 16,1-6-40-16,3-9-576 15,-10-3-1073-15,-16 3-439 16,3 1-145-16,-8 3-639 16,-1-2-2465-16,-4 8 2416 15,-3 4 1057-15</inkml:trace>
  <inkml:trace contextRef="#ctx0" brushRef="#br0" timeOffset="14092.36">8144 10499 2128 0,'-18'6'0'0,"7"3"0"0,5-4-16 16,6-4 0-16,0-1 16 15,0 0 0-15,3-4 80 16,0-2-72-16,0 0 64 16,5-1 280-16,5-7 248 15,-3-4 168 1,-10 18-768-16,12-27 817 0,8-9-73 16,13-4-136-16,-4-4-48 15,8 6-176-15,-2 13-64 16,2 11-80-16,-1 6 24 15,2 8-16-15,5 8 120 16,-6 16 80-16,0 14 121 16,-2 3-49-16,-1 2-112 15,-10-6-88-15,5-8 96 16,-5-2 40 0,0-8-88-16,-5-12-152 15,-3-4 128-15,1-3 80 16,-8-14 168-16,7-13-224 15,0-8-255-15,-6-1 223 16,6-4-200-16,2 11-24 16,-2 5 0-16,-2 10-160 15,-1 11 40-15,3 3 72 16,5 0-136-16,16 0-272 16,1-7-1401-1,9-11-1143-15,-1-3-1537 16,-3 3 1224-16,-25 12 1089 0</inkml:trace>
  <inkml:trace contextRef="#ctx0" brushRef="#br0" timeOffset="17768.22">10547 10570 2504 0,'-5'0'-8'0,"-19"0"104"0,11 1 192 16,2-1 168-16,6 0 40 16,-2 0 160-16,1-2 89 15,6-2-265-15,-3-2-144 16,1-2 360-1,2 2-128-15,3-5 8 16,-3 11-576-16,4-20 584 0,5-16-32 16,7 11-103-16,-1-1 47 15,9-2 32-15,1 1 0 16,7 17-120-16,4 2 8 16,1 8 136-16,1 14 0 15,5 15-144-15,1 8 48 16,4-5-151-16,5 8-57 15,-11-1 88 1,1-10-24-16,-1 5 32 16,-1-4 8-16,4-7-40 15,-3-3 0-15,-8 0 64 16,1 0-80-16,-6-11 24 16,4-4-304-16,7-10 192 15,-1-10-48-15,12-14-24 16,-1 0-88-16,3-10 16 15,1 1-104-15,-1 13 112 16,2 0-72 0,-13 4-64-16,1 13 8 15,-1 2 152-15,-2 6-64 16,-3 4 80-16,1 2-40 16,2 3 96-16,0-3-96 15,2-1-8-15,1-5 72 16,4 0-56-16,-5 0-63 15,-1 0 47-15,-2 0 40 16,1-9-40-16,-5 7-168 16,-9-2 256-1,12-2-144-15,-14-1 88 16,20-5-152-16,-4 2 56 16,0-10 80-16,5 5-40 15,-4 4-72-15,-2 1 152 16,-2 8-24-16,-2-3-104 15,0 5 32-15,-9 11-184 16,1 3 136-16,-1 7 128 16,0 1-56-16,6-2 120 15,-7-4-224-15,1 2 112 16,11-6-32 0,-21 1-8-16,23-7 80 15,-11-5-104-15,-4-3-32 16,4-11 112-16,9 1 48 15,-2-6-8-15,2 1-248 16,-2-4 152-16,-8-2-24 16,7 9-8-16,3 13 40 15,-11-4 64-15,-2 5 144 16,3 0-264 0,-5 8-8-16,-1 5 8 15,-2 2 176-15,7-2-176 16,-8-5 112-16,-1-5-56 15,3 2 128-15,-1-1-136 16,13-4-8-16,-13 0 96 16,5-10-192-16,10-4 48 15,3 0 136-15,-2 3-88 16,4 4-8-16,-14 0-80 16,35 1-64-1,-31-1 176-15,38-3 152 16,-30 6-136-16,19-8-64 15,-18 4-64-15,17 0 120 16,-4 0-120-16,-9 8 240 16,1-4 48-16,-4 2-296 15,-6 2 72-15,6 0-72 16,-12-4 32-16,10-2 40 16,-11 2-64-1,1-6-296-15,7 4-1185 16,-5-8-663-16,-4 6-921 15,-1 6-1528-15,-9 4-1336 16,-7 32 5025-16,-8-15-432 0</inkml:trace>
  <inkml:trace contextRef="#ctx0" brushRef="#br0" timeOffset="27697.3">21664 4931 3344 0,'0'0'0'0,"-21"3"8"0,5 4-8 0,-5-2 136 16,3 0 584-16,-3 2 553 16,9-1-57-16,2-6-232 15,8 0-176-15,2 0-808 16,0-10 977-16,4-3-305 16,-4 13-672-16,3-17 512 0,6-2-144 15,-5 4 32-15,2 5 32 16,-3 0-112-16,8-3-272 15,-1-2 32 1,0 9 40-16,7-4 24 16,-1 0 152-16,2 6 0 15,1 4 376-15,-4 0 57 16,4 4-161-16,-1 5-56 16,-2-2-40-16,0-3-24 15,-2 0-224-15,-1-3-64 16,-3-1 56-16,-1 0-32 15,-1 0-24-15,3-9 96 16,-4 2-176 0,10-3 88-16,-7 6-104 15,1-1 80-15,5-4-8 16,-3 4-32-16,2-3 40 16,6 2-80-16,-2 2 17 15,-2 1 63-15,1-1-64 16,0 1 112-16,-4-1-152 15,5 2-64-15,1-1 144 16,0-4-48-16,-3 3-48 16,-3 0-56-1,5-2-128-15,-1 2-705 0,1-1-3824 16,16 5-4433 0,-25-5 4610-16</inkml:trace>
  <inkml:trace contextRef="#ctx0" brushRef="#br0" timeOffset="42516.41">10879 13566 2208 0,'-4'0'32'0,"-20"0"-120"16,3-11 88-16,9-4 128 15,-4-5 80-15,0-11 160 16,1 3 560-16,1 3 145 16,-2-13 311-16,-5 2-160 15,3-8-144-15,4-10-336 16,14 54-744-16,-10-64 697 0,4-15 391 16,2-13-512-1,16-2 120-15,7-8 24 16,13 13-88-16,-5 5 705 15,13 8-73-15,7 5-320 16,14-7-128-16,-5 9-288 16,5 25-223-16,3 17-49 15,10 25-120-15,0-3 112 16,-2 11-24-16,5 9 104 16,0 25 120-16,-8 8 80 15,1-1 184-15,-6 0-96 16,-3 4 16-1,-20-1-31-15,-17 6 31 16,-8 1-128-16,-16-7 536 16,-13 20-360-16,-35 7 808 15,-18 6-871-15,-21-4-617 16,-11-10 136-16,-3-2 880 16,-1 2-1040-1,-4-14 120-15,18-17-824 0,14-13 640 16,13-9 216-1,18-8-1297-15,12-4-1647 16,14-4-2377-16,12-7-4041 16,13-1 952-16,1 0 5866 15</inkml:trace>
  <inkml:trace contextRef="#ctx0" brushRef="#br0" timeOffset="44826.01">12542 13280 1680 0,'-11'8'136'0,"-4"-8"-120"0,2-4 136 0,-1-10 736 15,-4 3 744 1,-11-18 321-16,4 4 287 15,-9 5-367-15,16-24-321 16,-4-10-320-16,3-9 1 16,1-9 119-16,18 72-1352 0,-16-66 568 15,14-22-720-15,12-6-104 16,6-21 864-16,16 34-232 16,-13 12 136-16,18 7-40 15,7-5 177-15,10 1-225 16,1 19-104-1,2 29-96-15,4 15-64 16,10 16 56-16,8 12-48 16,1 5 64-16,-3 34-16 15,-11 5 168-15,-15 13 248 16,-14-16-24-16,-15 18-40 16,-19 8 129-16,-7 1 327 15,-27-1-744-15,-23-2 640 16,-9 1 376-16,-11-1-199 15,-4-23-425 1,-9-7-1352-16,0-21 1024 16,17-15-40-16,9-14-488 15,21-15-1465 1,13-15-2720-16,2-32-3104 0,16-1-4394 16,4 21 8595-16</inkml:trace>
  <inkml:trace contextRef="#ctx0" brushRef="#br0" timeOffset="49292.87">16196 13530 2336 0,'0'0'0'0,"-26"-7"1312"0,13 7-1160 0,10-3 416 15,3-3-312-15,0-2-288 16,10-8 16-16,7-10-144 16,6-3 296-16,1-1-56 15,14 1-256-15,-20 0 248 16,-18 29-72-16,26-34 305 0,-7 24 1319 15,-5 0-312-15,-1 10-80 16,-2-4 1 0,2 9-297-16,2 9 80 15,12 15-496-15,8-9-680 16,2 8 352-16,-2-8 40 16,5 6 96-16,1-3-168 15,-3-3-312-15,-12 2 408 16,12-8-32-16,-12-4 873 15,11-3-297-15,-12-7-192 16,9-7 8-16,6-9-80 16,2-14 584-1,17-3-671-15,-6-5-545 16,5 4 176-16,-10 7 208 16,-1 14 440-16,-6 3-528 15,3 8-80-15,10-2-136 16,-9 10 136-16,-2 7 752 15,4-1-776-15,-2 1-256 16,6-1 144-16,-3-1 80 16,7 0 1000-16,-2 6-1144 15,-8 0-16 1,11-7 80-16,-15 5-8 16,4-1 816-16,5 2-968 15,-2-5 32-15,-1-2 144 16,-1 0-56-16,1-7 768 15,-4 1-792-15,2-3-48 16,-2-4 24-16,-1 0 88 16,-2-2 689-16,-1-4-881 15,1 6 71-15,0-6-103 16,1 8 120 0,0 2 849-16,2 6-1010 15,3 9 233-15,-2 6-96 16,10 5-24-16,-17-5 208 15,5 12-56-15,25-3 320 16,-8-14-696-16,-20-2 520 16,16 5-456-16,2-9 776 15,1 0 225-15,3-5-809 16,-3-5-593 0,6-3 585-16,3-9 448 15,5-17 9-15,-1 10-506 16,1-17-231-16,-3 17 224 15,0-5 200-15,-8 8 809 16,-10 16-1002 0,1-4-15-16,-7 4-304 0,0 5 496 15,7 10 664-15,-13 5-776 16,7 0-88-16,11 3-128 16,-3-8 424-1,2-5 584-15,0-1-576 16,4-7-528-16,-4-8 144 15,8-8 112-15,0-15 664 16,5-6-608-16,-6 2-144 16,-1-2 64-16,-1-5 96 15,-3 21 1112-15,-8-3-1008 16,7 18-288-16,-8-3-24 16,4 9 168-16,-1 8 704 15,8 5-640-15,6 4-200 16,4-12-88-1,1 3 224-15,-1-5 824 16,2-5-856-16,-6-2 88 16,-2-6-320-16,-3 6 224 15,-1-6 672-15,-1 8-336 16,5-2-256-16,-8 4-544 16,4 2 312-16,1 7 864 15,3 2-584-15,0 2 32 16,-3-4-584-1,6-4 248-15,-4-2 920 16,-4-4-408-16,1-1-200 16,-6 0-424 77,-7-3 296-93,2 3 496 0,-2-3-224 0,11 4-216 0,-17 6-368 0,22 6 280 0,-7 7 528 0,-3-6-240 0,0 5-104 0,1 1-240 0,2-9 312 0,1-2 584 16,-4-9-360 0,1 0-328-1,1-4-248-15,6-6 592 0,-15 0 112 0,4-6-184 16,-7 1-336-16,-3 7-320 16,-3 8 584-16,-2 9 224 15,5 6 40-15,1 5-432 16,3-5-496-16,13 5 544 15,-12-5 496-15,7-2-160 16,-2-11-504 0,10 1-416-16,-17-8 768 15,0 0 184-15,-3 0-536 16,-1 2 272-16,-2 3-496 16,1 3 136-16,2 7 320 15,-4 0-464-15,12 15 880 16,-3-7-736-16,4-8-144 15,-12-4 288 1,5-1-120-16,-2 0 640 16,0-5-488-16,0-6 16 15,-1-3-584-15,-2-4 464 16,3 5 528-16,0 0-544 16,3 3 88-16,4 5-496 15,-1-5 384-15,1 7 544 16,6-2-608-16,-5 3 480 15,-5-3-704-15,7 0 656 16,-2-8-32-16,-2-9-88 16,10-1-200-1,-11 1-72-15,3-1 120 16,10 12 520-16,-13-8-128 16,-2 4-408-16,-1 4-456 15,1 6 480-15,-2-4 464 16,-3 0-24-16,1 4-496 15,5-2-184-15,5 2 200 16,-1 0 504-16,6 1 0 16,-10-1-288-16,-3-4-552 15,1-2 232 1,-4 0 864-16,1-5 192 16,-13 1-872-16,2 0-440 15,11 7 392-15,-12-7 504 16,1 10 64-16,-3 0-344 15,2-4-536-15,-3 4 120 16,2 0 528-16,3 0-16 16,-11 0-640-16,15 0-280 15,-7-3 144-15,13 3 480 16,-11-4 112 0,11-2-521-16,-1 2-199 15,-12 2-48-15,0-6 352 16,-5 8 408-16,-4-2-208 15,4 2 176-15,-7 0-336 16,3 0 512-16,-5 0 336 16,1 2-544-16,-2 1-56 15,-1-1-160 1,4 1 536-16,1-2 464 16,-9 0-712-16,1 3-144 0,-4-3-32 15,3 3 272 1,1 0 440-16,-7-3-648 15,0 1-120-15,0-1-328 16,5 3-568-16,-2 1-1849 16,3 3-3144-16,18 2 1016 15,-8 3 3417-15</inkml:trace>
  <inkml:trace contextRef="#ctx0" brushRef="#br0" timeOffset="96749.37">19096 18056 1944 0,'-37'-9'272'0,"11"9"-72"0,10 2 336 15,6-2-208-15,9-3-96 16,1 1 24 0,0 2 248-16,11 0 393 15,-1-4 231-15,3 4 160 16,-1-4 464-16,1 1-55 15,-13 3-1697-15,18-3 1496 0,11 3-464 16,9 0 161-16,15-15 151 16,10-2-616-16,4-4-144 15,7 8-176-15,3-2 56 16,-3 3-15-16,11 3-17 16,1-11 440-1,1 15-192-15,-1-3-152 16,3 6-152-16,1-3-136 15,3-3 136-15,4 1-120 16,3-2-136-16,1 5 0 16,-2 2-56-16,-2 2 232 15,2-8-216-15,-8-2 257 16,1 10-474-16,-1 0 434 16,1 2 79-16,1-4-392 15,3-11 64 1,3 10-272-16,-2-2 320 15,-9 6 96-15,-3-1-272 16,0-3 216-16,-2-2-264 16,-1 0 320-16,0 10 136 15,-7-5-400-15,2 0 144 16,2-5-264-16,-1 0 40 16,-1 7 464-16,5 1-400 15,-6 4 184-15,-1-6-248 16,-1 3 88-16,4-8 200 15,3 4-136 1,5 0-24-16,1 0-64 16,-1-3 160-16,4-10-88 15,-1 6 8-15,0 2 56 16,0 5-184-16,7 1 208 16,-10-3-72-16,3 4 176 15,2-4-424-15,0 2 40 16,6 5 496-16,-4-3-232 15,5 1-256 1,-2-11 288-16,2 8-192 16,1 3-40-16,5-3 224 15,-6 1-48-15,-2-5-128 16,-3 4-88-16,-3 3 240 16,3 8 48-16,-3 2 136 15,-2-3-168-15,10-3-272 16,3-3 208-16,7 8-40 15,-17-2-120-15,54 7 456 16,-62-9-488 0,29-8 136-16,2 2-88 15,-3 2 240-15,-4 12 176 16,6-9-208-16,-8 0 128 16,9-7-584-16,2 0 584 15,1 8 176-15,-8-3-440 16,3-3 136-16,2-2-240 15,-3-6 216-15,-2 1 88 16,-7 1-88 0,1 4-16-16,-3-10-168 15,-11 6 72-15,-4 2 224 16,-9 2-160-16,-12 2 80 16,-8 7-120-16,-9 1 184 15,1-6-48-15,-7 1-24 16,-2 0-40-16,-4-3-144 15,-9 10 392-15,0-10-224 16,2 1 464-16,-4-8-472 16,-1 5-336-16,4 2 208 15,-1 6 112-15,8-3-56 16,-7-5-288 0,-11 1-64-16,8 3-1208 15,-3 6-1505-15,3-3-736 16,5-7-1560-16,-20-2 1208 15,6-8-232-15,-9 0 3793 16,-6-3-1304 0</inkml:trace>
  <inkml:trace contextRef="#ctx0" brushRef="#br0" timeOffset="98986.37">21046 18256 4705 0,'-43'0'2960'0,"33"0"-2888"16,10 0 568-16,7 5 801 15,-4 0 503-15,13 5-600 16,3-3-407-16,8 11-217 15,9 3-224-15,-9 16 136 16,0-6-32-16,-6-2-112 16,1-5-160-1,-1-13-152-15,-3 11-128 16,-2-9-48-16,-6 2-40 16,-4-10-608-16,0-2-1744 15,-1-3-1569-15,5 0 152 16,3-8 360-16,1-23 2345 15,12-21 984-15,-21 36-1880 16</inkml:trace>
  <inkml:trace contextRef="#ctx0" brushRef="#br0" timeOffset="99217.5">21452 18169 2192 0,'0'-28'512'0,"0"7"1440"0,3 10 345 16,0 2 408-16,-3 9-2705 15,0 0 0-15,0 3 6065 16,0 20-4601-16,-3 25-288 15,-8 11-175-15,-7 11-121 16,-14 12-8-16,32-82-872 0,-43 84 976 16,-4-8-320-16,6-6-312 15,10-5-320-15,10-8 48 16,8-28-224 0,5-7-976-16,8-5-1528 15,13-5-1801-15,5 1-2441 16,9-18 1201-16,-9-5 3505 0</inkml:trace>
  <inkml:trace contextRef="#ctx0" brushRef="#br0" timeOffset="100312.85">21737 18514 4192 0,'0'0'0'0,"-16"-7"3249"0,12 2-3361 16,10 0 368-16,-6-3 1064 16,0 1 1097-16,0 7-657 15,0 5-1064 1,3 10-23-16,0 5 79 16,-3 8-8-16,5 7 40 15,-5-35-784-15,7 41 888 0,-4 8-192 16,0 8 225-16,0-13-385 15,0-13-360 1,4-13-80-16,-1 6-32 0,2-13-384 16,-1-3-769-16,-1-7-2687 15,4-7-3482-15,3-11 1577 16,-10 13 3705-16</inkml:trace>
  <inkml:trace contextRef="#ctx0" brushRef="#br0" timeOffset="101147.39">22621 18786 2352 0,'-1'1'312'0,"-15"18"464"0,8-4 160 16,3 10 689-16,-10 13 199 16,-4 0-79 77,-5 9-385-93,0-8-472 0,-2-6-424 0,10-10-264 0,-8-7 112 0,5-5-584 0,19-11 272 0,-8 4-1904 0,6-8-2553 0,14-22 352 0,5-9 2057 0</inkml:trace>
  <inkml:trace contextRef="#ctx0" brushRef="#br0" timeOffset="101398.37">23099 18174 6017 0,'-5'2'2768'0,"-9"5"-2320"0,14-2-191 16,6 1 1287-16,-2 13 896 16,4 11-791-16,6-5-713 15,4 5-352-15,9-7-280 16,0-2-72-16,-1-1-168 15,-7 2-128-15,-19-22 64 0,19 15-392 16,-4-5-1656-16,1-9-2969 16,1-3-1249-16,0-6 4618 15,-13 4-152-15</inkml:trace>
  <inkml:trace contextRef="#ctx0" brushRef="#br0" timeOffset="101661.26">23515 17998 4344 0,'0'0'0'0,"-18"-3"3657"0,8 4-3017 0,10 19 1361 16,-4 4 1183-16,-9 10-423 15,-3 18-937-15,-2 16-207 16,-3 9-369 0,-1 11-456-16,1-8-296 15,-8-7-320-15,29-73-176 0,-22 59 112 16,1-11-48-16,6 10-392 15,6-27-952-15,4-2-1361 16,5-18-1463-16,14 2-2362 16,4-12 713-16,16-11 3417 15</inkml:trace>
  <inkml:trace contextRef="#ctx0" brushRef="#br0" timeOffset="102051.85">23609 18455 3072 0,'-14'0'2913'0,"6"-2"-1529"0,8-7 536 0,3-10 913 15,7 9-408 1,-1-5-1009-16,9 15-736 15,1 0-112-15,2 5-152 16,-3 11 0-16,-9 16-104 16,-9 7 40-16,0-39-352 0,-5 49 257 15,-15 1-49-15,-6-7 128 16,-3-4 304-16,5-9 48 16,6-6-64-16,2 1 32 15,10-6-112-15,6-18-288 16,0 0 80-1,13-1-111-15,6 4-113 16,16-4-216-16,2-11 64 16,14-13-193-16,1 9-727 15,-2-5-1840-15,-6 5-3050 16,-5 11-3120-16,-13-6 5978 16,-23 10 1360-16</inkml:trace>
  <inkml:trace contextRef="#ctx0" brushRef="#br0" timeOffset="102302.25">24171 18772 6217 0,'-8'0'3937'0,"-12"-6"-3145"0,19 6-720 16,-2 7 1720-16,-18 21 1097 15,-19 13-1129-15,-2-2-1096 16,-5 5-576 0,7 5 40-16,11-7-8 15,5-12-1160-15,12-16-2088 16,12-14 3128-16,-5 9-6818 0,8-14 1193 16,3 0 4081-16</inkml:trace>
  <inkml:trace contextRef="#ctx0" brushRef="#br0" timeOffset="102645.16">24657 18202 2944 0,'0'0'0'0,"-7"-8"3185"0,4 8-2497 0,13 0 928 0,-4 3 905 16,4 3-201-16,-4 14-975 16,9 25-865-16,-1 0-200 15,0-9-296-15,4-2-96 16,8-9-376-16,-26-25 488 15,35 17-2193-15,-11 1-2632 0,3-17-768 16,9-6 3449-16</inkml:trace>
  <inkml:trace contextRef="#ctx0" brushRef="#br0" timeOffset="102841.96">25173 18081 5193 0,'-19'0'4369'0,"-10"14"-2969"0,13 23-1128 0,-18 5 1776 16,-7 20 1425-16,-17 5-1168 16,21-10-1521-16,-8 36-632 15,26-34-672-15,6-20-1057 16,5 9-2568 0,11-8-2408-16,-3-40 6553 0,19 20-5361 15,-1-11 3529-15</inkml:trace>
  <inkml:trace contextRef="#ctx0" brushRef="#br0" timeOffset="103319.13">25173 18425 1488 0,'0'0'0'0,"-16"0"-40"0,14-6 32 0,2-3 16 15,0 9 912-15,0 4 952 16,4-8-767-1,10-2 135-15,-4-2 96 16,-1 8-112-16,11 0-119 16,-8 8-41-16,-12-8-1064 15,20-1 976-15,9-3-336 0,-13 4-168 16,4 1-144-16,0 9-88 16,-11 4 209-16,1-4 15 15,-10 4 24 1,-11 15-112-16,-10-9-104 15,-11 19 64-15,3-19 144 16,-2 3 104-16,7-12-176 16,5-6-136-16,11 4-160 15,5-7 72-15,3 1-96 16,11-3 96-16,7-5-160 16,3 1-72-16,1 4 80 15,-1 9 25-15,-2-2 47 16,-3 3-88-16,-13-2 112 15,-3 9 240 1,-9 12 104-16,-10-1-16 16,-10-5-88-16,1-3-192 15,-2 2-232-15,6-8-336 16,5 10-2193-16,12-10-3680 16,2-4-2145-16,12-8 5306 15</inkml:trace>
  <inkml:trace contextRef="#ctx0" brushRef="#br0" timeOffset="103538.94">25743 18761 6033 0,'-7'0'1992'0,"-17"-8"-992"0,22 8-2200 0,6-2 712 16,-4-7 376-16,0 6-760 16,0-3-2849-1,0 6 3721-15</inkml:trace>
  <inkml:trace contextRef="#ctx0" brushRef="#br0" timeOffset="103705.63">25975 18726 7281 0,'0'0'0'0,"-16"-4"3497"16,24-6-5922-16,18-9-2008 16,1 11 2057-16,-13 1 840 0</inkml:trace>
  <inkml:trace contextRef="#ctx0" brushRef="#br0" timeOffset="103871.62">26530 18714 6737 0,'-5'0'4353'0,"0"3"-2929"0,12-10-1632 15,11 4-208-15,-2-1-1176 16,3 4-3225-16,-2-3 856 15,-12 3 2449-15</inkml:trace>
  <inkml:trace contextRef="#ctx0" brushRef="#br0" timeOffset="103991.5">26888 18689 8217 0,'0'0'0'0,"-10"-4"4921"0,12-4-5601 0,11 4 88 16,1-10-1344-16,0 9-3586 15,-1 1 1122-15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16T05:51:46.9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1128 10054 8 0,'0'0'0'0,"-8"2"616"0,-6 6-544 16,-7 1 152-16,-2-3 32 16,4-1 96-1,14-5-136-15,5-10 56 16,5-8 304-16,13-8 160 16,11-2-80-16,4-4 0 15,-33 32-656-15,34-28 769 0,8 8 175 16,6 2 112-16,-10 4-8 15,18 9-160-15,-3-2-247 16,8-3 31-16,7 2 200 16,-1-4-128-16,12-2-256 15,-22 4-160 1,44-7 192-16,-12 7-160 16,2 3-79-16,-20 7-65 15,47 2 56-15,-47 3-152 16,43 10 464-16,-42-3-288 15,79 8 152-15,-4-4 280 16,-33-8-528-16,-10-2 48 16,5-1-80-16,12 3-112 15,2-1 48 1,-1 7-24-16,-10-5-24 16,4-2 112-16,60 1 424 15,-62-2-319-15,-3-2 79 16,16-4 16-16,-9 0-32 15,6 0 72-15,-5-5-112 16,9-3-48-16,-8-2 120 16,0-4-160-16,9 2 208 15,-3-2-168 1,4-1 120-16,-5 1-32 16,-7 4-128-16,5-2 257 15,12-4-281-15,-12-1-184 16,2-3 192-16,-3-4 0 15,0 8 96-15,0-2-136 16,-11 3-104-16,-1-1 128 16,3 6-192-16,2 2 280 15,-12 2-216 1,4 2 16-16,-2-2 152 0,-1 1 88 16,8-6 16-16,0 7-248 15,-1-6 64 1,-7 3-144-16,9-3 120 15,-3 3 88-15,-2 4-32 16,-6 3-104-16,6-2 64 16,-4-6 48-16,20 1 8 15,-7-2 0-15,3 1-56 16,4-7-48-16,4 9-32 16,-5-4 176-16,3-1 97 15,0-8 63-15,3 3-320 16,4-2 120-1,-7 8-264-15,-5-5 240 16,1 9-144-16,3-5-32 16,-11 9 536-16,1-3-304 15,2 2-232-15,7-4 80 16,1-3 32-16,-2-5 48 16,-1 6-80-16,-8 5-40 15,-6 4-8-15,-17 0 24 16,-16 0 104-16,2 3-16 15,-6 3 8 1,-10 3-56-16,-2-2-80 16,2-2 224-16,-16-2-296 15,3 2 488-15,-8 0-392 16,-4 0-136-16,-9 2 24 16,-2-4 192-16,-2 0-8 15,-4 0-88-15,-9-1-320 16,3-2-496-16,-10 0-504 15,0 0-977 1,5-11-1616-16,-1-4-2512 16,7-12-4297-16,-11-2 6665 15,-12 5 2761-15</inkml:trace>
  <inkml:trace contextRef="#ctx0" brushRef="#br0" timeOffset="14426.98">1422 7944 400 0,'0'0'0'0,"-5"3"-24"0,-5 6 24 16,2 4-8-16,-2 6 8 16,2 0 0-16,4-3 32 15,-1-4 160-15,-2-3 96 16,-2-2 88-16,-6-1 232 16,-2-1 304-16,17-5-912 15,-21 7 992-15,-2 0 33 16,-9 1-81-16,-3-2-32 15,3-1-136-15,3-5-168 16,0-2 24-16,0-8-112 16,-4-11-231-16,1-16 7 15,9-7 112-15,4-10 80 16,-2-8 48-16,2-7-8 16,6-8-16-16,8-8-168 15,5-4-48-15,19-8 24 16,4-1-120-16,22 4 128 15,-4 3-144-15,11 12 81 16,6 9-49 0,-1 5-168-16,9 12 296 15,5 11-296-15,-1 17 16 16,7 10 376-16,-1 15-216 16,1 4-288-16,0 17 24 15,1 12 192-15,-7 6-160 16,-4 16 152-16,-4 3 0 15,-12 6 16-15,-3 6 0 16,-21-13 64 0,-3 22 96-16,-14-1 8 0,-5 2 40 15,-10-3 32 1,-5 1-24-16,-14-3 80 16,-25-3 97-16,-6-2 7 15,-6-7 56-15,-6-4-184 16,-7-5-168-16,0-6-16 15,-1-18-288-15,6-1 136 16,16-8 72-16,0-12-216 16,10-4-168-16,4-5-720 15,5-10-536 1,4-4-993-16,14-1-1928 16,3 0-2904-16,8 5 2984 15,4 9 3881-15</inkml:trace>
  <inkml:trace contextRef="#ctx0" brushRef="#br0" timeOffset="20297.37">1436 9432 392 0,'0'0'0'15,"-14"4"8"-15,-4 6 128 0,-11 4-40 0,-3-4 40 16,6 0 296 0,-3-3 16-16,2 0 160 15,0-1-40-15,1-1 88 16,-3-1-56-16,-3-3 121 16,32-1-721-16,-29 0 904 0,-9 0-56 15,-1-14-80-15,-2-12-376 16,2-11-104-16,1-14-96 15,-2-13-32-15,1-18-56 16,1-12 96-16,9-21 88 16,5-5 96-1,14-3 113-15,10 2-17 16,26 8-64-16,11 9-304 16,9 12-8-16,7 12 32 15,5 14-40-15,12 17 0 16,15 9 72-16,15 21-120 15,9 19 88-15,-22 9-96 16,30 30-32-16,-7 21 96 16,-5 12 16-1,-16 14 328-15,-21 11 368 16,-27 11 233-16,-21 4 79 16,-20 4-64-16,-20-4 72 15,-21-6-248-15,-6-9-247 16,-15-10-337-16,-10-8-480 15,-9-6 264-15,-5-12 192 16,-3-7 8-16,3-13 104 16,4-20-352-16,7-2-224 15,27-12-384-15,1-3-1273 16,18-4-1928 0,15 0-2360-16,14-10-32 15,24-4 4545-15</inkml:trace>
  <inkml:trace contextRef="#ctx0" brushRef="#br0" timeOffset="29229.01">30742 7290 2768 0,'-16'-4'1464'0,"0"-1"-535"0,13 0 1447 15,3-3 593-15,0 6-433 16,0 2-879-16,13 0-689 16,7 5 168-1,16 6 64-15,1 8 25 0,6 7-217 16,3 15-40-1,-46-41-968-15,52 54 976 0,1-2-344 16,-5 12 65-16,-5 3 47 16,-1 16 96-16,-4 4-48 15,-18-3 96-15,-3 1-128 16,-2-4-175-16,-12 2-57 16,0 3-88-1,-11 10-200-15,-6-4 400 0,-4-2-344 16,-6 2 224-16,-5 1-200 15,-11 11-56 1,-3-5 48-16,-13-8 8 16,11-12 16-16,-8-16-32 15,9-4-208-15,3-10-63 16,-1-4-41-16,3-9 16 16,-1-5-8-16,-1-9 0 15,10 1-33-15,-6-3-415 16,16-6-488-16,-3-4-816 15,4-5-1081-15,10-3-3080 16,4 1-6402 0,4-1 5378-16,-1-2 5345 0</inkml:trace>
  <inkml:trace contextRef="#ctx0" brushRef="#br0" timeOffset="34821.32">18538 8050 2432 0,'-5'-5'320'0,"-31"-1"880"0,17 6-968 16,10 0 297-16,7 0-177 15,2 0-352-15,3 0 320 16,12-4 56-16,1-3 128 16,8 2 176-1,1 0 88-15,-4-1 56 16,-21 6-824-16,29-6 1041 0,3 6 159 15,-6-4 8-15,6 4-168 16,11 0-144-16,13-4-135 16,-1-3-33-16,12 2-384 15,-4-3-120-15,3 2-16 16,1 0-32-16,-1 6 16 16,-1-8 56-1,-5 6-32-15,4-2-24 16,-3 0-16-16,3-2 120 15,3-1-72-15,1-6-40 16,6 0 0-16,-4 11 232 16,-4-2-239-16,-2 0-121 15,-1 4 168-15,-9 0-48 16,2 3-16-16,-1 2 56 16,1 0 56-16,-2 0-24 15,4-5-40 1,-11 0 16-16,7-5 8 15,1 5 40-15,-4-4-40 94,-6 0 24-94,13 2-88 0,-15-2 56 0,16 4 120 0,-2 4-312 0,0 1 280 0,3-3-168 0,-6 6-72 0,6-7 72 0,1 4-96 0,-4-1 8 0,3-1 0 31,1-1 24-31,-13-2-40 0,19-4 129 16,-4 4-97-16,15 0-56 16,-30 0 80-16,15 0-104 15,-7 0 56-15,0 0-16 16,0 0-24-16,2 5-96 16,-2-3 184-16,2 0 48 15,-2-2-104-15,0-7-64 16,7 4 32-16,-6-1 64 15,6 1 48-15,-2-4-152 16,2-3 48 0,2 4-32-16,-4 6-8 15,3 0 96-15,1 0-88 16,-6 0-16-16,2 0-32 16,5 0 56-16,-4 0 0 15,6 0 16-15,-7 0 0 16,11 0-32-16,-7 0 96 15,3-4-40-15,-1 5 56 16,1 2-192-16,-3-1 88 16,6 1 32-1,-2 2-40-15,-2 5 96 16,4-5-160-16,-4 3 56 16,-1 0 16-16,6 0-24 15,0-2 32-15,4 5 72 16,1-1-184-1,-5 0 152-15,5 0 8 0,-5-2 64 16,8-1-192 0,0 2-16-16,7 0 112 0,-5-3-48 15,1-1 48 1,1-3 16-16,-4-1-72 16,8 4 0-16,-3 1 80 15,-2-5 176-15,-2 2-312 16,-8-1 192-16,6 1-120 15,-5 2 24-15,0 0 96 16,1 1-48-16,2-3-184 16,0-2 144-16,0 4-72 15,-3-1 88-15,1 0-16 16,2-2-112 0,-1-2 88-16,-1 3 104 15,0-2 192-15,-3 0-216 16,4 4-96-16,-4-5 48 15,8 3-56-15,7-6 32 16,-1-2 64-16,-1 5-120 16,-4 0 80-16,4 0-128 15,5 0 232-15,1-2-152 16,-1 2 56-16,-4 0-24 16,1 2 32-1,-5-2 0-15,-2 0-40 16,3 0 8-16,4 5 32 15,-4 0-40-15,-6-1 48 16,2 0-96-16,-4-2-8 16,2 7 72-16,0-5-128 15,-17 2 312-15,36 5-176 16,-42-6 56 0,40-1-96-16,-38 1 56 0,37 10 32 15,-15-2-104 1,-4-3 64-16,-2-4 0 15,-17-2-88-15,20 3 104 16,2 5-80-16,2-6 32 16,1-2 8-16,2-2 64 15,-2 3-104-15,-8-2 176 16,0 4-48-16,-6 0-64 16,0-4-56-16,-5-1 96 15,0-2-80 1,-4 1 176-16,-13 2-264 15,10-2 128-15,1-1 64 16,-13-4 64-16,-9 4-144 16,-5-3-8-16,-9 3-32 15,3 0 80-15,-7 0-136 16,-4 0-112-16,-2-3-985 16,1 3-903-16,6-3-1185 15,-6 3-1088-15,-1-4-2080 16,6 1 1704-1,-6-1 4561-15,-9 4-1720 0</inkml:trace>
  <inkml:trace contextRef="#ctx0" brushRef="#br0" timeOffset="39029.91">18220 10007 2208 0,'0'0'0'0,"-6"0"40"0,4-2-8 0,2-2 16 15,5 4 576 1,1-4 424-16,4 2-183 16,3-6-57-16,4 2 88 15,9-4 120-15,1 0 0 16,10 3-39-16,-37 7-977 15,35-7 936-15,-6 4-40 0,6 1-168 16,2 2 224-16,3 0-8 16,1 0-223-16,10 0 127 15,-8-4-192 1,23 4 64-16,-7-6 8 16,2-2-384-16,3 1 88 15,-1 4 33-15,0 0-105 16,2 0-64-16,-1 3-72 15,4 0 40-15,-6 0 120 16,3 0-192-16,0 0 40 16,-5 0-168-16,7 0 104 15,-3 0 104-15,0 0-72 16,2-8 208-16,0 2-280 16,-8 6-88-1,4-4 344-15,-1 4-384 16,-6 0 80-16,1 0-8 15,-3 3 96-15,0 8 64 16,3-2-184-16,-3 0 0 16,3-2 32-16,-2-2-16 15,1 3 193-15,-2-3-257 16,-13-3 56 0,21 3-176-16,-11-5 192 0,-20 3-24 15,20 6 88 1,-2-4-32-16,10 1 24 15,-9 2-320-15,-2-1 176 16,9 2 112-16,-6-3 0 16,3 3-80-16,0-1-64 15,6-1 40-15,0 1 80 16,9-2-32-16,-9-1-56 16,5 4-8-16,-3-2-96 15,3 3 176 1,-1 3-120-16,3 1 144 15,1 5-104-15,0-6 0 16,4-3 176-16,-4 1-184 16,6 0 32-16,-3-2 168 15,2 1-152-15,2-5 40 16,1 1-40-16,6 2-80 16,-9-6 128-16,2-1-96 15,-2-1 128 1,3 0-72-16,1 0 16 15,1-2-64-15,-2-8-16 16,-1 6 184-16,-5-2 0 16,3 2-272-16,-2-2 224 15,-4-2-168-15,5 6 120 16,-4-6 40-16,0 6-176 16,-2-6 72-16,0 2-8 15,-5-1 40-15,1 0 56 16,-2 1-104-16,2 2-32 15,2-2 56 1,2-1 24-16,-1 3 72 16,1-2-40-16,5 2 0 15,-4-3-64-15,6 2 48 16,-1-1-72-16,3-3 88 16,3 6-72-16,-5 1 0 15,0-6 24-15,0 6-16 16,-1-2 40-16,1 0-48 15,3-2-24-15,-1 6 264 16,6-6-232 0,-9 2 88-16,17-1-128 15,-13-4 8-15,7-1 240 16,5 4-240-16,3-2 168 16,-7 2-280-16,-8 0 48 15,6-2 192-15,0 7-136 16,12-4-128-16,-17 5 152 15,9 0-88-15,-3 0 144 16,-1-4 80-16,4 4 16 16,-1 0-280-16,1 0 32 15,6 0 40 1,-6-3 184-16,-1 3-128 16,-1 0 16-16,-3 3-160 15,2 1 136-15,-7-3 216 16,2 4-48-16,-4-1-160 15,5 0-72-15,-23-2 128 16,39 2 56-16,-41-4-80 16,28 0-32-16,-9 0 120 15,11 0-232 1,-36 0 144-16,1 0 40 16,3 0 8-16,-6 0 8 15,-7 0-72-15,-7 0 104 16,-7 0 56-16,-8 0-224 15,2 0 144-15,-5 0-240 16,-4 4-208-16,6-3-489 16,-6-1-887-16,6 1-1072 15,1-1-2274-15,1-2-3751 16,43-6 5448 0,-22-32 2049-16</inkml:trace>
  <inkml:trace contextRef="#ctx0" brushRef="#br0" timeOffset="48233.86">788 6335 1104 0,'-2'0'552'0,"-7"0"-248"0,-1 0 368 0,2-5-328 16,7 2 512-16,5 1-80 16,11-8-191-16,7 0-57 15,14 0 160-15,-4-2 64 16,6 2 72 0,4 5-128-16,-42 5-696 0,40-5 729 15,6 5 39-15,1 0 168 16,12 0-24-16,-4 3-88 15,-1-1-56-15,2 0-343 16,5-2-9-16,0 0-16 16,2-4-48-16,-2-4 496 15,-2 6-328-15,5-2-80 16,1-2-192-16,0-1 256 16,6 0-224-1,-18 3-168-15,17-6 32 16,1 4 0-16,9 0 0 15,-1-2 81-15,1 5 191 16,3-3-288-16,2-1-8 16,68 0 136-16,-49 4 112 15,-22-1-240-15,0 1 48 16,1 3 24-16,7-2-8 16,3 2 168-1,0 0-216-15,-2-4-56 16,7 4-48-16,2-8 96 15,1 6 104-15,41-2-184 16,-41 4 56-16,-3 0-32 16,7 0 48-16,8 0 24 15,-8 0 104-15,-4 0-208 16,6 0 96-16,10-4-64 16,-11 2 96-1,-5-2 48-15,0 0-112 16,-3 2-160-16,2-3 225 15,-1 5-57-15,-3 0-72 16,-3 0 104-16,-5 0-168 16,-7 0 48-16,9 0 152 15,-7 5-192-15,4 1-56 16,-2-3-32-16,-7-2 232 16,-1 4 32-16,-6-3-144 15,2 6 8-15,4-5 8 16,2 5 48-1,-5-5 96-15,-2 4-120 16,2-2-40-16,-4 3-64 16,9-3 160-16,-4 4-32 15,2 1 40-15,-1-1 56 16,-4-4-192-16,7 0 112 16,-7 0-8-16,8-2-128 15,2 1 160-15,3-4-144 16,-3 3-40-16,-2-2 192 15,3-1-104 1,-1 4 8-16,3-4-112 16,-2 0 264-16,6 0-40 15,-9 1-104-15,3 3-80 16,2-4 88-16,7 0-32 16,5 0 96-16,-4 0-128 15,-1 0 56-15,-2 1-72 16,3 0 48-16,3 3-48 15,0 0 120-15,0 1-168 16,-7 0 24 0,2 0 24-16,-1 1 32 15,5 2 104-15,-4-2-160 16,2-2 88-16,-2 1-128 16,2 0 168-16,1-3-208 15,0-2 200-15,-6 0 24 16,-7 0-56-16,-1 0-48 15,-6 0 16-15,-5 0 56 16,-4 0-32-16,-2 4-56 16,-9 5-80-16,-12-4 168 15,-2 2-80 1,-8 1 32-16,7 1-144 16,-12 1 8-16,-9-3-664 15,2 1-1193-15,-7-3-279 16,7 2-2617-16,-11 4-1913 15,1 5-31-15,-7 28 6145 16,-14 2-1104-16</inkml:trace>
  <inkml:trace contextRef="#ctx0" brushRef="#br0" timeOffset="52773.52">16202 6145 3288 0,'-16'0'488'0,"-54"-11"705"0,28 1-945 15,13-4 776-15,10 4-8 16,7-4-480-16,8-1-152 16,10 1-80-1,9-1 376-15,10 5 121 16,10 9-33-16,7 1 280 16,-42 0-1048-16,60 0 1184 0,-3 4-55 15,4 7-321-15,7 8-64 16,5 1 128-16,4-6 24 15,8-3 96-15,8-7-79 16,7-4-473-16,14 0-16 16,9-7-200-16,-2 0 224 15,-1 1-232 1,3 2-192-16,4 0 128 16,5 4 40-16,-7 0-80 15,0 5 72-15,0-1-272 16,3 0 256-16,-1-3 8 15,-7-1 168-15,4-4-72 16,1 2-48-16,-8-6 176 16,-3 2-119-16,-4 0-57 15,4 6-80-15,3-4 0 16,-11-4-80-16,-1 6 72 16,-9-1 32-1,3-4-112-15,-4 7 64 16,-4-4 8-16,-7 4 40 15,1-4 112-15,-7 4-112 16,3 0-80-16,2 0 0 16,-3-2 80-1,-1 2-72-15,-6 0-64 16,0 0 24-16,-6 5-24 0,4 0 72 16,-2 1-112-1,-4-2 136-15,0 2 96 16,-5 3-416-16,1-4 344 15,-3-3 80-15,3 1-184 16,0 1 96-16,0-2 48 16,-2-2-200-16,2 0 216 15,-6 3-208-15,4-3 48 16,-14 0 56-16,21 0-56 16,-20 0 24-1,14 0 48-15,-7 0-184 0,-4 2 112 16,-7 1 24-1,11-1-8-15,-2 4 40 16,-7-6-112-16,10 0 96 16,-11 0-48-16,6-3-72 15,13-1 80-15,-23 0 0 16,15 4-168-16,6-6 176 16,-3 2-96-16,1 3 48 15,-15 1 64-15,18-5-208 16,-19 5 160-1,13 0-128-15,-12 0 192 16,5 0-40-16,-5 0-72 16,-1 0 32-16,-2 0-200 15,0-4 216-15,-3 2 136 16,5-2-152-16,-1 4-8 16,-4 0 216-16,-9 0-192 15,10 0-200-15,1 0 136 16,-14 0 8-16,7 1 24 15,5 4 32 1,-11-1 0-16,1 1 8 16,2-1-24-16,5-2-88 15,-9-2 112-15,3 3-48 16,-1-3 32-16,-5 0-72 16,-1 0 24-16,-2 0 48 15,1 0 88 1,-4 0-112-16,-2 0-80 0,-1 1 80 15,-3 0 72-15,2 3-104 16,0-3-40 0,-3 2 96-16,1 0-64 15,-4 1-32-15,6-1 104 16,-6 2-208-16,7 0-24 16,-7 0-256-16,2-3 0 15,-1 5-144-15,-4-6-112 16,7 4-48-16,-7 1 56 15,6 1-81-15,-1 1 121 16,-1 4-232 0,2-1-136-16,1 3-1041 0,11-4-1815 15,-2 0-1050 1,8-4-455-16,-3 2 3705 16,-6 3 1520-16,-11-5-1664 0</inkml:trace>
  <inkml:trace contextRef="#ctx0" brushRef="#br0" timeOffset="57400.96">24804 4983 3392 0,'0'-6'8'0,"0"-8"-32"0,7 0 64 16,-1-1 192-16,-6 12 672 16,0 1 585-16,0 2-1489 15,0 0 0-15,-2 0 4161 16,2 0-4161-16,-4 2 2240 15,0 8-1392-15,4-10-848 16,-6 14 1137-16,-4 18-1 0,-9 19 192 16,-2 12-480-1,-9 16 449-15,-9 5 23 16,-7 14-312-16,1-2-64 16,-6-6-96-16,10-13-207 15,5-10-289-15,7-8-144 16,-2-9-24-16,2-6-24 15,0-6-240-15,2-13 64 16,10-4-32-16,5-6-328 16,1-7-1217-1,3-8-1327-15,0 0-1353 16,5-17-2609-16,1-24 1809 16,5-18 4737-16,-3 25-2760 15</inkml:trace>
  <inkml:trace contextRef="#ctx0" brushRef="#br0" timeOffset="57716.09">24264 5498 4232 0,'-5'0'625'0,"-11"-15"1167"0,9 15 912 16,6-5 777-16,1 5-984 15,0 2-1017 1,3 17-192-16,3 23-119 16,1 21-65-16,10-9-264 15,1 2-56-15,0 6-88 16,-18-62-696-16,16 56 560 0,-2-9-63 15,4-6-81-15,-4-8-56 16,4-7-112-16,-5-4 88 16,3-8-152-16,0-4-8 15,3-4-88-15,2-5 56 16,6-1 40 0,5-12-80-16,16-16-104 15,1 0 64-15,10-7-64 16,3-4-232-16,3 3-1072 15,-1-2-1889-15,-8 20-3584 16,-16 16-3674-16,-18 9 6363 16</inkml:trace>
  <inkml:trace contextRef="#ctx0" brushRef="#br0" timeOffset="63391.8">24034 12324 2368 0,'-3'7'1720'0,"-5"14"-767"0,8-15-1081 16,0-2 1552-16,0-7 1336 16,0 6-783-16,0 1-577 15,0 0 96-15,0-12 73 16,0 5 87-16,0-2-200 16,0 9-239-16,0-4-1217 0,-5-16 1040 15,-4 3-16-15,-3-6-456 16,0 8-168-16,5-5 96 15,-6-24-23-15,0-19-97 16,4 1-120 0,-4 10-112-16,-5-12 0 15,-1-12 48-15,0-8-32 16,0 12-32-16,4 11-48 16,2 2 0-16,5 3-104 15,2 6 40-15,-4 11 128 16,4 1 176-16,1 13-432 15,-3 5 256-15,3 9-48 16,0-3 96 0,-3 10 24-16,2-8-200 15,-2 6 48-15,-6 9 104 16,-4 1-40-16,2 12-80 16,-7-5-232-16,-2 14 176 15,-1 10-136-15,-6-5 128 16,2 26 56-16,-3-12-64 15,5-8 48-15,5-11-432 16,1-5-904-16,7 1-1697 16,12-7-2688-1,9-16-3873-15,10-35 4713 16,4 11 3185-16</inkml:trace>
  <inkml:trace contextRef="#ctx0" brushRef="#br0" timeOffset="63618.49">23720 11503 8377 0,'-5'-4'4297'0,"-5"-8"-3321"0,14 0-287 0,2 12 2615 15,1-5-791-15,-4 5-1633 16,13 0-64 0,9 2-240-16,17 11-496 15,11 20-96-15,-8-12 80 16,5 3-472-16,-50-24 408 0,49 14-200 15,-7-3-1192-15,-8 13-2321 16,-9-4-3720-16,-4 6-409 16,-13-23 6282-16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16T05:53:24.7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15402 1394 4016 0,'-3'-42'56'0,"-2"-15"8"0,10 30-80 16,12 2 16-16,-2 6-32 16,-12 15 40-16,-5 3 376 15,-7 1 785-15,-11 6-161 16,3 13-192-16,-27 25 744 16,4 15-215-16,40-59-1345 15,-40 69 1328-15,-2 11-128 16,17-12-312-16,-14 26 25 15,-9 18-81-15,-5 8-64 16,0 1 136-16,-3-9-152 16,0-6-104-16,3-6-47 15,10-13-185 1,1-14-120-16,10-10-216 16,8-13-64-16,11-21-128 0,7-3 16 15,1-6-968-15,5-8-1017 16,0-12 2081-1,0 0 0-15,3-19-10338 16,0-21 7689-16,1-24-1023 16</inkml:trace>
  <inkml:trace contextRef="#ctx0" brushRef="#br0" timeOffset="330.95">14690 1907 3896 0,'-50'-2'304'0,"16"22"433"0,17 30-481 0,4 14-216 16,-5 0 24-16,2 8 840 16,-3 2 800-16,8-1-119 15,3-2-369-15,6 5-264 16,5-10-40-16,10-4 152 15,-13-62-1064-15,16 48 1017 0,14-14-201 16,7-4-56 0,7-10-320-16,13-10-376 15,14-10 216-15,9-11-168 16,10-9-312-16,3-11-608 16,0 6-1449-16,5-16-2304 15,5 1-744-15,-1-26 1321 16</inkml:trace>
  <inkml:trace contextRef="#ctx0" brushRef="#br0" timeOffset="936.19">17931 1087 4080 0,'-9'-24'120'0,"2"19"-64"0,7 5-80 0,0 3 64 16,0 12 641-16,-13 17 919 15,-9 2 224-15,-9 29-71 16,-7 22-169-16,6 6 8 16,-10 13-23-16,-14 9 95 15,56-113-1664-15,-51 122 1000 0,-9 5-120 16,3-5-15-16,-6-4-97 16,2-5-216-1,0-4-136-15,11-17-80 16,17-29-320-16,-6-13 176 15,17-19-368-15,6-12 96 16,9-10-968-16,7-6-1345 16,-1-3-791-16,1-25-2081 15,0-16 159-15,0-19 4434 16,0-12 592-16,3 26-2800 16</inkml:trace>
  <inkml:trace contextRef="#ctx0" brushRef="#br0" timeOffset="1221.66">17142 2025 3984 0,'-2'0'344'0,"-30"-12"2617"0,13 8-961 0,14 14-1719 15,4 16 311-15,-9 16 720 16,-1 7 184-16,-10 15-143 16,5 4-289-16,2 2-264 15,1 4 16-15,0-13-224 16,13-61-592-16,-8 56 624 15,3-6-136-15,2-17-239 16,11-3-161-16,8-5 88 16,11-7-160-16,13-12-32 15,13-6-64-15,10-10-433 16,1-4-1543-16,10-16-2257 16,9 5-2488-16,7-11 4840 15,-45 14-1527-15</inkml:trace>
  <inkml:trace contextRef="#ctx0" brushRef="#br0" timeOffset="1869.51">20441 1126 4152 0,'0'-14'40'0,"-1"-20"72"0,1 15 72 0,0 13 0 16,3 1 265-16,-3 5 1031 15,0 4 744 1,-6 6-391-16,-7 19-225 16,-6 18-184-16,-2 15-135 15,-11 20-81-15,32-82-1208 0,-37 86 960 16,6 11 72-16,2 1-103 15,-6 4-249-15,3 4-72 16,-5-5-192-16,5-4 152 16,2-16-176-16,-3-6-224 15,5-10-48 1,-9-6-208-16,14-10 104 16,-2-9-432-16,7-16-1176 15,7-10-1353-15,1-8-752 16,-4-12-792-16,-1-23-320 15,-2-25 4281-15,-3-5 488 16,6 5-3424-16</inkml:trace>
  <inkml:trace contextRef="#ctx0" brushRef="#br0" timeOffset="2163.06">19737 1974 3800 0,'0'0'0'0,"-22"-13"144"0,1 2 1105 0,5 11 1599 15,6 1-1135-15,7 9-489 16,3 19 400-16,0 18-7 15,7 18-473-15,5 0-456 16,4 9-32-16,0 3-40 16,-16-77-616-16,16 73 584 0,-3-15 176 15,-6-9-287-15,7-17-121 16,1-6 32-16,-1-6-80 16,7-12-104-16,6-3-24 15,13-17-40 1,0-14-24-16,18-17-88 15,9-15-192-15,6-2-528 16,0 1-1521-16,0 8-1696 16,-9 1-3168-16,-13 31 3776 15,-48 14-135-15</inkml:trace>
  <inkml:trace contextRef="#ctx0" brushRef="#br0" timeOffset="8435.98">27157 4247 2880 0,'-25'-12'584'0,"10"-2"40"15,9-1 1025-15,6 4 1255 16,-5 4-255-16,2 3-1081 16,-2 4-664-16,3 0-255 15,-6 8 151-15,-5 10-56 16,-6 12 104-16,-10 8-112 16,29-38-736-16,-43 53 544 0,-13 11-32 15,1 7 73-15,-14 10 119 16,8-17 16-1,-1 3-64-15,6-1-8 16,11-8-224-16,8-9-48 16,14-9-136-16,9-7-232 15,6 3 128-15,6 2-152 16,9 1 40-16,10 0-104 16,22 5 152-16,-4-1-64 15,13-7 232-15,-1 3-192 16,-4-9-7-16,-3-2-33 15,-12-4-16 1,-3 0 32-16,-7-3-353 16,-5-7-599-16,-10-2-1736 15,0-4-1721-15,-3-7-2905 16,-8-5 2513-16,-32-23 1705 16</inkml:trace>
  <inkml:trace contextRef="#ctx0" brushRef="#br0" timeOffset="8829.92">26458 4924 6857 0,'-7'0'2761'0,"-20"-18"279"0,29 12-3208 0,23-7 1841 16,25 0 335-16,18 5-160 16,34-1-431-16,39 4-553 15,15 5-344-15,25 0 136 16,21 8 112-16,10-7-128 15,-212-1-640-15,225 4 440 0,2 2-191 16,-4 3-25-16,-11 5 328 16,-16 1-272-1,-10-3-120-15,-19 1 208 16,-29-1 64-16,-18-7-24 16,-27 1 192-16,-21 0 104 15,-22-5-272-15,-12-1 257 16,-12 0-337-16,-8 0 88 15,-10 0-496-15,-2-7 368 16,-3 4-160-16,-3-1-144 16,-1 0-336-16,-1-1-993 15,-1 2-1399-15,0-1-1953 16,-4 4-4113 0,-4 0-504-16,0 0 6786 0</inkml:trace>
  <inkml:trace contextRef="#ctx0" brushRef="#br0" timeOffset="20485.57">8441 5492 2504 0,'-10'0'40'0,"-30"0"-16"0,17 0 32 15,2 0-16-15,10-6-32 16,2 3 24-16,-1-5 72 16,4-2 24-16,2 0-48 15,3-2 104-15,1-2 400 16,0 1 577-16,0 13-1161 16,0-15 1416-16,0 0 120 0,0 3-128 15,8 4-423 1,-5 3-417-16,10 5-208 94,1 1-32-94,7 6 80 0,8 8-256 0,6 2 40 0,-1 11-8 0,1 1 80 0,1 12 192 0,-11-11 8 0,14 2-31 0,-6-3 39 0,3-8-72 0,-11-11-16 31,12-3-8-31,0-13-144 0,-5-10 48 15,10-20-152-15,0-3 48 16,-1 12-136-16,-2-12-40 16,-4 27 96-16,-9 1-152 15,1 7 192-15,10 4-72 16,1 20-184-16,-1 0 184 16,10 1-80-16,-20-11 80 15,20 4-72-15,9-10 0 16,-7-4-24-1,3-5 88-15,-4-6-40 16,-2-2 48-16,-4-5-96 16,0 1 32-16,-4 1 48 15,2-1-64-15,1 11 88 16,-1 2-64-16,1 8-24 16,9 15 40-16,5 6 8 15,4 11-64-15,-6-9-40 16,-3 3 80-16,3-6 64 15,-4-7-16-15,-2-8 24 16,-2-8-88 0,-5-1 56-16,-2-2 96 15,1-8 8-15,2-4-40 16,3-5-56-16,10-7 32 16,-7-3-88-16,11 16 88 15,-14 2-112-15,6 9-40 16,-2 2 40-16,-6 5 64 15,13 11-64-15,-7 4 32 16,1 4-80-16,3-4 96 16,4 0-104-1,2-6 120-15,3-4-48 16,3-9 144-16,-3-1-88 16,0-6-32-16,-8 0 48 15,3-6-32-15,0-2-80 16,6-2 80-16,-1 10-32 15,-3-4 56-15,-8 0-72 16,0 3 0-16,-1-6 24 16,1 3-24-16,-2-18-24 15,21 5-40 1,-3-18 32-16,-2 7 56 16,-18 9-48-16,-2 3 48 15,-6 12-384-15,-18 7-1408 16,2 3-2033-16,2 6-3120 15,-5 13 4192-15,-15 1 673 16</inkml:trace>
  <inkml:trace contextRef="#ctx0" brushRef="#br0" timeOffset="21983.85">6280 10031 1440 0,'-30'9'-56'0,"-25"20"72"0,10-9-48 0,0 1 128 16,5-6 272-16,-2-2 440 15,1-6 240-15,-1-4-224 16,-3-3 121-16,-14-3-57 15,1-4 104 1,0-6 320-16,58 13-1312 0,-62-25 1345 16,2-1-409-16,-4-12-232 15,6-23-496-15,-4-9-32 16,-2-10-16-16,12-5 72 16,7 3 304-16,-9 9 64 15,19 3-368-15,17 0-32 16,7 2-39-1,11 1 151-15,5 6-200 16,20-5-24-16,1 2 0 16,17-1 48-16,25-7 24 15,7-1 16-15,16-12 32 16,15 7-56-16,23-5-184 16,10 9 176-16,18 0-80 15,8 10 200-15,17 7-312 16,-3 12 192-16,4 5-120 15,16 11 160-15,-3-6-88 16,8 7 72-16,1 18 24 16,2-3-216-1,0 6 24-15,-2 4 216 16,-8-3-96-16,1 2 32 16,-8 2-24-16,-7 2 112 15,-5 5-32-15,-14-3-96 16,-9 2 216-16,-5 2-24 15,-8 4-143-15,-13 8-81 16,-11 5-16-16,-12 5-8 16,-8 4 168-16,-16 14 104 15,-11 8 240 1,-4 2-320-16,-13-1-80 16,-2 3 8-16,-17 8 112 15,-8 7 8-15,9 8-112 16,-17 3 88-16,-2 0-104 15,-2 0-80-15,-15 0 128 16,-3 2 8-16,-10-20-56 16,-24 46 32-16,5-28 320 15,-7-26-351-15,-17 37 87 16,8-44 24 0,-11 17 40-16,-10 1-88 15,-5-9 72-15,-14 4 208 16,-7-15-248-16,-3 3 8 15,-8-22 72-15,-15 11-120 16,-11-9 152-16,-16-7-88 16,-4-9-152-16,-10-6 80 15,-13-2-24-15,2-8 72 16,-8-10 89-16,0-10-57 16,11-3 88-16,-2 0-176 15,-8-6 32 1,12 14-192-16,9-12 0 15,-5-1-8-15,15 3-24 16,11-1-240-16,4-7 128 16,7 5-256-1,21 9 320-15,24 9-256 16,13 5-321-16,20 8-735 0,8 4-1104 16,22 12-1065-16,2 1-1632 15,12 17-1641 1,8-11-23-16,13 23 6201 15,-13-31-664-15</inkml:trace>
  <inkml:trace contextRef="#ctx0" brushRef="#br0" timeOffset="27309.28">14670 5323 2264 0,'0'0'0'0,"-1"3"112"0,-2 1-112 15,-1 3-16-15,-4 2 24 16,0 7-8-16,-5-3 8 16,-1 5 0-16,-2-2 0 15,-3-1 8-15,3-1 8 16,4-2-16-16,12-12-8 16,-16 13 32-16,4-3 56 0,-1 0 368 15,-3-1 544 1,0 1 81-16,-7-3-17 15,-9 3-184-15,13-2-120 16,-10 1-16-16,-11 0 24 16,11-6-79-16,2 0 47 15,0-3-56-15,-4-5 112 16,7-6-88-16,-8-5 0 16,9-1 73-16,-13-12-65 15,7 11-104-15,-10-18 48 16,2 2-168-16,10 0 24 15,-8-1-232-15,3-7-32 16,12 1-136 0,1-3 152-16,0-5-216 15,3 0 176-15,9 5 121 16,3-14-249-16,4 8 0 16,0 2-40-16,4 9 88 15,4 3-168-15,4 12 112 16,7-15-48-16,0 4 8 15,15-3-96-15,16-2 88 16,-2-2-72-16,14 1 64 16,7-1-80-1,5 4-16-15,11 2 192 16,3 0-232-16,2 10 248 16,-3-3-176-16,4 10-56 15,2 2 224-15,7-3-224 16,2 0 96-16,1 4-16 15,-2 1 8-15,0 0 32 16,-2 1-144-16,3-2 216 16,-9 6-40-1,0 2 16-15,1 2-48 16,2 2 16-16,2 3 48 16,0 1-136-16,0-4 8 15,-3-1-8-15,-2 5 0 16,0 0 48-16,3 0-56 15,-5 0 240-15,-25 0 32 16,42 6-176-16,-28 1-24 16,-24-1 8-16,19 3 72 15,2 2 48 1,-9 5 120-16,-3-2-208 16,-2 4-8-16,3-7-8 15,-4 3 80-15,-1-8-120 16,0 4-16-16,-5-2-104 15,-11-1 320-15,7-1-128 16,4-1 112-16,-13-2-192 16,4 2 72-16,-4 0 24 15,2-1 144-15,1-4-176 16,1 5 48 0,4-1-96-16,-1-2 88 15,-7 2-88-15,-1 1 64 16,0 1-40-16,-4 2 48 15,-12 6 32-15,-1-3-88 16,4 9 200-16,-6 0-160 16,6-6-40-16,-13 11 32 15,1-1 16-15,2 1 120 16,-9 10-192-16,3-15 40 16,-10 8 192-16,0-2-224 15,-3 11 297 1,0-8-289-16,-3 8 144 15,-5-8-104-15,-6 14 128 16,-4-13-40-16,-1 8 8 16,-12 1-48-16,10-9 80 15,-7 6 16-15,-8 2-96 16,11-7 72-16,-14 7-296 16,-3-10 216-16,-2 16-40 15,-5-18 312-15,5 12-200 16,-9-12-136-1,3 4 120-15,0 1 32 16,0-6-56-16,-4-1 64 16,-1-2-232-16,9 1 112 15,-23-2 144-15,8 3-256 16,0-5 152-16,-8 4 0 16,2-5 80-16,4 1-96 15,-1-1 136 1,0 1-104-16,-4-3-32 15,6-10-72-15,-2 8 16 16,3-4 80-16,-2-1-96 16,2-3 217-16,0 3-281 15,0-6 64-15,-1 2 168 16,-7 3-200-16,5-5-56 16,-1-1 160-16,0 0-16 15,5 0-72-15,-2-2 192 16,-2 0-16-16,-1 4-104 15,1-4 0-15,-9 5-8 16,2-3 16 0,-3 1 48-16,2 2-24 15,1-2 40-15,4-1-72 16,-2 3-176-16,-3-4 104 16,1 3-112-16,9 0 144 15,9 0-8-15,-31 2 144 16,32-6-144-16,-24 1 160 15,-2 8-120-15,-3-3 136 16,0-1-192 0,7-1 168-16,-2-3-208 15,3 6 56-15,4-6 40 16,8-1-104-16,-7 0 152 16,11 0-328-16,5 0 216 15,11-3 24-15,-1-2 8 16,2 3 16-16,16-2-48 15,-7 4-96-15,9-10-16 16,1 10-152-16,2 0-144 16,7-3-952-1,8 1-1521-15,4 2 2865 16,0-9-12355-16,6 7 2681 16,13-6 7826-16,-12-4-224 15</inkml:trace>
  <inkml:trace contextRef="#ctx0" brushRef="#br0" timeOffset="29191.41">10317 4938 2864 0,'-6'0'0'0,"-38"11"-48"0,25 7 16 0,-2-8 64 16,9-4 24-1,-3-2 192-15,-4-4 768 16,6-7-175-16,-1-6-129 15,1-4 224-15,-3-4 584 16,0-4 89-16,16 25-1609 16,-20-38 1408-16,0-2-200 0,2-15-320 15,11-2-344-15,19-7-183 16,10-8-97-16,12-12 88 16,22 10 224-16,-5 4-152 15,10 14-16 1,11 15-40-16,10 7-184 15,0 21-24-15,-3 26-80 16,-2 28 16-16,-16 26-24 16,-13 13 184-16,-23 20 88 15,-13 4 264-15,-9-1-15 16,-27-5 335-16,-10-5-192 16,0-30-120-16,-33 35 496 15,-8-27-480 1,22-24-232-16,-16-13 289 15,-23-10-225-15,35-19-256 16,-19-9-176-16,7-34-848 16,2-47-321-16,25-13-439 15,21 17-816-15,18 34-2778 16,40 3-3367-16,18 2 5904 16,-39 21 137-16</inkml:trace>
  <inkml:trace contextRef="#ctx0" brushRef="#br0" timeOffset="30248.02">16112 4767 2304 0,'-30'2'32'0,"-31"7"-8"0,14 2-8 15,15-6 8 1,-6-2-16-16,17-3 400 0,-3-3 616 16,5-7 9-1,3-3-73-15,-2-3 80 16,0-1-88-16,1-3 88 15,17 20-1040-15,-16-30 761 0,-4-9 551 16,14 11-664-16,-2-20 152 16,5-11-336-16,12-1-176 15,17-2-16 1,11 6 152-16,17 14-63 0,7 3-113 16,13 31 56-1,10 9-96-15,-7 29-80 16,-10 32-96-16,-11 10-24 15,-17 8 96-15,-22-1 192 16,-4-5 656-16,-15-5 376 16,-26-1-199-16,-8 1-121 15,-25-19 192-15,-1-2-160 16,-20-12-248-16,-13-9-167 16,-2-16-73-16,11-7-192 15,14-25-384 1,23-17-408-16,21-17-945 15,20-22-1999-15,36-19-2378 16,41-5-3560-16,8-11 5090 16</inkml:trace>
  <inkml:trace contextRef="#ctx0" brushRef="#br0" timeOffset="47041.22">10670 5409 1992 0,'-38'0'560'63,"-1"-4"-576"-63,12 4 48 0,-10 0-16 0,8 0-56 0,-9 5 32 0,7 1-32 15,-6 6 24-15,7 2 0 0,1-3-16 0,0-1-8 0,-11 5-2344 16,40-15 2384-16</inkml:trace>
  <inkml:trace contextRef="#ctx0" brushRef="#br0" timeOffset="47572.69">8585 5473 3992 0,'0'0'0'0,"-59"-1"913"0,42 2-329 0,13 6-264 15,26-7 16-15,39 0 408 16,14-7-200-16,17-6-24 16,20-4-72-1,26-3-80-15,3 2-152 0,-1 4 112 16,-140 14-328-16,139-11 449 16,3 11 183-16,-14 0 152 15,5 0 64-15,-2 0-176 16,4 0-120-16,3 0 88 15,0 0-119-15,3-4-153 16,7-2 32-16,-17 6-152 16,-6 4 16-16,-12 2 64 15,-11 10 248-15,-10-2 80 16,-9 5 144-16,-4-1-440 16,-7-7-168-1,-3-1 105-15,-6-3-161 16,-1 1 56-16,-9-4 56 15,-13 3 64-15,-5-2-16 16,-7-2-152-16,-11-1-48 16,3 1 48-16,0 1-208 15,-4-4-80-15,4 0-1216 16,15-7-1865-16,5-5-3056 16,11-11-481-1,-4-4 4138-15</inkml:trace>
  <inkml:trace contextRef="#ctx0" brushRef="#br0" timeOffset="48574.3">14136 5679 2160 0,'-16'0'16'0,"-29"-2"56"0,21-6 0 0,10 8 16 16,3-3 104-16,9 3 16 15,0 0-64-15,2 0-144 16,4-2 344-16,2-3 488 16,8 4 305-16,7-4 143 15,-21 5-1280-15,28-4 1224 0,12 1-344 16,19 0-159-16,10 3-17 15,19-4-48-15,13 1-88 16,3-3-112 0,4 4-88-16,-2 2 64 15,6-6 272-15,5 6 64 16,-5 0-311-16,2 0 79 16,8 6-112-16,3-5-8 15,-3 3 224-15,5 2-96 16,-5 3-112-16,6-6-80 15,-11 5-16-15,-4 2-72 16,-9-2-104-16,-2-1 145 16,-4-4 23-16,-8-1 120 15,-15 1-8 1,-1 2-16-16,-11-5-192 16,-5 0 120-16,-12 0-32 15,12 0-80-15,-16 0-40 16,-4 6-136-16,-12-1 176 15,7 0-136-15,-5-1-8 16,4-3 40-16,-15-1-64 16,7 0 32-16,-6 4 72 15,-2-4-24-15,3 0 32 16,-1 0-104 0,-5 0 16-16,-4-4 97 15,3 4-177-15,1 0-64 16,-4-4 80-16,2 3-32 15,-1 1 56-15,1-9-112 16,-1 3-40 0,1 2-25-16,-1-2-527 0,-4 1-856 15,1-4-320 1,-1 4-1233-16,2-9-1912 0,-5 0-1825 16,-6-12 4178-1,-26-24 680-15</inkml:trace>
  <inkml:trace contextRef="#ctx0" brushRef="#br0" timeOffset="50861.18">13175 5316 2488 0,'0'0'0'0,"0"5"0"0,0 4 8 16,-1 1-8-16,-1 0 32 15,-3-5-32-15,1 6 16 16,0-7 16-16,-2 1-32 16,-2-4 24-16,3-1 128 15,-1 3 504-15,6-3-656 16,-13 0 1072-16,-3-10 1 0,-2-3-33 15,-3-10-72-15,-1-4-200 16,-5-22-56-16,-5 4-63 16,4-32-225-1,1 4 136-15,6-6 80 16,13 5-176-16,3 1-32 16,9 3-48-16,8 12-56 15,25 0-112-15,2 11-88 16,17 1-40-16,13 2-8 15,3 9-88-15,11 17 120 16,6 16-48-16,-3 8 296 16,-9 34-215-16,-8 12 271 15,-9 11 16 1,-17 1 176-16,-16 8-24 16,-9 6 72-16,-12 2 96 15,-9 0 216-15,-18-6-359 16,-9-1-73-16,-22 0 200 15,-1-13-88-15,-9-7 56 16,-10-13 24-16,0-13-264 16,-9-10-336-1,11-8 56-15,7-9-88 16,7-15-144-16,14-14-136 16,13 3-440-16,12 7-896 15,9-5-1641-15,11 10-2168 16,13 4-2545-16,13-4 5738 15,-10 4-336-15</inkml:trace>
  <inkml:trace contextRef="#ctx0" brushRef="#br0" timeOffset="63407.44">10638 7320 2472 0,'0'-13'0'0,"10"-12"48"16,-2-1 112-16,-2-2 1064 15,0 5 609-15,-2 5-313 16,-1 8-192-16,0 7-247 16,-3 3-1081-16,-2 11 2344 15,-12 32-1008-15,-20 15 9 16,34-58-1345-16,-43 71 1432 0,1 0-24 15,-3 4-199 1,-3 7-169-16,2 6-216 16,-15 5-24-16,6-10-96 15,-2 5-72-15,-3 0-472 16,1-9 96-16,6-10 137 16,8-16-153-16,5-11-128 15,21-15-176-15,1-5 72 16,8-8-80-16,6-9-208 15,2-5-785-15,2 0-1215 16,0-6-2097-16,0-10-2433 16,0-23 521-1,0 0 3625-15</inkml:trace>
  <inkml:trace contextRef="#ctx0" brushRef="#br0" timeOffset="63754.82">9905 7832 7153 0,'-26'-20'840'0,"13"15"-128"0,13 5-712 16,4 0 2441-16,-1 9-433 15,0 19-303 1,3 12-553-16,-2 17-240 16,-1 3-80-16,8 3 56 15,-11 6-23-15,3 0-65 16,-3-69-800-16,0 63 504 0,7 1 48 15,2-11-72-15,4-7 112 16,5 1-440-16,-2-26 64 16,3 3 72-16,0-15-136 15,5-8 185-15,4-1-137 16,7-10-40 0,5-13-120-16,2-17 400 15,30-19-624-15,-1 6-88 16,9 12 48-16,2-5-1145 15,7 19-3528-15,4 15-5329 16,-8 15 2985-16</inkml:trace>
  <inkml:trace contextRef="#ctx0" brushRef="#br0" timeOffset="66885.12">12224 13029 2104 0,'0'0'0'0,"-64"10"272"0,24-1-312 15,0-9 448-15,-2 1 888 16,-1-1 497-16,-12-2-17 15,2 2-152 1,9-8-119-16,-17 3-545 0,8-10 328 16,-15 5-135-1,68 10-1153-15,-56-13 1104 0,-2-8-304 16,9 6-784-16,18-23 656 16,6-10-304-16,12 2-296 15,10-12 16-15,3-16-416 16,14-13 832-16,7-2-136 15,17 14-16-15,15-8 80 16,8 0-23-16,16-7-97 16,8-2-40-16,8 13-120 15,8 13-168 1,8-1 8-16,21-13-128 16,8 14 328-16,10 22-240 15,11 0 96-15,15 12-64 16,-5-23-72-16,4 16-32 15,5 18 128-15,-11-2 96 16,-2 17-32-16,5-7-40 16,-3 6 64-1,-3-1 72-15,2 8-32 16,1 2 256-16,-10 4 88 16,-3 4-400-16,-1-3 56 15,-6 2-56-15,-12-5 0 16,-7 1 40-16,-11 0 64 15,-14 5 72-15,-8-2 80 16,-12 2-144-16,-4 0-40 16,-7 5-48-16,5 14 48 15,-5 6-24-15,-8-4-304 16,-4-13 288-16,-4 7 24 16,-16 14-200-1,3 6 120-15,-8-5 0 16,1-13 176-16,-24 5 17 15,5 6-105-15,-8 11 160 16,-6 6-120-16,-3-22 232 16,-3 5-288-16,-8-3 72 15,-4 22 8-15,3-8-152 16,-6-14-16-16,-3 7 200 16,-9-10 0-1,-7 21-40-15,0-16-80 16,-5-3 80-16,-3 9-88 15,-8-14 128-15,0 25-360 16,-11-18 136-16,-1-5-120 16,-8 6-8-16,0-2 552 15,-9 13 288-15,-2-17-1144 16,9-6-128-16,-2-1 1016 16,10 1 120-16,2-2-504 15,8 6-64-15,13-20-408 16,-2 1 328-1,-1-5 584-15,-9 7-336 16,16-2 17-16,-13 9-498 16,-11-6 209-16,-5-6-344 15,-3 8 456-15,3-2 1025 16,-6-8-1201-16,-1 4-265 16,-1-3 321-16,-13 4 729 15,-6-2 159-15,-7-3-904 16,-9 16 88-16,-3-22-16 15,-10-4 496 1,-4 5 520-16,3 4-928 16,5 1-376-16,4-18-72 15,-10-13 424-15,7 16 896 16,6-8-1264-16,10 18 272 16,9 8-200-16,17 2 272 15,22 8 1016-15,12-5-1128 16,15-3-224-16,7-7-128 15,0-7 368-15,2-1 1112 16,1-9-1072 0,0 11-408-16,-4-15-280 15,2-8 696-15,-17 19 832 16,22-13-616-16,-2 12-264 16,1-7-672-16,2-5 568 15,-1 9 952-15,2-7-824 16,7 6-1088-16,3-3-1265 15,4-6-927-15,0 8-1794 16,9 14-4792-16,-6 6 3417 16,-11-4 4345-16</inkml:trace>
  <inkml:trace contextRef="#ctx0" brushRef="#br0" timeOffset="71403.84">7222 10338 1968 0,'-45'6'56'0,"-50"24"-72"0,28 3-24 0,17-18 200 15,5-9 160-15,5-5 104 16,-3-1-64-16,-6-10 200 16,3 0 296-1,-9 0 497-15,-2-6-9 16,-12 1 96-16,69 15-1440 0,-74-20 1465 15,-8-8-41-15,-5 3-8 16,4-15 17-16,8-8-313 16,11-11-504-16,14-15-120 15,-5-13-224-15,14-7 168 16,8-9-96-16,14 9 232 16,-5 1-280-1,8 14-215-15,10-5-25 16,12-2 208-16,23 2 40 15,13-3-392-15,33-3 272 16,23-12-16-16,30-14 72 16,39-13-160-16,18 12 112 15,18 10-112-15,39 7 0 16,17 12 40-16,28 14 160 16,8 26-160-16,5 14 112 15,-2 20-24-15,-6 12-144 16,-3 27-48-1,-12 34 8-15,-12 9 104 16,-8 18 112-16,-31 14-96 16,-37 12-80-16,-35 2-16 15,-32 4-32-15,-27-6 136 16,-41-14 192-16,-17 6 0 16,-23 2 152-1,-18-1-87-15,-43-4 375 0,-35-1-248 16,-35-8-56-1,-35-2-192-15,-34 3 72 16,-37-6-312-16,-26-17 168 16,-28-11 112-16,-10-29-264 15,-18-18-104-15,2-26 96 16,-10-20-152-16,7-20-184 16,89 23 224-16,-38-13 64 15,22 6-352-15,52 10-200 16,37 12-560-16,48 12-1745 15,52 8-2264-15,35 7-4673 16,55 8 4769 0,20-8 3313-16</inkml:trace>
  <inkml:trace contextRef="#ctx0" brushRef="#br0" timeOffset="72393.2">12558 13024 4921 0,'-19'0'1736'0,"-68"10"224"0,23-10-1976 15,11 0-136 1,6-5 32-16,4-5 232 16,-11-8 136-16,-3-3-96 15,-3-3-16-15,-13-17 841 16,-4 2 895-16,-9-2 248 15,86 41-2120-15,-93-51 1225 0,-8-14-153 16,6-16 544-16,12 0-784 16,15 8-111-16,17-1-345 15,12-20-208-15,19-5-16 16,16 3-104-16,17 18-16 16,27-8 88-1,23 1 8-15,30-16 64 16,29 8-256-16,38 7-32 15,21 3 360-15,18 20-400 16,13 0-88-16,11 17 296 16,14 5-104-16,6 16 48 15,-4 13 24-15,-5 4 448 16,0 12-88-16,16 7-184 16,-12 22-216-16,1-2 80 15,-18 13 416 1,3 4-296-16,-7 0-32 15,-10 1-16-15,-7-10-96 16,-26 10-80-16,-20-6 120 16,-15 11-80-16,-28 2 80 15,-20-3 208-15,-19 6-31 16,-12 4 15-16,-22 35 168 16,-23 10-32-16,-12-10-88 15,-11 2 56 1,-23 7-136-16,-26 19-176 15,-8-5 440-15,-7-9-664 16,-18-20-384-16,-12-4 976 16,-17 2 120-16,21-29-712 15,-86 25-224-15,59-39 960 16,-69 6-864-16,-26-13 928 16,-22-2 473-16,6 2-481 15,2-29-432-15,9-11-872 16,33-6 696-1,18-14 272-15,37-4-1337 16,37-2-2911-16,30-2-4178 16,31-15-4345-16,4-7 10315 15,30 35 1096-15</inkml:trace>
  <inkml:trace contextRef="#ctx0" brushRef="#br0" timeOffset="74742.02">18855 13298 2920 0,'0'0'0'0,"-27"-5"2753"0,1 1-1921 16,7 0-120-16,-5 2 88 16,-2-6-48-16,-7 2 393 15,4-3 63-15,-7-7 152 16,-7-3-72 0,1 1 113-16,-17-8 191 15,59 26-1592-15,-61-9 1512 0,-10-7 1 16,-1-2-577-16,-5-7 88 15,2 5 160-15,-4 2-319 16,9 0-353-16,6-1-304 16,-4-25 144-1,23 20-128-15,-14-16-24 16,4 10 848-16,2-9-1424 0,10-17-56 16,11 0-32-1,3-5 920-15,7 16-672 16,17 1 184-16,5-10 184 15,18-17-168-15,20-11 96 16,2 14 96-16,31 9-216 16,4-6 88-16,20-28 104 15,9-6-72-15,18 18-152 16,11 23 80-16,-1 4-136 16,1-5 112-16,6 8 48 15,6 16 160 1,4-2-248-16,10 11 360 15,19-14-304-15,6-2-80 16,7 12 0-16,6 0 152 16,2-4 56-16,3 5-96 15,2 8-56-15,-10 3-40 16,3 0 16-16,-1-4 184 16,-2 11-176-16,15-10 16 15,4 9-24-15,-3 2 8 16,2 0 120-1,-5 0-16-15,8 2-128 16,-2 6-24-16,0 2 104 16,1 0 96-16,-12-9-88 15,6 0-48-15,-7 5-48 16,-10 2-8-16,-7 7 216 16,-8-5 16-16,-9 1-32 15,7 4-144-15,-11 5 16 16,-7 13 40-1,-4 7-64-15,-6-23 184 16,-8 7-144-16,-13 4 104 16,0-6-280-16,-4 6 144 15,-8-2 56-15,-8-4 8 16,2-1 0-16,-4 3-48 16,-7 2-112-16,2 3 184 15,-7-6-24-15,12 0 96 16,-13-5 8-16,17-6-376 15,-3 3 296-15,-2 0-80 16,-1 2 200 0,-7-11-272-16,6 4 288 15,-11 0 88-15,-8 0-312 16,2 18 72-16,-11-12 80 16,5 3-128-16,2-2 40 15,4-1-32-15,1 10-144 16,-3 10-104-16,-2-12 232 15,0-4 64-15,-9 0-88 16,1 6 184-16,-10 16-40 16,0-3-168-1,-5-14 288-15,-24 5-312 16,45-4 8-16,-34 18 112 16,15 0 24-16,-15-11-24 15,-7 3-72-15,-11 4-24 16,-7 8 160-16,4 3-8 15,-15-11 32-15,-4 16-112 16,-3-9 72-16,-2-10 97 16,-7 23-202-16,-12 4 58 15,-5-16-49 1,-6 18 64-16,-8-8-80 16,-6 16 88-16,-7 4-72 15,-5-7 120-15,-8-4-168 16,-1-9-257-16,-12 8 970 15,2-4-201-15,-6-7-624 16,-7-9-120-16,3 2 920 16,-15 12 24-16,-12-2-848 15,-5-14-128 1,-3 11-96-16,-5-1 776 16,-1 4 216-16,0-7-1104 15,-1-11 200-15,6-4 48 16,-4-4 728-16,-7 1-144 15,7-3-720-15,-6-4-256 16,-2-3-169-16,-8-1 1329 16,-3 1 161-16,0 2-1001 15,-1-1-17-15,9 0-247 16,5 0 1096 0,-5-8 129-16,3 3-889 15,-9-3 304-15,1 0-88 16,-5-1 552-16,-4-1 1000 15,-2 1-1272-15,0-1-336 16,-5-4-376-16,-4 0 520 16,5 1 720-16,4 0-1048 15,-6-1-72 1,8 0-712-16,-1 3 1104 0,-6 3 880 16,-4 3-904-16,-4 2 336 15,8 0-824 1,-6-2 1032-16,6 3 672 15,-1 1-864-15,-4 2-232 16,-6-3-520-16,0 7 1096 16,-5-7 145-16,5-2-833 15,-1 3 0-15,-12-3-265 16,3 6 530-16,1-6-265 16,-9-2 0-1,5-3 0-15,3 0 0 0,-2 0 0 16,-5-5 0-1,8-10 0-15,-1-3 0 16,21-2 0-16,18 1 0 16,15-3 0-16,12-13 0 15,16 7 0-15,19-3-585 16,21 3-295 0,15-12-968-16,18 16-1577 0,7-1-1496 15,13 4-2353-15,5 3-2264 16,13 10 7066-16,-5 3 656 15</inkml:trace>
  <inkml:trace contextRef="#ctx0" brushRef="#br0" timeOffset="80808.39">20186 6159 2392 0,'-27'-4'-24'0,"-23"-6"64"0,17 4-48 16,-4-7 104-16,5-4-56 16,3-10-40-16,-5 1 0 15,20-2-24-15,-1-3 24 16,1 16 24-16,3 2 168 15,-7 7 680 1,18 6-872-16,-13-4 1385 0,-3 0 199 16,2 4-408-16,-1-5-312 15,2-2-79-15,-1-1-17 16,-2 2-40-16,0 0 32 16,-3-2 80-16,-2 2-104 15,2 0-96-15,-1 2-255 16,6 1-137-16,-1 1 72 15,3-3-48-15,0 1 88 16,0 2 200-16,-3 2 72 16,-1 0 16-1,0 0-136-15,5 0-192 16,1 0 40-16,1 0-23 16,2 0-57-16,6 0-96 15,-1 0-24-15,2-4-200 16,0 4 40-16,6-4 224 15,6 4-120-15,4 0-40 16,14 0 104-16,12 0-8 16,11 3-112-16,12-1 232 15,14 1-64 1,6-1-192-16,8 2-16 16,11 1 72-16,7 0-24 15,14-1 32-15,-1 1-48 16,7-5-88-16,7 1 152 15,10-1-96-15,-7-10 56 16,2-4 112-16,1 2 112 16,4-4-16-16,-39 4-120 15,70-22 232-15,-68 19-168 16,36-8 24 0,-5-2 56-16,-12 5-232 15,3-5 8-15,-11-4-8 16,-10 16-40-16,-11-4-120 15,-3 6 152-15,-5-5 137 16,-5 4-105-16,-6-3 240 16,0-9-256-16,-10 9-16 15,2-5 264-15,-9 6-176 16,8-5-48-16,-11-1-16 16,-1 5 96-1,-3-10-64-15,0 6-32 16,-4-1 16-16,-9 0-64 15,9-8 48-15,-7 0 64 16,-7 5 48-16,5-5 32 16,0-7-136-16,-3-3 88 15,-5 2-256-15,-17-2 272 16,4-17 216-16,-11 8-152 16,-10-4-64-1,-4-2 64-15,-17 5 32 16,-12-16-272-16,-12 2 40 15,-11 7 56-15,-8-5-32 16,-8 3 24-16,-6 3-16 16,-10 4-31-16,-18 9-17 15,-16 4-64-15,-23 23 184 16,-15-6-312-16,-10 10-65 16,-24 8-143-16,0 2 448 15,-8 2-120-15,-8 8 88 16,13 4-104-1,-10-1-24-15,1-2 128 16,-1 1 40-16,-8-2-64 16,9 6-184-16,-4-1 32 15,-15 6 80-15,15 14 112 16,2 4-80-16,29-9-120 16,23 16 240-16,12-6-240 15,11 15 144-15,13-2-232 16,13 1 208-1,8 5-112-15,14-10 112 16,6 17-64-16,17-5-112 16,17-2-112-16,13 2 272 15,13-13 112-15,13-3-136 16,13-1 0-16,17-2 16 16,12-1-48-16,9 7 152 15,26-4-144-15,17-3 40 16,18-13-56-16,19 0 40 15,12-8-152 1,20-10 328-16,-1-10-152 16,5-4-104-16,4-5-448 15,-14-2-928-15,-19 1-1473 16,-13 10-2600-16,-28 1-3881 16,-25 9 6257-16,-46-6 593 15</inkml:trace>
  <inkml:trace contextRef="#ctx0" brushRef="#br0" timeOffset="84308.95">17787 15613 1920 0,'-27'-13'-8'0,"-1"-8"80"0,7 6-64 16,13-5 24-16,4 4 0 15,-3 0 144-15,6 7 120 16,1 5 40-16,0 0-120 15,11 4-112-15,8 0 200 16,18 7 144-16,-37-7-448 0,43 11 704 16,-1-1 185-16,25-1 111 15,7-8-24 1,21-1-184-16,11 1-352 16,12 3-136-16,12-8-72 15,13-8-71-15,8-6-1 16,9-8 48-16,2 11 88 15,3 1 112-15,12 0 32 16,-7-1-88-16,3-15 64 16,8 8 120-16,4-5 24 15,6-6-168-15,9 7-248 16,-4-5-64 0,-2 3 48-16,3-7 128 15,-12 20-15-15,7 2-137 16,-4 4-136-16,-9 2-137 15,1-2 1-15,-12 8 433 16,3 7-105-16,-8 9-64 16,10-9-40-16,-11-2-56 15,-1-4 240-15,-1-4-88 16,-14 7 64-16,-2-2 104 16,4 4 72-1,-5-7-24-15,-8 2-176 16,1-7-40-16,-30 11-184 15,61 5-16-15,-34-7 224 16,-10-2-16-16,-28-2-96 16,35-2 120-16,-7 4-24 15,2 5 104-15,4 4 96 16,-3-9-64-16,6 0 88 16,-7 9-248-1,5 6-96-15,13 0 88 16,-2-9 17-16,0-2-33 15,0-9 40-15,3 5 40 16,-1 0-8-16,-5 5-32 16,8 0-136-16,2-10-48 15,-4 5 32-15,-6 0 24 16,6 10-48-16,-6-1 48 16,-3-9 136-16,-2 0-104 15,10 0 56-15,-7 2 64 16,-3 3-240-16,5 3 144 15,-3-4 152 1,0-3 64-16,-9-1 0 16,1 5 48-16,5 9-176 15,-9-5-264-15,7-3 216 16,-2 5 272-16,2 2-152 16,0 8-16-16,3 4-336 15,4 3 336-15,4-12 16 16,8-4-168-16,-5 5-160 15,2 3 56 1,2 8-32-16,-7-11 424 16,0-2-56-16,4-10-168 15,9 3 81-15,-7-3-121 16,4-5 280-16,3-5-496 16,-5-8 112-16,-5-4 104 15,-7-1-16-15,-1 3 40 16,-14 0-184-16,-14-9-32 15,-9 4-72 1,-14-5 120-16,-13 1-216 16,-13 11-457-16,-17 2-871 15,-3-9-968-15,-15-6-1369 16,-15 9-1585-16,-2 4-1279 16,-12 14 5529-16,-16-1 40 15</inkml:trace>
  <inkml:trace contextRef="#ctx0" brushRef="#br0" timeOffset="90297.23">11549 15111 1640 0,'0'0'0'0,"-6"3"-8"0,2 13-32 0,4 27 48 16,0-11 24-1,-6 19-32-15,-7-20 8 0,-3-2-32 16,-6 17 80 0,-6-20 152-16,-2 1 496 0,-2-22 640 15,32-5-1344-15,-40 0 1801 16,-2-16 151-16,4-17-119 16,1-3 55-16,-7-15-368 15,15-8-319-15,-7-17 23 16,8 0-232-16,9-4-176 15,14-13-320-15,4-10 0 16,26-20 417-16,15 1-649 16,20 0 152-1,7 18-240-15,10-1-184 0,16 11 64 16,8 12-120 0,18-8 392-16,8 8-648 15,14 7 144-15,8 5-296 16,15 3 88-16,9-7 1104 15,-2 3-696-15,9 10 104 16,4 7-368-16,-4 10 192 16,11 0 864-16,-8 16-512 15,-7 6-368-15,-1-1-296 16,-13 12 200 0,-10 11 864-16,2 1-648 15,-4 4-192-15,-9 3-248 16,-8-1 216-16,-2 6 968 15,-4-2-872-15,-2 3 72 16,-9 1-392-16,-6 4 392 16,-1 3 496-16,-14 10-544 15,-11-5 120-15,1 0-416 16,-8-3 256 0,-8 2 736-16,-1 10-656 0,-3-4-32 15,-9 6-272 1,-2 2 272-16,-4-10 592 15,-7 11 112-15,-4 5-464 16,-14 3 0-16,14-2-8 16,-15 7 360-16,10-17-344 15,-18 12 17-15,-3 11-362 16,-2 6 658-16,-8 5-225 16,-3-21-96-1,0 2 32-15,-2-4-8 16,1 4-352-16,-4 19 232 15,-5 4 120-15,-1-12 416 16,-8-4-512-16,-10-1 64 16,-9 21-608-16,-4-2 168 15,-13-14 592-15,-2-17-200 16,-4-6 48-16,-10 14 8 16,-11-11 184-16,-4-3-32 15,-7-3-192-15,-12-10 80 16,-2-2-112-1,-20-8 64-15,-14 8 168 16,-2-16-167-16,-14-1-65 16,-15-2 0-16,-2-10 56 15,-6-3 304-15,-8 0-384 16,9 4-80-16,-3 0-40 16,4-11 176-16,13 0-104 15,10-1-208-15,5 10 472 16,3 6-240-1,15-7-32-15,7-14 104 16,5 7-80-16,14 2-144 16,13 11-144-16,13 10 88 15,1 0-136-15,12-6 176 16,20 8-392-16,9 6-265 16,9 0-255-16,10-7 120 15,8-2 352-15,6-9-216 16,5 5 216-16,0-4 104 15,3 3 168-15,0 1 240 16,-3-5 16 0,0-4-24-16,0-2 72 15,-3 6-48-15,-7 5 232 16,-9-5-264-16,0 0-8 16,-8-4 16-16,-4 1 200 15,1 0-80-15,4 3-64 16,-8 0-208-16,7-14-32 15,-12-3-769-15,20 0-1295 16,-6 7-1417-16,4-4-1648 16,9-15-1336-1,6-12 3440-15,4-17 2377 16,2 44 160-16</inkml:trace>
  <inkml:trace contextRef="#ctx0" brushRef="#br0" timeOffset="102637.49">2140 10005 392 0,'-1'0'-24'0,"-9"0"32"15,-8 5 8-15,-9 5-24 16,-13-1 8-16,8 1 8 16,-7-3 56-16,10 1 144 15,1-3 184-15,-11 0 248 16,4-5 256-16,4 0 184 15,31 0-1080-15,-43-3 1209 0,-3-7-1 16,-7-1-160-16,-4-5 264 16,0-3-207-1,-4 0-201-15,3-1-360 16,-3 1 104-16,-5-1-144 16,9 1 8-16,8-4 40 15,-10-3-112-15,9-10 25 16,4-5-185-16,12-19-128 15,5-4-256-15,7-12-88 16,11-11 200-16,6-9 96 16,6-3-112-16,28-5 40 15,10 0-40 1,15 2-56-16,9 2 80 16,12 10-8-16,5 10 0 15,4 7-8-15,6 2 16 16,14 6-144-16,10-4-72 15,14 2-193-15,8 1 89 16,-7 0-24-16,-6 6 24 16,-9 10 136-16,-8 22 208 15,-8 6 64-15,45 15 80 16,-73 31 136 0,-1 19-184-16,2 8-120 15,-2 15 352-15,-2 13-64 16,-14 8 25-16,10 4-33 15,-9 5 96-15,-14-2 64 16,2 8 88-16,-15 5 88 16,-9-6-64-16,-5-1 128 15,4 0-152-15,-2 3-255 16,-6 4-129-16,1-8 392 16,-8-10-616-1,-7-2 56-15,-19-2 56 16,-13-3 112-16,-8-4 312 15,-21-18 80-15,-24-21 112 16,-25-16 272-16,-13-18-152 16,28-6-231-16,17-11-41 15,-18-4-136-15,-13-13-128 16,-15 0 80-16,11-6-136 16,9-3-184-16,12-2-176 15,8 0-248-15,4-2-384 16,6 1-953-1,12 5-1199-15,22 17-1897 16,8 9-1665-16,18 6-247 16,9 14 6049-16,10-4 408 0</inkml:trace>
  <inkml:trace contextRef="#ctx0" brushRef="#br0" timeOffset="110598.9">19181 13416 2856 0,'-16'0'456'0,"-58"-3"-528"0,24 3-448 16,7 0 504-16,12-7 88 15,1 4-112-15,6-4-352 16,5 3 0-16,-1-2 208 16,8-4 56-1,-6 1 24-15,2-6 152 16,11 10-1624-16</inkml:trace>
  <inkml:trace contextRef="#ctx0" brushRef="#br0" timeOffset="111420.45">17952 13449 2640 0,'-24'0'328'0,"-103"-4"968"16,44 4 1-16,20 0 391 15,6-6 0-15,24-9 177 16,9-4-433-16,8 0-624 16,10 0-288-16,4 1 121 15,6 6 439-15,-1-2-56 16,-3 14-1024-16,13-6 432 0,6-1 488 16,2-4-240-16,4 0 377 15,15-3 431 1,18-2-776-16,5 3-320 15,15-10-40-15,14-10 328 16,14 15 73-16,8 0-769 16,7 6 208-16,-21 7 328 15,39-3-592-15,19 7 320 16,0-3 344 0,6 13-200-16,19 0-472 0,5-2-488 15,-2-2 672 1,6-7 408-16,1-3 48 0,-3 2-584 15,6-2-512 1,-13 13 592-16,-2 3 768 16,4 0-296-16,-12-1-264 15,-5 1-832-15,1-3 456 16,-15-1 624-16,-15-4 64 16,-10 0-632-16,-16-3-544 15,-20 2 208-15,-20-9 768 16,-20 4 184-16,-28 5-552 15,-12-4-232-15,-10 4 184 16,-3-1 873 0,-8 1 279-16,-24 0-1056 15,-29-11-208-15,-24 6 176 16,-33-4 536-16,-32-6 32 16,-32 8-816-16,-40-14 40 15,-31 9-72-15,-31-1 448 16,-16-4 480-16,-3 6-696 15,12 7-280-15,3-7-120 16,18-8 1168-16,12 0 24 16,35 13-1144-1,29-1 72-15,27-7-48 16,42-6 832-16,30 3 264 16,39 5-1216-16,26 5-176 15,20 4-264-15,13-2 224 16,38 3 952-16,34 1-1961 15,39-2-1143-15,40-7-1753 16,29-8-1665-16,25-5-2960 16,23 17 6554-16,-43 4 912 15</inkml:trace>
  <inkml:trace contextRef="#ctx0" brushRef="#br0" timeOffset="112201.22">23880 12957 6425 0,'-43'-6'2768'0,"16"-5"-2527"0,9 12 295 16,8 3 152-16,10-2-496 15,4 8-464 1,29 3 480-16,-10-1-224 15,17 2 1080-15,13 1-200 16,21 5 40-16,9-9 65 16,-83-11-969-16,95 7 1072 0,23 1 232 15,7 3-800-15,29 4-296 16,10 3 200-16,16-8 0 16,25-8 537-16,7 1-377 15,7-3-112 1,8 0-304-16,-4-9 64 15,9-1 1072-15,-2-9-776 16,-4 10-200-16,-5-7-336 16,-16 6 64-16,-3 4 1185 15,-27 7-1177-15,-13 9-96 16,-17 0-72-16,-15 9 264 16,-17-3 808-16,-20 22-792 15,-12-31-288-15,-16 11-8 16,-18-13 144-16,-17-3 1200 15,-9 8-1216 1,-8 2-192-16,-6-10-304 16,-7 0 384-16,0-4 1288 15,0 0-1656-15,0 6-88 16,-5-3-1272-16,-8 1-1057 16,-8 5-1960-16,-19-6-5865 15,-29-1 6681-15,6 0 2929 16</inkml:trace>
  <inkml:trace contextRef="#ctx0" brushRef="#br0" timeOffset="116530.97">7239 10623 2904 0,'-24'0'360'0,"-79"-5"-368"15,18 17 72-15,10 1 344 16,-2-3 408-16,0-6-55 16,2-4-329-16,2-15 16 15,5 1 248-15,3-1 88 16,-2-10-96-16,-7-12-200 15,74 37-488-15,-88-46 440 0,-2-18 17 16,-9-5 247-16,4-18 120 16,2-7-144-16,0-18-416 15,3-1 24 1,4-3 352-16,25 6-72 16,25 17-280-16,17 12-376 15,14 4-88-15,12 0 200 16,20 5 64-16,29-6-16 15,26-6-120 1,25 3 257-16,23-14-161 0,13 5 168 16,34-4 24-16,23-9 32 15,18 15-96-15,29 1-160 16,8 13 136 0,16 8-184-16,2 21 0 15,-5 16 128-15,-4 14 8 16,-4 13-56-16,-16 14-32 15,-15 26 24-15,-12 1 400 16,-69-6-144-16,95 32 64 16,-68-5-168-16,-16 23-24 15,-11 11-168-15,-12 18 248 16,-27 0-168-16,-19 0 40 16,-21 7 112-1,-36-32-8-15,4 44 240 16,-24-13 33-16,-13-16-89 15,-19-8 128-15,-21-8 48 16,-5-9-136-16,-10-8-16 16,-10-15-56-16,-16-15 312 15,-13-8-56-15,-20-7-312 16,-14-6 33-16,-17-9-193 16,-10-6 16-1,-11-3-8-15,8-10-296 16,5-19 16-16,15-8-96 15,10-3 136-15,24-3-273 16,9 6-639-16,15-4-1224 16,13 18-1745-16,10 8-2656 15,6 13-889-15,3 2 5586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16T05:55:55.3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8712 6501 2064 0,'-15'-3'24'0,"-4"-7"-56"15,1-1 48-15,5-4-8 16,-1-3 40-16,1 2-24 15,0-3 16-15,4 3-8 16,-1-2 0 0,5 2 80-16,-1 2 208 15,-2-4 328-15,8 18-648 0,-10-12 840 16,4-5 153-16,1 5-49 16,-1-4 8-16,-2-3-104 15,6 0 112-15,2 4 1 16,0-7-129-16,5 4-264 15,8 3-176-15,3-2-152 16,11 11 104-16,2-2 112 16,8 8-216-16,1 0-120 15,5 7 16 1,-1-1 120-16,5 4 0 16,1 8-16-16,11 2 41 15,-8 0 47-15,4 0 48 16,0 0-24-16,-1 0-160 15,-3 3 168-15,10-1-104 16,-16-9-80-16,32 10 56 16,-11-11-32-16,0 1-88 15,1-7 88 1,-24-2-128-16,30-3 136 16,-16-1-8-16,-23 0-88 15,21 0 48-15,-14 0 8 16,15-3-32-16,-14-7 112 15,17-1-32-15,-7 1 121 16,2 1-137-16,4-7-72 16,-2 1 24-16,12 1-40 15,-6 0-16-15,6 4-168 16,0 6 88 0,0 4-8-16,-4 0 8 15,-9 9 56-15,-11 0-176 16,13-2 112-16,-9 0-24 15,-7-5 64-15,3 1-80 16,1-3-40-16,-2-14 48 16,2 4 16-1,1-5 40-15,-4 7 48 0,0 6 40 16,-13 2-40-16,6 7 400 16,2 6-216-1,-12 7-168-15,14 4 0 16,-13 1-40-16,11-6 72 15,-12-2-144-15,2-9 96 16,6 1-104-16,-17-9 32 16,9 0 48-16,-2-3 112 15,1-8 0-15,-5 1-40 16,-1 7 240-16,-6 1-112 16,5 2 48-16,-8 0-136 15,1 1-72-15,6 4-40 16,-7 1 0-1,4-1-24-15,-3 2-32 16,1-2-40-16,2-1-56 16,-3-4-40-16,2 1-552 15,-5 0-1384-15,-1-1-1937 16,-3 0-1912-16,4-6-945 16,4-22 5866-16,-11 22-864 15</inkml:trace>
  <inkml:trace contextRef="#ctx0" brushRef="#br0" timeOffset="12847.08">28517 1477 800 0,'-4'-10'-24'0,"4"8"-8"0,0-2 88 15,0 4-56-15,0 0 0 16,-4 0 4257-16,0 1-3089 16,-6 8 96-1,-4 5 296-15,-6 5-31 16,-17 11-145-16,-1 6-80 15,38-36-1304-15,-47 47 1137 0,-9 8-57 16,-11 11-16-16,-4-4 216 16,-7 5-255-16,-4 6 47 15,-8 0 24-15,-14 6-232 16,-2-6 56-16,6 1-199 16,15-9-201-16,13-3-192 15,11-13-112 1,10-22-96-16,29-5-176 15,-1-7-232-15,10-10-600 16,4 0-1169-16,2-5-1248 16,-1 0-2152-16,2-10-2208 15,-1-27 4584-15,4-4 1177 16</inkml:trace>
  <inkml:trace contextRef="#ctx0" brushRef="#br0" timeOffset="13253.33">27274 1960 3952 0,'-6'0'1473'0,"-10"0"-1025"16,11 0 1472-16,3 0 1305 15,-1 6-961-15,2 11-759 16,1 11-385-16,-2 9-208 16,-1 13 184-16,-7 8-15 15,-7 9-49-15,-8 9-56 16,25-76-976-16,-30 72 1080 0,8 4-168 15,4-13-327-15,10-16 15 16,3 12-296 0,5-26-24-16,13 2-272 15,5-10 216-15,6-4-72 16,3-8-136-16,7-1 176 16,12 0 32-16,-6-11 72 15,10 1-88-15,-4 0-128 16,-1-2 8-16,2-10-200 15,-4 7-72-15,-6-12 336 16,0 10-768-16,-8-1-1072 16,-8 2-905-16,-9 4-1520 15,-5 0-1984 1,-7 4-88-16,0 2 3264 16,-2-1 1033-16</inkml:trace>
  <inkml:trace contextRef="#ctx0" brushRef="#br0" timeOffset="17661.62">16201 3407 3792 0,'0'0'0'0,"-89"-13"24"0,12 4 56 16,-4 6-80-1,5-9 56-15,6-7-64 16,-1-9 16-16,8 1 80 15,6-10 424-15,13-3 401 16,-1-3-9-16,18-10-96 16,27 53-808-16,-16-56 456 15,15-13-32-15,21-14 112 0,25-16 233 16,21-8 279 0,27-5-112-16,31-10-384 15,33-4-248-15,16 7-168 16,8 14-104-16,17 8-104 15,5 23 248-15,-1 10-24 16,21 18 32-16,-6 21 16 16,1 14-104-16,-11 15 104 15,-23 26-96-15,-15 28-56 16,-26 13 104-16,-26 8 240 16,-23 6-95-16,-22 11 127 15,-22 4 104 1,-23 10-104-16,-7-12 96 15,-22 4 48-15,-16-4-112 16,-22 4-248-16,-9 1 8 16,-14-5 144-16,-16-10 152 15,-6-12-7-15,-19-4-73 16,-10-9 72-16,-12-4 168 16,0-1-280-16,5-28-128 15,-5-6 104-15,-7-18-152 16,2-6 208-16,-10-11-24 15,0-28-176 1,-7-17-120-16,12-6-96 16,12-7-128-16,10-3 64 15,16 7 40-15,25 7 8 16,24 14-40-16,9 5-64 16,29 20-160-1,-2-2-1976-15,13 17-1073 0,31 4-2416 16,12 16-697-16,18 16 1786 15</inkml:trace>
  <inkml:trace contextRef="#ctx0" brushRef="#br0" timeOffset="21846.78">8667 6345 2128 0,'-37'-13'8'0,"10"11"8"0,4 2 8 16,2 0 88-16,8 0 96 16,4 0 120-16,2 0 72 15,6 0 40-15,1 2 24 16,0 6 401-16,11-2 247 16,3 3 72-16,-14-9-1184 15,21 14 1224-15,3-3 17 16,8 0-345-16,13 1 424 15,5-12-504-15,14 0 144 16,18-15-119-16,14-5-321 16,10-2 32-16,-6 1-456 15,10 1 264-15,-2-2 0 16,7 9-24-16,5-1 0 16,2 4 24-16,2 3 216 15,3 7-104-15,9-7 89 16,-1 1-233-1,1-3 0-15,2 0-152 16,0 3-24-16,-13-1-16 16,-6 7 80-16,-5 0-216 15,-5 0 160-15,-8 0 216 16,-8 0 0-16,-10-3-112 16,-6 3-80-16,-5 0 40 15,-6-3 16-15,-3 3-8 16,-9 0-32-1,-7 0-64-15,-6 1-48 16,-5 1 48-16,-9-2 56 16,-5 1-72-16,-6-1-7 15,-3 0 79-15,-10 0 48 16,1 0 176-16,-4 0 120 16,0 0-1072-16,-5 2 1888 15,-8-2-1032-15,-6 0 0 16,-15 0-96-1,-8 0-216-15,-4 2 200 0,-15 3-40 16,-11 4 56 0,-18-2-152-16,-8 3 48 15,-14 5 16-15,-12-6-168 16,-23 7 80-16,-4-2 48 16,-6 1 160-16,-5-2-136 15,-8-3 33-15,-3 7-65 16,6-4-48-16,-8 1-184 15,5 0 240-15,6-4-72 16,-1-2 32 0,11-1-24-16,10-1-56 15,11 3 120-15,7-4-96 16,21 0 96-16,16 1-64 16,12 7-96-16,18-7 32 15,14-2 16-15,5 1 176 16,14-3-248-16,14 2 88 15,8-3-112-15,4 2 56 16,7-2-32 0,7 7 0-16,23-2 40 15,14-1 48-15,2-5-65 16,19-4 25-16,7-10 40 16,14-1-16-16,11-7-40 15,7 4 96-15,6 2-232 16,2 2 224-16,0 8-112 15,7-1 64-15,-1 5 40 16,4-3-56-16,1 5 64 16,4 0-48-16,-4 0 8 15,0 0 48-15,-2-4-40 16,-2 2 56 0,0 2-88-16,-39-4 8 15,44-2-88-15,-33 3 80 16,-32 3-40-16,11 0 272 15,-11 0-240-15,-10 0 312 16,-14 0-312-16,-2 0 168 16,-11 4-144-16,-2 0 8 15,-5 1 48-15,-1-3-104 16,-6 8 136 0,-6-9-39-16,7 3-82 15,-6 2 17-15,4 1-40 16,-4-4 152-16,1 1-104 15,4-1 32-15,4-2-144 16,16-1-784-16,-8 3-1200 16,26-3-2425-16,10-7-5409 15,16-9 1624-15,-27-31 6330 16</inkml:trace>
  <inkml:trace contextRef="#ctx0" brushRef="#br0" timeOffset="23690.84">16276 4382 2408 0,'0'0'0'0,"-47"0"48"0,6 8-16 0,12-2-8 15,10 5 168-15,4-8 240 16,12-3 184-16,3 0-616 16,0 1 1489-1,3 3-377-15,16 1 192 16,-1 3 112-16,-18-8-1416 15,35 5 1385-15,5-2-297 0,7 2-24 16,14-2-176-16,8 1 1 16,11-3-97-16,8-1-88 15,0-6 240-15,-4 6-256 16,-4 0-128-16,-1 0 121 16,6 0 15-1,9 0-56-15,-1 0-40 16,8-4-128-16,7 4-320 15,1-3 40-15,14 3 24 16,6-2 160-16,1 2-248 16,3-4 112-16,5-4 8 15,-12 6 8-15,0-6-104 16,-11 6 129-16,-3 2 63 16,4 0 96-16,-12 0-160 15,-1 0-16 1,1 5-8-16,5 2-80 15,-5 1-48-15,-4 0 80 16,-2 0-200-16,-1 5 192 16,-21-8-112-16,54 5 296 15,-40 1-456-15,-21-3 272 16,17 7-72 0,9 0 8-16,-2 8 48 0,11-7-272 15,-1-2 320-15,-1 1-200 16,6-3 32-1,3-4 8-15,7 2 40 16,-5-4-24-16,-6 1 8 16,4 5-8-16,-1-4 0 15,6-5-160-15,-6-1 80 16,6-1 0-16,-1 1-64 16,6 1 72-16,-4-3 168 15,-8 0-192-15,-2 3 152 16,-6 3-112-16,4-5-48 15,-6 7-24 1,-1-7-72-16,-10-1 112 16,-3 0 152-16,0 0-184 15,-1 0 120-15,-6 0 24 16,-9 0 241-16,2 0-345 16,-12 0 88-16,-9 0 8 15,-4-4-160-15,1 4 176 16,-9-2 64-16,-2 2-176 15,1-4 176-15,-13 4-96 16,0 0-32 0,3 0 16-16,-16 0-112 15,8 0 112-15,-3 0-160 16,-3 0 312-16,2 0-216 16,-2-3-72-16,-4 3-32 15,-1-3-248-15,-5-5-1185 16,-3 2-2031-16,0-9-4130 15,-11-13-4497-15,-55-32 10451 16,41 42-392-16</inkml:trace>
  <inkml:trace contextRef="#ctx0" brushRef="#br0" timeOffset="26449.04">21248 5523 2088 0,'-1'0'0'0,"-9"0"-16"16,7 0 64-16,0-4 0 16,-1-3 240-16,3 7 1064 15,1-6 273-15,0 6-1625 16,0 0 0-16,3 0 4545 16,0-4-3177-16,8 1-32 15,-11 3-1336-15,7-2 1296 0,7-3-223 16,1 1-89-1,2-1-72-15,9 0-80 16,0-4-16-16,-1 5-231 16,3-6-9-16,7 10-64 15,-1-2-120-15,6 2-64 16,5 0 0-16,9 0 32 16,-9 0 24-16,8 0-176 15,-5 2 96 1,10 1-40-16,-4 2-96 0,2 0 112 15,5 0 65 1,-1 2-233-16,2 0 72 16,2-2-104-16,1 4 40 15,-4-3 120-15,6 1-160 16,7 2 64-16,-8-5-72 16,4 4 56-16,4-7-40 15,-4 0 24-15,-1 2-8 16,4-3-80-16,-1 0 64 15,-5-4 48-15,4-3 176 16,-7 5-160 0,3-2-56-16,5-3 8 15,-4 3-136-15,2 1 200 16,1 0-160-16,0 3 16 16,-4 0 0-16,0-4-32 15,2 4-16-15,-5-3 72 16,9 3-96-16,2 0-16 15,0 0 128-15,2-2 88 16,-1-3-136-16,-1 5 0 16,-22 0 72-1,18 0-48-15,12-4 8 16,-28 4-56-16,15 0 72 16,-3-2 0-16,-4 2-112 15,4 0 88-15,-4 0 32 16,0 0-32-16,-4 0-48 15,-5 0-40-15,-4 0 192 16,-10 0 72-16,2 0-96 16,-4 0-16-16,-12 0 32 15,-7 2-80 1,4 2 152-16,-1-2-32 16,-6 2-112-16,2-4-16 15,-2 0 32-15,-10 0 25 16,6 3 47-16,-9-2-192 15,6-1 32-15,-5 2 32 16,-1-2 144-16,0 0-200 16,0 0-8-16,4 2 8 15,-3-2-96-15,0 1 168 16,-1-1-112 0,0 0-209-16,0 0-159 15,1 0-552-15,-1 0-320 16,0 0-280-16,-3 0 1592 15,3 2-4817-15,-3 3 736 16,-1 7-3185-16,-14 17 2065 16,-28 22 3009-16</inkml:trace>
  <inkml:trace contextRef="#ctx0" brushRef="#br0" timeOffset="31260.25">17046 5453 2384 0,'-7'-5'24'0,"6"-1"-8"0,1-2 48 16,0 4 40-16,3-2 208 16,5 2 816-16,5 2 161 15,3 2 119-15,13 0-24 16,-7 0-95-16,12 1-217 15,8-1-48-15,-42 0-1024 0,54 0 1232 16,1 0-120-16,6 0-143 16,11-3-97-1,3-4-144-15,10-7-144 16,7 4 32-16,1 6-144 16,11-2-16-16,2 6-215 15,11 0 23-15,5 0-48 16,4 6 40-16,-2 6-128 15,11-6-96-15,-2 0 200 16,-8 0 64-16,-5-1-152 16,1-5 152-16,-4-5-72 15,-13-5 56 1,-1 4 8-16,-10 0-120 16,0-4 24-16,-8 6-80 15,-8-5 296-15,-2 9-144 16,-11-4-136-16,4 4 104 15,-6-3-136-15,1-1 192 16,-7 4-15-16,-3-4-17 16,-2-2 8-16,-4 2 8 15,-22 3 72-15,12 1-168 16,-10 0 80 0,-11-4-48-16,2 4-16 15,-8 0 88-15,-1 0-200 16,-1-5 176-16,-1 5-192 15,2 0 0-15,-2-3-8 16,-1 0-56-16,2-1 120 16,-5 4-128-16,-3 0 8 15,4 0-88-15,-4 0 88 16,0-3-2752-16,0 3 2752 16,6 2-10163-1,0 11 321-15,-2 16 6218 0</inkml:trace>
  <inkml:trace contextRef="#ctx0" brushRef="#br0" timeOffset="37792.87">16016 6434 1936 0,'-50'0'144'0,"-4"8"-96"0,-1-1-24 0,12 1 32 16,12 2 104-1,12-5 408-15,6-4 64 16,9-1-80-16,4 0-552 15,3-4 1457-15,8 2-289 16,2-3-72-16,-13 5-1096 0,19 0 1176 16,7 0-79-16,-2 0-241 15,5 0 232-15,9 5 72 16,18 0-223-16,2-3-129 16,6 1-136-16,12-1-184 15,1-2-104-15,1 0-80 16,7-5-56-1,-1 5-16-15,2 0 56 16,-2 0 48-16,5 5 136 16,-2-1-55-16,9 2-25 15,9 1-48-15,-3 0-96 16,-1-4 168-16,-6-3-88 16,0 0-160-16,-1 0 56 15,6 0 312 1,-3-5-240-16,8 2-88 0,-6-3-104 15,2-4-16 1,13 2 48-16,-5-2 48 16,0 2-136-16,4-4 16 15,-6 6-72-15,4 2 192 16,-9 2 8-16,-4-2-144 16,0 4 128-16,0 0-72 15,9-3 73-15,-1 0-33 16,3 3-24-16,-3-4-112 15,-6 4 24 1,2 0 72-16,-7-4 152 0,-10 4-192 16,-2 0 152-1,-7 0 16-15,-1 5 8 16,-4-1-104-16,2-2 64 16,-8-2-104-16,-8 0 24 15,-2 0 8-15,-13 0 40 16,-1 0-24-1,-5 0 32-15,-9-7-192 0,-2 3 208 16,-2 2-128-16,-5 2 80 16,-4-4-104-1,-8 4-128-15,1 0 56 16,-4-4 48-16,3 4-432 16,-6-1-944-16,0 1 1360 15,0-5-6066-15,0 5 6066 16,-4 0-12714-16,-27 0 9089 15,-27 5 1449 1</inkml:trace>
  <inkml:trace contextRef="#ctx0" brushRef="#br0" timeOffset="43654.9">23067 5305 2920 0,'-3'0'8'0,"-26"0"8"0,8 0 2177 0,2-10 807 15,-2-1-951 1,2-4 71-16,0-2-311 16,3-18-337-16,-2-7-424 15,10-18-144-15,0-7-16 16,1-4-127-16,7 71-761 0,-4-83 584 16,2 1 256-16,12 8 0 15,17-7-280-15,13 5 96 16,18-1-344-16,8 16 297 15,2 20-49 1,8 16-72-16,6 5 64 16,3 24-248-16,3 26 144 15,-6 13-48-15,-23 16-208 16,-17 18 120-16,-17-8 296 16,-17 7 241-16,-11 6 7 15,-27-4 56-15,-26-9-88 16,-12-6-272-16,-23-17-32 15,-12-18-136-15,-1-13-32 16,4-11-287 0,14-28-226-16,12-11 97 15,18-13-568-15,25 5-760 16,12 24-1161-16,11 2-2800 16,16 3-6305-16,18 8 3544 15,-15-1 5282-15</inkml:trace>
  <inkml:trace contextRef="#ctx0" brushRef="#br0" timeOffset="44401.87">20151 5239 3216 0,'0'0'0'0,"-72"0"632"0,33 0-72 0,11-12 1921 15,-11-7-417 1,7-6-551-16,6-16-441 15,17-20-464-15,12-18-24 16,35-7 112-16,9 1 225 16,11-11 199-16,-58 96-1120 15,80-91 1272-15,22 4-312 0,20 14-184 16,2 47-7-16,-1 21-161 16,-2 46 0-16,-11 36 328 15,-21 7-136-15,-32 5 168 16,-29 8 209-1,-32 7 71-15,-28 3-328 16,-32-5 288-16,-34-17 113 16,-20-13-641-16,-7-21-128 15,-1-28-320-15,1-12 24 16,10-18-288-16,17-33-304 16,26-35-544-16,28 10-1585 15,19 21-2584-15,22 6-7738 16,12 3 6074-16,-9 19 4225 15</inkml:trace>
  <inkml:trace contextRef="#ctx0" brushRef="#br0" timeOffset="52664.01">5977 10162 1248 0,'0'0'0'0,"-32"4"-64"0,14 2 40 0,-1 4 80 16,4-4-56-16,1-3-8 15,0-1 16-15,-2-2 32 16,-2 0 272-16,-1 0 464 16,-1-2 320-16,0 2-16 15,-14-10 33 1,34 10-1113-16,-31-10 1136 0,-6-4-296 0,-3-1-8 15,0-3-200 1,-8-11-23-16,-6 13-249 16,-3-18 104-16,-2 4-80 15,-7-10 8-15,-7-1 64 16,-1-20-248-16,-3 0 32 16,6 1 144-16,-4-5-80 15,11 4 360-15,4-6-103 16,17 3-329-16,11-1-72 15,-7 7 40 1,27-4-64-16,-4 6-16 16,8 0-72-16,8 1-192 15,8 1 200-15,6 0 72 16,8 0-120-16,7-3 200 16,15 1-120-16,-4-7 48 15,19 4 16-15,-9 2 80 16,12 1-56-16,6 1-8 15,14 2 64 1,4 4-72-16,6-4-240 16,2-1 112-16,6-1 80 15,7 3-8-15,7-8 48 16,18 1 16-16,-12 6-120 16,0 13 40-1,0 2-40-15,12 9 168 0,-10 2-168 16,5 3-24-16,-1 0 24 15,9 5 24 1,0 1 0-16,-4 1 88 0,10-12-88 16,17 6 56-16,-1-3-120 15,10-9 40 1,1 0-16-16,7 14 96 16,-16 4-24-16,1 14-72 15,2 1 72-15,-19 16-56 16,-7 16 40-16,4-5 9 15,-9 3-17-15,4-7 160 16,-2 0 56-16,7 3-152 16,9 4 0-16,-10 11 48 15,-7-12-216 1,-5 6 192-16,-10 5 240 16,-19 3-112-16,-13 3 0 15,-12-2-8-15,-7-2 32 16,-10 1 8-16,-1 6-40 15,-18-18-216-15,6 21 40 16,-8-10 416-16,-7 10 33 16,-1-8-249-16,-8 7-40 15,0-5 40 1,-4 16-64-16,-6-1 0 16,-5-8-32-16,-1-6 48 15,-3 14 72-15,0-5-136 16,-10-1 16-16,2-8-48 15,-3-1 40-15,-4 0 24 16,3 1-16-16,-8 8-16 16,6-9-72-16,-2-8 32 15,-5 2-40-15,-9 0 48 16,14 2 80-16,-21-1-127 16,8-9-17-16,-10 3 128 15,-1-6 136 1,-5 10-200-16,-11-16 8 15,3 4-152-15,-3 3 240 16,-13-4-152-16,-5 1-8 16,-9 4 56-1,-1-9-104-15,-4 4 128 0,8 1-104 16,-13 0-48 0,3-3-56-16,-11 1 104 0,-3 6 48 15,0-9-80 1,-5-5-288-16,-5 0 160 15,-16 5 64-15,-7-10 280 16,-5 3-144-16,-4-6-112 16,-8 1-24-16,1-3 264 15,6 4-232-15,-6-4 0 16,1-4-152-16,11 3 120 16,13-4 64-16,2 0-128 15,14-4 232-15,18 4-240 16,21 0-32-1,16-2-8-15,5 2-32 16,33-4 64-16,-2-2 32 16,13-2-224-16,2 3-200 15,3-5-160-15,1-5-353 16,2 2-607-16,0 3-1185 16,0-2-2248-16,6 4-2440 15,10-7-1129-15,5-11 7754 16,-21 22-376-16</inkml:trace>
  <inkml:trace contextRef="#ctx0" brushRef="#br0" timeOffset="56919.07">11916 12589 1864 0,'0'0'0'0,"-41"-21"344"0,21 17 344 0,6 3-184 15,9 2 184-15,5-2 137 16,0 5-57-16,7-8 208 16,2-2 392-16,7 6-72 15,-3 1-79-15,-3 9-17 16,-10-10-1200-16,19 1 1160 0,-1 8-120 15,10-4-207 1,9 14-73-16,2 2-128 16,6-20 64-16,16 4-96 15,1-6 0-15,2-8-40 16,2 7 209-16,-5-7 7 16,-2-2-200-16,9 6-112 15,-9-4-72-15,7 8-40 16,0 1-144-16,3-4-40 15,11 4-8 1,-3-1 24-16,9-2-56 16,6-4 80-16,-2 3-88 15,9 3-40-15,4-2 137 16,1 7-73-16,4-15 40 16,-1 2-160-16,4 8-16 15,9-1 40-15,-3 5 200 16,0-9-288-16,3-11 136 15,6 17 40-15,-6-12 208 16,-3 16-48 0,0-9-112-16,-5-18-16 15,4 23-8-15,-2-10-88 16,-8 17-16-16,-1-7 32 16,0 0-48-16,1 3 88 15,-1-3 24-15,3 5-128 16,-1 2 128-16,-4-2-136 15,3 1-8-15,-4-6 160 16,4 0-104-16,-3 3 128 16,1 0-336-1,4 2 256-15,-4-3-120 16,-5 1 168-16,7 1-24 16,0-3-88-16,8-1 40 15,-7 2-112-15,-5 0 200 16,-1-4-128-16,0-3 80 15,3 0-8-15,-5 8-8 16,1 6 24-16,1-11 48 16,3 0-56-1,8-1-31-15,-1 6-170 16,0-1 274-16,-1-7-193 16,3-10 152-16,1 1-16 15,-2 12 24-15,-1 7 64 16,-9-5-128-16,-9 0-72 15,-22 5 56-15,19-10 0 16,-12 10-24-16,-2 3-24 16,-7 13 8-16,-4-19 0 15,-2 0 104-15,-2 3-32 16,-7 3-104 0,-9 0 88-16,-1 7 240 15,-4-14-256-15,-7 2-64 16,-9 2 312-16,2-3-320 15,-2 6-8-15,-5-7 80 16,-1 0-168-16,-4 2 176 16,-4 2-112-16,1-4 80 15,-4-2-168-15,-1 6-152 16,-6-4-176 0,3 4-520-16,-3-6-201 15,0-4-1311-15,-1 7-1601 16,1 13-1488-16,-3 34-2185 15,-9 13 1641-15,-10 1 4129 16</inkml:trace>
  <inkml:trace contextRef="#ctx0" brushRef="#br0" timeOffset="60354.16">22288 12736 2624 0,'-15'0'-72'0,"-47"-16"152"0,12 22 152 15,7 7 480-15,25-6 585 16,-6 12 407-16,13-10 440 16,4-3-247-16,6-7-441 15,1 2-632-15,0 2 304 16,3 2 25-16,-3-5-1153 15,14 2 1632-15,4 1-432 0,19-3-520 16,14-15 249 0,10-9-297-16,14 24 16 15,15-18-632-15,16 3 336 16,8-5-120-16,3-13-232 16,3 25-16-16,14-18 360 15,-29 11-424-15,41 3 720 16,4-7-384-16,12-17-160 15,9 17 40-15,4 16-168 16,9-12 184-16,9 7 208 16,-2-13-320-1,6 4 161-15,-4 17-225 16,-11 5-8-16,1-3 304 16,-3 6-128-16,-18-6-16 15,3 6-80-15,-4 2-192 16,-19-1 128-16,-4-4 56 15,-6 0-8-15,-9 5 272 16,-12-3-312-16,-7 3 184 16,-8 2-232-16,-3-6 248 15,-14 13 0 1,-2-8-192-16,-10-6 96 16,-2 4 56-16,-3-9-72 15,-6 6-24-15,-1-6 448 16,1-4-840-16,-11 2 856 15,5-3-312-15,-9 7-176 16,-4 2 488-16,-2-4-696 16,1-4 408-16,-9-13-208 15,10 23 72 1,-10-2-112-16,0-2 200 16,2-12 32-16,-6-6-344 15,-4 22 96-15,0-12 8 16,-6 7-16-16,-7-3 16 15,-6-6-368-15,0 3-624 16,0 4-920-16,-12 6-1185 16,-14 10-1248-16,-9 6-1352 15,11 9-1369-15,-7 17 5490 16,-1-30-136-16</inkml:trace>
  <inkml:trace contextRef="#ctx0" brushRef="#br0" timeOffset="63954.69">22583 9957 7593 0,'-8'0'2865'0,"-7"-10"-2721"0,20-3 1288 0,8-2 1833 16,-3 9-1105-16,6-2-791 16,1 11-321-16,10 11 24 15,2 18-24 1,-9 20-40-16,-8-7-327 16,9 34 551-16,-21-79-1232 0,10 61 856 15,-4 3 40-15,6-9-216 16,-9-7-168-16,0-15-247 15,0-7-233-15,-3-10 256 16,7-9-200-16,-4-6 144 16,0-10-184-16,10-21 512 15,4-20-488-15,4-15 72 16,2-16-240 0,12-8-256-16,-8 6 200 15,10 10-56-15,-1 25 408 16,-11 24-280-16,4 8 112 15,-13 16-104-15,3 14-72 16,2 23 288-16,-8 20-112 16,-7 8 200-16,1 7-56 15,-7 1-160-15,-5-14 112 16,-1-4-8-16,4-11-72 16,0-1 8-1,-1-8-376-15,2-16 80 16,1-4-696-16,6-5-1593 15,5-10-1648-15,7-8-2800 16,17-21-3242-16,-8-26 7907 16,-15 23 360-16</inkml:trace>
  <inkml:trace contextRef="#ctx0" brushRef="#br0" timeOffset="64348.11">23442 10138 8497 0,'-11'0'3177'0,"-5"5"-3113"0,16-3 1824 79,7-2 1641-79,5 2-1432 0,12-1-673 0,28 3-312 15,2-3-400-15,9-1-296 0,9-1-288 0,-11-8-16 0,-2 3-64 0,-59 6-48 0,40-7 96 0,-23 1-128 16,3-1 32-16,-13-3 40 0,-7-3-48 15,-13-5 56-15,-22-9-120 16,-5 4 80-16,-5 2-40 16,-5 8 104-16,0 16-32 15,5 16 289-15,2 26 207 16,16-1 152-16,6 16-216 16,6-2-144-16,12-9-144 15,13-8 72-15,7 0-296 16,19-21-392-1,4 2-904-15,19-12-1593 16,15-12-1928-16,13-36-1976 16,1-16-225-16,-3-14 6306 15,-31 7-1160-15</inkml:trace>
  <inkml:trace contextRef="#ctx0" brushRef="#br0" timeOffset="64696.1">24317 9828 2840 0,'0'0'1064'0,"0"-8"4394"0,-5 11-473 0,-2 8-1001 0,-10 34-1135 15,-12 18-713-15,-21 9-343 16,4 5-457 0,-6 0-576-16,11-8-320 15,7-6-576-15,21-10 32 16,13-53 104-16,-6 39-784 0,6-17-1288 16,0-13-1305-16,12-9-1312 15,17-24-936-15,-16-28-785 16,0-18 3930-16,-10-14 2416 15,-3-13 32-15,-1 1 96 16,1 38-8-16,0 29 1976 16,0 21 2121-1,0 8 808-15,0 8-2184 16,12 21-553-16,6 6-831 16,3-6-801-16,14 10-120 15,31 0-448-15,-24-16-208 16,9 0-1216-16,-6-1-2561 15,3-11-3657-15,-6-3 2113 16,-21-8 3561-16</inkml:trace>
  <inkml:trace contextRef="#ctx0" brushRef="#br0" timeOffset="64831.24">24617 9825 4272 0,'0'0'1529'0,"8"-2"-2241"0,20-12 880 15,-2 4-64-15,9-7-456 16,5-10-2073-16,-1-1 1721 16,-21 23-1168-16</inkml:trace>
  <inkml:trace contextRef="#ctx0" brushRef="#br0" timeOffset="65049.85">24836 9496 5649 0,'-22'3'3841'0,"-9"17"-2489"0,15 6 1752 0,-3 17 729 16,-7 12-1056-16,-4 14-673 16,7 6-375-16,7 7-57 15,2-4-560-15,6-4-424 16,11-6-488 0,12-17-232-16,-15-51 32 0,28 57-72 15,11-17-336-15,14-18-1048 16,14-11-1913-16,18-16-3544 15,20-37-4554-15,2-20 7131 16</inkml:trace>
  <inkml:trace contextRef="#ctx0" brushRef="#br0" timeOffset="65436.01">25877 9730 8433 0,'-22'-4'6602'0,"15"0"-5810"0,7-2 1760 0,0 0 233 16,0-4-953-16,-1-7-1255 16,1-10-369-16,0 3 80 15,0-15-200-15,0-5-88 16,-5-11-344-16,-13-12-377 16,18 67 721-16,-19-78-336 0,3 13 40 15,-3 35 376 1,3 20-136-16,-3 15 0 15,-9 36 304-15,-4 32 232 16,-6 25 193-16,6 14 255 16,1 11-560-16,18 1-96 15,5-10-32-15,11-18-328 16,23-11-16-16,-10-14-624 16,3-14-1281-16,1-15-1367 15,-3-16-2362-15,-5-8-2455 16,-9-22 4480-16,-14-41 2033 15</inkml:trace>
  <inkml:trace contextRef="#ctx0" brushRef="#br0" timeOffset="65557">25496 9927 8313 0,'-28'0'4393'0,"17"0"-4649"16,17 0-96-16,9 5 328 15,11 5-376-15,25 5-2513 16,18-6-3192-1,17 1 3457-15</inkml:trace>
  <inkml:trace contextRef="#ctx0" brushRef="#br0" timeOffset="65824.12">26103 9889 8625 0,'-4'0'2353'0,"-32"10"-1049"0,23 7 969 0,-3 6 1671 0,-6 15-927 15,1 6-1032-15,10-4-865 16,6-6-368-16,15-7-32 16,6-4-440-1,16-7-416-15,-3-6 288 16,-29-10-152-16,41 2-272 0,8-4 352 16,-8-8 8-16,-9-11-184 15,-8-11-80-15,-11 8-128 16,-10-15-448-16,-6-1-1057 15,-16-5-919-15,-10 6-1729 16,10 16-2969-16,1 4 705 16,1 4 4913-16</inkml:trace>
  <inkml:trace contextRef="#ctx0" brushRef="#br0" timeOffset="66085.84">26468 9864 3416 0,'0'0'0'0,"4"5"3921"0,33 15-904 15,-10 5 1208-15,-9 5-785 16,-15 3-895-16,-4 10-737 16,-14 6-567-16,-9-3 39 15,-14-4-472-15,9-6-424 16,8-8-32 0,21-28-352-16,-14 10 184 0,10-8-24 15,4-12-160-15,5-25-256 16,11-11-128-16,12-17-1144 15,7-11-1513-15,0 7-2528 16,16 24-4441-16,-6 11 5633 16,-19 14 2769-16</inkml:trace>
  <inkml:trace contextRef="#ctx0" brushRef="#br0" timeOffset="66417.78">27504 9195 6361 0,'0'0'0'0,"-26"-4"4097"0,15 8-3377 15,8 4 2225-15,-4 25 527 16,-2 31-887-16,-3 13-905 16,-1 14 65-16,4 7-561 15,1-23-776-15,-5 31-360 16,2 0-72-16,3-17-104 16,8-89 128-16,-3 65-552 0,6-16-1721 15,10-19-2312 1,15-15-2288-16,13-13-1009 15,21-31 6442-15,-46 9-40 0</inkml:trace>
  <inkml:trace contextRef="#ctx0" brushRef="#br0" timeOffset="66702.5">27768 9707 6097 0,'-4'0'4713'0,"-22"4"-2801"0,16 12-303 0,-3 17 1031 15,-7 2-263-15,-5 13-881 16,5-3-384-16,10-1-360 15,7-6-104 1,9-11-287-16,7 0-417 16,6-6 136-16,-19-21-80 0,28 14 80 15,5-4 8-15,-5-10-80 16,-4-14-64-16,-18-21 56 16,-6-8 128-16,-29-12-264 15,-19-12-64-15,-11-14-369 16,-4 14 73-1,-3 31-64-15,15 18-872 16,6 23-1865-16,23 28-3152 16,10 8-2081-16,20 4 6218 15</inkml:trace>
  <inkml:trace contextRef="#ctx0" brushRef="#br0" timeOffset="67043.69">28148 9916 9586 0,'0'0'0'0,"-43"1"4993"0,26 16-4937 0,-1 3 1408 0,-13 11 1185 16,4 8-1121-16,9-4-944 16,10-5-152-16,7 3 56 15,6-13-376-15,9 1 128 16,15-2-176-16,-29-19-64 15,27 15 72-15,10-10-16 0,5-2-40 16,11-16-64 0,-5-13-32-16,-10-13-64 15,-22-4 152-15,-3 4-128 16,-14-20-112-16,-27-5-56 16,-20 1-296-16,-9 8 216 15,10 16-840-15,-1 34-1433 16,8 15-1936-16,14 14-2889 15,13 17 4434-15,12-17 1480 16</inkml:trace>
  <inkml:trace contextRef="#ctx0" brushRef="#br0" timeOffset="67494.3">28588 9849 8513 0,'-2'0'2849'0,"-2"-11"-849"0,18 12-391 0,-4 9 1759 15,-10 5-1039-15,-4 20-121 16,-5 26-839-16,-7-5-633 16,1 9-424-16,-4 6-216 15,5 4-112 1,6-4 96-16,8-71-80 0,-2 59-280 16,0-19-800-16,6-10-873 15,5-19-503-15,2-4-641 16,7-25 248-16,0-21 289 15,-5-26 559-15,-4-30 1225 16,1-20 896-16,-5-6 656 16,4 16 1993-16,7 13 776 15,12 27-705-15,8 23-719 16,5 11-737-16,-1 12-240 16,1 17-391-1,6 3-1-15,-17 15-176 16,-1 9-112-16,-10 14-232 15,-14-11 184-15,-16 19 160 16,-29 9-272-16,-16-14-216 16,-7 0-128-16,10-13-232 15,12-9-1104-15,7-4-2697 16,11-2-5081-16,20 0-1424 16,6-10 8818-16</inkml:trace>
  <inkml:trace contextRef="#ctx0" brushRef="#br0" timeOffset="67681.48">29239 10158 15347 0,'-40'-13'9298'0,"29"6"-8946"0,22 4-776 15,-5 3-456-15,1 0-3881 16,9 7-9555-1,-8 3 9708-15</inkml:trace>
  <inkml:trace contextRef="#ctx0" brushRef="#br0" timeOffset="68980.5">22161 12547 10802 0,'0'0'0'0,"-24"1"3897"0,14 8-3761 0,25-8 1552 16,10-1 609-16,11 1-473 16,29 2-336-16,14-3-416 15,40-8-23 1,14-14-121-16,29 18-264 15,25-9-384-15,-187 13-280 16,217-11 448-16,24 15 40 0,31-13-48 16,23 9-160-16,20-15 233 15,22-10-337-15,22 21-280 16,10-5 536-16,0 12-408 16,-4-13-8-16,-12-22 520 15,-21 37-312-15,-24 0 184 16,-30 3 168-1,-28-2 72-15,-26 4-456 16,-28 8-32-16,-32-3-24 16,-58-5-64-16,8 24-40 15,-42-14 104-15,-27-10 288 16,-17-6-216-16,-8 2-88 16,-20 5-63-16,0-7-57 15,-5-4 0-15,-5-4 0 16,-12 4-65-1,-4 5-663-15,-6-2-752 16,-8-6-1481-16,-5 1-1648 16,-8 8-4297-16,-14 20-2832 15,-36-3 9466-15</inkml:trace>
  <inkml:trace contextRef="#ctx0" brushRef="#br0" timeOffset="72432.69">11912 14963 2224 0,'0'0'0'0,"-63"-9"1304"0,23 13 625 0,22 1 263 16,7-5-303-16,9 0-393 16,2 4-608-16,12 6 288 15,15-3 17-15,16-2-353 16,0-5-32 0,34 0 32-16,-77 0-840 15,81 1 704-15,10 2 0 0,20 6-15 16,11-7-97-16,12 1-88 15,11-3 40-15,12 7-280 16,7 8-280-16,4-6 224 16,7 6-264-16,0-7 328 15,-4 11 112-15,12 4-232 16,3 5 72 0,-1 9 40-16,10-32 264 15,6 1-120-15,3-2 1 16,4 3-121-16,2 1-88 15,7-7 64-15,-7-1-32 16,-5-6-144-16,8 12-112 16,-14-5 128-16,-1 4 56 15,-9 3-48-15,-6-11 24 16,-4 6-88 0,-2-3-72-16,-12 0 176 15,-3 0-336-15,-13-3 360 16,-16-4-88-16,-12-6 48 15,-11 7 192-15,-2 6-312 16,-41 5 224-16,15-5-24 16,-13 1-264-16,-7-1 192 15,-9 3 192-15,-8-6-56 16,2 3-264-16,1-2-72 16,-6-10 304-16,-7 0 16 15,7-3-208 1,-13 10 392-16,-4 0-784 15,1 1 408-15,6-5-80 16,-10-11 216-16,4 12-208 16,1 8-240-16,-1-7 136 15,16 2 144-15,-5-16 8 16,3 3-248-16,14-5-168 16,1 21-192-16,4-2 88 15,4-6-688-15,7-1-921 16,20 2-1431-16,8 10-2026 15,32 12-4080 1,21 17 6866-16,-89-23 1344 0</inkml:trace>
  <inkml:trace contextRef="#ctx0" brushRef="#br0" timeOffset="74606.98">23107 13151 1768 0,'0'0'0'0,"-3"-15"832"0,1 0 1649 0,6-4 1607 16,2-5-687-16,7 14 384 15,-5-9-1256-15,1 19-817 16,9 4-872 0,-11 2 176-16,1 10 881 15,-5 36-841-15,-3-52-1056 16,0 58 896-16,-7 7-600 0,-22-6 296 15,20 14 529-15,1-31-673 16,5-1-248-16,3-11-728 16,6-14 544-16,2-7 968 15,2-7-840-15,9-2-200 16,0-28-416-16,5-11 424 16,2-8 656-1,3-14-448-15,9-11-272 16,-9-6-360-16,11 8 512 15,-19 26 440-15,5 30-288 16,-12 17-352-16,1 7-240 16,-3 14 512-16,-2 16 656 15,-2 19-416-15,-5 1-528 16,-3-11-248-16,0-6 488 16,4-10 792-16,2-2-448 15,-6-1-632 1,6-17-360-16,1-6 472 15,1-2-264-15,-5 0-1144 16,3 0-2145-16,4-5-3017 16,4-12-3944-16,14-7 4929 15,-14-2 3897-15</inkml:trace>
  <inkml:trace contextRef="#ctx0" brushRef="#br0" timeOffset="74965.27">23766 13263 7537 0,'0'0'0'0,"-19"2"4513"0,16 1-3145 0,6-2 2273 16,0-1-872-16,10 0-1121 15,14-4-136-15,10 2-839 16,2-2-145-16,7 4-280 16,12-4 296-16,-7-6 240 15,-51 10-784-15,42-7-32 0,-18 2-336 16,-9-3 704-16,6 0-704 15,-18 5 376 1,-3-9 552-16,-16-8-424 16,-13 11-416-16,-11 3-320 15,-7 2 632-15,2-2 552 16,4 11-88-16,2 20-560 16,17 0-520-16,-1 6 768 15,7 1 664-15,11 15 232 16,9-17-1096-16,12-6-824 15,17 1 392-15,19-10-232 16,12-7-1721 0,10-7-3024-16,9-11-3905 15,2-29 2545-15,-2-5 4985 16</inkml:trace>
  <inkml:trace contextRef="#ctx0" brushRef="#br0" timeOffset="75187.64">24623 13054 5529 0,'-8'3'5193'0,"-10"7"-2761"0,13-8 441 0,-6 11 56 16,-19 16-385-16,-9 26-1112 16,-6 8-79-1,-1-13-329-15,4 5 304 16,2-8-272-16,24-4-1600 16,5-16 32-16,11-27 512 0,-7 23-2600 15,7-12-1801-15,7-10-2337 16,9-21-2408-16,9-15 7266 15,-15 10 16-15</inkml:trace>
  <inkml:trace contextRef="#ctx0" brushRef="#br0" timeOffset="75337.92">24422 13116 5433 0,'0'1'1840'0,"-14"5"1369"0,14 3-1177 16,6 16 1537-16,2 2-1321 15,7 6-959-15,4 14-129 16,18-12-848-16,6-2-680 15,17-8-2153-15,-17-6-2760 16,0-3-3297-16,-43-16 8578 16,29 9-2752-16,-13-9 1168 0</inkml:trace>
  <inkml:trace contextRef="#ctx0" brushRef="#br0" timeOffset="75503.69">24841 13088 9073 0,'0'0'0'0,"-19"-16"5498"0,16 16-4810 0,9-4 1288 16,-6 4-1976-16,19 0 2441 16,12 0-1681-16,7 5-2000 15,-1-9-793-15,-2 2-3096 16,15 2-3417 0,-23-25 5066-16</inkml:trace>
  <inkml:trace contextRef="#ctx0" brushRef="#br0" timeOffset="75730.25">25127 12823 6113 0,'-23'-18'4817'0,"12"28"-2993"0,1 9 1545 15,-6-1 200-15,-6 27-1129 16,-4 30 49-16,7 11-1041 16,0-12-808-1,12-28 568-15,14 15-1280 16,5-26-80-16,14 5 609 15,-26-40-457-15,39 25-457 0,14-12 81 16,-2-3-1880-16,-1-10-641 16,11 0-3936-16,-7-10-4554 15,-11-15 7451-15</inkml:trace>
  <inkml:trace contextRef="#ctx0" brushRef="#br0" timeOffset="76186.63">26298 13092 3472 0,'-4'1'2953'0,"-4"2"-569"0,8-3-2384 0,0-9 7858 16,-3-24-4985-16,0 26-889 15,-2-11-1232-15,-1 0-784 16,-4-22 736-16,-1-1-199 16,-2-3 351-16,-1 4-1040 15,14 40 184-15,-10-38-680 0,0-21 79 16,-4 1 1514-16,3 25-921 15,-2 18-104 1,-5 11-24-16,5 18 104 16,-11 21 112-16,-1 27 136 15,2 11 464-15,2 15-800 16,10 5-72-16,1 1 376 16,6-11 560-16,2-6-944 15,5-8-392 1,0-10-697-16,4-11-1031 0,7-6-1153 15,1-18-2872-15,-9-13-1937 16,-6-12 6794 0,0-4 424-16</inkml:trace>
  <inkml:trace contextRef="#ctx0" brushRef="#br0" timeOffset="76353.25">25872 13184 5945 0,'-6'0'4401'0,"-36"1"-184"0,36 3-3873 0,12 2 944 15,10 9-1056-15,12 8 360 16,23-7-1944-16,10-2-2385 16,13-2-3809-16,6-2 4362 15,-64-7 1992-15</inkml:trace>
  <inkml:trace contextRef="#ctx0" brushRef="#br0" timeOffset="76673.64">26363 13238 6665 0,'-13'0'3097'0,"-30"0"-33"0,32 6-1327 0,1-2 1135 16,-11 13-551-16,2 7-185 15,13-5-1024 1,4 20-816-16,2-19 657 16,10 5-809-16,7-7 584 15,3-4 672-15,-20-14-1400 16,27 15-224-16,7-8-56 0,-1-3 168 15,-4-4 72-15,-6-10 760 16,-9-10-856-16,-8 1 80 16,3-6-320-16,-14-12 256 15,-13 11 216-15,-14-7-480 16,10 16-672 0,-6 8-1329-16,11-1-1496 15,9 0-2240-15,0 6-3089 16,8-14 7154-16,3 18 1160 0</inkml:trace>
  <inkml:trace contextRef="#ctx0" brushRef="#br0" timeOffset="76963.67">26631 13113 7657 0,'-5'4'4049'0,"4"5"-3433"16,14-4 2809-1,-7 5 496-15,-1 6-1281 16,-2 24-1375-16,0-7-1017 15,0 6 8-15,-3 10 696 16,0 0-552-16,7-8-448 16,-4-10-408-16,-3-31 456 0,3 21 152 15,0-10 424-15,4-8-200 16,-7-3-376-16,16-10 56 16,3-25 232-16,18-9 344 15,-10-2-536 1,15-20-1184-16,1 12-1569 15,4-8-447-15,-4 32-1433 16,-6 19-3585-16,-11 7 2113 16,1 18 4433-16</inkml:trace>
  <inkml:trace contextRef="#ctx0" brushRef="#br0" timeOffset="77312.5">27574 12838 1680 0,'-6'-18'680'0,"-5"-24"1713"0,9 22 743 0,2 3 889 16,0 15-1424-16,0-6-505 15,0 1 169 1,0 9-249-16,3 25 8 16,0 23-1103-16,-3 4-449 15,0 14 696-15,0-68-1168 0,-14 79 1232 16,0 3-1240-16,1-15-72 16,0-1-632-16,6-15 104 15,4 8-872-15,3-26-2281 16,7-15-1944-16,7-6-3137 15,13-12 4873 1,5-23 2433-16</inkml:trace>
  <inkml:trace contextRef="#ctx0" brushRef="#br0" timeOffset="77614.73">27762 13087 6377 0,'-23'0'4249'0,"-2"6"-3393"0,10 3 680 16,4 16 2161-16,-8 19-568 15,-2-10-1017-15,10 9-912 16,11-8-23-16,0 5 415 16,14-19-1800-16,14 2 128 15,7-10-112 1,-35-13 192-16,37 6 496 0,1-5 136 16,-3-7-928-16,-14-8-336 15,-1-19 304-15,-11-1 472 16,-6 3 256-16,-7-8-1312 15,-11 6-56-15,-9-7-657 16,-2 31-159-16,1-1-593 16,1 15-2600-16,9 3-3136 15,10-1 4488 1,10-7 2153-16</inkml:trace>
  <inkml:trace contextRef="#ctx0" brushRef="#br0" timeOffset="77916.85">28067 13146 6449 0,'-8'10'4937'0,"4"0"-4473"0,4 2 2121 0,0 15 1327 0,-9-2-1231 15,-4 8-1481-15,5-3 473 16,-2 0-281 0,9-6-1112-16,10-4-176 15,6-6-648-15,14-8 912 16,-29-6-368-16,27 3 480 0,-3-3-512 15,0-15-264-15,-3-6-440 16,-2-16 792-16,-12 5 232 16,-9-3-480-16,-12 2-600 15,-9-3-737-15,-6-2 289 16,2 31-728-16,0 3-1369 16,6 13-2728-1,6 8-1793-15,12 1 6970 16,3-17-496-16</inkml:trace>
  <inkml:trace contextRef="#ctx0" brushRef="#br0" timeOffset="78279.19">28352 13123 5889 0,'0'0'4721'0,"0"0"-2849"0,11 5 1265 0,5 23 880 0,-12 11-1505 15,7 9-143 1,-11 3-1409-16,-7 19 1336 15,-9 1-1767-15,4-6-1010 16,-4-2 585-16,6-9-112 16,10-54 8-16,-6 43-136 0,1-28-1368 15,5-13-968-15,0-2 2472 16,0-31-1641-16,0-24 1673 16,3-20-136-16,3-15-296 15,7-7 240-15,3-8 112 16,19 27 896-1,-15 29-1008-15,21-1 136 16,-4 22 440-16,3 3-544 16,-9 30 1032-16,-10 10-888 15,-4 25 745-15,-1-3-369 16,-12 13-944-16,-6-13 832 16,-12 14 144-16,-6 4-1272 15,-9-16-3193 1,2 0-8146-16,-11-3 4610 15</inkml:trace>
  <inkml:trace contextRef="#ctx0" brushRef="#br0" timeOffset="78464.67">28790 13424 14099 0,'-18'0'8273'0,"1"0"-5264"0,17 0-3009 16,-2-4 2785-16,1 0-2457 15,1 8-504-15,-4 10-6490 16,4 16-9985 0,4-10 11658-16</inkml:trace>
  <inkml:trace contextRef="#ctx0" brushRef="#br0" timeOffset="80467.23">22353 15022 7537 0,'0'0'0'0,"-41"0"6369"0,18-4-6369 0,20 5-168 16,3-1 168-16,19 4 240 15,20 0 281-15,33-4 111 16,24-9 200-16,23 5 8 15,28 2-80-15,31 8 120 16,-178-6-880-16,186 10 705 0,12-9 119 16,22 2-40-16,2-6 0 15,19 17-112-15,4 3-376 16,2-11 312-16,7-1-127 16,-15-5 47-1,-7 5 304-15,-13 15-88 16,-9-1-88-16,-23-3-72 15,-9-6-56-15,-17-2 105 16,-20-3-73-16,-16 15-224 16,-14-15-96-16,-13 5 64 15,-9-16-112-15,-18-4-240 16,-15 10 128-16,-13-4 112 16,-20 9-160-16,-9-5-128 15,-10-1-208-15,2-8 88 16,-3 5-344-1,-3 0-753-15,8 2-751 16,-5-11-1065-16,1-8-1504 16,2-3-2904-16,0 4-857 15,1 10 7698-15,-7 7-344 16</inkml:trace>
  <inkml:trace contextRef="#ctx0" brushRef="#br0" timeOffset="99468.35">956 10765 1592 0,'0'-8'1216'0,"-14"2"-1208"0,-5-4 104 0,-2-1-88 16,5-3 56-16,8-5 184 16,6-9-80-16,2 6 88 15,7-5 408-15,5 0 241 16,0-1 375-16,-1 17 280 16,-11 11-1576-16,2-10 1593 0,-2 6-265 15,0 4-1328-15,0 0 2096 16,-5 0-1295-16,0-4-113 15,0 4-248 1,-5 0 176-16,7 0-200 16,2 0-264-16,1 0-152 15,0 0 0-15,0 0 0 16,0 4 352-16,4 1-128 16,3-1 248-16,-4-2-280 15,-3-2 96-15,5 0 32 16,-2 0-16-16,-1 0 81 15,3 0-281-15,-2 0 240 16,-2-2-152 0,7-2 48-16,-8-2-64 15,2 2-16-15,-2-2 112 16,0 2 24-16,0 0-16 16,0 4-48-16,0 0-464 15,-2 0 976-15,-1 0-608 16,-2 0 24-16,4 4-120 15,-7 7-40-15,-7 12 184 16,-4 16 136 0,1 11-152-16,-2 17 16 15,-8 14-136-15,4 21 120 16,0 20 201-16,2 20-41 16,2 9 64-16,1 11-320 15,3 9 136-15,-1 19-48 16,2 11 88-16,7 10-312 15,3 5 72-15,4 6 272 16,1 9-1056-16,0 8 192 16,6 6 1536-1,4 5 392-15,-1-3-744 16,9 1 248-16,-4-9-1776 16,4-9 1416-16,-2-13-344 15,11-15-200-15,12-11-344 16,17-14 456-16,7-10 320 15,2-15 128-15,-2-11-496 16,12-5-224-16,7-10-160 16,1-1 336-16,1-8 112 15,-4-10-176-15,-1-12 464 16,2-13-1008 0,9-14 792-16,-5-19-32 15,5-8-312-15,2-16 192 16,-1-8-280-16,8-12 208 15,4-5 48-15,-2-16 272 16,7-13 96-16,79-14-136 16,-55 0-224-16,-33 8 144 15,1-4-40-15,4 14-368 16,-8-12-168 0,-1 1 624-16,-10 1-320 15,-19-3 512-15,-4-5-296 16,-1-9-264-16,6-11 304 15,-10-13 256-15,-19-5 8 16,5-12 32-16,13-67-207 16,-11 36-482-16,-6-14 73 15,-9-4 240-15,1-8-544 16,4 6 312-16,-14 24 224 16,-7-6 16-1,-1 24 24-15,3-58 512 16,-8 7 257-16,-1-71-705 15,-7 76-120-15,3-57-184 16,-3-41-184-16,-19 1 247 16,-9 19-143-16,12-1 520 15,2 16 945-15,0 25-1145 16,2 6 240-16,-2 4-96 16,-5 10-160-16,-12-6 152 15,-6 25-40-15,13 7-160 16,-5-3 96-1,7 40 120-15,7-5-296 16,-18-24 192-16,-11-6-424 16,12-2 264-16,-11 15-136 15,-5 14 48-15,-15 19-248 16,-6 11 296-16,-3 13 128 16,-8 23 24-16,-2 1-128 15,-22 16 8-15,-20 8 152 16,-2 5 64-16,29 5-392 15,19 7 56 1,-26-3 160-16,-31 6 200 16,-17 0 128-16,-15 11 200 15,3 17-424-15,5 10-40 16,-3 7 104-16,7 9-128 16,7 2 264-16,20 0-480 15,25-11-656-15,26-4-705 16,16 1-1239-1,23-12-2409-15,19 8-2001 0,12 4-2104 16,14 18 6682 0,7-8 1912-16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16T05:57:55.5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5313 5013 1848 0,'-44'5'864'0,"-69"10"672"0,36 5-167 15,24-11 143-15,9-4-168 16,22-2-199-16,4-3-409 16,15 0-408-16,3-4-192 15,14 4 88-15,4 0 184 16,9 9 168-16,-27-9-576 0,42 16 864 15,-7 0 104-15,5 3 9 16,7-5 15-16,9 0 88 16,-11-5-200-1,43-2 257-15,-24-4-465 0,33-3-136 16,10 0-104 0,7 0 120-16,10 2-48 15,-1-2-248-15,10 0 160 16,16 0-64-16,2 0-24 15,-2-5-96-15,7 3-112 16,-1-2 49-16,1-2 95 16,-4 2-328-16,6-2 336 15,4-2-56-15,-8 3-184 16,3 0 144 0,5 2 112-16,-5 1-48 15,0 2 24-15,0 0-192 16,5 2 40 62,0 1 48-78,-3-3-168 0,0 5 184 0,-3-5-144 0,-7 2 128 0,5-2-56 0,-7 0 128 0,1-2-184 0,-4-6 104 16,-1 1 88-16,-8 2-184 15,-2-3 160-15,-7 6-160 16,8-4 56-16,-12 6-80 0,-4-6 40 15,-4 4 88-15,-2 2-32 16,-3-4 184-16,-12 0 89 16,-3 2-401-16,-10-4 136 15,-6 6-24-15,2-4 8 16,-9 4-48-16,-8 0 120 16,-17-4-32-16,13 0-40 15,-10 4 112 1,-9 0-240-16,-2 0 120 15,-3-2 32-15,2-2-24 16,-13 4-96-16,4-4-160 16,1 4 304-16,-7-2-88 15,-6-2-16-15,5 1 32 16,-2 3-136-16,10-3 0 16,-15 3 136-16,6 0-176 15,-1 0 64-15,5 0-32 16,-5-8-168-16,9 2-288 15,7 1-657 1,-1-6-1119-16,-9-6-1833 16,12 1-2976-16,5 6-3114 15,-4 9 7619-15,-38 1 856 16</inkml:trace>
  <inkml:trace contextRef="#ctx0" brushRef="#br0" timeOffset="3686.1">15182 5366 2624 0,'-16'0'304'0,"-53"9"168"0,27 9-968 0,21-10 320 15,2 9 16-15,3-5 24 16,8 2 32-16,7 0 16 16,4-3 64-16,10 0 32 15,4-4-8 1,4-3 24-16,-21-4-24 0,23 1 248 16,-4-1 1312-16,-3 0 801 15,1 0-33-15,-1 0-199 16,1 0-241-16,3 0-648 15,8 2-135-15,-6 2-193 16,15-1-248-16,-8-2 88 16,6 1 232-16,2-2 9 15,3 2 39-15,3-6-72 16,1 4-88 0,4 0-80-16,8 7-143 15,2 0-153-15,9 3-352 16,5-4 192-16,15 2-136 15,11 0-64-15,6-4-56 16,3-4-80-16,4 3 40 16,6-2 88-16,-1 8-8 15,-2-2 40-15,-5 6-48 16,5-6 176-16,7-2-64 16,13 2-128-1,2-7 248-15,10-4-208 16,16 0 8-16,10-7 176 15,-1-3-152-15,7-1-72 16,2 0-64-16,-17 0-32 16,4-4 80-16,-14 13 16 15,-12-4-16-15,2 2-96 16,-2 3 184-16,5-5-104 16,-4 5 153-16,3 0-209 15,4 0 264 1,-3 0-152-16,-2-1-8 15,1 2 16-15,4 4 24 16,-3 0-224-16,-5 4 88 16,5 1-64-16,-3 1 80 15,-4-1-16-15,-4 6 48 16,14 0 32-16,7-4-96 16,-1 0 8-16,-33-2 80 15,80 2 80-15,-83-4-32 16,78 5-96-1,-68-3-16-15,41 0-16 16,0 3-40-16,8 2 32 16,-5-7 344-1,-5 9-264-15,7-2 24 0,3-4-104 16,-1-6 8-16,5 0-56 16,6-4 224-16,-8-7 16 15,9 5-176-15,0-8-24 16,-12 0 24-16,-12-1-64 15,-26 12 352 1,-21 0-208-16,-30-1 24 16,-21 4-192-16,-20 2 160 15,-15 3-64-15,-8-2-112 16,-13 4-24-16,-5-7-680 16,-6 0 792-16,-6-10-4401 15,-15-5-608-15,-30-21-2073 16,-21-11-2464-16,-39-15 7274 15,45 26 648-15</inkml:trace>
  <inkml:trace contextRef="#ctx0" brushRef="#br0" timeOffset="4960.57">17774 4995 3760 0,'0'0'0'0,"-58"16"2817"0,29 10-2897 0,7-7 152 0,9-13 264 0,5-2 464 0,-2-4 464 15,2 0-303-15,-1-8 383 16,1 1-584-16,1-8 80 16,-7-4-32-1,14 19-808-15,-18-24 977 0,-7-5 95 16,-14 9 8-16,13-14 200 15,-1-5-191-15,11 1-569 16,-1-26-96-16,10-1-8 16,7-10-232-16,11-8 192 15,15-10-256-15,3 5 272 16,13 0-192-16,20-4-16 16,7 1 80-1,11-2-64-15,12 6 80 16,6 0-112-16,11 14-128 15,11 8 16-15,-3 2 96 16,7 8-120-16,-1 11 160 16,5 4-55-1,-1-2-89-15,5 20 384 0,1-2-320 16,6 0 40-16,1 10-64 16,-9 4-88-1,1 6 160-15,-10 8-368 16,-8 10 408-16,-13 6 64 15,-3 7-80-15,-7 11-32 16,0-6 168-16,2 9-184 16,-8-4-16-16,-4-1-40 15,-1-6-8-15,-14 3 24 16,-7 6-72-16,-14-3 64 16,-2 4 8-16,-9 4 16 15,-8 0 432-15,-14 3-176 16,3 7-192-1,-12-10-152-15,-3 12 312 16,0-8-120-16,-2 0 9 16,-12-1 143-16,-7 2-296 15,-16-2 208-15,-11 2 40 16,-6 2 16-16,-12-4-104 16,-10 1 176-16,-13 7-248 15,-12-12 64-15,-20-1-80 16,-1-1-56-16,-16-18-8 15,-3 5 264 1,-24-2-144-16,-7-3-136 16,-6-2 120-16,-8 0-64 15,11 0 80-15,7-1-176 16,8 8-128-16,9-3 112 16,19-1 64-16,17-12-168 15,11-2 40-15,20-2-392 16,23-8-720-16,28 0-1377 15,9-1-1784-15,19-15-2928 16,16-11-3585 0,31-23 7777-16,9 1 921 15</inkml:trace>
  <inkml:trace contextRef="#ctx0" brushRef="#br0" timeOffset="13112.4">17277 5212 6049 0,'-53'-26'2584'0,"10"9"-2440"15,14-7 184-15,13-1 409 16,8-2-33-16,8-8 272 15,6 10-200-15,25-1-136 16,-6-13 232-16,7 28-119 16,10-7 455-16,6-2 32 15,-48 20-1240-15,50-10 1264 16,3 2-119-16,14 8-153 16,12 4-64-16,1 6 112 15,13-1-136-15,5 1 9 16,8-3-153-16,4-4-152 15,9-3 400-15,0 0-440 16,6 0-16-16,6-6-184 16,9-6 241-16,6 5-41 15,1 4-336 1,7 1 80-16,2-8-40 0,0 10-56 16,-1-4 72-1,-3 4-152-15,-4 0 16 16,0 0 56-16,-2 0 96 15,4 1-88-15,0 4 152 16,-9 2-232-16,1-1 200 16,-2-4-8-16,0 6-303 15,-15-3-25-15,1 2 0 16,1-2 0-16,-19 3 0 16,-6-2 0-16,2 1 0 15,-7-7 0 1,-1 0 0-16,-11 0 0 15,-6-4 0-15,-14-1 0 16,-1 2 0-16,-12 3 0 16,-11 0 0-16,-12 2 0 15,0 4 0-15,-19-2 0 16,3-3 0-16,-5-1 0 16,-5 0 0-1,0 0 0-15,0 4 0 0,1-4 0 16,2 0 0-1,-3 0 0-15,7-4 0 16,1 3 0-16,2 1 0 16,0-4 0-16,1 4 0 15,2 0 0-15,2 0 0 16,9 0 0-16,0 0 0 16,18 5 0-16,-1-5 0 15,2 0 0 1,5 0 0-16,-1 0 0 0,-11 0 0 15,1 0 0 1,-13 0 0-16,0 0 0 16,-12 0 0-16,1 0 0 15,-7 2 0-15,-1 0 0 16,-4-1 0-16,-1-1 0 16,-5 0 0-1,1 0 0 1,1-9 0-16,0-4 0 15,0-7 0-15,0-7-1713 16,-2-11-935 0,-4 14-361-16,-9 13-744 15,-9 2-2136-15,-16 18-4961 16,-35 35 8041-16,26-24 721 0</inkml:trace>
  <inkml:trace contextRef="#ctx0" brushRef="#br0" timeOffset="27742.13">14674 11024 1592 0,'0'0'0'0,"-36"-24"408"0,22 21 888 16,4 0-264-16,9-1-704 15,7 1-263-15,5 3 127 16,12-3 320-16,10 3 448 16,-7 0 280-16,13 0 0 15,12-10 65-15,-51 10-1305 16,58-11 1328-16,6 1-216 0,10 0-64 15,1-2-55-15,4-1 23 16,7-4-168 0,2 4-112-16,9 3-56 15,4-1-64-15,5 1 9 16,9 1-169-16,4-6-56 16,7-2 56-16,8 2-120 15,0 5 56-15,-5 7 72 16,4-7 120-16,0 3 72 15,-6 1-135-15,7 6-177 16,4 0 112-16,5 0-64 16,-2 0-24-1,5-4-160-15,10 0-8 16,-1 4 16-16,1 0 160 16,4 0-32-16,1 0-16 15,-4 0-128-15,-6 0-24 16,-36 3 32-16,36 1 304 15,-5-2-248-15,-3 2 25 16,7-4-25-16,-2 0-200 16,-12-4-16-1,-3 5 136-15,-6 2 184 0,-7-3-32 16,-6-6-136 0,-1 6-88-16,-1-8 96 15,0 4-24-15,-9 4 8 16,-17-2 64-16,-10-2-104 15,-7 4-8-15,-8 0 80 16,-8 0-200-16,-4 1 608 16,-2-1-368-16,-20 3-192 15,13-3 104-15,-14 0-216 16,11 0 128 0,-18 0-56-16,5 0 120 15,-1 0-47-15,-7 0-242 16,0 0 9-16,-7 5 184 15,-2 0-272-15,-1 0-256 16,-3 0-664-16,0-5-1128 16,-3 1-1153-16,5 6-1480 15,-5 5-3169-15,0 7-1680 16,-25 15 7418 0</inkml:trace>
  <inkml:trace contextRef="#ctx0" brushRef="#br0" timeOffset="32471.38">4488 9162 480 0,'0'0'0'0,"-61"-16"16"0,15 12 176 15,15 1 8-15,-1-4 72 16,5 7 240-16,0-7-48 16,-2-4-40-16,-5 4 168 15,4-3 152-15,-2 6 313 16,1-1 183-16,31 5-1240 15,-37-9 1344-15,-4-1-120 16,10 5-183-16,-4-5-121 16,0 0-24-16,-15 3-104 15,26 0-168-15,-7-7-112 16,-7-2-120-16,1-2 65 16,-6-3-1-16,7-3-136 15,6-7-24-15,11 5-64 16,4-14 24-16,1 0-8 15,9-12-120 1,7-2-64-16,20-3-32 16,26-7 32-16,-1-4 144 15,-2-10-120-15,33-13 320 16,17-4-384-16,-10 16 216 16,19-7 72-16,26 1-80 15,16-4-24-15,11 7 248 16,15-2-23-16,3 6 151 15,-5 10-104-15,4 1-72 16,12 22-112-16,-4-6-40 16,-7 7-88-1,6 11-96-15,-5-2 168 16,9 16-56-16,-1 4 112 16,-3 2-128-16,-7 13-40 15,4 14 160-15,-15 6-32 16,1 12 241-16,-4-14-33 15,-7 23-152-15,-12-5-120 16,-5 3 136-16,-8 3 152 16,-18 2-32-16,-9 2-224 15,-5-8 96 1,-3 8-136-16,1 7-48 16,-13-9 72-16,-9-3 0 15,-10-12-88-15,-13 10-104 16,3-4 184-16,-13-13-48 15,-10 8 16-15,-7-5 136 16,2-1-208-16,-9 7 89 16,-4-5 95-16,-8 11-88 15,0 1-72 1,-9 6-24-16,-12-3 200 16,-1 0-384-16,-11 11 184 15,-15 0 400-15,0 2-384 16,-21-11 80-16,-1 7-40 15,-15-1-8-15,-8 4-112 16,-8 7 24-16,21-24-72 16,-58 30-24-16,44-40 80 15,-37 17-48-15,-10-2-16 16,-3 0 136 0,-7-9-152-16,-4-2 80 15,-4-8-72-15,5-12 16 16,-14 0-8-16,-21-5 96 15,-2-4 16-15,-7-7-136 16,2-11-104-16,10-13 72 16,-6 0 328-16,-3 4-296 15,9-3-24-15,5 8-200 16,8 3-8-16,13 10-16 16,14 8-184-1,10 5-216-15,16 16-697 16,33-1-1151-16,38 1-1081 15,23 8-1736-15,25-10-1897 16,48 11 289-16,36-10 6209 16,-39-19 360-16</inkml:trace>
  <inkml:trace contextRef="#ctx0" brushRef="#br0" timeOffset="33791.1">4743 11085 1640 0,'-19'-5'1624'0,"-76"-16"225"0,28 17 63 0,1-2-760 15,-3 6-576-15,2-4-72 16,-8-6-135-16,1-10 247 16,8-5 304-16,2 4 184 15,5-20-88-15,-4 0 153 16,63 41-1169-16,-40-63 1232 0,-2 5-248 15,25 14-176-15,-12-17-408 16,17-10-328-16,9-5 104 16,21-36 200-1,38 18-408-15,-3 8 88 16,43 7 128-16,17-5 57 16,24 10-25-16,13 0 144 15,13 1 216-15,18 5-24 16,22 5 88-16,3 8 72 15,19 8-104-15,-2 11-40 16,13 11-360-16,4 0 377 16,-7 11-265-16,6 5-288 15,-13 9 224-15,0 28-96 16,-14 12 160 0,-8 9-240-16,-5 6 88 15,-15-7-24-15,4 4 184 16,-23-13 112-16,-13 7-128 15,-12-6-200-15,-17-1 8 16,-17-1 128-16,-24 6 8 16,-18 3-128-1,-13 0-96-15,-22 1 80 0,0-3 136 16,-14-3 57 0,-12 5-201-16,-3-8 120 15,-5-6-32-15,-11 2 136 16,-8 2-280-16,-2 2 40 15,-11-2 144-15,5-7-104 16,-1 6-56-16,-6 3-24 16,-4-2-136-16,0 3 200 15,-9 5-128-15,-2-6 168 16,-6-6-176-16,-10-3 96 16,-10 8 8-1,-5 1 16-15,-13 6-32 16,-18-16 0-16,-6 0-112 15,-8-3 80-15,-9-3 16 16,-15 8 40-16,-13 2-16 16,7-13-8-16,-9-5 72 15,-9-6 528-15,2 5-720 16,3-3 112-16,-6 5 88 16,0-7-24-16,-9-5 8 15,2 2-272 1,6 2 136-16,4 2 0 15,17-5-24-15,21 0 64 16,13-8-176-16,27 1-112 16,18-7 208-16,32 0-280 15,10 7-752-15,13-6-881 16,9 2-1591-16,15-3-2026 16,-4 9-2655-16,16 9-609 15,5 1 8130-15,-16-10 96 16</inkml:trace>
  <inkml:trace contextRef="#ctx0" brushRef="#br0" timeOffset="38777.36">4742 13377 3368 0,'-31'-5'1280'0,"-87"-20"-863"0,34 22 151 0,12-4 784 16,5-3 32 0,2 1-207-16,21-1-929 15,-8-5-56-15,9 1 344 16,1-10-120-16,1-2-56 15,2-13-80-15,39 39-280 0,-48-52 1096 16,6 2 337-16,-7-9-177 16,2 10-168-16,33-20-632 15,6 12 792-15,16-23-1568 16,35-1 656-16,39-3 8 16,22-7-15-16,42-10-241 15,26-7 200 1,18 23-216-16,38-11-120 15,21 12 248-15,33-4-40 16,10-2-24-16,14 27 96 16,2 5 96-16,2 7-16 15,-1 30 56-15,-13 11 112 16,-3 15-112-16,-23 28 64 16,-20 11-144-16,-39 14 328 15,-34 8-15-15,-23 41-313 16,-29 10 128-1,-27-6-168-15,-31-5 272 16,-41 9-24 0,-23 8-248-16,-22-1 240 0,-42-3-344 15,-34-17 1040-15,-36 6-775 16,12-20-465-16,-99 44 352 16,69-78-632-16,-71 20-233 15,-14-26 41-15,-12-22 928 16,-5-21 289-16,-16-26-417 15,3-9-184-15,1-28-609 16,8 10 593 0,6-2 433-16,20 12-497 15,31 5-376-15,35 12-961 16,49 7-159-16,42 3-1481 16,44 17-3088-16,22 4-2657 15,43 20 2265-15,38-7 6081 16,-54-21-408-16</inkml:trace>
  <inkml:trace contextRef="#ctx0" brushRef="#br0" timeOffset="39646.61">4629 15392 3024 0,'-56'-4'1312'0,"-48"-6"-951"0,38-10 167 16,10-18-416-16,14 2 40 15,1-10 136-15,-17 3 336 16,0-3 912-16,-4 3 449 16,-6-9-265-1,-5 10-136-15,-4-1-543 0,77 43-1041 16,-39-35 864-16,-7 1 16 16,-1-14-56-16,7-7-136 15,8-5-448-15,22 2 136 16,7 19 16-16,30-15 265 15,10-24-137-15,72-25-136 16,20 19 160-16,23 30-72 16,52-33 376-16,28 4-648 15,35 14 88-15,34 1-528 16,23 13 0 0,2-2 792-16,17 16-1128 15,-3 13 472-15,-5 0-592 16,-12 20 496-16,-15 21 1048 15,-8 9 160-15,-25 3 281 16,-34 24-217-16,-36 13-280 16,-11 8-232-16,-48 10-352 15,-30 18-176-15,-36 3-16 16,-35 3-128-16,-34 4 240 16,-30-3-40-1,-12-21 8-15,-60 58-328 16,3-29-168-16,-26-18 496 15,-27-13 192-15,-29 2-168 16,-8 0-408-16,-29 8 160 16,30-44 80-16,-65 17 360 15,-19-26 168-15,12-5-160 16,5-12-72-16,5 7-16 16,0-4-79-16,24-20 415 15,13 0-112-15,23-15-464 16,26 3 200-1,28-6-376-15,26-7 272 16,22-6-280-16,16 3-552 16,33 12-1057-16,16-4-735 15,7 15-1457-15,13 0-2241 16,34 6-2655-16,20 8 4832 16,-22-10 3281-16</inkml:trace>
  <inkml:trace contextRef="#ctx0" brushRef="#br0" timeOffset="40966.24">15116 10951 1376 0,'-25'-8'-32'0,"1"1"56"0,1 4-32 16,1-7 24-16,4 0 128 16,7-9 400-16,6 4 416 15,5 0 288-15,3 4 41 16,13-5-89-16,10 6 0 16,1-8 321-1,-27 18-1521-15,37-6 1288 0,-2 2 64 16,10 4 88-16,24 4-279 15,10-3-81-15,20-1-160 16,28 0-72-16,20-8-240 16,9 8-55-16,19 0 31 15,3-10-64-15,6 7 48 16,4 3 88-16,3 3 80 16,-3 9-128-16,9 4-104 15,-5-2-88 1,-2 6 1-16,9-5-249 15,-13-1 120-15,-2 10-24 16,4-13 72-16,-15 3-40 16,-5-7-104-16,-4 6 360 15,-2-8-216-15,-6 5 88 16,14-2-104-16,-13-7 72 16,-6 0-152-16,-6-1-216 15,-8 0 304-15,-12 5-127 16,-10-5 55-1,-10 3-16-15,-11-6-192 16,-12-2 8-16,-10 5 40 16,-11 0 64-16,-14 0-184 15,-2 0 120-15,-18-2-8 16,-11-6-144-16,3 5 72 16,-9 3-120-16,-5 3 96 15,-2-3-184-15,-3-3-825 16,0 1-1151-16,0 2 2168 15,0 0 0-15,0 10-22461 16,-3 4 20821 0,-1-12 160-16</inkml:trace>
  <inkml:trace contextRef="#ctx0" brushRef="#br0" timeOffset="59528.48">1576 10069 520 0,'0'0'0'0,"-10"12"-32"0,-9 20 240 0,-15-2 1096 15,5 8 720-15,5-17 345 16,-3-15-1129-16,1-13-496 16,-1-32 120-16,-7-28-7 15,5-17-265-15,-8-18-256 16,37 102-336-16,-38-122 168 0,-10-22-144 16,24-15 264-1,19-10 32-15,26 1-72 16,35 7 40-16,29 14-88 15,14 12 152-15,30 20-256 16,28 27-240-16,19 35-264 16,25 23 0-16,120 22 488 15,25 61 576-15,-128 21-56 16,-46 26 40-16,-49 23 233 16,-55 11 343-16,-36 3 208 15,-37 4 113 1,-59 0 39-16,-29-3-256 15,-45-9-280-15,-23-8-623 16,49-48-401-16,-11-9-73 16,-31-3 338-16,-24-11-169 15,-10-7-312-15,23-25-1049 16,22-14-1151-16,36-12-2729 16,38-6-3665-16,36 14 3193 15,29 0 5201-15</inkml:trace>
  <inkml:trace contextRef="#ctx0" brushRef="#br0" timeOffset="60114.13">1526 12092 3512 0,'0'0'0'0,"-37"2"2737"0,-29 2-17 16,-24-8-679-16,-19-31-785 15,13-11-392-15,16-27-552 16,27-19-280-16,10-16 264 15,33-15 497-15,10-12 39 16,29-12-96 0,-29 147-736-16,58-158 728 0,19-4 112 15,30 5 0-15,26 1-583 16,24 15 7-16,23 17-304 16,19 21 128-16,11 29-48 15,18 22 72-15,179 32 240 16,-136 40-352-16,-86 32 344 15,-41 35 384-15,-64-5 200 16,0 48 1137-16,-30 22-569 16,-37 10-368-1,-19 8-120-15,-36 2-239 16,-21 4-457-16,-20-3 448 16,-28-7-48-16,-31-9 104 15,-16-11-624-15,40-51 104 16,13-33-184-16,-31 11 176 15,-26-20-256-15,-30-10-312 16,6-21-824-16,9-21-768 16,17-29-289-16,25 1-1192 15,32 14-2832 1,41-2-5329-16,47 9 7841 16,15 6 2225-16</inkml:trace>
  <inkml:trace contextRef="#ctx0" brushRef="#br0" timeOffset="60786.88">1925 14003 4544 0,'-14'0'1729'0,"-28"10"159"0,-30 0 209 16,-21 0-641-16,-3-5-344 16,6-10-552-16,0-20 40 15,0-27-503-15,4-16-25 16,9-22 360-16,12-16 32 16,30-14 1136-16,35 120-1600 15,-18-131 1080-15,26-15-336 16,41-8-103-16,21 0-97 15,34 13 528-15,26 24 136 16,36 30-248-16,20 39-648 16,19 36-368-16,8 22-264 15,113 79 1329-15,-87 25-1161 16,-101 3-24-16,-26 15 31 16,-27 14 810-16,-40 11-561 15,-23 5 232-15,-20 1 472 16,-32-3 184-16,-36-14 560 15,-35-27-975 1,-23-25 191-16,15-32-584 16,19-9 336-16,-36-33-296 15,-28-5-1928-15,-24-44-1553 16,48-14 240-16,-64-56-5265 16,80 25-1832-16,56 26 8218 15,34 25 72-15</inkml:trace>
  <inkml:trace contextRef="#ctx0" brushRef="#br0" timeOffset="61333.72">1584 16492 2856 0,'0'0'0'0,"-39"0"2425"0,-27-15-849 0,-36-26-72 0,-31-21-327 16,-2-28-169-16,13-25-344 15,21-10 616-15,30-4 88 16,28-4-335-16,25-5 119 16,23-11-344-1,-5 149-808-15,55-149 568 0,33-2 0 16,53 13 80-16,45 15-159 16,55 16 591-16,30 28-416 15,9 35-624-15,113 29-512 16,-27 61-464-16,-157 26 472 15,-57 16 464-15,-46 10 632 16,-50 24 392-16,-27 22 56 16,-26 13 272-1,-45 6 177-15,-44 1 151 16,-43 5-400-16,-31 0-888 16,27-52-520-16,19-31-24 15,-38 2 256-15,-28-5-136 16,-24-17-1024-16,13-30-392 15,26-20-897-15,35-7-855 16,26-9-3138-16,21 0-4104 16,15-6 7482-1</inkml:trace>
  <inkml:trace contextRef="#ctx0" brushRef="#br0" timeOffset="70059.38">16342 11083 2280 0,'-40'0'1104'0,"-58"5"-256"0,18 6-608 0,6-7 753 15,2-3 79-15,4-17-232 16,6-22 120 0,1-7 249-16,6 3 183 15,-3-3 96-15,-4-4-56 16,-2-1-39-16,64 50-1393 0,-77-48 1440 16,5 7-120-16,-4-17-207 15,6 9-105-15,21-10-360 16,6-5-216-16,9-8-176 15,14-4-96-15,10 4 8 16,5 3-80-16,5 3 128 16,15 5-144-1,13 1 128-15,11 2-96 16,12-4 96-16,26-2 176 16,36-4-32-16,29 2-15 15,32 7-201-15,32 4 208 16,27-2-256-16,19 1-304 15,9-1 624-15,2 12-192 16,2 3-160 0,0 15 0-16,-1-1 400 0,-9 10-168 15,0 11-88 1,-20 7 56-16,-12 7 96 16,-15 10-96-16,-7 2 8 15,-15 3-128-15,-13 13-40 16,-16-3 56-16,-9 8 160 15,-17 1-336-15,-7-9 216 16,-14 7 280-16,-2 0-287 16,-12-4-209-16,-17 3 104 15,-9-1 96 1,-12 5 96-16,-15 0-208 16,1 0-40-16,-3 3 152 15,-14-4 8-15,-4 1 136 16,-4-7-352-16,-4-5 320 15,-12 8-136-15,0-14 216 16,-3 1-192-16,0-1-216 16,0-7 192-16,0 10-232 15,-2-11 248-15,-7 11 176 16,-10-6-384-16,-5 2 112 16,-13 13 24-1,14-11 0-15,-20 13 232 16,-7 1-240-16,-6 1-112 15,-2-9-24-15,1 10 152 16,-4-4 96-16,-10 3 392 16,-8-13-448-16,-4 11 64 15,-2-10-208-15,-10 3 128 16,-6 6-23-16,-14-3-89 16,-7 3-8-1,-6-2 0-15,-2-11 0 16,-3 7 0-16,1-8 0 15,8 7 0-15,-4-11 0 16,1-5 0-16,-7-4 0 16,2 1 0-16,-7 3 0 15,-2 1 0-15,-10-4 0 16,10-1 0 0,-4 3 0-16,-6-6 0 0,-6 11 0 15,-2-8 0-15,-6 0 0 16,-3-4 0-1,3-3 0-15,11 2 0 16,4 5 0-16,14-3 0 16,9-7 0-16,17-12 0 15,14 1 0-15,11-2 0 16,22-5 0-16,23 1 0 16,14-3-1217-16,20 5-2552 15,11 0-4112-15,46-6-4082 16,36-7 5530-1,-12-15 4937-15</inkml:trace>
  <inkml:trace contextRef="#ctx0" brushRef="#br0" timeOffset="74506.32">31336 13121 1592 0,'-10'1'160'0,"-13"5"320"0,6-2-208 0,2 0 608 16,-4-4 368 0,0 0 209-16,-4-3-185 15,-13 3-48-15,3-2-55 16,-16-3 399-16,-7-3 208 16,-17 6-223-16,73 2-1553 0,-81 2 1312 15,-8-4-464-15,-4-2 528 16,-3-5 537-16,-5-3-1049 15,-3 7-352-15,1-34 192 16,2 6 16-16,0-14 561 16,-2 1-1105-1,1-19 136-15,7-13-904 16,4-19 1224-16,9-10-296 16,5-8 40-16,29-8-160 15,1-4-168-15,25-23 80 16,15 17 104-16,31 17-120 15,26-3 128-15,19-13 312 16,26 10-488-16,25 23-280 16,26 11 64-1,-27 34 248-15,104-23-96 0,-28 26-48 16,16 22 104 0,10 23-128-16,7 18 16 15,-63 16-40-15,101 25 128 16,-125-13 64-16,24 24 88 15,-17 5-200-15,-10 24 16 16,-19 2 104-16,-15-3-128 16,-25 7-144-1,-20-3 360-15,-17 15-72 0,-12 10-120 16,-17-15 400 0,-23 5-120-16,-20-15 129 15,-33 21 39-15,-19 1 48 16,-15-9 688-16,-11-12-1056 15,-14 7 1496-15,-13-12-1624 16,7-11 152-16,-5-11-720 16,-2-26 1232-16,-1-1-159 15,-5-15-505-15,3-16 0 16,2-8 0-16,9-9 0 16,26-18 0-16,16-2 0 15,6 11 0 1,28-30 0-16,-13-6 0 15,24 26 0-15,11 10 0 16,6 1-1313-16,2 6-1703 16,13-3-569-16,5 10-2945 15,3 7-5256-15,13 1 6785 16,-7-3 3473-16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16T05:59:34.2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810 4874 792 0,'-9'0'96'0,"-10"-4"624"0,-1 0 416 0,1-2-240 16,9 6 401-1,6-3-185-15,4 3-1112 16,0 0 0-16,0 0 1776 16,4 0-968-16,6 3 265 15,-10-3-1073-15,15 5 1096 0,-1 0 96 16,5 0 0-16,0-4-119 16,4 3 55-16,-9 1-256 15,7-1-176-15,-3 1-104 16,3 0 0-16,1 1-248 15,5 2-136 1,12-2 9-16,4-1-97 16,-6-3 144-16,11-2-40 15,8 0-24-15,-3-2 240 16,0-6-48-16,3 2-16 16,-11 2 16-16,10 2-88 15,3-2 88-15,2 0 64 16,-5 2-160-16,9-5-136 15,-1 0 208 1,-1-3-304-16,12-3-96 16,-2-2 201-16,0 4-169 15,9-4-121-15,-6 6 17 16,0-1 120-16,2 2 16 16,-6 8 40-16,4-2 1 15,-1 2 71-15,16 0 432 16,8 0-376-16,-40 0-72 15,3 2 248-15,-4 6-216 16,-1-2-136 0,9 2 128-16,-6-2 32 15,-11-1-40-15,18 4-136 16,-7-4 0-16,5-4 8 16,-11 4 224-16,-6 3-128 15,10-6-40-15,4 6 168 16,4-3-136-16,-4 4 128 15,-9-3-24 1,38-1 88-16,-22 1-80 16,2-2-40-16,-2-3-64 15,-3-1 48-15,-9 3-40 16,12-3-64-16,17 0 32 16,-37 0 57-16,37 1-9 15,-38 0-144-15,18 2 80 16,3-3-80-16,-7 0 88 15,3 2 40-15,-8 6-80 16,-3-3-424-16,1 0 215 16,6 0 185-1,-19 4 81-15,11-3-1 16,-14 1-128-16,1-1-16 16,-1-3 48-16,-7 0-16 15,-7-2-337-15,-15-1-975 16,-2 0-1480-16,-7 0-2626 15,-7 0-5256-15,-28 4 4257 16,-23 3 5337-16</inkml:trace>
  <inkml:trace contextRef="#ctx0" brushRef="#br0" timeOffset="6424.75">5319 4931 1248 0,'-1'3'0'0,"1"-3"0"0,0 4 16 16,-2-3-32-16,0 1 16 15,-1-2 24-15,-3 3 0 16,1-1-8-16,-5 3-8 15,2 1 48-15,-1 0 56 16,1-6 256-16,8 0-368 0,-10 5 472 16,-1-5 24-16,-2 2 40 15,-3 5 80-15,0-2-16 16,1 2-63 0,3-3 79-16,-4 1-32 15,4 0-40-15,-5 3 72 16,2-2 0-16,1-1-8 15,-1-1-40-15,4-3-23 16,-8 5-33-16,6-2-72 16,-1 2-80-16,-1-2-40 15,4 2 32-15,0-1-16 16,-4-1-168 0,-2 1 224-16,-3 4-8 15,0 1-88-15,0 0 64 16,6-4-112-16,3-1-71 15,-1 0-73-15,6-2 0 16,0-1-16-16,1 1-88 16,5-3 0-16,-2 0 0 15,1 0 40-15,-3 0-40 16,4 4-16-16,0-4 16 16,0 0 0-16,0 0 0 15,4 1-216 1,-4 0 232-16,3 0 0 15,3-1-72-15,-3 0 120 16,1 0-48-16,-4 0-16 16,0 0 0-16,0 0 0 15,0 0 0-15,3 0 328 16,-3 0-328-16,3 0 192 16,-3 0-192-16,0 0 0 15,3 0 88-15,2-2-112 16,2-3 32-16,4 2-32 15,-6-4-80 1,11 2 0-16,0-1-264 16,0-6-537-16,1 6-1247 15,1 0-1177-15,0 2-1008 16,4 0 2153-16,5-6 1984 16,-1 0-992-1</inkml:trace>
  <inkml:trace contextRef="#ctx0" brushRef="#br0" timeOffset="7515.17">5350 4833 1368 0,'-13'0'200'0,"-5"7"-56"0,7-1-128 16,5 0 0-16,-6 3 160 16,1-1 336-16,0-2 24 15,3 0 112-15,-2 0 184 16,-3-3 329-16,-1 2 343 15,1 0-64-15,13-5-1440 0,-19 5 1337 16,1 0-289-16,4 1-232 16,-4-3-120-1,-3 4-128-15,2-4-48 16,-2 6-104-16,0-6 113 16,2 0-137-16,0-2 8 15,-4-1-8-15,9 0-8 16,-7-6-80-16,3-4-56 15,-1-9 8-15,2-10 40 16,1 5-40-16,0-11 32 16,3 0-16-16,-3-12-176 15,6-3 256-15,4-5 185 16,-7-2-281 0,2 2 0-16,1 10 8 15,2-7-96-15,6 1-88 16,-1 2 168-16,6-4-232 15,2-5 208-15,5-2-248 16,3 0 216-16,6-3-488 16,3-1 456-16,4 5-160 15,8 2 152-15,-14 11-72 16,8 7 0 0,-3 15-8-16,7-19 80 0,7 16-64 15,-10-1-24 1,16 2-80-16,6 0 56 15,-3 9 64-15,18 7-48 16,-24 7-104-16,31 5 136 16,-28 9-152-16,16 19 128 15,-6 9 72-15,11 16-240 16,-15-1 40-16,-11 7 168 16,-1 1 56-16,-17 0 96 15,-8 6 72 1,-7-3 80-16,-7 4 216 15,-11 0-79-15,-23 2-289 16,-3 4 64-16,-16-10 0 16,2 3-104-16,-4-4 248 15,-12-4-544-15,-1-9 272 16,-2-6-72 0,-1-16-8-16,2-7 0 0,8-4-208 15,8-9 96 1,12 1-104-16,7-8-200 15,-4 1-360-15,26-3-937 16,1 0-1567-16,5-5-1921 16,6 2-4025-16,11-7 4633 15,-3-14 3273-15</inkml:trace>
  <inkml:trace contextRef="#ctx0" brushRef="#br0" timeOffset="11880.03">4589 4901 1488 0,'-6'9'-8'0,"-5"10"16"0,0-7 24 15,1-3 8-15,5 4 128 16,-3-8 400-16,2-1 80 16,-7 2 160-16,3-2 257 15,-4-3 287-15,-7 1 64 16,-6-2 224-16,27 0-1640 0,-29-7 1897 15,-3-17-409-15,1-1-488 16,-6-14-143-16,8 0-137 16,4-9-16-1,-2-7-232-15,4-9-80 16,10 0-168-16,2-3 32 16,6-12-80-16,2-9 200 15,17 4-40-15,4 1-64 16,0 5 153-16,7 0-233 15,17 5 160-15,0 2-248 16,3 14-8-16,-4 20-152 16,3 1 144-16,7 19-168 15,-8 7 184 1,-3 14-192-16,15 6 72 16,-7 24 168-16,-3 2-128 15,0 22 144-15,-16 8-352 16,0 5 264-16,-2 7 80 15,3 1 144-15,-20 14 136 16,-10 0 0-16,-16-3 120 16,-3-2 160-16,-5-18-96 15,-16-2 281-15,-4-9-225 16,-10-10-208 0,-2-17-120-16,4-11-184 15,1-16 0-15,6-5-80 16,-10-2-88-16,15-10-248 15,16 7-1120-15,7 3-1809 16,4 2-2600-16,2 15-3793 16,-5 26 5281-16,-2-13 2889 15</inkml:trace>
  <inkml:trace contextRef="#ctx0" brushRef="#br0" timeOffset="21696.67">8827 5076 2128 0,'-43'2'64'0,"3"11"-80"16,1-4 32-16,7-7-16 15,6 1-32-15,2-1 32 16,2 6 0-16,1-3-16 15,-6 12 24-15,-4 4-16 16,2 10 8-16,-3 8 24 16,32-39-24-16,-45 41 48 0,10-4 512 15,8-3 912-15,1-18-543 16,-1 9 207 0,5-2 184-16,-1-3-80 15,4-6-95-15,1-4-137 16,9 0-104-16,1 0-72 15,0-5-32-15,-2 2 169 16,8-4-73-16,-6 0 16 16,5-2-72-1,1-1-96-15,2 0-744 0,0 0 0 16,0 0 0-16,7 0 2049 16,6 0-1649-1,8-4-24-15,14 1-80 16,3-4 96-16,9-3-144 15,9-3-56-15,7 1 240 16,6-3 56-16,1 3-200 16,12 6 121-16,1-6-297 15,9 0 152-15,-2 2-56 16,3 1 24-16,-4 6-200 16,-7-1-40-16,5 4 144 15,1 0 72 1,-3 0-16-16,3 0-104 15,0-4 40-15,-4 4-32 16,-2-10 88-16,1 5-32 16,-3-3-8-16,-17 1 0 15,40-4 200-15,-20-3 0 16,5 7-112-16,-3-5 88 16,5 2-208-16,-3-5 128 15,-4 2-16-15,-4 7-96 16,-6-4 48-1,-5 4-184-15,-9-2 128 16,-1-2 1-16,-7 8 103 16,0 2-8-16,-1 0-176 15,-2-4 216-15,-8-3 0 16,2 7 104-16,-3 0-80 16,-15 0-216-16,9 0 32 15,-5 0 56-15,-17-3 8 16,0 3 40-16,2 0-120 15,-10 0-40-15,0 0 16 16,1 0 0 0,-4 0-56-16,3 0-256 15,-5 3-720-15,-3 9-1201 16,-9 17-1703-16,-17 23-3378 16,1 14-4353-16,-21 24 8587 15,33-67 1520-15</inkml:trace>
  <inkml:trace contextRef="#ctx0" brushRef="#br0" timeOffset="24843.68">9214 5181 1912 0,'0'0'0'0,"-45"27"224"0,17 4-240 0,0-2 72 16,-1-2-56-16,-7-1 40 16,9 3 24-16,5-4 336 15,-4-1 448-15,0-3 152 16,2 2 233-16,-1-8 111 15,25-15-1344-15,-24 11 1072 0,-5-2-64 16,-3-4 169 0,-5-10 119-16,-5-5 160 15,-16-25-159-15,-6-12-393 16,-11-14-208-16,-5-20 0 16,-2-18-72-16,6-13-256 15,11-16 24-15,13-8-88 16,12 1 41-1,0-2-49-15,24 6 120 0,2 12-152 16,12-4 104-16,2 10-32 16,13 6 192-1,11 5-296-15,18 4 80 16,-2 0-80-16,32-8 120 16,14-9-48-16,19 3-56 15,23 14 192-15,5 9-248 16,16 15-31-16,17 8-1 15,-6 24 272-15,-4 6-336 16,9 11-24-16,-3 9 40 16,-5 6-64-16,5 10 200 15,5 9-88 1,-5 11 64-16,-8 2-160 16,8 7 40-16,-13 4-392 15,-6-4 336-15,-5 10-40 16,-4 0 352-16,-20 5-104 15,-6 2-16-15,-20 16-16 16,-13-3 128-16,-11 13 96 16,-6 3-168-1,-10 14-80-15,-19 3 144 16,-5 10-64-16,-5-3-192 16,-15 4 217-16,-4 0-161 15,-2-1 184-15,-12 1-104 16,-6-9-136-16,-10-4 240 15,-7 1-272-15,10-18 200 16,-49 41 88-16,35-49-272 16,-22 27 160-16,2-8 16 15,0 0-96-15,-3-8-112 16,3-1 120 0,-6-10-24-16,-7-4-120 15,-5-13 160-15,-7 7 48 16,-9-10-80-16,-8-7 96 15,-1-1-104-15,-5-14 48 16,3-2-168-16,10-11 80 16,3-2-128-16,8-5 48 15,2-3-232-15,-1 0-88 16,15-8-232-16,5 3-392 16,16 1-656-16,-2-3-649 15,9 0-1728 1,-1 4-2744-16,10 3-4369 15,-39 11 7953-15,18 9 1481 0</inkml:trace>
  <inkml:trace contextRef="#ctx0" brushRef="#br0" timeOffset="26955.67">12664 4225 2120 0,'-23'8'56'0,"-17"17"-40"15,3-5 24-15,7 0 272 16,4-9 632-16,-4-1-40 16,-1-3-151-16,-1-7 95 15,-6-9 240-15,14-2-304 16,-15-4 248-16,-15-4 233 15,54 19-1265-15,-53-22 1504 0,-10-15-224 16,-7-2-272-16,1-16-111 16,-2-3 23-1,8-6 64-15,6 1-104 16,17-1-160-16,22-1-103 16,8-7-169-16,18-12-368 15,34-9-80-15,17-10 16 16,22 6-192-16,20 14 264 15,21 18-280-15,11 22 368 16,-2 27-264 0,1 16 176-16,-1 25 8 0,-4 17-24 15,-15 19 336 1,-9 8-64-16,-12 13 24 16,-11 3-72-16,-20 0 32 15,-26-3 256-15,-14-8 304 16,-20-3-143-16,-22-6 311 15,-33-8-344-15,-23-16-280 16,-23-2-184-16,-16-15 72 16,-20-8-88-16,-4-5-144 15,24 0 0-15,10-6-224 16,15 1-24 0,18 1-888-16,26 5-1689 15,18-4-2296-15,22 0-3953 16,27-13 2465-16,2-6 4433 15</inkml:trace>
  <inkml:trace contextRef="#ctx0" brushRef="#br0" timeOffset="30773.29">12763 5674 2512 0,'-45'9'1552'0,"5"7"-1224"15,0-2-160-15,8-9 729 16,13-1 239-16,-10-4-240 16,-2 0 48-16,7-8-232 15,-4-2 1-15,-14-6 271 16,11-8 80-16,-9-10 56 15,40 34-1120-15,-49-38 1065 0,7 2-1 16,-14-8-224-16,11 1-120 16,-2 3-208-16,-1-5 64 15,8-6-136 1,11-13-64-16,3-2 137 16,9-20-305-16,9 0 224 15,11-11-224-15,13 3 0 16,13 2-128-16,9 4 24 15,7-1 24-15,15 7-120 16,4 4 144-16,2 12 112 16,7 2-32-1,4 16 40-15,7-1-240 0,-2 6 304 16,6 21-256 0,11 7 264-16,-7 8-192 15,6 4 56-15,-9 3-144 16,3 3 0-16,-14 17 32 15,-4 21 296-15,-10 0-135 16,-12 0 511-16,-11 2-408 16,-20 14 336-16,2-25-160 15,-11 45 224 1,-12-28-304-16,-9 54 264 0,-17-42-440 16,-6 29 233-1,-21 4-241-15,-8 4-96 16,-6-1-8-16,1-14 136 15,-3-9 40-15,2-16-144 16,6-14-72-16,-7-4-56 16,4-14 48-16,-9-7-80 15,-1 1 0-15,-5-2-8 16,5 3-136-16,-3-12 112 16,2 10-32-1,6-8-40-15,11 0-168 16,4-6-200-16,14-5-24 15,11-7-280-15,1-7-465 16,11-1-807-16,4-5-937 16,5 6-1880-16,0-1-3377 15,5 5 889-15,-2 10 5417 16</inkml:trace>
  <inkml:trace contextRef="#ctx0" brushRef="#br0" timeOffset="37745.19">19262 6202 3608 0,'-20'-4'1064'0,"-6"4"-815"0,5 0-137 16,8 4 360-16,7-3-96 15,6 2-64-15,0-3-312 16,10 0 536-1,-4 0 688-15,2 1 401 16,2 0-89-16,-1 2-176 16,-9-3-1360-16,13 1 1040 0,5 1-71 15,-2 1-153-15,11 1-48 16,8 1-72-16,-7-4-72 16,10-1 56-16,7 0-184 15,9 0 89-15,1 0-25 16,8 0-40-1,4 0-24-15,2-4 56 16,6-2-168-16,1 3-176 16,7-4 216-16,5 7-136 15,4-7-88-15,14 4 48 16,3-1-136-16,0 4 120 16,1-3-224-16,11 1 161 15,-1 2-25-15,2 0 160 16,-2-5-136-16,0 5-32 15,-23 0-40 1,33-3-112-16,-5 3 176 16,32-3-40-16,-61-1-56 15,39 4 112-15,-5-3-408 16,-2 0 368-16,5 0-8 16,7-4-112-16,-10 4-48 15,-5-1 88-15,-2 0-136 16,2 4 256-16,-6 0 128 15,6 0-216-15,-4-2 40 16,4 2-16 0,3 0 0-16,-1 0-128 15,-1 2 120-15,6 3-176 16,-2 1 216-16,0 1 32 16,-5 1-88-16,5 0 40 15,11 0-192-15,-3 1-32 16,3-8 24-16,2 4 168 15,11-5 88-15,-2-3-248 16,2-4 264-16,8 4-224 16,-6 1 24-1,1-6-56-15,0 5 72 16,-1-1 152-16,-2 1-160 16,-5-3 0-16,11 4 16 15,-4-6-120-15,1 0 96 16,7 0 112-16,1-4 248 15,-6 2-344-15,6-2-24 16,-3 2 24-16,0 1-96 16,-7-2 136-16,3 3 88 15,-12 4 8-15,0 2-72 16,-2 2 40 0,-1 0-128-16,-4 0-16 15,-9 2 40-15,3 2 72 16,-3 4-136-16,-5-2 104 15,-8 4 0-15,7 1 16 16,3-2-32-16,1 0 16 16,-8 1 8-16,4-1-72 15,4-3 161-15,-9-1-65 16,-2-3 40-16,-3 4-40 16,4-1-96-1,6-3 0-15,-4-2 24 16,4 0 8-16,1 0-8 15,2-10 64-15,-2 0 176 16,-2-5-128 0,2 0-56-16,4 1 80 0,-9 4-128 15,-6-4 16 1,-15 4 80-16,-1 1-112 0,-5 5 104 16,-10 1 120-1,-7 3-224-15,-2-8 120 16,-13 2-32-16,6 2-24 15,-1 4 8-15,-7 0 8 16,5-1-136-16,-16 1 32 16,10 0-40-16,-10 0 72 15,-6 1-32-15,0 7-8 16,-1-2-56-16,-20-2-176 16,6 2-328-16,-11-6-993 15,-4 0-215 1,-9 0-1521-16,-3 0 3313 15,-2 1-13843-15,-12 8 8098 16,-55 15 4937-16,45-18-1160 0</inkml:trace>
  <inkml:trace contextRef="#ctx0" brushRef="#br0" timeOffset="47490.95">11714 8495 2808 0,'-6'0'176'0,"-31"-4"368"0,32 4-88 15,8 5 521-15,23 5 215 16,9 9-104-1,7-2-72-15,6 4 0 16,13 0 193-16,3 7-57 16,-3 3-152-16,-2 19 56 15,-59-50-1056-15,61 58 1241 0,0 20 79 16,2 14-72-16,-2 12-112 16,1 13-39-16,-9 1-321 15,-3 3-224-15,-7-6 152 16,-6 4 40-16,-13 11-72 15,-3 23-159 1,-14 4-17-16,-7 6-8 16,-5 13-72-16,-11-4 8 15,-11 3-88-15,-4-8 104 16,-6-1-64-16,-9-11 40 16,-4-27 64-16,0 10-16 15,-3-24-71-15,-4-8 191 16,0-23-40-16,1-10-64 15,10-14-336 1,6-14 56-16,-2 1-248 16,10-14 88-16,-10 4 208 15,28-31-392-15,-6 13 144 16,9-14-80-16,3-2 40 16,8 1-248-16,0-8-560 15,0 1-441-15,3-1-215 16,12 6-672-16,1-5-1713 15,10 2-2128-15,10-6-3097 16,-13 2 5657 0,-20 6 1697-16</inkml:trace>
  <inkml:trace contextRef="#ctx0" brushRef="#br0" timeOffset="57424.85">10192 13435 2464 0,'0'0'0'0,"24"-44"-24"0,-1 5 104 0,-9 1 168 0,-4 17 1144 15,-7 3 1297 1,3-8 224-16,-6 17-1129 16,5-12 1153-16,1 7-1417 15,4 6-856-15,-7 5 320 16,-3 3-984-16,15 0 552 0,-7-2 425 15,-2 4-281-15,-3 23-168 16,-4 19 136-16,-23 11-576 16,-7 12 752-16,4 13 625 15,-13 5-673-15,-2-7-552 16,13-9-632 0,8-12 1104-16,2-7 152 15,8-12-696-15,9-7-16 16,2-3-408-16,4 17 456 15,10-11 448-15,4-11-576 16,-4 7 16-16,21 3-40 16,2 11 576-16,3-14 113 15,23-15-377-15,8-5-32 16,4 5-312 0,7-1 776-16,3-4-184 15,-12-10-496-15,-10-6-264 16,-20-5-352-16,-7 10 744 15,-11 5 0-15,-12 2-168 16,-6-3-392-16,1-3-1432 16,-8 0-369-16,6 7-367 15,-3-4-1249-15,-3-3-1600 16,-1-5-2265-16,-19-8 3089 16,-33-8 2121-1</inkml:trace>
  <inkml:trace contextRef="#ctx0" brushRef="#br0" timeOffset="57884.25">10203 14054 5401 0,'-53'3'2528'0,"28"-1"-1704"0,20 6 761 16,10-11 1127-16,6-2 689 15,19-11-568 1,31-7-545-16,13-3-375 15,26-8-57-15,13-12-192 16,14 0-1056-16,13-13-728 16,-140 59 120-16,152-66 200 0,13-12-376 15,17-5 1097-15,4-5-897 16,0-1-24-16,-2 11-192 16,-19-10 536-16,-6 7 632 15,-6 0-1072-15,-16 0 24 16,-13 2 384-16,-17 14 200 15,-10 36 208 1,-24 1-1648-16,-16 12 1152 16,-4-4 136-16,-29 1-144 15,1 18-40-15,-10-9-168 16,-9 15-88-16,2-8 152 16,-5-2 48-16,-3 4-96 15,0 0-200-15,-1 7-720 16,-7-5-1841-1,3 7-2712-15,3-3-4361 16,2 6-488-16,-25-17 8514 16</inkml:trace>
  <inkml:trace contextRef="#ctx0" brushRef="#br0" timeOffset="87202.89">22485 9147 2536 0,'-29'6'352'0,"-32"33"-40"0,23-9 136 15,13-5 929-15,6-5-113 16,14-10-448 0,2 3 32-16,3-5-200 15,16 3 377-15,5-2 367 16,6-1-144-16,-1-1 88 15,-26-7-1336-15,35 2 1425 0,-7 3-177 16,12-2-272-16,3-1-144 16,15 2-143-16,4-4-177 15,7 0-32-15,7 0-136 16,7 0-64-16,2 0 184 16,5 0-208-16,-10 0-8 15,8-4 8 1,-4-2-224-16,6 0 120 15,-1 2 0-15,3-2 88 16,-7-2-192-16,1 2 376 16,7 0-16-16,7-4-136 15,7-3 193-15,-4 3-393 16,-2-3 112 0,0-4 72-16,8 4-24 0,5-2 64 15,-3-1-104 1,-4 2-144-16,-1 3 56 15,-5-4-8-15,-1 5 120 16,-4-9 120-16,-2 9-168 16,3 2 40-16,-4 2-40 15,0 0 0-15,0-2 128 16,-2 7-112 0,-1 1-80-16,1 1-64 0,4-1 88 15,-3 3-32 1,-6-3 168-16,-9 5-16 15,7 1 105-15,-7 0-193 16,3 3-24-16,-2-4 32 16,11-3-32-16,4 5 80 15,-5-7-32-15,2 7-144 16,-1-3 32-16,3 0-120 16,-2 1 280-16,-4 1-80 15,-4 3-232-15,0 0 296 16,-5-3-168-1,0-1 120-15,6-1-56 16,-1-3 64-16,-3 2-40 16,-4-7-80-16,-4 0 16 15,-1-2-48-15,-4-4 104 16,-8 0 32-16,-15 2-80 16,0 2 352-16,-4 6-520 15,-22-5 152 1,8-4 72-16,-19 6-176 0,4 0 176 15,1-1-80 1,-5 0-280-16,1-7 152 16,5-4-632-16,-4-14-784 15,5 5-1353-15,-3 0-1080 16,-10 10 577-16,0 3-2538 16,-8 7-1711-16,-23 9 3584 15,-13 23 2393-15</inkml:trace>
  <inkml:trace contextRef="#ctx0" brushRef="#br0" timeOffset="90218.51">30449 8618 2048 0,'0'0'288'0,"0"-9"64"16,6-6 176-16,10 4 1337 15,-3 6 343-15,0-2-192 16,-2 0-191-16,3 3-257 15,2 4-143-15,2 3-289 16,-5 2-88-16,1 5 64 16,-14-10-1112-16,7 16 904 0,2 2-79 15,1 13 47 1,1-1 8-16,-8-4-288 16,-3 35 528-16,0-12-255 15,-3-18-385-15,-10 18 232 16,-3 1-200-16,-6 8-104 15,-10-1-64-15,-2 3-96 16,-3-2 16-16,-9-2 160 16,2 5-224-16,-15 0-96 15,3 1 40-15,-3-6 432 16,-10-12-383 0,-4 14-105-16,4-9 184 15,-9-5-240-15,2 5 88 16,4 1 40-16,5-10 32 15,12-3-104-15,4-1 104 16,8-12 64-16,-2-2-360 16,6-1 200-16,2-6 0 15,1 4 16 1,-3 0-120-16,7-7-8 0,-7 6 32 16,22-4 104-1,-4-7 8-15,7 1-8 16,4-3-88-16,4-3 16 15,-1-2-144-15,5 0 104 16,1 3 56-16,-6-3-64 16,6 0-40-16,-4 0-112 15,3 0 144-15,2 0-56 16,-1-3-600-16,-1 1-312 16,1-2-713-16,1-2-1231 15,0-4-1489-15,6-4-1953 16,7-5-1455-1,-3-7 4424-15,1-12 1793 0</inkml:trace>
  <inkml:trace contextRef="#ctx0" brushRef="#br0" timeOffset="90795.67">29379 9549 2592 0,'-2'-4'640'0,"-20"-6"800"0,12 4-1015 0,7-2 2015 15,0 2 577-15,-1 3-865 16,1 3-655-16,2 0-393 16,-6 0 200-16,7 4-56 15,-6 10-159-15,1 2-25 16,5-16-1064-16,-6 31 992 0,-12-5-8 15,3 13 136-15,-7 5-327 16,-7 7 15 0,10-1-224-16,-12 8-40 15,11 1 8-15,-4-11-96 16,6-4 40-16,2-1-184 16,8-8-296-16,3 4 216 15,0-10 49-15,5-3 103 16,0-1-336-1,8-2-24-15,2-2 120 16,1-6 72-16,8 13-8 16,2-9-64-16,-2-3-40 15,4-6 32-15,30 9 104 16,-28-11-104-16,33-1 80 16,-5-3-48-16,-10 1 296 15,14-5-464-15,-17-4 128 16,-15 2-216-16,-2 2 8 15,-7 0 24-15,-13 1-320 16,-3 4-912 0,-5 6-1657-16,-3 9-2600 15,0-2-4313-15,-6 2 904 16,1-12 7210-16</inkml:trace>
  <inkml:trace contextRef="#ctx0" brushRef="#br0" timeOffset="102267.67">26001 10717 1880 0,'0'0'0'0,"-8"4"-8"0,-7-3 56 0,7-1-56 16,-3 0 72-1,0 3 112-15,3-3 160 16,-7 0 392-16,1 0 472 16,-2-4 161-16,-5-6 159 15,0 4-16-15,21 6-1504 16,-27-10 1489-16,-10-8-1 0,-3 5-40 15,-5-4-151-15,-14-2-49 16,4 4-120-16,10-15-144 16,7 6-432-1,14-10-247-15,3-6 39 16,10-18-216-16,1 4 24 16,8-5-16-16,2 7-16 15,10 6 168-15,-4-12-128 16,7 15 56-16,5 2-104 15,12-13-144-15,10 1 176 16,9 2-104-16,12-2 0 16,3-1 24-16,13 2-80 15,14-5 96 1,5 4 136-16,12 9-272 16,11 14 320-16,-2-9-88 15,11-1-216-15,5 12 208 16,16 10-24-16,0 2 120 15,2 1-200-15,5 5-16 16,-4 0 232-16,-4 5 24 16,-4-3 0-16,8 6-16 15,-15 2-120-15,-17 7-39 16,-4 3 39-16,-7 3 112 16,-4-3 200-1,-10 10-384-15,-8 1 120 16,-9 5-152-16,-7 0 240 15,-7-6 112-15,-5 5-344 16,-9 3 128-16,-10 3-136 16,-6 7 0-16,-8-9 120 15,-9 7 40-15,-2-7-72 16,-4 10 248-16,-5 5-296 16,1-3-48-16,-7 3 80 15,3-3-152 1,-3 0 312-16,0-1-328 15,-5 0-8-15,-3-1 8 16,-6-7 152-16,-7 3 16 16,0-5-32-16,-11-1 48 15,5 10-96-15,-10-20 48 16,-19 16-40-16,-2-6 169 16,-11 7-257-16,-10-12-201 15,-1 8 346-15,-16-2-65 16,-8-1 48-1,-4-9-64-15,-6 1-8 16,2-7 384-16,-8-4-376 16,-4-6-16-16,29-4-104 15,-55 0 136-15,33 0 24 16,0 2-104-16,-2-2-104 16,7 0 224-16,6 0-216 15,3 0 192-15,5 3 80 16,2 2-56-1,3-5-88-15,11 0-64 16,8 0 56-16,23 0 16 16,-12 0-40-16,3 0 344 15,10 2-480-15,-5-2 80 16,6 0 88-16,7 0-40 16,10 3 88-16,-7-3 56 15,20 0-136-15,-2 0-32 16,0-5-176-16,2 2-40 15,0 3-417-15,-4-2-479 16,3-8-864 0,-6 6-1985-16,10 4-3297 15,5 9-2712-15,-1 11 6650 16</inkml:trace>
  <inkml:trace contextRef="#ctx0" brushRef="#br0" timeOffset="106517.2">25908 10757 1896 0,'-74'0'-16'0,"27"0"56"16,-4-10 80-16,-3 8 392 15,-1-11 704 1,-1 3 169-16,13-10 327 0,-2-16 0 16,6-7-599-16,12-6-329 15,8-11-448 1,4-14-104-16,17-8-64 16,11-11 32-16,27-1 128 15,-2-13 80-15,14 3 296 16,17-11 168-16,11 5-15 15,6 1-217-15,6 13-216 16,7 11-168-16,2 12-80 16,7 30-88-16,6 18 144 15,6 21-184-15,11 27 48 16,4 23-144 0,5 18 216-16,-14 17 144 15,-13 3 80-15,-20 20 16 16,-15 8 104-16,-38 3 321 15,-20-8 71-15,-22 0 80 16,-25-24-216-16,-45 49 120 16,-9-35-272-16,-15-8 121 15,13-30-161-15,-74 25 104 16,51-46-288-16,-39 3 104 16,6-21-256-1,7-12 96-15,9-11-384 16,22-13 184-16,21-19-248 15,25 6-152-15,17 1-496 16,13 14-1104-16,17 7-1969 16,7 7-2945-16,10 9-1071 15,27 6 4480-15,-17-11 1385 16</inkml:trace>
  <inkml:trace contextRef="#ctx0" brushRef="#br0" timeOffset="110001.96">14662 5651 2624 0,'-17'0'264'0,"-35"-12"416"0,19 9-328 0,10-3 152 0,6 4-15 15,10-4-249-15,7 4-256 16,7-2 32-16,7-2 312 15,7 6 384-15,5 0 352 16,-6 0 552-16,-20 0-1616 16,24 6 2105-16,-4-6 55 15,4 4-239-15,13-3-241 16,-9-1-328-16,16 0-191 16,4 0-129-16,11 4-264 15,-14 0-248-15,29 0 256 16,-26-3-344-16,40 8 297 15,-16-4-369-15,10 0-40 16,-13-3-64-16,26-2 264 16,4-7-16-1,1-3-160-15,7 5 8 16,6-11-128-16,2 3-48 16,-1 1-176-16,-3 6 256 15,-1 2-152-15,4 2 64 16,5 2 24-16,-5 0 40 15,1 0-24-15,-4 0-72 16,3 1 64-16,-2-1-15 16,-8 0-25-16,-4-3-120 15,-1 1 176 1,-6 2 120-16,-1 0-16 16,-4 0-40-16,-13 0-40 15,4 0 32-15,-5 0-24 16,-5 0-8-16,-5 0-136 15,-2 0 152-15,-2 2-208 16,-6 2 152-16,-12 0-160 16,4 0 0-16,-2-4 0 15,-6 2 168-15,-1-2-112 16,-16 3 16 0,8-3-48-16,-13 0 112 15,3 0-96-15,-1 0 152 16,-4 0-312-16,-1 0 168 15,-3 0 0-15,6-4-72 16,-4 0 144-16,1 2-256 16,2 2 184-16,-6 0-136 15,1-4 184-15,1 4-40 16,2 0-104-16,-3 0-80 16,-4 0-136-16,2 0 0 15,-1 0-1064 1,-4 1-1072-16,-3 2-1177 15,0 2-880-15,-3 0-1320 16,-12 25-1297-16,-9 14 1969 16,-35 34 4313-16,41-57-1248 15</inkml:trace>
  <inkml:trace contextRef="#ctx0" brushRef="#br0" timeOffset="183767.44">27255 14989 2088 0,'-21'0'80'0,"12"-11"280"15,5-16 1048-15,1 22 569 16,-2-7 95-16,5 12-2072 16,-3-6 3225-16,8 6-1953 15,-2-4-48-15,7-6-151 16,6 16 239-16,1 18-16 15,-17-24-1296-15,21 29 912 0,3 21 1 16,-3 7-345-16,-8-6-88 16,3 46 248-16,-9-20-160 15,-3-10-112 1,0-24-56-16,-4-4 160 16,0 0-87-16,-2-13 95 15,-1 4-448-15,-2-5-72 16,5-12 56-16,-2-7 112 15,1-6 88-15,-2 0 16 16,3-3-224-16,-4 4 64 16,-1-8 0-16,-1-20 192 15,-5-11-352-15,3-1-80 16,-2-4 64 0,4 6-32-16,-2-10 168 15,1-19-224-15,-1 7 112 16,5 16-80-16,0 19-24 15,0 18 272-15,0-3-144 16,1 18-248-16,0 15 184 16,-3 20 8-16,4 19 312 15,-2-2-240-15,3 1-56 16,0-11 144-16,0-16-16 16,3 12 176-1,3-7-240-15,-2-4 144 16,2-8-160-16,-6-9 96 15,0-10 232-15,0-7-120 16,0 2-224-16,0-3 64 16,0 3 48-16,0-20-120 15,0-40 208-15,0 12-312 16,0-16-120-16,0 1 248 16,0 4-56-16,3-14-88 15,-3 20 176 1,0 15-288-16,0 6 288 15,0 31-32-15,0 8-104 16,0 19-32-16,-5 26-48 16,-3 16 160-16,-1 1 152 15,-3 9-104-15,6-8 8 16,1-7-144-16,0-29 216 16,1 6-120-16,-3-21-208 15,6-4 224-15,1-7-360 16,6-9-168-16,10-11-840 15,18-20-2561 1,20-15-4833-16,7-19-1704 16,-27 2 8090-16</inkml:trace>
  <inkml:trace contextRef="#ctx0" brushRef="#br0" timeOffset="184876.61">31388 15362 2664 0,'-14'-6'960'0,"9"-4"369"0,5-10 1135 0,0-9-191 16,0 6-209-16,5 6-216 16,6-11-175-16,4 12-193 15,-1-23 64-15,5 24-151 16,10-15-169-16,0 15-88 16,13 7-288-1,11-2-71-15,-5 2-337 16,10 5 208-16,-7 1-256 15,-11 15 16-15,-6 31 280 16,-13-8-208-16,-10 6 184 16,-11 4-320-16,-15-3-104 15,-13 37 49-15,-14-19-89 16,-21 5 56-16,18-8-120 16,-20-10 256-1,12-8-232-15,13-10 456 16,16-1-144-16,6-13-328 15,11-3-192-15,7-11 120 16,10-2 8-16,8 0 272 16,9 0-280-16,13 0 112 15,13-10-160-15,-3 0-280 16,3-14 576-16,4 9-240 16,-7-1-16-16,-3 10-136 15,-9-2 24 1,-12-2 72-16,-9 3-464 15,-1-1-1352-15,-12 13-1153 16,2 15-4721-16,-6 20-5760 16,-1-12 9553-16,-4-24 2529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AA6F783-BFE5-46C2-A6FF-183F62C5E0F4}" type="datetimeFigureOut">
              <a:rPr lang="en-US" smtClean="0"/>
              <a:t>3/16/2024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529D306-E699-479B-9FD1-52D62BF043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18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96" t="12122" r="22760" b="18784"/>
          <a:stretch/>
        </p:blipFill>
        <p:spPr>
          <a:xfrm flipH="1">
            <a:off x="552704" y="685800"/>
            <a:ext cx="3390900" cy="46482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911600" y="685800"/>
            <a:ext cx="7950200" cy="4648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29805" y="685800"/>
            <a:ext cx="222899" cy="4648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6400" y="5345575"/>
            <a:ext cx="4394200" cy="1219200"/>
          </a:xfrm>
        </p:spPr>
        <p:txBody>
          <a:bodyPr>
            <a:normAutofit/>
          </a:bodyPr>
          <a:lstStyle>
            <a:lvl1pPr marL="0" indent="0">
              <a:buNone/>
              <a:defRPr kumimoji="1" lang="en-US" sz="3600" b="0" kern="1200" dirty="0" smtClean="0">
                <a:solidFill>
                  <a:srgbClr val="262626"/>
                </a:solidFill>
                <a:latin typeface="+mj-lt"/>
                <a:ea typeface="+mn-ea"/>
                <a:cs typeface="Times New Roman" pitchFamily="18" charset="0"/>
              </a:defRPr>
            </a:lvl1pPr>
            <a:lvl2pPr marL="4572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2pPr>
            <a:lvl3pPr marL="9144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3pPr>
            <a:lvl4pPr marL="13716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4pPr>
            <a:lvl5pPr marL="1828800" indent="0">
              <a:buNone/>
              <a:defRPr kumimoji="1" lang="en-US" sz="2400" b="1" kern="1200" dirty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13" name="Text Placeholder 1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9448799" y="5345575"/>
            <a:ext cx="2350247" cy="549276"/>
          </a:xfrm>
        </p:spPr>
        <p:txBody>
          <a:bodyPr>
            <a:normAutofit/>
          </a:bodyPr>
          <a:lstStyle>
            <a:lvl1pPr marL="0" indent="0" algn="r">
              <a:buNone/>
              <a:defRPr kumimoji="1" lang="en-US" sz="3600" b="0" kern="1200" dirty="0" smtClean="0">
                <a:solidFill>
                  <a:srgbClr val="262626"/>
                </a:solidFill>
                <a:latin typeface="+mj-lt"/>
                <a:ea typeface="+mn-ea"/>
                <a:cs typeface="Times New Roman" pitchFamily="18" charset="0"/>
              </a:defRPr>
            </a:lvl1pPr>
            <a:lvl2pPr marL="4572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2pPr>
            <a:lvl3pPr marL="9144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3pPr>
            <a:lvl4pPr marL="13716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4pPr>
            <a:lvl5pPr marL="1828800" indent="0">
              <a:buNone/>
              <a:defRPr kumimoji="1" lang="en-US" sz="2400" b="1" kern="1200" dirty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5pPr>
          </a:lstStyle>
          <a:p>
            <a:pPr lvl="0"/>
            <a:r>
              <a:rPr lang="en-US" altLang="ko-KR" dirty="0"/>
              <a:t>2022-03-28</a:t>
            </a:r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 userDrawn="1">
            <p:ph type="title" hasCustomPrompt="1"/>
          </p:nvPr>
        </p:nvSpPr>
        <p:spPr>
          <a:xfrm>
            <a:off x="4114801" y="2743200"/>
            <a:ext cx="7670800" cy="232447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>
            <a:lvl1pPr marL="0" indent="0" algn="r">
              <a:buFont typeface="Arial" pitchFamily="34" charset="0"/>
              <a:buNone/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61432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11760" y="90932"/>
            <a:ext cx="941324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7" t="27341" r="9710" b="22306"/>
          <a:stretch/>
        </p:blipFill>
        <p:spPr>
          <a:xfrm>
            <a:off x="111760" y="6368603"/>
            <a:ext cx="1676400" cy="424405"/>
          </a:xfrm>
          <a:prstGeom prst="rect">
            <a:avLst/>
          </a:prstGeom>
        </p:spPr>
      </p:pic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4801" y="6553200"/>
            <a:ext cx="457199" cy="3048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AF00E9FC-6548-4D97-8DD1-9533945EA04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B7E46E-8674-4000-239F-FC1FF8202244}"/>
              </a:ext>
            </a:extLst>
          </p:cNvPr>
          <p:cNvSpPr/>
          <p:nvPr userDrawn="1"/>
        </p:nvSpPr>
        <p:spPr>
          <a:xfrm>
            <a:off x="10739526" y="0"/>
            <a:ext cx="1452473" cy="1066800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4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D9A4162-780E-E41A-C80D-CA00A0F0F248}"/>
              </a:ext>
            </a:extLst>
          </p:cNvPr>
          <p:cNvSpPr/>
          <p:nvPr userDrawn="1"/>
        </p:nvSpPr>
        <p:spPr>
          <a:xfrm>
            <a:off x="10739526" y="0"/>
            <a:ext cx="1452473" cy="1066800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62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111760" y="90932"/>
            <a:ext cx="941324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954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480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3" r:id="rId2"/>
    <p:sldLayoutId id="2147483704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b="1" kern="1200" dirty="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customXml" Target="../ink/ink10.xml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customXml" Target="../ink/ink12.xml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55.png"/><Relationship Id="rId7" Type="http://schemas.openxmlformats.org/officeDocument/2006/relationships/image" Target="../media/image69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0.png"/><Relationship Id="rId7" Type="http://schemas.openxmlformats.org/officeDocument/2006/relationships/image" Target="../media/image74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image" Target="../media/image680.png"/><Relationship Id="rId4" Type="http://schemas.openxmlformats.org/officeDocument/2006/relationships/image" Target="../media/image6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1.xml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0.png"/><Relationship Id="rId7" Type="http://schemas.openxmlformats.org/officeDocument/2006/relationships/image" Target="../media/image740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0.png"/><Relationship Id="rId5" Type="http://schemas.openxmlformats.org/officeDocument/2006/relationships/image" Target="../media/image720.png"/><Relationship Id="rId10" Type="http://schemas.openxmlformats.org/officeDocument/2006/relationships/image" Target="../media/image76.png"/><Relationship Id="rId4" Type="http://schemas.openxmlformats.org/officeDocument/2006/relationships/image" Target="../media/image710.png"/><Relationship Id="rId9" Type="http://schemas.openxmlformats.org/officeDocument/2006/relationships/customXml" Target="../ink/ink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7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8.png"/><Relationship Id="rId7" Type="http://schemas.openxmlformats.org/officeDocument/2006/relationships/customXml" Target="../ink/ink16.xml"/><Relationship Id="rId2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70D2BB-14BF-4E1E-A8E9-8C85B2F3589A}"/>
              </a:ext>
            </a:extLst>
          </p:cNvPr>
          <p:cNvSpPr txBox="1"/>
          <p:nvPr/>
        </p:nvSpPr>
        <p:spPr>
          <a:xfrm>
            <a:off x="3059057" y="3044281"/>
            <a:ext cx="6407331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Multiple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824172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5D4B3F-DF41-4239-B2D6-7686FE35A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With vectorization – Gradient Descent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DB2A1-2B8E-463A-BE8C-651044998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5AA581-940A-D977-B0AD-172A4D7DD91D}"/>
                  </a:ext>
                </a:extLst>
              </p:cNvPr>
              <p:cNvSpPr txBox="1"/>
              <p:nvPr/>
            </p:nvSpPr>
            <p:spPr>
              <a:xfrm>
                <a:off x="-124886" y="1303468"/>
                <a:ext cx="25146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5AA581-940A-D977-B0AD-172A4D7DD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4886" y="1303468"/>
                <a:ext cx="251460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29D8CE-414E-59C7-AC86-5D5F04114477}"/>
                  </a:ext>
                </a:extLst>
              </p:cNvPr>
              <p:cNvSpPr txBox="1"/>
              <p:nvPr/>
            </p:nvSpPr>
            <p:spPr>
              <a:xfrm>
                <a:off x="2186571" y="1090398"/>
                <a:ext cx="2423246" cy="7945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29D8CE-414E-59C7-AC86-5D5F04114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571" y="1090398"/>
                <a:ext cx="2423246" cy="7945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126D16-C0BE-BCA4-A85F-9F8C4A200FBF}"/>
                  </a:ext>
                </a:extLst>
              </p:cNvPr>
              <p:cNvSpPr txBox="1"/>
              <p:nvPr/>
            </p:nvSpPr>
            <p:spPr>
              <a:xfrm>
                <a:off x="4362592" y="1027093"/>
                <a:ext cx="2724008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">
                  <a:tabLst>
                    <a:tab pos="803275" algn="l"/>
                  </a:tabLst>
                </a:pP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i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</a:p>
              <a:p>
                <a:pPr fontAlgn="b">
                  <a:tabLst>
                    <a:tab pos="803275" algn="l"/>
                  </a:tabLst>
                </a:pP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i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126D16-C0BE-BCA4-A85F-9F8C4A200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592" y="1027093"/>
                <a:ext cx="2724008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32B09803-164F-C8F8-9913-3F24597E39AA}"/>
              </a:ext>
            </a:extLst>
          </p:cNvPr>
          <p:cNvSpPr/>
          <p:nvPr/>
        </p:nvSpPr>
        <p:spPr>
          <a:xfrm>
            <a:off x="6962509" y="1160543"/>
            <a:ext cx="5257800" cy="954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w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np.array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([0.5, 1.3, -1.2])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d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np.array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([0.2, 0.3, 0.1])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22B37F-D2DF-131F-ED5D-120FA948E4EC}"/>
              </a:ext>
            </a:extLst>
          </p:cNvPr>
          <p:cNvSpPr txBox="1"/>
          <p:nvPr/>
        </p:nvSpPr>
        <p:spPr>
          <a:xfrm>
            <a:off x="111760" y="2411710"/>
            <a:ext cx="2906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Without vectorization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506317-CD03-4F43-1172-1D910A9AC7B6}"/>
              </a:ext>
            </a:extLst>
          </p:cNvPr>
          <p:cNvSpPr txBox="1"/>
          <p:nvPr/>
        </p:nvSpPr>
        <p:spPr>
          <a:xfrm>
            <a:off x="6324600" y="2401550"/>
            <a:ext cx="4768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With vectorization (via broadcasting)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B567FB-2B27-3B3E-9942-D863350AB028}"/>
                  </a:ext>
                </a:extLst>
              </p:cNvPr>
              <p:cNvSpPr txBox="1"/>
              <p:nvPr/>
            </p:nvSpPr>
            <p:spPr>
              <a:xfrm>
                <a:off x="1761410" y="3028811"/>
                <a:ext cx="25146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−0.1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−0.1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−0.1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B567FB-2B27-3B3E-9942-D863350AB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410" y="3028811"/>
                <a:ext cx="2514600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06488B-4E3D-EF93-2C5D-0E5EF5E41752}"/>
                  </a:ext>
                </a:extLst>
              </p:cNvPr>
              <p:cNvSpPr txBox="1"/>
              <p:nvPr/>
            </p:nvSpPr>
            <p:spPr>
              <a:xfrm>
                <a:off x="223094" y="1904449"/>
                <a:ext cx="18186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06488B-4E3D-EF93-2C5D-0E5EF5E41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94" y="1904449"/>
                <a:ext cx="181864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65B1E380-13BD-AE99-008E-46D8742C0E81}"/>
              </a:ext>
            </a:extLst>
          </p:cNvPr>
          <p:cNvSpPr/>
          <p:nvPr/>
        </p:nvSpPr>
        <p:spPr>
          <a:xfrm>
            <a:off x="389810" y="4813494"/>
            <a:ext cx="5257800" cy="954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for j in range(3):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   w[j] = w[j] – 0.1 * d[j]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5256BF0-4723-E363-B65F-28DF9D9FCADB}"/>
                  </a:ext>
                </a:extLst>
              </p:cNvPr>
              <p:cNvSpPr txBox="1"/>
              <p:nvPr/>
            </p:nvSpPr>
            <p:spPr>
              <a:xfrm>
                <a:off x="7848601" y="2819400"/>
                <a:ext cx="25146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−0.1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n-US" sz="2400" b="1" i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5256BF0-4723-E363-B65F-28DF9D9FC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1" y="2819400"/>
                <a:ext cx="251460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0C79EC66-2C80-1AF5-7A60-474B0F6462EB}"/>
              </a:ext>
            </a:extLst>
          </p:cNvPr>
          <p:cNvSpPr/>
          <p:nvPr/>
        </p:nvSpPr>
        <p:spPr>
          <a:xfrm>
            <a:off x="7620001" y="3407003"/>
            <a:ext cx="2971799" cy="4719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w = w – 0.1 *d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940BD2-41F2-19A6-36F6-A8EDB2E6A54B}"/>
              </a:ext>
            </a:extLst>
          </p:cNvPr>
          <p:cNvSpPr txBox="1"/>
          <p:nvPr/>
        </p:nvSpPr>
        <p:spPr>
          <a:xfrm>
            <a:off x="7314298" y="6137584"/>
            <a:ext cx="1066800" cy="46166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w[0]</a:t>
            </a:r>
            <a:endParaRPr lang="en-US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970145-AD05-BA90-02DD-C18FAB2F37E8}"/>
              </a:ext>
            </a:extLst>
          </p:cNvPr>
          <p:cNvSpPr txBox="1"/>
          <p:nvPr/>
        </p:nvSpPr>
        <p:spPr>
          <a:xfrm>
            <a:off x="8963707" y="6137584"/>
            <a:ext cx="1066800" cy="46166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w[1]</a:t>
            </a:r>
            <a:endParaRPr lang="en-US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8644E5-6D5F-E815-9382-0597FEBD431D}"/>
              </a:ext>
            </a:extLst>
          </p:cNvPr>
          <p:cNvSpPr txBox="1"/>
          <p:nvPr/>
        </p:nvSpPr>
        <p:spPr>
          <a:xfrm>
            <a:off x="10543493" y="6137584"/>
            <a:ext cx="1066800" cy="46166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w[2]</a:t>
            </a:r>
            <a:endParaRPr lang="en-US" sz="2400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D15E736-6BCC-2DB4-EB7C-E0110C8313A4}"/>
              </a:ext>
            </a:extLst>
          </p:cNvPr>
          <p:cNvGrpSpPr/>
          <p:nvPr/>
        </p:nvGrpSpPr>
        <p:grpSpPr>
          <a:xfrm>
            <a:off x="7460649" y="3981271"/>
            <a:ext cx="1149951" cy="1200329"/>
            <a:chOff x="7460649" y="3981271"/>
            <a:chExt cx="1149951" cy="120032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1F78767-ABCF-3572-9BF6-CB80F6E2B507}"/>
                </a:ext>
              </a:extLst>
            </p:cNvPr>
            <p:cNvSpPr/>
            <p:nvPr/>
          </p:nvSpPr>
          <p:spPr>
            <a:xfrm>
              <a:off x="7460649" y="3981271"/>
              <a:ext cx="1149951" cy="1200329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9E96494-C983-B9EF-2EDC-604C396E8421}"/>
                </a:ext>
              </a:extLst>
            </p:cNvPr>
            <p:cNvSpPr txBox="1"/>
            <p:nvPr/>
          </p:nvSpPr>
          <p:spPr>
            <a:xfrm>
              <a:off x="7502224" y="4518963"/>
              <a:ext cx="1066800" cy="461665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d[0]</a:t>
              </a:r>
              <a:endParaRPr lang="en-US" sz="24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3EE649A-BAE1-00A9-B463-0BEFBFF4F918}"/>
                </a:ext>
              </a:extLst>
            </p:cNvPr>
            <p:cNvSpPr txBox="1"/>
            <p:nvPr/>
          </p:nvSpPr>
          <p:spPr>
            <a:xfrm>
              <a:off x="7672384" y="3981271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0.1*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8941A64-70CF-1B8D-1C98-F014276394AC}"/>
              </a:ext>
            </a:extLst>
          </p:cNvPr>
          <p:cNvGrpSpPr/>
          <p:nvPr/>
        </p:nvGrpSpPr>
        <p:grpSpPr>
          <a:xfrm>
            <a:off x="8946549" y="3981271"/>
            <a:ext cx="1149951" cy="1200329"/>
            <a:chOff x="8915400" y="3981271"/>
            <a:chExt cx="1149951" cy="120032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EAFF41E-7464-6978-5999-078C0F27D382}"/>
                </a:ext>
              </a:extLst>
            </p:cNvPr>
            <p:cNvSpPr txBox="1"/>
            <p:nvPr/>
          </p:nvSpPr>
          <p:spPr>
            <a:xfrm>
              <a:off x="8956975" y="4518963"/>
              <a:ext cx="1066800" cy="461665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d[1]</a:t>
              </a:r>
              <a:endParaRPr lang="en-US" sz="2400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9CBD46F-7299-449B-3898-7856764C7B71}"/>
                </a:ext>
              </a:extLst>
            </p:cNvPr>
            <p:cNvSpPr/>
            <p:nvPr/>
          </p:nvSpPr>
          <p:spPr>
            <a:xfrm>
              <a:off x="8915400" y="3981271"/>
              <a:ext cx="1149951" cy="1200329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744A4CB-57BA-CF67-5709-11613C8AEB6F}"/>
                </a:ext>
              </a:extLst>
            </p:cNvPr>
            <p:cNvSpPr txBox="1"/>
            <p:nvPr/>
          </p:nvSpPr>
          <p:spPr>
            <a:xfrm>
              <a:off x="9127135" y="3981271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0.1*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C1C1BF5-4D8D-B35A-CC99-D9D8DC9428F8}"/>
              </a:ext>
            </a:extLst>
          </p:cNvPr>
          <p:cNvGrpSpPr/>
          <p:nvPr/>
        </p:nvGrpSpPr>
        <p:grpSpPr>
          <a:xfrm>
            <a:off x="10432449" y="3981271"/>
            <a:ext cx="1149951" cy="1200329"/>
            <a:chOff x="10432449" y="3981271"/>
            <a:chExt cx="1149951" cy="1200329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2F0344D-E5DB-1CB9-50AC-ADA761694063}"/>
                </a:ext>
              </a:extLst>
            </p:cNvPr>
            <p:cNvSpPr txBox="1"/>
            <p:nvPr/>
          </p:nvSpPr>
          <p:spPr>
            <a:xfrm>
              <a:off x="10474024" y="4518963"/>
              <a:ext cx="1066800" cy="461665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d[2]</a:t>
              </a:r>
              <a:endParaRPr lang="en-US" sz="2400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839F3BF-4A28-EC98-1A4C-CF674AAE28FD}"/>
                </a:ext>
              </a:extLst>
            </p:cNvPr>
            <p:cNvSpPr/>
            <p:nvPr/>
          </p:nvSpPr>
          <p:spPr>
            <a:xfrm>
              <a:off x="10432449" y="3981271"/>
              <a:ext cx="1149951" cy="1200329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E81C306-B3EC-A4DC-69C5-8E8358A7A22B}"/>
                </a:ext>
              </a:extLst>
            </p:cNvPr>
            <p:cNvSpPr txBox="1"/>
            <p:nvPr/>
          </p:nvSpPr>
          <p:spPr>
            <a:xfrm>
              <a:off x="10644184" y="3981271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0.1*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4E98A2C-9644-A874-8A4E-E228C50D7CA0}"/>
              </a:ext>
            </a:extLst>
          </p:cNvPr>
          <p:cNvSpPr txBox="1"/>
          <p:nvPr/>
        </p:nvSpPr>
        <p:spPr>
          <a:xfrm>
            <a:off x="7249026" y="5352698"/>
            <a:ext cx="1197344" cy="36933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0.1*d[0]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4E27AE0-966F-DB38-4263-F5F8F49BF3DC}"/>
              </a:ext>
            </a:extLst>
          </p:cNvPr>
          <p:cNvSpPr txBox="1"/>
          <p:nvPr/>
        </p:nvSpPr>
        <p:spPr>
          <a:xfrm>
            <a:off x="8898435" y="5352698"/>
            <a:ext cx="1197344" cy="36933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0.1*d[0]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CD8B19-72F8-A55A-F4C2-774691354254}"/>
              </a:ext>
            </a:extLst>
          </p:cNvPr>
          <p:cNvSpPr txBox="1"/>
          <p:nvPr/>
        </p:nvSpPr>
        <p:spPr>
          <a:xfrm>
            <a:off x="10478221" y="5352698"/>
            <a:ext cx="1197344" cy="36933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0.1*d[0]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282737E-20E1-5D27-39C2-CAE3C5B7CACE}"/>
              </a:ext>
            </a:extLst>
          </p:cNvPr>
          <p:cNvSpPr txBox="1"/>
          <p:nvPr/>
        </p:nvSpPr>
        <p:spPr>
          <a:xfrm>
            <a:off x="6767740" y="3849486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(1)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DE0EA97-3B4A-4E8B-B550-B769E406914D}"/>
              </a:ext>
            </a:extLst>
          </p:cNvPr>
          <p:cNvSpPr txBox="1"/>
          <p:nvPr/>
        </p:nvSpPr>
        <p:spPr>
          <a:xfrm>
            <a:off x="6463418" y="5059715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(2)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CBFEFA4-8C94-04D3-DA50-D1BA4E9DC52B}"/>
              </a:ext>
            </a:extLst>
          </p:cNvPr>
          <p:cNvSpPr txBox="1"/>
          <p:nvPr/>
        </p:nvSpPr>
        <p:spPr>
          <a:xfrm>
            <a:off x="7612748" y="5698974"/>
            <a:ext cx="469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-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B6F9D84-30FA-7AEB-5DC0-5CD6ABBF7A7C}"/>
              </a:ext>
            </a:extLst>
          </p:cNvPr>
          <p:cNvSpPr txBox="1"/>
          <p:nvPr/>
        </p:nvSpPr>
        <p:spPr>
          <a:xfrm>
            <a:off x="9262157" y="5698974"/>
            <a:ext cx="469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-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228F7D6-FC1F-999A-049D-289C99699EB2}"/>
              </a:ext>
            </a:extLst>
          </p:cNvPr>
          <p:cNvSpPr txBox="1"/>
          <p:nvPr/>
        </p:nvSpPr>
        <p:spPr>
          <a:xfrm>
            <a:off x="10841943" y="5698974"/>
            <a:ext cx="469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-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6E14C34-A4ED-6FC3-2185-8522839372E8}"/>
              </a:ext>
            </a:extLst>
          </p:cNvPr>
          <p:cNvSpPr/>
          <p:nvPr/>
        </p:nvSpPr>
        <p:spPr>
          <a:xfrm>
            <a:off x="7113591" y="5313407"/>
            <a:ext cx="1468214" cy="1338853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C1BEB5E-4BE7-62A6-4533-16D6E7EA234A}"/>
              </a:ext>
            </a:extLst>
          </p:cNvPr>
          <p:cNvSpPr/>
          <p:nvPr/>
        </p:nvSpPr>
        <p:spPr>
          <a:xfrm>
            <a:off x="8763000" y="5313407"/>
            <a:ext cx="1468214" cy="1338853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16986B9-CCA7-9566-7AFA-8D2FE119C42B}"/>
              </a:ext>
            </a:extLst>
          </p:cNvPr>
          <p:cNvSpPr/>
          <p:nvPr/>
        </p:nvSpPr>
        <p:spPr>
          <a:xfrm>
            <a:off x="10342786" y="5313407"/>
            <a:ext cx="1468214" cy="1338853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AF2608E-DBFC-6CBC-14FE-578E42A74C05}"/>
                  </a:ext>
                </a:extLst>
              </p14:cNvPr>
              <p14:cNvContentPartPr/>
              <p14:nvPr/>
            </p14:nvContentPartPr>
            <p14:xfrm>
              <a:off x="262440" y="1014120"/>
              <a:ext cx="11795400" cy="4682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AF2608E-DBFC-6CBC-14FE-578E42A74C0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3080" y="1004760"/>
                <a:ext cx="11814120" cy="470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8037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5D4B3F-DF41-4239-B2D6-7686FE35A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Gradient descent for multiple linear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DB2A1-2B8E-463A-BE8C-651044998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22B37F-D2DF-131F-ED5D-120FA948E4EC}"/>
              </a:ext>
            </a:extLst>
          </p:cNvPr>
          <p:cNvSpPr txBox="1"/>
          <p:nvPr/>
        </p:nvSpPr>
        <p:spPr>
          <a:xfrm>
            <a:off x="4049142" y="960094"/>
            <a:ext cx="2754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Previous notation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506317-CD03-4F43-1172-1D910A9AC7B6}"/>
              </a:ext>
            </a:extLst>
          </p:cNvPr>
          <p:cNvSpPr txBox="1"/>
          <p:nvPr/>
        </p:nvSpPr>
        <p:spPr>
          <a:xfrm>
            <a:off x="8572658" y="1028007"/>
            <a:ext cx="2455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Vector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B567FB-2B27-3B3E-9942-D863350AB028}"/>
                  </a:ext>
                </a:extLst>
              </p:cNvPr>
              <p:cNvSpPr txBox="1"/>
              <p:nvPr/>
            </p:nvSpPr>
            <p:spPr>
              <a:xfrm>
                <a:off x="4169110" y="1629922"/>
                <a:ext cx="2514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B567FB-2B27-3B3E-9942-D863350AB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110" y="1629922"/>
                <a:ext cx="251460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1850374-961C-7257-17CB-70DB6E75CC78}"/>
              </a:ext>
            </a:extLst>
          </p:cNvPr>
          <p:cNvSpPr txBox="1"/>
          <p:nvPr/>
        </p:nvSpPr>
        <p:spPr>
          <a:xfrm>
            <a:off x="304800" y="1629922"/>
            <a:ext cx="1840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C6698D-DFA7-39AF-DDF1-E3278357CC0A}"/>
                  </a:ext>
                </a:extLst>
              </p:cNvPr>
              <p:cNvSpPr txBox="1"/>
              <p:nvPr/>
            </p:nvSpPr>
            <p:spPr>
              <a:xfrm>
                <a:off x="8232866" y="1629922"/>
                <a:ext cx="313544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">
                  <a:tabLst>
                    <a:tab pos="803275" algn="l"/>
                  </a:tabLst>
                </a:pP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…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i="1" dirty="0">
                    <a:solidFill>
                      <a:srgbClr val="00B0F0"/>
                    </a:solidFill>
                    <a:latin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C6698D-DFA7-39AF-DDF1-E3278357C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866" y="1629922"/>
                <a:ext cx="313544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6BFF881-BFC3-2F27-9AE6-B5C11E39D682}"/>
              </a:ext>
            </a:extLst>
          </p:cNvPr>
          <p:cNvSpPr txBox="1"/>
          <p:nvPr/>
        </p:nvSpPr>
        <p:spPr>
          <a:xfrm>
            <a:off x="280639" y="2366937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0CA2D3-9AE2-BC70-B2C8-C68BBFE730AE}"/>
                  </a:ext>
                </a:extLst>
              </p:cNvPr>
              <p:cNvSpPr txBox="1"/>
              <p:nvPr/>
            </p:nvSpPr>
            <p:spPr>
              <a:xfrm>
                <a:off x="2775620" y="2357479"/>
                <a:ext cx="5301580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0CA2D3-9AE2-BC70-B2C8-C68BBFE73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620" y="2357479"/>
                <a:ext cx="5301580" cy="5421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02C405-929B-9AA6-6919-30841616EE94}"/>
                  </a:ext>
                </a:extLst>
              </p:cNvPr>
              <p:cNvSpPr txBox="1"/>
              <p:nvPr/>
            </p:nvSpPr>
            <p:spPr>
              <a:xfrm>
                <a:off x="7561580" y="2357479"/>
                <a:ext cx="4478020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02C405-929B-9AA6-6919-30841616E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580" y="2357479"/>
                <a:ext cx="4478020" cy="5421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C71F5693-4891-8E70-6861-D340BC0B78F6}"/>
              </a:ext>
            </a:extLst>
          </p:cNvPr>
          <p:cNvSpPr txBox="1"/>
          <p:nvPr/>
        </p:nvSpPr>
        <p:spPr>
          <a:xfrm>
            <a:off x="304800" y="3226857"/>
            <a:ext cx="2123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B5691BC-5056-C4BA-58BF-DF03220268C3}"/>
                  </a:ext>
                </a:extLst>
              </p:cNvPr>
              <p:cNvSpPr txBox="1"/>
              <p:nvPr/>
            </p:nvSpPr>
            <p:spPr>
              <a:xfrm>
                <a:off x="4145354" y="3226857"/>
                <a:ext cx="25621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B5691BC-5056-C4BA-58BF-DF0322026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354" y="3226857"/>
                <a:ext cx="256211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29DAE96-AFF1-6FF9-1B56-FB3367AB1E3E}"/>
                  </a:ext>
                </a:extLst>
              </p:cNvPr>
              <p:cNvSpPr txBox="1"/>
              <p:nvPr/>
            </p:nvSpPr>
            <p:spPr>
              <a:xfrm>
                <a:off x="9101392" y="3226857"/>
                <a:ext cx="13983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29DAE96-AFF1-6FF9-1B56-FB3367AB1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1392" y="3226857"/>
                <a:ext cx="139839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528A0A0D-4EC8-C66A-ABF1-9FBA1B72E3A9}"/>
              </a:ext>
            </a:extLst>
          </p:cNvPr>
          <p:cNvSpPr txBox="1"/>
          <p:nvPr/>
        </p:nvSpPr>
        <p:spPr>
          <a:xfrm>
            <a:off x="214673" y="4114800"/>
            <a:ext cx="2680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FBBF512-A678-425C-4379-84B4A6F317F9}"/>
                  </a:ext>
                </a:extLst>
              </p:cNvPr>
              <p:cNvSpPr txBox="1"/>
              <p:nvPr/>
            </p:nvSpPr>
            <p:spPr>
              <a:xfrm>
                <a:off x="3175121" y="4114800"/>
                <a:ext cx="4479303" cy="2709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repeat {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algn="ctr"/>
                <a:r>
                  <a:rPr lang="en-US" sz="2400" dirty="0"/>
                  <a:t>Simultaneously update </a:t>
                </a:r>
                <a:r>
                  <a:rPr lang="en-US" sz="2400" i="1" dirty="0">
                    <a:solidFill>
                      <a:srgbClr val="00B0F0"/>
                    </a:solidFill>
                  </a:rPr>
                  <a:t>w</a:t>
                </a:r>
                <a:r>
                  <a:rPr lang="en-US" sz="2400" dirty="0">
                    <a:solidFill>
                      <a:srgbClr val="00B0F0"/>
                    </a:solidFill>
                  </a:rPr>
                  <a:t>,</a:t>
                </a:r>
                <a:r>
                  <a:rPr lang="en-US" sz="2400" i="1" dirty="0">
                    <a:solidFill>
                      <a:srgbClr val="00B0F0"/>
                    </a:solidFill>
                  </a:rPr>
                  <a:t> b</a:t>
                </a:r>
              </a:p>
              <a:p>
                <a:r>
                  <a:rPr lang="en-US" sz="2400" dirty="0"/>
                  <a:t>}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FBBF512-A678-425C-4379-84B4A6F31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121" y="4114800"/>
                <a:ext cx="4479303" cy="2709075"/>
              </a:xfrm>
              <a:prstGeom prst="rect">
                <a:avLst/>
              </a:prstGeom>
              <a:blipFill>
                <a:blip r:embed="rId8"/>
                <a:stretch>
                  <a:fillRect l="-2177" t="-1802" b="-4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26F294-C654-524F-D215-3EF46039DB21}"/>
                  </a:ext>
                </a:extLst>
              </p:cNvPr>
              <p:cNvSpPr txBox="1"/>
              <p:nvPr/>
            </p:nvSpPr>
            <p:spPr>
              <a:xfrm>
                <a:off x="7970634" y="4114800"/>
                <a:ext cx="3635547" cy="2709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repeat {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algn="ctr"/>
                <a:r>
                  <a:rPr lang="en-US" sz="2400" dirty="0"/>
                  <a:t>Simultaneously update </a:t>
                </a:r>
                <a:r>
                  <a:rPr lang="en-US" sz="2400" i="1" dirty="0">
                    <a:solidFill>
                      <a:srgbClr val="00B0F0"/>
                    </a:solidFill>
                  </a:rPr>
                  <a:t>w</a:t>
                </a:r>
                <a:r>
                  <a:rPr lang="en-US" sz="2400" dirty="0">
                    <a:solidFill>
                      <a:srgbClr val="00B0F0"/>
                    </a:solidFill>
                  </a:rPr>
                  <a:t>,</a:t>
                </a:r>
                <a:r>
                  <a:rPr lang="en-US" sz="2400" i="1" dirty="0">
                    <a:solidFill>
                      <a:srgbClr val="00B0F0"/>
                    </a:solidFill>
                  </a:rPr>
                  <a:t> b</a:t>
                </a:r>
              </a:p>
              <a:p>
                <a:r>
                  <a:rPr lang="en-US" sz="2400" dirty="0"/>
                  <a:t>}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26F294-C654-524F-D215-3EF46039D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0634" y="4114800"/>
                <a:ext cx="3635547" cy="2709075"/>
              </a:xfrm>
              <a:prstGeom prst="rect">
                <a:avLst/>
              </a:prstGeom>
              <a:blipFill>
                <a:blip r:embed="rId9"/>
                <a:stretch>
                  <a:fillRect l="-2685" t="-1802" r="-2013" b="-4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823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5D4B3F-DF41-4239-B2D6-7686FE35A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Gradient descent for multiple linear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DB2A1-2B8E-463A-BE8C-651044998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22B37F-D2DF-131F-ED5D-120FA948E4EC}"/>
              </a:ext>
            </a:extLst>
          </p:cNvPr>
          <p:cNvSpPr txBox="1"/>
          <p:nvPr/>
        </p:nvSpPr>
        <p:spPr>
          <a:xfrm>
            <a:off x="1712221" y="685800"/>
            <a:ext cx="1924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One feature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506317-CD03-4F43-1172-1D910A9AC7B6}"/>
              </a:ext>
            </a:extLst>
          </p:cNvPr>
          <p:cNvSpPr txBox="1"/>
          <p:nvPr/>
        </p:nvSpPr>
        <p:spPr>
          <a:xfrm>
            <a:off x="7764824" y="753713"/>
            <a:ext cx="2355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n</a:t>
            </a:r>
            <a:r>
              <a:rPr lang="en-US" sz="2800" dirty="0"/>
              <a:t> feature (</a:t>
            </a:r>
            <a:r>
              <a:rPr lang="en-US" sz="2800" i="1" dirty="0">
                <a:solidFill>
                  <a:srgbClr val="00B050"/>
                </a:solidFill>
              </a:rPr>
              <a:t>n</a:t>
            </a:r>
            <a:r>
              <a:rPr lang="en-US" sz="2800" dirty="0"/>
              <a:t>&gt;1)</a:t>
            </a:r>
            <a:endParaRPr lang="en-US" sz="2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FBBF512-A678-425C-4379-84B4A6F317F9}"/>
                  </a:ext>
                </a:extLst>
              </p:cNvPr>
              <p:cNvSpPr txBox="1"/>
              <p:nvPr/>
            </p:nvSpPr>
            <p:spPr>
              <a:xfrm>
                <a:off x="141497" y="1249706"/>
                <a:ext cx="5418535" cy="4694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repeat {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240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endParaRPr lang="en-US" sz="2400" b="0" i="1" dirty="0">
                  <a:solidFill>
                    <a:srgbClr val="00B0F0"/>
                  </a:solidFill>
                  <a:latin typeface="Cambria Math" panose="02040503050406030204" pitchFamily="18" charset="0"/>
                </a:endParaRPr>
              </a:p>
              <a:p>
                <a:endParaRPr lang="en-US" sz="2400" b="0" i="1" dirty="0">
                  <a:solidFill>
                    <a:srgbClr val="00B0F0"/>
                  </a:solidFill>
                  <a:latin typeface="Cambria Math" panose="02040503050406030204" pitchFamily="18" charset="0"/>
                </a:endParaRPr>
              </a:p>
              <a:p>
                <a:endParaRPr lang="en-US" sz="2400" i="1" dirty="0">
                  <a:solidFill>
                    <a:srgbClr val="00B0F0"/>
                  </a:solidFill>
                  <a:latin typeface="Cambria Math" panose="02040503050406030204" pitchFamily="18" charset="0"/>
                </a:endParaRPr>
              </a:p>
              <a:p>
                <a:endParaRPr lang="en-US" sz="2400" b="0" i="1" dirty="0">
                  <a:solidFill>
                    <a:srgbClr val="00B0F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240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algn="ctr"/>
                <a:r>
                  <a:rPr lang="en-US" sz="2400" dirty="0"/>
                  <a:t>Simultaneously update </a:t>
                </a:r>
                <a:r>
                  <a:rPr lang="en-US" sz="2400" i="1" dirty="0">
                    <a:solidFill>
                      <a:srgbClr val="00B0F0"/>
                    </a:solidFill>
                  </a:rPr>
                  <a:t>w</a:t>
                </a:r>
                <a:r>
                  <a:rPr lang="en-US" sz="2400" dirty="0">
                    <a:solidFill>
                      <a:srgbClr val="00B0F0"/>
                    </a:solidFill>
                  </a:rPr>
                  <a:t>,</a:t>
                </a:r>
                <a:r>
                  <a:rPr lang="en-US" sz="2400" i="1" dirty="0">
                    <a:solidFill>
                      <a:srgbClr val="00B0F0"/>
                    </a:solidFill>
                  </a:rPr>
                  <a:t> b</a:t>
                </a:r>
              </a:p>
              <a:p>
                <a:r>
                  <a:rPr lang="en-US" sz="2400" dirty="0"/>
                  <a:t>}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FBBF512-A678-425C-4379-84B4A6F31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7" y="1249706"/>
                <a:ext cx="5418535" cy="4694106"/>
              </a:xfrm>
              <a:prstGeom prst="rect">
                <a:avLst/>
              </a:prstGeom>
              <a:blipFill>
                <a:blip r:embed="rId2"/>
                <a:stretch>
                  <a:fillRect l="-1687" t="-1039" b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26F294-C654-524F-D215-3EF46039DB21}"/>
                  </a:ext>
                </a:extLst>
              </p:cNvPr>
              <p:cNvSpPr txBox="1"/>
              <p:nvPr/>
            </p:nvSpPr>
            <p:spPr>
              <a:xfrm>
                <a:off x="6092283" y="1209020"/>
                <a:ext cx="5670976" cy="5702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repeat {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algn="ctr"/>
                <a:endParaRPr lang="en-US" sz="2400" dirty="0">
                  <a:ea typeface="Cambria Math" panose="02040503050406030204" pitchFamily="18" charset="0"/>
                </a:endParaRPr>
              </a:p>
              <a:p>
                <a:pPr algn="ctr"/>
                <a:endParaRPr lang="en-US" sz="2400" dirty="0">
                  <a:ea typeface="Cambria Math" panose="02040503050406030204" pitchFamily="18" charset="0"/>
                </a:endParaRPr>
              </a:p>
              <a:p>
                <a:pPr algn="ctr"/>
                <a:endParaRPr lang="en-US" sz="240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400" dirty="0">
                    <a:ea typeface="Cambria Math" panose="02040503050406030204" pitchFamily="18" charset="0"/>
                  </a:rPr>
                  <a:t>…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algn="ctr"/>
                <a:r>
                  <a:rPr lang="en-US" sz="2400" dirty="0"/>
                  <a:t>Simultaneously update </a:t>
                </a:r>
                <a:r>
                  <a:rPr lang="en-US" sz="2400" b="1" i="1" dirty="0">
                    <a:solidFill>
                      <a:srgbClr val="00B0F0"/>
                    </a:solidFill>
                  </a:rPr>
                  <a:t>w</a:t>
                </a:r>
                <a:r>
                  <a:rPr lang="en-US" sz="2400" dirty="0">
                    <a:solidFill>
                      <a:srgbClr val="00B0F0"/>
                    </a:solidFill>
                  </a:rPr>
                  <a:t>,</a:t>
                </a:r>
                <a:r>
                  <a:rPr lang="en-US" sz="2400" i="1" dirty="0">
                    <a:solidFill>
                      <a:srgbClr val="00B0F0"/>
                    </a:solidFill>
                  </a:rPr>
                  <a:t> b</a:t>
                </a:r>
                <a:endParaRPr lang="en-US" sz="2400" dirty="0"/>
              </a:p>
              <a:p>
                <a:r>
                  <a:rPr lang="en-US" sz="2400" dirty="0"/>
                  <a:t>}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26F294-C654-524F-D215-3EF46039D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283" y="1209020"/>
                <a:ext cx="5670976" cy="5702330"/>
              </a:xfrm>
              <a:prstGeom prst="rect">
                <a:avLst/>
              </a:prstGeom>
              <a:blipFill>
                <a:blip r:embed="rId3"/>
                <a:stretch>
                  <a:fillRect l="-1611" t="-855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450FB3-F140-20AF-33B5-21D2BED9F09A}"/>
                  </a:ext>
                </a:extLst>
              </p:cNvPr>
              <p:cNvSpPr txBox="1"/>
              <p:nvPr/>
            </p:nvSpPr>
            <p:spPr>
              <a:xfrm>
                <a:off x="8601644" y="2908111"/>
                <a:ext cx="2489510" cy="6643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450FB3-F140-20AF-33B5-21D2BED9F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644" y="2908111"/>
                <a:ext cx="2489510" cy="6643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1BF397-98C6-7F98-DBB6-89F4B96E1A48}"/>
                  </a:ext>
                </a:extLst>
              </p:cNvPr>
              <p:cNvSpPr txBox="1"/>
              <p:nvPr/>
            </p:nvSpPr>
            <p:spPr>
              <a:xfrm>
                <a:off x="2056395" y="2977679"/>
                <a:ext cx="2489510" cy="6190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1BF397-98C6-7F98-DBB6-89F4B96E1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395" y="2977679"/>
                <a:ext cx="2489510" cy="6190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E311811C-98D3-6350-7AE4-58A2DF767BCC}"/>
              </a:ext>
            </a:extLst>
          </p:cNvPr>
          <p:cNvSpPr/>
          <p:nvPr/>
        </p:nvSpPr>
        <p:spPr>
          <a:xfrm rot="5400000">
            <a:off x="3413702" y="1189438"/>
            <a:ext cx="304800" cy="3230996"/>
          </a:xfrm>
          <a:prstGeom prst="rightBrace">
            <a:avLst>
              <a:gd name="adj1" fmla="val 11875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9C1DE441-0361-6F07-F1AE-C9E94C160AEB}"/>
              </a:ext>
            </a:extLst>
          </p:cNvPr>
          <p:cNvSpPr/>
          <p:nvPr/>
        </p:nvSpPr>
        <p:spPr>
          <a:xfrm rot="5400000">
            <a:off x="9693999" y="1160304"/>
            <a:ext cx="304800" cy="3230996"/>
          </a:xfrm>
          <a:prstGeom prst="rightBrace">
            <a:avLst>
              <a:gd name="adj1" fmla="val 11875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8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70D2BB-14BF-4E1E-A8E9-8C85B2F3589A}"/>
              </a:ext>
            </a:extLst>
          </p:cNvPr>
          <p:cNvSpPr txBox="1"/>
          <p:nvPr/>
        </p:nvSpPr>
        <p:spPr>
          <a:xfrm>
            <a:off x="4401864" y="3044281"/>
            <a:ext cx="3721724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Feature Scaling</a:t>
            </a:r>
          </a:p>
        </p:txBody>
      </p:sp>
    </p:spTree>
    <p:extLst>
      <p:ext uri="{BB962C8B-B14F-4D97-AF65-F5344CB8AC3E}">
        <p14:creationId xmlns:p14="http://schemas.microsoft.com/office/powerpoint/2010/main" val="2277887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EF1088-7039-48B5-9320-A3DF4C55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 and parameter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3D161FE-01CC-1973-D207-2D1B90AB8885}"/>
                  </a:ext>
                </a:extLst>
              </p:cNvPr>
              <p:cNvSpPr txBox="1"/>
              <p:nvPr/>
            </p:nvSpPr>
            <p:spPr>
              <a:xfrm>
                <a:off x="457200" y="990600"/>
                <a:ext cx="29776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3D161FE-01CC-1973-D207-2D1B90AB8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90600"/>
                <a:ext cx="297767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385D1EC-D76C-2F73-7366-496A9FBE5A35}"/>
                  </a:ext>
                </a:extLst>
              </p:cNvPr>
              <p:cNvSpPr txBox="1"/>
              <p:nvPr/>
            </p:nvSpPr>
            <p:spPr>
              <a:xfrm>
                <a:off x="4843780" y="990600"/>
                <a:ext cx="19509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: size (m</a:t>
                </a:r>
                <a:r>
                  <a:rPr lang="en-US" sz="2800" baseline="30000" dirty="0"/>
                  <a:t>2</a:t>
                </a:r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385D1EC-D76C-2F73-7366-496A9FBE5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780" y="990600"/>
                <a:ext cx="1950983" cy="523220"/>
              </a:xfrm>
              <a:prstGeom prst="rect">
                <a:avLst/>
              </a:prstGeom>
              <a:blipFill>
                <a:blip r:embed="rId3"/>
                <a:stretch>
                  <a:fillRect t="-11765" r="-5313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12D66B-0D76-0D27-1843-223315C79187}"/>
                  </a:ext>
                </a:extLst>
              </p:cNvPr>
              <p:cNvSpPr txBox="1"/>
              <p:nvPr/>
            </p:nvSpPr>
            <p:spPr>
              <a:xfrm>
                <a:off x="7924800" y="990600"/>
                <a:ext cx="24600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: # bedrooms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12D66B-0D76-0D27-1843-223315C79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990600"/>
                <a:ext cx="2460097" cy="523220"/>
              </a:xfrm>
              <a:prstGeom prst="rect">
                <a:avLst/>
              </a:prstGeom>
              <a:blipFill>
                <a:blip r:embed="rId4"/>
                <a:stretch>
                  <a:fillRect t="-11765" r="-3465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04F5D94F-33EE-096B-CD3E-5AF703BB759C}"/>
              </a:ext>
            </a:extLst>
          </p:cNvPr>
          <p:cNvSpPr txBox="1"/>
          <p:nvPr/>
        </p:nvSpPr>
        <p:spPr>
          <a:xfrm>
            <a:off x="4648200" y="1727688"/>
            <a:ext cx="2372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range: 15 - 600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027F912-AEAE-CD0B-21A5-0BD538C2908F}"/>
              </a:ext>
            </a:extLst>
          </p:cNvPr>
          <p:cNvSpPr txBox="1"/>
          <p:nvPr/>
        </p:nvSpPr>
        <p:spPr>
          <a:xfrm>
            <a:off x="8353929" y="1727688"/>
            <a:ext cx="1834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range: 0 - 5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55996A6-D9F2-5112-EF27-0CC1236A4AC6}"/>
                  </a:ext>
                </a:extLst>
              </p:cNvPr>
              <p:cNvSpPr txBox="1"/>
              <p:nvPr/>
            </p:nvSpPr>
            <p:spPr>
              <a:xfrm>
                <a:off x="457200" y="2586516"/>
                <a:ext cx="66831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House: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=600,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=5,</m:t>
                    </m:r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=100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Bil</m:t>
                    </m:r>
                    <m:r>
                      <a:rPr lang="en-US" sz="2800" b="0" i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KRW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55996A6-D9F2-5112-EF27-0CC1236A4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586516"/>
                <a:ext cx="6683112" cy="523220"/>
              </a:xfrm>
              <a:prstGeom prst="rect">
                <a:avLst/>
              </a:prstGeom>
              <a:blipFill>
                <a:blip r:embed="rId5"/>
                <a:stretch>
                  <a:fillRect l="-1825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B3CDBF4E-220C-4B36-8CD7-7B523A2A0FD2}"/>
              </a:ext>
            </a:extLst>
          </p:cNvPr>
          <p:cNvSpPr txBox="1"/>
          <p:nvPr/>
        </p:nvSpPr>
        <p:spPr>
          <a:xfrm>
            <a:off x="304800" y="1989298"/>
            <a:ext cx="1664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House Price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7CDDC6E-4BCC-5CD0-9FB5-E6E311E1A7CA}"/>
              </a:ext>
            </a:extLst>
          </p:cNvPr>
          <p:cNvCxnSpPr>
            <a:stCxn id="61" idx="0"/>
          </p:cNvCxnSpPr>
          <p:nvPr/>
        </p:nvCxnSpPr>
        <p:spPr>
          <a:xfrm flipH="1" flipV="1">
            <a:off x="762000" y="1529133"/>
            <a:ext cx="374919" cy="46016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B170F89-782F-5154-782C-D73BDEC9ED3A}"/>
                  </a:ext>
                </a:extLst>
              </p:cNvPr>
              <p:cNvSpPr txBox="1"/>
              <p:nvPr/>
            </p:nvSpPr>
            <p:spPr>
              <a:xfrm>
                <a:off x="3485587" y="3201864"/>
                <a:ext cx="46673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size of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,</a:t>
                </a:r>
                <a:r>
                  <a:rPr lang="en-US" sz="2800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B170F89-782F-5154-782C-D73BDEC9E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587" y="3201864"/>
                <a:ext cx="4667368" cy="523220"/>
              </a:xfrm>
              <a:prstGeom prst="rect">
                <a:avLst/>
              </a:prstGeom>
              <a:blipFill>
                <a:blip r:embed="rId6"/>
                <a:stretch>
                  <a:fillRect l="-2745" t="-10465" r="-1699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58B9649-A088-D67A-5DE8-1A040B9EE0C3}"/>
                  </a:ext>
                </a:extLst>
              </p:cNvPr>
              <p:cNvSpPr txBox="1"/>
              <p:nvPr/>
            </p:nvSpPr>
            <p:spPr>
              <a:xfrm>
                <a:off x="898938" y="3931052"/>
                <a:ext cx="349403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=1,  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58B9649-A088-D67A-5DE8-1A040B9EE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938" y="3931052"/>
                <a:ext cx="349403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F46BAEB-1787-2082-7D32-86C47160377E}"/>
                  </a:ext>
                </a:extLst>
              </p:cNvPr>
              <p:cNvSpPr txBox="1"/>
              <p:nvPr/>
            </p:nvSpPr>
            <p:spPr>
              <a:xfrm>
                <a:off x="813658" y="4572000"/>
                <a:ext cx="3664593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600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28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b="0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600.5 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Bil</m:t>
                      </m:r>
                      <m:r>
                        <a:rPr lang="en-US" sz="28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KRW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F46BAEB-1787-2082-7D32-86C471603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58" y="4572000"/>
                <a:ext cx="3664593" cy="9541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65652F1-07E4-8E10-4FBB-BEB0106A18E7}"/>
                  </a:ext>
                </a:extLst>
              </p:cNvPr>
              <p:cNvSpPr txBox="1"/>
              <p:nvPr/>
            </p:nvSpPr>
            <p:spPr>
              <a:xfrm>
                <a:off x="7105540" y="3931052"/>
                <a:ext cx="349403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=0.1,  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65652F1-07E4-8E10-4FBB-BEB0106A1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540" y="3931052"/>
                <a:ext cx="349403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F2B23A1-F089-A0B1-7BF6-9A34D5566649}"/>
                  </a:ext>
                </a:extLst>
              </p:cNvPr>
              <p:cNvSpPr txBox="1"/>
              <p:nvPr/>
            </p:nvSpPr>
            <p:spPr>
              <a:xfrm>
                <a:off x="7020260" y="4572000"/>
                <a:ext cx="3664593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28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600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65 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Bil</m:t>
                      </m:r>
                      <m:r>
                        <a:rPr lang="en-US" sz="280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KRW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F2B23A1-F089-A0B1-7BF6-9A34D5566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60" y="4572000"/>
                <a:ext cx="3664593" cy="95410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0FF525C-A993-85B8-CD39-9EB165F05DC2}"/>
              </a:ext>
            </a:extLst>
          </p:cNvPr>
          <p:cNvCxnSpPr/>
          <p:nvPr/>
        </p:nvCxnSpPr>
        <p:spPr>
          <a:xfrm>
            <a:off x="5715000" y="4113607"/>
            <a:ext cx="0" cy="19061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CFC3FE1-DD24-00F4-6A54-B02F8C54E3DD}"/>
              </a:ext>
            </a:extLst>
          </p:cNvPr>
          <p:cNvSpPr txBox="1"/>
          <p:nvPr/>
        </p:nvSpPr>
        <p:spPr>
          <a:xfrm>
            <a:off x="7517030" y="5605790"/>
            <a:ext cx="2671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More reasonable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A32CCE2-8CAD-3842-8C69-0ECCBB0C2A1A}"/>
              </a:ext>
            </a:extLst>
          </p:cNvPr>
          <p:cNvSpPr txBox="1"/>
          <p:nvPr/>
        </p:nvSpPr>
        <p:spPr>
          <a:xfrm>
            <a:off x="1893857" y="5574377"/>
            <a:ext cx="1504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Too large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A198021-AE9F-53C9-3A86-63B3BF7F93B8}"/>
              </a:ext>
            </a:extLst>
          </p:cNvPr>
          <p:cNvSpPr txBox="1"/>
          <p:nvPr/>
        </p:nvSpPr>
        <p:spPr>
          <a:xfrm>
            <a:off x="2394359" y="6305403"/>
            <a:ext cx="8800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solidFill>
                  <a:srgbClr val="00B0F0"/>
                </a:solidFill>
              </a:rPr>
              <a:t>w</a:t>
            </a:r>
            <a:r>
              <a:rPr lang="en-US" sz="2400" i="1" baseline="-25000" dirty="0" err="1">
                <a:solidFill>
                  <a:srgbClr val="00B0F0"/>
                </a:solidFill>
              </a:rPr>
              <a:t>j</a:t>
            </a:r>
            <a:r>
              <a:rPr lang="en-US" sz="2400" dirty="0"/>
              <a:t> of the feature with larger range will tend to be small and vice versa</a:t>
            </a:r>
            <a:endParaRPr lang="en-US" sz="2400" i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79E047-9D86-1604-A567-95EE28D0C704}"/>
                  </a:ext>
                </a:extLst>
              </p14:cNvPr>
              <p14:cNvContentPartPr/>
              <p14:nvPr/>
            </p14:nvContentPartPr>
            <p14:xfrm>
              <a:off x="4300200" y="2712960"/>
              <a:ext cx="278640" cy="367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79E047-9D86-1604-A567-95EE28D0C70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290840" y="2703600"/>
                <a:ext cx="297360" cy="38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7878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EF1088-7039-48B5-9320-A3DF4C55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 and parameter values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12D66B-0D76-0D27-1843-223315C79187}"/>
              </a:ext>
            </a:extLst>
          </p:cNvPr>
          <p:cNvSpPr txBox="1"/>
          <p:nvPr/>
        </p:nvSpPr>
        <p:spPr>
          <a:xfrm>
            <a:off x="646366" y="3541309"/>
            <a:ext cx="1927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# bedrooms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8AA933D1-97EB-84D8-3211-249C08E02F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4210727"/>
                  </p:ext>
                </p:extLst>
              </p:nvPr>
            </p:nvGraphicFramePr>
            <p:xfrm>
              <a:off x="2032000" y="719666"/>
              <a:ext cx="8127999" cy="140106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53637005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99261088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9266302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Size of feature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Size of feature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81594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size (m</a:t>
                          </a:r>
                          <a:r>
                            <a:rPr lang="en-US" sz="2400" baseline="30000" dirty="0"/>
                            <a:t>2</a:t>
                          </a:r>
                          <a:r>
                            <a:rPr lang="en-US" sz="240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98918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# bedrooms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81450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8AA933D1-97EB-84D8-3211-249C08E02F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4210727"/>
                  </p:ext>
                </p:extLst>
              </p:nvPr>
            </p:nvGraphicFramePr>
            <p:xfrm>
              <a:off x="2032000" y="719666"/>
              <a:ext cx="8127999" cy="140106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53637005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99261088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926630210"/>
                        </a:ext>
                      </a:extLst>
                    </a:gridCol>
                  </a:tblGrid>
                  <a:tr h="486664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50" t="-8750" r="-100676" b="-21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8750" r="-449" b="-21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81594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size (m</a:t>
                          </a:r>
                          <a:r>
                            <a:rPr lang="en-US" sz="2400" baseline="30000" dirty="0"/>
                            <a:t>2</a:t>
                          </a:r>
                          <a:r>
                            <a:rPr lang="en-US" sz="240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989182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# bedrooms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814503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CF820B3-DD7C-8457-9996-503B67220160}"/>
              </a:ext>
            </a:extLst>
          </p:cNvPr>
          <p:cNvCxnSpPr/>
          <p:nvPr/>
        </p:nvCxnSpPr>
        <p:spPr>
          <a:xfrm flipV="1">
            <a:off x="7833677" y="2895600"/>
            <a:ext cx="0" cy="3301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DCA6C6C-B947-4CB7-EA21-2DA57E6C3A3C}"/>
              </a:ext>
            </a:extLst>
          </p:cNvPr>
          <p:cNvCxnSpPr/>
          <p:nvPr/>
        </p:nvCxnSpPr>
        <p:spPr>
          <a:xfrm>
            <a:off x="7502445" y="5914916"/>
            <a:ext cx="29064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E7C0975-B6DB-FB70-117C-692C829BE39A}"/>
                  </a:ext>
                </a:extLst>
              </p:cNvPr>
              <p:cNvSpPr txBox="1"/>
              <p:nvPr/>
            </p:nvSpPr>
            <p:spPr>
              <a:xfrm>
                <a:off x="6947708" y="3084357"/>
                <a:ext cx="6861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E7C0975-B6DB-FB70-117C-692C829BE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708" y="3084357"/>
                <a:ext cx="6861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6EC66134-2A22-3D00-40CE-74A28E4F2B52}"/>
              </a:ext>
            </a:extLst>
          </p:cNvPr>
          <p:cNvSpPr/>
          <p:nvPr/>
        </p:nvSpPr>
        <p:spPr>
          <a:xfrm>
            <a:off x="9166037" y="4274800"/>
            <a:ext cx="124441" cy="311102"/>
          </a:xfrm>
          <a:prstGeom prst="ellipse">
            <a:avLst/>
          </a:prstGeom>
          <a:noFill/>
          <a:ln w="38100">
            <a:solidFill>
              <a:srgbClr val="7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6D5DAE4-A38A-0E6C-E8FC-85DE10D0C882}"/>
              </a:ext>
            </a:extLst>
          </p:cNvPr>
          <p:cNvSpPr/>
          <p:nvPr/>
        </p:nvSpPr>
        <p:spPr>
          <a:xfrm>
            <a:off x="9025465" y="4083529"/>
            <a:ext cx="405585" cy="693643"/>
          </a:xfrm>
          <a:prstGeom prst="ellipse">
            <a:avLst/>
          </a:prstGeom>
          <a:noFill/>
          <a:ln w="38100">
            <a:solidFill>
              <a:srgbClr val="7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999345-BC42-1789-60B0-D48ADB78A31C}"/>
              </a:ext>
            </a:extLst>
          </p:cNvPr>
          <p:cNvSpPr/>
          <p:nvPr/>
        </p:nvSpPr>
        <p:spPr>
          <a:xfrm>
            <a:off x="8881748" y="3936378"/>
            <a:ext cx="693019" cy="987944"/>
          </a:xfrm>
          <a:prstGeom prst="ellipse">
            <a:avLst/>
          </a:prstGeom>
          <a:noFill/>
          <a:ln w="38100">
            <a:solidFill>
              <a:srgbClr val="B3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81FA75-AB74-FE66-8083-8759ED5280EC}"/>
              </a:ext>
            </a:extLst>
          </p:cNvPr>
          <p:cNvSpPr/>
          <p:nvPr/>
        </p:nvSpPr>
        <p:spPr>
          <a:xfrm>
            <a:off x="8748891" y="3760337"/>
            <a:ext cx="958733" cy="1340027"/>
          </a:xfrm>
          <a:prstGeom prst="ellipse">
            <a:avLst/>
          </a:prstGeom>
          <a:noFill/>
          <a:ln w="38100">
            <a:solidFill>
              <a:srgbClr val="D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FCC076B-3130-A036-A49F-A4CA8D4706FD}"/>
              </a:ext>
            </a:extLst>
          </p:cNvPr>
          <p:cNvSpPr/>
          <p:nvPr/>
        </p:nvSpPr>
        <p:spPr>
          <a:xfrm>
            <a:off x="8569757" y="3546022"/>
            <a:ext cx="1317002" cy="1768657"/>
          </a:xfrm>
          <a:prstGeom prst="ellipse">
            <a:avLst/>
          </a:prstGeom>
          <a:noFill/>
          <a:ln w="38100">
            <a:solidFill>
              <a:srgbClr val="FF5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721CE9-CFBD-ACE7-002B-307BA89CE768}"/>
              </a:ext>
            </a:extLst>
          </p:cNvPr>
          <p:cNvSpPr/>
          <p:nvPr/>
        </p:nvSpPr>
        <p:spPr>
          <a:xfrm>
            <a:off x="8408444" y="3328826"/>
            <a:ext cx="1639626" cy="2203049"/>
          </a:xfrm>
          <a:prstGeom prst="ellipse">
            <a:avLst/>
          </a:prstGeom>
          <a:noFill/>
          <a:ln w="38100">
            <a:solidFill>
              <a:srgbClr val="B9FF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A6ED4F8-9DEE-7871-09C4-A6511989D6FF}"/>
              </a:ext>
            </a:extLst>
          </p:cNvPr>
          <p:cNvSpPr/>
          <p:nvPr/>
        </p:nvSpPr>
        <p:spPr>
          <a:xfrm>
            <a:off x="8156413" y="2979781"/>
            <a:ext cx="2143690" cy="2901140"/>
          </a:xfrm>
          <a:prstGeom prst="ellipse">
            <a:avLst/>
          </a:prstGeom>
          <a:noFill/>
          <a:ln w="38100">
            <a:solidFill>
              <a:srgbClr val="1717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D945150-B4DF-58F1-89BF-6293A64D21C7}"/>
                  </a:ext>
                </a:extLst>
              </p:cNvPr>
              <p:cNvSpPr txBox="1"/>
              <p:nvPr/>
            </p:nvSpPr>
            <p:spPr>
              <a:xfrm>
                <a:off x="9886759" y="5999133"/>
                <a:ext cx="6778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D945150-B4DF-58F1-89BF-6293A64D2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6759" y="5999133"/>
                <a:ext cx="67787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A92792-A96C-9CE1-6EFA-372DD98F1B87}"/>
                  </a:ext>
                </a:extLst>
              </p:cNvPr>
              <p:cNvSpPr txBox="1"/>
              <p:nvPr/>
            </p:nvSpPr>
            <p:spPr>
              <a:xfrm>
                <a:off x="10781146" y="2491096"/>
                <a:ext cx="97787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00B0F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A92792-A96C-9CE1-6EFA-372DD98F1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146" y="2491096"/>
                <a:ext cx="97787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EA93C1B-B022-5160-0815-E6524DA174F4}"/>
              </a:ext>
            </a:extLst>
          </p:cNvPr>
          <p:cNvCxnSpPr/>
          <p:nvPr/>
        </p:nvCxnSpPr>
        <p:spPr>
          <a:xfrm flipV="1">
            <a:off x="2778722" y="2779602"/>
            <a:ext cx="0" cy="3301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EFE54DB-4982-B309-EEE2-D0B38FEF74DA}"/>
              </a:ext>
            </a:extLst>
          </p:cNvPr>
          <p:cNvCxnSpPr/>
          <p:nvPr/>
        </p:nvCxnSpPr>
        <p:spPr>
          <a:xfrm>
            <a:off x="2447490" y="5798918"/>
            <a:ext cx="29064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159DE43-F1B3-6B09-DDE6-46931FD12467}"/>
                  </a:ext>
                </a:extLst>
              </p:cNvPr>
              <p:cNvSpPr txBox="1"/>
              <p:nvPr/>
            </p:nvSpPr>
            <p:spPr>
              <a:xfrm>
                <a:off x="1519232" y="2836234"/>
                <a:ext cx="11938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159DE43-F1B3-6B09-DDE6-46931FD12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232" y="2836234"/>
                <a:ext cx="11938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130F3F9-01B2-9286-BD40-FC7A8DA286CA}"/>
                  </a:ext>
                </a:extLst>
              </p:cNvPr>
              <p:cNvSpPr txBox="1"/>
              <p:nvPr/>
            </p:nvSpPr>
            <p:spPr>
              <a:xfrm>
                <a:off x="5151888" y="5914321"/>
                <a:ext cx="11938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130F3F9-01B2-9286-BD40-FC7A8DA28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888" y="5914321"/>
                <a:ext cx="119380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0DF08EAB-117C-6B3D-48EA-33BF59B4A783}"/>
              </a:ext>
            </a:extLst>
          </p:cNvPr>
          <p:cNvSpPr txBox="1"/>
          <p:nvPr/>
        </p:nvSpPr>
        <p:spPr>
          <a:xfrm>
            <a:off x="2381801" y="5807513"/>
            <a:ext cx="39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A0305B-2DFA-23C0-9255-C063C9923D45}"/>
              </a:ext>
            </a:extLst>
          </p:cNvPr>
          <p:cNvSpPr txBox="1"/>
          <p:nvPr/>
        </p:nvSpPr>
        <p:spPr>
          <a:xfrm>
            <a:off x="2381801" y="5102124"/>
            <a:ext cx="39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FBB3B6-45DA-5E19-013D-8C4BF610E314}"/>
              </a:ext>
            </a:extLst>
          </p:cNvPr>
          <p:cNvSpPr txBox="1"/>
          <p:nvPr/>
        </p:nvSpPr>
        <p:spPr>
          <a:xfrm>
            <a:off x="3155050" y="5832913"/>
            <a:ext cx="677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15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011D3EB-F3D6-DC45-21AE-C99E8C0E6D08}"/>
              </a:ext>
            </a:extLst>
          </p:cNvPr>
          <p:cNvSpPr txBox="1"/>
          <p:nvPr/>
        </p:nvSpPr>
        <p:spPr>
          <a:xfrm>
            <a:off x="4613606" y="5850264"/>
            <a:ext cx="677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600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808B1CD-E482-ADCA-5F69-AA8422D6C608}"/>
              </a:ext>
            </a:extLst>
          </p:cNvPr>
          <p:cNvCxnSpPr>
            <a:cxnSpLocks/>
          </p:cNvCxnSpPr>
          <p:nvPr/>
        </p:nvCxnSpPr>
        <p:spPr>
          <a:xfrm>
            <a:off x="2617688" y="5815877"/>
            <a:ext cx="33893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294B34D-794A-586E-479C-18CB09B4BC3A}"/>
              </a:ext>
            </a:extLst>
          </p:cNvPr>
          <p:cNvCxnSpPr>
            <a:cxnSpLocks/>
          </p:cNvCxnSpPr>
          <p:nvPr/>
        </p:nvCxnSpPr>
        <p:spPr>
          <a:xfrm>
            <a:off x="2638325" y="5332956"/>
            <a:ext cx="33893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CB3D277-893E-4743-EDDA-01146C08CCF5}"/>
              </a:ext>
            </a:extLst>
          </p:cNvPr>
          <p:cNvCxnSpPr>
            <a:cxnSpLocks/>
          </p:cNvCxnSpPr>
          <p:nvPr/>
        </p:nvCxnSpPr>
        <p:spPr>
          <a:xfrm>
            <a:off x="3388004" y="5603559"/>
            <a:ext cx="1" cy="3383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DA40791-4C60-F11B-2D43-BE1AF371B6AB}"/>
              </a:ext>
            </a:extLst>
          </p:cNvPr>
          <p:cNvCxnSpPr>
            <a:cxnSpLocks/>
          </p:cNvCxnSpPr>
          <p:nvPr/>
        </p:nvCxnSpPr>
        <p:spPr>
          <a:xfrm>
            <a:off x="4952544" y="5603559"/>
            <a:ext cx="1" cy="3383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87BA3220-7B87-49A5-8324-94826BED884C}"/>
              </a:ext>
            </a:extLst>
          </p:cNvPr>
          <p:cNvSpPr/>
          <p:nvPr/>
        </p:nvSpPr>
        <p:spPr>
          <a:xfrm>
            <a:off x="3534980" y="5589914"/>
            <a:ext cx="91440" cy="914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402BD36-2BE5-F245-4E50-BB1CE6434CC5}"/>
              </a:ext>
            </a:extLst>
          </p:cNvPr>
          <p:cNvSpPr/>
          <p:nvPr/>
        </p:nvSpPr>
        <p:spPr>
          <a:xfrm>
            <a:off x="3633199" y="5404152"/>
            <a:ext cx="91440" cy="914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EC459D3-9261-37F8-5A75-6AAE113E6A62}"/>
              </a:ext>
            </a:extLst>
          </p:cNvPr>
          <p:cNvSpPr/>
          <p:nvPr/>
        </p:nvSpPr>
        <p:spPr>
          <a:xfrm>
            <a:off x="3965358" y="5609799"/>
            <a:ext cx="91440" cy="914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08B6786-7F1C-3694-2326-5B8A3FE8B2AD}"/>
              </a:ext>
            </a:extLst>
          </p:cNvPr>
          <p:cNvSpPr/>
          <p:nvPr/>
        </p:nvSpPr>
        <p:spPr>
          <a:xfrm>
            <a:off x="4404005" y="5340652"/>
            <a:ext cx="91440" cy="914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302387F-C210-CD8E-812D-78147E98C945}"/>
              </a:ext>
            </a:extLst>
          </p:cNvPr>
          <p:cNvSpPr/>
          <p:nvPr/>
        </p:nvSpPr>
        <p:spPr>
          <a:xfrm>
            <a:off x="4297325" y="5510095"/>
            <a:ext cx="91440" cy="914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9F3505A-CB00-F2EA-4D67-5678DDC7E4AE}"/>
              </a:ext>
            </a:extLst>
          </p:cNvPr>
          <p:cNvSpPr/>
          <p:nvPr/>
        </p:nvSpPr>
        <p:spPr>
          <a:xfrm>
            <a:off x="4699737" y="5601535"/>
            <a:ext cx="91440" cy="914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45EFDAF-17DE-85BC-8A8C-E1FF42EA6CB6}"/>
              </a:ext>
            </a:extLst>
          </p:cNvPr>
          <p:cNvSpPr/>
          <p:nvPr/>
        </p:nvSpPr>
        <p:spPr>
          <a:xfrm>
            <a:off x="4047374" y="5331099"/>
            <a:ext cx="91440" cy="914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05CE35E-9D0B-A539-DA43-6CDF9D094D2F}"/>
              </a:ext>
            </a:extLst>
          </p:cNvPr>
          <p:cNvSpPr/>
          <p:nvPr/>
        </p:nvSpPr>
        <p:spPr>
          <a:xfrm>
            <a:off x="4782526" y="5418655"/>
            <a:ext cx="91440" cy="914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4F25BEA-46FE-A893-4C1E-D8A2DFCD3A0B}"/>
              </a:ext>
            </a:extLst>
          </p:cNvPr>
          <p:cNvSpPr/>
          <p:nvPr/>
        </p:nvSpPr>
        <p:spPr>
          <a:xfrm>
            <a:off x="4471953" y="5575781"/>
            <a:ext cx="91440" cy="914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0E09CD7-A64F-25F6-5EA4-50FFBE7CFD83}"/>
              </a:ext>
            </a:extLst>
          </p:cNvPr>
          <p:cNvSpPr/>
          <p:nvPr/>
        </p:nvSpPr>
        <p:spPr>
          <a:xfrm>
            <a:off x="3900727" y="5442639"/>
            <a:ext cx="91440" cy="914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8FBAA62-8A93-EE80-F965-A49150294687}"/>
              </a:ext>
            </a:extLst>
          </p:cNvPr>
          <p:cNvSpPr/>
          <p:nvPr/>
        </p:nvSpPr>
        <p:spPr>
          <a:xfrm>
            <a:off x="3773936" y="5292417"/>
            <a:ext cx="91440" cy="914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572F1DC-2821-B064-BFBB-F6FB6B0C2B10}"/>
              </a:ext>
            </a:extLst>
          </p:cNvPr>
          <p:cNvCxnSpPr/>
          <p:nvPr/>
        </p:nvCxnSpPr>
        <p:spPr>
          <a:xfrm>
            <a:off x="4989683" y="1420198"/>
            <a:ext cx="1868317" cy="0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8B6F72C-E552-5C99-0B1C-6279FA13B95F}"/>
              </a:ext>
            </a:extLst>
          </p:cNvPr>
          <p:cNvCxnSpPr/>
          <p:nvPr/>
        </p:nvCxnSpPr>
        <p:spPr>
          <a:xfrm>
            <a:off x="7814732" y="1981200"/>
            <a:ext cx="1868317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9EAE183-D606-54B9-D704-2300FD7290C6}"/>
              </a:ext>
            </a:extLst>
          </p:cNvPr>
          <p:cNvCxnSpPr/>
          <p:nvPr/>
        </p:nvCxnSpPr>
        <p:spPr>
          <a:xfrm>
            <a:off x="7921081" y="1460838"/>
            <a:ext cx="685800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CEBF7EA-B793-88BA-E96B-4B790041C5E7}"/>
              </a:ext>
            </a:extLst>
          </p:cNvPr>
          <p:cNvCxnSpPr/>
          <p:nvPr/>
        </p:nvCxnSpPr>
        <p:spPr>
          <a:xfrm>
            <a:off x="4989683" y="1905000"/>
            <a:ext cx="685800" cy="0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79970CA-4099-B7F1-7679-510BFBA62B74}"/>
              </a:ext>
            </a:extLst>
          </p:cNvPr>
          <p:cNvSpPr txBox="1"/>
          <p:nvPr/>
        </p:nvSpPr>
        <p:spPr>
          <a:xfrm>
            <a:off x="10312857" y="3014316"/>
            <a:ext cx="17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Contour plot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DF48D6B-5147-DA82-C538-7C0D67D1D1B2}"/>
              </a:ext>
            </a:extLst>
          </p:cNvPr>
          <p:cNvSpPr txBox="1"/>
          <p:nvPr/>
        </p:nvSpPr>
        <p:spPr>
          <a:xfrm>
            <a:off x="3203196" y="6260743"/>
            <a:ext cx="16157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/>
              <a:t>size (m</a:t>
            </a:r>
            <a:r>
              <a:rPr lang="en-US" sz="2800" baseline="30000" dirty="0"/>
              <a:t>2</a:t>
            </a:r>
            <a:r>
              <a:rPr lang="en-US" sz="2800" dirty="0"/>
              <a:t>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25E4ED9-E875-6A4F-AE0A-9897B542EFE4}"/>
                  </a:ext>
                </a:extLst>
              </p14:cNvPr>
              <p14:cNvContentPartPr/>
              <p14:nvPr/>
            </p14:nvContentPartPr>
            <p14:xfrm>
              <a:off x="8642520" y="4419000"/>
              <a:ext cx="701280" cy="1251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25E4ED9-E875-6A4F-AE0A-9897B542EFE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33160" y="4409640"/>
                <a:ext cx="720000" cy="127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2326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EF1088-7039-48B5-9320-A3DF4C55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Z-score normalization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D2AF1-3851-43E7-BC05-790B0BE53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BBB70ED-2129-2C64-4703-0F4118521674}"/>
              </a:ext>
            </a:extLst>
          </p:cNvPr>
          <p:cNvGrpSpPr>
            <a:grpSpLocks noChangeAspect="1"/>
          </p:cNvGrpSpPr>
          <p:nvPr/>
        </p:nvGrpSpPr>
        <p:grpSpPr>
          <a:xfrm>
            <a:off x="1342085" y="951593"/>
            <a:ext cx="3245052" cy="2388925"/>
            <a:chOff x="1536531" y="1095980"/>
            <a:chExt cx="3639149" cy="2679049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26EA3454-4066-C385-B87B-2F3EF5AE7155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2446033" y="1095980"/>
              <a:ext cx="0" cy="23840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6AC887D-9691-817D-D531-2270742E2884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206844" y="3276286"/>
              <a:ext cx="209882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EA102009-3860-ACA3-AA02-852BF9BA91A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536531" y="1136875"/>
                  <a:ext cx="862066" cy="37782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EA102009-3860-ACA3-AA02-852BF9BA91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6531" y="1136875"/>
                  <a:ext cx="862066" cy="377827"/>
                </a:xfrm>
                <a:prstGeom prst="rect">
                  <a:avLst/>
                </a:prstGeom>
                <a:blipFill>
                  <a:blip r:embed="rId2"/>
                  <a:stretch>
                    <a:fillRect b="-3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2B53B98-6791-5522-E6C4-FF54EC275C8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4313614" y="3313364"/>
                  <a:ext cx="862066" cy="37782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2B53B98-6791-5522-E6C4-FF54EC275C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3614" y="3313364"/>
                  <a:ext cx="862066" cy="377827"/>
                </a:xfrm>
                <a:prstGeom prst="rect">
                  <a:avLst/>
                </a:prstGeom>
                <a:blipFill>
                  <a:blip r:embed="rId3"/>
                  <a:stretch>
                    <a:fillRect b="-33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EC5AC05-825E-4FB9-BD04-8A5704BA15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59409" y="3282493"/>
              <a:ext cx="286624" cy="333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5164385-3279-2875-9907-2CFDC86F08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007333" y="2631195"/>
              <a:ext cx="286624" cy="333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F3E3998-D827-6FE0-7FAF-E5F43659388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17785" y="3300835"/>
              <a:ext cx="8286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15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EAD9A97-AA7D-DCE2-08C6-D9773A20B09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71037" y="3313364"/>
              <a:ext cx="8286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600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00B9E47-4F93-F62C-85DE-A6894B659810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329747" y="3288532"/>
              <a:ext cx="244754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826AA2A-EF3E-15BB-1272-7F1D3BB3C62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344649" y="2939806"/>
              <a:ext cx="244754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25320D7-BBB8-24F4-506A-E5C76F7C2F0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886007" y="3135214"/>
              <a:ext cx="1" cy="24431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AFDAC12-81F0-79EC-99B6-8FDFBBF7280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015791" y="3135214"/>
              <a:ext cx="1" cy="24431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F9BCCCE0-F87B-04BA-A2D8-0E5503A6BF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92141" y="3125360"/>
              <a:ext cx="66031" cy="6603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A35EB95-48C2-ABC2-1AEC-3ECC05B9DC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3067" y="2991218"/>
              <a:ext cx="66031" cy="6603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EE3AAA3-6862-3F74-A132-B7F75B2BBD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02925" y="3139720"/>
              <a:ext cx="66031" cy="6603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CA41628-34E9-B549-CEEA-B34A840CEE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19681" y="2945363"/>
              <a:ext cx="66031" cy="6603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DCC8AF4-6F80-C80A-0934-953A2BF027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42645" y="3067721"/>
              <a:ext cx="66031" cy="6603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AD8CBFD-C678-687F-081E-2736B0AC24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3234" y="3133752"/>
              <a:ext cx="66031" cy="6603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1A7D828-266E-A959-947E-132BA1E3AC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2151" y="2938465"/>
              <a:ext cx="66031" cy="6603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DFCDF34-2AAF-0FA4-138E-72FF97A3D2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3018" y="3001691"/>
              <a:ext cx="66031" cy="6603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C149B44-FD7B-5B7A-8B98-7E0D35275B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68747" y="3115155"/>
              <a:ext cx="66031" cy="6603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A08529B-A5B4-1048-74BD-DF1C59CDF5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6254" y="3019010"/>
              <a:ext cx="66031" cy="6603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02661AF-795D-0F6A-8142-2B1AED49B9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64696" y="2910532"/>
              <a:ext cx="66031" cy="6603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3E6710E1-C2FA-0E7B-AC1F-BECCB762ED39}"/>
              </a:ext>
            </a:extLst>
          </p:cNvPr>
          <p:cNvSpPr txBox="1"/>
          <p:nvPr/>
        </p:nvSpPr>
        <p:spPr>
          <a:xfrm>
            <a:off x="220340" y="1625290"/>
            <a:ext cx="1676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# bedrooms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95FBEEE-8221-D7F8-D238-897C5FD6A4DA}"/>
              </a:ext>
            </a:extLst>
          </p:cNvPr>
          <p:cNvSpPr txBox="1"/>
          <p:nvPr/>
        </p:nvSpPr>
        <p:spPr>
          <a:xfrm>
            <a:off x="2421201" y="3380441"/>
            <a:ext cx="16157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size (m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8E717F1-9CA3-146D-244B-EF627A9B9B29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2502163" y="4267722"/>
            <a:ext cx="0" cy="21258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79C0D95-DCDB-2EDA-0309-7ECECC6D9663}"/>
              </a:ext>
            </a:extLst>
          </p:cNvPr>
          <p:cNvCxnSpPr>
            <a:cxnSpLocks noChangeAspect="1"/>
          </p:cNvCxnSpPr>
          <p:nvPr/>
        </p:nvCxnSpPr>
        <p:spPr>
          <a:xfrm>
            <a:off x="1566397" y="5330668"/>
            <a:ext cx="1871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7A67322-7DC7-B3CD-7FA1-E5E174D30A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548247" y="3922915"/>
                <a:ext cx="768710" cy="3369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7A67322-7DC7-B3CD-7FA1-E5E174D30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247" y="3922915"/>
                <a:ext cx="768710" cy="336911"/>
              </a:xfrm>
              <a:prstGeom prst="rect">
                <a:avLst/>
              </a:prstGeom>
              <a:blipFill>
                <a:blip r:embed="rId4"/>
                <a:stretch>
                  <a:fillRect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6D941C1-1259-D7EC-A17C-409B2054E2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29996" y="5060410"/>
                <a:ext cx="768710" cy="3369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6D941C1-1259-D7EC-A17C-409B2054E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996" y="5060410"/>
                <a:ext cx="768710" cy="336911"/>
              </a:xfrm>
              <a:prstGeom prst="rect">
                <a:avLst/>
              </a:prstGeom>
              <a:blipFill>
                <a:blip r:embed="rId5"/>
                <a:stretch>
                  <a:fillRect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extBox 93">
            <a:extLst>
              <a:ext uri="{FF2B5EF4-FFF2-40B4-BE49-F238E27FC236}">
                <a16:creationId xmlns:a16="http://schemas.microsoft.com/office/drawing/2014/main" id="{64005075-7EE9-82DB-F2B1-91EA451A61AC}"/>
              </a:ext>
            </a:extLst>
          </p:cNvPr>
          <p:cNvSpPr txBox="1">
            <a:spLocks noChangeAspect="1"/>
          </p:cNvSpPr>
          <p:nvPr/>
        </p:nvSpPr>
        <p:spPr>
          <a:xfrm>
            <a:off x="1413997" y="5460833"/>
            <a:ext cx="677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-3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193C06F-0FD4-5B6F-2C31-CB7BA1604CFE}"/>
              </a:ext>
            </a:extLst>
          </p:cNvPr>
          <p:cNvSpPr txBox="1">
            <a:spLocks noChangeAspect="1"/>
          </p:cNvSpPr>
          <p:nvPr/>
        </p:nvSpPr>
        <p:spPr>
          <a:xfrm>
            <a:off x="2118801" y="4202815"/>
            <a:ext cx="255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986DABF-8CAF-B07A-54E4-96FDCD7E3EB6}"/>
              </a:ext>
            </a:extLst>
          </p:cNvPr>
          <p:cNvSpPr txBox="1">
            <a:spLocks noChangeAspect="1"/>
          </p:cNvSpPr>
          <p:nvPr/>
        </p:nvSpPr>
        <p:spPr>
          <a:xfrm>
            <a:off x="3116755" y="5416566"/>
            <a:ext cx="738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3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6668A55-B214-C2DF-0D0F-22BA9E500F21}"/>
              </a:ext>
            </a:extLst>
          </p:cNvPr>
          <p:cNvCxnSpPr>
            <a:cxnSpLocks noChangeAspect="1"/>
          </p:cNvCxnSpPr>
          <p:nvPr/>
        </p:nvCxnSpPr>
        <p:spPr>
          <a:xfrm>
            <a:off x="2400853" y="6202173"/>
            <a:ext cx="21824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875A21F-6B1C-8908-D587-A2D65C2CE943}"/>
              </a:ext>
            </a:extLst>
          </p:cNvPr>
          <p:cNvCxnSpPr>
            <a:cxnSpLocks noChangeAspect="1"/>
          </p:cNvCxnSpPr>
          <p:nvPr/>
        </p:nvCxnSpPr>
        <p:spPr>
          <a:xfrm>
            <a:off x="2419588" y="4478005"/>
            <a:ext cx="18307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343627A-5106-0D80-FECD-481B931A274C}"/>
              </a:ext>
            </a:extLst>
          </p:cNvPr>
          <p:cNvCxnSpPr>
            <a:cxnSpLocks noChangeAspect="1"/>
          </p:cNvCxnSpPr>
          <p:nvPr/>
        </p:nvCxnSpPr>
        <p:spPr>
          <a:xfrm>
            <a:off x="3242797" y="5228866"/>
            <a:ext cx="1" cy="21785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84BD3AB7-17B6-25B2-A36F-74E89E64B4A6}"/>
              </a:ext>
            </a:extLst>
          </p:cNvPr>
          <p:cNvSpPr>
            <a:spLocks/>
          </p:cNvSpPr>
          <p:nvPr/>
        </p:nvSpPr>
        <p:spPr>
          <a:xfrm>
            <a:off x="1930872" y="5781884"/>
            <a:ext cx="54864" cy="5486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5BC7109-FEEA-16BD-1261-495AA771783B}"/>
              </a:ext>
            </a:extLst>
          </p:cNvPr>
          <p:cNvSpPr>
            <a:spLocks/>
          </p:cNvSpPr>
          <p:nvPr/>
        </p:nvSpPr>
        <p:spPr>
          <a:xfrm>
            <a:off x="2020961" y="5157387"/>
            <a:ext cx="54864" cy="5486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F9D9C10-E7A8-F791-3832-21EFF9E5E165}"/>
              </a:ext>
            </a:extLst>
          </p:cNvPr>
          <p:cNvSpPr>
            <a:spLocks/>
          </p:cNvSpPr>
          <p:nvPr/>
        </p:nvSpPr>
        <p:spPr>
          <a:xfrm>
            <a:off x="2325626" y="5848738"/>
            <a:ext cx="54864" cy="5486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2EB8792-22FF-8394-8120-B5914B9928CF}"/>
              </a:ext>
            </a:extLst>
          </p:cNvPr>
          <p:cNvSpPr>
            <a:spLocks/>
          </p:cNvSpPr>
          <p:nvPr/>
        </p:nvSpPr>
        <p:spPr>
          <a:xfrm>
            <a:off x="2727964" y="4943910"/>
            <a:ext cx="54864" cy="5486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D082D14E-7C42-9D44-147A-C52A322204F8}"/>
              </a:ext>
            </a:extLst>
          </p:cNvPr>
          <p:cNvSpPr>
            <a:spLocks/>
          </p:cNvSpPr>
          <p:nvPr/>
        </p:nvSpPr>
        <p:spPr>
          <a:xfrm>
            <a:off x="2630113" y="5513546"/>
            <a:ext cx="54864" cy="5486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8A9FEDB-5A50-01DB-0541-918C4F7997B3}"/>
              </a:ext>
            </a:extLst>
          </p:cNvPr>
          <p:cNvSpPr>
            <a:spLocks/>
          </p:cNvSpPr>
          <p:nvPr/>
        </p:nvSpPr>
        <p:spPr>
          <a:xfrm>
            <a:off x="2999216" y="5820952"/>
            <a:ext cx="54864" cy="5486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C440822-E27F-27D7-DCB8-0ED1116830A2}"/>
              </a:ext>
            </a:extLst>
          </p:cNvPr>
          <p:cNvSpPr>
            <a:spLocks/>
          </p:cNvSpPr>
          <p:nvPr/>
        </p:nvSpPr>
        <p:spPr>
          <a:xfrm>
            <a:off x="2400853" y="4911796"/>
            <a:ext cx="54864" cy="5486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2E4AE833-B3A6-A8A8-4C5C-52E2385A1A7A}"/>
              </a:ext>
            </a:extLst>
          </p:cNvPr>
          <p:cNvSpPr>
            <a:spLocks/>
          </p:cNvSpPr>
          <p:nvPr/>
        </p:nvSpPr>
        <p:spPr>
          <a:xfrm>
            <a:off x="3075153" y="5206145"/>
            <a:ext cx="54864" cy="5486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6C861B26-3DDE-1FC0-7F11-7F2460C06C26}"/>
              </a:ext>
            </a:extLst>
          </p:cNvPr>
          <p:cNvSpPr>
            <a:spLocks/>
          </p:cNvSpPr>
          <p:nvPr/>
        </p:nvSpPr>
        <p:spPr>
          <a:xfrm>
            <a:off x="2790287" y="5734374"/>
            <a:ext cx="54864" cy="5486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6C9F5E2-11C3-A4EB-7276-B7F5BA1A458E}"/>
              </a:ext>
            </a:extLst>
          </p:cNvPr>
          <p:cNvSpPr>
            <a:spLocks/>
          </p:cNvSpPr>
          <p:nvPr/>
        </p:nvSpPr>
        <p:spPr>
          <a:xfrm>
            <a:off x="2266344" y="5286771"/>
            <a:ext cx="54864" cy="5486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F98B6B2-D37F-279B-7DFB-E6B39745D321}"/>
              </a:ext>
            </a:extLst>
          </p:cNvPr>
          <p:cNvSpPr>
            <a:spLocks/>
          </p:cNvSpPr>
          <p:nvPr/>
        </p:nvSpPr>
        <p:spPr>
          <a:xfrm>
            <a:off x="2150048" y="4781754"/>
            <a:ext cx="54864" cy="5486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1F3CD3A-FE26-C3D1-49B9-A0629A887A7A}"/>
              </a:ext>
            </a:extLst>
          </p:cNvPr>
          <p:cNvSpPr txBox="1"/>
          <p:nvPr/>
        </p:nvSpPr>
        <p:spPr>
          <a:xfrm>
            <a:off x="3183756" y="3879800"/>
            <a:ext cx="16769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normalized</a:t>
            </a:r>
          </a:p>
          <a:p>
            <a:pPr algn="ctr"/>
            <a:r>
              <a:rPr lang="en-US" sz="2400" dirty="0"/>
              <a:t># bedrooms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8671BF0-A4C2-260D-E494-A333DD20B7AE}"/>
              </a:ext>
            </a:extLst>
          </p:cNvPr>
          <p:cNvSpPr txBox="1"/>
          <p:nvPr/>
        </p:nvSpPr>
        <p:spPr>
          <a:xfrm>
            <a:off x="3878394" y="5010828"/>
            <a:ext cx="16157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normalized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size (m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2B33643-0818-B9E6-F567-56A9DEE8685F}"/>
              </a:ext>
            </a:extLst>
          </p:cNvPr>
          <p:cNvCxnSpPr>
            <a:cxnSpLocks noChangeAspect="1"/>
          </p:cNvCxnSpPr>
          <p:nvPr/>
        </p:nvCxnSpPr>
        <p:spPr>
          <a:xfrm>
            <a:off x="1713500" y="5228866"/>
            <a:ext cx="1" cy="21785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CDBABFBE-1A45-0200-C2D1-F892E4F04C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523707" y="2479682"/>
                <a:ext cx="2440117" cy="9007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CDBABFBE-1A45-0200-C2D1-F892E4F04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707" y="2479682"/>
                <a:ext cx="2440117" cy="9007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DC65F8B-C445-063C-975A-7ACF511DCE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212947" y="2397689"/>
                <a:ext cx="2440117" cy="9007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DC65F8B-C445-063C-975A-7ACF511DC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2947" y="2397689"/>
                <a:ext cx="2440117" cy="9007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F09FD0-FE1B-8C14-8D1F-C8C2F72AF34B}"/>
                  </a:ext>
                </a:extLst>
              </p:cNvPr>
              <p:cNvSpPr txBox="1"/>
              <p:nvPr/>
            </p:nvSpPr>
            <p:spPr>
              <a:xfrm>
                <a:off x="6523707" y="1295400"/>
                <a:ext cx="25440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15≤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≤600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F09FD0-FE1B-8C14-8D1F-C8C2F72AF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707" y="1295400"/>
                <a:ext cx="254409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3220CD9-11B4-FBC3-9947-377F7079DAEB}"/>
                  </a:ext>
                </a:extLst>
              </p:cNvPr>
              <p:cNvSpPr txBox="1"/>
              <p:nvPr/>
            </p:nvSpPr>
            <p:spPr>
              <a:xfrm>
                <a:off x="9228326" y="1310487"/>
                <a:ext cx="19560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3220CD9-11B4-FBC3-9947-377F7079D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8326" y="1310487"/>
                <a:ext cx="195604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A2534F1E-2324-2757-00FE-626717575759}"/>
                  </a:ext>
                </a:extLst>
              </p:cNvPr>
              <p:cNvSpPr txBox="1"/>
              <p:nvPr/>
            </p:nvSpPr>
            <p:spPr>
              <a:xfrm>
                <a:off x="6523707" y="4353580"/>
                <a:ext cx="20179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800" dirty="0"/>
                  <a:t>3</a:t>
                </a: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A2534F1E-2324-2757-00FE-626717575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707" y="4353580"/>
                <a:ext cx="2017925" cy="523220"/>
              </a:xfrm>
              <a:prstGeom prst="rect">
                <a:avLst/>
              </a:prstGeom>
              <a:blipFill>
                <a:blip r:embed="rId10"/>
                <a:stretch>
                  <a:fillRect t="-10465" r="-5136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9FB48D7F-2DA2-8B2F-B8C1-7FBAA2497CFD}"/>
                  </a:ext>
                </a:extLst>
              </p:cNvPr>
              <p:cNvSpPr txBox="1"/>
              <p:nvPr/>
            </p:nvSpPr>
            <p:spPr>
              <a:xfrm>
                <a:off x="9321130" y="4353580"/>
                <a:ext cx="22237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−3≤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9FB48D7F-2DA2-8B2F-B8C1-7FBAA2497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1130" y="4353580"/>
                <a:ext cx="2223750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A722197-CDF3-F0A0-7DA2-136FB8640DF3}"/>
              </a:ext>
            </a:extLst>
          </p:cNvPr>
          <p:cNvCxnSpPr>
            <a:cxnSpLocks/>
            <a:endCxn id="121" idx="0"/>
          </p:cNvCxnSpPr>
          <p:nvPr/>
        </p:nvCxnSpPr>
        <p:spPr>
          <a:xfrm>
            <a:off x="7631446" y="1831864"/>
            <a:ext cx="112320" cy="64781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BE93A75-1344-DCD5-FC5B-4072EEF03B9D}"/>
              </a:ext>
            </a:extLst>
          </p:cNvPr>
          <p:cNvCxnSpPr>
            <a:cxnSpLocks/>
            <a:endCxn id="122" idx="0"/>
          </p:cNvCxnSpPr>
          <p:nvPr/>
        </p:nvCxnSpPr>
        <p:spPr>
          <a:xfrm>
            <a:off x="10364175" y="1788428"/>
            <a:ext cx="68831" cy="60926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FC96315-E3BD-DD87-75EE-8F4625F9755E}"/>
              </a:ext>
            </a:extLst>
          </p:cNvPr>
          <p:cNvCxnSpPr>
            <a:cxnSpLocks/>
            <a:endCxn id="127" idx="0"/>
          </p:cNvCxnSpPr>
          <p:nvPr/>
        </p:nvCxnSpPr>
        <p:spPr>
          <a:xfrm>
            <a:off x="7007813" y="3198595"/>
            <a:ext cx="524857" cy="115498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D4175433-D488-BE0A-825D-F66781D5D322}"/>
              </a:ext>
            </a:extLst>
          </p:cNvPr>
          <p:cNvCxnSpPr>
            <a:cxnSpLocks/>
          </p:cNvCxnSpPr>
          <p:nvPr/>
        </p:nvCxnSpPr>
        <p:spPr>
          <a:xfrm>
            <a:off x="9772107" y="3125848"/>
            <a:ext cx="623633" cy="115498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399EE2F3-9648-40AD-F93F-D4A2FD4130AA}"/>
              </a:ext>
            </a:extLst>
          </p:cNvPr>
          <p:cNvSpPr txBox="1">
            <a:spLocks noChangeAspect="1"/>
          </p:cNvSpPr>
          <p:nvPr/>
        </p:nvSpPr>
        <p:spPr>
          <a:xfrm>
            <a:off x="1986388" y="5969625"/>
            <a:ext cx="677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-3</a:t>
            </a:r>
          </a:p>
        </p:txBody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2BD4D0BB-3B9E-6927-9ABC-0C091DE9C2B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27364" y="1016175"/>
            <a:ext cx="2310463" cy="1847439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3C69D4A2-1ACA-CB5A-E6C2-E5B2585C3479}"/>
              </a:ext>
            </a:extLst>
          </p:cNvPr>
          <p:cNvSpPr txBox="1"/>
          <p:nvPr/>
        </p:nvSpPr>
        <p:spPr>
          <a:xfrm>
            <a:off x="3199643" y="6139500"/>
            <a:ext cx="7950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Feature scaling is typically done for all features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697A182-A037-8565-694C-5F2DCB135BAB}"/>
                  </a:ext>
                </a:extLst>
              </p14:cNvPr>
              <p14:cNvContentPartPr/>
              <p14:nvPr/>
            </p14:nvContentPartPr>
            <p14:xfrm>
              <a:off x="4591440" y="1132200"/>
              <a:ext cx="7010640" cy="4611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697A182-A037-8565-694C-5F2DCB135BA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582080" y="1122840"/>
                <a:ext cx="7029360" cy="463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5775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6F15CE-CA6C-784F-AFEB-675A505A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 size and gradient descent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DD8F2-2780-46ED-4D20-7F8F66A51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6FF2EAE-4262-7ABF-E2BA-28C307A5E003}"/>
              </a:ext>
            </a:extLst>
          </p:cNvPr>
          <p:cNvCxnSpPr/>
          <p:nvPr/>
        </p:nvCxnSpPr>
        <p:spPr>
          <a:xfrm flipV="1">
            <a:off x="7701399" y="1156959"/>
            <a:ext cx="0" cy="2441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004EB0-FD01-FEE5-94F9-CAEB42A75ABA}"/>
              </a:ext>
            </a:extLst>
          </p:cNvPr>
          <p:cNvCxnSpPr/>
          <p:nvPr/>
        </p:nvCxnSpPr>
        <p:spPr>
          <a:xfrm>
            <a:off x="7456496" y="3389351"/>
            <a:ext cx="21489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32376BB-4E31-DB4A-6187-259CACAB7E61}"/>
              </a:ext>
            </a:extLst>
          </p:cNvPr>
          <p:cNvSpPr/>
          <p:nvPr/>
        </p:nvSpPr>
        <p:spPr>
          <a:xfrm>
            <a:off x="8686506" y="2176698"/>
            <a:ext cx="92008" cy="230020"/>
          </a:xfrm>
          <a:prstGeom prst="ellipse">
            <a:avLst/>
          </a:prstGeom>
          <a:noFill/>
          <a:ln w="38100">
            <a:solidFill>
              <a:srgbClr val="7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BB2667-088D-AE1B-55AC-8025CCC5C95F}"/>
              </a:ext>
            </a:extLst>
          </p:cNvPr>
          <p:cNvSpPr/>
          <p:nvPr/>
        </p:nvSpPr>
        <p:spPr>
          <a:xfrm>
            <a:off x="8582571" y="2035278"/>
            <a:ext cx="299878" cy="512859"/>
          </a:xfrm>
          <a:prstGeom prst="ellipse">
            <a:avLst/>
          </a:prstGeom>
          <a:noFill/>
          <a:ln w="38100">
            <a:solidFill>
              <a:srgbClr val="7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D41DEAE-BBA5-3E7D-B425-60B3E2D3593D}"/>
              </a:ext>
            </a:extLst>
          </p:cNvPr>
          <p:cNvSpPr/>
          <p:nvPr/>
        </p:nvSpPr>
        <p:spPr>
          <a:xfrm>
            <a:off x="8476312" y="1926480"/>
            <a:ext cx="512397" cy="730457"/>
          </a:xfrm>
          <a:prstGeom prst="ellipse">
            <a:avLst/>
          </a:prstGeom>
          <a:noFill/>
          <a:ln w="38100">
            <a:solidFill>
              <a:srgbClr val="B3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BF3E4D8-BB36-8F83-B58E-B27CF149A59D}"/>
              </a:ext>
            </a:extLst>
          </p:cNvPr>
          <p:cNvSpPr/>
          <p:nvPr/>
        </p:nvSpPr>
        <p:spPr>
          <a:xfrm>
            <a:off x="8378081" y="1796320"/>
            <a:ext cx="708859" cy="990776"/>
          </a:xfrm>
          <a:prstGeom prst="ellipse">
            <a:avLst/>
          </a:prstGeom>
          <a:noFill/>
          <a:ln w="38100">
            <a:solidFill>
              <a:srgbClr val="D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2FEC71-C2A4-1D09-5387-43FDC293DF79}"/>
              </a:ext>
            </a:extLst>
          </p:cNvPr>
          <p:cNvSpPr/>
          <p:nvPr/>
        </p:nvSpPr>
        <p:spPr>
          <a:xfrm>
            <a:off x="8245634" y="1637862"/>
            <a:ext cx="973752" cy="1307692"/>
          </a:xfrm>
          <a:prstGeom prst="ellipse">
            <a:avLst/>
          </a:prstGeom>
          <a:noFill/>
          <a:ln w="38100">
            <a:solidFill>
              <a:srgbClr val="FF5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CB92B01-6BA8-2E37-5484-3FBEC335A2E5}"/>
              </a:ext>
            </a:extLst>
          </p:cNvPr>
          <p:cNvSpPr/>
          <p:nvPr/>
        </p:nvSpPr>
        <p:spPr>
          <a:xfrm>
            <a:off x="8126365" y="1477273"/>
            <a:ext cx="1212291" cy="1628869"/>
          </a:xfrm>
          <a:prstGeom prst="ellipse">
            <a:avLst/>
          </a:prstGeom>
          <a:noFill/>
          <a:ln w="38100">
            <a:solidFill>
              <a:srgbClr val="B9FF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61532CC-85DD-6925-BD51-E776758627D9}"/>
              </a:ext>
            </a:extLst>
          </p:cNvPr>
          <p:cNvSpPr/>
          <p:nvPr/>
        </p:nvSpPr>
        <p:spPr>
          <a:xfrm>
            <a:off x="7940020" y="1219200"/>
            <a:ext cx="1584980" cy="2145017"/>
          </a:xfrm>
          <a:prstGeom prst="ellipse">
            <a:avLst/>
          </a:prstGeom>
          <a:noFill/>
          <a:ln w="38100">
            <a:solidFill>
              <a:srgbClr val="1717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DFA223-0F08-9E1E-E2A8-E33003DD572D}"/>
              </a:ext>
            </a:extLst>
          </p:cNvPr>
          <p:cNvCxnSpPr/>
          <p:nvPr/>
        </p:nvCxnSpPr>
        <p:spPr>
          <a:xfrm flipV="1">
            <a:off x="8181502" y="2945141"/>
            <a:ext cx="163996" cy="11501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84A4BD-D9C1-FF84-0FE5-F94175D05981}"/>
              </a:ext>
            </a:extLst>
          </p:cNvPr>
          <p:cNvCxnSpPr/>
          <p:nvPr/>
        </p:nvCxnSpPr>
        <p:spPr>
          <a:xfrm flipV="1">
            <a:off x="8356147" y="2840781"/>
            <a:ext cx="151217" cy="102231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D5B6B5-3539-4413-339F-76CEB65D9DB3}"/>
              </a:ext>
            </a:extLst>
          </p:cNvPr>
          <p:cNvCxnSpPr/>
          <p:nvPr/>
        </p:nvCxnSpPr>
        <p:spPr>
          <a:xfrm flipV="1">
            <a:off x="8520142" y="2732160"/>
            <a:ext cx="208722" cy="11075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00667F-5775-4787-04AA-053A77CFCDE9}"/>
              </a:ext>
            </a:extLst>
          </p:cNvPr>
          <p:cNvCxnSpPr/>
          <p:nvPr/>
        </p:nvCxnSpPr>
        <p:spPr>
          <a:xfrm flipV="1">
            <a:off x="8723738" y="2681045"/>
            <a:ext cx="100967" cy="64698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70B6B9-2FD2-E729-12DC-AF39A2308265}"/>
              </a:ext>
            </a:extLst>
          </p:cNvPr>
          <p:cNvCxnSpPr/>
          <p:nvPr/>
        </p:nvCxnSpPr>
        <p:spPr>
          <a:xfrm flipH="1" flipV="1">
            <a:off x="8705436" y="2649097"/>
            <a:ext cx="62849" cy="36571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099656-C3E5-820D-E094-34C3E72EB00C}"/>
              </a:ext>
            </a:extLst>
          </p:cNvPr>
          <p:cNvCxnSpPr/>
          <p:nvPr/>
        </p:nvCxnSpPr>
        <p:spPr>
          <a:xfrm flipV="1">
            <a:off x="8732510" y="2608548"/>
            <a:ext cx="61731" cy="30836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9572D20-F3FE-844B-EAF8-5FDA68F56EB8}"/>
              </a:ext>
            </a:extLst>
          </p:cNvPr>
          <p:cNvCxnSpPr/>
          <p:nvPr/>
        </p:nvCxnSpPr>
        <p:spPr>
          <a:xfrm flipH="1" flipV="1">
            <a:off x="8696664" y="2559631"/>
            <a:ext cx="62849" cy="36571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DA6A25-3D71-6B9A-D53E-8EC28CD5B98D}"/>
              </a:ext>
            </a:extLst>
          </p:cNvPr>
          <p:cNvCxnSpPr/>
          <p:nvPr/>
        </p:nvCxnSpPr>
        <p:spPr>
          <a:xfrm flipV="1">
            <a:off x="8723738" y="2519082"/>
            <a:ext cx="61731" cy="30836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A8E065-2D45-8841-749C-F7A74D582FA0}"/>
              </a:ext>
            </a:extLst>
          </p:cNvPr>
          <p:cNvCxnSpPr/>
          <p:nvPr/>
        </p:nvCxnSpPr>
        <p:spPr>
          <a:xfrm flipH="1" flipV="1">
            <a:off x="8689709" y="2472181"/>
            <a:ext cx="62849" cy="36571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7F66E1-81CE-0084-C91B-958266EB9FDC}"/>
              </a:ext>
            </a:extLst>
          </p:cNvPr>
          <p:cNvCxnSpPr/>
          <p:nvPr/>
        </p:nvCxnSpPr>
        <p:spPr>
          <a:xfrm flipV="1">
            <a:off x="8716783" y="2437181"/>
            <a:ext cx="57872" cy="33914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EC0E46-C9AB-8133-97B0-9A777BEB310E}"/>
              </a:ext>
            </a:extLst>
          </p:cNvPr>
          <p:cNvCxnSpPr/>
          <p:nvPr/>
        </p:nvCxnSpPr>
        <p:spPr>
          <a:xfrm flipH="1" flipV="1">
            <a:off x="8706501" y="2408428"/>
            <a:ext cx="46057" cy="28068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3C2A3CE-9CD1-E15D-FE63-15323C3384A1}"/>
              </a:ext>
            </a:extLst>
          </p:cNvPr>
          <p:cNvCxnSpPr/>
          <p:nvPr/>
        </p:nvCxnSpPr>
        <p:spPr>
          <a:xfrm flipV="1">
            <a:off x="8716783" y="2359376"/>
            <a:ext cx="61731" cy="30836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60ECBE-1435-0786-E17B-B1FDBD88B37D}"/>
              </a:ext>
            </a:extLst>
          </p:cNvPr>
          <p:cNvCxnSpPr/>
          <p:nvPr/>
        </p:nvCxnSpPr>
        <p:spPr>
          <a:xfrm flipH="1" flipV="1">
            <a:off x="8728936" y="2297951"/>
            <a:ext cx="19096" cy="50843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A062409-12E2-8B6F-F3B2-F34E332F9B50}"/>
              </a:ext>
            </a:extLst>
          </p:cNvPr>
          <p:cNvCxnSpPr/>
          <p:nvPr/>
        </p:nvCxnSpPr>
        <p:spPr>
          <a:xfrm flipV="1">
            <a:off x="7718460" y="4045275"/>
            <a:ext cx="0" cy="2441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60CA47D-1025-A6B3-4086-7B353D6690F7}"/>
              </a:ext>
            </a:extLst>
          </p:cNvPr>
          <p:cNvCxnSpPr/>
          <p:nvPr/>
        </p:nvCxnSpPr>
        <p:spPr>
          <a:xfrm>
            <a:off x="7473556" y="6277667"/>
            <a:ext cx="21857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92BD56DB-C734-DA25-337D-266A58FD2133}"/>
              </a:ext>
            </a:extLst>
          </p:cNvPr>
          <p:cNvSpPr/>
          <p:nvPr/>
        </p:nvSpPr>
        <p:spPr>
          <a:xfrm>
            <a:off x="8621782" y="5186053"/>
            <a:ext cx="92008" cy="92008"/>
          </a:xfrm>
          <a:prstGeom prst="ellipse">
            <a:avLst/>
          </a:prstGeom>
          <a:noFill/>
          <a:ln w="38100">
            <a:solidFill>
              <a:srgbClr val="7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7FB9CF-85AD-DEAA-C5DA-655F78A5DC03}"/>
              </a:ext>
            </a:extLst>
          </p:cNvPr>
          <p:cNvSpPr/>
          <p:nvPr/>
        </p:nvSpPr>
        <p:spPr>
          <a:xfrm>
            <a:off x="8517847" y="5081266"/>
            <a:ext cx="299878" cy="301582"/>
          </a:xfrm>
          <a:prstGeom prst="ellipse">
            <a:avLst/>
          </a:prstGeom>
          <a:noFill/>
          <a:ln w="38100">
            <a:solidFill>
              <a:srgbClr val="7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6D08167-646A-B37C-13D6-27455DA4B803}"/>
              </a:ext>
            </a:extLst>
          </p:cNvPr>
          <p:cNvSpPr/>
          <p:nvPr/>
        </p:nvSpPr>
        <p:spPr>
          <a:xfrm>
            <a:off x="8411587" y="4976479"/>
            <a:ext cx="512397" cy="511155"/>
          </a:xfrm>
          <a:prstGeom prst="ellipse">
            <a:avLst/>
          </a:prstGeom>
          <a:noFill/>
          <a:ln w="38100">
            <a:solidFill>
              <a:srgbClr val="B3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8EA6E4E-42F9-832F-30C0-52B20EFC843D}"/>
              </a:ext>
            </a:extLst>
          </p:cNvPr>
          <p:cNvSpPr/>
          <p:nvPr/>
        </p:nvSpPr>
        <p:spPr>
          <a:xfrm>
            <a:off x="8313357" y="4876804"/>
            <a:ext cx="708859" cy="710506"/>
          </a:xfrm>
          <a:prstGeom prst="ellipse">
            <a:avLst/>
          </a:prstGeom>
          <a:noFill/>
          <a:ln w="38100">
            <a:solidFill>
              <a:srgbClr val="D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50C48CE-5B63-219D-4BD5-9C03C0C31D72}"/>
              </a:ext>
            </a:extLst>
          </p:cNvPr>
          <p:cNvSpPr/>
          <p:nvPr/>
        </p:nvSpPr>
        <p:spPr>
          <a:xfrm>
            <a:off x="8180910" y="4743904"/>
            <a:ext cx="973752" cy="976307"/>
          </a:xfrm>
          <a:prstGeom prst="ellipse">
            <a:avLst/>
          </a:prstGeom>
          <a:noFill/>
          <a:ln w="38100">
            <a:solidFill>
              <a:srgbClr val="FF5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7FE3C38-99AB-0357-A060-B571B742CA41}"/>
              </a:ext>
            </a:extLst>
          </p:cNvPr>
          <p:cNvSpPr/>
          <p:nvPr/>
        </p:nvSpPr>
        <p:spPr>
          <a:xfrm>
            <a:off x="8061641" y="4626338"/>
            <a:ext cx="1212291" cy="1211438"/>
          </a:xfrm>
          <a:prstGeom prst="ellipse">
            <a:avLst/>
          </a:prstGeom>
          <a:noFill/>
          <a:ln w="38100">
            <a:solidFill>
              <a:srgbClr val="B9FF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6358138-055A-0AEE-CAF1-3E53B32A3CC7}"/>
              </a:ext>
            </a:extLst>
          </p:cNvPr>
          <p:cNvSpPr/>
          <p:nvPr/>
        </p:nvSpPr>
        <p:spPr>
          <a:xfrm>
            <a:off x="7875296" y="4439766"/>
            <a:ext cx="1584980" cy="1584581"/>
          </a:xfrm>
          <a:prstGeom prst="ellipse">
            <a:avLst/>
          </a:prstGeom>
          <a:noFill/>
          <a:ln w="38100">
            <a:solidFill>
              <a:srgbClr val="1717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47756B-6C09-6AF5-12E5-08B5EBD2EDE8}"/>
              </a:ext>
            </a:extLst>
          </p:cNvPr>
          <p:cNvCxnSpPr/>
          <p:nvPr/>
        </p:nvCxnSpPr>
        <p:spPr>
          <a:xfrm flipV="1">
            <a:off x="8105228" y="5647122"/>
            <a:ext cx="140209" cy="12665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541668D-BE74-6684-BD50-C58214F1AE5A}"/>
              </a:ext>
            </a:extLst>
          </p:cNvPr>
          <p:cNvCxnSpPr/>
          <p:nvPr/>
        </p:nvCxnSpPr>
        <p:spPr>
          <a:xfrm flipV="1">
            <a:off x="8234684" y="5516328"/>
            <a:ext cx="139641" cy="131761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21BA381-97D5-2BF7-A6C1-A52EC1C30B48}"/>
              </a:ext>
            </a:extLst>
          </p:cNvPr>
          <p:cNvCxnSpPr/>
          <p:nvPr/>
        </p:nvCxnSpPr>
        <p:spPr>
          <a:xfrm flipV="1">
            <a:off x="8367087" y="5386263"/>
            <a:ext cx="139641" cy="131761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6C7F536-9A03-1B03-D098-6ECBA73B6EB6}"/>
              </a:ext>
            </a:extLst>
          </p:cNvPr>
          <p:cNvCxnSpPr/>
          <p:nvPr/>
        </p:nvCxnSpPr>
        <p:spPr>
          <a:xfrm flipV="1">
            <a:off x="8505894" y="5253363"/>
            <a:ext cx="139641" cy="131761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D2A88B9-22F7-D8FA-A032-B050D15C4053}"/>
              </a:ext>
            </a:extLst>
          </p:cNvPr>
          <p:cNvGrpSpPr>
            <a:grpSpLocks noChangeAspect="1"/>
          </p:cNvGrpSpPr>
          <p:nvPr/>
        </p:nvGrpSpPr>
        <p:grpSpPr>
          <a:xfrm>
            <a:off x="1342085" y="951593"/>
            <a:ext cx="3245052" cy="2388925"/>
            <a:chOff x="1536531" y="1095980"/>
            <a:chExt cx="3639149" cy="2679049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660386C-A659-2444-E52B-B696CD226987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2446033" y="1095980"/>
              <a:ext cx="0" cy="23840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E9DF1111-43BD-E1CF-A0A9-ECD1C2FE96EC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206844" y="3276286"/>
              <a:ext cx="209882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1F64F124-9915-43D9-CDDC-17F4E3FDF9B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536531" y="1136875"/>
                  <a:ext cx="862066" cy="37782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EA102009-3860-ACA3-AA02-852BF9BA91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6531" y="1136875"/>
                  <a:ext cx="862066" cy="377827"/>
                </a:xfrm>
                <a:prstGeom prst="rect">
                  <a:avLst/>
                </a:prstGeom>
                <a:blipFill>
                  <a:blip r:embed="rId2"/>
                  <a:stretch>
                    <a:fillRect b="-3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D6C2BB45-0B5B-D0BA-3878-3F93171E0FD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4313614" y="3313364"/>
                  <a:ext cx="862066" cy="37782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2B53B98-6791-5522-E6C4-FF54EC275C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3614" y="3313364"/>
                  <a:ext cx="862066" cy="377827"/>
                </a:xfrm>
                <a:prstGeom prst="rect">
                  <a:avLst/>
                </a:prstGeom>
                <a:blipFill>
                  <a:blip r:embed="rId3"/>
                  <a:stretch>
                    <a:fillRect b="-33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4E7E3AA-75B2-E169-C90B-42817A40BC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59409" y="3282493"/>
              <a:ext cx="286624" cy="333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047D41E-4E78-F2CF-D316-8A88EC4609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007333" y="2631195"/>
              <a:ext cx="286624" cy="333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0F846DD-7128-A93D-2DF2-9D4F073FEE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17785" y="3300835"/>
              <a:ext cx="8286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15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F85C027-E73B-E399-2914-94A1B029CE1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71037" y="3313364"/>
              <a:ext cx="8286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600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8FC409B-6127-EB4E-2BB2-529583B2FCC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329747" y="3288532"/>
              <a:ext cx="244754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63B5420-E5B3-E0FB-71EC-4924AD5359A0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344649" y="2939806"/>
              <a:ext cx="244754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ED85001-B401-2E3E-3138-AAC9FB7321E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886007" y="3135214"/>
              <a:ext cx="1" cy="24431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1EAE73-2B1A-F5FE-8092-18F30265936A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015791" y="3135214"/>
              <a:ext cx="1" cy="24431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D27F1B0-855C-83F3-62D1-76712C000C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92141" y="3125360"/>
              <a:ext cx="66031" cy="6603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A5CFF5C-C466-000C-7803-2744CE3195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3067" y="2991218"/>
              <a:ext cx="66031" cy="6603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716FEB5-F818-059D-23A4-0E77D3CAD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02925" y="3139720"/>
              <a:ext cx="66031" cy="6603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3CAE4A5-FE9B-CEA0-EF67-BCA057838D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19681" y="2945363"/>
              <a:ext cx="66031" cy="6603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365A4AD1-E073-9EAF-A212-4BD09AF099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42645" y="3067721"/>
              <a:ext cx="66031" cy="6603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D118A75-EEB8-0543-493E-9F8E201F65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3234" y="3133752"/>
              <a:ext cx="66031" cy="6603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4DB8D85-A443-17A0-31F3-2EEEDFB7B1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2151" y="2938465"/>
              <a:ext cx="66031" cy="6603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E4C4A3D-9E8C-B4CC-FD60-424C0519B6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3018" y="3001691"/>
              <a:ext cx="66031" cy="6603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08E9DBD-BBC6-8AC4-6094-8D893FCDBE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68747" y="3115155"/>
              <a:ext cx="66031" cy="6603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A9F8DE6-BAEA-E4B5-E2C7-8FB1F566BF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6254" y="3019010"/>
              <a:ext cx="66031" cy="6603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745BAF4E-5E2F-73DD-DBBC-65FB65A15D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64696" y="2910532"/>
              <a:ext cx="66031" cy="6603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33F267BD-042B-044F-7B1E-9840F3DEBB0A}"/>
              </a:ext>
            </a:extLst>
          </p:cNvPr>
          <p:cNvSpPr txBox="1"/>
          <p:nvPr/>
        </p:nvSpPr>
        <p:spPr>
          <a:xfrm>
            <a:off x="220340" y="1625290"/>
            <a:ext cx="1676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# bedrooms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D036521-A9A8-6CFF-77AB-D30C2009F096}"/>
              </a:ext>
            </a:extLst>
          </p:cNvPr>
          <p:cNvSpPr txBox="1"/>
          <p:nvPr/>
        </p:nvSpPr>
        <p:spPr>
          <a:xfrm>
            <a:off x="2421201" y="3380441"/>
            <a:ext cx="16157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size (m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383B633-AA11-D876-D2F6-2F215302E673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2502163" y="4267722"/>
            <a:ext cx="0" cy="21258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39D6BE1-EE73-99A7-9653-D0582B19C79E}"/>
              </a:ext>
            </a:extLst>
          </p:cNvPr>
          <p:cNvCxnSpPr>
            <a:cxnSpLocks noChangeAspect="1"/>
          </p:cNvCxnSpPr>
          <p:nvPr/>
        </p:nvCxnSpPr>
        <p:spPr>
          <a:xfrm>
            <a:off x="1566397" y="5330668"/>
            <a:ext cx="1871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163F598-4AE6-E8C4-05F9-6ACA90E944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548247" y="3922915"/>
                <a:ext cx="768710" cy="3369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163F598-4AE6-E8C4-05F9-6ACA90E94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247" y="3922915"/>
                <a:ext cx="768710" cy="336911"/>
              </a:xfrm>
              <a:prstGeom prst="rect">
                <a:avLst/>
              </a:prstGeom>
              <a:blipFill>
                <a:blip r:embed="rId4"/>
                <a:stretch>
                  <a:fillRect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AB31035-2C96-50F0-E7EF-A51FDF6B5D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29996" y="5060410"/>
                <a:ext cx="768710" cy="3369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AB31035-2C96-50F0-E7EF-A51FDF6B5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996" y="5060410"/>
                <a:ext cx="768710" cy="336911"/>
              </a:xfrm>
              <a:prstGeom prst="rect">
                <a:avLst/>
              </a:prstGeom>
              <a:blipFill>
                <a:blip r:embed="rId5"/>
                <a:stretch>
                  <a:fillRect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C4166730-B994-BBE2-0458-A5C085D0BD4F}"/>
              </a:ext>
            </a:extLst>
          </p:cNvPr>
          <p:cNvSpPr txBox="1">
            <a:spLocks noChangeAspect="1"/>
          </p:cNvSpPr>
          <p:nvPr/>
        </p:nvSpPr>
        <p:spPr>
          <a:xfrm>
            <a:off x="1413997" y="5460833"/>
            <a:ext cx="677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-3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A03B91D-EA3C-0D05-BD5A-52E91A010733}"/>
              </a:ext>
            </a:extLst>
          </p:cNvPr>
          <p:cNvSpPr txBox="1">
            <a:spLocks noChangeAspect="1"/>
          </p:cNvSpPr>
          <p:nvPr/>
        </p:nvSpPr>
        <p:spPr>
          <a:xfrm>
            <a:off x="2118801" y="4202815"/>
            <a:ext cx="255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A8424DB-5D98-4E85-452F-74A3FC9D82D1}"/>
              </a:ext>
            </a:extLst>
          </p:cNvPr>
          <p:cNvSpPr txBox="1">
            <a:spLocks noChangeAspect="1"/>
          </p:cNvSpPr>
          <p:nvPr/>
        </p:nvSpPr>
        <p:spPr>
          <a:xfrm>
            <a:off x="3116755" y="5416566"/>
            <a:ext cx="738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3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BEB34B8-84B1-F53D-0A5B-1B4CB8CA63D6}"/>
              </a:ext>
            </a:extLst>
          </p:cNvPr>
          <p:cNvCxnSpPr>
            <a:cxnSpLocks noChangeAspect="1"/>
          </p:cNvCxnSpPr>
          <p:nvPr/>
        </p:nvCxnSpPr>
        <p:spPr>
          <a:xfrm>
            <a:off x="2400853" y="6202173"/>
            <a:ext cx="21824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0A2D5D7-C278-03CB-F0DF-C90B6877D786}"/>
              </a:ext>
            </a:extLst>
          </p:cNvPr>
          <p:cNvCxnSpPr>
            <a:cxnSpLocks noChangeAspect="1"/>
          </p:cNvCxnSpPr>
          <p:nvPr/>
        </p:nvCxnSpPr>
        <p:spPr>
          <a:xfrm>
            <a:off x="2419588" y="4478005"/>
            <a:ext cx="18307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7AAD1FA-69B9-B145-4067-02C1A5BD3B5D}"/>
              </a:ext>
            </a:extLst>
          </p:cNvPr>
          <p:cNvCxnSpPr>
            <a:cxnSpLocks noChangeAspect="1"/>
          </p:cNvCxnSpPr>
          <p:nvPr/>
        </p:nvCxnSpPr>
        <p:spPr>
          <a:xfrm>
            <a:off x="3242797" y="5228866"/>
            <a:ext cx="1" cy="21785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05EBAE67-B12E-322C-4974-4A474ACA2AC9}"/>
              </a:ext>
            </a:extLst>
          </p:cNvPr>
          <p:cNvSpPr>
            <a:spLocks/>
          </p:cNvSpPr>
          <p:nvPr/>
        </p:nvSpPr>
        <p:spPr>
          <a:xfrm>
            <a:off x="1930872" y="5781884"/>
            <a:ext cx="54864" cy="5486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F5BDF8E-06BE-3194-880F-BF0AD8B88516}"/>
              </a:ext>
            </a:extLst>
          </p:cNvPr>
          <p:cNvSpPr>
            <a:spLocks/>
          </p:cNvSpPr>
          <p:nvPr/>
        </p:nvSpPr>
        <p:spPr>
          <a:xfrm>
            <a:off x="2020961" y="5157387"/>
            <a:ext cx="54864" cy="5486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AA423E-70FA-CF8C-EE59-D3E2BE70634E}"/>
              </a:ext>
            </a:extLst>
          </p:cNvPr>
          <p:cNvSpPr>
            <a:spLocks/>
          </p:cNvSpPr>
          <p:nvPr/>
        </p:nvSpPr>
        <p:spPr>
          <a:xfrm>
            <a:off x="2325626" y="5848738"/>
            <a:ext cx="54864" cy="5486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A4A4037-2FED-CACD-937E-D732C384F68B}"/>
              </a:ext>
            </a:extLst>
          </p:cNvPr>
          <p:cNvSpPr>
            <a:spLocks/>
          </p:cNvSpPr>
          <p:nvPr/>
        </p:nvSpPr>
        <p:spPr>
          <a:xfrm>
            <a:off x="2727964" y="4943910"/>
            <a:ext cx="54864" cy="5486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1FE92BC9-0627-166B-856A-418325524FEA}"/>
              </a:ext>
            </a:extLst>
          </p:cNvPr>
          <p:cNvSpPr>
            <a:spLocks/>
          </p:cNvSpPr>
          <p:nvPr/>
        </p:nvSpPr>
        <p:spPr>
          <a:xfrm>
            <a:off x="2630113" y="5513546"/>
            <a:ext cx="54864" cy="5486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83AD7B6-BF76-3C7A-6599-1A71A606A93B}"/>
              </a:ext>
            </a:extLst>
          </p:cNvPr>
          <p:cNvSpPr>
            <a:spLocks/>
          </p:cNvSpPr>
          <p:nvPr/>
        </p:nvSpPr>
        <p:spPr>
          <a:xfrm>
            <a:off x="2999216" y="5820952"/>
            <a:ext cx="54864" cy="5486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C12FFB3-25DB-3FA7-6E72-41A80BDE93A8}"/>
              </a:ext>
            </a:extLst>
          </p:cNvPr>
          <p:cNvSpPr>
            <a:spLocks/>
          </p:cNvSpPr>
          <p:nvPr/>
        </p:nvSpPr>
        <p:spPr>
          <a:xfrm>
            <a:off x="2400853" y="4911796"/>
            <a:ext cx="54864" cy="5486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0FD82F4-D0F2-EC74-DFF7-5EDA5B0FA0B6}"/>
              </a:ext>
            </a:extLst>
          </p:cNvPr>
          <p:cNvSpPr>
            <a:spLocks/>
          </p:cNvSpPr>
          <p:nvPr/>
        </p:nvSpPr>
        <p:spPr>
          <a:xfrm>
            <a:off x="3075153" y="5206145"/>
            <a:ext cx="54864" cy="5486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206F144-9FFE-6B5B-AE2E-BBD0C439F527}"/>
              </a:ext>
            </a:extLst>
          </p:cNvPr>
          <p:cNvSpPr>
            <a:spLocks/>
          </p:cNvSpPr>
          <p:nvPr/>
        </p:nvSpPr>
        <p:spPr>
          <a:xfrm>
            <a:off x="2790287" y="5734374"/>
            <a:ext cx="54864" cy="5486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FBED1560-F5A3-784E-CC6B-40B16A3CD722}"/>
              </a:ext>
            </a:extLst>
          </p:cNvPr>
          <p:cNvSpPr>
            <a:spLocks/>
          </p:cNvSpPr>
          <p:nvPr/>
        </p:nvSpPr>
        <p:spPr>
          <a:xfrm>
            <a:off x="2266344" y="5286771"/>
            <a:ext cx="54864" cy="5486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6B086FB7-365E-9233-2DB6-F91E2C4F131D}"/>
              </a:ext>
            </a:extLst>
          </p:cNvPr>
          <p:cNvSpPr>
            <a:spLocks/>
          </p:cNvSpPr>
          <p:nvPr/>
        </p:nvSpPr>
        <p:spPr>
          <a:xfrm>
            <a:off x="2150048" y="4781754"/>
            <a:ext cx="54864" cy="5486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C41968A-DE2B-E49E-04E4-E519B6E44F60}"/>
              </a:ext>
            </a:extLst>
          </p:cNvPr>
          <p:cNvSpPr txBox="1"/>
          <p:nvPr/>
        </p:nvSpPr>
        <p:spPr>
          <a:xfrm>
            <a:off x="3183756" y="3879800"/>
            <a:ext cx="16769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normalized</a:t>
            </a:r>
          </a:p>
          <a:p>
            <a:pPr algn="ctr"/>
            <a:r>
              <a:rPr lang="en-US" sz="2400" dirty="0"/>
              <a:t># bedrooms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A0BD491-FE87-03AA-A9FE-325B28FC54CF}"/>
              </a:ext>
            </a:extLst>
          </p:cNvPr>
          <p:cNvSpPr txBox="1"/>
          <p:nvPr/>
        </p:nvSpPr>
        <p:spPr>
          <a:xfrm>
            <a:off x="3878394" y="5010828"/>
            <a:ext cx="16157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normalized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size (m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F0B14AD-A988-9D9F-9BA5-DE1B32CFFA24}"/>
              </a:ext>
            </a:extLst>
          </p:cNvPr>
          <p:cNvCxnSpPr>
            <a:cxnSpLocks noChangeAspect="1"/>
          </p:cNvCxnSpPr>
          <p:nvPr/>
        </p:nvCxnSpPr>
        <p:spPr>
          <a:xfrm>
            <a:off x="1713500" y="5228866"/>
            <a:ext cx="1" cy="21785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3FB895DC-2402-52E9-136E-86A6B44B2E43}"/>
              </a:ext>
            </a:extLst>
          </p:cNvPr>
          <p:cNvSpPr txBox="1">
            <a:spLocks noChangeAspect="1"/>
          </p:cNvSpPr>
          <p:nvPr/>
        </p:nvSpPr>
        <p:spPr>
          <a:xfrm>
            <a:off x="1986388" y="5969625"/>
            <a:ext cx="677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-3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E82D81FD-1AE7-0EDE-DBE8-F72BDA3F1086}"/>
                  </a:ext>
                </a:extLst>
              </p:cNvPr>
              <p:cNvSpPr txBox="1"/>
              <p:nvPr/>
            </p:nvSpPr>
            <p:spPr>
              <a:xfrm>
                <a:off x="6956502" y="3909603"/>
                <a:ext cx="6861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E82D81FD-1AE7-0EDE-DBE8-F72BDA3F1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502" y="3909603"/>
                <a:ext cx="68615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1819ED6-FD7E-0D15-F41F-8A1B98BF2E3D}"/>
                  </a:ext>
                </a:extLst>
              </p:cNvPr>
              <p:cNvSpPr txBox="1"/>
              <p:nvPr/>
            </p:nvSpPr>
            <p:spPr>
              <a:xfrm>
                <a:off x="9320382" y="6224692"/>
                <a:ext cx="6778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1819ED6-FD7E-0D15-F41F-8A1B98BF2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0382" y="6224692"/>
                <a:ext cx="67787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D4301E6-1C68-A132-9C91-D7954405F555}"/>
                  </a:ext>
                </a:extLst>
              </p:cNvPr>
              <p:cNvSpPr txBox="1"/>
              <p:nvPr/>
            </p:nvSpPr>
            <p:spPr>
              <a:xfrm>
                <a:off x="9292517" y="3967974"/>
                <a:ext cx="97787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00B0F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D4301E6-1C68-A132-9C91-D7954405F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2517" y="3967974"/>
                <a:ext cx="97787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8ECE2F2-5345-B965-084D-5686877FB225}"/>
                  </a:ext>
                </a:extLst>
              </p:cNvPr>
              <p:cNvSpPr txBox="1"/>
              <p:nvPr/>
            </p:nvSpPr>
            <p:spPr>
              <a:xfrm>
                <a:off x="6866637" y="1100480"/>
                <a:ext cx="6861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8ECE2F2-5345-B965-084D-5686877FB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637" y="1100480"/>
                <a:ext cx="686150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819964B-4896-9E6E-1152-B69E08A878C2}"/>
                  </a:ext>
                </a:extLst>
              </p:cNvPr>
              <p:cNvSpPr txBox="1"/>
              <p:nvPr/>
            </p:nvSpPr>
            <p:spPr>
              <a:xfrm>
                <a:off x="9230517" y="3415569"/>
                <a:ext cx="6778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819964B-4896-9E6E-1152-B69E08A87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0517" y="3415569"/>
                <a:ext cx="67787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756F5FD8-1DB2-9851-382D-5807B963D1D7}"/>
                  </a:ext>
                </a:extLst>
              </p:cNvPr>
              <p:cNvSpPr txBox="1"/>
              <p:nvPr/>
            </p:nvSpPr>
            <p:spPr>
              <a:xfrm>
                <a:off x="9391637" y="1158851"/>
                <a:ext cx="97787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00B0F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756F5FD8-1DB2-9851-382D-5807B963D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637" y="1158851"/>
                <a:ext cx="977870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464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70D2BB-14BF-4E1E-A8E9-8C85B2F3589A}"/>
              </a:ext>
            </a:extLst>
          </p:cNvPr>
          <p:cNvSpPr txBox="1"/>
          <p:nvPr/>
        </p:nvSpPr>
        <p:spPr>
          <a:xfrm>
            <a:off x="3089494" y="3044281"/>
            <a:ext cx="6346481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Practical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715087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5D4B3F-DF41-4239-B2D6-7686FE35A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" y="90932"/>
            <a:ext cx="1048004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Making sure the gradient descent is working correctly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DB2A1-2B8E-463A-BE8C-651044998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893E3A4-2A50-1EDB-878F-542EE0D78D3F}"/>
                  </a:ext>
                </a:extLst>
              </p:cNvPr>
              <p:cNvSpPr/>
              <p:nvPr/>
            </p:nvSpPr>
            <p:spPr>
              <a:xfrm>
                <a:off x="381000" y="838200"/>
                <a:ext cx="3455113" cy="6862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Objective: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893E3A4-2A50-1EDB-878F-542EE0D78D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838200"/>
                <a:ext cx="3455113" cy="686278"/>
              </a:xfrm>
              <a:prstGeom prst="rect">
                <a:avLst/>
              </a:prstGeom>
              <a:blipFill>
                <a:blip r:embed="rId2"/>
                <a:stretch>
                  <a:fillRect l="-3710" t="-8929" b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CE9DF3-B192-7DCE-2C1E-5D6870FB4AD8}"/>
                  </a:ext>
                </a:extLst>
              </p:cNvPr>
              <p:cNvSpPr txBox="1"/>
              <p:nvPr/>
            </p:nvSpPr>
            <p:spPr>
              <a:xfrm>
                <a:off x="4114800" y="836341"/>
                <a:ext cx="614989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400" dirty="0"/>
                  <a:t> should decrease after every iteration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CE9DF3-B192-7DCE-2C1E-5D6870FB4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836341"/>
                <a:ext cx="6149898" cy="461665"/>
              </a:xfrm>
              <a:prstGeom prst="rect">
                <a:avLst/>
              </a:prstGeom>
              <a:blipFill>
                <a:blip r:embed="rId3"/>
                <a:stretch>
                  <a:fillRect l="-128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C5555A-5F00-A7A6-3388-1559F90B9F3C}"/>
              </a:ext>
            </a:extLst>
          </p:cNvPr>
          <p:cNvCxnSpPr/>
          <p:nvPr/>
        </p:nvCxnSpPr>
        <p:spPr>
          <a:xfrm flipV="1">
            <a:off x="1398032" y="2083594"/>
            <a:ext cx="0" cy="3301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6A471E-127E-C139-6FFE-69FA90A7F425}"/>
              </a:ext>
            </a:extLst>
          </p:cNvPr>
          <p:cNvCxnSpPr>
            <a:cxnSpLocks/>
          </p:cNvCxnSpPr>
          <p:nvPr/>
        </p:nvCxnSpPr>
        <p:spPr>
          <a:xfrm>
            <a:off x="1066800" y="5102910"/>
            <a:ext cx="4827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B379196-4A31-DD18-9B5D-443AC91A909A}"/>
              </a:ext>
            </a:extLst>
          </p:cNvPr>
          <p:cNvSpPr/>
          <p:nvPr/>
        </p:nvSpPr>
        <p:spPr>
          <a:xfrm>
            <a:off x="1637783" y="2314053"/>
            <a:ext cx="4170556" cy="2376797"/>
          </a:xfrm>
          <a:custGeom>
            <a:avLst/>
            <a:gdLst>
              <a:gd name="connsiteX0" fmla="*/ 0 w 4170556"/>
              <a:gd name="connsiteY0" fmla="*/ 0 h 2376797"/>
              <a:gd name="connsiteX1" fmla="*/ 379142 w 4170556"/>
              <a:gd name="connsiteY1" fmla="*/ 1449658 h 2376797"/>
              <a:gd name="connsiteX2" fmla="*/ 1561171 w 4170556"/>
              <a:gd name="connsiteY2" fmla="*/ 2230243 h 2376797"/>
              <a:gd name="connsiteX3" fmla="*/ 4170556 w 4170556"/>
              <a:gd name="connsiteY3" fmla="*/ 2375209 h 2376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556" h="2376797">
                <a:moveTo>
                  <a:pt x="0" y="0"/>
                </a:moveTo>
                <a:cubicBezTo>
                  <a:pt x="59473" y="538975"/>
                  <a:pt x="118947" y="1077951"/>
                  <a:pt x="379142" y="1449658"/>
                </a:cubicBezTo>
                <a:cubicBezTo>
                  <a:pt x="639337" y="1821365"/>
                  <a:pt x="929269" y="2075985"/>
                  <a:pt x="1561171" y="2230243"/>
                </a:cubicBezTo>
                <a:cubicBezTo>
                  <a:pt x="2193073" y="2384502"/>
                  <a:pt x="3181814" y="2379855"/>
                  <a:pt x="4170556" y="2375209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489D0A-07FE-B097-98D9-29FB0715BD96}"/>
                  </a:ext>
                </a:extLst>
              </p:cNvPr>
              <p:cNvSpPr txBox="1"/>
              <p:nvPr/>
            </p:nvSpPr>
            <p:spPr>
              <a:xfrm>
                <a:off x="-76200" y="2314053"/>
                <a:ext cx="157511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489D0A-07FE-B097-98D9-29FB0715B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2314053"/>
                <a:ext cx="157511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A15B59E6-55A4-8EC3-99BD-0119787A5A73}"/>
              </a:ext>
            </a:extLst>
          </p:cNvPr>
          <p:cNvSpPr txBox="1"/>
          <p:nvPr/>
        </p:nvSpPr>
        <p:spPr>
          <a:xfrm>
            <a:off x="3106053" y="5706897"/>
            <a:ext cx="20174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#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28">
                <a:extLst>
                  <a:ext uri="{FF2B5EF4-FFF2-40B4-BE49-F238E27FC236}">
                    <a16:creationId xmlns:a16="http://schemas.microsoft.com/office/drawing/2014/main" id="{5BFD6321-CBFE-0662-11D2-2784963D5A2F}"/>
                  </a:ext>
                </a:extLst>
              </p:cNvPr>
              <p:cNvSpPr txBox="1"/>
              <p:nvPr/>
            </p:nvSpPr>
            <p:spPr>
              <a:xfrm>
                <a:off x="6553200" y="1981201"/>
                <a:ext cx="5486399" cy="3756798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50800" marR="43180">
                  <a:spcBef>
                    <a:spcPts val="95"/>
                  </a:spcBef>
                  <a:tabLst>
                    <a:tab pos="650875" algn="l"/>
                  </a:tabLst>
                </a:pPr>
                <a:r>
                  <a:rPr sz="2400" dirty="0"/>
                  <a:t>Automatic</a:t>
                </a:r>
                <a:r>
                  <a:rPr sz="2400" spc="280" dirty="0">
                    <a:latin typeface="+mj-lt"/>
                    <a:cs typeface="Verdana"/>
                  </a:rPr>
                  <a:t> </a:t>
                </a:r>
                <a:r>
                  <a:rPr sz="2400" dirty="0">
                    <a:latin typeface="+mj-lt"/>
                    <a:cs typeface="Verdana"/>
                  </a:rPr>
                  <a:t>convergence</a:t>
                </a:r>
                <a:r>
                  <a:rPr lang="en-US" sz="2400" dirty="0">
                    <a:latin typeface="+mj-lt"/>
                    <a:cs typeface="Verdana"/>
                  </a:rPr>
                  <a:t> test</a:t>
                </a:r>
                <a:endParaRPr lang="en-US" sz="2400" spc="235" dirty="0">
                  <a:latin typeface="+mj-lt"/>
                  <a:cs typeface="Verdana"/>
                </a:endParaRPr>
              </a:p>
              <a:p>
                <a:pPr marL="50800" marR="43180">
                  <a:spcBef>
                    <a:spcPts val="95"/>
                  </a:spcBef>
                  <a:tabLst>
                    <a:tab pos="650875" algn="l"/>
                  </a:tabLst>
                </a:pPr>
                <a:endParaRPr lang="en-US" sz="2400" dirty="0">
                  <a:latin typeface="+mj-lt"/>
                  <a:cs typeface="Verdana"/>
                </a:endParaRPr>
              </a:p>
              <a:p>
                <a:pPr marL="50800" marR="43180">
                  <a:spcBef>
                    <a:spcPts val="95"/>
                  </a:spcBef>
                  <a:tabLst>
                    <a:tab pos="650875" algn="l"/>
                  </a:tabLst>
                </a:pPr>
                <a:r>
                  <a:rPr sz="2400" dirty="0">
                    <a:latin typeface="+mj-lt"/>
                    <a:cs typeface="Verdana"/>
                  </a:rPr>
                  <a:t>Let</a:t>
                </a:r>
                <a:r>
                  <a:rPr sz="2400" spc="30" dirty="0">
                    <a:latin typeface="+mj-lt"/>
                    <a:cs typeface="Verdana"/>
                  </a:rPr>
                  <a:t> </a:t>
                </a:r>
                <a:r>
                  <a:rPr sz="2400" spc="-50" dirty="0">
                    <a:solidFill>
                      <a:srgbClr val="0096FF"/>
                    </a:solidFill>
                    <a:latin typeface="+mj-lt"/>
                    <a:cs typeface="Cambria Math"/>
                  </a:rPr>
                  <a:t>𝜀</a:t>
                </a:r>
                <a:r>
                  <a:rPr lang="en-US" sz="2400" spc="-50" dirty="0">
                    <a:solidFill>
                      <a:srgbClr val="0096FF"/>
                    </a:solidFill>
                    <a:latin typeface="+mj-lt"/>
                    <a:cs typeface="Cambria Math"/>
                  </a:rPr>
                  <a:t> </a:t>
                </a:r>
                <a:r>
                  <a:rPr sz="2400" dirty="0">
                    <a:latin typeface="+mj-lt"/>
                    <a:cs typeface="Verdana"/>
                  </a:rPr>
                  <a:t>“epsilon”</a:t>
                </a:r>
                <a:r>
                  <a:rPr sz="2400" spc="85" dirty="0">
                    <a:latin typeface="+mj-lt"/>
                    <a:cs typeface="Verdana"/>
                  </a:rPr>
                  <a:t> </a:t>
                </a:r>
                <a:r>
                  <a:rPr sz="2400" dirty="0">
                    <a:latin typeface="+mj-lt"/>
                    <a:cs typeface="Verdana"/>
                  </a:rPr>
                  <a:t>be</a:t>
                </a:r>
                <a:r>
                  <a:rPr sz="2400" spc="195" dirty="0">
                    <a:latin typeface="+mj-lt"/>
                    <a:cs typeface="Verdana"/>
                  </a:rPr>
                  <a:t> </a:t>
                </a:r>
                <a:r>
                  <a:rPr sz="2400" spc="-20" dirty="0">
                    <a:solidFill>
                      <a:srgbClr val="0096FF"/>
                    </a:solidFill>
                    <a:latin typeface="+mj-lt"/>
                    <a:cs typeface="Cambria Math"/>
                  </a:rPr>
                  <a:t>10</a:t>
                </a:r>
                <a:r>
                  <a:rPr sz="2400" spc="-30" baseline="30303" dirty="0">
                    <a:solidFill>
                      <a:srgbClr val="0096FF"/>
                    </a:solidFill>
                    <a:latin typeface="+mj-lt"/>
                    <a:cs typeface="Cambria Math"/>
                  </a:rPr>
                  <a:t>−3</a:t>
                </a:r>
                <a:r>
                  <a:rPr sz="2400" spc="-20" dirty="0">
                    <a:latin typeface="+mj-lt"/>
                    <a:cs typeface="Verdana"/>
                  </a:rPr>
                  <a:t>.</a:t>
                </a:r>
                <a:endParaRPr lang="en-US" sz="2400" spc="-20" dirty="0">
                  <a:latin typeface="+mj-lt"/>
                  <a:cs typeface="Verdana"/>
                </a:endParaRPr>
              </a:p>
              <a:p>
                <a:pPr marL="50800" marR="43180">
                  <a:spcBef>
                    <a:spcPts val="95"/>
                  </a:spcBef>
                  <a:tabLst>
                    <a:tab pos="650875" algn="l"/>
                  </a:tabLst>
                </a:pPr>
                <a:endParaRPr sz="2400" dirty="0">
                  <a:latin typeface="+mj-lt"/>
                  <a:cs typeface="Verdana"/>
                </a:endParaRPr>
              </a:p>
              <a:p>
                <a:pPr marL="50800">
                  <a:tabLst>
                    <a:tab pos="946785" algn="l"/>
                  </a:tabLst>
                </a:pPr>
                <a:r>
                  <a:rPr sz="2400" dirty="0">
                    <a:latin typeface="+mj-lt"/>
                    <a:cs typeface="Verdana"/>
                  </a:rPr>
                  <a:t>If</a:t>
                </a:r>
                <a:r>
                  <a:rPr sz="2400" spc="80" dirty="0">
                    <a:latin typeface="+mj-lt"/>
                    <a:cs typeface="Verdana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400" dirty="0">
                    <a:latin typeface="+mj-lt"/>
                    <a:cs typeface="Verdana"/>
                  </a:rPr>
                  <a:t> </a:t>
                </a:r>
                <a:r>
                  <a:rPr sz="2400" dirty="0">
                    <a:latin typeface="+mj-lt"/>
                    <a:cs typeface="Verdana"/>
                  </a:rPr>
                  <a:t>decreases</a:t>
                </a:r>
                <a:r>
                  <a:rPr sz="2400" spc="140" dirty="0">
                    <a:latin typeface="+mj-lt"/>
                    <a:cs typeface="Verdana"/>
                  </a:rPr>
                  <a:t> </a:t>
                </a:r>
                <a:r>
                  <a:rPr sz="2400" dirty="0">
                    <a:latin typeface="+mj-lt"/>
                    <a:cs typeface="Verdana"/>
                  </a:rPr>
                  <a:t>by</a:t>
                </a:r>
                <a:r>
                  <a:rPr sz="2400" spc="90" dirty="0">
                    <a:latin typeface="+mj-lt"/>
                    <a:cs typeface="Verdana"/>
                  </a:rPr>
                  <a:t> </a:t>
                </a:r>
                <a:r>
                  <a:rPr sz="2400" dirty="0">
                    <a:latin typeface="+mj-lt"/>
                    <a:cs typeface="Verdana"/>
                  </a:rPr>
                  <a:t>≤</a:t>
                </a:r>
                <a:r>
                  <a:rPr sz="2400" spc="140" dirty="0">
                    <a:latin typeface="+mj-lt"/>
                    <a:cs typeface="Verdana"/>
                  </a:rPr>
                  <a:t> </a:t>
                </a:r>
                <a:r>
                  <a:rPr sz="2400" spc="-50" dirty="0">
                    <a:solidFill>
                      <a:srgbClr val="0096FF"/>
                    </a:solidFill>
                    <a:latin typeface="+mj-lt"/>
                    <a:cs typeface="Cambria Math"/>
                  </a:rPr>
                  <a:t>𝜀</a:t>
                </a:r>
                <a:r>
                  <a:rPr lang="en-US" sz="2400" spc="-50" dirty="0">
                    <a:solidFill>
                      <a:srgbClr val="0096FF"/>
                    </a:solidFill>
                    <a:latin typeface="+mj-lt"/>
                    <a:cs typeface="Cambria Math"/>
                  </a:rPr>
                  <a:t> </a:t>
                </a:r>
                <a:r>
                  <a:rPr lang="en-US" sz="2400" dirty="0">
                    <a:latin typeface="+mj-lt"/>
                    <a:cs typeface="Verdana"/>
                  </a:rPr>
                  <a:t>declare</a:t>
                </a:r>
                <a:r>
                  <a:rPr lang="en-US" sz="2400" spc="160" dirty="0">
                    <a:latin typeface="+mj-lt"/>
                    <a:cs typeface="Verdana"/>
                  </a:rPr>
                  <a:t> </a:t>
                </a:r>
                <a:r>
                  <a:rPr lang="en-US" sz="2400" spc="-10" dirty="0">
                    <a:solidFill>
                      <a:srgbClr val="C00000"/>
                    </a:solidFill>
                    <a:latin typeface="+mj-lt"/>
                    <a:cs typeface="Verdana"/>
                  </a:rPr>
                  <a:t>convergence</a:t>
                </a:r>
                <a:r>
                  <a:rPr lang="en-US" sz="2400" spc="-10" dirty="0">
                    <a:latin typeface="+mj-lt"/>
                    <a:cs typeface="Verdana"/>
                  </a:rPr>
                  <a:t>.</a:t>
                </a:r>
              </a:p>
              <a:p>
                <a:pPr marL="50800">
                  <a:tabLst>
                    <a:tab pos="946785" algn="l"/>
                  </a:tabLst>
                </a:pPr>
                <a:endParaRPr lang="en-US" sz="2400" spc="-10" dirty="0">
                  <a:latin typeface="+mj-lt"/>
                  <a:cs typeface="Verdana"/>
                </a:endParaRPr>
              </a:p>
              <a:p>
                <a:pPr marL="22225" marR="5080" indent="-9525">
                  <a:spcBef>
                    <a:spcPts val="95"/>
                  </a:spcBef>
                </a:pPr>
                <a:r>
                  <a:rPr lang="en-US" sz="2400" dirty="0">
                    <a:latin typeface="+mj-lt"/>
                    <a:cs typeface="Verdana"/>
                  </a:rPr>
                  <a:t>(found</a:t>
                </a:r>
                <a:r>
                  <a:rPr lang="en-US" sz="2400" spc="210" dirty="0">
                    <a:latin typeface="+mj-lt"/>
                    <a:cs typeface="Verdana"/>
                  </a:rPr>
                  <a:t> </a:t>
                </a:r>
                <a:r>
                  <a:rPr lang="en-US" sz="2400" dirty="0">
                    <a:latin typeface="+mj-lt"/>
                    <a:cs typeface="Verdana"/>
                  </a:rPr>
                  <a:t>parameters</a:t>
                </a:r>
                <a:r>
                  <a:rPr lang="en-US" sz="2400" spc="175" dirty="0">
                    <a:latin typeface="+mj-lt"/>
                    <a:cs typeface="Verdana"/>
                  </a:rPr>
                  <a:t> </a:t>
                </a:r>
                <a:r>
                  <a:rPr lang="en-US" sz="2400" dirty="0">
                    <a:solidFill>
                      <a:srgbClr val="0096FF"/>
                    </a:solidFill>
                    <a:latin typeface="+mj-lt"/>
                    <a:cs typeface="Cambria Math"/>
                  </a:rPr>
                  <a:t>w</a:t>
                </a:r>
                <a:r>
                  <a:rPr lang="en-US" sz="2400" dirty="0">
                    <a:latin typeface="+mj-lt"/>
                    <a:cs typeface="Cambria Math"/>
                  </a:rPr>
                  <a:t>,</a:t>
                </a:r>
                <a:r>
                  <a:rPr lang="en-US" sz="2400" spc="-25" dirty="0">
                    <a:latin typeface="+mj-lt"/>
                    <a:cs typeface="Cambria Math"/>
                  </a:rPr>
                  <a:t> </a:t>
                </a:r>
                <a:r>
                  <a:rPr lang="en-US" sz="2400" spc="-50" dirty="0">
                    <a:solidFill>
                      <a:srgbClr val="0096FF"/>
                    </a:solidFill>
                    <a:latin typeface="+mj-lt"/>
                    <a:cs typeface="Cambria Math"/>
                  </a:rPr>
                  <a:t>𝑏 </a:t>
                </a:r>
                <a:r>
                  <a:rPr lang="en-US" sz="2400" dirty="0">
                    <a:latin typeface="+mj-lt"/>
                    <a:cs typeface="Verdana"/>
                  </a:rPr>
                  <a:t>close</a:t>
                </a:r>
                <a:r>
                  <a:rPr lang="en-US" sz="2400" spc="55" dirty="0">
                    <a:latin typeface="+mj-lt"/>
                    <a:cs typeface="Verdana"/>
                  </a:rPr>
                  <a:t> </a:t>
                </a:r>
                <a:r>
                  <a:rPr lang="en-US" sz="2400" spc="-25" dirty="0">
                    <a:latin typeface="+mj-lt"/>
                    <a:cs typeface="Verdana"/>
                  </a:rPr>
                  <a:t>to </a:t>
                </a:r>
                <a:r>
                  <a:rPr lang="en-US" sz="2400" dirty="0">
                    <a:latin typeface="+mj-lt"/>
                    <a:cs typeface="Verdana"/>
                  </a:rPr>
                  <a:t>global</a:t>
                </a:r>
                <a:r>
                  <a:rPr lang="en-US" sz="2400" spc="175" dirty="0">
                    <a:latin typeface="+mj-lt"/>
                    <a:cs typeface="Verdana"/>
                  </a:rPr>
                  <a:t> </a:t>
                </a:r>
                <a:r>
                  <a:rPr lang="en-US" sz="2400" spc="-10" dirty="0">
                    <a:latin typeface="+mj-lt"/>
                    <a:cs typeface="Verdana"/>
                  </a:rPr>
                  <a:t>minimum)</a:t>
                </a:r>
                <a:endParaRPr lang="en-US" sz="2400" dirty="0">
                  <a:latin typeface="+mj-lt"/>
                  <a:cs typeface="Verdana"/>
                </a:endParaRPr>
              </a:p>
              <a:p>
                <a:pPr marL="50800">
                  <a:tabLst>
                    <a:tab pos="946785" algn="l"/>
                  </a:tabLst>
                </a:pPr>
                <a:endParaRPr sz="2400" dirty="0">
                  <a:latin typeface="+mj-lt"/>
                  <a:cs typeface="Cambria Math"/>
                </a:endParaRPr>
              </a:p>
            </p:txBody>
          </p:sp>
        </mc:Choice>
        <mc:Fallback xmlns="">
          <p:sp>
            <p:nvSpPr>
              <p:cNvPr id="28" name="object 28">
                <a:extLst>
                  <a:ext uri="{FF2B5EF4-FFF2-40B4-BE49-F238E27FC236}">
                    <a16:creationId xmlns:a16="http://schemas.microsoft.com/office/drawing/2014/main" id="{5BFD6321-CBFE-0662-11D2-2784963D5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1981201"/>
                <a:ext cx="5486399" cy="3756798"/>
              </a:xfrm>
              <a:prstGeom prst="rect">
                <a:avLst/>
              </a:prstGeom>
              <a:blipFill>
                <a:blip r:embed="rId5"/>
                <a:stretch>
                  <a:fillRect l="-3111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176B22-C72D-8895-7E1B-83B8C0D432B0}"/>
              </a:ext>
            </a:extLst>
          </p:cNvPr>
          <p:cNvCxnSpPr>
            <a:cxnSpLocks/>
          </p:cNvCxnSpPr>
          <p:nvPr/>
        </p:nvCxnSpPr>
        <p:spPr>
          <a:xfrm flipV="1">
            <a:off x="2439174" y="4983480"/>
            <a:ext cx="0" cy="274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D14D528-896D-6EBA-7C74-48D8332B2B40}"/>
              </a:ext>
            </a:extLst>
          </p:cNvPr>
          <p:cNvCxnSpPr>
            <a:cxnSpLocks/>
          </p:cNvCxnSpPr>
          <p:nvPr/>
        </p:nvCxnSpPr>
        <p:spPr>
          <a:xfrm flipV="1">
            <a:off x="3480316" y="4983480"/>
            <a:ext cx="0" cy="274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358896D-2E8F-E3D9-D21B-DFB31EB9C6AC}"/>
              </a:ext>
            </a:extLst>
          </p:cNvPr>
          <p:cNvCxnSpPr>
            <a:cxnSpLocks/>
          </p:cNvCxnSpPr>
          <p:nvPr/>
        </p:nvCxnSpPr>
        <p:spPr>
          <a:xfrm flipV="1">
            <a:off x="4521458" y="4983480"/>
            <a:ext cx="0" cy="274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628FCCA-3F5D-FBD3-B43C-D925313C8134}"/>
              </a:ext>
            </a:extLst>
          </p:cNvPr>
          <p:cNvCxnSpPr>
            <a:cxnSpLocks/>
          </p:cNvCxnSpPr>
          <p:nvPr/>
        </p:nvCxnSpPr>
        <p:spPr>
          <a:xfrm flipV="1">
            <a:off x="5562600" y="4983480"/>
            <a:ext cx="0" cy="274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7561F00-4FC1-0058-28B3-B416BF4EC0E8}"/>
              </a:ext>
            </a:extLst>
          </p:cNvPr>
          <p:cNvSpPr txBox="1"/>
          <p:nvPr/>
        </p:nvSpPr>
        <p:spPr>
          <a:xfrm flipH="1">
            <a:off x="2106612" y="5311898"/>
            <a:ext cx="665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B49A3C-8359-3E13-C6AD-BA9B3A7B6817}"/>
              </a:ext>
            </a:extLst>
          </p:cNvPr>
          <p:cNvSpPr txBox="1"/>
          <p:nvPr/>
        </p:nvSpPr>
        <p:spPr>
          <a:xfrm flipH="1">
            <a:off x="3147530" y="5311898"/>
            <a:ext cx="665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F34E66-ADD4-C252-212F-12C289F728A8}"/>
              </a:ext>
            </a:extLst>
          </p:cNvPr>
          <p:cNvSpPr txBox="1"/>
          <p:nvPr/>
        </p:nvSpPr>
        <p:spPr>
          <a:xfrm flipH="1">
            <a:off x="4188448" y="5311898"/>
            <a:ext cx="665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85C20A0-A012-F311-1508-D347CA8201AB}"/>
              </a:ext>
            </a:extLst>
          </p:cNvPr>
          <p:cNvSpPr txBox="1"/>
          <p:nvPr/>
        </p:nvSpPr>
        <p:spPr>
          <a:xfrm flipH="1">
            <a:off x="5229366" y="5311898"/>
            <a:ext cx="665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400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4478672-AF84-B664-25A3-2574260F6647}"/>
                  </a:ext>
                </a:extLst>
              </p14:cNvPr>
              <p14:cNvContentPartPr/>
              <p14:nvPr/>
            </p14:nvContentPartPr>
            <p14:xfrm>
              <a:off x="2387160" y="2609280"/>
              <a:ext cx="7600680" cy="2294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4478672-AF84-B664-25A3-2574260F664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77800" y="2599920"/>
                <a:ext cx="7619400" cy="231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492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5D4B3F-DF41-4239-B2D6-7686FE35A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DB2A1-2B8E-463A-BE8C-651044998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A8F733-97F6-AA82-6A1E-9206003F6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" y="1676400"/>
            <a:ext cx="4598264" cy="39113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6A05F7-4130-1082-75E6-00CEB561A18C}"/>
              </a:ext>
            </a:extLst>
          </p:cNvPr>
          <p:cNvSpPr txBox="1"/>
          <p:nvPr/>
        </p:nvSpPr>
        <p:spPr>
          <a:xfrm>
            <a:off x="979452" y="1103231"/>
            <a:ext cx="5491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Heat of Formation, </a:t>
            </a:r>
            <a:r>
              <a:rPr lang="el-GR" sz="2400" b="1" dirty="0"/>
              <a:t>Δ</a:t>
            </a:r>
            <a:r>
              <a:rPr lang="en-US" sz="2400" b="1" baseline="-25000" dirty="0" err="1"/>
              <a:t>f</a:t>
            </a:r>
            <a:r>
              <a:rPr lang="en-US" sz="2400" b="1" i="1" dirty="0" err="1"/>
              <a:t>H</a:t>
            </a:r>
            <a:r>
              <a:rPr lang="en-US" sz="2400" b="1" i="1" dirty="0"/>
              <a:t>°,</a:t>
            </a:r>
            <a:r>
              <a:rPr lang="en-US" sz="2400" b="1" dirty="0"/>
              <a:t> of Linear Alkane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D1921E60-BFA6-AB07-DD41-C9D434F10E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1990114"/>
                  </p:ext>
                </p:extLst>
              </p:nvPr>
            </p:nvGraphicFramePr>
            <p:xfrm>
              <a:off x="6865167" y="1676400"/>
              <a:ext cx="5314346" cy="2979420"/>
            </p:xfrm>
            <a:graphic>
              <a:graphicData uri="http://schemas.openxmlformats.org/drawingml/2006/table">
                <a:tbl>
                  <a:tblPr>
                    <a:tableStyleId>{9D7B26C5-4107-4FEC-AEDC-1716B250A1EF}</a:tableStyleId>
                  </a:tblPr>
                  <a:tblGrid>
                    <a:gridCol w="2266346">
                      <a:extLst>
                        <a:ext uri="{9D8B030D-6E8A-4147-A177-3AD203B41FA5}">
                          <a16:colId xmlns:a16="http://schemas.microsoft.com/office/drawing/2014/main" val="921714404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2420115580"/>
                        </a:ext>
                      </a:extLst>
                    </a:gridCol>
                  </a:tblGrid>
                  <a:tr h="103118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u="none" strike="noStrike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400" b="0" u="none" strike="noStrike" dirty="0">
                            <a:effectLst/>
                          </a:endParaRPr>
                        </a:p>
                        <a:p>
                          <a:pPr algn="ctr" fontAlgn="b"/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Number of CH</a:t>
                          </a:r>
                          <a:r>
                            <a:rPr lang="en-US" sz="2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u="none" strike="noStrike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2400" b="0" u="none" strike="noStrike" dirty="0">
                            <a:effectLst/>
                          </a:endParaRPr>
                        </a:p>
                        <a:p>
                          <a:pPr algn="ctr" fontAlgn="b"/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Heat of formation in eV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49126237"/>
                      </a:ext>
                    </a:extLst>
                  </a:tr>
                  <a:tr h="30495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2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-0.87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588646114"/>
                      </a:ext>
                    </a:extLst>
                  </a:tr>
                  <a:tr h="30495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3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-1.08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819139302"/>
                      </a:ext>
                    </a:extLst>
                  </a:tr>
                  <a:tr h="30495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4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-1.30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926771885"/>
                      </a:ext>
                    </a:extLst>
                  </a:tr>
                  <a:tr h="30495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5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-1.52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532962927"/>
                      </a:ext>
                    </a:extLst>
                  </a:tr>
                  <a:tr h="30495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…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….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685659283"/>
                      </a:ext>
                    </a:extLst>
                  </a:tr>
                  <a:tr h="30495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-7.22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094218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D1921E60-BFA6-AB07-DD41-C9D434F10E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1990114"/>
                  </p:ext>
                </p:extLst>
              </p:nvPr>
            </p:nvGraphicFramePr>
            <p:xfrm>
              <a:off x="6865167" y="1676400"/>
              <a:ext cx="5314346" cy="2979420"/>
            </p:xfrm>
            <a:graphic>
              <a:graphicData uri="http://schemas.openxmlformats.org/drawingml/2006/table">
                <a:tbl>
                  <a:tblPr>
                    <a:tableStyleId>{9D7B26C5-4107-4FEC-AEDC-1716B250A1EF}</a:tableStyleId>
                  </a:tblPr>
                  <a:tblGrid>
                    <a:gridCol w="2266346">
                      <a:extLst>
                        <a:ext uri="{9D8B030D-6E8A-4147-A177-3AD203B41FA5}">
                          <a16:colId xmlns:a16="http://schemas.microsoft.com/office/drawing/2014/main" val="921714404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2420115580"/>
                        </a:ext>
                      </a:extLst>
                    </a:gridCol>
                  </a:tblGrid>
                  <a:tr h="7391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r="-134677" b="-3289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4400" r="-200" b="-3289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9126237"/>
                      </a:ext>
                    </a:extLst>
                  </a:tr>
                  <a:tr h="3733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2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-0.87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588646114"/>
                      </a:ext>
                    </a:extLst>
                  </a:tr>
                  <a:tr h="3733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3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-1.08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819139302"/>
                      </a:ext>
                    </a:extLst>
                  </a:tr>
                  <a:tr h="3733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4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-1.30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926771885"/>
                      </a:ext>
                    </a:extLst>
                  </a:tr>
                  <a:tr h="3733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5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-1.52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532962927"/>
                      </a:ext>
                    </a:extLst>
                  </a:tr>
                  <a:tr h="3733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…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….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685659283"/>
                      </a:ext>
                    </a:extLst>
                  </a:tr>
                  <a:tr h="3733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-7.22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0942182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661F425-92FE-0051-6DF1-917933608B46}"/>
              </a:ext>
            </a:extLst>
          </p:cNvPr>
          <p:cNvSpPr txBox="1"/>
          <p:nvPr/>
        </p:nvSpPr>
        <p:spPr>
          <a:xfrm>
            <a:off x="8737638" y="1114276"/>
            <a:ext cx="7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Data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923D65-36B5-3FFC-E9F8-B097E1355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8060" y="1913486"/>
            <a:ext cx="2179060" cy="274751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4D3E80-C0ED-667C-DCA3-61C5E236C7D6}"/>
              </a:ext>
            </a:extLst>
          </p:cNvPr>
          <p:cNvCxnSpPr/>
          <p:nvPr/>
        </p:nvCxnSpPr>
        <p:spPr>
          <a:xfrm flipV="1">
            <a:off x="7391400" y="4800600"/>
            <a:ext cx="381000" cy="9906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E73696D-879B-C74E-F79C-B1D185263FC5}"/>
              </a:ext>
            </a:extLst>
          </p:cNvPr>
          <p:cNvSpPr txBox="1"/>
          <p:nvPr/>
        </p:nvSpPr>
        <p:spPr>
          <a:xfrm>
            <a:off x="6553200" y="6019800"/>
            <a:ext cx="1713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One feature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12D9C8C-963C-2DC0-DE87-A4F02DA0EC37}"/>
                  </a:ext>
                </a:extLst>
              </p14:cNvPr>
              <p14:cNvContentPartPr/>
              <p14:nvPr/>
            </p14:nvContentPartPr>
            <p14:xfrm>
              <a:off x="6381360" y="555840"/>
              <a:ext cx="4510080" cy="6184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12D9C8C-963C-2DC0-DE87-A4F02DA0EC3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72000" y="546480"/>
                <a:ext cx="4528800" cy="620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4377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300A4A-6920-109A-35FB-B97A4948C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Identify problem with gradient descent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70DB0-64EE-9CFD-CF99-DE28E2A9B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1162DFFE-003C-DD8B-6ADC-27EEB456539F}"/>
              </a:ext>
            </a:extLst>
          </p:cNvPr>
          <p:cNvSpPr txBox="1">
            <a:spLocks/>
          </p:cNvSpPr>
          <p:nvPr/>
        </p:nvSpPr>
        <p:spPr>
          <a:xfrm>
            <a:off x="1098574" y="730216"/>
            <a:ext cx="5012055" cy="385362"/>
          </a:xfrm>
          <a:prstGeom prst="rect">
            <a:avLst/>
          </a:prstGeom>
        </p:spPr>
        <p:txBody>
          <a:bodyPr vert="horz" wrap="square" lIns="0" tIns="15875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0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25"/>
              </a:spcBef>
            </a:pPr>
            <a:r>
              <a:rPr lang="en-US" sz="2400"/>
              <a:t>Identify</a:t>
            </a:r>
            <a:r>
              <a:rPr lang="en-US" sz="2400" spc="-40"/>
              <a:t> </a:t>
            </a:r>
            <a:r>
              <a:rPr lang="en-US" sz="2400"/>
              <a:t>problem</a:t>
            </a:r>
            <a:r>
              <a:rPr lang="en-US" sz="2400" spc="-70"/>
              <a:t> </a:t>
            </a:r>
            <a:r>
              <a:rPr lang="en-US" sz="2400"/>
              <a:t>with</a:t>
            </a:r>
            <a:r>
              <a:rPr lang="en-US" sz="2400" spc="30"/>
              <a:t> </a:t>
            </a:r>
            <a:r>
              <a:rPr lang="en-US" sz="2400"/>
              <a:t>gradient</a:t>
            </a:r>
            <a:r>
              <a:rPr lang="en-US" sz="2400" spc="-90"/>
              <a:t> </a:t>
            </a:r>
            <a:r>
              <a:rPr lang="en-US" sz="2400" spc="-10"/>
              <a:t>descent</a:t>
            </a:r>
            <a:endParaRPr lang="en-US" sz="2400"/>
          </a:p>
        </p:txBody>
      </p:sp>
      <p:sp>
        <p:nvSpPr>
          <p:cNvPr id="13" name="object 36">
            <a:extLst>
              <a:ext uri="{FF2B5EF4-FFF2-40B4-BE49-F238E27FC236}">
                <a16:creationId xmlns:a16="http://schemas.microsoft.com/office/drawing/2014/main" id="{54003B41-5D5C-5A60-5ACF-F3C68B645C0B}"/>
              </a:ext>
            </a:extLst>
          </p:cNvPr>
          <p:cNvSpPr txBox="1"/>
          <p:nvPr/>
        </p:nvSpPr>
        <p:spPr>
          <a:xfrm>
            <a:off x="7869108" y="1630148"/>
            <a:ext cx="3478242" cy="1285608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85"/>
              </a:spcBef>
            </a:pPr>
            <a:r>
              <a:rPr sz="2400" dirty="0">
                <a:solidFill>
                  <a:srgbClr val="0096FF"/>
                </a:solidFill>
                <a:latin typeface="+mj-lt"/>
                <a:cs typeface="Cambria Math"/>
              </a:rPr>
              <a:t>𝑤</a:t>
            </a:r>
            <a:r>
              <a:rPr sz="2400" baseline="-15151" dirty="0">
                <a:solidFill>
                  <a:srgbClr val="0096FF"/>
                </a:solidFill>
                <a:latin typeface="+mj-lt"/>
                <a:cs typeface="Cambria Math"/>
              </a:rPr>
              <a:t>1</a:t>
            </a:r>
            <a:r>
              <a:rPr sz="2400" spc="390" baseline="-15151" dirty="0">
                <a:solidFill>
                  <a:srgbClr val="0096FF"/>
                </a:solidFill>
                <a:latin typeface="+mj-lt"/>
                <a:cs typeface="Cambria Math"/>
              </a:rPr>
              <a:t> </a:t>
            </a:r>
            <a:r>
              <a:rPr sz="2400" dirty="0">
                <a:latin typeface="+mj-lt"/>
                <a:cs typeface="Cambria Math"/>
              </a:rPr>
              <a:t>=</a:t>
            </a:r>
            <a:r>
              <a:rPr sz="2400" spc="100" dirty="0">
                <a:latin typeface="+mj-lt"/>
                <a:cs typeface="Cambria Math"/>
              </a:rPr>
              <a:t> </a:t>
            </a:r>
            <a:r>
              <a:rPr sz="2400" dirty="0">
                <a:solidFill>
                  <a:srgbClr val="0096FF"/>
                </a:solidFill>
                <a:latin typeface="+mj-lt"/>
                <a:cs typeface="Cambria Math"/>
              </a:rPr>
              <a:t>𝑤</a:t>
            </a:r>
            <a:r>
              <a:rPr sz="2400" baseline="-15151" dirty="0">
                <a:solidFill>
                  <a:srgbClr val="0096FF"/>
                </a:solidFill>
                <a:latin typeface="+mj-lt"/>
                <a:cs typeface="Cambria Math"/>
              </a:rPr>
              <a:t>1</a:t>
            </a:r>
            <a:r>
              <a:rPr sz="2400" spc="397" baseline="-15151" dirty="0">
                <a:solidFill>
                  <a:srgbClr val="0096FF"/>
                </a:solidFill>
                <a:latin typeface="+mj-lt"/>
                <a:cs typeface="Cambria Math"/>
              </a:rPr>
              <a:t> </a:t>
            </a:r>
            <a:r>
              <a:rPr sz="2400" dirty="0">
                <a:solidFill>
                  <a:srgbClr val="FF9300"/>
                </a:solidFill>
                <a:latin typeface="+mj-lt"/>
                <a:cs typeface="Cambria Math"/>
              </a:rPr>
              <a:t>+</a:t>
            </a:r>
            <a:r>
              <a:rPr sz="2400" spc="-40" dirty="0">
                <a:solidFill>
                  <a:srgbClr val="FF9300"/>
                </a:solidFill>
                <a:latin typeface="+mj-lt"/>
                <a:cs typeface="Cambria Math"/>
              </a:rPr>
              <a:t> </a:t>
            </a:r>
            <a:r>
              <a:rPr sz="2400" spc="-25" dirty="0">
                <a:solidFill>
                  <a:srgbClr val="C00000"/>
                </a:solidFill>
                <a:latin typeface="+mj-lt"/>
                <a:cs typeface="Cambria Math"/>
              </a:rPr>
              <a:t>𝛼</a:t>
            </a:r>
            <a:r>
              <a:rPr sz="2400" spc="-25" dirty="0">
                <a:solidFill>
                  <a:srgbClr val="FF40FF"/>
                </a:solidFill>
                <a:latin typeface="+mj-lt"/>
                <a:cs typeface="Cambria Math"/>
              </a:rPr>
              <a:t>𝑑</a:t>
            </a:r>
            <a:r>
              <a:rPr sz="2400" spc="-37" baseline="-15151" dirty="0">
                <a:solidFill>
                  <a:srgbClr val="FF40FF"/>
                </a:solidFill>
                <a:latin typeface="+mj-lt"/>
                <a:cs typeface="Cambria Math"/>
              </a:rPr>
              <a:t>1</a:t>
            </a:r>
            <a:endParaRPr sz="2400" baseline="-15151" dirty="0">
              <a:latin typeface="+mj-lt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590"/>
              </a:spcBef>
            </a:pPr>
            <a:r>
              <a:rPr sz="2400" dirty="0">
                <a:latin typeface="+mj-lt"/>
                <a:cs typeface="Verdana"/>
              </a:rPr>
              <a:t>use</a:t>
            </a:r>
            <a:r>
              <a:rPr sz="2400" spc="95" dirty="0">
                <a:latin typeface="+mj-lt"/>
                <a:cs typeface="Verdana"/>
              </a:rPr>
              <a:t> </a:t>
            </a:r>
            <a:r>
              <a:rPr sz="2400" dirty="0">
                <a:latin typeface="+mj-lt"/>
                <a:cs typeface="Verdana"/>
              </a:rPr>
              <a:t>a</a:t>
            </a:r>
            <a:r>
              <a:rPr sz="2400" spc="20" dirty="0">
                <a:latin typeface="+mj-lt"/>
                <a:cs typeface="Verdana"/>
              </a:rPr>
              <a:t> </a:t>
            </a:r>
            <a:r>
              <a:rPr sz="2400" dirty="0">
                <a:latin typeface="+mj-lt"/>
                <a:cs typeface="Verdana"/>
              </a:rPr>
              <a:t>minus</a:t>
            </a:r>
            <a:r>
              <a:rPr sz="2400" spc="145" dirty="0">
                <a:latin typeface="+mj-lt"/>
                <a:cs typeface="Verdana"/>
              </a:rPr>
              <a:t> </a:t>
            </a:r>
            <a:r>
              <a:rPr sz="2400" spc="-20" dirty="0">
                <a:latin typeface="+mj-lt"/>
                <a:cs typeface="Verdana"/>
              </a:rPr>
              <a:t>sign</a:t>
            </a:r>
            <a:endParaRPr sz="2400" dirty="0">
              <a:latin typeface="+mj-lt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2400" dirty="0">
                <a:solidFill>
                  <a:srgbClr val="0096FF"/>
                </a:solidFill>
                <a:latin typeface="+mj-lt"/>
                <a:cs typeface="Cambria Math"/>
              </a:rPr>
              <a:t>𝑤</a:t>
            </a:r>
            <a:r>
              <a:rPr sz="2400" baseline="-15151" dirty="0">
                <a:solidFill>
                  <a:srgbClr val="0096FF"/>
                </a:solidFill>
                <a:latin typeface="+mj-lt"/>
                <a:cs typeface="Cambria Math"/>
              </a:rPr>
              <a:t>1</a:t>
            </a:r>
            <a:r>
              <a:rPr sz="2400" spc="390" baseline="-15151" dirty="0">
                <a:solidFill>
                  <a:srgbClr val="0096FF"/>
                </a:solidFill>
                <a:latin typeface="+mj-lt"/>
                <a:cs typeface="Cambria Math"/>
              </a:rPr>
              <a:t> </a:t>
            </a:r>
            <a:r>
              <a:rPr sz="2400" dirty="0">
                <a:latin typeface="+mj-lt"/>
                <a:cs typeface="Cambria Math"/>
              </a:rPr>
              <a:t>=</a:t>
            </a:r>
            <a:r>
              <a:rPr sz="2400" spc="100" dirty="0">
                <a:latin typeface="+mj-lt"/>
                <a:cs typeface="Cambria Math"/>
              </a:rPr>
              <a:t> </a:t>
            </a:r>
            <a:r>
              <a:rPr sz="2400" dirty="0">
                <a:solidFill>
                  <a:srgbClr val="0096FF"/>
                </a:solidFill>
                <a:latin typeface="+mj-lt"/>
                <a:cs typeface="Cambria Math"/>
              </a:rPr>
              <a:t>𝑤</a:t>
            </a:r>
            <a:r>
              <a:rPr sz="2400" baseline="-15151" dirty="0">
                <a:solidFill>
                  <a:srgbClr val="0096FF"/>
                </a:solidFill>
                <a:latin typeface="+mj-lt"/>
                <a:cs typeface="Cambria Math"/>
              </a:rPr>
              <a:t>1</a:t>
            </a:r>
            <a:r>
              <a:rPr sz="2400" spc="397" baseline="-15151" dirty="0">
                <a:solidFill>
                  <a:srgbClr val="0096FF"/>
                </a:solidFill>
                <a:latin typeface="+mj-lt"/>
                <a:cs typeface="Cambria Math"/>
              </a:rPr>
              <a:t> </a:t>
            </a:r>
            <a:r>
              <a:rPr sz="2400" dirty="0">
                <a:solidFill>
                  <a:srgbClr val="FF9300"/>
                </a:solidFill>
                <a:latin typeface="+mj-lt"/>
                <a:cs typeface="Cambria Math"/>
              </a:rPr>
              <a:t>−</a:t>
            </a:r>
            <a:r>
              <a:rPr sz="2400" spc="-40" dirty="0">
                <a:solidFill>
                  <a:srgbClr val="FF9300"/>
                </a:solidFill>
                <a:latin typeface="+mj-lt"/>
                <a:cs typeface="Cambria Math"/>
              </a:rPr>
              <a:t> </a:t>
            </a:r>
            <a:r>
              <a:rPr sz="2400" spc="-25" dirty="0">
                <a:solidFill>
                  <a:srgbClr val="C00000"/>
                </a:solidFill>
                <a:latin typeface="+mj-lt"/>
                <a:cs typeface="Cambria Math"/>
              </a:rPr>
              <a:t>𝛼</a:t>
            </a:r>
            <a:r>
              <a:rPr sz="2400" spc="-25" dirty="0">
                <a:solidFill>
                  <a:srgbClr val="FF40FF"/>
                </a:solidFill>
                <a:latin typeface="+mj-lt"/>
                <a:cs typeface="Cambria Math"/>
              </a:rPr>
              <a:t>𝑑</a:t>
            </a:r>
            <a:r>
              <a:rPr sz="2400" spc="-37" baseline="-15151" dirty="0">
                <a:solidFill>
                  <a:srgbClr val="FF40FF"/>
                </a:solidFill>
                <a:latin typeface="+mj-lt"/>
                <a:cs typeface="Cambria Math"/>
              </a:rPr>
              <a:t>1</a:t>
            </a:r>
            <a:endParaRPr sz="2400" baseline="-15151" dirty="0">
              <a:latin typeface="+mj-lt"/>
              <a:cs typeface="Cambria Math"/>
            </a:endParaRPr>
          </a:p>
        </p:txBody>
      </p:sp>
      <p:sp>
        <p:nvSpPr>
          <p:cNvPr id="24" name="object 47">
            <a:extLst>
              <a:ext uri="{FF2B5EF4-FFF2-40B4-BE49-F238E27FC236}">
                <a16:creationId xmlns:a16="http://schemas.microsoft.com/office/drawing/2014/main" id="{95548346-8F15-A9F9-2B2F-E2B4364A4582}"/>
              </a:ext>
            </a:extLst>
          </p:cNvPr>
          <p:cNvSpPr txBox="1"/>
          <p:nvPr/>
        </p:nvSpPr>
        <p:spPr>
          <a:xfrm>
            <a:off x="7835654" y="885877"/>
            <a:ext cx="3651880" cy="764376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4900"/>
              </a:lnSpc>
              <a:spcBef>
                <a:spcPts val="35"/>
              </a:spcBef>
            </a:pPr>
            <a:r>
              <a:rPr lang="en-US" sz="2400" dirty="0">
                <a:latin typeface="+mj-lt"/>
                <a:cs typeface="Verdana"/>
              </a:rPr>
              <a:t>Bug in the code or the </a:t>
            </a:r>
            <a:r>
              <a:rPr sz="2400" dirty="0">
                <a:latin typeface="+mj-lt"/>
                <a:cs typeface="Verdana"/>
              </a:rPr>
              <a:t>learning</a:t>
            </a:r>
            <a:r>
              <a:rPr sz="2400" spc="130" dirty="0">
                <a:latin typeface="+mj-lt"/>
                <a:cs typeface="Verdana"/>
              </a:rPr>
              <a:t> </a:t>
            </a:r>
            <a:r>
              <a:rPr sz="2400" dirty="0">
                <a:latin typeface="+mj-lt"/>
                <a:cs typeface="Verdana"/>
              </a:rPr>
              <a:t>rate</a:t>
            </a:r>
            <a:r>
              <a:rPr sz="2400" spc="175" dirty="0">
                <a:latin typeface="+mj-lt"/>
                <a:cs typeface="Verdana"/>
              </a:rPr>
              <a:t> </a:t>
            </a:r>
            <a:r>
              <a:rPr sz="2400" dirty="0">
                <a:latin typeface="+mj-lt"/>
                <a:cs typeface="Verdana"/>
              </a:rPr>
              <a:t>is</a:t>
            </a:r>
            <a:r>
              <a:rPr sz="2400" spc="55" dirty="0">
                <a:latin typeface="+mj-lt"/>
                <a:cs typeface="Verdana"/>
              </a:rPr>
              <a:t> </a:t>
            </a:r>
            <a:r>
              <a:rPr sz="2400" spc="-25" dirty="0">
                <a:latin typeface="+mj-lt"/>
                <a:cs typeface="Verdana"/>
              </a:rPr>
              <a:t>too </a:t>
            </a:r>
            <a:r>
              <a:rPr sz="2400" spc="-10" dirty="0">
                <a:latin typeface="+mj-lt"/>
                <a:cs typeface="Verdana"/>
              </a:rPr>
              <a:t>large</a:t>
            </a:r>
            <a:endParaRPr sz="2400" dirty="0">
              <a:latin typeface="+mj-lt"/>
              <a:cs typeface="Verdana"/>
            </a:endParaRPr>
          </a:p>
        </p:txBody>
      </p:sp>
      <p:sp>
        <p:nvSpPr>
          <p:cNvPr id="28" name="object 51">
            <a:extLst>
              <a:ext uri="{FF2B5EF4-FFF2-40B4-BE49-F238E27FC236}">
                <a16:creationId xmlns:a16="http://schemas.microsoft.com/office/drawing/2014/main" id="{21684955-C404-396B-0466-A344CEE9B191}"/>
              </a:ext>
            </a:extLst>
          </p:cNvPr>
          <p:cNvSpPr txBox="1"/>
          <p:nvPr/>
        </p:nvSpPr>
        <p:spPr>
          <a:xfrm>
            <a:off x="2000192" y="2788826"/>
            <a:ext cx="1629778" cy="3853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dirty="0">
                <a:solidFill>
                  <a:srgbClr val="FF9300"/>
                </a:solidFill>
                <a:latin typeface="+mj-lt"/>
                <a:cs typeface="Verdana"/>
              </a:rPr>
              <a:t>#</a:t>
            </a:r>
            <a:r>
              <a:rPr sz="2400" spc="65" dirty="0">
                <a:solidFill>
                  <a:srgbClr val="FF9300"/>
                </a:solidFill>
                <a:latin typeface="+mj-lt"/>
                <a:cs typeface="Verdana"/>
              </a:rPr>
              <a:t> </a:t>
            </a:r>
            <a:r>
              <a:rPr sz="2400" spc="-10" dirty="0">
                <a:solidFill>
                  <a:srgbClr val="FF9300"/>
                </a:solidFill>
                <a:latin typeface="+mj-lt"/>
                <a:cs typeface="Verdana"/>
              </a:rPr>
              <a:t>iterations</a:t>
            </a:r>
            <a:endParaRPr sz="2400">
              <a:latin typeface="+mj-lt"/>
              <a:cs typeface="Verdana"/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828903B-103B-58EC-AE40-FC87C020AD5A}"/>
              </a:ext>
            </a:extLst>
          </p:cNvPr>
          <p:cNvGrpSpPr/>
          <p:nvPr/>
        </p:nvGrpSpPr>
        <p:grpSpPr>
          <a:xfrm>
            <a:off x="-152400" y="3356865"/>
            <a:ext cx="12265938" cy="3272535"/>
            <a:chOff x="-152400" y="3356865"/>
            <a:chExt cx="12265938" cy="32725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bject 11">
                  <a:extLst>
                    <a:ext uri="{FF2B5EF4-FFF2-40B4-BE49-F238E27FC236}">
                      <a16:creationId xmlns:a16="http://schemas.microsoft.com/office/drawing/2014/main" id="{B3B0F369-8E92-54EC-089E-0DFB58299EE8}"/>
                    </a:ext>
                  </a:extLst>
                </p:cNvPr>
                <p:cNvSpPr txBox="1"/>
                <p:nvPr/>
              </p:nvSpPr>
              <p:spPr>
                <a:xfrm>
                  <a:off x="9029605" y="3564600"/>
                  <a:ext cx="3083933" cy="1124026"/>
                </a:xfrm>
                <a:prstGeom prst="rect">
                  <a:avLst/>
                </a:prstGeom>
              </p:spPr>
              <p:txBody>
                <a:bodyPr vert="horz" wrap="square" lIns="0" tIns="15875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25"/>
                    </a:spcBef>
                  </a:pPr>
                  <a:r>
                    <a:rPr sz="2400" dirty="0">
                      <a:latin typeface="+mj-lt"/>
                      <a:cs typeface="Verdana"/>
                    </a:rPr>
                    <a:t>With</a:t>
                  </a:r>
                  <a:r>
                    <a:rPr sz="2400" spc="75" dirty="0">
                      <a:latin typeface="+mj-lt"/>
                      <a:cs typeface="Verdana"/>
                    </a:rPr>
                    <a:t> </a:t>
                  </a:r>
                  <a:r>
                    <a:rPr sz="2400" dirty="0">
                      <a:latin typeface="+mj-lt"/>
                      <a:cs typeface="Verdana"/>
                    </a:rPr>
                    <a:t>a</a:t>
                  </a:r>
                  <a:r>
                    <a:rPr sz="2400" spc="130" dirty="0">
                      <a:latin typeface="+mj-lt"/>
                      <a:cs typeface="Verdana"/>
                    </a:rPr>
                    <a:t> </a:t>
                  </a:r>
                  <a:r>
                    <a:rPr sz="2400" dirty="0">
                      <a:latin typeface="+mj-lt"/>
                      <a:cs typeface="Verdana"/>
                    </a:rPr>
                    <a:t>small</a:t>
                  </a:r>
                  <a:r>
                    <a:rPr sz="2400" spc="114" dirty="0">
                      <a:latin typeface="+mj-lt"/>
                      <a:cs typeface="Verdana"/>
                    </a:rPr>
                    <a:t> </a:t>
                  </a:r>
                  <a:r>
                    <a:rPr sz="2400" dirty="0">
                      <a:latin typeface="+mj-lt"/>
                      <a:cs typeface="Verdana"/>
                    </a:rPr>
                    <a:t>enough</a:t>
                  </a:r>
                  <a:r>
                    <a:rPr sz="2400" spc="200" dirty="0">
                      <a:latin typeface="+mj-lt"/>
                      <a:cs typeface="Verdana"/>
                    </a:rPr>
                    <a:t> </a:t>
                  </a:r>
                  <a:r>
                    <a:rPr sz="2400" spc="-25" dirty="0">
                      <a:solidFill>
                        <a:srgbClr val="C00000"/>
                      </a:solidFill>
                      <a:latin typeface="+mj-lt"/>
                      <a:cs typeface="Cambria Math"/>
                    </a:rPr>
                    <a:t>𝛼</a:t>
                  </a:r>
                  <a:r>
                    <a:rPr sz="2400" spc="-25" dirty="0">
                      <a:latin typeface="+mj-lt"/>
                      <a:cs typeface="Verdana"/>
                    </a:rPr>
                    <a:t>,</a:t>
                  </a:r>
                  <a:r>
                    <a:rPr lang="en-US" sz="2400" dirty="0">
                      <a:latin typeface="+mj-lt"/>
                      <a:cs typeface="Verdana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a14:m>
                  <a:r>
                    <a:rPr lang="en-US" sz="2400" dirty="0"/>
                    <a:t> </a:t>
                  </a:r>
                  <a:r>
                    <a:rPr sz="2400" dirty="0">
                      <a:latin typeface="+mj-lt"/>
                      <a:cs typeface="Verdana"/>
                    </a:rPr>
                    <a:t>should</a:t>
                  </a:r>
                  <a:r>
                    <a:rPr sz="2400" spc="185" dirty="0">
                      <a:latin typeface="+mj-lt"/>
                      <a:cs typeface="Verdana"/>
                    </a:rPr>
                    <a:t> </a:t>
                  </a:r>
                  <a:r>
                    <a:rPr sz="2400" spc="-10" dirty="0">
                      <a:solidFill>
                        <a:srgbClr val="C00000"/>
                      </a:solidFill>
                      <a:latin typeface="+mj-lt"/>
                      <a:cs typeface="Verdana"/>
                    </a:rPr>
                    <a:t>decrease</a:t>
                  </a:r>
                  <a:r>
                    <a:rPr lang="en-US" sz="2400" spc="-10" dirty="0">
                      <a:solidFill>
                        <a:srgbClr val="C00000"/>
                      </a:solidFill>
                      <a:latin typeface="+mj-lt"/>
                      <a:cs typeface="Verdana"/>
                    </a:rPr>
                    <a:t> </a:t>
                  </a:r>
                  <a:r>
                    <a:rPr sz="2400" dirty="0">
                      <a:latin typeface="+mj-lt"/>
                      <a:cs typeface="Verdana"/>
                    </a:rPr>
                    <a:t>on</a:t>
                  </a:r>
                  <a:r>
                    <a:rPr sz="2400" spc="95" dirty="0">
                      <a:latin typeface="+mj-lt"/>
                      <a:cs typeface="Verdana"/>
                    </a:rPr>
                    <a:t> </a:t>
                  </a:r>
                  <a:r>
                    <a:rPr sz="2400" dirty="0">
                      <a:latin typeface="+mj-lt"/>
                      <a:cs typeface="Verdana"/>
                    </a:rPr>
                    <a:t>every</a:t>
                  </a:r>
                  <a:r>
                    <a:rPr sz="2400" spc="95" dirty="0">
                      <a:latin typeface="+mj-lt"/>
                      <a:cs typeface="Verdana"/>
                    </a:rPr>
                    <a:t> </a:t>
                  </a:r>
                  <a:r>
                    <a:rPr sz="2400" spc="-10" dirty="0">
                      <a:latin typeface="+mj-lt"/>
                      <a:cs typeface="Verdana"/>
                    </a:rPr>
                    <a:t>iteration</a:t>
                  </a:r>
                  <a:endParaRPr sz="2400" dirty="0">
                    <a:latin typeface="+mj-lt"/>
                    <a:cs typeface="Verdana"/>
                  </a:endParaRPr>
                </a:p>
              </p:txBody>
            </p:sp>
          </mc:Choice>
          <mc:Fallback xmlns="">
            <p:sp>
              <p:nvSpPr>
                <p:cNvPr id="41" name="object 11">
                  <a:extLst>
                    <a:ext uri="{FF2B5EF4-FFF2-40B4-BE49-F238E27FC236}">
                      <a16:creationId xmlns:a16="http://schemas.microsoft.com/office/drawing/2014/main" id="{B3B0F369-8E92-54EC-089E-0DFB58299E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9605" y="3564600"/>
                  <a:ext cx="3083933" cy="1124026"/>
                </a:xfrm>
                <a:prstGeom prst="rect">
                  <a:avLst/>
                </a:prstGeom>
                <a:blipFill>
                  <a:blip r:embed="rId2"/>
                  <a:stretch>
                    <a:fillRect l="-5534" t="-8152" r="-3557" b="-157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object 13">
              <a:extLst>
                <a:ext uri="{FF2B5EF4-FFF2-40B4-BE49-F238E27FC236}">
                  <a16:creationId xmlns:a16="http://schemas.microsoft.com/office/drawing/2014/main" id="{8D308078-F474-CC76-0070-63B18BD96998}"/>
                </a:ext>
              </a:extLst>
            </p:cNvPr>
            <p:cNvSpPr txBox="1"/>
            <p:nvPr/>
          </p:nvSpPr>
          <p:spPr>
            <a:xfrm>
              <a:off x="6401934" y="3852253"/>
              <a:ext cx="2043213" cy="385362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2400" dirty="0">
                  <a:latin typeface="+mj-lt"/>
                  <a:cs typeface="Verdana"/>
                </a:rPr>
                <a:t>Use</a:t>
              </a:r>
              <a:r>
                <a:rPr sz="2400" spc="150" dirty="0">
                  <a:latin typeface="+mj-lt"/>
                  <a:cs typeface="Verdana"/>
                </a:rPr>
                <a:t> </a:t>
              </a:r>
              <a:r>
                <a:rPr sz="2400" dirty="0">
                  <a:solidFill>
                    <a:srgbClr val="C00000"/>
                  </a:solidFill>
                  <a:latin typeface="+mj-lt"/>
                  <a:cs typeface="Verdana"/>
                </a:rPr>
                <a:t>smaller</a:t>
              </a:r>
              <a:r>
                <a:rPr sz="2400" spc="120" dirty="0">
                  <a:solidFill>
                    <a:srgbClr val="C00000"/>
                  </a:solidFill>
                  <a:latin typeface="+mj-lt"/>
                  <a:cs typeface="Verdana"/>
                </a:rPr>
                <a:t> </a:t>
              </a:r>
              <a:r>
                <a:rPr sz="2400" spc="-50" dirty="0">
                  <a:solidFill>
                    <a:srgbClr val="C00000"/>
                  </a:solidFill>
                  <a:latin typeface="+mj-lt"/>
                  <a:cs typeface="Cambria Math"/>
                </a:rPr>
                <a:t>𝛼</a:t>
              </a:r>
              <a:endParaRPr sz="2400" dirty="0">
                <a:latin typeface="+mj-lt"/>
                <a:cs typeface="Cambria Math"/>
              </a:endParaRPr>
            </a:p>
          </p:txBody>
        </p:sp>
        <p:sp>
          <p:nvSpPr>
            <p:cNvPr id="44" name="object 14">
              <a:extLst>
                <a:ext uri="{FF2B5EF4-FFF2-40B4-BE49-F238E27FC236}">
                  <a16:creationId xmlns:a16="http://schemas.microsoft.com/office/drawing/2014/main" id="{44AA5035-4CC4-EDD1-61D8-D7FAEE5CD537}"/>
                </a:ext>
              </a:extLst>
            </p:cNvPr>
            <p:cNvSpPr txBox="1"/>
            <p:nvPr/>
          </p:nvSpPr>
          <p:spPr>
            <a:xfrm>
              <a:off x="9029161" y="4779092"/>
              <a:ext cx="3073145" cy="1529265"/>
            </a:xfrm>
            <a:prstGeom prst="rect">
              <a:avLst/>
            </a:prstGeom>
          </p:spPr>
          <p:txBody>
            <a:bodyPr vert="horz" wrap="square" lIns="0" tIns="7620" rIns="0" bIns="0" rtlCol="0">
              <a:spAutoFit/>
            </a:bodyPr>
            <a:lstStyle/>
            <a:p>
              <a:pPr marL="12700" marR="5080">
                <a:lnSpc>
                  <a:spcPct val="103699"/>
                </a:lnSpc>
                <a:spcBef>
                  <a:spcPts val="60"/>
                </a:spcBef>
              </a:pPr>
              <a:r>
                <a:rPr sz="2400" dirty="0">
                  <a:latin typeface="+mj-lt"/>
                  <a:cs typeface="Verdana"/>
                </a:rPr>
                <a:t>If</a:t>
              </a:r>
              <a:r>
                <a:rPr sz="2400" spc="105" dirty="0">
                  <a:latin typeface="+mj-lt"/>
                  <a:cs typeface="Verdana"/>
                </a:rPr>
                <a:t> </a:t>
              </a:r>
              <a:r>
                <a:rPr sz="2400" dirty="0">
                  <a:solidFill>
                    <a:srgbClr val="C00000"/>
                  </a:solidFill>
                  <a:latin typeface="+mj-lt"/>
                  <a:cs typeface="Cambria Math"/>
                </a:rPr>
                <a:t>𝛼</a:t>
              </a:r>
              <a:r>
                <a:rPr sz="2400" spc="215" dirty="0">
                  <a:solidFill>
                    <a:srgbClr val="C00000"/>
                  </a:solidFill>
                  <a:latin typeface="+mj-lt"/>
                  <a:cs typeface="Cambria Math"/>
                </a:rPr>
                <a:t> </a:t>
              </a:r>
              <a:r>
                <a:rPr sz="2400" dirty="0">
                  <a:latin typeface="+mj-lt"/>
                  <a:cs typeface="Verdana"/>
                </a:rPr>
                <a:t>is</a:t>
              </a:r>
              <a:r>
                <a:rPr sz="2400" spc="65" dirty="0">
                  <a:latin typeface="+mj-lt"/>
                  <a:cs typeface="Verdana"/>
                </a:rPr>
                <a:t> </a:t>
              </a:r>
              <a:r>
                <a:rPr sz="2400" dirty="0">
                  <a:latin typeface="+mj-lt"/>
                  <a:cs typeface="Verdana"/>
                </a:rPr>
                <a:t>too</a:t>
              </a:r>
              <a:r>
                <a:rPr sz="2400" spc="80" dirty="0">
                  <a:latin typeface="+mj-lt"/>
                  <a:cs typeface="Verdana"/>
                </a:rPr>
                <a:t> </a:t>
              </a:r>
              <a:r>
                <a:rPr sz="2400" spc="-10" dirty="0">
                  <a:latin typeface="+mj-lt"/>
                  <a:cs typeface="Verdana"/>
                </a:rPr>
                <a:t>small, </a:t>
              </a:r>
              <a:r>
                <a:rPr sz="2400" dirty="0">
                  <a:latin typeface="+mj-lt"/>
                  <a:cs typeface="Verdana"/>
                </a:rPr>
                <a:t>gradient</a:t>
              </a:r>
              <a:r>
                <a:rPr sz="2400" spc="140" dirty="0">
                  <a:latin typeface="+mj-lt"/>
                  <a:cs typeface="Verdana"/>
                </a:rPr>
                <a:t> </a:t>
              </a:r>
              <a:r>
                <a:rPr sz="2400" dirty="0">
                  <a:latin typeface="+mj-lt"/>
                  <a:cs typeface="Verdana"/>
                </a:rPr>
                <a:t>descent</a:t>
              </a:r>
              <a:r>
                <a:rPr sz="2400" spc="229" dirty="0">
                  <a:latin typeface="+mj-lt"/>
                  <a:cs typeface="Verdana"/>
                </a:rPr>
                <a:t> </a:t>
              </a:r>
              <a:r>
                <a:rPr sz="2400" spc="-20" dirty="0">
                  <a:latin typeface="+mj-lt"/>
                  <a:cs typeface="Verdana"/>
                </a:rPr>
                <a:t>takes </a:t>
              </a:r>
              <a:r>
                <a:rPr sz="2400" dirty="0">
                  <a:latin typeface="+mj-lt"/>
                  <a:cs typeface="Verdana"/>
                </a:rPr>
                <a:t>a</a:t>
              </a:r>
              <a:r>
                <a:rPr sz="2400" spc="60" dirty="0">
                  <a:latin typeface="+mj-lt"/>
                  <a:cs typeface="Verdana"/>
                </a:rPr>
                <a:t> </a:t>
              </a:r>
              <a:r>
                <a:rPr sz="2400" dirty="0">
                  <a:latin typeface="+mj-lt"/>
                  <a:cs typeface="Verdana"/>
                </a:rPr>
                <a:t>lot</a:t>
              </a:r>
              <a:r>
                <a:rPr sz="2400" spc="85" dirty="0">
                  <a:latin typeface="+mj-lt"/>
                  <a:cs typeface="Verdana"/>
                </a:rPr>
                <a:t> </a:t>
              </a:r>
              <a:r>
                <a:rPr sz="2400" dirty="0">
                  <a:latin typeface="+mj-lt"/>
                  <a:cs typeface="Verdana"/>
                </a:rPr>
                <a:t>more</a:t>
              </a:r>
              <a:r>
                <a:rPr sz="2400" spc="150" dirty="0">
                  <a:latin typeface="+mj-lt"/>
                  <a:cs typeface="Verdana"/>
                </a:rPr>
                <a:t> </a:t>
              </a:r>
              <a:r>
                <a:rPr sz="2400" dirty="0">
                  <a:latin typeface="+mj-lt"/>
                  <a:cs typeface="Verdana"/>
                </a:rPr>
                <a:t>iterations</a:t>
              </a:r>
              <a:r>
                <a:rPr sz="2400" spc="120" dirty="0">
                  <a:latin typeface="+mj-lt"/>
                  <a:cs typeface="Verdana"/>
                </a:rPr>
                <a:t> </a:t>
              </a:r>
              <a:r>
                <a:rPr sz="2400" spc="-25" dirty="0">
                  <a:latin typeface="+mj-lt"/>
                  <a:cs typeface="Verdana"/>
                </a:rPr>
                <a:t>to </a:t>
              </a:r>
              <a:r>
                <a:rPr sz="2400" spc="-10" dirty="0">
                  <a:solidFill>
                    <a:srgbClr val="C00000"/>
                  </a:solidFill>
                  <a:latin typeface="+mj-lt"/>
                  <a:cs typeface="Verdana"/>
                </a:rPr>
                <a:t>converge</a:t>
              </a:r>
              <a:endParaRPr sz="2400" dirty="0">
                <a:latin typeface="+mj-lt"/>
                <a:cs typeface="Verdana"/>
              </a:endParaRPr>
            </a:p>
          </p:txBody>
        </p:sp>
        <p:sp>
          <p:nvSpPr>
            <p:cNvPr id="45" name="object 15">
              <a:extLst>
                <a:ext uri="{FF2B5EF4-FFF2-40B4-BE49-F238E27FC236}">
                  <a16:creationId xmlns:a16="http://schemas.microsoft.com/office/drawing/2014/main" id="{E4D1436E-5928-9D99-6F14-38CD33A6E10F}"/>
                </a:ext>
              </a:extLst>
            </p:cNvPr>
            <p:cNvSpPr txBox="1"/>
            <p:nvPr/>
          </p:nvSpPr>
          <p:spPr>
            <a:xfrm>
              <a:off x="2071979" y="3813541"/>
              <a:ext cx="1500432" cy="386003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2400" dirty="0">
                  <a:solidFill>
                    <a:srgbClr val="C00000"/>
                  </a:solidFill>
                  <a:latin typeface="+mj-lt"/>
                  <a:cs typeface="Cambria Math"/>
                </a:rPr>
                <a:t>𝛼</a:t>
              </a:r>
              <a:r>
                <a:rPr sz="2400" spc="225" dirty="0">
                  <a:solidFill>
                    <a:srgbClr val="C00000"/>
                  </a:solidFill>
                  <a:latin typeface="+mj-lt"/>
                  <a:cs typeface="Cambria Math"/>
                </a:rPr>
                <a:t> </a:t>
              </a:r>
              <a:r>
                <a:rPr sz="2400" dirty="0">
                  <a:latin typeface="+mj-lt"/>
                  <a:cs typeface="Verdana"/>
                </a:rPr>
                <a:t>is</a:t>
              </a:r>
              <a:r>
                <a:rPr sz="2400" spc="85" dirty="0">
                  <a:latin typeface="+mj-lt"/>
                  <a:cs typeface="Verdana"/>
                </a:rPr>
                <a:t> </a:t>
              </a:r>
              <a:r>
                <a:rPr sz="2400" dirty="0">
                  <a:latin typeface="+mj-lt"/>
                  <a:cs typeface="Verdana"/>
                </a:rPr>
                <a:t>too</a:t>
              </a:r>
              <a:r>
                <a:rPr sz="2400" spc="105" dirty="0">
                  <a:latin typeface="+mj-lt"/>
                  <a:cs typeface="Verdana"/>
                </a:rPr>
                <a:t> </a:t>
              </a:r>
              <a:r>
                <a:rPr sz="2400" spc="-25" dirty="0">
                  <a:solidFill>
                    <a:srgbClr val="C00000"/>
                  </a:solidFill>
                  <a:latin typeface="+mj-lt"/>
                  <a:cs typeface="Verdana"/>
                </a:rPr>
                <a:t>big</a:t>
              </a:r>
              <a:endParaRPr sz="2400" dirty="0">
                <a:latin typeface="+mj-lt"/>
                <a:cs typeface="Verdana"/>
              </a:endParaRPr>
            </a:p>
          </p:txBody>
        </p:sp>
        <p:sp>
          <p:nvSpPr>
            <p:cNvPr id="58" name="object 34">
              <a:extLst>
                <a:ext uri="{FF2B5EF4-FFF2-40B4-BE49-F238E27FC236}">
                  <a16:creationId xmlns:a16="http://schemas.microsoft.com/office/drawing/2014/main" id="{F0A84793-4886-A691-F011-4A931363CD76}"/>
                </a:ext>
              </a:extLst>
            </p:cNvPr>
            <p:cNvSpPr txBox="1"/>
            <p:nvPr/>
          </p:nvSpPr>
          <p:spPr>
            <a:xfrm>
              <a:off x="3106292" y="3356865"/>
              <a:ext cx="2573655" cy="33464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2000" dirty="0">
                  <a:latin typeface="Verdana"/>
                  <a:cs typeface="Verdana"/>
                </a:rPr>
                <a:t>Adjust</a:t>
              </a:r>
              <a:r>
                <a:rPr sz="2000" spc="-75" dirty="0">
                  <a:latin typeface="Verdana"/>
                  <a:cs typeface="Verdana"/>
                </a:rPr>
                <a:t> </a:t>
              </a:r>
              <a:r>
                <a:rPr sz="2000" dirty="0">
                  <a:latin typeface="Verdana"/>
                  <a:cs typeface="Verdana"/>
                </a:rPr>
                <a:t>learning</a:t>
              </a:r>
              <a:r>
                <a:rPr sz="2000" spc="-10" dirty="0">
                  <a:latin typeface="Verdana"/>
                  <a:cs typeface="Verdana"/>
                </a:rPr>
                <a:t> </a:t>
              </a:r>
              <a:r>
                <a:rPr sz="2000" spc="-20" dirty="0">
                  <a:latin typeface="Verdana"/>
                  <a:cs typeface="Verdana"/>
                </a:rPr>
                <a:t>rate</a:t>
              </a:r>
              <a:endParaRPr sz="2000">
                <a:latin typeface="Verdana"/>
                <a:cs typeface="Verdana"/>
              </a:endParaRP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1EF0AFB-CEB8-0A4F-B58D-842ABD02FD5F}"/>
                </a:ext>
              </a:extLst>
            </p:cNvPr>
            <p:cNvCxnSpPr/>
            <p:nvPr/>
          </p:nvCxnSpPr>
          <p:spPr>
            <a:xfrm flipH="1" flipV="1">
              <a:off x="5604831" y="4104179"/>
              <a:ext cx="0" cy="22161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BE45683-E24D-0F5D-1C09-52FB2EFE47BE}"/>
                </a:ext>
              </a:extLst>
            </p:cNvPr>
            <p:cNvCxnSpPr/>
            <p:nvPr/>
          </p:nvCxnSpPr>
          <p:spPr>
            <a:xfrm flipV="1">
              <a:off x="5297677" y="6098388"/>
              <a:ext cx="351118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62B7543D-C7A9-D463-C409-E7FBECE0D8E2}"/>
                    </a:ext>
                  </a:extLst>
                </p:cNvPr>
                <p:cNvSpPr txBox="1"/>
                <p:nvPr/>
              </p:nvSpPr>
              <p:spPr>
                <a:xfrm>
                  <a:off x="8483032" y="6098387"/>
                  <a:ext cx="60651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62B7543D-C7A9-D463-C409-E7FBECE0D8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3032" y="6098387"/>
                  <a:ext cx="606513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Freeform 39">
              <a:extLst>
                <a:ext uri="{FF2B5EF4-FFF2-40B4-BE49-F238E27FC236}">
                  <a16:creationId xmlns:a16="http://schemas.microsoft.com/office/drawing/2014/main" id="{E0D27333-1ACE-C64D-7F7D-DDAD981EF0EF}"/>
                </a:ext>
              </a:extLst>
            </p:cNvPr>
            <p:cNvSpPr/>
            <p:nvPr/>
          </p:nvSpPr>
          <p:spPr>
            <a:xfrm>
              <a:off x="5776985" y="4241425"/>
              <a:ext cx="2877330" cy="1677932"/>
            </a:xfrm>
            <a:custGeom>
              <a:avLst/>
              <a:gdLst>
                <a:gd name="connsiteX0" fmla="*/ 0 w 3881535"/>
                <a:gd name="connsiteY0" fmla="*/ 0 h 2822099"/>
                <a:gd name="connsiteX1" fmla="*/ 765110 w 3881535"/>
                <a:gd name="connsiteY1" fmla="*/ 2118049 h 2822099"/>
                <a:gd name="connsiteX2" fmla="*/ 1735494 w 3881535"/>
                <a:gd name="connsiteY2" fmla="*/ 2808514 h 2822099"/>
                <a:gd name="connsiteX3" fmla="*/ 2929812 w 3881535"/>
                <a:gd name="connsiteY3" fmla="*/ 2360645 h 2822099"/>
                <a:gd name="connsiteX4" fmla="*/ 3881535 w 3881535"/>
                <a:gd name="connsiteY4" fmla="*/ 18661 h 282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1535" h="2822099">
                  <a:moveTo>
                    <a:pt x="0" y="0"/>
                  </a:moveTo>
                  <a:cubicBezTo>
                    <a:pt x="237930" y="824981"/>
                    <a:pt x="475861" y="1649963"/>
                    <a:pt x="765110" y="2118049"/>
                  </a:cubicBezTo>
                  <a:cubicBezTo>
                    <a:pt x="1054359" y="2586135"/>
                    <a:pt x="1374710" y="2768081"/>
                    <a:pt x="1735494" y="2808514"/>
                  </a:cubicBezTo>
                  <a:cubicBezTo>
                    <a:pt x="2096278" y="2848947"/>
                    <a:pt x="2572139" y="2825621"/>
                    <a:pt x="2929812" y="2360645"/>
                  </a:cubicBezTo>
                  <a:cubicBezTo>
                    <a:pt x="3287486" y="1895670"/>
                    <a:pt x="3705808" y="464975"/>
                    <a:pt x="3881535" y="1866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E475BA61-0256-C760-A6CF-A1D4A6D10412}"/>
                    </a:ext>
                  </a:extLst>
                </p:cNvPr>
                <p:cNvSpPr txBox="1"/>
                <p:nvPr/>
              </p:nvSpPr>
              <p:spPr>
                <a:xfrm>
                  <a:off x="3887221" y="6167735"/>
                  <a:ext cx="60651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E475BA61-0256-C760-A6CF-A1D4A6D104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7221" y="6167735"/>
                  <a:ext cx="606513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DFDC6C0-4E9D-69EE-B609-F8D211F0775E}"/>
                </a:ext>
              </a:extLst>
            </p:cNvPr>
            <p:cNvCxnSpPr/>
            <p:nvPr/>
          </p:nvCxnSpPr>
          <p:spPr>
            <a:xfrm>
              <a:off x="5842732" y="4429606"/>
              <a:ext cx="80010" cy="207645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1454DE9-B7A1-8A32-2825-BC0354CDA3F9}"/>
                </a:ext>
              </a:extLst>
            </p:cNvPr>
            <p:cNvCxnSpPr/>
            <p:nvPr/>
          </p:nvCxnSpPr>
          <p:spPr>
            <a:xfrm>
              <a:off x="5926552" y="4644871"/>
              <a:ext cx="66675" cy="17526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471ECA0-EAE3-29B2-9BA3-F9CA0B420CE5}"/>
                </a:ext>
              </a:extLst>
            </p:cNvPr>
            <p:cNvCxnSpPr/>
            <p:nvPr/>
          </p:nvCxnSpPr>
          <p:spPr>
            <a:xfrm>
              <a:off x="5991909" y="4811437"/>
              <a:ext cx="75613" cy="187764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73E0CD7-67C3-93D9-F98E-E5652BC7EEF4}"/>
                </a:ext>
              </a:extLst>
            </p:cNvPr>
            <p:cNvCxnSpPr/>
            <p:nvPr/>
          </p:nvCxnSpPr>
          <p:spPr>
            <a:xfrm>
              <a:off x="6069916" y="4991701"/>
              <a:ext cx="81426" cy="188475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F56781FB-E114-3B7C-C036-AC102A44D018}"/>
                </a:ext>
              </a:extLst>
            </p:cNvPr>
            <p:cNvCxnSpPr/>
            <p:nvPr/>
          </p:nvCxnSpPr>
          <p:spPr>
            <a:xfrm>
              <a:off x="6151831" y="5176486"/>
              <a:ext cx="94761" cy="177045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0D6669F5-3B8B-E2AE-7B2E-919FF6587EB0}"/>
                </a:ext>
              </a:extLst>
            </p:cNvPr>
            <p:cNvCxnSpPr/>
            <p:nvPr/>
          </p:nvCxnSpPr>
          <p:spPr>
            <a:xfrm>
              <a:off x="6243271" y="5346031"/>
              <a:ext cx="102381" cy="161805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5C84E28-4A7E-19D3-0B77-00EB12EE73AD}"/>
                </a:ext>
              </a:extLst>
            </p:cNvPr>
            <p:cNvCxnSpPr/>
            <p:nvPr/>
          </p:nvCxnSpPr>
          <p:spPr>
            <a:xfrm>
              <a:off x="6344382" y="5511646"/>
              <a:ext cx="116840" cy="12446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C2226EE5-C4E0-6E0A-D8E2-FA5F6B3C7872}"/>
                </a:ext>
              </a:extLst>
            </p:cNvPr>
            <p:cNvCxnSpPr/>
            <p:nvPr/>
          </p:nvCxnSpPr>
          <p:spPr>
            <a:xfrm>
              <a:off x="6461222" y="5636106"/>
              <a:ext cx="147320" cy="12192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4939711-2B2F-DF39-D660-FF056B0AC22A}"/>
                </a:ext>
              </a:extLst>
            </p:cNvPr>
            <p:cNvCxnSpPr/>
            <p:nvPr/>
          </p:nvCxnSpPr>
          <p:spPr>
            <a:xfrm>
              <a:off x="6606002" y="5752946"/>
              <a:ext cx="167640" cy="9652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CFB8228-3C36-C25D-4726-9FAD65195693}"/>
                </a:ext>
              </a:extLst>
            </p:cNvPr>
            <p:cNvCxnSpPr/>
            <p:nvPr/>
          </p:nvCxnSpPr>
          <p:spPr>
            <a:xfrm>
              <a:off x="6771102" y="5841846"/>
              <a:ext cx="175260" cy="6096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31E52907-3089-A02D-1AAD-6C70411AA2C4}"/>
                </a:ext>
              </a:extLst>
            </p:cNvPr>
            <p:cNvCxnSpPr/>
            <p:nvPr/>
          </p:nvCxnSpPr>
          <p:spPr>
            <a:xfrm>
              <a:off x="6938742" y="5892646"/>
              <a:ext cx="149860" cy="2794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ECB93D93-C7EE-F82A-9EE0-6CCA24AFEE92}"/>
                </a:ext>
              </a:extLst>
            </p:cNvPr>
            <p:cNvCxnSpPr/>
            <p:nvPr/>
          </p:nvCxnSpPr>
          <p:spPr>
            <a:xfrm>
              <a:off x="7093682" y="5920586"/>
              <a:ext cx="129540" cy="254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91C1BB8A-FC05-09A9-1675-61476BBFE543}"/>
                </a:ext>
              </a:extLst>
            </p:cNvPr>
            <p:cNvCxnSpPr/>
            <p:nvPr/>
          </p:nvCxnSpPr>
          <p:spPr>
            <a:xfrm flipH="1" flipV="1">
              <a:off x="1259738" y="4108216"/>
              <a:ext cx="0" cy="22161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4576A35-F82A-932D-C8CD-81C572133F41}"/>
                </a:ext>
              </a:extLst>
            </p:cNvPr>
            <p:cNvCxnSpPr/>
            <p:nvPr/>
          </p:nvCxnSpPr>
          <p:spPr>
            <a:xfrm flipV="1">
              <a:off x="952584" y="6102425"/>
              <a:ext cx="351118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Freeform 48">
              <a:extLst>
                <a:ext uri="{FF2B5EF4-FFF2-40B4-BE49-F238E27FC236}">
                  <a16:creationId xmlns:a16="http://schemas.microsoft.com/office/drawing/2014/main" id="{896C5FC6-D366-0CF5-D28D-32BA9782A358}"/>
                </a:ext>
              </a:extLst>
            </p:cNvPr>
            <p:cNvSpPr/>
            <p:nvPr/>
          </p:nvSpPr>
          <p:spPr>
            <a:xfrm>
              <a:off x="1431892" y="4245462"/>
              <a:ext cx="2877330" cy="1677932"/>
            </a:xfrm>
            <a:custGeom>
              <a:avLst/>
              <a:gdLst>
                <a:gd name="connsiteX0" fmla="*/ 0 w 3881535"/>
                <a:gd name="connsiteY0" fmla="*/ 0 h 2822099"/>
                <a:gd name="connsiteX1" fmla="*/ 765110 w 3881535"/>
                <a:gd name="connsiteY1" fmla="*/ 2118049 h 2822099"/>
                <a:gd name="connsiteX2" fmla="*/ 1735494 w 3881535"/>
                <a:gd name="connsiteY2" fmla="*/ 2808514 h 2822099"/>
                <a:gd name="connsiteX3" fmla="*/ 2929812 w 3881535"/>
                <a:gd name="connsiteY3" fmla="*/ 2360645 h 2822099"/>
                <a:gd name="connsiteX4" fmla="*/ 3881535 w 3881535"/>
                <a:gd name="connsiteY4" fmla="*/ 18661 h 282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1535" h="2822099">
                  <a:moveTo>
                    <a:pt x="0" y="0"/>
                  </a:moveTo>
                  <a:cubicBezTo>
                    <a:pt x="237930" y="824981"/>
                    <a:pt x="475861" y="1649963"/>
                    <a:pt x="765110" y="2118049"/>
                  </a:cubicBezTo>
                  <a:cubicBezTo>
                    <a:pt x="1054359" y="2586135"/>
                    <a:pt x="1374710" y="2768081"/>
                    <a:pt x="1735494" y="2808514"/>
                  </a:cubicBezTo>
                  <a:cubicBezTo>
                    <a:pt x="2096278" y="2848947"/>
                    <a:pt x="2572139" y="2825621"/>
                    <a:pt x="2929812" y="2360645"/>
                  </a:cubicBezTo>
                  <a:cubicBezTo>
                    <a:pt x="3287486" y="1895670"/>
                    <a:pt x="3705808" y="464975"/>
                    <a:pt x="3881535" y="1866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197140B-7A98-03C7-B320-9A9CCE67B922}"/>
                </a:ext>
              </a:extLst>
            </p:cNvPr>
            <p:cNvCxnSpPr/>
            <p:nvPr/>
          </p:nvCxnSpPr>
          <p:spPr>
            <a:xfrm flipV="1">
              <a:off x="2361240" y="5641132"/>
              <a:ext cx="1268730" cy="158724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47C12361-8FE4-37B9-E52D-0BCF6FE30805}"/>
                </a:ext>
              </a:extLst>
            </p:cNvPr>
            <p:cNvCxnSpPr/>
            <p:nvPr/>
          </p:nvCxnSpPr>
          <p:spPr>
            <a:xfrm flipH="1" flipV="1">
              <a:off x="1912930" y="5387132"/>
              <a:ext cx="1564640" cy="22352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9E1D9447-C944-ECA2-F128-D1717AEFB6ED}"/>
                </a:ext>
              </a:extLst>
            </p:cNvPr>
            <p:cNvCxnSpPr/>
            <p:nvPr/>
          </p:nvCxnSpPr>
          <p:spPr>
            <a:xfrm flipV="1">
              <a:off x="2071978" y="4914692"/>
              <a:ext cx="1959312" cy="42672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F2895D1A-D4C8-0187-B89D-874387D6DAF9}"/>
                </a:ext>
              </a:extLst>
            </p:cNvPr>
            <p:cNvCxnSpPr/>
            <p:nvPr/>
          </p:nvCxnSpPr>
          <p:spPr>
            <a:xfrm flipH="1" flipV="1">
              <a:off x="1516690" y="4477812"/>
              <a:ext cx="2367280" cy="41656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A24D69B3-F1E5-02FB-606E-F62610B13E4B}"/>
                    </a:ext>
                  </a:extLst>
                </p:cNvPr>
                <p:cNvSpPr txBox="1"/>
                <p:nvPr/>
              </p:nvSpPr>
              <p:spPr>
                <a:xfrm>
                  <a:off x="-152400" y="4130661"/>
                  <a:ext cx="1575110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A24D69B3-F1E5-02FB-606E-F62610B13E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2400" y="4130661"/>
                  <a:ext cx="1575110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42A16D7D-A2C4-AAF0-24F3-3D01CF7C7EB1}"/>
                    </a:ext>
                  </a:extLst>
                </p:cNvPr>
                <p:cNvSpPr txBox="1"/>
                <p:nvPr/>
              </p:nvSpPr>
              <p:spPr>
                <a:xfrm>
                  <a:off x="4246899" y="4153063"/>
                  <a:ext cx="1575110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42A16D7D-A2C4-AAF0-24F3-3D01CF7C7E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6899" y="4153063"/>
                  <a:ext cx="1575110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464700B-A2CC-9C22-6942-AAE60147C8B2}"/>
              </a:ext>
            </a:extLst>
          </p:cNvPr>
          <p:cNvGrpSpPr>
            <a:grpSpLocks noChangeAspect="1"/>
          </p:cNvGrpSpPr>
          <p:nvPr/>
        </p:nvGrpSpPr>
        <p:grpSpPr>
          <a:xfrm>
            <a:off x="246376" y="1210670"/>
            <a:ext cx="3626314" cy="1629190"/>
            <a:chOff x="-923252" y="1166186"/>
            <a:chExt cx="4932716" cy="2216116"/>
          </a:xfrm>
        </p:grpSpPr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4670A8F0-1E0A-E196-88A3-A21EAFDA6AFF}"/>
                </a:ext>
              </a:extLst>
            </p:cNvPr>
            <p:cNvCxnSpPr/>
            <p:nvPr/>
          </p:nvCxnSpPr>
          <p:spPr>
            <a:xfrm flipH="1" flipV="1">
              <a:off x="805435" y="1166186"/>
              <a:ext cx="0" cy="22161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84134185-C644-A096-A398-CAA433D6EB15}"/>
                </a:ext>
              </a:extLst>
            </p:cNvPr>
            <p:cNvCxnSpPr/>
            <p:nvPr/>
          </p:nvCxnSpPr>
          <p:spPr>
            <a:xfrm flipV="1">
              <a:off x="498281" y="3160395"/>
              <a:ext cx="351118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9DEE0214-846F-3D36-AA35-5D702E0F9063}"/>
                    </a:ext>
                  </a:extLst>
                </p:cNvPr>
                <p:cNvSpPr txBox="1"/>
                <p:nvPr/>
              </p:nvSpPr>
              <p:spPr>
                <a:xfrm>
                  <a:off x="-923252" y="1198387"/>
                  <a:ext cx="1575110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9DEE0214-846F-3D36-AA35-5D702E0F9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923252" y="1198387"/>
                  <a:ext cx="1575110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2" name="object 51">
            <a:extLst>
              <a:ext uri="{FF2B5EF4-FFF2-40B4-BE49-F238E27FC236}">
                <a16:creationId xmlns:a16="http://schemas.microsoft.com/office/drawing/2014/main" id="{F3097EF8-23DC-B495-3FB0-41FAFCF1B60E}"/>
              </a:ext>
            </a:extLst>
          </p:cNvPr>
          <p:cNvSpPr txBox="1"/>
          <p:nvPr/>
        </p:nvSpPr>
        <p:spPr>
          <a:xfrm>
            <a:off x="5388449" y="2799983"/>
            <a:ext cx="1629778" cy="3853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dirty="0">
                <a:solidFill>
                  <a:srgbClr val="FF9300"/>
                </a:solidFill>
                <a:latin typeface="+mj-lt"/>
                <a:cs typeface="Verdana"/>
              </a:rPr>
              <a:t>#</a:t>
            </a:r>
            <a:r>
              <a:rPr sz="2400" spc="65" dirty="0">
                <a:solidFill>
                  <a:srgbClr val="FF9300"/>
                </a:solidFill>
                <a:latin typeface="+mj-lt"/>
                <a:cs typeface="Verdana"/>
              </a:rPr>
              <a:t> </a:t>
            </a:r>
            <a:r>
              <a:rPr sz="2400" spc="-10" dirty="0">
                <a:solidFill>
                  <a:srgbClr val="FF9300"/>
                </a:solidFill>
                <a:latin typeface="+mj-lt"/>
                <a:cs typeface="Verdana"/>
              </a:rPr>
              <a:t>iterations</a:t>
            </a:r>
            <a:endParaRPr sz="2400">
              <a:latin typeface="+mj-lt"/>
              <a:cs typeface="Verdana"/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6468323-8FB7-CAAF-A615-F766E19A7406}"/>
              </a:ext>
            </a:extLst>
          </p:cNvPr>
          <p:cNvGrpSpPr>
            <a:grpSpLocks noChangeAspect="1"/>
          </p:cNvGrpSpPr>
          <p:nvPr/>
        </p:nvGrpSpPr>
        <p:grpSpPr>
          <a:xfrm>
            <a:off x="3634633" y="1221827"/>
            <a:ext cx="3626314" cy="1629190"/>
            <a:chOff x="-923252" y="1166186"/>
            <a:chExt cx="4932716" cy="2216116"/>
          </a:xfrm>
        </p:grpSpPr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F6F7EB79-BF0E-7681-58BA-FA61DB0445F2}"/>
                </a:ext>
              </a:extLst>
            </p:cNvPr>
            <p:cNvCxnSpPr/>
            <p:nvPr/>
          </p:nvCxnSpPr>
          <p:spPr>
            <a:xfrm flipH="1" flipV="1">
              <a:off x="805435" y="1166186"/>
              <a:ext cx="0" cy="22161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FDFE1A4A-96C5-CE14-E485-A6DD5EA1918B}"/>
                </a:ext>
              </a:extLst>
            </p:cNvPr>
            <p:cNvCxnSpPr/>
            <p:nvPr/>
          </p:nvCxnSpPr>
          <p:spPr>
            <a:xfrm flipV="1">
              <a:off x="498281" y="3160395"/>
              <a:ext cx="351118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F7FEDF55-0FF8-7456-961B-FE9C9B3BB7B7}"/>
                    </a:ext>
                  </a:extLst>
                </p:cNvPr>
                <p:cNvSpPr txBox="1"/>
                <p:nvPr/>
              </p:nvSpPr>
              <p:spPr>
                <a:xfrm>
                  <a:off x="-923252" y="1198387"/>
                  <a:ext cx="1575110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F7FEDF55-0FF8-7456-961B-FE9C9B3BB7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923252" y="1198387"/>
                  <a:ext cx="1575110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174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C911947A-8232-ECE7-702D-F864A3E46D5F}"/>
              </a:ext>
            </a:extLst>
          </p:cNvPr>
          <p:cNvSpPr/>
          <p:nvPr/>
        </p:nvSpPr>
        <p:spPr>
          <a:xfrm>
            <a:off x="1728439" y="1416205"/>
            <a:ext cx="2241395" cy="1016246"/>
          </a:xfrm>
          <a:custGeom>
            <a:avLst/>
            <a:gdLst>
              <a:gd name="connsiteX0" fmla="*/ 0 w 2241395"/>
              <a:gd name="connsiteY0" fmla="*/ 0 h 1016246"/>
              <a:gd name="connsiteX1" fmla="*/ 44605 w 2241395"/>
              <a:gd name="connsiteY1" fmla="*/ 412595 h 1016246"/>
              <a:gd name="connsiteX2" fmla="*/ 211873 w 2241395"/>
              <a:gd name="connsiteY2" fmla="*/ 412595 h 1016246"/>
              <a:gd name="connsiteX3" fmla="*/ 423746 w 2241395"/>
              <a:gd name="connsiteY3" fmla="*/ 680224 h 1016246"/>
              <a:gd name="connsiteX4" fmla="*/ 401444 w 2241395"/>
              <a:gd name="connsiteY4" fmla="*/ 780585 h 1016246"/>
              <a:gd name="connsiteX5" fmla="*/ 713678 w 2241395"/>
              <a:gd name="connsiteY5" fmla="*/ 869795 h 1016246"/>
              <a:gd name="connsiteX6" fmla="*/ 814039 w 2241395"/>
              <a:gd name="connsiteY6" fmla="*/ 735980 h 1016246"/>
              <a:gd name="connsiteX7" fmla="*/ 1070517 w 2241395"/>
              <a:gd name="connsiteY7" fmla="*/ 702527 h 1016246"/>
              <a:gd name="connsiteX8" fmla="*/ 1137424 w 2241395"/>
              <a:gd name="connsiteY8" fmla="*/ 936702 h 1016246"/>
              <a:gd name="connsiteX9" fmla="*/ 1471961 w 2241395"/>
              <a:gd name="connsiteY9" fmla="*/ 1014761 h 1016246"/>
              <a:gd name="connsiteX10" fmla="*/ 1628078 w 2241395"/>
              <a:gd name="connsiteY10" fmla="*/ 880946 h 1016246"/>
              <a:gd name="connsiteX11" fmla="*/ 1862254 w 2241395"/>
              <a:gd name="connsiteY11" fmla="*/ 713678 h 1016246"/>
              <a:gd name="connsiteX12" fmla="*/ 1929161 w 2241395"/>
              <a:gd name="connsiteY12" fmla="*/ 847493 h 1016246"/>
              <a:gd name="connsiteX13" fmla="*/ 2241395 w 2241395"/>
              <a:gd name="connsiteY13" fmla="*/ 635619 h 1016246"/>
              <a:gd name="connsiteX0" fmla="*/ 0 w 2241395"/>
              <a:gd name="connsiteY0" fmla="*/ 0 h 1016246"/>
              <a:gd name="connsiteX1" fmla="*/ 44605 w 2241395"/>
              <a:gd name="connsiteY1" fmla="*/ 412595 h 1016246"/>
              <a:gd name="connsiteX2" fmla="*/ 211873 w 2241395"/>
              <a:gd name="connsiteY2" fmla="*/ 412595 h 1016246"/>
              <a:gd name="connsiteX3" fmla="*/ 423746 w 2241395"/>
              <a:gd name="connsiteY3" fmla="*/ 680224 h 1016246"/>
              <a:gd name="connsiteX4" fmla="*/ 474596 w 2241395"/>
              <a:gd name="connsiteY4" fmla="*/ 780585 h 1016246"/>
              <a:gd name="connsiteX5" fmla="*/ 713678 w 2241395"/>
              <a:gd name="connsiteY5" fmla="*/ 869795 h 1016246"/>
              <a:gd name="connsiteX6" fmla="*/ 814039 w 2241395"/>
              <a:gd name="connsiteY6" fmla="*/ 735980 h 1016246"/>
              <a:gd name="connsiteX7" fmla="*/ 1070517 w 2241395"/>
              <a:gd name="connsiteY7" fmla="*/ 702527 h 1016246"/>
              <a:gd name="connsiteX8" fmla="*/ 1137424 w 2241395"/>
              <a:gd name="connsiteY8" fmla="*/ 936702 h 1016246"/>
              <a:gd name="connsiteX9" fmla="*/ 1471961 w 2241395"/>
              <a:gd name="connsiteY9" fmla="*/ 1014761 h 1016246"/>
              <a:gd name="connsiteX10" fmla="*/ 1628078 w 2241395"/>
              <a:gd name="connsiteY10" fmla="*/ 880946 h 1016246"/>
              <a:gd name="connsiteX11" fmla="*/ 1862254 w 2241395"/>
              <a:gd name="connsiteY11" fmla="*/ 713678 h 1016246"/>
              <a:gd name="connsiteX12" fmla="*/ 1929161 w 2241395"/>
              <a:gd name="connsiteY12" fmla="*/ 847493 h 1016246"/>
              <a:gd name="connsiteX13" fmla="*/ 2241395 w 2241395"/>
              <a:gd name="connsiteY13" fmla="*/ 635619 h 1016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1395" h="1016246">
                <a:moveTo>
                  <a:pt x="0" y="0"/>
                </a:moveTo>
                <a:cubicBezTo>
                  <a:pt x="4646" y="171914"/>
                  <a:pt x="9293" y="343829"/>
                  <a:pt x="44605" y="412595"/>
                </a:cubicBezTo>
                <a:cubicBezTo>
                  <a:pt x="79917" y="481361"/>
                  <a:pt x="148683" y="367990"/>
                  <a:pt x="211873" y="412595"/>
                </a:cubicBezTo>
                <a:cubicBezTo>
                  <a:pt x="275063" y="457200"/>
                  <a:pt x="379959" y="618892"/>
                  <a:pt x="423746" y="680224"/>
                </a:cubicBezTo>
                <a:cubicBezTo>
                  <a:pt x="467533" y="741556"/>
                  <a:pt x="426274" y="748990"/>
                  <a:pt x="474596" y="780585"/>
                </a:cubicBezTo>
                <a:cubicBezTo>
                  <a:pt x="522918" y="812180"/>
                  <a:pt x="657104" y="877229"/>
                  <a:pt x="713678" y="869795"/>
                </a:cubicBezTo>
                <a:cubicBezTo>
                  <a:pt x="770252" y="862361"/>
                  <a:pt x="754566" y="763858"/>
                  <a:pt x="814039" y="735980"/>
                </a:cubicBezTo>
                <a:cubicBezTo>
                  <a:pt x="873512" y="708102"/>
                  <a:pt x="1016620" y="669073"/>
                  <a:pt x="1070517" y="702527"/>
                </a:cubicBezTo>
                <a:cubicBezTo>
                  <a:pt x="1124415" y="735981"/>
                  <a:pt x="1070517" y="884663"/>
                  <a:pt x="1137424" y="936702"/>
                </a:cubicBezTo>
                <a:cubicBezTo>
                  <a:pt x="1204331" y="988741"/>
                  <a:pt x="1390185" y="1024054"/>
                  <a:pt x="1471961" y="1014761"/>
                </a:cubicBezTo>
                <a:cubicBezTo>
                  <a:pt x="1553737" y="1005468"/>
                  <a:pt x="1563029" y="931126"/>
                  <a:pt x="1628078" y="880946"/>
                </a:cubicBezTo>
                <a:cubicBezTo>
                  <a:pt x="1693127" y="830766"/>
                  <a:pt x="1812074" y="719253"/>
                  <a:pt x="1862254" y="713678"/>
                </a:cubicBezTo>
                <a:cubicBezTo>
                  <a:pt x="1912434" y="708103"/>
                  <a:pt x="1865971" y="860503"/>
                  <a:pt x="1929161" y="847493"/>
                </a:cubicBezTo>
                <a:cubicBezTo>
                  <a:pt x="1992351" y="834483"/>
                  <a:pt x="2116873" y="735051"/>
                  <a:pt x="2241395" y="63561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272D2A73-CA8F-CF25-3EB7-2186DE9096E9}"/>
              </a:ext>
            </a:extLst>
          </p:cNvPr>
          <p:cNvSpPr/>
          <p:nvPr/>
        </p:nvSpPr>
        <p:spPr>
          <a:xfrm>
            <a:off x="5107259" y="1405054"/>
            <a:ext cx="2085278" cy="1048214"/>
          </a:xfrm>
          <a:custGeom>
            <a:avLst/>
            <a:gdLst>
              <a:gd name="connsiteX0" fmla="*/ 0 w 2085278"/>
              <a:gd name="connsiteY0" fmla="*/ 1048214 h 1048214"/>
              <a:gd name="connsiteX1" fmla="*/ 1137424 w 2085278"/>
              <a:gd name="connsiteY1" fmla="*/ 869795 h 1048214"/>
              <a:gd name="connsiteX2" fmla="*/ 2085278 w 2085278"/>
              <a:gd name="connsiteY2" fmla="*/ 0 h 104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5278" h="1048214">
                <a:moveTo>
                  <a:pt x="0" y="1048214"/>
                </a:moveTo>
                <a:cubicBezTo>
                  <a:pt x="394939" y="1046355"/>
                  <a:pt x="789878" y="1044497"/>
                  <a:pt x="1137424" y="869795"/>
                </a:cubicBezTo>
                <a:cubicBezTo>
                  <a:pt x="1484970" y="695093"/>
                  <a:pt x="1785124" y="347546"/>
                  <a:pt x="208527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4F742E2-A132-42B1-3ADD-AB4C526CEBE7}"/>
                  </a:ext>
                </a:extLst>
              </p14:cNvPr>
              <p14:cNvContentPartPr/>
              <p14:nvPr/>
            </p14:nvContentPartPr>
            <p14:xfrm>
              <a:off x="1224360" y="1405080"/>
              <a:ext cx="7981560" cy="2993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4F742E2-A132-42B1-3ADD-AB4C526CEBE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15000" y="1395720"/>
                <a:ext cx="8000280" cy="301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633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300A4A-6920-109A-35FB-B97A4948C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Values of learning rate to 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70DB0-64EE-9CFD-CF99-DE28E2A9B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1162DFFE-003C-DD8B-6ADC-27EEB456539F}"/>
              </a:ext>
            </a:extLst>
          </p:cNvPr>
          <p:cNvSpPr txBox="1">
            <a:spLocks/>
          </p:cNvSpPr>
          <p:nvPr/>
        </p:nvSpPr>
        <p:spPr>
          <a:xfrm>
            <a:off x="2092978" y="1295400"/>
            <a:ext cx="1099660" cy="446917"/>
          </a:xfrm>
          <a:prstGeom prst="rect">
            <a:avLst/>
          </a:prstGeom>
        </p:spPr>
        <p:txBody>
          <a:bodyPr vert="horz" wrap="none" lIns="0" tIns="15875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0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25"/>
              </a:spcBef>
            </a:pPr>
            <a:r>
              <a:rPr lang="en-US" sz="2800" dirty="0"/>
              <a:t>0.0001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9A32558-6E32-353D-9A02-3FC22B642CCC}"/>
              </a:ext>
            </a:extLst>
          </p:cNvPr>
          <p:cNvGrpSpPr>
            <a:grpSpLocks noChangeAspect="1"/>
          </p:cNvGrpSpPr>
          <p:nvPr/>
        </p:nvGrpSpPr>
        <p:grpSpPr>
          <a:xfrm>
            <a:off x="1128311" y="2590800"/>
            <a:ext cx="9042788" cy="3962400"/>
            <a:chOff x="2006212" y="1219324"/>
            <a:chExt cx="9042788" cy="5029174"/>
          </a:xfrm>
        </p:grpSpPr>
        <p:sp>
          <p:nvSpPr>
            <p:cNvPr id="28" name="object 51">
              <a:extLst>
                <a:ext uri="{FF2B5EF4-FFF2-40B4-BE49-F238E27FC236}">
                  <a16:creationId xmlns:a16="http://schemas.microsoft.com/office/drawing/2014/main" id="{21684955-C404-396B-0466-A344CEE9B191}"/>
                </a:ext>
              </a:extLst>
            </p:cNvPr>
            <p:cNvSpPr txBox="1"/>
            <p:nvPr/>
          </p:nvSpPr>
          <p:spPr>
            <a:xfrm>
              <a:off x="7620000" y="5863136"/>
              <a:ext cx="2808771" cy="385362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2400" dirty="0">
                  <a:solidFill>
                    <a:srgbClr val="FF9300"/>
                  </a:solidFill>
                  <a:latin typeface="+mj-lt"/>
                  <a:cs typeface="Verdana"/>
                </a:rPr>
                <a:t>#</a:t>
              </a:r>
              <a:r>
                <a:rPr sz="2400" spc="65" dirty="0">
                  <a:solidFill>
                    <a:srgbClr val="FF9300"/>
                  </a:solidFill>
                  <a:latin typeface="+mj-lt"/>
                  <a:cs typeface="Verdana"/>
                </a:rPr>
                <a:t> </a:t>
              </a:r>
              <a:r>
                <a:rPr sz="2400" spc="-10" dirty="0">
                  <a:solidFill>
                    <a:srgbClr val="FF9300"/>
                  </a:solidFill>
                  <a:latin typeface="+mj-lt"/>
                  <a:cs typeface="Verdana"/>
                </a:rPr>
                <a:t>iterations</a:t>
              </a:r>
              <a:endParaRPr sz="2400" dirty="0">
                <a:latin typeface="+mj-lt"/>
                <a:cs typeface="Verdana"/>
              </a:endParaRP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4670A8F0-1E0A-E196-88A3-A21EAFDA6A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3574" y="1219324"/>
              <a:ext cx="0" cy="48364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84134185-C644-A096-A398-CAA433D6EB15}"/>
                </a:ext>
              </a:extLst>
            </p:cNvPr>
            <p:cNvCxnSpPr>
              <a:cxnSpLocks/>
            </p:cNvCxnSpPr>
            <p:nvPr/>
          </p:nvCxnSpPr>
          <p:spPr>
            <a:xfrm>
              <a:off x="3364017" y="5673232"/>
              <a:ext cx="768498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9DEE0214-846F-3D36-AA35-5D702E0F9063}"/>
                    </a:ext>
                  </a:extLst>
                </p:cNvPr>
                <p:cNvSpPr txBox="1"/>
                <p:nvPr/>
              </p:nvSpPr>
              <p:spPr>
                <a:xfrm>
                  <a:off x="2006212" y="1542418"/>
                  <a:ext cx="2715610" cy="90207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9DEE0214-846F-3D36-AA35-5D702E0F9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6212" y="1542418"/>
                  <a:ext cx="2715610" cy="90207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7ADC4E50-91D9-2A6B-54D9-3B359CBFB7D6}"/>
                </a:ext>
              </a:extLst>
            </p:cNvPr>
            <p:cNvSpPr/>
            <p:nvPr/>
          </p:nvSpPr>
          <p:spPr>
            <a:xfrm>
              <a:off x="4226312" y="2620537"/>
              <a:ext cx="6241968" cy="1115122"/>
            </a:xfrm>
            <a:custGeom>
              <a:avLst/>
              <a:gdLst>
                <a:gd name="connsiteX0" fmla="*/ 0 w 4761571"/>
                <a:gd name="connsiteY0" fmla="*/ 0 h 1115122"/>
                <a:gd name="connsiteX1" fmla="*/ 1003610 w 4761571"/>
                <a:gd name="connsiteY1" fmla="*/ 836341 h 1115122"/>
                <a:gd name="connsiteX2" fmla="*/ 4761571 w 4761571"/>
                <a:gd name="connsiteY2" fmla="*/ 1115122 h 1115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1571" h="1115122">
                  <a:moveTo>
                    <a:pt x="0" y="0"/>
                  </a:moveTo>
                  <a:cubicBezTo>
                    <a:pt x="105007" y="325243"/>
                    <a:pt x="210015" y="650487"/>
                    <a:pt x="1003610" y="836341"/>
                  </a:cubicBezTo>
                  <a:cubicBezTo>
                    <a:pt x="1797205" y="1022195"/>
                    <a:pt x="3279388" y="1068658"/>
                    <a:pt x="4761571" y="1115122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E46C9D4-12D5-F0DF-B685-8E513D3A647E}"/>
                </a:ext>
              </a:extLst>
            </p:cNvPr>
            <p:cNvSpPr/>
            <p:nvPr/>
          </p:nvSpPr>
          <p:spPr>
            <a:xfrm>
              <a:off x="4204010" y="3077737"/>
              <a:ext cx="6300439" cy="2219092"/>
            </a:xfrm>
            <a:custGeom>
              <a:avLst/>
              <a:gdLst>
                <a:gd name="connsiteX0" fmla="*/ 0 w 4806175"/>
                <a:gd name="connsiteY0" fmla="*/ 0 h 2219092"/>
                <a:gd name="connsiteX1" fmla="*/ 1248936 w 4806175"/>
                <a:gd name="connsiteY1" fmla="*/ 1828800 h 2219092"/>
                <a:gd name="connsiteX2" fmla="*/ 4806175 w 4806175"/>
                <a:gd name="connsiteY2" fmla="*/ 2219092 h 221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06175" h="2219092">
                  <a:moveTo>
                    <a:pt x="0" y="0"/>
                  </a:moveTo>
                  <a:cubicBezTo>
                    <a:pt x="223953" y="729475"/>
                    <a:pt x="447907" y="1458951"/>
                    <a:pt x="1248936" y="1828800"/>
                  </a:cubicBezTo>
                  <a:cubicBezTo>
                    <a:pt x="2049965" y="2198649"/>
                    <a:pt x="3428070" y="2208870"/>
                    <a:pt x="4806175" y="2219092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2D1FBFF-0626-662D-EC7D-1FDAEE5DD1D7}"/>
                </a:ext>
              </a:extLst>
            </p:cNvPr>
            <p:cNvSpPr/>
            <p:nvPr/>
          </p:nvSpPr>
          <p:spPr>
            <a:xfrm>
              <a:off x="4237463" y="3088887"/>
              <a:ext cx="6300439" cy="1819116"/>
            </a:xfrm>
            <a:custGeom>
              <a:avLst/>
              <a:gdLst>
                <a:gd name="connsiteX0" fmla="*/ 0 w 6300439"/>
                <a:gd name="connsiteY0" fmla="*/ 0 h 1819115"/>
                <a:gd name="connsiteX1" fmla="*/ 289932 w 6300439"/>
                <a:gd name="connsiteY1" fmla="*/ 769434 h 1819115"/>
                <a:gd name="connsiteX2" fmla="*/ 825191 w 6300439"/>
                <a:gd name="connsiteY2" fmla="*/ 501805 h 1819115"/>
                <a:gd name="connsiteX3" fmla="*/ 1159727 w 6300439"/>
                <a:gd name="connsiteY3" fmla="*/ 1248936 h 1819115"/>
                <a:gd name="connsiteX4" fmla="*/ 2219093 w 6300439"/>
                <a:gd name="connsiteY4" fmla="*/ 936702 h 1819115"/>
                <a:gd name="connsiteX5" fmla="*/ 2520176 w 6300439"/>
                <a:gd name="connsiteY5" fmla="*/ 1817649 h 1819115"/>
                <a:gd name="connsiteX6" fmla="*/ 3568391 w 6300439"/>
                <a:gd name="connsiteY6" fmla="*/ 1148575 h 1819115"/>
                <a:gd name="connsiteX7" fmla="*/ 5285678 w 6300439"/>
                <a:gd name="connsiteY7" fmla="*/ 1271239 h 1819115"/>
                <a:gd name="connsiteX8" fmla="*/ 6300439 w 6300439"/>
                <a:gd name="connsiteY8" fmla="*/ 579863 h 1819115"/>
                <a:gd name="connsiteX0" fmla="*/ 0 w 6300439"/>
                <a:gd name="connsiteY0" fmla="*/ 0 h 1819115"/>
                <a:gd name="connsiteX1" fmla="*/ 401444 w 6300439"/>
                <a:gd name="connsiteY1" fmla="*/ 613747 h 1819115"/>
                <a:gd name="connsiteX2" fmla="*/ 825191 w 6300439"/>
                <a:gd name="connsiteY2" fmla="*/ 501805 h 1819115"/>
                <a:gd name="connsiteX3" fmla="*/ 1159727 w 6300439"/>
                <a:gd name="connsiteY3" fmla="*/ 1248936 h 1819115"/>
                <a:gd name="connsiteX4" fmla="*/ 2219093 w 6300439"/>
                <a:gd name="connsiteY4" fmla="*/ 936702 h 1819115"/>
                <a:gd name="connsiteX5" fmla="*/ 2520176 w 6300439"/>
                <a:gd name="connsiteY5" fmla="*/ 1817649 h 1819115"/>
                <a:gd name="connsiteX6" fmla="*/ 3568391 w 6300439"/>
                <a:gd name="connsiteY6" fmla="*/ 1148575 h 1819115"/>
                <a:gd name="connsiteX7" fmla="*/ 5285678 w 6300439"/>
                <a:gd name="connsiteY7" fmla="*/ 1271239 h 1819115"/>
                <a:gd name="connsiteX8" fmla="*/ 6300439 w 6300439"/>
                <a:gd name="connsiteY8" fmla="*/ 579863 h 1819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00439" h="1819115">
                  <a:moveTo>
                    <a:pt x="0" y="0"/>
                  </a:moveTo>
                  <a:cubicBezTo>
                    <a:pt x="76200" y="342900"/>
                    <a:pt x="263912" y="530113"/>
                    <a:pt x="401444" y="613747"/>
                  </a:cubicBezTo>
                  <a:cubicBezTo>
                    <a:pt x="538976" y="697381"/>
                    <a:pt x="698811" y="395940"/>
                    <a:pt x="825191" y="501805"/>
                  </a:cubicBezTo>
                  <a:cubicBezTo>
                    <a:pt x="951572" y="607670"/>
                    <a:pt x="927410" y="1176453"/>
                    <a:pt x="1159727" y="1248936"/>
                  </a:cubicBezTo>
                  <a:cubicBezTo>
                    <a:pt x="1392044" y="1321419"/>
                    <a:pt x="1992351" y="841916"/>
                    <a:pt x="2219093" y="936702"/>
                  </a:cubicBezTo>
                  <a:cubicBezTo>
                    <a:pt x="2445835" y="1031488"/>
                    <a:pt x="2295293" y="1782337"/>
                    <a:pt x="2520176" y="1817649"/>
                  </a:cubicBezTo>
                  <a:cubicBezTo>
                    <a:pt x="2745059" y="1852961"/>
                    <a:pt x="3107474" y="1239643"/>
                    <a:pt x="3568391" y="1148575"/>
                  </a:cubicBezTo>
                  <a:cubicBezTo>
                    <a:pt x="4029308" y="1057507"/>
                    <a:pt x="4830337" y="1366024"/>
                    <a:pt x="5285678" y="1271239"/>
                  </a:cubicBezTo>
                  <a:cubicBezTo>
                    <a:pt x="5741019" y="1176454"/>
                    <a:pt x="6020729" y="878158"/>
                    <a:pt x="6300439" y="579863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59F2F9E-7A10-5327-0D8C-FC0EA3A2BE80}"/>
                </a:ext>
              </a:extLst>
            </p:cNvPr>
            <p:cNvSpPr/>
            <p:nvPr/>
          </p:nvSpPr>
          <p:spPr>
            <a:xfrm>
              <a:off x="4215160" y="1449659"/>
              <a:ext cx="6333891" cy="1768172"/>
            </a:xfrm>
            <a:custGeom>
              <a:avLst/>
              <a:gdLst>
                <a:gd name="connsiteX0" fmla="*/ 0 w 5910146"/>
                <a:gd name="connsiteY0" fmla="*/ 1672682 h 1768172"/>
                <a:gd name="connsiteX1" fmla="*/ 2085278 w 5910146"/>
                <a:gd name="connsiteY1" fmla="*/ 1583473 h 1768172"/>
                <a:gd name="connsiteX2" fmla="*/ 5910146 w 5910146"/>
                <a:gd name="connsiteY2" fmla="*/ 0 h 176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10146" h="1768172">
                  <a:moveTo>
                    <a:pt x="0" y="1672682"/>
                  </a:moveTo>
                  <a:cubicBezTo>
                    <a:pt x="550127" y="1767467"/>
                    <a:pt x="1100254" y="1862253"/>
                    <a:pt x="2085278" y="1583473"/>
                  </a:cubicBezTo>
                  <a:cubicBezTo>
                    <a:pt x="3070302" y="1304693"/>
                    <a:pt x="4490224" y="652346"/>
                    <a:pt x="591014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bject 7">
            <a:extLst>
              <a:ext uri="{FF2B5EF4-FFF2-40B4-BE49-F238E27FC236}">
                <a16:creationId xmlns:a16="http://schemas.microsoft.com/office/drawing/2014/main" id="{0E8D90FC-89D3-6125-64B8-C34CB28A9BEA}"/>
              </a:ext>
            </a:extLst>
          </p:cNvPr>
          <p:cNvSpPr txBox="1">
            <a:spLocks/>
          </p:cNvSpPr>
          <p:nvPr/>
        </p:nvSpPr>
        <p:spPr>
          <a:xfrm>
            <a:off x="3612898" y="1295400"/>
            <a:ext cx="1099660" cy="446917"/>
          </a:xfrm>
          <a:prstGeom prst="rect">
            <a:avLst/>
          </a:prstGeom>
        </p:spPr>
        <p:txBody>
          <a:bodyPr vert="horz" wrap="none" lIns="0" tIns="15875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0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25"/>
              </a:spcBef>
            </a:pPr>
            <a:r>
              <a:rPr lang="en-US" sz="2800" dirty="0"/>
              <a:t>0.0003 </a:t>
            </a: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44679985-29C3-672D-E77A-990A9ED2A3CA}"/>
              </a:ext>
            </a:extLst>
          </p:cNvPr>
          <p:cNvSpPr txBox="1">
            <a:spLocks/>
          </p:cNvSpPr>
          <p:nvPr/>
        </p:nvSpPr>
        <p:spPr>
          <a:xfrm>
            <a:off x="5132818" y="1295400"/>
            <a:ext cx="916918" cy="446917"/>
          </a:xfrm>
          <a:prstGeom prst="rect">
            <a:avLst/>
          </a:prstGeom>
        </p:spPr>
        <p:txBody>
          <a:bodyPr vert="horz" wrap="none" lIns="0" tIns="15875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0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25"/>
              </a:spcBef>
            </a:pPr>
            <a:r>
              <a:rPr lang="en-US" sz="2800" dirty="0"/>
              <a:t>0.001 </a:t>
            </a: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FDFE06CC-5484-01D5-0427-2C0DA6C5F322}"/>
              </a:ext>
            </a:extLst>
          </p:cNvPr>
          <p:cNvSpPr txBox="1">
            <a:spLocks/>
          </p:cNvSpPr>
          <p:nvPr/>
        </p:nvSpPr>
        <p:spPr>
          <a:xfrm>
            <a:off x="6469996" y="1295400"/>
            <a:ext cx="916919" cy="446917"/>
          </a:xfrm>
          <a:prstGeom prst="rect">
            <a:avLst/>
          </a:prstGeom>
        </p:spPr>
        <p:txBody>
          <a:bodyPr vert="horz" wrap="none" lIns="0" tIns="15875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0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25"/>
              </a:spcBef>
            </a:pPr>
            <a:r>
              <a:rPr lang="en-US" sz="2800" dirty="0"/>
              <a:t>0.003 </a:t>
            </a: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7254C511-CDBE-F90C-69C6-4A167460E167}"/>
              </a:ext>
            </a:extLst>
          </p:cNvPr>
          <p:cNvSpPr txBox="1">
            <a:spLocks/>
          </p:cNvSpPr>
          <p:nvPr/>
        </p:nvSpPr>
        <p:spPr>
          <a:xfrm>
            <a:off x="7807175" y="1295400"/>
            <a:ext cx="734175" cy="446917"/>
          </a:xfrm>
          <a:prstGeom prst="rect">
            <a:avLst/>
          </a:prstGeom>
        </p:spPr>
        <p:txBody>
          <a:bodyPr vert="horz" wrap="none" lIns="0" tIns="15875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0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25"/>
              </a:spcBef>
            </a:pPr>
            <a:r>
              <a:rPr lang="en-US" sz="2800" dirty="0"/>
              <a:t>0.01 </a:t>
            </a: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2F1EE0F3-420E-754C-030A-7CB9E064A7C4}"/>
              </a:ext>
            </a:extLst>
          </p:cNvPr>
          <p:cNvSpPr txBox="1">
            <a:spLocks/>
          </p:cNvSpPr>
          <p:nvPr/>
        </p:nvSpPr>
        <p:spPr>
          <a:xfrm>
            <a:off x="8961610" y="1295400"/>
            <a:ext cx="734176" cy="446917"/>
          </a:xfrm>
          <a:prstGeom prst="rect">
            <a:avLst/>
          </a:prstGeom>
        </p:spPr>
        <p:txBody>
          <a:bodyPr vert="horz" wrap="none" lIns="0" tIns="15875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0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25"/>
              </a:spcBef>
            </a:pPr>
            <a:r>
              <a:rPr lang="en-US" sz="2800" dirty="0"/>
              <a:t>0.03 </a:t>
            </a: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D2BA5AFB-4A36-DA2D-97D2-2AA8022FF5F7}"/>
              </a:ext>
            </a:extLst>
          </p:cNvPr>
          <p:cNvSpPr txBox="1">
            <a:spLocks/>
          </p:cNvSpPr>
          <p:nvPr/>
        </p:nvSpPr>
        <p:spPr>
          <a:xfrm>
            <a:off x="10116046" y="1295400"/>
            <a:ext cx="551433" cy="446917"/>
          </a:xfrm>
          <a:prstGeom prst="rect">
            <a:avLst/>
          </a:prstGeom>
        </p:spPr>
        <p:txBody>
          <a:bodyPr vert="horz" wrap="none" lIns="0" tIns="15875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0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25"/>
              </a:spcBef>
            </a:pPr>
            <a:r>
              <a:rPr lang="en-US" sz="2800" dirty="0"/>
              <a:t>0.1 </a:t>
            </a: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4DF41C65-11BA-18A3-E20D-BA5E71955A52}"/>
              </a:ext>
            </a:extLst>
          </p:cNvPr>
          <p:cNvSpPr txBox="1">
            <a:spLocks/>
          </p:cNvSpPr>
          <p:nvPr/>
        </p:nvSpPr>
        <p:spPr>
          <a:xfrm>
            <a:off x="11087742" y="1295400"/>
            <a:ext cx="261290" cy="446917"/>
          </a:xfrm>
          <a:prstGeom prst="rect">
            <a:avLst/>
          </a:prstGeom>
        </p:spPr>
        <p:txBody>
          <a:bodyPr vert="horz" wrap="none" lIns="0" tIns="15875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0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25"/>
              </a:spcBef>
            </a:pPr>
            <a:r>
              <a:rPr lang="en-US" sz="2800" dirty="0"/>
              <a:t>…</a:t>
            </a: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F18043B4-7A37-B897-79DE-92DED9CEA441}"/>
              </a:ext>
            </a:extLst>
          </p:cNvPr>
          <p:cNvSpPr txBox="1">
            <a:spLocks/>
          </p:cNvSpPr>
          <p:nvPr/>
        </p:nvSpPr>
        <p:spPr>
          <a:xfrm>
            <a:off x="1411428" y="1295400"/>
            <a:ext cx="261290" cy="446917"/>
          </a:xfrm>
          <a:prstGeom prst="rect">
            <a:avLst/>
          </a:prstGeom>
        </p:spPr>
        <p:txBody>
          <a:bodyPr vert="horz" wrap="none" lIns="0" tIns="15875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0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25"/>
              </a:spcBef>
            </a:pPr>
            <a:r>
              <a:rPr lang="en-US" sz="2800" dirty="0"/>
              <a:t>…</a:t>
            </a:r>
          </a:p>
        </p:txBody>
      </p:sp>
      <p:sp>
        <p:nvSpPr>
          <p:cNvPr id="22" name="object 7">
            <a:extLst>
              <a:ext uri="{FF2B5EF4-FFF2-40B4-BE49-F238E27FC236}">
                <a16:creationId xmlns:a16="http://schemas.microsoft.com/office/drawing/2014/main" id="{66BD3CC0-4EAD-B629-888F-A0D0D38DC4CD}"/>
              </a:ext>
            </a:extLst>
          </p:cNvPr>
          <p:cNvSpPr txBox="1">
            <a:spLocks/>
          </p:cNvSpPr>
          <p:nvPr/>
        </p:nvSpPr>
        <p:spPr>
          <a:xfrm>
            <a:off x="2410924" y="1915283"/>
            <a:ext cx="573876" cy="446917"/>
          </a:xfrm>
          <a:prstGeom prst="rect">
            <a:avLst/>
          </a:prstGeom>
        </p:spPr>
        <p:txBody>
          <a:bodyPr vert="horz" wrap="none" lIns="0" tIns="15875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0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25"/>
              </a:spcBef>
            </a:pPr>
            <a:r>
              <a:rPr lang="en-US" sz="2800" dirty="0"/>
              <a:t>10</a:t>
            </a:r>
            <a:r>
              <a:rPr lang="en-US" sz="2800" baseline="30000" dirty="0"/>
              <a:t>-4</a:t>
            </a:r>
            <a:endParaRPr lang="en-US" sz="2800" dirty="0"/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BC64BF98-3FC7-C197-FAC6-08CD9C5DA4EA}"/>
              </a:ext>
            </a:extLst>
          </p:cNvPr>
          <p:cNvSpPr txBox="1">
            <a:spLocks/>
          </p:cNvSpPr>
          <p:nvPr/>
        </p:nvSpPr>
        <p:spPr>
          <a:xfrm>
            <a:off x="3839472" y="1915283"/>
            <a:ext cx="756617" cy="446917"/>
          </a:xfrm>
          <a:prstGeom prst="rect">
            <a:avLst/>
          </a:prstGeom>
        </p:spPr>
        <p:txBody>
          <a:bodyPr vert="horz" wrap="none" lIns="0" tIns="15875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0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25"/>
              </a:spcBef>
            </a:pPr>
            <a:r>
              <a:rPr lang="en-US" sz="2800" dirty="0"/>
              <a:t>10</a:t>
            </a:r>
            <a:r>
              <a:rPr lang="en-US" sz="2800" baseline="30000" dirty="0"/>
              <a:t>-3.5</a:t>
            </a:r>
            <a:endParaRPr lang="en-US" sz="2800" dirty="0"/>
          </a:p>
        </p:txBody>
      </p:sp>
      <p:sp>
        <p:nvSpPr>
          <p:cNvPr id="25" name="object 7">
            <a:extLst>
              <a:ext uri="{FF2B5EF4-FFF2-40B4-BE49-F238E27FC236}">
                <a16:creationId xmlns:a16="http://schemas.microsoft.com/office/drawing/2014/main" id="{890BF9B6-59F2-D525-1A65-86EA8EF4985C}"/>
              </a:ext>
            </a:extLst>
          </p:cNvPr>
          <p:cNvSpPr txBox="1">
            <a:spLocks/>
          </p:cNvSpPr>
          <p:nvPr/>
        </p:nvSpPr>
        <p:spPr>
          <a:xfrm>
            <a:off x="5268022" y="1915283"/>
            <a:ext cx="756617" cy="446917"/>
          </a:xfrm>
          <a:prstGeom prst="rect">
            <a:avLst/>
          </a:prstGeom>
        </p:spPr>
        <p:txBody>
          <a:bodyPr vert="horz" wrap="none" lIns="0" tIns="15875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0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25"/>
              </a:spcBef>
            </a:pPr>
            <a:r>
              <a:rPr lang="en-US" sz="2800" dirty="0"/>
              <a:t>10</a:t>
            </a:r>
            <a:r>
              <a:rPr lang="en-US" sz="2800" baseline="30000" dirty="0"/>
              <a:t>-3.0</a:t>
            </a:r>
            <a:endParaRPr lang="en-US" sz="2800" dirty="0"/>
          </a:p>
        </p:txBody>
      </p:sp>
      <p:sp>
        <p:nvSpPr>
          <p:cNvPr id="26" name="object 7">
            <a:extLst>
              <a:ext uri="{FF2B5EF4-FFF2-40B4-BE49-F238E27FC236}">
                <a16:creationId xmlns:a16="http://schemas.microsoft.com/office/drawing/2014/main" id="{0102B0FA-C7D0-4F75-4C5F-A6B641F30327}"/>
              </a:ext>
            </a:extLst>
          </p:cNvPr>
          <p:cNvSpPr txBox="1">
            <a:spLocks/>
          </p:cNvSpPr>
          <p:nvPr/>
        </p:nvSpPr>
        <p:spPr>
          <a:xfrm>
            <a:off x="6605200" y="1915283"/>
            <a:ext cx="756617" cy="446917"/>
          </a:xfrm>
          <a:prstGeom prst="rect">
            <a:avLst/>
          </a:prstGeom>
        </p:spPr>
        <p:txBody>
          <a:bodyPr vert="horz" wrap="none" lIns="0" tIns="15875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0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25"/>
              </a:spcBef>
            </a:pPr>
            <a:r>
              <a:rPr lang="en-US" sz="2800" dirty="0"/>
              <a:t>10</a:t>
            </a:r>
            <a:r>
              <a:rPr lang="en-US" sz="2800" baseline="30000" dirty="0"/>
              <a:t>-2.5</a:t>
            </a:r>
            <a:endParaRPr lang="en-US" sz="2800" dirty="0"/>
          </a:p>
        </p:txBody>
      </p:sp>
      <p:sp>
        <p:nvSpPr>
          <p:cNvPr id="27" name="object 7">
            <a:extLst>
              <a:ext uri="{FF2B5EF4-FFF2-40B4-BE49-F238E27FC236}">
                <a16:creationId xmlns:a16="http://schemas.microsoft.com/office/drawing/2014/main" id="{D63AA93D-D139-9BB0-3073-12AE745A8027}"/>
              </a:ext>
            </a:extLst>
          </p:cNvPr>
          <p:cNvSpPr txBox="1">
            <a:spLocks/>
          </p:cNvSpPr>
          <p:nvPr/>
        </p:nvSpPr>
        <p:spPr>
          <a:xfrm>
            <a:off x="7942378" y="1915283"/>
            <a:ext cx="573875" cy="446917"/>
          </a:xfrm>
          <a:prstGeom prst="rect">
            <a:avLst/>
          </a:prstGeom>
        </p:spPr>
        <p:txBody>
          <a:bodyPr vert="horz" wrap="none" lIns="0" tIns="15875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0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25"/>
              </a:spcBef>
            </a:pPr>
            <a:r>
              <a:rPr lang="en-US" sz="2800" dirty="0"/>
              <a:t>10</a:t>
            </a:r>
            <a:r>
              <a:rPr lang="en-US" sz="2800" baseline="30000" dirty="0"/>
              <a:t>-2</a:t>
            </a:r>
            <a:endParaRPr lang="en-US" sz="2800" dirty="0"/>
          </a:p>
        </p:txBody>
      </p:sp>
      <p:sp>
        <p:nvSpPr>
          <p:cNvPr id="29" name="object 7">
            <a:extLst>
              <a:ext uri="{FF2B5EF4-FFF2-40B4-BE49-F238E27FC236}">
                <a16:creationId xmlns:a16="http://schemas.microsoft.com/office/drawing/2014/main" id="{DAD724B8-5392-5F76-B3AE-F85BD1E41B07}"/>
              </a:ext>
            </a:extLst>
          </p:cNvPr>
          <p:cNvSpPr txBox="1">
            <a:spLocks/>
          </p:cNvSpPr>
          <p:nvPr/>
        </p:nvSpPr>
        <p:spPr>
          <a:xfrm>
            <a:off x="9005443" y="1915283"/>
            <a:ext cx="756617" cy="446917"/>
          </a:xfrm>
          <a:prstGeom prst="rect">
            <a:avLst/>
          </a:prstGeom>
        </p:spPr>
        <p:txBody>
          <a:bodyPr vert="horz" wrap="none" lIns="0" tIns="15875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0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25"/>
              </a:spcBef>
            </a:pPr>
            <a:r>
              <a:rPr lang="en-US" sz="2800" dirty="0"/>
              <a:t>10</a:t>
            </a:r>
            <a:r>
              <a:rPr lang="en-US" sz="2800" baseline="30000" dirty="0"/>
              <a:t>-1.5</a:t>
            </a:r>
            <a:endParaRPr lang="en-US" sz="2800" dirty="0"/>
          </a:p>
        </p:txBody>
      </p:sp>
      <p:sp>
        <p:nvSpPr>
          <p:cNvPr id="30" name="object 7">
            <a:extLst>
              <a:ext uri="{FF2B5EF4-FFF2-40B4-BE49-F238E27FC236}">
                <a16:creationId xmlns:a16="http://schemas.microsoft.com/office/drawing/2014/main" id="{7FF8DD33-A396-3A2C-DA6B-733F3C9651B0}"/>
              </a:ext>
            </a:extLst>
          </p:cNvPr>
          <p:cNvSpPr txBox="1">
            <a:spLocks/>
          </p:cNvSpPr>
          <p:nvPr/>
        </p:nvSpPr>
        <p:spPr>
          <a:xfrm>
            <a:off x="10159878" y="1915283"/>
            <a:ext cx="573875" cy="446917"/>
          </a:xfrm>
          <a:prstGeom prst="rect">
            <a:avLst/>
          </a:prstGeom>
        </p:spPr>
        <p:txBody>
          <a:bodyPr vert="horz" wrap="none" lIns="0" tIns="15875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0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25"/>
              </a:spcBef>
            </a:pPr>
            <a:r>
              <a:rPr lang="en-US" sz="2800" dirty="0"/>
              <a:t>10</a:t>
            </a:r>
            <a:r>
              <a:rPr lang="en-US" sz="2800" baseline="30000" dirty="0"/>
              <a:t>-1</a:t>
            </a:r>
            <a:endParaRPr 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64B036-BFB4-352B-1A24-8B62D1BB4C2F}"/>
              </a:ext>
            </a:extLst>
          </p:cNvPr>
          <p:cNvSpPr txBox="1"/>
          <p:nvPr/>
        </p:nvSpPr>
        <p:spPr>
          <a:xfrm>
            <a:off x="9708090" y="2693559"/>
            <a:ext cx="20323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spc="-25" dirty="0">
                <a:solidFill>
                  <a:srgbClr val="FF0000"/>
                </a:solidFill>
                <a:latin typeface="+mj-lt"/>
                <a:cs typeface="Cambria Math"/>
              </a:rPr>
              <a:t>𝛼 too large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0E53E9-F5C0-36F5-E613-02DD586616DD}"/>
              </a:ext>
            </a:extLst>
          </p:cNvPr>
          <p:cNvSpPr txBox="1"/>
          <p:nvPr/>
        </p:nvSpPr>
        <p:spPr>
          <a:xfrm>
            <a:off x="9917029" y="4405984"/>
            <a:ext cx="20323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spc="-25" dirty="0">
                <a:solidFill>
                  <a:srgbClr val="FF0000"/>
                </a:solidFill>
                <a:latin typeface="+mj-lt"/>
                <a:cs typeface="Cambria Math"/>
              </a:rPr>
              <a:t>𝛼 too large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54B95E-DC9C-F7A6-479C-1E5BAAB00292}"/>
              </a:ext>
            </a:extLst>
          </p:cNvPr>
          <p:cNvSpPr txBox="1"/>
          <p:nvPr/>
        </p:nvSpPr>
        <p:spPr>
          <a:xfrm>
            <a:off x="8645702" y="3715705"/>
            <a:ext cx="20323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spc="-25" dirty="0">
                <a:latin typeface="+mj-lt"/>
                <a:cs typeface="Cambria Math"/>
              </a:rPr>
              <a:t>𝛼 too small</a:t>
            </a:r>
            <a:endParaRPr lang="en-US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135C42-E59A-31DC-CA01-4EA7BD1C7B1B}"/>
              </a:ext>
            </a:extLst>
          </p:cNvPr>
          <p:cNvSpPr txBox="1"/>
          <p:nvPr/>
        </p:nvSpPr>
        <p:spPr>
          <a:xfrm>
            <a:off x="9762060" y="5423424"/>
            <a:ext cx="20323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spc="-25" dirty="0">
                <a:solidFill>
                  <a:srgbClr val="00B050"/>
                </a:solidFill>
                <a:latin typeface="+mj-lt"/>
                <a:cs typeface="Cambria Math"/>
              </a:rPr>
              <a:t>𝛼 just right</a:t>
            </a:r>
            <a:endParaRPr lang="en-US" sz="28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32386D2-84DB-9B15-1821-9F092421265C}"/>
                  </a:ext>
                </a:extLst>
              </p14:cNvPr>
              <p14:cNvContentPartPr/>
              <p14:nvPr/>
            </p14:nvContentPartPr>
            <p14:xfrm>
              <a:off x="1790640" y="1017360"/>
              <a:ext cx="9742680" cy="5751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32386D2-84DB-9B15-1821-9F09242126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1280" y="1008000"/>
                <a:ext cx="9761400" cy="577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1838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300A4A-6920-109A-35FB-B97A4948C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70DB0-64EE-9CFD-CF99-DE28E2A9B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038A3FFF-5CBA-1333-8DC5-C89697896DFB}"/>
              </a:ext>
            </a:extLst>
          </p:cNvPr>
          <p:cNvSpPr txBox="1"/>
          <p:nvPr/>
        </p:nvSpPr>
        <p:spPr>
          <a:xfrm>
            <a:off x="838200" y="1295400"/>
            <a:ext cx="91440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latin typeface="+mj-lt"/>
                <a:cs typeface="Verdana"/>
              </a:rPr>
              <a:t>Us</a:t>
            </a:r>
            <a:r>
              <a:rPr lang="en-US" sz="2400" dirty="0">
                <a:latin typeface="+mj-lt"/>
                <a:cs typeface="Verdana"/>
              </a:rPr>
              <a:t>e your</a:t>
            </a:r>
            <a:r>
              <a:rPr sz="2400" spc="-120" dirty="0">
                <a:latin typeface="+mj-lt"/>
                <a:cs typeface="Verdana"/>
              </a:rPr>
              <a:t> </a:t>
            </a:r>
            <a:r>
              <a:rPr sz="2400" dirty="0">
                <a:solidFill>
                  <a:srgbClr val="00B050"/>
                </a:solidFill>
                <a:latin typeface="+mj-lt"/>
                <a:cs typeface="Verdana"/>
              </a:rPr>
              <a:t>intuition</a:t>
            </a:r>
            <a:r>
              <a:rPr lang="en-US" sz="2400" dirty="0">
                <a:solidFill>
                  <a:srgbClr val="00B050"/>
                </a:solidFill>
                <a:latin typeface="+mj-lt"/>
                <a:cs typeface="Verdana"/>
              </a:rPr>
              <a:t> and knowledge</a:t>
            </a:r>
            <a:r>
              <a:rPr sz="2400" spc="110" dirty="0">
                <a:solidFill>
                  <a:srgbClr val="00B050"/>
                </a:solidFill>
                <a:latin typeface="+mj-lt"/>
                <a:cs typeface="Verdana"/>
              </a:rPr>
              <a:t> </a:t>
            </a:r>
            <a:r>
              <a:rPr sz="2400" dirty="0">
                <a:latin typeface="+mj-lt"/>
                <a:cs typeface="Verdana"/>
              </a:rPr>
              <a:t>to</a:t>
            </a:r>
            <a:r>
              <a:rPr sz="2400" spc="-95" dirty="0">
                <a:latin typeface="+mj-lt"/>
                <a:cs typeface="Verdana"/>
              </a:rPr>
              <a:t> </a:t>
            </a:r>
            <a:r>
              <a:rPr sz="2400" spc="-10" dirty="0">
                <a:latin typeface="+mj-lt"/>
                <a:cs typeface="Verdana"/>
              </a:rPr>
              <a:t>design </a:t>
            </a:r>
            <a:r>
              <a:rPr sz="2400" dirty="0">
                <a:solidFill>
                  <a:srgbClr val="00B050"/>
                </a:solidFill>
                <a:latin typeface="+mj-lt"/>
                <a:cs typeface="Verdana"/>
              </a:rPr>
              <a:t>new</a:t>
            </a:r>
            <a:r>
              <a:rPr sz="2400" spc="-40" dirty="0">
                <a:solidFill>
                  <a:srgbClr val="00B050"/>
                </a:solidFill>
                <a:latin typeface="+mj-lt"/>
                <a:cs typeface="Verdana"/>
              </a:rPr>
              <a:t> </a:t>
            </a:r>
            <a:r>
              <a:rPr sz="2400" dirty="0">
                <a:solidFill>
                  <a:srgbClr val="00B050"/>
                </a:solidFill>
                <a:latin typeface="+mj-lt"/>
                <a:cs typeface="Verdana"/>
              </a:rPr>
              <a:t>features</a:t>
            </a:r>
            <a:r>
              <a:rPr sz="2400" dirty="0">
                <a:latin typeface="+mj-lt"/>
                <a:cs typeface="Verdana"/>
              </a:rPr>
              <a:t>,</a:t>
            </a:r>
            <a:r>
              <a:rPr sz="2400" spc="20" dirty="0">
                <a:latin typeface="+mj-lt"/>
                <a:cs typeface="Verdana"/>
              </a:rPr>
              <a:t> </a:t>
            </a:r>
            <a:r>
              <a:rPr sz="2400" spc="-25" dirty="0">
                <a:latin typeface="+mj-lt"/>
                <a:cs typeface="Verdana"/>
              </a:rPr>
              <a:t>by </a:t>
            </a:r>
            <a:r>
              <a:rPr sz="2400" dirty="0">
                <a:latin typeface="+mj-lt"/>
                <a:cs typeface="Verdana"/>
              </a:rPr>
              <a:t>transforming</a:t>
            </a:r>
            <a:r>
              <a:rPr sz="2400" spc="-5" dirty="0">
                <a:latin typeface="+mj-lt"/>
                <a:cs typeface="Verdana"/>
              </a:rPr>
              <a:t> </a:t>
            </a:r>
            <a:r>
              <a:rPr sz="2400" dirty="0">
                <a:latin typeface="+mj-lt"/>
                <a:cs typeface="Verdana"/>
              </a:rPr>
              <a:t>or</a:t>
            </a:r>
            <a:r>
              <a:rPr sz="2400" spc="-80" dirty="0">
                <a:latin typeface="+mj-lt"/>
                <a:cs typeface="Verdana"/>
              </a:rPr>
              <a:t> </a:t>
            </a:r>
            <a:r>
              <a:rPr sz="2400" spc="-10" dirty="0">
                <a:latin typeface="+mj-lt"/>
                <a:cs typeface="Verdana"/>
              </a:rPr>
              <a:t>combining </a:t>
            </a:r>
            <a:r>
              <a:rPr sz="2400" dirty="0">
                <a:latin typeface="+mj-lt"/>
                <a:cs typeface="Verdana"/>
              </a:rPr>
              <a:t>original</a:t>
            </a:r>
            <a:r>
              <a:rPr sz="2400" spc="-40" dirty="0">
                <a:latin typeface="+mj-lt"/>
                <a:cs typeface="Verdana"/>
              </a:rPr>
              <a:t> </a:t>
            </a:r>
            <a:r>
              <a:rPr sz="2400" spc="-10" dirty="0">
                <a:latin typeface="+mj-lt"/>
                <a:cs typeface="Verdana"/>
              </a:rPr>
              <a:t>features.</a:t>
            </a:r>
            <a:endParaRPr sz="2400" dirty="0">
              <a:latin typeface="+mj-lt"/>
              <a:cs typeface="Verdan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0BA677C-EA79-0997-4DB4-8F31868630F9}"/>
                  </a:ext>
                </a:extLst>
              </p:cNvPr>
              <p:cNvSpPr txBox="1"/>
              <p:nvPr/>
            </p:nvSpPr>
            <p:spPr>
              <a:xfrm>
                <a:off x="1085694" y="2463225"/>
                <a:ext cx="59756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chemeClr val="accent4"/>
                    </a:solidFill>
                  </a:rPr>
                  <a:t>House price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32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0BA677C-EA79-0997-4DB4-8F3186863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694" y="2463225"/>
                <a:ext cx="5975610" cy="584775"/>
              </a:xfrm>
              <a:prstGeom prst="rect">
                <a:avLst/>
              </a:prstGeom>
              <a:blipFill>
                <a:blip r:embed="rId2"/>
                <a:stretch>
                  <a:fillRect l="-2551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B202FC9-7772-FF91-EE48-70A67C22674F}"/>
              </a:ext>
            </a:extLst>
          </p:cNvPr>
          <p:cNvCxnSpPr/>
          <p:nvPr/>
        </p:nvCxnSpPr>
        <p:spPr>
          <a:xfrm flipV="1">
            <a:off x="4649951" y="3082696"/>
            <a:ext cx="0" cy="4572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A540797-6ECE-9CD6-4151-D56EF2E4260E}"/>
              </a:ext>
            </a:extLst>
          </p:cNvPr>
          <p:cNvCxnSpPr/>
          <p:nvPr/>
        </p:nvCxnSpPr>
        <p:spPr>
          <a:xfrm flipV="1">
            <a:off x="6062080" y="3082696"/>
            <a:ext cx="0" cy="4572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24DCED8-E307-84A3-25BF-127F7A2D8B15}"/>
              </a:ext>
            </a:extLst>
          </p:cNvPr>
          <p:cNvSpPr txBox="1"/>
          <p:nvPr/>
        </p:nvSpPr>
        <p:spPr>
          <a:xfrm>
            <a:off x="4114800" y="3581400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width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1BF6ED6-7106-4F77-9898-584E42BFA8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79" t="1443" r="1861" b="2631"/>
          <a:stretch/>
        </p:blipFill>
        <p:spPr>
          <a:xfrm>
            <a:off x="8348224" y="2412999"/>
            <a:ext cx="2814321" cy="355600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55FE06F-CD28-DAE7-2229-89DFA48CA346}"/>
              </a:ext>
            </a:extLst>
          </p:cNvPr>
          <p:cNvSpPr txBox="1"/>
          <p:nvPr/>
        </p:nvSpPr>
        <p:spPr>
          <a:xfrm>
            <a:off x="5584195" y="3581400"/>
            <a:ext cx="1048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depth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2A4C159-526D-C86B-D338-B190ED36C195}"/>
              </a:ext>
            </a:extLst>
          </p:cNvPr>
          <p:cNvSpPr txBox="1"/>
          <p:nvPr/>
        </p:nvSpPr>
        <p:spPr>
          <a:xfrm>
            <a:off x="9064505" y="1817268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width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0BF8FE-8573-1BAD-082C-11E2011FA65B}"/>
              </a:ext>
            </a:extLst>
          </p:cNvPr>
          <p:cNvSpPr txBox="1"/>
          <p:nvPr/>
        </p:nvSpPr>
        <p:spPr>
          <a:xfrm>
            <a:off x="11210458" y="3929390"/>
            <a:ext cx="1048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depth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AFB912F-0AE9-7901-48B7-D36F135C51F2}"/>
                  </a:ext>
                </a:extLst>
              </p:cNvPr>
              <p:cNvSpPr txBox="1"/>
              <p:nvPr/>
            </p:nvSpPr>
            <p:spPr>
              <a:xfrm>
                <a:off x="774468" y="5181600"/>
                <a:ext cx="752584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chemeClr val="accent4"/>
                    </a:solidFill>
                  </a:rPr>
                  <a:t>House price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32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AFB912F-0AE9-7901-48B7-D36F135C5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68" y="5181600"/>
                <a:ext cx="7525843" cy="584775"/>
              </a:xfrm>
              <a:prstGeom prst="rect">
                <a:avLst/>
              </a:prstGeom>
              <a:blipFill>
                <a:blip r:embed="rId4"/>
                <a:stretch>
                  <a:fillRect l="-2024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97DDFF0-E621-A135-B523-731756EE93DD}"/>
                  </a:ext>
                </a:extLst>
              </p:cNvPr>
              <p:cNvSpPr txBox="1"/>
              <p:nvPr/>
            </p:nvSpPr>
            <p:spPr>
              <a:xfrm>
                <a:off x="2373021" y="4145062"/>
                <a:ext cx="29415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area</m:t>
                      </m:r>
                      <m:r>
                        <a:rPr lang="en-US" sz="24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width</m:t>
                      </m:r>
                      <m:r>
                        <a:rPr lang="en-US" sz="24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depth</m:t>
                      </m:r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97DDFF0-E621-A135-B523-731756EE9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021" y="4145062"/>
                <a:ext cx="2941511" cy="369332"/>
              </a:xfrm>
              <a:prstGeom prst="rect">
                <a:avLst/>
              </a:prstGeom>
              <a:blipFill>
                <a:blip r:embed="rId5"/>
                <a:stretch>
                  <a:fillRect l="-828" r="-3313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7516F11-6DFC-5015-B980-83C7B70A5D77}"/>
                  </a:ext>
                </a:extLst>
              </p:cNvPr>
              <p:cNvSpPr txBox="1"/>
              <p:nvPr/>
            </p:nvSpPr>
            <p:spPr>
              <a:xfrm>
                <a:off x="2287457" y="4510216"/>
                <a:ext cx="254294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7516F11-6DFC-5015-B980-83C7B70A5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457" y="4510216"/>
                <a:ext cx="254294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15B45F6-922B-F05F-E22C-C774346AFFC8}"/>
                  </a:ext>
                </a:extLst>
              </p14:cNvPr>
              <p14:cNvContentPartPr/>
              <p14:nvPr/>
            </p14:nvContentPartPr>
            <p14:xfrm>
              <a:off x="2402280" y="1684440"/>
              <a:ext cx="9826920" cy="3517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15B45F6-922B-F05F-E22C-C774346AFFC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92920" y="1675080"/>
                <a:ext cx="9845640" cy="353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37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5D4B3F-DF41-4239-B2D6-7686FE35A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Multiple Linear Regression - Notations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DB2A1-2B8E-463A-BE8C-651044998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652FA5E-A255-4E6F-BEE2-67E707CBB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121042"/>
              </p:ext>
            </p:extLst>
          </p:nvPr>
        </p:nvGraphicFramePr>
        <p:xfrm>
          <a:off x="914400" y="1361333"/>
          <a:ext cx="9788550" cy="292034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666365">
                  <a:extLst>
                    <a:ext uri="{9D8B030D-6E8A-4147-A177-3AD203B41FA5}">
                      <a16:colId xmlns:a16="http://schemas.microsoft.com/office/drawing/2014/main" val="921714404"/>
                    </a:ext>
                  </a:extLst>
                </a:gridCol>
                <a:gridCol w="1424437">
                  <a:extLst>
                    <a:ext uri="{9D8B030D-6E8A-4147-A177-3AD203B41FA5}">
                      <a16:colId xmlns:a16="http://schemas.microsoft.com/office/drawing/2014/main" val="2420115580"/>
                    </a:ext>
                  </a:extLst>
                </a:gridCol>
                <a:gridCol w="1424437">
                  <a:extLst>
                    <a:ext uri="{9D8B030D-6E8A-4147-A177-3AD203B41FA5}">
                      <a16:colId xmlns:a16="http://schemas.microsoft.com/office/drawing/2014/main" val="259527545"/>
                    </a:ext>
                  </a:extLst>
                </a:gridCol>
                <a:gridCol w="1424437">
                  <a:extLst>
                    <a:ext uri="{9D8B030D-6E8A-4147-A177-3AD203B41FA5}">
                      <a16:colId xmlns:a16="http://schemas.microsoft.com/office/drawing/2014/main" val="458093653"/>
                    </a:ext>
                  </a:extLst>
                </a:gridCol>
                <a:gridCol w="1424437">
                  <a:extLst>
                    <a:ext uri="{9D8B030D-6E8A-4147-A177-3AD203B41FA5}">
                      <a16:colId xmlns:a16="http://schemas.microsoft.com/office/drawing/2014/main" val="2695004203"/>
                    </a:ext>
                  </a:extLst>
                </a:gridCol>
                <a:gridCol w="1424437">
                  <a:extLst>
                    <a:ext uri="{9D8B030D-6E8A-4147-A177-3AD203B41FA5}">
                      <a16:colId xmlns:a16="http://schemas.microsoft.com/office/drawing/2014/main" val="3115165151"/>
                    </a:ext>
                  </a:extLst>
                </a:gridCol>
              </a:tblGrid>
              <a:tr h="1053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</a:rPr>
                        <a:t>Molecule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400" b="0" dirty="0"/>
                        <a:t>Δ</a:t>
                      </a:r>
                      <a:r>
                        <a:rPr lang="en-US" sz="2400" b="0" baseline="-25000" dirty="0" err="1"/>
                        <a:t>f</a:t>
                      </a:r>
                      <a:r>
                        <a:rPr lang="en-US" sz="2400" b="0" i="1" dirty="0" err="1"/>
                        <a:t>H</a:t>
                      </a:r>
                      <a:r>
                        <a:rPr lang="en-US" sz="2400" b="0" i="1" dirty="0"/>
                        <a:t>°</a:t>
                      </a:r>
                    </a:p>
                    <a:p>
                      <a:pPr algn="ctr" fontAlgn="b"/>
                      <a:r>
                        <a:rPr lang="en-US" sz="2400" b="0" i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US" sz="24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</a:t>
                      </a:r>
                      <a:r>
                        <a:rPr lang="en-US" sz="2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2400" b="0" i="1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2400" b="0" i="0" u="none" strike="noStrike" baseline="-250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</a:t>
                      </a:r>
                      <a:r>
                        <a:rPr lang="en-US" sz="2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  <a:p>
                      <a:pPr algn="ctr" fontAlgn="b"/>
                      <a:r>
                        <a:rPr lang="en-US" sz="2400" b="0" i="1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2400" b="0" i="0" u="none" strike="noStrike" baseline="-250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</a:t>
                      </a:r>
                    </a:p>
                    <a:p>
                      <a:pPr algn="ctr" fontAlgn="b"/>
                      <a:r>
                        <a:rPr lang="en-US" sz="2400" b="0" i="1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2400" b="0" i="0" u="none" strike="noStrike" baseline="-250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  <a:p>
                      <a:pPr algn="ctr" fontAlgn="b"/>
                      <a:r>
                        <a:rPr lang="en-US" sz="2400" b="0" i="1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2400" b="0" i="0" u="none" strike="noStrike" baseline="-250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9126237"/>
                  </a:ext>
                </a:extLst>
              </a:tr>
              <a:tr h="304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Ethane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-0.87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88646114"/>
                  </a:ext>
                </a:extLst>
              </a:tr>
              <a:tr h="304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Propane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-1.08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19139302"/>
                  </a:ext>
                </a:extLst>
              </a:tr>
              <a:tr h="304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3-methyl-Pentane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-1.78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26771885"/>
                  </a:ext>
                </a:extLst>
              </a:tr>
              <a:tr h="304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3,3-dimethyl-Hexane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-2.28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32962927"/>
                  </a:ext>
                </a:extLst>
              </a:tr>
              <a:tr h="304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….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65928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406B11E-E749-4546-96EC-D1BE10B7D003}"/>
              </a:ext>
            </a:extLst>
          </p:cNvPr>
          <p:cNvSpPr txBox="1"/>
          <p:nvPr/>
        </p:nvSpPr>
        <p:spPr>
          <a:xfrm>
            <a:off x="412523" y="838200"/>
            <a:ext cx="745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Heat of Formation of Alkane  (includes nonlinear alkane)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D59175-DDBA-C332-34B6-0561BEED9D01}"/>
                  </a:ext>
                </a:extLst>
              </p:cNvPr>
              <p:cNvSpPr txBox="1"/>
              <p:nvPr/>
            </p:nvSpPr>
            <p:spPr>
              <a:xfrm>
                <a:off x="412523" y="4266807"/>
                <a:ext cx="6629400" cy="2034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">
                  <a:tabLst>
                    <a:tab pos="80327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u="none" strike="noStrike" dirty="0" smtClea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u="none" strike="noStrike" dirty="0" smtClea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u="none" strike="noStrike" dirty="0" smtClea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b="0" i="0" u="none" strike="noStrike" baseline="-25000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r>
                  <a:rPr lang="en-US" sz="2800" b="0" i="0" u="none" strike="noStrike" baseline="-25000" dirty="0">
                    <a:solidFill>
                      <a:srgbClr val="00B0F0"/>
                    </a:solidFill>
                    <a:effectLst/>
                    <a:latin typeface="Calibri" panose="020F0502020204030204" pitchFamily="34" charset="0"/>
                  </a:rPr>
                  <a:t>	</a:t>
                </a:r>
                <a:r>
                  <a:rPr lang="en-US" sz="2800" b="0" i="0" u="none" strike="noStrike" dirty="0">
                    <a:effectLst/>
                    <a:latin typeface="Calibri" panose="020F0502020204030204" pitchFamily="34" charset="0"/>
                  </a:rPr>
                  <a:t>=</a:t>
                </a:r>
                <a:r>
                  <a:rPr lang="en-US" sz="2800" b="0" i="0" u="none" strike="noStrike" dirty="0">
                    <a:solidFill>
                      <a:srgbClr val="00B0F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r>
                  <a:rPr lang="en-US" sz="2800" b="0" i="1" u="none" strike="noStrike" dirty="0" err="1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</a:rPr>
                  <a:t>j</a:t>
                </a:r>
                <a:r>
                  <a:rPr lang="en-US" sz="2800" b="0" u="none" strike="noStrike" baseline="30000" dirty="0" err="1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</a:rPr>
                  <a:t>th</a:t>
                </a:r>
                <a:r>
                  <a:rPr lang="en-US" sz="2800" b="0" u="none" strike="noStrike" dirty="0">
                    <a:solidFill>
                      <a:srgbClr val="00B0F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r>
                  <a:rPr lang="en-US" sz="2800" b="0" u="none" strike="noStrike" dirty="0">
                    <a:effectLst/>
                    <a:latin typeface="Calibri" panose="020F0502020204030204" pitchFamily="34" charset="0"/>
                  </a:rPr>
                  <a:t>feature</a:t>
                </a:r>
              </a:p>
              <a:p>
                <a:pPr fontAlgn="b">
                  <a:tabLst>
                    <a:tab pos="803275" algn="l"/>
                  </a:tabLst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i="0" dirty="0">
                    <a:solidFill>
                      <a:srgbClr val="00B050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sz="2800" i="0" dirty="0">
                    <a:solidFill>
                      <a:srgbClr val="00B0F0"/>
                    </a:solidFill>
                    <a:latin typeface="Calibri" panose="020F0502020204030204" pitchFamily="34" charset="0"/>
                  </a:rPr>
                  <a:t>	</a:t>
                </a:r>
                <a:r>
                  <a:rPr lang="en-US" sz="2800" i="0" dirty="0">
                    <a:latin typeface="Calibri" panose="020F0502020204030204" pitchFamily="34" charset="0"/>
                  </a:rPr>
                  <a:t>= number of features</a:t>
                </a:r>
              </a:p>
              <a:p>
                <a:pPr fontAlgn="b">
                  <a:tabLst>
                    <a:tab pos="803275" algn="l"/>
                  </a:tabLs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u="none" strike="noStrike" smtClea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u="none" strike="noStrike" smtClea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u="none" strike="noStrike" smtClea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800" b="0" i="1" u="none" strike="noStrike" smtClean="0">
                            <a:solidFill>
                              <a:srgbClr val="00B0F0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u="none" strike="noStrike" smtClean="0">
                            <a:solidFill>
                              <a:srgbClr val="00B0F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u="none" strike="noStrike" smtClean="0">
                            <a:solidFill>
                              <a:srgbClr val="00B0F0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800" b="0" i="0" u="none" strike="noStrike" dirty="0">
                    <a:solidFill>
                      <a:srgbClr val="00B0F0"/>
                    </a:solidFill>
                    <a:effectLst/>
                    <a:latin typeface="Calibri" panose="020F0502020204030204" pitchFamily="34" charset="0"/>
                  </a:rPr>
                  <a:t>  	</a:t>
                </a:r>
                <a:r>
                  <a:rPr lang="en-US" sz="2800" b="0" i="0" u="none" strike="noStrike" dirty="0">
                    <a:effectLst/>
                    <a:latin typeface="Calibri" panose="020F0502020204030204" pitchFamily="34" charset="0"/>
                  </a:rPr>
                  <a:t>=</a:t>
                </a:r>
                <a:r>
                  <a:rPr lang="en-US" sz="2800" b="0" i="0" u="none" strike="noStrike" dirty="0">
                    <a:solidFill>
                      <a:srgbClr val="00B0F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r>
                  <a:rPr lang="en-US" sz="2800" b="0" i="1" u="none" strike="noStrike" dirty="0" err="1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</a:rPr>
                  <a:t>j</a:t>
                </a:r>
                <a:r>
                  <a:rPr lang="en-US" sz="2800" b="0" u="none" strike="noStrike" baseline="30000" dirty="0" err="1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</a:rPr>
                  <a:t>th</a:t>
                </a:r>
                <a:r>
                  <a:rPr lang="en-US" sz="2800" b="0" i="0" u="none" strike="noStrike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r>
                  <a:rPr lang="en-US" sz="2800" b="0" i="0" u="none" strike="noStrike" dirty="0">
                    <a:effectLst/>
                    <a:latin typeface="Calibri" panose="020F0502020204030204" pitchFamily="34" charset="0"/>
                  </a:rPr>
                  <a:t>feature of </a:t>
                </a:r>
                <a:r>
                  <a:rPr lang="en-US" sz="2800" i="1" dirty="0" err="1">
                    <a:solidFill>
                      <a:srgbClr val="00B0F0"/>
                    </a:solidFill>
                    <a:latin typeface="Calibri" panose="020F0502020204030204" pitchFamily="34" charset="0"/>
                  </a:rPr>
                  <a:t>i</a:t>
                </a:r>
                <a:r>
                  <a:rPr lang="en-US" sz="2800" baseline="30000" dirty="0" err="1">
                    <a:solidFill>
                      <a:srgbClr val="00B0F0"/>
                    </a:solidFill>
                    <a:latin typeface="Calibri" panose="020F0502020204030204" pitchFamily="34" charset="0"/>
                  </a:rPr>
                  <a:t>th</a:t>
                </a:r>
                <a:r>
                  <a:rPr lang="en-US" sz="2800" dirty="0">
                    <a:solidFill>
                      <a:srgbClr val="00B0F0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sz="2800" dirty="0">
                    <a:latin typeface="Calibri" panose="020F0502020204030204" pitchFamily="34" charset="0"/>
                  </a:rPr>
                  <a:t>training example</a:t>
                </a:r>
              </a:p>
              <a:p>
                <a:pPr fontAlgn="b">
                  <a:tabLst>
                    <a:tab pos="803275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b="0" i="0" u="none" strike="noStrike" dirty="0">
                    <a:solidFill>
                      <a:srgbClr val="00B0F0"/>
                    </a:solidFill>
                    <a:effectLst/>
                    <a:latin typeface="Calibri" panose="020F0502020204030204" pitchFamily="34" charset="0"/>
                  </a:rPr>
                  <a:t>  	</a:t>
                </a:r>
                <a:r>
                  <a:rPr lang="en-US" sz="2800" b="0" i="0" u="none" strike="noStrike" dirty="0">
                    <a:effectLst/>
                    <a:latin typeface="Calibri" panose="020F0502020204030204" pitchFamily="34" charset="0"/>
                  </a:rPr>
                  <a:t>=</a:t>
                </a:r>
                <a:r>
                  <a:rPr lang="en-US" sz="2800" b="0" i="0" u="none" strike="noStrike" dirty="0">
                    <a:solidFill>
                      <a:srgbClr val="00B0F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r>
                  <a:rPr lang="en-US" sz="2800" b="0" i="0" u="none" strike="noStrike" dirty="0">
                    <a:effectLst/>
                    <a:latin typeface="Calibri" panose="020F0502020204030204" pitchFamily="34" charset="0"/>
                  </a:rPr>
                  <a:t>features of </a:t>
                </a:r>
                <a:r>
                  <a:rPr lang="en-US" sz="2800" i="1" dirty="0" err="1">
                    <a:solidFill>
                      <a:srgbClr val="00B0F0"/>
                    </a:solidFill>
                    <a:latin typeface="Calibri" panose="020F0502020204030204" pitchFamily="34" charset="0"/>
                  </a:rPr>
                  <a:t>i</a:t>
                </a:r>
                <a:r>
                  <a:rPr lang="en-US" sz="2800" baseline="30000" dirty="0" err="1">
                    <a:solidFill>
                      <a:srgbClr val="00B0F0"/>
                    </a:solidFill>
                    <a:latin typeface="Calibri" panose="020F0502020204030204" pitchFamily="34" charset="0"/>
                  </a:rPr>
                  <a:t>th</a:t>
                </a:r>
                <a:r>
                  <a:rPr lang="en-US" sz="2800" dirty="0">
                    <a:solidFill>
                      <a:srgbClr val="00B0F0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sz="2800" dirty="0">
                    <a:latin typeface="Calibri" panose="020F0502020204030204" pitchFamily="34" charset="0"/>
                  </a:rPr>
                  <a:t>training example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D59175-DDBA-C332-34B6-0561BEED9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23" y="4266807"/>
                <a:ext cx="6629400" cy="2034852"/>
              </a:xfrm>
              <a:prstGeom prst="rect">
                <a:avLst/>
              </a:prstGeom>
              <a:blipFill>
                <a:blip r:embed="rId2"/>
                <a:stretch>
                  <a:fillRect t="-2395" b="-7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3E0C96-ADEF-FBB6-5B7D-78C7489663DC}"/>
                  </a:ext>
                </a:extLst>
              </p:cNvPr>
              <p:cNvSpPr txBox="1"/>
              <p:nvPr/>
            </p:nvSpPr>
            <p:spPr>
              <a:xfrm>
                <a:off x="7315200" y="4595721"/>
                <a:ext cx="4229100" cy="541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">
                  <a:tabLst>
                    <a:tab pos="8032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=[2 0 0 0]</m:t>
                      </m:r>
                    </m:oMath>
                  </m:oMathPara>
                </a14:m>
                <a:endParaRPr lang="en-US" sz="28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3E0C96-ADEF-FBB6-5B7D-78C748966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4595721"/>
                <a:ext cx="4229100" cy="541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46E693-1517-4989-D799-DD524F921B89}"/>
                  </a:ext>
                </a:extLst>
              </p:cNvPr>
              <p:cNvSpPr txBox="1"/>
              <p:nvPr/>
            </p:nvSpPr>
            <p:spPr>
              <a:xfrm>
                <a:off x="7505701" y="5504101"/>
                <a:ext cx="4229100" cy="6308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">
                  <a:tabLst>
                    <a:tab pos="8032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46E693-1517-4989-D799-DD524F921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701" y="5504101"/>
                <a:ext cx="4229100" cy="6308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3259F1F-6B20-39A8-E7B3-92312B091D79}"/>
                  </a:ext>
                </a:extLst>
              </p14:cNvPr>
              <p14:cNvContentPartPr/>
              <p14:nvPr/>
            </p14:nvContentPartPr>
            <p14:xfrm>
              <a:off x="238680" y="1334880"/>
              <a:ext cx="11535120" cy="4973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3259F1F-6B20-39A8-E7B3-92312B091D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9320" y="1325520"/>
                <a:ext cx="11553840" cy="499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96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5D4B3F-DF41-4239-B2D6-7686FE35A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Comparison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DB2A1-2B8E-463A-BE8C-651044998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DC4987-1C84-CB0A-C6BC-46FD06FD7CDE}"/>
                  </a:ext>
                </a:extLst>
              </p:cNvPr>
              <p:cNvSpPr txBox="1"/>
              <p:nvPr/>
            </p:nvSpPr>
            <p:spPr>
              <a:xfrm>
                <a:off x="3849840" y="1371600"/>
                <a:ext cx="4492320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Previously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DC4987-1C84-CB0A-C6BC-46FD06FD7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840" y="1371600"/>
                <a:ext cx="4492320" cy="542136"/>
              </a:xfrm>
              <a:prstGeom prst="rect">
                <a:avLst/>
              </a:prstGeom>
              <a:blipFill>
                <a:blip r:embed="rId2"/>
                <a:stretch>
                  <a:fillRect l="-2853" t="-10112" b="-28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79F414-4203-86D6-AEE3-874CF717C993}"/>
                  </a:ext>
                </a:extLst>
              </p:cNvPr>
              <p:cNvSpPr txBox="1"/>
              <p:nvPr/>
            </p:nvSpPr>
            <p:spPr>
              <a:xfrm>
                <a:off x="2614726" y="2563064"/>
                <a:ext cx="6962547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79F414-4203-86D6-AEE3-874CF717C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726" y="2563064"/>
                <a:ext cx="6962547" cy="5421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852538F-71AA-18E3-46C5-0383A2BCBB80}"/>
                  </a:ext>
                </a:extLst>
              </p:cNvPr>
              <p:cNvSpPr txBox="1"/>
              <p:nvPr/>
            </p:nvSpPr>
            <p:spPr>
              <a:xfrm>
                <a:off x="2268284" y="3700068"/>
                <a:ext cx="7655429" cy="1403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b="0" dirty="0">
                    <a:latin typeface="+mj-lt"/>
                  </a:rPr>
                  <a:t>Example</a:t>
                </a:r>
              </a:p>
              <a:p>
                <a:pPr algn="ctr"/>
                <a:endParaRPr lang="en-US" sz="28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−0.3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−0.3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0.1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0.1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−0.6</m:t>
                      </m:r>
                      <m:r>
                        <a:rPr lang="en-US" sz="28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852538F-71AA-18E3-46C5-0383A2BCB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284" y="3700068"/>
                <a:ext cx="7655429" cy="1403910"/>
              </a:xfrm>
              <a:prstGeom prst="rect">
                <a:avLst/>
              </a:prstGeom>
              <a:blipFill>
                <a:blip r:embed="rId4"/>
                <a:stretch>
                  <a:fillRect t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AF1854-3C01-4341-CD83-6344CC596F1D}"/>
              </a:ext>
            </a:extLst>
          </p:cNvPr>
          <p:cNvCxnSpPr>
            <a:cxnSpLocks/>
          </p:cNvCxnSpPr>
          <p:nvPr/>
        </p:nvCxnSpPr>
        <p:spPr>
          <a:xfrm flipV="1">
            <a:off x="4823225" y="5126280"/>
            <a:ext cx="0" cy="74208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044A8DB-BFDA-ECAD-E825-196C0E1F3577}"/>
              </a:ext>
            </a:extLst>
          </p:cNvPr>
          <p:cNvSpPr txBox="1"/>
          <p:nvPr/>
        </p:nvSpPr>
        <p:spPr>
          <a:xfrm>
            <a:off x="4388651" y="6077198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# CH</a:t>
            </a:r>
            <a:r>
              <a:rPr lang="en-US" sz="2400" baseline="-25000" dirty="0">
                <a:solidFill>
                  <a:srgbClr val="00B050"/>
                </a:solidFill>
              </a:rPr>
              <a:t>3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1B8C731-C385-E4E8-7101-EC2961AB7636}"/>
              </a:ext>
            </a:extLst>
          </p:cNvPr>
          <p:cNvCxnSpPr>
            <a:cxnSpLocks/>
          </p:cNvCxnSpPr>
          <p:nvPr/>
        </p:nvCxnSpPr>
        <p:spPr>
          <a:xfrm flipV="1">
            <a:off x="6119427" y="5126280"/>
            <a:ext cx="0" cy="74208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3735575-802C-9888-206A-2672164BD672}"/>
              </a:ext>
            </a:extLst>
          </p:cNvPr>
          <p:cNvSpPr txBox="1"/>
          <p:nvPr/>
        </p:nvSpPr>
        <p:spPr>
          <a:xfrm>
            <a:off x="5685655" y="6077198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# CH</a:t>
            </a:r>
            <a:r>
              <a:rPr lang="en-US" sz="2400" baseline="-25000" dirty="0">
                <a:solidFill>
                  <a:srgbClr val="00B050"/>
                </a:solidFill>
              </a:rPr>
              <a:t>2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FD56012-B2E1-0C0F-518F-0B6477DEC7AB}"/>
              </a:ext>
            </a:extLst>
          </p:cNvPr>
          <p:cNvCxnSpPr>
            <a:cxnSpLocks/>
          </p:cNvCxnSpPr>
          <p:nvPr/>
        </p:nvCxnSpPr>
        <p:spPr>
          <a:xfrm flipV="1">
            <a:off x="7314524" y="5126280"/>
            <a:ext cx="0" cy="74208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D639CDE-0DA0-7060-E590-DA6497EB4B58}"/>
              </a:ext>
            </a:extLst>
          </p:cNvPr>
          <p:cNvSpPr txBox="1"/>
          <p:nvPr/>
        </p:nvSpPr>
        <p:spPr>
          <a:xfrm>
            <a:off x="6932849" y="6077198"/>
            <a:ext cx="763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# CH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1EF32B9-3563-7709-B9F5-FD4E25CB9BFE}"/>
              </a:ext>
            </a:extLst>
          </p:cNvPr>
          <p:cNvCxnSpPr>
            <a:cxnSpLocks/>
          </p:cNvCxnSpPr>
          <p:nvPr/>
        </p:nvCxnSpPr>
        <p:spPr>
          <a:xfrm flipV="1">
            <a:off x="8535075" y="5126280"/>
            <a:ext cx="0" cy="74208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AB89117-E966-E43B-AB1B-F497C0BA1FE7}"/>
              </a:ext>
            </a:extLst>
          </p:cNvPr>
          <p:cNvSpPr txBox="1"/>
          <p:nvPr/>
        </p:nvSpPr>
        <p:spPr>
          <a:xfrm>
            <a:off x="8153400" y="6077198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# C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B33F135-1B64-C6DE-80FF-C1C04807BB88}"/>
              </a:ext>
            </a:extLst>
          </p:cNvPr>
          <p:cNvCxnSpPr>
            <a:cxnSpLocks/>
          </p:cNvCxnSpPr>
          <p:nvPr/>
        </p:nvCxnSpPr>
        <p:spPr>
          <a:xfrm flipV="1">
            <a:off x="9525000" y="5126280"/>
            <a:ext cx="0" cy="74208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C0A0D52-1E9C-49B3-8A7F-DFD063EA018F}"/>
              </a:ext>
            </a:extLst>
          </p:cNvPr>
          <p:cNvSpPr txBox="1"/>
          <p:nvPr/>
        </p:nvSpPr>
        <p:spPr>
          <a:xfrm>
            <a:off x="9036851" y="6050838"/>
            <a:ext cx="1698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Base energy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AAFFB97-5075-0C4D-375D-6A5C3C7CD00E}"/>
                  </a:ext>
                </a:extLst>
              </p14:cNvPr>
              <p14:cNvContentPartPr/>
              <p14:nvPr/>
            </p14:nvContentPartPr>
            <p14:xfrm>
              <a:off x="2918520" y="2022120"/>
              <a:ext cx="5856120" cy="4596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AAFFB97-5075-0C4D-375D-6A5C3C7CD00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09160" y="2012760"/>
                <a:ext cx="5874840" cy="461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2359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5D4B3F-DF41-4239-B2D6-7686FE35A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Vector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DB2A1-2B8E-463A-BE8C-651044998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79F414-4203-86D6-AEE3-874CF717C993}"/>
                  </a:ext>
                </a:extLst>
              </p:cNvPr>
              <p:cNvSpPr txBox="1"/>
              <p:nvPr/>
            </p:nvSpPr>
            <p:spPr>
              <a:xfrm>
                <a:off x="2362200" y="1143000"/>
                <a:ext cx="6436249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79F414-4203-86D6-AEE3-874CF717C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1143000"/>
                <a:ext cx="6436249" cy="5421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2CBE12-171A-AFB8-703F-EEDEF9C2CA89}"/>
                  </a:ext>
                </a:extLst>
              </p:cNvPr>
              <p:cNvSpPr txBox="1"/>
              <p:nvPr/>
            </p:nvSpPr>
            <p:spPr>
              <a:xfrm>
                <a:off x="2895600" y="3167390"/>
                <a:ext cx="42291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">
                  <a:tabLst>
                    <a:tab pos="803275" algn="l"/>
                  </a:tabLst>
                </a:pP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…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i="1" dirty="0">
                    <a:solidFill>
                      <a:srgbClr val="00B050"/>
                    </a:solidFill>
                    <a:latin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2CBE12-171A-AFB8-703F-EEDEF9C2C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167390"/>
                <a:ext cx="42291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D8C490-9510-910E-2D19-1C9A2600326A}"/>
                  </a:ext>
                </a:extLst>
              </p:cNvPr>
              <p:cNvSpPr txBox="1"/>
              <p:nvPr/>
            </p:nvSpPr>
            <p:spPr>
              <a:xfrm>
                <a:off x="2895600" y="2040253"/>
                <a:ext cx="42291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">
                  <a:tabLst>
                    <a:tab pos="803275" algn="l"/>
                  </a:tabLst>
                </a:pP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…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i="1" dirty="0">
                    <a:solidFill>
                      <a:srgbClr val="00B0F0"/>
                    </a:solidFill>
                    <a:latin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D8C490-9510-910E-2D19-1C9A26003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040253"/>
                <a:ext cx="42291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18B9D37-7A8C-229E-CB4F-29F12335101B}"/>
              </a:ext>
            </a:extLst>
          </p:cNvPr>
          <p:cNvSpPr txBox="1"/>
          <p:nvPr/>
        </p:nvSpPr>
        <p:spPr>
          <a:xfrm>
            <a:off x="7124700" y="2133600"/>
            <a:ext cx="3290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parameters of the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375C8-C25F-B637-38B5-81E685BAEF9D}"/>
              </a:ext>
            </a:extLst>
          </p:cNvPr>
          <p:cNvSpPr txBox="1"/>
          <p:nvPr/>
        </p:nvSpPr>
        <p:spPr>
          <a:xfrm>
            <a:off x="2895600" y="2662338"/>
            <a:ext cx="1880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B0F0"/>
                </a:solidFill>
              </a:rPr>
              <a:t>b </a:t>
            </a:r>
            <a:r>
              <a:rPr lang="en-US" sz="2400" dirty="0">
                <a:solidFill>
                  <a:srgbClr val="00B0F0"/>
                </a:solidFill>
              </a:rPr>
              <a:t>is a number</a:t>
            </a:r>
            <a:endParaRPr lang="en-US" sz="2400" i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9C38BF-4A8D-EA6A-49D6-EE7607880CDC}"/>
                  </a:ext>
                </a:extLst>
              </p:cNvPr>
              <p:cNvSpPr txBox="1"/>
              <p:nvPr/>
            </p:nvSpPr>
            <p:spPr>
              <a:xfrm>
                <a:off x="2212265" y="4307537"/>
                <a:ext cx="8205067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9C38BF-4A8D-EA6A-49D6-EE7607880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265" y="4307537"/>
                <a:ext cx="8205067" cy="5421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79EDDE-3E50-C108-DD9D-94E043AD03B3}"/>
              </a:ext>
            </a:extLst>
          </p:cNvPr>
          <p:cNvCxnSpPr>
            <a:cxnSpLocks/>
          </p:cNvCxnSpPr>
          <p:nvPr/>
        </p:nvCxnSpPr>
        <p:spPr>
          <a:xfrm flipV="1">
            <a:off x="4326428" y="4769122"/>
            <a:ext cx="0" cy="458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04D2E06-3E0B-6796-71F8-6A7592292A19}"/>
              </a:ext>
            </a:extLst>
          </p:cNvPr>
          <p:cNvSpPr txBox="1"/>
          <p:nvPr/>
        </p:nvSpPr>
        <p:spPr>
          <a:xfrm>
            <a:off x="3495179" y="5436120"/>
            <a:ext cx="1662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dot product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1087CB-E6D1-3527-B3CA-65F4DE6C5CF9}"/>
              </a:ext>
            </a:extLst>
          </p:cNvPr>
          <p:cNvSpPr txBox="1"/>
          <p:nvPr/>
        </p:nvSpPr>
        <p:spPr>
          <a:xfrm>
            <a:off x="6085950" y="5638800"/>
            <a:ext cx="45549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Multiple linear regression</a:t>
            </a:r>
          </a:p>
          <a:p>
            <a:pPr algn="ctr"/>
            <a:r>
              <a:rPr lang="en-US" sz="2400" dirty="0"/>
              <a:t>(Not multivariate linear regression)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CDC7A65-6925-4CED-26C5-183B5F5ADBF3}"/>
                  </a:ext>
                </a:extLst>
              </p14:cNvPr>
              <p14:cNvContentPartPr/>
              <p14:nvPr/>
            </p14:nvContentPartPr>
            <p14:xfrm>
              <a:off x="2910240" y="1084320"/>
              <a:ext cx="7435440" cy="5790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CDC7A65-6925-4CED-26C5-183B5F5ADB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00880" y="1074960"/>
                <a:ext cx="7454160" cy="580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4002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5D4B3F-DF41-4239-B2D6-7686FE35A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algebra and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DB2A1-2B8E-463A-BE8C-651044998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2CBE12-171A-AFB8-703F-EEDEF9C2CA89}"/>
                  </a:ext>
                </a:extLst>
              </p:cNvPr>
              <p:cNvSpPr txBox="1"/>
              <p:nvPr/>
            </p:nvSpPr>
            <p:spPr>
              <a:xfrm>
                <a:off x="322058" y="2896494"/>
                <a:ext cx="42291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">
                  <a:tabLst>
                    <a:tab pos="803275" algn="l"/>
                  </a:tabLst>
                </a:pP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i="1" dirty="0">
                    <a:solidFill>
                      <a:srgbClr val="00B050"/>
                    </a:solidFill>
                    <a:latin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2CBE12-171A-AFB8-703F-EEDEF9C2C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58" y="2896494"/>
                <a:ext cx="422910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D8C490-9510-910E-2D19-1C9A2600326A}"/>
                  </a:ext>
                </a:extLst>
              </p:cNvPr>
              <p:cNvSpPr txBox="1"/>
              <p:nvPr/>
            </p:nvSpPr>
            <p:spPr>
              <a:xfrm>
                <a:off x="322058" y="2381338"/>
                <a:ext cx="42291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">
                  <a:tabLst>
                    <a:tab pos="803275" algn="l"/>
                  </a:tabLst>
                </a:pP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i="1" dirty="0">
                    <a:solidFill>
                      <a:srgbClr val="00B0F0"/>
                    </a:solidFill>
                    <a:latin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D8C490-9510-910E-2D19-1C9A26003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58" y="2381338"/>
                <a:ext cx="42291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01AEA87-6A01-308A-054C-AE0A2339B168}"/>
              </a:ext>
            </a:extLst>
          </p:cNvPr>
          <p:cNvSpPr/>
          <p:nvPr/>
        </p:nvSpPr>
        <p:spPr>
          <a:xfrm>
            <a:off x="5943600" y="2396206"/>
            <a:ext cx="5257800" cy="12357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w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np.array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([1.0, 1.5, -2.3])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b = 4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x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np.array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([5, -3, 15])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2F99A1-8746-0B9F-3A1E-B4823DE28FEA}"/>
              </a:ext>
            </a:extLst>
          </p:cNvPr>
          <p:cNvSpPr txBox="1"/>
          <p:nvPr/>
        </p:nvSpPr>
        <p:spPr>
          <a:xfrm>
            <a:off x="7868811" y="2087315"/>
            <a:ext cx="14073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w[0]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C8108B-59D8-3B75-CA16-C3247FD6107E}"/>
              </a:ext>
            </a:extLst>
          </p:cNvPr>
          <p:cNvSpPr txBox="1"/>
          <p:nvPr/>
        </p:nvSpPr>
        <p:spPr>
          <a:xfrm>
            <a:off x="86024" y="1778423"/>
            <a:ext cx="4038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Linear algebra counts from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BA6E44-ACB0-6CEA-DE45-272409B4B9F1}"/>
              </a:ext>
            </a:extLst>
          </p:cNvPr>
          <p:cNvSpPr txBox="1"/>
          <p:nvPr/>
        </p:nvSpPr>
        <p:spPr>
          <a:xfrm>
            <a:off x="5808175" y="1778423"/>
            <a:ext cx="4038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Python counts from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4DC6A9-36C7-D85F-F27F-E1728EA97B2A}"/>
              </a:ext>
            </a:extLst>
          </p:cNvPr>
          <p:cNvSpPr txBox="1"/>
          <p:nvPr/>
        </p:nvSpPr>
        <p:spPr>
          <a:xfrm>
            <a:off x="8831416" y="2062746"/>
            <a:ext cx="14073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w[1]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BEAF42-4F8D-7F2E-4CB6-251E5CA3C91B}"/>
              </a:ext>
            </a:extLst>
          </p:cNvPr>
          <p:cNvSpPr txBox="1"/>
          <p:nvPr/>
        </p:nvSpPr>
        <p:spPr>
          <a:xfrm>
            <a:off x="9794021" y="2062746"/>
            <a:ext cx="14073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w[2]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1951B3-8C0E-9957-97A7-A831F511DB54}"/>
              </a:ext>
            </a:extLst>
          </p:cNvPr>
          <p:cNvSpPr txBox="1"/>
          <p:nvPr/>
        </p:nvSpPr>
        <p:spPr>
          <a:xfrm>
            <a:off x="7753815" y="3631928"/>
            <a:ext cx="14073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x[0]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1F0D82-90E2-907F-CB2C-E29B50BCD47C}"/>
              </a:ext>
            </a:extLst>
          </p:cNvPr>
          <p:cNvSpPr txBox="1"/>
          <p:nvPr/>
        </p:nvSpPr>
        <p:spPr>
          <a:xfrm>
            <a:off x="8439615" y="3631928"/>
            <a:ext cx="14073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x[1]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13C3EE-B26A-6536-F807-30B41B6107DE}"/>
              </a:ext>
            </a:extLst>
          </p:cNvPr>
          <p:cNvSpPr txBox="1"/>
          <p:nvPr/>
        </p:nvSpPr>
        <p:spPr>
          <a:xfrm>
            <a:off x="9125415" y="3631928"/>
            <a:ext cx="14073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x[2]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B18ACCA-8D12-1B41-6D63-7BAC4E894E23}"/>
                  </a:ext>
                </a:extLst>
              </p14:cNvPr>
              <p14:cNvContentPartPr/>
              <p14:nvPr/>
            </p14:nvContentPartPr>
            <p14:xfrm>
              <a:off x="267480" y="1774440"/>
              <a:ext cx="10977840" cy="2679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B18ACCA-8D12-1B41-6D63-7BAC4E894E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8120" y="1765080"/>
                <a:ext cx="10996560" cy="269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5165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5D4B3F-DF41-4239-B2D6-7686FE35A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Without vectorization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DB2A1-2B8E-463A-BE8C-651044998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1AEA87-6A01-308A-054C-AE0A2339B168}"/>
              </a:ext>
            </a:extLst>
          </p:cNvPr>
          <p:cNvSpPr/>
          <p:nvPr/>
        </p:nvSpPr>
        <p:spPr>
          <a:xfrm>
            <a:off x="2267415" y="1460182"/>
            <a:ext cx="7239000" cy="5893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f = w[0]*x[0] + w[1]*x[1] + w[2]*x[2] + 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158727-1350-7118-2DAC-3BBE262A8B98}"/>
              </a:ext>
            </a:extLst>
          </p:cNvPr>
          <p:cNvSpPr/>
          <p:nvPr/>
        </p:nvSpPr>
        <p:spPr>
          <a:xfrm>
            <a:off x="533400" y="3022972"/>
            <a:ext cx="571498" cy="5401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32B3AA-85CC-E067-88DF-1426B6AEA18A}"/>
              </a:ext>
            </a:extLst>
          </p:cNvPr>
          <p:cNvSpPr/>
          <p:nvPr/>
        </p:nvSpPr>
        <p:spPr>
          <a:xfrm>
            <a:off x="533400" y="3779890"/>
            <a:ext cx="571498" cy="5401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97A6B8-06E5-B88A-C43D-FABA5F613F2D}"/>
              </a:ext>
            </a:extLst>
          </p:cNvPr>
          <p:cNvSpPr/>
          <p:nvPr/>
        </p:nvSpPr>
        <p:spPr>
          <a:xfrm>
            <a:off x="533400" y="4536808"/>
            <a:ext cx="571498" cy="5401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B186DF-0D2B-1799-FF69-AB40983E86E9}"/>
              </a:ext>
            </a:extLst>
          </p:cNvPr>
          <p:cNvSpPr/>
          <p:nvPr/>
        </p:nvSpPr>
        <p:spPr>
          <a:xfrm>
            <a:off x="533400" y="5293726"/>
            <a:ext cx="571498" cy="5401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F1F222-076C-1702-01CB-ADABC5DFBBA9}"/>
              </a:ext>
            </a:extLst>
          </p:cNvPr>
          <p:cNvSpPr txBox="1"/>
          <p:nvPr/>
        </p:nvSpPr>
        <p:spPr>
          <a:xfrm>
            <a:off x="-30199" y="2362200"/>
            <a:ext cx="2229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Processing Units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77C17A0-E7AE-9A18-6312-D5B7978E5C30}"/>
              </a:ext>
            </a:extLst>
          </p:cNvPr>
          <p:cNvSpPr/>
          <p:nvPr/>
        </p:nvSpPr>
        <p:spPr>
          <a:xfrm>
            <a:off x="2238933" y="4018740"/>
            <a:ext cx="1193799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Python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255809A-857D-4936-7F37-248CFF2B908E}"/>
              </a:ext>
            </a:extLst>
          </p:cNvPr>
          <p:cNvCxnSpPr>
            <a:cxnSpLocks/>
            <a:stCxn id="32" idx="1"/>
            <a:endCxn id="28" idx="3"/>
          </p:cNvCxnSpPr>
          <p:nvPr/>
        </p:nvCxnSpPr>
        <p:spPr>
          <a:xfrm rot="10800000">
            <a:off x="1104899" y="4049960"/>
            <a:ext cx="1134035" cy="31168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304FF38-5518-043C-5F7E-950021CCD5DE}"/>
              </a:ext>
            </a:extLst>
          </p:cNvPr>
          <p:cNvCxnSpPr>
            <a:cxnSpLocks/>
            <a:stCxn id="32" idx="1"/>
            <a:endCxn id="29" idx="3"/>
          </p:cNvCxnSpPr>
          <p:nvPr/>
        </p:nvCxnSpPr>
        <p:spPr>
          <a:xfrm rot="10800000" flipV="1">
            <a:off x="1104899" y="4361640"/>
            <a:ext cx="1134035" cy="44523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CE62D104-1CA0-32EC-7E1C-9A185137D38A}"/>
              </a:ext>
            </a:extLst>
          </p:cNvPr>
          <p:cNvCxnSpPr>
            <a:cxnSpLocks/>
            <a:stCxn id="32" idx="1"/>
            <a:endCxn id="30" idx="3"/>
          </p:cNvCxnSpPr>
          <p:nvPr/>
        </p:nvCxnSpPr>
        <p:spPr>
          <a:xfrm rot="10800000" flipV="1">
            <a:off x="1104899" y="4361640"/>
            <a:ext cx="1134035" cy="120215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A327B7B7-DA2D-393A-0393-7FCB0AFB5A76}"/>
              </a:ext>
            </a:extLst>
          </p:cNvPr>
          <p:cNvCxnSpPr>
            <a:cxnSpLocks/>
            <a:stCxn id="32" idx="1"/>
            <a:endCxn id="5" idx="3"/>
          </p:cNvCxnSpPr>
          <p:nvPr/>
        </p:nvCxnSpPr>
        <p:spPr>
          <a:xfrm rot="10800000">
            <a:off x="1104899" y="3293042"/>
            <a:ext cx="1134035" cy="1068598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9B1B7BE-EF0E-3495-D19A-D1959B910DFE}"/>
              </a:ext>
            </a:extLst>
          </p:cNvPr>
          <p:cNvSpPr txBox="1"/>
          <p:nvPr/>
        </p:nvSpPr>
        <p:spPr>
          <a:xfrm>
            <a:off x="1819832" y="3124004"/>
            <a:ext cx="1981200" cy="46166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w[0]*x[0]</a:t>
            </a:r>
            <a:endParaRPr lang="en-US" sz="2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7B56A61-C387-E004-8E44-3A5892EDA5E9}"/>
              </a:ext>
            </a:extLst>
          </p:cNvPr>
          <p:cNvSpPr txBox="1"/>
          <p:nvPr/>
        </p:nvSpPr>
        <p:spPr>
          <a:xfrm>
            <a:off x="4967452" y="3303663"/>
            <a:ext cx="2529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Order of operation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B4A1A45-7995-DFA1-8F6D-5DC241C93860}"/>
              </a:ext>
            </a:extLst>
          </p:cNvPr>
          <p:cNvSpPr txBox="1"/>
          <p:nvPr/>
        </p:nvSpPr>
        <p:spPr>
          <a:xfrm>
            <a:off x="4114800" y="4171139"/>
            <a:ext cx="1981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w[1]*x[1]</a:t>
            </a:r>
            <a:endParaRPr lang="en-US" sz="2400" dirty="0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D1DC4A05-08AD-ED3A-9250-3393F665C73E}"/>
              </a:ext>
            </a:extLst>
          </p:cNvPr>
          <p:cNvSpPr/>
          <p:nvPr/>
        </p:nvSpPr>
        <p:spPr>
          <a:xfrm rot="10800000">
            <a:off x="3584219" y="4275909"/>
            <a:ext cx="396367" cy="308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EFDC808-AD36-0F62-96AB-A8F4A9EEB492}"/>
              </a:ext>
            </a:extLst>
          </p:cNvPr>
          <p:cNvSpPr txBox="1"/>
          <p:nvPr/>
        </p:nvSpPr>
        <p:spPr>
          <a:xfrm>
            <a:off x="6257493" y="4171139"/>
            <a:ext cx="41148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w[0]*x[0] + w[1]*x[1]</a:t>
            </a:r>
            <a:endParaRPr lang="en-US" sz="2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1FA4E7-5F0D-31B0-FDE6-20C0AED316BC}"/>
              </a:ext>
            </a:extLst>
          </p:cNvPr>
          <p:cNvSpPr txBox="1"/>
          <p:nvPr/>
        </p:nvSpPr>
        <p:spPr>
          <a:xfrm>
            <a:off x="4114800" y="5081075"/>
            <a:ext cx="1981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w[2]*x[2]</a:t>
            </a:r>
            <a:endParaRPr lang="en-US" sz="2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8A95BE3-4BBE-76ED-982B-700676D6C31B}"/>
              </a:ext>
            </a:extLst>
          </p:cNvPr>
          <p:cNvSpPr txBox="1"/>
          <p:nvPr/>
        </p:nvSpPr>
        <p:spPr>
          <a:xfrm>
            <a:off x="6257493" y="5081075"/>
            <a:ext cx="578210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w[0]*x[0] + w[1]*x[1] + w[2]*x[2]</a:t>
            </a:r>
            <a:endParaRPr lang="en-US" sz="2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AD04CC-A955-DF47-8302-1AF77F582B3F}"/>
              </a:ext>
            </a:extLst>
          </p:cNvPr>
          <p:cNvSpPr txBox="1"/>
          <p:nvPr/>
        </p:nvSpPr>
        <p:spPr>
          <a:xfrm>
            <a:off x="4114800" y="5919275"/>
            <a:ext cx="6553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w[0]*x[0] + w[1]*x[1] + w[2]*x[2] + b</a:t>
            </a:r>
            <a:endParaRPr lang="en-US" sz="2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3E2C1DB-16BB-8BD9-27A1-762FC88C4D87}"/>
              </a:ext>
            </a:extLst>
          </p:cNvPr>
          <p:cNvSpPr txBox="1"/>
          <p:nvPr/>
        </p:nvSpPr>
        <p:spPr>
          <a:xfrm>
            <a:off x="3887082" y="3690663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(2)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1247B76-0FB3-4CFB-C697-17E3B1754EDE}"/>
              </a:ext>
            </a:extLst>
          </p:cNvPr>
          <p:cNvSpPr txBox="1"/>
          <p:nvPr/>
        </p:nvSpPr>
        <p:spPr>
          <a:xfrm>
            <a:off x="5953668" y="3700068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(3)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5BB87F9-47BE-DF48-23B9-DC730C5D0B61}"/>
              </a:ext>
            </a:extLst>
          </p:cNvPr>
          <p:cNvSpPr txBox="1"/>
          <p:nvPr/>
        </p:nvSpPr>
        <p:spPr>
          <a:xfrm>
            <a:off x="3887082" y="4626107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(4)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D2227FA-8BF4-68B9-D1C4-4B04084E675B}"/>
              </a:ext>
            </a:extLst>
          </p:cNvPr>
          <p:cNvSpPr txBox="1"/>
          <p:nvPr/>
        </p:nvSpPr>
        <p:spPr>
          <a:xfrm>
            <a:off x="5953668" y="4661975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(5)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CEC8934-EC9F-629C-5AF9-8B0D4D415AE0}"/>
              </a:ext>
            </a:extLst>
          </p:cNvPr>
          <p:cNvSpPr txBox="1"/>
          <p:nvPr/>
        </p:nvSpPr>
        <p:spPr>
          <a:xfrm>
            <a:off x="3887082" y="5506872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(6)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5DA5E12-A773-12AA-2BBA-8549DC9C8300}"/>
                  </a:ext>
                </a:extLst>
              </p:cNvPr>
              <p:cNvSpPr txBox="1"/>
              <p:nvPr/>
            </p:nvSpPr>
            <p:spPr>
              <a:xfrm>
                <a:off x="3495557" y="862952"/>
                <a:ext cx="4899354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5DA5E12-A773-12AA-2BBA-8549DC9C8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557" y="862952"/>
                <a:ext cx="4899354" cy="477888"/>
              </a:xfrm>
              <a:prstGeom prst="rect">
                <a:avLst/>
              </a:prstGeom>
              <a:blipFill>
                <a:blip r:embed="rId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79739C92-41B5-656A-C6D7-DCFC7C56F62D}"/>
              </a:ext>
            </a:extLst>
          </p:cNvPr>
          <p:cNvSpPr txBox="1"/>
          <p:nvPr/>
        </p:nvSpPr>
        <p:spPr>
          <a:xfrm>
            <a:off x="1972674" y="2702559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(1)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60F1E3C-1F72-6270-77BB-0B1D27E185A8}"/>
                  </a:ext>
                </a:extLst>
              </p14:cNvPr>
              <p14:cNvContentPartPr/>
              <p14:nvPr/>
            </p14:nvContentPartPr>
            <p14:xfrm>
              <a:off x="340920" y="377280"/>
              <a:ext cx="11496960" cy="5243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60F1E3C-1F72-6270-77BB-0B1D27E185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1560" y="367920"/>
                <a:ext cx="11515680" cy="526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1722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5D4B3F-DF41-4239-B2D6-7686FE35A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Without vectorization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DB2A1-2B8E-463A-BE8C-651044998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1AEA87-6A01-308A-054C-AE0A2339B168}"/>
              </a:ext>
            </a:extLst>
          </p:cNvPr>
          <p:cNvSpPr/>
          <p:nvPr/>
        </p:nvSpPr>
        <p:spPr>
          <a:xfrm>
            <a:off x="5676459" y="772668"/>
            <a:ext cx="4114800" cy="1609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f = 0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for j in range(n):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  f = f + w[j]*x[j]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f = f + 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7B56A61-C387-E004-8E44-3A5892EDA5E9}"/>
              </a:ext>
            </a:extLst>
          </p:cNvPr>
          <p:cNvSpPr txBox="1"/>
          <p:nvPr/>
        </p:nvSpPr>
        <p:spPr>
          <a:xfrm>
            <a:off x="5043652" y="3171123"/>
            <a:ext cx="2529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Order of operation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B4A1A45-7995-DFA1-8F6D-5DC241C93860}"/>
              </a:ext>
            </a:extLst>
          </p:cNvPr>
          <p:cNvSpPr txBox="1"/>
          <p:nvPr/>
        </p:nvSpPr>
        <p:spPr>
          <a:xfrm>
            <a:off x="4191000" y="4038599"/>
            <a:ext cx="32766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f = f + w[0]*x[0] </a:t>
            </a:r>
            <a:endParaRPr lang="en-US" sz="2400" dirty="0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D1DC4A05-08AD-ED3A-9250-3393F665C73E}"/>
              </a:ext>
            </a:extLst>
          </p:cNvPr>
          <p:cNvSpPr/>
          <p:nvPr/>
        </p:nvSpPr>
        <p:spPr>
          <a:xfrm rot="10800000">
            <a:off x="3660419" y="4248846"/>
            <a:ext cx="396367" cy="308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EFDC808-AD36-0F62-96AB-A8F4A9EEB492}"/>
              </a:ext>
            </a:extLst>
          </p:cNvPr>
          <p:cNvSpPr txBox="1"/>
          <p:nvPr/>
        </p:nvSpPr>
        <p:spPr>
          <a:xfrm>
            <a:off x="7876820" y="4038599"/>
            <a:ext cx="218158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w[1]*x[1]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87AF90-7D48-ED1C-EDA4-CEE4F638C126}"/>
              </a:ext>
            </a:extLst>
          </p:cNvPr>
          <p:cNvSpPr txBox="1"/>
          <p:nvPr/>
        </p:nvSpPr>
        <p:spPr>
          <a:xfrm>
            <a:off x="4191000" y="4912667"/>
            <a:ext cx="32766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f = f + w[1]*x[1] 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D59CC5-9DA1-3B62-1A94-66A20C72BC71}"/>
              </a:ext>
            </a:extLst>
          </p:cNvPr>
          <p:cNvSpPr txBox="1"/>
          <p:nvPr/>
        </p:nvSpPr>
        <p:spPr>
          <a:xfrm>
            <a:off x="7876820" y="4912667"/>
            <a:ext cx="218158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w[2]*x[2]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EF7F56-BA8C-5067-FAAD-A3C2D87ADB2C}"/>
              </a:ext>
            </a:extLst>
          </p:cNvPr>
          <p:cNvSpPr txBox="1"/>
          <p:nvPr/>
        </p:nvSpPr>
        <p:spPr>
          <a:xfrm>
            <a:off x="3963282" y="3558123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(2)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09015B-1156-D6A6-3252-5567587CD5BE}"/>
              </a:ext>
            </a:extLst>
          </p:cNvPr>
          <p:cNvSpPr txBox="1"/>
          <p:nvPr/>
        </p:nvSpPr>
        <p:spPr>
          <a:xfrm>
            <a:off x="7467600" y="3576934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(3)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F6BFA6-45ED-0921-C5E0-C46BBE7B9571}"/>
              </a:ext>
            </a:extLst>
          </p:cNvPr>
          <p:cNvSpPr txBox="1"/>
          <p:nvPr/>
        </p:nvSpPr>
        <p:spPr>
          <a:xfrm>
            <a:off x="4191000" y="5786735"/>
            <a:ext cx="32766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f = f + w[2]*x[2] 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F1833B-BBD3-0A85-A5D4-760D4113551F}"/>
              </a:ext>
            </a:extLst>
          </p:cNvPr>
          <p:cNvSpPr txBox="1"/>
          <p:nvPr/>
        </p:nvSpPr>
        <p:spPr>
          <a:xfrm>
            <a:off x="7876820" y="5786735"/>
            <a:ext cx="218158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f = f + b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B36780-404E-2879-7B4A-BEBBD874C7A7}"/>
              </a:ext>
            </a:extLst>
          </p:cNvPr>
          <p:cNvSpPr txBox="1"/>
          <p:nvPr/>
        </p:nvSpPr>
        <p:spPr>
          <a:xfrm>
            <a:off x="3963282" y="4482742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(4)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A6D38A-B5E5-4CA4-91AE-F067BB94A339}"/>
              </a:ext>
            </a:extLst>
          </p:cNvPr>
          <p:cNvSpPr txBox="1"/>
          <p:nvPr/>
        </p:nvSpPr>
        <p:spPr>
          <a:xfrm>
            <a:off x="7467600" y="4501553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(5)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BEDFB1-9A9C-8CE8-0FB7-941ADBAD1177}"/>
              </a:ext>
            </a:extLst>
          </p:cNvPr>
          <p:cNvSpPr txBox="1"/>
          <p:nvPr/>
        </p:nvSpPr>
        <p:spPr>
          <a:xfrm>
            <a:off x="3963282" y="5300063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(6)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0C9493-0F93-16A3-7FFD-C3D013D34B00}"/>
              </a:ext>
            </a:extLst>
          </p:cNvPr>
          <p:cNvSpPr txBox="1"/>
          <p:nvPr/>
        </p:nvSpPr>
        <p:spPr>
          <a:xfrm>
            <a:off x="7467600" y="5318874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(7)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66E0092-A5AC-8393-53E3-435AA0765F2A}"/>
                  </a:ext>
                </a:extLst>
              </p:cNvPr>
              <p:cNvSpPr txBox="1"/>
              <p:nvPr/>
            </p:nvSpPr>
            <p:spPr>
              <a:xfrm>
                <a:off x="1524000" y="949440"/>
                <a:ext cx="3646639" cy="1281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66E0092-A5AC-8393-53E3-435AA0765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949440"/>
                <a:ext cx="3646639" cy="12813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8D82C64C-AE42-01F1-5606-2502F522BC07}"/>
              </a:ext>
            </a:extLst>
          </p:cNvPr>
          <p:cNvSpPr/>
          <p:nvPr/>
        </p:nvSpPr>
        <p:spPr>
          <a:xfrm>
            <a:off x="533400" y="3022972"/>
            <a:ext cx="571498" cy="5401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8E3600E-7D07-4716-4694-CC02757B66F5}"/>
              </a:ext>
            </a:extLst>
          </p:cNvPr>
          <p:cNvSpPr/>
          <p:nvPr/>
        </p:nvSpPr>
        <p:spPr>
          <a:xfrm>
            <a:off x="533400" y="3779890"/>
            <a:ext cx="571498" cy="5401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D56247-FF3C-0D4B-1BF9-3C840300574E}"/>
              </a:ext>
            </a:extLst>
          </p:cNvPr>
          <p:cNvSpPr/>
          <p:nvPr/>
        </p:nvSpPr>
        <p:spPr>
          <a:xfrm>
            <a:off x="533400" y="4536808"/>
            <a:ext cx="571498" cy="5401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D23C4F2-EB01-07C6-D877-F6F80F835992}"/>
              </a:ext>
            </a:extLst>
          </p:cNvPr>
          <p:cNvSpPr/>
          <p:nvPr/>
        </p:nvSpPr>
        <p:spPr>
          <a:xfrm>
            <a:off x="533400" y="5293726"/>
            <a:ext cx="571498" cy="5401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B03C5E-52E9-C3FD-ACA7-E76F1BCC3B65}"/>
              </a:ext>
            </a:extLst>
          </p:cNvPr>
          <p:cNvSpPr txBox="1"/>
          <p:nvPr/>
        </p:nvSpPr>
        <p:spPr>
          <a:xfrm>
            <a:off x="-30199" y="2362200"/>
            <a:ext cx="2229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Processing Units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C683040-2F35-C313-978A-BBA408B4D942}"/>
              </a:ext>
            </a:extLst>
          </p:cNvPr>
          <p:cNvSpPr/>
          <p:nvPr/>
        </p:nvSpPr>
        <p:spPr>
          <a:xfrm>
            <a:off x="2238933" y="4018740"/>
            <a:ext cx="1193799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Python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BC51D2F0-69A8-01AD-5A9B-9BC890CB6C2D}"/>
              </a:ext>
            </a:extLst>
          </p:cNvPr>
          <p:cNvCxnSpPr>
            <a:cxnSpLocks/>
            <a:stCxn id="42" idx="1"/>
            <a:endCxn id="36" idx="3"/>
          </p:cNvCxnSpPr>
          <p:nvPr/>
        </p:nvCxnSpPr>
        <p:spPr>
          <a:xfrm rot="10800000">
            <a:off x="1104899" y="4049960"/>
            <a:ext cx="1134035" cy="31168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5731633-F0D7-4677-4DDD-0B1A0A659141}"/>
              </a:ext>
            </a:extLst>
          </p:cNvPr>
          <p:cNvCxnSpPr>
            <a:cxnSpLocks/>
            <a:stCxn id="42" idx="1"/>
            <a:endCxn id="37" idx="3"/>
          </p:cNvCxnSpPr>
          <p:nvPr/>
        </p:nvCxnSpPr>
        <p:spPr>
          <a:xfrm rot="10800000" flipV="1">
            <a:off x="1104899" y="4361640"/>
            <a:ext cx="1134035" cy="44523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A01876AA-DE9A-E5CA-B4AC-F82717F0B29C}"/>
              </a:ext>
            </a:extLst>
          </p:cNvPr>
          <p:cNvCxnSpPr>
            <a:cxnSpLocks/>
            <a:stCxn id="42" idx="1"/>
            <a:endCxn id="39" idx="3"/>
          </p:cNvCxnSpPr>
          <p:nvPr/>
        </p:nvCxnSpPr>
        <p:spPr>
          <a:xfrm rot="10800000" flipV="1">
            <a:off x="1104899" y="4361640"/>
            <a:ext cx="1134035" cy="120215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A3970684-5F90-95BC-140D-FD498361442E}"/>
              </a:ext>
            </a:extLst>
          </p:cNvPr>
          <p:cNvCxnSpPr>
            <a:cxnSpLocks/>
            <a:stCxn id="42" idx="1"/>
            <a:endCxn id="33" idx="3"/>
          </p:cNvCxnSpPr>
          <p:nvPr/>
        </p:nvCxnSpPr>
        <p:spPr>
          <a:xfrm rot="10800000">
            <a:off x="1104899" y="3293042"/>
            <a:ext cx="1134035" cy="1068598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7568CEC-EB73-329F-1797-45DB47E02C9A}"/>
              </a:ext>
            </a:extLst>
          </p:cNvPr>
          <p:cNvSpPr txBox="1"/>
          <p:nvPr/>
        </p:nvSpPr>
        <p:spPr>
          <a:xfrm>
            <a:off x="1819832" y="3124004"/>
            <a:ext cx="1981200" cy="46166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w[0]*x[0]</a:t>
            </a:r>
            <a:endParaRPr lang="en-US" sz="2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0BC545-6A52-CF67-10FA-27F8F5E54D7A}"/>
              </a:ext>
            </a:extLst>
          </p:cNvPr>
          <p:cNvSpPr txBox="1"/>
          <p:nvPr/>
        </p:nvSpPr>
        <p:spPr>
          <a:xfrm>
            <a:off x="1994425" y="2649800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(1)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983644F-0A5A-EF6C-0AE4-F06967EDE94D}"/>
              </a:ext>
            </a:extLst>
          </p:cNvPr>
          <p:cNvSpPr txBox="1"/>
          <p:nvPr/>
        </p:nvSpPr>
        <p:spPr>
          <a:xfrm>
            <a:off x="1810539" y="6284558"/>
            <a:ext cx="9838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The operations will not run until the proceeding runs are finished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0762958-53AD-585C-77E8-E3F8328ED25C}"/>
                  </a:ext>
                </a:extLst>
              </p14:cNvPr>
              <p14:cNvContentPartPr/>
              <p14:nvPr/>
            </p14:nvContentPartPr>
            <p14:xfrm>
              <a:off x="231840" y="525960"/>
              <a:ext cx="10294560" cy="5542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0762958-53AD-585C-77E8-E3F8328ED2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480" y="516600"/>
                <a:ext cx="10313280" cy="556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2954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5D4B3F-DF41-4239-B2D6-7686FE35A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With vectorization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DB2A1-2B8E-463A-BE8C-651044998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1AEA87-6A01-308A-054C-AE0A2339B168}"/>
              </a:ext>
            </a:extLst>
          </p:cNvPr>
          <p:cNvSpPr/>
          <p:nvPr/>
        </p:nvSpPr>
        <p:spPr>
          <a:xfrm>
            <a:off x="5600259" y="1147618"/>
            <a:ext cx="4114800" cy="6927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f = np.dot(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w,x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 + 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7B56A61-C387-E004-8E44-3A5892EDA5E9}"/>
              </a:ext>
            </a:extLst>
          </p:cNvPr>
          <p:cNvSpPr txBox="1"/>
          <p:nvPr/>
        </p:nvSpPr>
        <p:spPr>
          <a:xfrm>
            <a:off x="8260359" y="3429000"/>
            <a:ext cx="2529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Order of operation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B4A1A45-7995-DFA1-8F6D-5DC241C93860}"/>
              </a:ext>
            </a:extLst>
          </p:cNvPr>
          <p:cNvSpPr txBox="1"/>
          <p:nvPr/>
        </p:nvSpPr>
        <p:spPr>
          <a:xfrm>
            <a:off x="7923283" y="4150140"/>
            <a:ext cx="373531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f = np.dot(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w,x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 + b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D17713-7204-F9CE-F7FB-A8177A18D586}"/>
                  </a:ext>
                </a:extLst>
              </p:cNvPr>
              <p:cNvSpPr txBox="1"/>
              <p:nvPr/>
            </p:nvSpPr>
            <p:spPr>
              <a:xfrm>
                <a:off x="1826476" y="1255056"/>
                <a:ext cx="2994103" cy="477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D17713-7204-F9CE-F7FB-A8177A18D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476" y="1255056"/>
                <a:ext cx="2994103" cy="477888"/>
              </a:xfrm>
              <a:prstGeom prst="rect">
                <a:avLst/>
              </a:prstGeom>
              <a:blipFill>
                <a:blip r:embed="rId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3A384E4-88C8-DAB9-4D1F-A99D0F752C11}"/>
              </a:ext>
            </a:extLst>
          </p:cNvPr>
          <p:cNvSpPr/>
          <p:nvPr/>
        </p:nvSpPr>
        <p:spPr>
          <a:xfrm>
            <a:off x="533400" y="3022972"/>
            <a:ext cx="571498" cy="5401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164C80-5C86-F599-6746-8818E1ACCE88}"/>
              </a:ext>
            </a:extLst>
          </p:cNvPr>
          <p:cNvSpPr/>
          <p:nvPr/>
        </p:nvSpPr>
        <p:spPr>
          <a:xfrm>
            <a:off x="533400" y="3779890"/>
            <a:ext cx="571498" cy="5401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BD754C-C74D-0279-2CA8-FD7D24A81768}"/>
              </a:ext>
            </a:extLst>
          </p:cNvPr>
          <p:cNvSpPr/>
          <p:nvPr/>
        </p:nvSpPr>
        <p:spPr>
          <a:xfrm>
            <a:off x="533400" y="4536808"/>
            <a:ext cx="571498" cy="5401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D02CCA-0057-B52E-EE1A-8D3C3CCBEF0D}"/>
              </a:ext>
            </a:extLst>
          </p:cNvPr>
          <p:cNvSpPr/>
          <p:nvPr/>
        </p:nvSpPr>
        <p:spPr>
          <a:xfrm>
            <a:off x="533400" y="5293726"/>
            <a:ext cx="571498" cy="5401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0727D7-9E47-8265-1BAE-EB3A6B8CBFB9}"/>
              </a:ext>
            </a:extLst>
          </p:cNvPr>
          <p:cNvSpPr txBox="1"/>
          <p:nvPr/>
        </p:nvSpPr>
        <p:spPr>
          <a:xfrm>
            <a:off x="-19517" y="2297838"/>
            <a:ext cx="2229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Processing Units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C0728EA-E2A4-58C0-C79A-C8D891706E8A}"/>
              </a:ext>
            </a:extLst>
          </p:cNvPr>
          <p:cNvSpPr/>
          <p:nvPr/>
        </p:nvSpPr>
        <p:spPr>
          <a:xfrm>
            <a:off x="5767070" y="4018740"/>
            <a:ext cx="1193799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Python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1294D66-BE05-79E4-FE64-88B68BDFF791}"/>
              </a:ext>
            </a:extLst>
          </p:cNvPr>
          <p:cNvCxnSpPr>
            <a:cxnSpLocks/>
            <a:stCxn id="23" idx="1"/>
            <a:endCxn id="19" idx="3"/>
          </p:cNvCxnSpPr>
          <p:nvPr/>
        </p:nvCxnSpPr>
        <p:spPr>
          <a:xfrm rot="10800000">
            <a:off x="1104898" y="4049960"/>
            <a:ext cx="4662172" cy="311680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5D53344-A151-0702-0D09-67E410638765}"/>
              </a:ext>
            </a:extLst>
          </p:cNvPr>
          <p:cNvCxnSpPr>
            <a:cxnSpLocks/>
            <a:stCxn id="23" idx="1"/>
            <a:endCxn id="20" idx="3"/>
          </p:cNvCxnSpPr>
          <p:nvPr/>
        </p:nvCxnSpPr>
        <p:spPr>
          <a:xfrm rot="10800000" flipV="1">
            <a:off x="1104898" y="4361640"/>
            <a:ext cx="4662172" cy="445238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163F539-6D81-4BCB-7C03-14447F54658F}"/>
              </a:ext>
            </a:extLst>
          </p:cNvPr>
          <p:cNvCxnSpPr>
            <a:cxnSpLocks/>
            <a:stCxn id="23" idx="1"/>
            <a:endCxn id="21" idx="3"/>
          </p:cNvCxnSpPr>
          <p:nvPr/>
        </p:nvCxnSpPr>
        <p:spPr>
          <a:xfrm rot="10800000" flipV="1">
            <a:off x="1104898" y="4361640"/>
            <a:ext cx="4662172" cy="1202156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DC7E4B3-9121-15D8-6044-24394CD5BCE8}"/>
              </a:ext>
            </a:extLst>
          </p:cNvPr>
          <p:cNvCxnSpPr>
            <a:cxnSpLocks/>
            <a:stCxn id="23" idx="1"/>
            <a:endCxn id="18" idx="3"/>
          </p:cNvCxnSpPr>
          <p:nvPr/>
        </p:nvCxnSpPr>
        <p:spPr>
          <a:xfrm rot="10800000">
            <a:off x="1104898" y="3293042"/>
            <a:ext cx="4662172" cy="1068598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C2A90C4-B552-BCF3-A85D-48D8C52512F3}"/>
              </a:ext>
            </a:extLst>
          </p:cNvPr>
          <p:cNvSpPr txBox="1"/>
          <p:nvPr/>
        </p:nvSpPr>
        <p:spPr>
          <a:xfrm>
            <a:off x="5422896" y="3400480"/>
            <a:ext cx="2349504" cy="46166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np.dot(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w,x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5508164-7EEB-BD4B-66D9-3B6C20D50215}"/>
              </a:ext>
            </a:extLst>
          </p:cNvPr>
          <p:cNvSpPr txBox="1"/>
          <p:nvPr/>
        </p:nvSpPr>
        <p:spPr>
          <a:xfrm>
            <a:off x="1417279" y="2764483"/>
            <a:ext cx="1761568" cy="46166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w[0]*x[0]</a:t>
            </a:r>
            <a:endParaRPr lang="en-US" sz="2400" dirty="0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2E7E20DE-92BF-EC99-6A88-5A1520C6E3F6}"/>
              </a:ext>
            </a:extLst>
          </p:cNvPr>
          <p:cNvSpPr/>
          <p:nvPr/>
        </p:nvSpPr>
        <p:spPr>
          <a:xfrm rot="10800000">
            <a:off x="7253509" y="4205800"/>
            <a:ext cx="396367" cy="308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920BE7-5AAC-4746-93C0-2525C116EA97}"/>
              </a:ext>
            </a:extLst>
          </p:cNvPr>
          <p:cNvSpPr txBox="1"/>
          <p:nvPr/>
        </p:nvSpPr>
        <p:spPr>
          <a:xfrm>
            <a:off x="1417279" y="3505200"/>
            <a:ext cx="1761568" cy="46166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w[1]*x[1]</a:t>
            </a:r>
            <a:endParaRPr lang="en-US" sz="2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FFC92B-2458-3C2D-CFA3-44D38BDF6846}"/>
              </a:ext>
            </a:extLst>
          </p:cNvPr>
          <p:cNvSpPr txBox="1"/>
          <p:nvPr/>
        </p:nvSpPr>
        <p:spPr>
          <a:xfrm>
            <a:off x="1417279" y="4267200"/>
            <a:ext cx="1761568" cy="46166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  <a:endParaRPr lang="en-US" sz="2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C26450C-D599-0553-E9B1-A5EE4CED6C83}"/>
              </a:ext>
            </a:extLst>
          </p:cNvPr>
          <p:cNvSpPr txBox="1"/>
          <p:nvPr/>
        </p:nvSpPr>
        <p:spPr>
          <a:xfrm>
            <a:off x="1417279" y="5017796"/>
            <a:ext cx="1761568" cy="46166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w[n]*x[n]</a:t>
            </a:r>
            <a:endParaRPr lang="en-US" sz="2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A3BB60-1366-14B1-BAAD-307BAA7D08EE}"/>
              </a:ext>
            </a:extLst>
          </p:cNvPr>
          <p:cNvSpPr txBox="1"/>
          <p:nvPr/>
        </p:nvSpPr>
        <p:spPr>
          <a:xfrm>
            <a:off x="3581400" y="5230724"/>
            <a:ext cx="845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np.dot is one operation that distribute the calculations over the processing units. Jobs are run in parallel.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5CF60EC-3089-DD3B-5007-3BCE64C09AAB}"/>
                  </a:ext>
                </a:extLst>
              </p14:cNvPr>
              <p14:cNvContentPartPr/>
              <p14:nvPr/>
            </p14:nvContentPartPr>
            <p14:xfrm>
              <a:off x="271440" y="1204920"/>
              <a:ext cx="11461320" cy="4764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5CF60EC-3089-DD3B-5007-3BCE64C09A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2080" y="1195560"/>
                <a:ext cx="11480040" cy="478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270331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CCEI-PresentationTemplate</Template>
  <TotalTime>164603</TotalTime>
  <Words>1613</Words>
  <Application>Microsoft Office PowerPoint</Application>
  <PresentationFormat>Widescreen</PresentationFormat>
  <Paragraphs>414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Consolas</vt:lpstr>
      <vt:lpstr>Verdana</vt:lpstr>
      <vt:lpstr>Custom Design</vt:lpstr>
      <vt:lpstr>PowerPoint Presentation</vt:lpstr>
      <vt:lpstr>Linear Regression</vt:lpstr>
      <vt:lpstr>Multiple Linear Regression - Notations</vt:lpstr>
      <vt:lpstr>Model Comparison</vt:lpstr>
      <vt:lpstr>Vector representation</vt:lpstr>
      <vt:lpstr>Linear algebra and numpy</vt:lpstr>
      <vt:lpstr>Without vectorization</vt:lpstr>
      <vt:lpstr>Without vectorization</vt:lpstr>
      <vt:lpstr>With vectorization</vt:lpstr>
      <vt:lpstr>With vectorization – Gradient Descent</vt:lpstr>
      <vt:lpstr>Gradient descent for multiple linear regression</vt:lpstr>
      <vt:lpstr>Gradient descent for multiple linear regression</vt:lpstr>
      <vt:lpstr>PowerPoint Presentation</vt:lpstr>
      <vt:lpstr>Feature and parameter values</vt:lpstr>
      <vt:lpstr>Feature and parameter values</vt:lpstr>
      <vt:lpstr>Z-score normalization</vt:lpstr>
      <vt:lpstr>Feature size and gradient descent</vt:lpstr>
      <vt:lpstr>PowerPoint Presentation</vt:lpstr>
      <vt:lpstr>Making sure the gradient descent is working correctly</vt:lpstr>
      <vt:lpstr>Identify problem with gradient descent</vt:lpstr>
      <vt:lpstr>Values of learning rate to try</vt:lpstr>
      <vt:lpstr>Feature Engineering</vt:lpstr>
    </vt:vector>
  </TitlesOfParts>
  <Company>University of Delaware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Principles Microkinetic Modeling of Steam Reforming  of a Water-soluble Bio-oil Fraction  for in situ H2  Production</dc:title>
  <dc:creator>Alexander Mironenko</dc:creator>
  <cp:lastModifiedBy>Geun Ho Gu</cp:lastModifiedBy>
  <cp:revision>16901</cp:revision>
  <cp:lastPrinted>2015-01-07T05:27:20Z</cp:lastPrinted>
  <dcterms:created xsi:type="dcterms:W3CDTF">2013-08-13T18:51:32Z</dcterms:created>
  <dcterms:modified xsi:type="dcterms:W3CDTF">2024-03-16T06:33:03Z</dcterms:modified>
</cp:coreProperties>
</file>