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27"/>
  </p:notesMasterIdLst>
  <p:handoutMasterIdLst>
    <p:handoutMasterId r:id="rId28"/>
  </p:handoutMasterIdLst>
  <p:sldIdLst>
    <p:sldId id="630" r:id="rId2"/>
    <p:sldId id="627" r:id="rId3"/>
    <p:sldId id="628" r:id="rId4"/>
    <p:sldId id="654" r:id="rId5"/>
    <p:sldId id="609" r:id="rId6"/>
    <p:sldId id="629" r:id="rId7"/>
    <p:sldId id="610" r:id="rId8"/>
    <p:sldId id="600" r:id="rId9"/>
    <p:sldId id="632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3" r:id="rId19"/>
    <p:sldId id="644" r:id="rId20"/>
    <p:sldId id="648" r:id="rId21"/>
    <p:sldId id="649" r:id="rId22"/>
    <p:sldId id="651" r:id="rId23"/>
    <p:sldId id="652" r:id="rId24"/>
    <p:sldId id="647" r:id="rId25"/>
    <p:sldId id="653" r:id="rId2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Christiansen" initials="MC" lastIdx="14" clrIdx="0"/>
  <p:cmAuthor id="2" name="Dion" initials="D" lastIdx="1" clrIdx="1">
    <p:extLst>
      <p:ext uri="{19B8F6BF-5375-455C-9EA6-DF929625EA0E}">
        <p15:presenceInfo xmlns:p15="http://schemas.microsoft.com/office/powerpoint/2012/main" userId="Dion" providerId="None"/>
      </p:ext>
    </p:extLst>
  </p:cmAuthor>
  <p:cmAuthor id="3" name="Gu" initials="G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79646"/>
    <a:srgbClr val="C0504D"/>
    <a:srgbClr val="FAC806"/>
    <a:srgbClr val="00FF00"/>
    <a:srgbClr val="00316C"/>
    <a:srgbClr val="E6AA00"/>
    <a:srgbClr val="5C8E3A"/>
    <a:srgbClr val="FFBF00"/>
    <a:srgbClr val="70A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7811" autoAdjust="0"/>
  </p:normalViewPr>
  <p:slideViewPr>
    <p:cSldViewPr>
      <p:cViewPr varScale="1">
        <p:scale>
          <a:sx n="65" d="100"/>
          <a:sy n="65" d="100"/>
        </p:scale>
        <p:origin x="1282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5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744-6D63-4244-BF2D-9B94EBE5F8C8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6E8F8-B06B-4160-8A49-B1881A9DA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3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4T13:34:59.9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25006 4477 3720 0,'0'0'0'0,"0"-42"64"0,0-16-88 0,0-3-16 15,0 8 72 1,-5 0 16-16,-7 3 32 16,-8-5-24-16,4-2-24 15,0 2 72-15,2 15 0 16,-1-4 8-16,15 44-112 15,-14-28 328-15,1 8 553 0,0 10 135 16,4 10 16-16,2 4-160 16,4 15 169-16,2 23-41 15,1 29-8 1,6 9-72-16,7 12 48 0,0 17 57 16,4 14-105-1,11 22-104-15,8 13 8 16,-8 12-192-16,-3 7-248 15,9 4 216-15,6 3-63 16,3 10-113-16,-11 2-96 16,20-10 56-16,4-9-272 15,7-15 240 1,7-14-80-16,9-17-72 0,9 0-112 16,-6-21-8-1,-9-3-80-15,-18-33 8 16,27 52-16-16,-21-32-88 15,0-1 192-15,-7-9-64 16,-1-10-40-16,-6-1 64 16,7-5 136-16,-7 5-152 15,-2-3 240-15,9 2-176 16,-1-3-144-16,-16-18 72 16,6 12-56-16,4 4 0 15,-1 2 152 1,4 0-88-16,3-6-104 15,-5-4 88-15,-5 10 80 16,4 3-96-16,9-8-80 16,-1 4 88-16,-1-3-40 15,2 5 0-15,7 13 88 16,-4-5-104-16,2 3 88 16,0-6 152-16,3-1-256 15,-4-1 24 1,-1-6 56-16,4-5-256 15,1 2 248-15,3-7-80 16,2-3 232-16,10-7-208 16,-9-6-336-16,-1 3 432 15,0 11-216-15,5-9 296 16,0-5-168-16,3-2-48 16,0-9 296-16,4 9-64 15,1 1-104-15,2-5-16 16,4 3-64-16,7-9 24 15,6 1 104-15,1 13-104 16,-2-12-104 0,-1 11 64-16,4-1 56 15,7 0-160-15,-2 13 312 16,1-17-424-16,2 3 160 16,-1 0 96-16,7 8 32 15,7 22-112-15,-10-18-152 16,6 5 104-16,5 0 144 15,4 2 360-15,-6 4-344 16,5 16 144 0,4-12-152-16,4-2-80 15,-9-13 56-15,3 3-88 16,-2 4 88-16,13-9 200 16,-12-18-88-16,-12 7-184 15,8 1 8-15,3-11 80 16,-11-3-80-16,-6 2 80 15,-7 2-40-15,-8-16 40 16,-9 5 64 0,0-5-32-16,-7 3-216 15,-6-8 96-15,-12-18-224 16,-1-16-704-16,-14 0-1145 16,14 6-1255-16,-10-11-4530 15,-25-14 3193-15,-31 20 2753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4T13:42:33.91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35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3-24T13:42:57.971"/>
    </inkml:context>
  </inkml:definitions>
  <inkml:trace contextRef="#ctx0" brushRef="#br0">2681 15228 3312 0,'-15'0'1753'0,"-4"0"-201"0,-13-3 56 0,13 1 161 16,1 2 759 0,12 0-519-16,1 0-1001 15,5 0-1008-15,1 2 1224 16,14 6-704-16,27 21 208 16,14 25-152-16,11 20-79 15,-3-6-57-15,5-7 16 16,-6-2-104-16,-18-4-8 15,-7-2-288-15,1-9-192 16,2-16-648-16,-17-11-2513 16,-9-14-2448-1,1-6-1497-15,8-29 3722 16</inkml:trace>
  <inkml:trace contextRef="#ctx0" brushRef="#br0" timeOffset="271.08">3449 15066 3344 0,'0'0'0'0,"-10"0"2945"0,-4 2-281 15,6 15 577-15,0 19-464 16,-8 23-81-16,-18 32-815 16,-22 30-161-16,3 19-288 15,-5 4-119-15,-7 4-97 16,-8 1-768-16,73-149-448 15,-70 138 288-15,9-16-464 0,22-23-320 16,25-31-848-16,9-27-2025 16,15-19-2640-16,9-18-2921 15,15-32 4177 1,-17 15 3873-16</inkml:trace>
  <inkml:trace contextRef="#ctx0" brushRef="#br0" timeOffset="475.65">3531 15502 9770 0,'0'0'0'0,"-24"11"3032"0,-4 9-407 16,22-6-561-16,6-12-880 0,10 3 337 16,19-2-817-1,17-1-616-15,28-4-96 16,14-16-504-16,31-18-1313 15,-63 25-1935-15,2 2-2866 16,-58 9 6626-16,24 6-6273 0,-18 24 4297 16</inkml:trace>
  <inkml:trace contextRef="#ctx0" brushRef="#br0" timeOffset="642.7">3587 15802 5137 0,'0'0'0'0,"-37"15"4249"0,-11 23-449 0,25 2-727 15,17-14-1433-15,3-1-383 16,25-7-801-16,38-14-464 16,21-18-456-16,20-23-1361 15,44-3-2688 1,-38 18-2408-16,-107 22 6921 0,92-28-4961 0,-46 8 4049 16</inkml:trace>
  <inkml:trace contextRef="#ctx0" brushRef="#br0" timeOffset="1165.58">4620 15351 4656 0,'-15'0'1369'0,"-33"-4"55"0,32 5 1065 16,-9 2-513-1,-6 8 96-15,-7 13 33 0,10 5-905 16,8 34-368-1,5 11-183-15,2 14 279 16,7 1-128-16,6-17-352 16,0-72-448-16,8 66 400 0,27-28-208 15,-6-9-56-15,6-10-72 16,2-14-168-16,10-30-64 16,7-36-80-1,-14-18-472-15,-16 1 424 0,-1-6-304 16,-12-3 200-16,-4 2 224 15,-7 23 96 1,4 31 224-16,0 18-208 16,-4 43 104-16,0 47 88 15,0 15 136-15,0-3 176 16,6 3 192-16,4-17-240 16,20-8-64-16,9-21 376 15,-12-18-96-15,10-9-320 16,-7-13-176-16,5-27 48 15,7-16 129 1,-13-13-193-16,-2-20-529 16,2-2-151-16,0-19-1024 15,-7 17-1169-15,-2 18-1199 16,1 26-2042-16,-1 22-367 16,-4 12 4665-16</inkml:trace>
  <inkml:trace contextRef="#ctx0" brushRef="#br0" timeOffset="1393.75">5459 15613 5313 0,'-29'13'2920'0,"18"6"57"0,4 6 680 0,-2 0-873 15,-7 30-231-15,1 12-1545 16,-11 8-104-16,10-1-1312 15,8-7 344-15,8-9-544 16,12-25-2921-16,5-3-3192 16,-17-30 6721-16,40 11-8010 0,0-16 5242 15</inkml:trace>
  <inkml:trace contextRef="#ctx0" brushRef="#br0" timeOffset="1911.95">5821 15312 3112 0,'-13'0'1625'0,"-4"3"-1049"0,20-3 816 0,18 0 56 0,8 0 585 0,27 15-257 16,-14 17-1088-16,22 26 184 15,-19-5-175-15,-21 16 111 16,-10-6-8-16,-9 8 216 16,-5-71-1016-16,-8 77 936 15,-13-9-120-15,-8 1 89 16,4-31 223-16,8-23-600 15,14-12-56-15,3-13-680 16,16-25 200-16,12-31-560 16,5-29 168-16,11-24-568 15,23-14-209-15,-5-2 401 16,-5 11 352-16,-14 54 320 16,-29 46 24-1,-10 18 56-15,-8 13 312 16,-25 55 200-16,-7 21-8 15,-4 22 449-15,11-3-41 16,6-16 0-16,10-5-408 16,13-22-352-16,28-5-16 15,0-11-1272-15,11-8-1409 16,7-13-3296-16,6-3-2113 16,-1-6 4458-16,-30-13 3048 15</inkml:trace>
  <inkml:trace contextRef="#ctx0" brushRef="#br0" timeOffset="2105.44">6671 15679 4568 0,'-1'0'1921'0,"-22"12"223"0,17 3 857 16,1 17 32-16,-8 8 119 16,-6 23-1071-16,3-2-1185 15,3-9-856-15,8 2-240 16,5-13-1216-1,15-9-3073-15,14-10-3145 16,-29-22 7634-16,41 3-6217 0,-20-11 5345 0</inkml:trace>
  <inkml:trace contextRef="#ctx0" brushRef="#br0" timeOffset="2348.27">7108 15420 6425 0,'0'0'0'0,"-42"5"3177"0,40 18-2337 0,14-12 96 15,12 5 944-15,3-3 489 16,10-7-1185-16,30 4-432 16,0-10-576-16,4 0-64 15,-7-10-952-15,-19-6-2177 16,-45 16 3017-16,40-15-5425 15,-19-8-432-15,-11 5 3153 0</inkml:trace>
  <inkml:trace contextRef="#ctx0" brushRef="#br0" timeOffset="2735.63">7339 15085 1448 0,'-10'-4'1864'0,"-1"4"-183"0,11 2 511 15,0-2-2192-15,0 18 5329 16,-2 22-3264 0,-3 42-697-16,1 11-24 15,-9 0-96-15,-7 5-135 16,4-12-625-16,12-4-264 15,4-82-224-15,3 60-64 0,11-7-1464 16,1-6-2713-16,4-16-3425 16,16-12 1505-16,-30-12 5465 15</inkml:trace>
  <inkml:trace contextRef="#ctx0" brushRef="#br0" timeOffset="3362.07">8096 15325 3752 0,'0'0'0'0,"-76"-38"2281"0,28 0-577 15,18 17 457-15,10 3-145 16,6 11 273-16,1 7-865 16,5 5-752-16,7 27-152 15,1 19 88 1,3 29 160-16,8 7-31 15,2 19-41-15,-13-106-696 0,9 57 584 16,19 17-152-16,-1-31-56 16,11-6-112-16,3-10-192 15,-6-12-80-15,7-15 112 16,9-35-184-16,-22-22-112 16,-2-9-352-16,-5-3 0 15,-4 1 408-15,-11-11-104 16,-7 7-88-16,0 6 136 15,0 53 160 1,0 7 136-16,0 12 48 16,0 24 144-16,0 16-152 15,6-2 368-15,7-21-232 16,3 7 264-16,1-7-312 16,8-4-224-16,2-17 24 15,0-9 56-15,12-30-80 16,-3-3-464-16,1-3-680 15,-17-3-1145-15,-3 6-1143 16,2-8-1498 0,-2 8-1679-16,-14 35 3865 15</inkml:trace>
  <inkml:trace contextRef="#ctx0" brushRef="#br0" timeOffset="3920.59">8809 15778 3928 0,'-11'-3'2569'0,"-13"-14"-857"0,19-8 1241 0,5 1-1297 0,7 4 41 15,6-4-657-15,14 14-344 16,10-9-192-16,29 4-120 16,-6-4-376-1,13-5 32-15,-9 20 440 16,-64 4-480-16,48 0 408 0,-21 14-232 16,-6 4 88-16,-18 17-160 15,-11 5 73-15,-13 12-145 16,-19 7 288-16,-1 6-168 15,-6-5 736-15,4-13-832 16,-2 2 312-16,6-10 160 16,10-10-328-1,-1 1-24-15,14-10-160 16,6-2 112-16,4-7 96 16,3-1-176-16,8-5 64 15,6 8-368-15,16-3 376 16,0-9 392-16,10-1-256 15,19-14 48-15,-12 4-80 16,31-10-280-16,-17 4 329 16,-2-10-514-1,-10 9-1295-15,-9-1-2817 16,-9 6-3384-16,-6-1-41 16,-3-2 6010-16</inkml:trace>
  <inkml:trace contextRef="#ctx0" brushRef="#br0" timeOffset="4420.67">9618 15213 6777 0,'-43'-5'3185'0,"28"0"-2625"0,15 5 632 15,10-8 632-15,6 8 209 16,21-2-897-16,27 22-832 16,3 21-184-16,-1 2 96 15,-12 3-248-15,-25 18 48 16,-13 7 104-16,-16-71-120 0,4 69 72 16,-14 4 208-1,-19 3-88-15,-8-7 416 16,0-20 353-16,13-28 191 15,11-11-560-15,10-14-560 16,6-23-152-16,28-29-144 16,17-32-360-16,8-30-688 15,5-18-321-15,-2-6 457 16,-4 14 504-16,-18 65 568 16,-21 34 176-1,-13 24 88-15,-9 22 440 0,-17 61 400 16,-14 35 320-1,-1 1 105-15,12-17-385 16,7 2-88-16,11-20-472 16,5-9-512-16,16-18-224 15,23-1-1928-15,14-14-3193 16,-8-8-3625-16,19-13 4169 16,-48-15 4041-16</inkml:trace>
  <inkml:trace contextRef="#ctx0" brushRef="#br0" timeOffset="4694.76">10383 15709 5905 0,'-11'-5'4049'0,"6"-3"-3561"0,23 6 1232 0,7 2 465 0,14 7-73 0,-4 1-680 15,3 2-824-15,-12 4-279 16,-10 26-385-16,-9-6 224 15,-14 16 456 1,-20 14-120-16,27-64-504 0,-39 61 16 16,-1-1 112-16,0-16 208 15,13-1-96-15,6-12-72 16,13-8-168-16,8-16-712 16,15-7-568-16,20-10-1481 15,11-20-3984-15,14-4-825 16,-9-15 5690-16</inkml:trace>
  <inkml:trace contextRef="#ctx0" brushRef="#br0" timeOffset="4892.68">10898 15664 11594 0,'-31'0'4609'0,"1"2"-3761"0,30 1-960 16,16 2-120-16,3-4-320 16,8 0-1593-16,15-7-4472 15,13 2 160 1,-43 4 5529-16</inkml:trace>
  <inkml:trace contextRef="#ctx0" brushRef="#br0" timeOffset="5073.83">11376 15750 10442 0,'-29'-2'5697'0,"-3"-1"-3193"0,22 8-231 15,2 7-1705-15,8-11-576 16,13-4-208 0,16-14-712-16,1 7-2161 15,23-2-3768-15,3-3-1369 16,-11 5 6074-16</inkml:trace>
  <inkml:trace contextRef="#ctx0" brushRef="#br0" timeOffset="5190.68">11916 15706 6433 0,'-11'9'5297'0,"5"-3"-4753"0,14 8-240 0,5-1-376 15,1-13-536-15,15-3-2609 16,-2-17-2448-16,-1 4 2657 15</inkml:trace>
  <inkml:trace contextRef="#ctx0" brushRef="#br0" timeOffset="5345.46">12292 15700 7825 0,'-10'1'5153'0,"5"-1"-4817"16,23 0-328-16,0 0-136 15,-1 0-552 1,1 0-1576-16,-2 4-1953 15,-10 0-888-15,-6-2 4153 0</inkml:trace>
  <inkml:trace contextRef="#ctx0" brushRef="#br0" timeOffset="5787.8">5420 17050 3776 0,'-5'-10'1673'0,"12"5"-409"0,15 1 824 15,17-10 561-15,-7 8-969 16,6 2 57 0,20 4-841-16,13 0-456 15,19-4-360-15,11 2 32 16,1-16-952-16,-2-2-2377 16,-15-3-3256-16,1-8 616 15</inkml:trace>
  <inkml:trace contextRef="#ctx0" brushRef="#br0" timeOffset="6010.36">5985 16688 6745 0,'-13'1'1384'0,"-29"48"1233"0,20 11 255 0,15 17-135 15,4 13-625-15,2 10-383 16,1-6-721-16,12 4-584 15,13-8-464-15,11 3-632 16,6-24-2481-16,3-17-2496 16,-45-52 5649-16,69 23-7810 15,5-17 4002-15,-58-10 3320 0</inkml:trace>
  <inkml:trace contextRef="#ctx0" brushRef="#br0" timeOffset="6393.26">6792 16518 10162 0,'-5'0'2056'0,"-21"0"481"0,25 19-753 0,10 25-136 0,7 15 641 15,0 24-1249 1,7 2-264-16,-7 11-448 16,-7 3 328-16,-2 4-335 15,-10-1-249-15,-10-5-417 16,13-97 345-16,-19 79-296 0,-7-18 128 15,3-22-128-15,1-21 0 16,12-13-32-16,6-26-112 16,4-27 216-16,11-22 184 15,19-22 16-15,7 13-296 16,19 10 240 0,5 23 192-16,2 15-24 15,-22 15-8-15,6 21-240 16,-12 27 488-16,-11 8 0 15,-9 1 184-15,-12 13-344 16,-14 7-208-16,-20 6 16 16,-9 1-264-16,2-8-1328 15,-2-26-4858-15,6-11-4248 16,-11-27 7626 0</inkml:trace>
  <inkml:trace contextRef="#ctx0" brushRef="#br0" timeOffset="6539.18">7513 17395 7833 0,'-1'0'3049'0,"-7"-2"-241"0,5 7-543 0,-2 2-1593 16,3 6-1192-16,2-1-3121 16,7-8-4337-16,15-4 3938 15,-22 0 3600-15</inkml:trace>
  <inkml:trace contextRef="#ctx0" brushRef="#br0" timeOffset="8320.93">8216 17560 736 0,'-22'-18'2768'16,"9"7"17"-16,1 1-161 16,-2 4-711-16,-12-2 767 15,9 5-1039-15,2 6-553 16,-10 1 336-16,-7 15-736 15,-5 22 257-15,0 11 79 16,0 8-192 0,10 19-416-16,3-6-144 15,17 16 288-15,7-26 112 16,26-12-1264-16,11-8-216 16,9-10 392-16,23-9-1464 15,18-23-1921-15,17-40-2080 16,5-23-1065-16,18-34 4210 15</inkml:trace>
  <inkml:trace contextRef="#ctx0" brushRef="#br0" timeOffset="8634.39">8753 17562 2648 0,'-6'0'2289'0,"-13"4"1231"0,4 5 841 16,-2 5-1416-16,-8 16-249 15,-3 18-327-15,5 1-713 16,4 8-575-16,11 0-825 15,6 6 368-15,15-9-224 16,14-29-304-16,-27-25-96 0,36 31 88 16,10-14-840-16,-2-4 280 15,18-15 952-15,-1-21-424 16,-14-23 232 0,-1-16-824-16,-17 11 128 15,-23-21-185-15,-12 17 433 16,-25-9-176-16,-17 1-392 15,-16 20-56-15,6 21-8 16,-4 29-64-16,11 36-905 16,6 1-1743-16,21-14-2754 15,19 14-231-15,29-15 5073 16</inkml:trace>
  <inkml:trace contextRef="#ctx0" brushRef="#br0" timeOffset="9142.44">9111 17611 3064 0,'0'0'0'16,"13"-5"4265"-16,11-4 936 0,-5 1-824 0,-1 0-736 16,-12 4-1129-16,-3 16-1111 15,7 22-569-15,-7 8 80 16,-3 6-736-16,0 10 112 16,7 1-376-1,-7-59 88-15,9 53-72 0,-2-12 288 16,2-13-864-16,1-12 88 15,4-17 424-15,4-19-456 16,1-33 408-16,18-16-320 16,-11-20 296-16,3-6-401 15,9-5-55-15,-12 33 1184 16,1 21-616-16,-11 38 16 16,-6 16 152-1,4 50-136-15,-11 7 272 16,-3-2-144-16,-9 13 0 15,-1-11-128-15,5-5 152 16,5-27-96-16,4-11 40 16,2-18-160-16,10-14-120 15,10-19 248-15,9-19-264 16,-13 12 0-16,14-30 528 16,-11-14-680-16,-1-9 176 15,12 31-56 1,-23 18 304-16,1 37 216 15,-11 16-184-15,-3 36-72 16,-5 17-200-16,-7 10 96 16,8-7-48-16,8-4-1944 15,21-11-3194-15,4-13-2775 16,11-19 2808-16,-3-27 4681 16</inkml:trace>
  <inkml:trace contextRef="#ctx0" brushRef="#br0" timeOffset="9560.34">10110 17423 2640 0,'-5'-3'2233'0,"1"6"927"16,2 4 657-16,0 23-696 15,-1 19-553-15,-10 26-583 16,2 13-329-16,-5 7-912 16,0 3-432-16,8-6-552 15,8-13-1304-15,13-24-537 16,-13-55 2081-16,19 35-3704 0,4-15-1041 15,-4-20 232-15,-2-36 1280 16,-5-23 2097-16,-12-10 1160 16,-3-19 256-1,-9-25 304-15,6-14 352 16,3 0 288-16,6 28 353 16,18 18 303-16,4 27 241 15,-1 24-145-15,0 28-568 16,13 7-127-16,-22 15 55 15,6 13-80-15,-7 13-352 16,-14 22-328-16,-14-2-71 16,-17 11-97-1,-7-12-288-15,-2-14-200 16,0-7-520-16,11-27-1769 16,13-8-2936-16,6-18-2601 15,10-51 5082-15,5 39 2480 0</inkml:trace>
  <inkml:trace contextRef="#ctx0" brushRef="#br0" timeOffset="9739.2">10540 16921 3392 0,'-3'-2'2465'0,"1"-6"-473"0,10 17 1545 0,-4 26 232 16,-9 21-745-1,-16 23-1431-15,-3 19-385 16,3 5-768-16,2 14-408 15,14-24-520-15,5-5-1360 16,14-18-2009-16,-14-70 3857 16,26 43-5857-16,17-27-1521 0,7-18 5362 15</inkml:trace>
  <inkml:trace contextRef="#ctx0" brushRef="#br0" timeOffset="10075.92">10792 17325 3216 0,'-5'-4'3041'16,"-29"13"1256"-16,31 3-1161 0,2 2-1111 16,1-1 71-16,12 1-911 15,27-7-409-15,11-7-440 16,6-2-288-16,6-26-232 16,-14 8 288-16,-9-14-56 15,-39 34-48-15,16-29-336 16,-16 6-112-16,-16 7-152 15,-26 1 415-15,-7 5 434 16,-11 1 87-16,4 24-296 16,0 37-104-16,9 17 336 15,17 11 288-15,12-11-168 16,13-15-336-16,18-7-512 16,24-8 200-16,11-22-1153 15,20-13-2631-15,17-20-2946 16,14-29 929-1,5-22 4873-15</inkml:trace>
  <inkml:trace contextRef="#ctx0" brushRef="#br0" timeOffset="10261.16">11488 17139 4064 0,'-24'9'4097'0,"2"7"-976"0,2 28-104 0,-23 11 279 15,0 18-79-15,-1 0-977 16,-7 0-1663-1,11 6-81-15,22-17-736 16,9-10-473-16,9-16-2799 16,6-29-3442-16,-6-7 6954 0,27-7-9514 15,9-47 6330-15</inkml:trace>
  <inkml:trace contextRef="#ctx0" brushRef="#br0" timeOffset="10405.57">11252 17072 4368 0,'-5'4'3025'0,"-4"31"-1153"0,22 8 825 0,4 20 560 16,3 1-241-16,12 12-1791 15,25-4-1097-15,14-22-520 16,8-14-3753-16,4-8-4745 16,-8 9 3297-16,-60-32 5033 15</inkml:trace>
  <inkml:trace contextRef="#ctx0" brushRef="#br0" timeOffset="11263.15">9836 18501 736 0,'-3'0'264'0,"-12"0"864"0,11 0 1008 0,4-4 97 16,3 11 311-16,11 6-63 16,1 12-753-16,2 19-495 15,1 15-489-15,-8 13-168 16,1 3-32-16,-5-2-168 16,-6-73-376-16,3 59 288 15,4-10-192-15,-4-24 88 16,3-5-104-16,6-15-112 15,0-22-24-15,17-16-256 16,-3-42 224-16,1-11 0 16,1 0 32-16,-1-1-216 15,-2 23 240-15,3 25 136 16,-14 29-32-16,2 1 64 16,-6 14 8-1,3 19 40-15,-10 26 104 16,-3 3-16-16,-5-19 144 15,0 0-232-15,-1-15-288 16,4-7 152-16,2-9-144 16,3-1-48-16,10-19-80 15,2-34-240-15,14 10 32 16,-15-28 312-16,13 16 120 16,-1-6 160-16,1 20-168 15,-6 20 48 1,-7 17 72-16,3 24 8 15,0 42 8-15,-7 8-40 16,-7-4-72-16,7 0 128 16,17-37-632-16,-5-8-2665 15,20-11-3208-15,8-18 144 16,-9-34 4945-16</inkml:trace>
  <inkml:trace contextRef="#ctx0" brushRef="#br0" timeOffset="11567.59">10814 18408 4320 0,'0'0'0'0,"-28"12"3601"0,7 13-456 0,1 9-249 0,-4 22-767 15,-5 0-289-15,-1-1-503 16,12-12-433-16,15-4-464 16,11-16-408-16,27-8-72 15,6-10 16-15,-41-5 24 16,53-9-176-16,1-20 48 15,7-16-264-15,-8-8-120 16,-13-2-120-16,-13 7-17 16,-15 0-39-16,-9-21-376 15,-18 14-616-15,-23 7-57 16,-7 39 473-16,-3 12 192 16,-8 28-553-16,19 15-903 15,21-11-33-15,3 12-663 16,13-15 2584-16</inkml:trace>
  <inkml:trace contextRef="#ctx0" brushRef="#br0" timeOffset="11968.8">11381 18281 3752 0,'0'0'0'0,"-4"0"4337"0,3-8-888 0,-1 11-88 15,-12 17-689-15,-9 14-855 16,-10 10-553-16,4 7-528 15,-5 16-112-15,12-17-216 16,4-2-256-16,12-9-120 16,6-39-32-1,0 22-16-15,16-8 64 0,20-14-192 16,14-30 64-16,6-19-208 16,5-11-96-16,-3-21-216 15,-15-10-240-15,-1-10 224 16,-13-11 104-16,-11-3 344 15,-6-3 888-15,-12 29-648 16,0 37 16-16,-1 41 520 16,-2 18 320-16,-4 70 496 15,1 42-311 1,-4 17-521-16,5-3-32 16,5-20-248-16,7-5-304 15,23-26-288-15,12-27-1120 16,9-22-1737-16,4-19-1456 15,-12-18-2008-15,12-35-353 16,-19-25 5018-16,-27 32 1416 16</inkml:trace>
  <inkml:trace contextRef="#ctx0" brushRef="#br0" timeOffset="12326.56">11932 18188 3152 0,'-11'0'3097'0,"-15"1"312"15,18 7 519-15,7-6-1215 16,-1 2-889-16,13 0-431 15,17-1-537-15,15 5-256 16,20-16-400-16,4-13-32 16,7-7-208-16,-15-13 120 15,-59 41-80-15,42-25 96 0,-13-11-344 16,-20 18-216 0,-14-13 176-16,-31 13 288 15,-13-7 40-15,-13 22 104 16,1 16-464-16,-2 30 176 15,15 28 456-15,8-8 232 16,13-10-104-16,16 1 152 16,9 0-104-16,10-4-240 15,16-12-200-15,18-22-144 16,17-11-168-16,10-15-1544 16,13-25-2793-16,5-18-4329 15,1-12 2625 1,-34 2 5449-16</inkml:trace>
  <inkml:trace contextRef="#ctx0" brushRef="#br0" timeOffset="12508.04">12640 17453 10530 0,'-10'2'4089'0,"-12"45"-2153"0,22 17 1737 0,3 24 0 0,-3 29-209 0,-7 10-1375 16,4 5-1065-1,3-3-1304-15,3-7 224 16,4-3-824-16,7-20-2769 16,26-37-6745-16,-40-62 10394 0,66 50-14123 15,-37-47 13035-15</inkml:trace>
  <inkml:trace contextRef="#ctx1" brushRef="#br0">30301 15495 0</inkml:trace>
  <inkml:trace contextRef="#ctx0" brushRef="#br0" timeOffset="24506.08">19611 10730 2216 0,'-25'-15'2913'0,"11"5"-1393"0,6 2 1441 16,5-2-161-16,3 8-439 15,13-6-385-15,14 2 1 16,11-1-489-16,22-6-296 15,2 3 152 1,22 2-583-16,4-5-185 16,15 6-128-16,9 2 96 15,15 5-72-15,-1 0-248 16,3 2-88-16,-9 3-88 16,-5 3-32-16,-20-3 104 15,-20-5-24-15,-33 0-88 16,-11 0-64-16,-23 0-400 15,-8 0 456-15,-12 5-4737 16,-15 5-952 0,-10 0-1641-16,-4 8 1089 15,-9-6 4561-15</inkml:trace>
  <inkml:trace contextRef="#ctx0" brushRef="#br0" timeOffset="25141.94">18714 11533 1840 0,'-19'6'728'0,"-12"-1"32"0,9 4 833 0,-2-8 511 16,9 7-712 0,9 2-247-16,1-9 143 15,5 3-296-15,0-3 80 16,14 9 121-16,15 4-201 15,-9 1-264-15,-20-15-728 0,59 11 1408 16,-16-5-696-16,47-3 521 16,-15-7-449-16,44 3-72 15,32-9-112-15,22 0-8 16,12-13-176 0,17 6 120-16,5 7 377 15,1-8-417-15,13 18 256 16,1-5-264-16,-4 9 112 15,-11-12-24-15,-18 1-344 16,-6 9-80-16,-27 2 208 16,-23 5-216-16,-21 2 0 15,-24-3-8-15,-17-16 657 16,-23 6-353 0,-6-1-72-16,-20 8-40 15,1-1-280-15,-7-10 424 16,-7 2-592-16,-2-10 184 15,-7 18-200-15,-2 1-600 16,0-4-953-16,-7-2-2319 16,-6-3-2986-1,-14 12-2296-15,-12 33 3017 16,5-22 5201-16</inkml:trace>
  <inkml:trace contextRef="#ctx0" brushRef="#br0" timeOffset="25638.33">19601 12955 5609 0,'-3'0'1680'0,"-21"-13"905"0,22 6-865 16,28-2 1937-16,12-10-905 16,22-4-367-16,20 10-465 15,18 4-864-15,-10-6-335 16,71 11-441-16,-25-9 728 16,-4-2-264-16,-130 15-744 15,122 3-64-15,-16-13 232 0,-11 15-48 16,-9-8 496-16,-20-13 480 15,-21 16-1808-15,-16-5 976 16,-12 0-1296-16,-10 4 1392 16,-7 3-1688-1,-7 1-4329-15,-13-7-4481 16,-27-2 1744-16,18-3 6986 0</inkml:trace>
  <inkml:trace contextRef="#ctx0" brushRef="#br0" timeOffset="29903.59">17718 14727 2376 0,'-61'13'1472'0,"27"-3"-896"0,7-2 1609 16,-4-1-585-16,15 5-423 16,-1 7-529-16,10 6 96 15,7-8-152-15,12 0-264 16,15-2 216-16,-1-13 328 15,14 18 305-15,24-12 255 16,2 2 32-16,28 3-192 16,12-2-391-16,14-9 191 15,14 6-104-15,8 4-528 16,22 1 0 0,24 16 416-16,12-15-303 15,13-2-129-15,28 1-272 16,-5 18-16-16,9-6 296 15,-7 1 200-15,7 0-312 16,0-11 0-16,-14-5-112 16,2-4 144-16,-9 21-24 15,-13-27-160-15,-24 5-88 16,-14-15-104 0,-4-3 448-16,-23 1 265 15,-16-7-137-15,-13 15-312 16,-15-10-216-16,-16 12 112 15,-16-10 256-15,-23 5-280 16,1 7-64-16,-8 4-8 16,-7 7 48-16,-8-10 104 15,-11-1-24-15,0-2-64 16,-7 3 64-16,-4 3 8 16,0-2-40-1,-3 2-128-15,3-8-88 16,-3 4 136-16,0-2-88 15,4 3 160-15,-1-1-168 16,13 1-312-16,-10-1-232 16,1-16-352-16,2 7-961 15,6-4-1215-15,-6 6-1713 16,6-8-4305-16,6-9 304 16,-18-9 7570-16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4T13:44:24.08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4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3-24T13:44:52.895"/>
    </inkml:context>
  </inkml:definitions>
  <inkml:trace contextRef="#ctx0" brushRef="#br0">12622 14135 2576 0,'0'0'0'0,"-14"6"1448"0,9-11-1008 0,11-4 665 15,13-1 399-15,-1 3 889 16,17 3 223-16,4 0-1144 16,20 9-199-16,-6 18 119 15,10-8-432 1,-6 1-192-16,-57-16-768 16,60 24 592-16,-1 25 201 0,5 4-9 15,0 1 104-15,1 22-352 16,-11-3 40-1,-14 6-448-15,-1 1 736 0,-18 8-407 16,-10-2-433-16,-11 14 544 16,-8-15-40-16,-23 8 152 15,-15-9-152-15,-5 3-104 16,-10 3-104 0,-7-15-8-16,2 1-48 15,-3-27-40-15,1-5-112 16,2-4-96-16,5 5-112 15,5-15 176-15,3-3-56 16,8-7-168-16,5-2-16 16,14-1-16-16,2-8 64 15,2 11-144-15,7-6-1000 16,2-4-1657-16,10-4-2840 16,3-2-3761-1,18 5 3113-15,-12-9 5521 0</inkml:trace>
  <inkml:trace contextRef="#ctx0" brushRef="#br0" timeOffset="16689.41">5074 15078 1136 0,'-34'-3'264'0,"-4"-1"776"16,22-1 640-16,-4 2-55 16,9-2 127-16,1 1 80 15,7 2-599 1,8-7-449-16,5 8 272 0,7-7-32 16,17 3-191-1,-34 5-833-15,37 3 608 0,14 3 128 16,2-5-144-16,24-3-280 15,2-3-192-15,3 1 272 16,-2 0-88-16,-5 2-152 16,2-2 112-16,-9-5-104 15,-3 3-200-15,-15 15 456 16,-8-3-176-16,-12 10 25 16,-9-11-137-16,-10 3-200 15,-1-7 440-15,-10 4 72 16,3 0 88-1,-6 5-240-15,0-5-40 16,-5-3 88-16,0-1 0 16,-2-4-192-16,-1 6-120 15,-2 2-8 1,-3-3-168-16,0 0 200 0,6-9 112 16,-1-1-128-16,6 8-304 15,5 1-56-15,-1 4-1152 16,1 4-2313-1,22 9-3529-15,17 1 185 16,-17 0 5825-16</inkml:trace>
  <inkml:trace contextRef="#ctx0" brushRef="#br0" timeOffset="17521.66">7719 15110 608 0,'0'0'0'0,"-8"0"104"0,-2 0 672 0,8 1 384 0,2 3-160 16,0-3-40 0,5-3 105-16,8 2 119 15,0-4 176-15,16 4 17 16,-2 0-81-16,-1-7 24 15,-26 7-1320-15,38-2 1144 0,7-13 1 16,10 12-57-16,4 3-96 16,0 0 176-1,6-3-135-15,4-4-369 0,1 4 192 16,2-4-408 0,4 12 136-16,-6-2 136 15,-2 4-264-15,-6-4-176 16,-9 1-48-16,-8-1 273 15,-5 0-161-15,0 12-144 16,-3-11 56-16,-11 2-16 16,1-6-192-16,-14 0 136 15,3 3-72-15,0-2-72 16,-6 8-264-16,1-4-360 16,-2 0-1585-1,7-4-2472-15,5 15-4097 16,2 22 1497-16,-17-19 5897 15</inkml:trace>
  <inkml:trace contextRef="#ctx0" brushRef="#br0" timeOffset="18254">10871 14987 1344 0,'0'0'0'0,"-15"6"840"0,10-5 792 0,5-1-1632 16,0 5 2801 0,3-5-873-16,7 0-95 15,8-2-233-15,15 7-296 16,11 2 33-16,10 2-265 16,15-5-152-16,7-3-168 15,-76-1-752-15,80 0 936 0,-6-4-119 16,-2 3-233-16,-13 2-24 15,2-1-224-15,-18-6-16 16,-4 0-128 0,-15-4-8-16,-5 10-64 15,-16 1-216-15,-3 4 64 16,0-1-256-16,-1-8-1304 16,-6-5-1913-16,-7-2-2296 15,6 7-873-15,-6-2 3258 16</inkml:trace>
  <inkml:trace contextRef="#ctx1" brushRef="#br0">15246 10295 0,'0'0'0,"18"-29"0</inkml:trace>
  <inkml:trace contextRef="#ctx0" brushRef="#br0" timeOffset="29137.15">4718 9049 984 0,'-21'0'224'0,"-26"15"72"0,25-3 800 0,7-7 248 15,7-5 89-15,8 0-1433 16,4-7 1952-16,12-7-1024 16,24-24 104-16,1-2 41 15,9-28 7 1,10-11-32-16,1-3-120 16,-2 2-167-16,2 3-25 15,0 1-312-15,-12-3-120 16,17-2-80-16,-11 5 56 15,-15 14-24-15,-10 12-160 16,-14 28 16-16,-8 11-88 16,-8 11-24-16,0 0-192 15,0 9-840 1,-4 6-1457-16,-11 16-1424 16,2 7-680-16,5-19 1049 15,7-14 2680-15</inkml:trace>
  <inkml:trace contextRef="#ctx0" brushRef="#br0" timeOffset="29425.43">5088 8114 2896 0,'-16'0'824'0,"-26"0"673"0,28 4 447 0,4-4 609 15,6 0-761-15,4 0-952 16,11 0-216-16,24 12-240 15,7 1-32-15,4-6-15 16,1 11 23-16,-4-2-8 16,-43-16-352-16,43 28 288 0,-4 8-16 15,-20 2 104-15,-6 21 160 16,-10-6-224-16,-3 0-160 16,-1-4-168-1,-4-7-88-15,5-11-1104 16,3-20-2553-16,15-11-1456 15,22-39 344-15,-35 24 3369 0</inkml:trace>
  <inkml:trace contextRef="#ctx0" brushRef="#br0" timeOffset="29864.45">7141 5086 1792 0,'-1'-4'-8'0,"-4"-26"32"0,5 1 712 0,0 6 464 16,-3 17 81-16,3-5 135 15,-2 11 176-15,0 0-199 16,-2 4 7-16,-8 31-104 16,-7 31 72-16,-10 27-7 15,29-93-1361-15,-25 107 1224 0,-15 15-248 16,3 5-144-1,0 2-400-15,3-8-112 0,4-20-191 16,9-16-65 0,0-11-96-16,11-12-209 15,5-32-943-15,5-7-1616 16,4-17-1401-16,2-2-384 16,1-31 656-16,-4-8 2081 15</inkml:trace>
  <inkml:trace contextRef="#ctx0" brushRef="#br0" timeOffset="30166.49">6777 5531 2992 0,'-5'0'320'0,"-33"5"1040"0,9 15 1577 0,3 10-184 16,7 23-513-16,0 12-463 15,9 9-369-15,7 5-416 16,3-6-192-16,10 1-376 15,11-4 8-15,1-25-216 16,-22-45-216-16,26 46 32 16,1-5 161-16,-1-21 23 15,9-4-40-15,-6-15 40 16,11-11 0-16,10-30 128 16,14-14-72-16,0-15-80 15,2 2-624-15,-2 4-1665 16,5 17-2520-16,3 4-2312 15,-13 27 504-15</inkml:trace>
  <inkml:trace contextRef="#ctx0" brushRef="#br0" timeOffset="30785.8">7332 11266 2328 0,'-8'0'424'0,"-27"5"536"0,19-2 873 0,5-1 215 16,6 1-336-16,5-3-1712 16,8-3 2265-16,19-4-977 15,23-3-128 1,19-5-263-16,5-3 7 15,6-13-272-15,-80 31-632 16,85-23 608-16,3-5-144 0,7 1-152 16,-4-12-8-16,-14 0 248 15,-13 12-399-15,-24 2 39 16,-17 4-208-16,-14 11 72 16,-5 5-336-16,-4 5 280 15,-8 0-4721-15,-12 0-289 16,1-20-775-16,-8-4 2513 15</inkml:trace>
  <inkml:trace contextRef="#ctx0" brushRef="#br0" timeOffset="31102.94">7878 10700 3144 0,'0'0'0'0,"-20"1"2129"0,12-1 1383 0,8-6-1071 16,0 2-1033-16,13 0 17 15,24 2-369-15,13-2-136 16,9 4-352 0,4-4-160-16,2 7-208 15,-4 7-24-15,-61-10-176 0,58 17 128 16,-16 8 8-16,-4 13 328 16,-15 5 0-16,-20 26 161 15,-6 5-65-15,-29 18-40 16,3-1-208-16,-10-9-112 15,10-24-168-15,5-5 104 16,7-19-816 0,12 2-2017-16,13-27-2056 15,42-43-1264-15,12-47 496 16,-43 51 4233-16</inkml:trace>
  <inkml:trace contextRef="#ctx0" brushRef="#br0" timeOffset="31601.68">12106 7383 2216 0,'-7'-7'600'0,"-6"0"368"0,4 7 1105 0,-3 4-57 0,-2 4 9 16,-2 12-433 0,3 21-240-16,-8 10-63 15,-9 21-97-15,-1 12-80 16,-10 14-144-16,-14 4-352 15,55-102-616-15,-59 98 424 0,3-13-248 16,4-17-96-16,6-4-80 16,3-14-352-16,17-27-1296 15,7-15-1713-15,9-10-1208 16,4-39-648-16,-2-32 1673 16</inkml:trace>
  <inkml:trace contextRef="#ctx0" brushRef="#br0" timeOffset="31934.93">11491 7628 3568 0,'-11'0'1064'0,"3"7"993"0,3-2 343 15,-8 20 873-15,2 17-1056 16,6 23-273-16,4-16-656 16,-1 14 249-16,2 15-393 15,7-5-248 1,4 2-24-16,-2-7-272 15,-9-68-600-15,13 62 520 0,5-18-423 16,3-13 23-16,-4-7 152 16,6-12-48-16,-6-4-48 15,3-6 0-15,9-2-48 16,-2-6-32-16,-1-8 0 16,7-6 8-16,-9 3-112 15,12-1-96-15,2 0-112 16,2 0-1385-1,-3-6-2071-15,5 5-3202 16,-4 1-1872-16,-30 18 5106 0</inkml:trace>
  <inkml:trace contextRef="#ctx0" brushRef="#br0" timeOffset="41956.75">5388 17791 1168 0,'0'0'0'0,"-43"-4"752"15,25 16-744-15,9-1 152 16,2 3 400-16,4-8 200 16,-7 4-112-16,6-5-104 15,0-5 89-15,-4 4 191 16,2 0 80-16,-2-3 192 15,8-1-1096-15,-5 4 1321 16,-9-3-121-16,6 0-288 16,8-1-264-16,-2 10-152 15,16 4-24-15,6 0 24 16,5-12 17-16,14 1-153 16,25-1 168-16,5 8 56 15,19-1-272-15,23-4 16 16,16 0 8-16,17-2 96 15,7-3 280-15,19 0-384 16,14 0 208 0,-3-8-648-16,2 2 184 15,5 6 209-15,-2-8-329 16,10 8 376-16,6 4-576 16,-2 6 584-16,7-2-232 15,-8-6 296-15,2 2 40 16,6 5-416-16,-12 6-128 15,9-8 408-15,1 3-160 16,-9-10 88-16,11-2 192 16,1 2-56-16,-10 0-664 15,-4-8 472 1,-7 1 248-16,-10-3 16 16,-6-8 384-16,-20 11-600 15,-11 3 265-15,-4-2-201 16,-19 1 152-16,-14 0 248 15,-13 5-224-15,-13-4-432 16,-8 10 624-16,-4 7-560 16,-10-2-32-1,-12 3 288-15,-19-9-48 16,0 0-24-16,-8-8 144 16,-4 8-440-16,-8-1 32 15,0-1 120-15,-4-2-79 16,0-6-41-16,0 5-16 15,0-5-201-15,0 5 201 16,-4 0-1888-16,-2 2-1137 16,6-14-2080-16,-2 3-3224 15,1 9 111-15,1 4 6898 16</inkml:trace>
  <inkml:trace contextRef="#ctx0" brushRef="#br0" timeOffset="44818.97">7154 5012 1456 0,'3'-19'0'0,"1"-2"48"15,-1 4 8-15,-3 3 416 16,0 7 296-16,-2 4-96 16,1 1 64-16,-3 2-15 15,1 0-177-15,-5 15-8 16,-6 21 56-16,-6 22 88 16,-2 9 24-16,-2 14 16 15,-3 1 41 1,-5 12-297-16,3 2 152 15,-10-8-88-15,12 2 8 16,-2-4-64-16,5-10-192 16,-3-5-80-16,6-5-104 15,2-14-16-15,7-8-40 16,6-1-104-16,1-17 0 16,2-7-24-16,-3-4-512 15,-4-3-536-15,-3 4-361 16,3-10-479-16,6-4-721 15,-1-15-151 1,2-25 1048-16</inkml:trace>
  <inkml:trace contextRef="#ctx0" brushRef="#br0" timeOffset="45082.47">6567 5506 3184 0,'0'0'0'0,"-22"0"368"0,10 3 448 16,6 5 657-16,4 10 31 16,1 33-288-16,-1 18-472 15,2 12-223-15,3 4-89 16,12-6 8-16,-4 3-112 16,10 1-96-16,-3-9-208 15,-18-74-24-15,20 64 40 0,3-24-48 16,15-12 0-16,-15-21 72 15,25-8-32-15,16-39 16 16,3-9-136-16,10-5-736 16,-6 2-1689-1,4 11-2032-15,-20 31 1073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4T13:49:12.17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26541 8868 2736 0,'-13'-13'2097'0,"4"-8"-641"16,7 1 640-16,-1 2 489 15,-2 1-281-15,5 2-439 16,0 2-569-16,0 5-8 16,7 8 1-1,-4 0-241-15,-3 5-240 16,3 8-184-16,-3-13-624 0,0 44 576 16,0 14-264-16,-6 13 136 15,-1 10-32-15,1 6-7 16,-1 3 143-16,3-7-144 15,4-3-104-15,0-13-176 16,8-16 56-16,6-9 280 16,-1-13-224-1,1-13-40-15,-1-5-48 16,0-2 16-16,3-6 48 16,-2-1-136-16,2-5-64 15,2-10 104-15,3-2-72 16,5-3-240-16,3-2-400 15,-12 4-856-15,2 0-1337 16,2 5-2344-16,2 4-1448 16,12 4-129-16,5-4 3210 15</inkml:trace>
  <inkml:trace contextRef="#ctx0" brushRef="#br0" timeOffset="392.7">27194 9326 5449 0,'-26'-3'2928'0,"4"-7"-2088"0,17-3 1905 0,-1 3 64 0,4 4-801 16,10-8-1112-1,16 4-480-15,2 4 80 16,14 2 81-16,-1 9 15 15,-3 10-360-15,-18 13-112 16,-18-28-120-16,18 37-72 0,-18 2-80 16,-12 24 376-16,-23-4 64 15,-7-1-72-15,-4-12 56 16,1-8 608 0,8 0 32-16,8-22-23 15,13 3-417-15,7-10 32 16,5-2-352-16,4-4 80 15,16-3-232-15,12 0-192 16,23 0 104-16,-3-5 24 16,47-15-264-16,-17 6-1633 15,-23 0-95-15,17 0-2537 16,-6 8-1729-16,1 0-231 16,-17-2 3793-16</inkml:trace>
  <inkml:trace contextRef="#ctx0" brushRef="#br0" timeOffset="894.54">28261 9207 3320 0,'0'0'0'0,"-7"-19"2745"0,7 2-1801 0,15-3 1457 0,-1 1 15 15,-1 9-224 1,1 6-375-16,-4 8-417 16,3 16-560-16,-3 21-199 15,-6 8-217-15,-4 14-96 16,0-63-328-16,-4 69 88 0,-8-1 0 16,3-9 208-16,2-25-248 15,-2-5-80-15,9-17 328 16,0-12 0-16,0-7 112 15,12-21-40-15,6-24-480 16,19-15 24 0,-8-7 232-16,0 0-352 15,-4 13-560-15,0 29-1425 16,3 7-1343-16,-10 11-1657 16,3 15-1393-16,-10 13 3810 15</inkml:trace>
  <inkml:trace contextRef="#ctx0" brushRef="#br0" timeOffset="1303.91">28705 9387 7081 0,'0'0'0'0,"-37"0"4129"0,34 0-832 0,3 0-3297 0,0-3 5081 0,11 1-4257 16,18-12-224-16,8-4-120 15,13 2-168 1,7-10-224-16,-16 7-24 0,-25-3 24 16,-16 22-88-16,11-20 56 0,-8 4 64 15,-16 6-192 1,-13 0 112-16,-14 6-64 16,2 0-24-16,-5 7 112 15,4 14-48-15,10 15 80 16,-9 11-32-16,18-6-208 15,9-8 24 1,3 4 120-16,8-3-224 0,15-9-392 16,12-4-888-16,13-9-1841 15,24-5-592 1,16-9-200-16,5-19 56 0,2-18 1409 16,-16-14 2288-1,-41 30-800-15</inkml:trace>
  <inkml:trace contextRef="#ctx0" brushRef="#br0" timeOffset="1752.63">29207 9221 1320 0,'0'-23'896'0,"0"8"2161"0,-6 3 31 16,-6 2-415-16,0 6-113 16,-4 0-519-16,4 4-625 15,0 0-336-15,-1 0-255 16,-2 10-249-16,1 9-120 16,14-19-456-1,-15 24 304-15,3 1-24 0,-6-4-40 16,3 6 0-16,3-6-120 15,2 8 40-15,0-9-368 16,9 3 232-16,1-3-104 16,0-5 120-16,3-3 24 15,7-4-168-15,-4 0 64 16,8-6-48-16,-1-2 48 16,5-13 120-16,0-5-128 15,-1-11 104 1,6 1 24-16,4-1 40 15,2-7-40-15,5 11-112 16,-7 12 32-16,0 13 64 16,0 3-40-16,-4 17 192 15,-2 19-32-15,-7 1 80 16,-14 11 8-16,-8 18 144 16,-16 2 0-16,-18 5-304 15,-3-4 56 1,-8-9 17-16,4-13-49 15,5-20-48-15,14-11-48 16,11-13-360-16,14-12-1065 16,5-25-1631-16,27-19-1913 15,12-12-1513-15,18-16 281 16,-25 35 4601-16</inkml:trace>
  <inkml:trace contextRef="#ctx0" brushRef="#br0" timeOffset="2135.48">29666 9167 5257 0,'-13'5'5089'0,"-6"6"-3673"0,6 7 1745 0,-18 14 463 15,6 0-735-15,-4 12-1073 16,0 5-1247-16,11-1-177 16,1-6-104-16,10-3-64 15,7-11-248-15,10-2-136 16,-10-26 160-16,21 15-176 0,8-7-208 15,9-8-241-15,1-23 313 16,-2-3 176 0,-17-13-112-16,9-15-16 15,-16-10 216-15,-5 4 160 16,-5 26-48-16,-3-2 64 16,-3 34-64-16,-5 8-128 15,0 19-48-15,-3 18 128 16,1-5-104-16,2 21-8 15,7-3-56-15,7-13-408 16,8-14-2096 0,9-9-2081-16,4-10-489 15,12-11 169-15,-1-38 2385 16,-20 25 1368-16</inkml:trace>
  <inkml:trace contextRef="#ctx0" brushRef="#br0" timeOffset="2331.86">30068 8687 4905 0,'0'0'0'0,"-17"10"4785"0,2 26-3089 16,1 27 977-16,1 24 815 15,-6 5-999 1,9-8-1673-16,5-4-816 16,9 4-104-16,-1 1-376 15,6-11-2089-15,12-15-2112 16,-21-59 4681-16,24 32-6097 0,12-6 840 15,-17-25 3601-15</inkml:trace>
  <inkml:trace contextRef="#ctx0" brushRef="#br0" timeOffset="3287.83">30418 9084 5561 0,'-8'0'3072'0,"-10"5"-1695"0,10 8 1143 16,-6 17 1201-16,-10 11-416 15,-3 18-1289-15,3 2-936 16,8-6-600-16,4-6-432 16,6-5-32-16,-1 4 249 15,7-7-466-15,0-41 201 16,4 25-184-16,5-3 8 0,-2-6-104 16,-2-4 312-1,-2-4-144-15,-3-2 208 16,3-6 56-16,-3 0-152 15,0-6 400-15,0-5-200 16,-3 2-111-16,1 4-161 16,2-1 112-16,-1 2 32 15,1 1-16-15,0 3-56 16,0-4-112 0,0 4 112-16,0 0 0 0,0 0 0 15,0 0 0 1,0 0 0-16,0 0 0 15,0 0 0-15,0 4 112 16,6 1-72-16,-6-3-136 16,6-1 80-16,1 3 80 15,-7 2-8-15,3-4-32 16,-3 0-152-16,0-2 128 16,0 0 0-16,0 0 0 15,0 0 0-15,3 0-72 16,0 1-1-1,-3 1 170-15,4-2-202 16,0 0-71-16,0-3-408 16,2-2-232-16,5-4-88 15,5-4 216-15,0-6-112 16,-1 2 368-16,2-18 111 16,-4-1 225-16,-3-3 96 15,-10-1 144-15,0 6 489 16,-2-1 7-16,-4 13 248 15,-2-12 176 1,-2 22-192-16,-3-3-39 16,4 9-393-16,1 2-104 15,1 2-152-15,-9 8 32 16,2 15-112-16,-7 17-32 16,2 0-96-16,8-1-112 15,-5 5 104-15,4 2 264 16,7-14 64-16,-1 8-456 15,12-12 208 1,7-2-88-16,5-6-64 16,8-7 72-16,1-6-352 15,11-5 200-15,-2-11-200 16,2-16-32-16,-9-12-97 16,-3-14-135-16,-12 2 152 15,-1-7 96-15,-7 2 352 16,-2 7-16-16,-4 21 160 15,0 10-144-15,0 16 160 16,-4 8-192-16,-5 26 112 16,1-1-40-1,3 13-96-15,5 0-536 16,10 0-1096-16,6-1-2265 16,4-12-1472-16,16-2-529 15,-1-13 3586-15,-19-13 1208 16</inkml:trace>
  <inkml:trace contextRef="#ctx0" brushRef="#br0" timeOffset="3543.87">30753 9250 4120 0,'-9'0'3001'0,"1"5"-2049"0,6 9 1009 0,-12 21 847 16,-4 6 1-16,-3 6-585 15,-6 2-743-15,16 4-369 16,3-6-488-16,4-6-120 15,4-13-264-15,4-12-96 16,-4-16-144-16,6 5 208 0,4-4-168 16,9-12-144-1,8-17-200-15,-1-29-768 16,4-8-1897-16,10-14-2016 16,2-9-968-16,1 11 696 15,-22 41 3681-15</inkml:trace>
  <inkml:trace contextRef="#ctx0" brushRef="#br0" timeOffset="3706.86">31063 9102 5425 0,'-11'12'3912'0,"-2"20"-2703"0,8 8 1767 0,-8 5 1073 16,-3 8-968 0,-5-8-1985-16,13 7-928 15,3-21-208-15,5-2 24 16,0-5-1424-16,4-4-3241 15,-1-11-16-15,-3-9 4697 0,19-4-8026 16,-4-20 5018-16</inkml:trace>
  <inkml:trace contextRef="#ctx0" brushRef="#br0" timeOffset="3832.84">30986 8743 4729 0,'-16'-7'2888'0,"3"2"-2504"16,13 5-384-16,6 0-344 15,19 20-344-15,13 9-1248 16,21 15-1633-16,-43-28 2113 16</inkml:trace>
  <inkml:trace contextRef="#ctx0" brushRef="#br0" timeOffset="4209.39">31244 9226 5977 0,'-9'-4'3513'0,"-3"-11"-2585"0,19 4-536 0,6-4 1224 15,7 2 193-15,14 3-825 16,8 4-680-16,-1 0-200 16,3 6-24-16,-15 0-56 15,4 0 72-15,-26 5-136 16,-7-5 40-16,3 11 24 15,-16 9-56-15,-13 9 72 16,-14 2 216-16,0 11-88 16,-16 3 88-16,16 18 320 15,0-4 760-15,6 0-503 16,10-14-369-16,13-12-392 16,9-3-112-16,12-10-424 15,17-6-457-15,13-10-775 16,12-17-1369-16,10-17-1552 15,12-22-1280 1,-19 5 2825-16</inkml:trace>
  <inkml:trace contextRef="#ctx0" brushRef="#br0" timeOffset="4937.87">31660 9125 4560 0,'-5'0'1849'0,"-21"12"967"0,20 4-1767 16,1 7 1607-16,-8 2 937 15,-1 11-1208-15,6-6-1289 16,6 3-288 0,5-13-208-16,4 0-184 15,4-1-192-15,0-1-64 16,-11-18-160-16,10 10 88 0,-4-8 56 16,5 1-104-16,-1-8 176 15,0-4-88-15,-7-5-8 16,3 0 120-16,-6-2-184 15,3-4-88-15,-3-4 48 16,0 11 8-16,0-2-16 16,0 8-112-1,0 1 136-15,0 3-40 16,0-4 176-16,0 7-168 16,0-3 32-16,0-1 1 15,0 4-33-15,-1 0 200 16,-1-4-144-1,1 4 216-15,-3 0-136 0,4 0-136 16,-3 8 296-16,-2-4-144 16,2 8 144-16,-3 1 96 15,-1 11-136 1,-2 16 232-16,-6 4-440 16,2 5 224-16,-1-6 144 15,6-12-168-15,5 9-128 16,3-10-56-16,8-11-152 15,8-1 184-15,-5-8-136 16,7-2-32-16,3-8 128 16,-2-8-280-16,0-10 240 15,-3-11-72 1,2-8-16-16,-5-11-160 16,1-11-176-16,-11-8 440 15,0 2 56-15,-3 21-104 16,0 21 72-16,-1 21-120 15,-1 2-24-15,-12 19 120 16,7 26 80-16,1 14-104 16,6-6-224-16,6-13 312 15,22-9-72-15,0-5-456 16,0-5-1160 0,1-6-1713-16,11-11-1800 15,-15-9-1457-15,-5-24-31 16,-1-10 4025-16</inkml:trace>
  <inkml:trace contextRef="#ctx0" brushRef="#br0" timeOffset="5104.13">31865 9151 6057 0,'0'0'0'0,"-21"1"4609"0,15 3-3193 0,6 1 456 0,0 1 121 0,14-2-1185 15,25 2-616 1,-1 4-176-16,15-5-248 15,6-5-768-15,5-10-2273 16,-7-19-2232-16,-57 29 5505 16,45-21-5225-16,-26 3 3505 0</inkml:trace>
  <inkml:trace contextRef="#ctx0" brushRef="#br0" timeOffset="5268.24">32138 8883 5225 0,'-7'0'1816'0,"-30"23"673"0,15 17-457 15,-2 11 1433-15,-4 8 328 16,6 7-1785-16,8 0-1288 16,12 0-696-16,5-2-152 15,15-8-1448-15,3-8-2241 16,14 5-2112-16,-35-53 5929 16,42 31-6978-16,-17-17 3842 0</inkml:trace>
  <inkml:trace contextRef="#ctx0" brushRef="#br0" timeOffset="5481.91">32402 9161 5849 0,'-24'1'5241'0,"-5"20"-3049"0,10 19-407 0,-5 11 1655 0,-13-10-71 0,15 13-2409 15,9-11-824-15,10-13-136 16,3-6-888-16,6 0-1712 15,12-14-2481-15,9-9-1449 16,-27-1 6530-16,30-26-5921 16,-9-8 3977-16</inkml:trace>
  <inkml:trace contextRef="#ctx0" brushRef="#br0" timeOffset="5588.36">32269 8693 3816 0,'-29'0'1961'0,"2"9"-2417"0,11 20-609 15,9 7-775-15,11 12 608 16,-1-34 56-16</inkml:trace>
  <inkml:trace contextRef="#ctx0" brushRef="#br0" timeOffset="5890.88">32652 9061 7105 0,'0'0'0'0,"-11"8"4921"0,5 7-2880 0,-5 15 1719 15,-5-1-79-15,-4 9-2081 16,-2 3-791 0,3 11-505-16,3-11-416 15,8 3-200-15,1-4 184 16,7-9-88-16,0-31 216 0,3 21-665 16,9-2 25-16,-1-10-88 15,0-7 376-15,2-7 80 16,-7-23 48-16,1-1-200 15,-7-8-448-15,0-12 247 16,-16-2-1023-16,-5 9-752 16,0 3-577-16,-5 20-1720 15,5 13-288 1,9 2 3049-16</inkml:trace>
  <inkml:trace contextRef="#ctx0" brushRef="#br0" timeOffset="6176.64">32659 9201 3160 0,'-3'0'1376'0,"-2"6"1777"0,8 4-1392 0,2 6 1591 0,-5 5 769 15,-7 7-1368-15,4-6-1313 16,-2-1-1176 0,5-7-376-16,0-5 16 15,15-7-160-15,2-2-112 16,-17 0 368-16,28-11-1000 0,10-19-177 15,6-10 273-15,-1-17 200 16,0 7 392-16,-1 15 304 16,-16 20 48-16,-10 15 88 15,-12 21 432-15,-4 34 168 16,-14 36-472-16,-17 22-328 16,-5 5-752-1,0-5-5545-15,-29 1-2801 16,42-89 7458-16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3-24T14:00:54.362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3-24T14:00:55.045"/>
    </inkml:context>
  </inkml:definitions>
  <inkml:trace contextRef="#ctx0" brushRef="#br0">15139 10047 0,'0'0'0,"0"116"15,0-95-15</inkml:trace>
  <inkml:trace contextRef="#ctx1" brushRef="#br0">5672 3125 1528 0,'-21'0'1816'0,"8"-4"1137"0,-4 1 152 16,10 3 167-16,3-3-623 16,4-1-681-16,0 1-175 15,0 1-537 1,0 2-240-16,6-4-56 16,24 4 112-16,-4 0-391 15,14 0-17-15,16 0-280 16,2 0-112-16,6-7-152 15,-6-3-376-15,-8 1 216 16,-5 9-568-16,-25 0-2929 16,-7 0-2520-16,-8 10-2505 15,-16 14 3625-15,-7-7 3433 16</inkml:trace>
  <inkml:trace contextRef="#ctx1" brushRef="#br0" timeOffset="200">5714 3420 4737 0,'-10'4'4096'0,"4"3"713"0,14-4-600 16,19 4-504-16,-1 5-1144 15,14-2-857-15,5 0-560 16,4-4-384-16,16 7-488 16,-9-8-79-1,-7-2-354-15,-8-3 129 16,-41 0 32-16,43 0-1888 0,-16 0-4649 15,4 0-7362-15,-19 0 8234 0</inkml:trace>
  <inkml:trace contextRef="#ctx0" brushRef="#br0" timeOffset="9414.31">22916 11945 0,'0'0'0,"0"0"16</inkml:trace>
  <inkml:trace contextRef="#ctx1" brushRef="#br0" timeOffset="9981.34">14109 2772 3056 0,'-3'0'808'0,"0"-4"-904"0,17-2 1049 0,10-1 335 16,-2 0-264-16,25-2 752 15,-20 4-1095-15,41 4 183 16,17-3 160-16,-26-1-328 16,50 5 272-16,-18 0-368 15,-17 4-199 1,34-4 135-16,15 1-128 0,4-1-72 15,4-5-120-15,6 2 0 16,6-4 48-16,1 2 56 16,2-1-112-1,0-3-160-15,9 4 152 16,-7 5-56-16,-5-4 40 16,6 4-48-16,-2 0 296 15,-4-4-40-15,5 2-200 16,6-2 0-16,-5 4-232 15,-8-4 200-15,0 0-88 16,-3 4 241-16,-8 0-57 16,-3-2 0-1,-2-2-72-15,2 4 48 16,-5-4-168-16,-4-1 80 16,6-6-144-16,-2 5 48 15,3-3-72-15,-10 0 120 16,2-1-24-16,-1 8-96 15,-6-5 56-15,0-2 48 16,-3 9-96-16,2-7 16 16,-1 4-24-16,9-3 128 15,-7-3-248-15,6 2 280 16,-4 4-112 0,7-3-16-16,1-4 24 15,-6 2-56-15,-3 6 8 16,-5 2 48-16,4-10-144 15,-6 6 200-15,-1 0 32 16,3 2-32-16,3-6-64 16,7 2 24-16,-7 3-56 15,-28-8 56-15,51 9-136 16,-25-2 152-16,6 0-32 16,-7 3 88-1,1-7-112-15,-1 8 104 16,-2-7-104-16,8 3 40 15,-3 1-64-15,-3 0 40 16,-1 0-16-16,0 3-80 16,0 0 56-16,1 0 160 15,-10 1-120-15,-2 2 64 16,3-1-120 0,-3 1 96-16,6 1-32 0,-4 0-96 15,-3-3 112 1,0 1-176-16,2 1-8 15,7-1 216-15,-2-2-64 16,-7 3-64-16,3-3 64 16,0 0-80-16,2 4 88 15,3-2-136-15,-3 3-24 16,3 4 8-16,-3-7 24 16,-2 1-24-16,7-3-32 15,-4 0 336-15,-9 4-152 16,1-4-152-1,3 0-16-15,2 0 32 16,5 0-64-16,-3 0-8 16,1-7-40-16,-3 7 24 15,4-7 24-15,-2 3 80 16,-31-2-24-16,28 6 152 16,-9-4-168-16,6 3 128 15,-4-4-137-15,0 5 97 16,0 0 96-16,-1 0 57 15,-4 0-57 1,-1 0-8-16,-2 0 152 16,-4 0-24-16,-2 0 56 15,-7 0 96-15,-6 0-144 16,-8 0 56-16,0 0-88 16,-10 0-48-16,4-3-32 15,-9 3-64-15,-12-3 32 16,-4 3-144-1,-4-4-248-15,-7 0-1657 16,-8 4-1751-16,0 0-3442 16,-3 0 7210-16,-1 3-7073 0</inkml:trace>
  <inkml:trace contextRef="#ctx1" brushRef="#br0" timeOffset="13176.76">14406 2812 3024 0,'-13'-14'816'16,"18"-1"305"-16,9-13 679 15,17-8-744-15,4 2-136 16,10-2-352-16,0 9 121 16,14-14-137-16,-1 3-32 15,-2 12-216-15,-2 8 56 16,-2 13-64-16,-4 14 72 15,6 23 536-15,-13 15 161 16,-14 6-97-16,-10 1-176 16,7-9-344-1,10-14-128-15,3 1-224 16,-11-15 96-16,11-9-72 16,-2-7 8-16,5-10-56 15,5-17-120-15,21-14 192 16,-1 0-56-16,8-7-72 15,2 8 0-15,-3 18 16 16,-3 2-24-16,-3 16-24 16,-7 21 64-16,9 7-64 15,4 9 32 1,0-5 88-16,3-3-112 16,4-3 48-16,1-2-72 15,2-4 80-15,3-6 96 16,6-6-40-16,2-5 192 15,0-11-232-15,10-18-72 16,3 0 273-16,13-10-209 16,-4-9-136-16,7 3 152 15,-6 5-80 1,-1 16-56-16,-1 4 216 16,-3 6 120-16,-7 3-184 15,-8 7 0-15,2 4-80 16,-3 4 16-16,-6 3 48 15,0 6-152-15,-4-6 144 16,-4 6 8-16,4 2-136 16,4-5 0-16,4-5 8 15,3-2-40-15,3-3 152 16,1-8-80 0,-2-6-24-16,-4-1 104 15,1 1-48-15,-7-1-32 16,-4-1 48-16,-3 11-48 15,-2 5-8-15,-4 0-24 16,-1 6 40-16,-11 13-24 16,-2-3 88-16,3-2 48 15,2 9 48-15,3-4-32 16,4-4 96 0,14 5 24-16,1-10-40 0,7 1-120 15,6-2 56 1,0-9-144-16,3 0 160 15,-6-9 32-15,-15 9-104 16,-2-2-40-16,-12-2-56 16,-9 4 104-16,-2-4-104 15,-5 2-856-15,-16-1-1017 16,5-1-3024-16,3 4-3448 16,-13 4 3632-16</inkml:trace>
  <inkml:trace contextRef="#ctx1" brushRef="#br0" timeOffset="18919.14">1840 4657 240 0,'-5'0'8'0,"1"-7"72"0,4-3 96 0,9-3 48 15,17-1 64-15,4 4 32 16,-1 3 0-16,5 2 120 16,3 0 88-1,6 5 48-15,2 2-24 16,5 5 24-16,-50-7-576 0,38 1 569 16,2 4 7-16,-3-5 48 15,-10 0-16-15,-10 0-8 16,-5 0 152-16,-5 0-96 15,-7-3-320-15,0-3-56 16,-11-5-31-16,-18 1-57 16,-5 1-16-1,-8 3 24-15,-15-2-120 16,0 6 104-16,0 2-112 16,5 0-80-16,-1 0 48 15,15 0-88-15,15 0-48 16,-1 0 128-16,10 0-72 15,4 0 0-15,7 1 72 16,3 3 16-16,10 2 72 16,9 1-48-1,21 0 0-15,8-2 72 16,-8-5-24-16,45 0 168 16,-6-5-104-16,4-9 24 15,2-1 64-15,-14-3-152 16,-20 2 96-16,-12 1 64 15,-17 6 176-15,-7-1-144 16,-19 5-208-16,-18 2-104 16,-28 3-56-16,-16 0 80 15,-4 3-112-15,-12 12 24 16,-8 0-40 0,5 5-8-16,5 0-32 15,11-3-88-15,8-3 88 16,10-6 88-16,22 0 16 15,10-2-136-15,14-2 264 16,11-4 48-16,23 0 96 16,16 0-32-16,14-8-8 15,20-4 40-15,6-6-56 16,2-11 24 0,-2 13-144-16,-10-13 80 15,-8 14-40-15,-25 4-24 16,-8-1 217-16,-25 5-25 15,-9 2-48-15,-14 5-56 16,-5-4-128-16,-21 4-64 16,0 4-80-16,-4 1 144 15,4 7-200-15,10 0-72 16,2-4-929-16,12 5-1751 16,12-4-1929-1,8 5 368-15,22-3 3473 16</inkml:trace>
  <inkml:trace contextRef="#ctx0" brushRef="#br0" timeOffset="26654.4">25082 5486 0,'-18'0'0,"18"0"0,24 23 15,-30-5 1,-18 1-16,-5 45 0,19-43 15</inkml:trace>
  <inkml:trace contextRef="#ctx1" brushRef="#br0" timeOffset="27486.65">16448 2513 1392 0,'-18'0'536'0,"15"0"384"16,-2 0 576-16,3-5-127 15,1 5 15-15,4-3-48 16,3 3 201-16,10-2 159 15,7-6-104-15,15 7-7 16,-4-14-145-16,0 11-184 16,9 2-63-16,3-5-97 15,4 5-72-15,13-3-216 16,1 5-144-16,6 0-168 16,9 0-48-16,1 0-23 15,4 5-129 1,-3 0 96-16,1-1-128 15,2 1-40-15,-7-4 40 16,1 3-120-16,-4-4 224 16,5-8 48-16,-9 6 0 15,-1-2-160 1,-11 1-64-16,3 3-64 0,-5-2 152 16,-8-7-88-16,15 9 0 15,-20-2-64-15,7-2 193 16,-5 5-249-1,-5-1 96-15,0 0-96 16,2 0 56-16,1-3 80 16,-1 0-168-16,-1 3 104 15,3-3-72-15,-1 3 24 16,-3-4 16-16,3 1 48 16,-6 3 56-16,0-4-216 15,-2 4-152-15,-7-4 208 16,-9 4 168-16,8 0-240 15,-4 0 96 1,-7-2-64-16,-7 2 72 16,4 0-88-16,2 0 48 15,-9-4-128-15,4 4 56 16,-7 0 16-16,0 0-24 16,8 0-48-16,-8-4-168 15,4 4-768-15,-4-1-601 16,0 1-1079-16,-3 1-1409 15,0 4-1672 1,0 4-705-16,-5 8 905 16,-6 0 3329-16</inkml:trace>
  <inkml:trace contextRef="#ctx1" brushRef="#br0" timeOffset="35543.42">28176 3176 616 0,'6'0'16'0,"4"-2"88"16,-5-2 472-16,1 0 296 16,0-2 96-16,-2 1 224 15,-1-6-167-15,0-3-57 16,0-1-16-16,0-5 24 16,-3-3 80-16,0 3-207 15,-1-14 23-15,-6-5-128 16,-1 1-112-1,-8 11 24-15,7 4-120 16,-2-5-87-16,1 21-169 16,-1 7-64-16,-1 0-8 15,4 10-168-15,-6 19 184 16,-2 17 112-16,5 10 48 16,-2 4 112-16,3 3 24 15,5 0-264-15,4-3-112 16,1-1 136-1,0-1-248-15,0-18 80 16,0 8-288-16,0-18-384 16,0-8-1440-16,-2-4-1025 15,1-10-1088-15,-1-5 224 16,-3-9 1241-16,-6-23 2296 16,-3-9-464-1</inkml:trace>
  <inkml:trace contextRef="#ctx1" brushRef="#br0" timeOffset="35657.75">27993 3326 792 0,'-7'-6'0'0,"-7"-6"360"0,8 6 1016 0,4 2 408 0,2 4-1784 16,8 0 2057-16,8-2-1761 15,19 2-312-15,12 0-144 16,6-3-616-16,6 3-1857 16,7 0 401-16,-66 0 2232 0,46 0-840 15</inkml:trace>
  <inkml:trace contextRef="#ctx1" brushRef="#br0" timeOffset="36059.18">28472 3253 2136 0,'0'0'0'0,"-19"6"2296"0,8-1 105 0,3 2 1672 16,-6 4-2433-16,7 4-216 15,-1 14-319-15,2 7-33 16,-1 7-288-16,1-7-272 15,1-10-152-15,5-1-152 16,0-5 24-16,0-20-232 0,8 15 40 16,2-9 16-1,-1-6-80-15,4-6 128 16,2-12-192-16,-1-9 232 16,2-10-336-16,-1 12 184 15,-1-15 8-15,-6 26 48 16,-5 4-144-16,0 10 192 15,1 1-32-15,-4 12 112 16,6 2 185-16,-6 7-105 16,3-5-16-16,7-5-96 15,6 0-56-15,-2-7-72 16,15-2-392 0,-14-3-745-16,5 0-1999 15,-2 2-1801-15,-3 3-328 16,-11-4 3656-16,11 13-847 0,-15-10 1600 0</inkml:trace>
  <inkml:trace contextRef="#ctx1" brushRef="#br0" timeOffset="36271.49">28787 3593 2784 0,'-3'0'2721'0,"-12"3"-1241"0,6 2 2985 0,-1 0-1536 16,-3 13-1753-16,-3 3-544 15,-2 8-312-15,-4 5-40 16,-2-2-248-16,5-4-224 16,6-7-1160-16,6-10-2841 15,7-11 4193-15,0 0 0 0,10-24-10098 16,-7 9 9122-16</inkml:trace>
  <inkml:trace contextRef="#ctx1" brushRef="#br0" timeOffset="36680.56">29101 3191 4889 0,'-5'0'4264'0,"2"5"-2455"0,3 14 3232 16,0 19-2393-16,-6 5-975 16,-1 4-249-16,-10 15-608 15,2-4-320 1,1-2-79-16,-2-2-409 15,6-12 96-15,2-11-64 16,8-31-40-16,-8 22-8 0,2-10 0 16,4-3-217-16,2-9 57 15,0-3-272-15,8-13-24 16,7-24 24-16,4 17 336 16,8 4 104-16,-11 11-48 15,7-4-24-15,-3 15 96 16,-3 8-24-1,-8 5 232-15,-9 7-16 16,-1 6-96-16,-12 1 40 16,-5-6-184-16,-8 1 240 15,-1-5-408-15,-5-7-784 16,16-4-1769-16,5-8-2440 16,11-11-3328-16,9-19 4520 15,9 13 3009-15</inkml:trace>
  <inkml:trace contextRef="#ctx1" brushRef="#br0" timeOffset="36918.08">29587 3514 3664 0,'-5'0'1785'0,"-14"4"1999"0,6-4 1082 0,7 0-930 15,4 0-2439-15,2-6-393 16,13-3-592 0,16-5-336-16,13 4 0 15,7-5-216-15,3 4-64 16,-12 1-400-16,-40 10 504 0,46-10-2457 16,-18 6-3368-16,-14 4-2673 15,-9 14 5306-15,-5-9 2320 0</inkml:trace>
  <inkml:trace contextRef="#ctx1" brushRef="#br0" timeOffset="37099.36">29594 3664 5761 0,'-13'1'5417'0,"3"7"-2657"16,10-3 2402-16,0 0-3258 15,10 1-856-15,20 3-696 16,15 1-224-16,8-5-384 15,3 0-1872-15,-1-5-6170 16,-10 0-2040-16,-26-5 8834 16</inkml:trace>
  <inkml:trace contextRef="#ctx1" brushRef="#br0" timeOffset="38586.71">30040 3547 952 0,'-10'-20'64'0,"4"12"560"0,1 6 720 15,-2 2-96-15,4-4 65 16,1 4 103-16,2 0-1416 15,0 0 2481-15,0 0-4962 16,0 0 2481 0,0 0 0-16,0 0 0 15,0 4 7338-15,0 2-6586 16,9 5-56-16,-9 7 72 16,-2 12 32-16,0 8-176 15,2 1-56-15,0 2-95 16,7-11 63-16,-4 12-152 15,7-21-136-15,-1 4 160 16,4-6-168-16,0-4 40 16,0-7-80-16,4-6 104 15,-2-2-240 1,-9-6 8-16,10-8 184 16,-1-5-248-16,4-17 16 15,-5 3-200-15,-1 8-80 16,-2-11 328-16,-7 2-16 15,-1 19-128-15,0 8 80 16,-3 7-8-16,-5 2 80 16,0 18 0-16,2 1-56 15,-3 3 80-15,6 0-16 16,5-7-48 0,4 5 240-16,1-10-264 15,-4-4 48-15,9 2 72 16,2-2-72-16,-5-6 64 15,8-2 264-15,0-10-200 16,4-10 73-16,8-8-401 16,-5-8 416-16,0-3-448 15,-3 4-201-15,-12-1 17 16,-1 1-432 0,-8 21-392-16,-3 4-1433 15,-3 13-871-15,-8 7-2386 16,-2 9-951-16,-8 16 5649 15,16-30 232-15</inkml:trace>
  <inkml:trace contextRef="#ctx1" brushRef="#br0" timeOffset="39512.61">30115 3292 960 0,'-8'-9'376'0,"-19"-1"1144"16,9 5 1305-16,-3 1 1168 16,12 2-817-16,1-2-343 15,3 4-457-15,0-5-735 16,5 5-225-16,3 0-96 15,10 2-71-15,14 5-25 16,-27-7-1224-16,40 9 1224 0,7-2-432 16,15 8 72-1,4-1 49-15,18-1-225 16,2-1-344-16,-6 2-96 16,-9-5-232-16,-23-4 360 15,-8-3-328-15,-19 2-72 16,-5-1-56-16,-6-3-520 15,-6-4-528-15,-4 0-1209 16,-9-2-2136-16,-18-3-3537 16,-23 0-2312-16,-27 3 7738 15,54 2 1728-15</inkml:trace>
  <inkml:trace contextRef="#ctx1" brushRef="#br0" timeOffset="40072.32">29953 3318 5521 0,'0'0'0'0,"-32"0"5513"0,17-4-2392 0,12 4 2376 16,6 0-3073-16,31 3-151 16,5 1-449-16,4 12-408 15,2 3-279-15,-3 0-657 16,-2 17 120 0,-7 6-344-16,-7-6-48 15,-26-36-208-15,38 42-8 0,-12-2 104 16,11 3-216-16,-10-11 248 15,2-3 16-15,-3-4-216 16,-9-7-40-16,-7-3 320 16,-12-5-72-16,-7-1 32 15,-23 5-416-15,-10-3 232 16,-17 8 104-16,-10-4-64 16,-7 23 88-1,-4-10-72-15,-2 9-48 16,4 7 216-16,22-20 16 15,12 1 104-15,17-10-512 16,17-5 520-16,10-10-128 16,5 5-328-1,13-5 376-15,20-3-368 0,25-4 576 16,12 1-272-16,4-2-55 16,17 6-137-16,4-2 0 15,7 1 0 1,-1 0 0-16,-31 3 0 15,28-4 0-15,-69 4 0 16,12 0 0-16,-20 1 0 16,-9 3 0-16,-17-4 0 15,-3 0-1353 1,-3 0-1383-16,-7 0-2289 16,8-4-3473-16,-8-2-3537 15,-15-1 9875 1,13 1 1208-16</inkml:trace>
  <inkml:trace contextRef="#ctx1" brushRef="#br0" timeOffset="40752.11">31074 3615 3064 0,'0'0'0'0,"-19"-14"4281"0,4-1-504 0,7 5 1264 15,-3 2-2088-15,8-2-737 16,1 10-752 0,2 0-1464-16,-1 10 2449 15,-4 15-1393-15,-5 17-184 16,-2 12-176-16,12-54-696 16,-9 46 617-16,3-5-97 0,4 6-272 15,6-8-416-15,10-7 128 16,7-7 328-16,9-5-264 15,7-12-32-15,2-7 64 16,-14-15-296-16,14-20 88 16,-5-1-16-1,-2-7 144-15,-16-2 24 16,5 3-48-16,-7-3-144 16,-8 20 160-16,-2 18 32 15,-4 6 0-15,-5 11-152 16,-3 14-88-16,1 8 520 15,1 6-360-15,3-10 264 16,3 0-296-16,9-8 24 16,6-5 64-1,9-6 112-15,-2-10-64 16,15-3-8-16,-11-25 176 16,0-2-280-16,9-7-72 15,-9-17 72-15,-7 2-569 16,2 3-679-16,-9 6-560 15,-8 20-1145-15,-6 21-1640 16,-9 4-2384-16,-5 21 135 16,-2 15 5346-1,4 7 480-15</inkml:trace>
  <inkml:trace contextRef="#ctx1" brushRef="#br0" timeOffset="40977.11">31610 3931 3808 0,'-2'3'2665'0,"1"17"688"0,10-1 2424 16,-2 5-1952-16,2 2-969 16,-1 2-1615-16,-8 11-321 15,0-10-472-15,-11 16 104 16,-8-21-160-16,-4-3-176 16,-2-6-216-1,25-15 0-15,-21 9-152 0,-8-9-1040 16,5-14-2121-16,8-13-3744 15,6-26-3402-15,9-30 6587 16</inkml:trace>
  <inkml:trace contextRef="#ctx1" brushRef="#br0" timeOffset="41127.04">31748 3674 9538 0,'0'0'0'0,"-15"-4"6089"0,6 4-1656 0,6 0-1393 15,-4 4-2639-15,7 6-401 16,7 1-1265-16,7 2-3616 16,15 2-6169-16,-2 5 4753 15</inkml:trace>
  <inkml:trace contextRef="#ctx1" brushRef="#br0" timeOffset="42558.43">30105 3028 896 0,'0'0'184'0,"0"-3"1032"0,4 1 1809 16,-1-7 927-16,0 7-1351 15,8-2-416-15,-1 0-561 16,-7 4-304-16,3 0-112 16,-2 10-71-16,-1 10-89 15,-3 5 136 1,0-25-1184-16,-5 42 888 0,-1-7-344 15,4 4-47-15,-1-8 15 16,1 0-160-16,2-10-80 16,0-8-256-16,3-2 56 15,1-4 104-15,-1-7-144 16,5-2-16-16,6-9 24 16,-1-17-40-16,2 3-128 15,1 3 208-15,14-30-240 16,-3 26 232-1,-7 9-72-15,-9 4-16 16,6 13 104-16,-10 0-48 16,-1 8 184-16,1 12-64 15,2 5 72-15,-1 4-232 16,-1 0 88-16,-1-5-608 16,-3 3-1529-16,10-5-3128 15,-5 7-4169-15,2 11 1889 16,-10-17 6337-16</inkml:trace>
  <inkml:trace contextRef="#ctx1" brushRef="#br0" timeOffset="42927.39">30096 4312 2144 0,'0'0'680'0,"0"0"-680"0,0-6 5977 16,6 1-2136-16,4 0-1248 16,4-3-153-16,-1 8-479 15,-3 3-369-15,-4 8-840 16,-6-7-576-16,11 17 472 0,-11 14-120 15,0-5-111-15,0-30-417 16,-11 41 296-16,-5-5-64 0,2 8-152 16,-9-14 120-1,2-3-128-15,2-14 32 16,1-4-368-16,-1-6-1233 16,8-15-2743-16,4-19-3546 15,7-28-712-15,9-25 6058 16</inkml:trace>
  <inkml:trace contextRef="#ctx1" brushRef="#br0" timeOffset="43067.62">30187 4159 4961 0,'-11'5'5961'0,"0"-3"-2600"0,6 2 1456 16,-2 5-3409-16,6 9-1392 15,1-9-432-15,8 4-3017 16,18 2-5929-16,10-5 2057 15</inkml:trace>
  <inkml:trace contextRef="#ctx1" brushRef="#br0" timeOffset="44313.81">32017 3557 48 0,'-6'0'1360'0,"1"0"32"0,5-3 1721 16,0 3-3113-16,0 0 0 16,3-5 6977-16,8 5-5552 15,-1 9-209-15,6 4-440 16,3 7 8-16,9 13-32 15,-16 8-56-15,-12-41-696 0,7 47 601 16,-7-2 39-16,-5 9-232 16,-8-13 96-1,-17-2 384-15,-7 4-80 16,6-14 289-16,4-5-345 16,11-13-56-16,11-7-56 15,5-4-640-15,10-15 536 16,16-14-640-16,12-23 64 15,23-4 48-15,3-12-144 16,-4-11 208-16,-1 1-280 16,-24 26 128-1,2-13 192-15,-23 40 0 16,-5 20-280-16,-11 0 456 16,-8 14-160-16,-3 3-56 15,-23 36 392-15,20-22-296 16,-12 17 112-16,3 7 208 15,4-6 33-15,5 2 55 16,4-4-288-16,6-4-568 16,4-4 504-16,6-5-416 15,12-2 216 1,8-7-560-16,3-3-209 16,3-8-999-16,-2-9-1081 15,10 0-1936-15,-4-14-2968 16,1-15-609-16,-20 0 6298 15</inkml:trace>
  <inkml:trace contextRef="#ctx1" brushRef="#br0" timeOffset="45844.46">32478 3861 1920 0,'0'0'768'0,"-2"-4"1889"0,0 2 663 16,2-4 569-16,0 6-1816 15,7 0-721-15,-1 2-176 16,1 9-304-16,2 9-23 16,2 7-257-16,-1 8-56 15,-10-6 80-15,0-29-616 16,0 39 408-16,-5-14-96 0,-11 1 24 16,0 1-96-16,-9-10 88 15,9-2-224 1,-9-2-160-16,-2-7-288 15,10-6-2664-15,9-11-1537 16,4-30-6914-16,11-2 9667 16,-4 29 656-16</inkml:trace>
  <inkml:trace contextRef="#ctx1" brushRef="#br0" timeOffset="46011.35">32555 3689 4176 0,'-13'0'3657'0,"-10"-3"-1608"0,12 0 2047 16,1 3-2191-16,4 0-1625 16,6 0-552-16,3 0-1296 15,12 6-4066-15,10-4-1175 16,-7-2 4937-16</inkml:trace>
  <inkml:trace contextRef="#ctx1" brushRef="#br0" timeOffset="46511.51">32851 3700 2120 0,'0'0'920'0,"-11"0"2689"0,8 0 1160 0,3 0-4769 0,0 0 0 16,11 0 7249-16,2 0-6720 15,3-2-481-15,13 2-48 16,11 0-480-16,-13-4-1425 16,0 1-2592-16,-27 3 4497 15,23-2-7449-15,-4-9 3768 16,-16 6 2457-16</inkml:trace>
  <inkml:trace contextRef="#ctx1" brushRef="#br0" timeOffset="46737.71">33013 3459 3688 0,'0'0'0'0,"-19"0"4545"0,8 2-1344 0,6 10 1112 15,-1 15-2057-15,-1 12-143 16,-2 13-649-16,2 12 152 16,-2-1-911-1,-3 0-409-15,3-17-464 16,5 4-392-16,4-50 560 15,0 32-1521-15,4-10-2112 0,4-6-3760 16,3-16 1744-16,16-13 1728 16,-3-22 2577-16</inkml:trace>
  <inkml:trace contextRef="#ctx1" brushRef="#br0" timeOffset="47184.06">33305 3375 3072 0,'0'0'1392'0,"-1"-4"3177"0,-1 4-280 0,2 19-864 16,0 11-848-16,0 8-273 16,-6 11-544-16,-4 9-303 15,-3-4-673-15,-1 1-288 16,2-4-184-16,-2-8-136 16,14-43-176-16,-14 38 152 0,6-14-40 15,1-3-24 1,4-11 32-16,1-9-232 15,6-7 128-15,5-8-200 16,6-21-88-16,12-6 32 16,-5-2-24-16,6 3 56 15,-3 3 216-15,3 21-56 16,-1 5 192-16,-13 11-56 16,6 10 144-16,-6 20 232 15,0 11-360 1,-2 13 304-16,-9-2-80 15,-3-1-112-15,-7-4 145 16,-15-7-161-16,-18-11 160 16,9-1-568-16,-14-16 616 15,5-7-384-15,3-7 280 16,5-16-752-16,4-8-873 16,15-12-2015-16,8 15-3194 15,8-3-4672-15,26-12 5985 16,-11 27 4065-16</inkml:trace>
  <inkml:trace contextRef="#ctx1" brushRef="#br0" timeOffset="50717.89">27818 4789 3104 0,'-3'0'1272'0,"-7"0"569"0,10 0-1593 0,3 0 2568 16,4 3-471-16,7-1-1081 16,14-2-136-16,15 0-223 15,15 5 215 1,14 2 32-16,-14-5-264 16,44 5 281-16,-102-7-1169 0,72 2 616 15,25 2 272-15,7 1-88 16,5 2-288-16,13-4 96 15,17 1-144-15,15 1-87 16,12-3 39-16,8 1-88 16,14 2 16-16,-5 1-32 15,6 2-312-15,8-1 288 16,-4-3-384-16,6-3 368 16,-2 3-120-16,4-4 136 15,18 0 0 1,-2 0-64-16,12 0-176 15,-7 0 272-15,-11-4-176 16,7 2 216-16,-20 2-312 16,-14 0-232-16,-7 0 216 15,-15 0 176-15,-13 0-96 16,-8 1-128-16,-16 4 328 16,-16 0-176-16,-14 0-72 15,-26 0 153-15,-2-1-145 16,-24 2 144-1,-15 0-96-15,7-1 80 16,-19-2 136-16,5 2-320 16,-7-3 200-16,2-2-472 15,-3 3 352-15,-3 1-16 16,1-3-128-16,-5 1 64 16,1-2-200-16,-1 0 88 15,4 0-496-15,1 0-577 16,2 0-1535-1,0-7-2785-15,6-3-4386 16,0 0 2090-16,-4 0 6489 16</inkml:trace>
  <inkml:trace contextRef="#ctx1" brushRef="#br0" timeOffset="57229.38">16263 1957 1744 0,'0'0'-16'0,"0"0"16"15,10-3-16-15,-4-1 8 16,-3 4 32-16,-3 0-56 15,0-4 32-15,0 7-32 16,0-2-1624-16</inkml:trace>
  <inkml:trace contextRef="#ctx1" brushRef="#br0" timeOffset="60730.48">21312 1006 1576 0,'-9'0'-16'0,"2"0"80"16,4 0-32-16,-2-3 240 15,0-1 232-15,4 4 296 16,-6-10 248-16,3 2 121 15,-1-4 167-15,0-7 280 16,-1-6-23-16,-1-13 103 16,2 10-208-1,4-2-247-15,1-12-17 16,3-11-120-16,10-1-304 16,4-4-160-16,16 12-47 15,-8-1-41-15,14 11 48 16,-2-1-432-16,-12 16 176 15,41 2 32-15,-8 3-136 16,6 16-192-16,-16 6 120 16,19 24-72-1,-2 9-160-15,-1 11 256 16,-2 6 160-16,-9 1-360 16,-8 4 352-16,-18 0-120 15,-4 8 160-15,-17 8 281 16,-22-14-249-16,-25-12 8 15,-6 11 80-15,-8-9 160 16,-2-8-216-16,-1-17-80 16,-3-7 0-1,2-5 32-15,-1-15-56 0,-4-19-192 16,8-18-248 0,3-1 8-16,13-8-344 15,10 6-328-15,2 1-496 16,6 18-1753-16,9 11-2736 15,2 9-4401-15,3 0 5665 16,5 0 2953-16</inkml:trace>
  <inkml:trace contextRef="#ctx1" brushRef="#br0" timeOffset="65813.88">21081 613 1312 0,'-1'-2'664'0,"1"-5"-608"0,0-4 96 0,3 1 520 16,0 1 552-16,2-2 169 16,-2-2-49-16,0 0 8 15,1 0 25-15,-1 3-193 16,0-4 136-16,-3 0-56 16,0 8-455-16,0-12 559 15,-3 8-624-15,-4-2 112 16,1-2-176-1,-8 1-104-15,1 2-175 16,-3 2 39-16,0-5-80 16,0 4-8-16,0 4-112 15,1-1-160-15,-2 0-120 16,-3 0 272-16,-2 4-64 16,-1 1-32-16,1-2-8 15,1-4 120-15,3 6-104 16,4-3 112-16,-2 2-176 15,1 1 32 1,1-4-40-16,0 2 48 16,1 4 24-16,-2-5 8 15,4 2-40-15,0 1 120 16,0-2-384-16,1 1 344 16,0 1-32-16,1-7-120 15,-2 3-8-15,3 2-104 16,-2-2 216-16,-1 3 16 15,-2 3-128 1,2-7 168-16,-2 3-80 16,-2-2 25-16,3-1-65 15,-1 5-48-15,-3-7 16 16,1 3-8-16,2 2-80 16,2 3 96-16,0-3-120 15,-3 0 160-15,1 2-88 16,1-3 112-16,-4 5-232 15,4-4 160-15,0-1-72 16,-4 1 152-16,0 2-88 16,2-7 16-1,-2 3 32-15,-2-1-96 16,-3 1 136-16,-3 4-72 16,2-6 88-16,-4 0-144 15,-9 0 64-15,4 0-24 16,1-2-32-16,-10 0 48 15,-2 4-48-15,-1-2-40 16,-5 2 72-16,3 1-32 16,-15-4-8-1,4 7-120-15,-6-6 168 16,-2 6-88-16,-1-5 280 16,1 5-408-16,-3-3 152 15,1-2 120 1,-8 4-72-16,-1-1-88 0,-2 4 24 15,-3-3-96-15,1-3 304 16,2 6-272 0,-1 0-64-16,-4 0 176 0,-2-5 56 15,1 5 0-15,-2 0-88 16,5 4-168 0,0-3 256-16,-2 3-16 15,2-4-16-15,-1 1-144 16,3-1 176-16,-1 0-192 15,2 0 144-15,0 0-112 16,2 0 144-16,-4 0-224 16,-1 1 216-16,24-1 144 15,-39 3-264-15,21-3 64 16,22 2-120 0,-40-2 360-16,38 2-224 15,-25 3 56-15,-1 0-136 16,3 0 40-16,0-3 80 15,3 5-224-15,-3-2 176 16,-2 2-24-16,1 4-120 16,1 2 232-16,1 1-104 15,4 1 64-15,-2 1-168 16,2 3 296-16,0 0-232 16,2 1 64-1,-1-1 0-15,2-3-8 16,10-1 40-16,-2 3-40 15,1 1 24-15,-1-2-88 16,-1 3 48-16,-1 4-32 16,-4 0 56-16,3-1 128 15,6 2-152-15,2-1 424 16,5-3-696-16,9 0 360 16,-1 2 152-16,-1 0-112 15,6-3 24-15,9 0-16 16,2-6 16-1,4 1-56-15,2-3-56 16,4-3-8-16,5 1 0 16,3-2-56-16,2-4-96 15,3-3-40-15,4 1-648 16,-2-2-1265-16,2 0 2089 16,0 0 0-1,10 0-12859-15,-4 0 6786 16,7-2 4753-16,-7-4-560 15</inkml:trace>
  <inkml:trace contextRef="#ctx1" brushRef="#br0" timeOffset="66154.03">14972 450 2072 0,'-21'-23'304'0,"8"6"1104"0,2 3 609 16,0 3-73-16,3 3-207 15,0 8-81-15,1 0-160 16,-4 4 49 0,0 12 39-16,-5 14-296 15,-5 0-256-15,21-30-1032 0,-24 41 1017 16,0-2 7-16,-2 3 112 16,0 1-320-16,2-4-232 15,0 0 161-15,12-10-417 16,4-8 80-16,4-2-600 15,8-1 472 1,8-6-248-16,16-2 80 16,12-1-80-16,14-3-144 15,7-6-168-15,2 2-785 16,4 1-2351-16,4 10-3954 16,-2 4-2312-16,0 11 7210 15</inkml:trace>
  <inkml:trace contextRef="#ctx1" brushRef="#br0" timeOffset="69887.66">7594 3214 3144 0,'-12'-14'2377'0,"6"4"-297"16,6 4-103-16,0-2 503 15,0 6-279-15,0 2-929 16,0 0-1272-16,0 5 1208 15,0 12-312-15,3 24 217 16,-3 11 15 0,0 10 32-16,0 18-376 15,0-3 392-15,-3-3-519 16,1-2-97-16,1-9-192 16,1-8 112-16,0-6-256 15,6-9-80-15,-3-1 56 16,-3-15-8-16,0-4-304 15,0-6 232-15,0-8-160 16,0-6 40-16,0 0 0 16,0 0 0-16,4-6-9242 15,-4-8 1312 1,-2 1 1113-16,-1-2 5025 0</inkml:trace>
  <inkml:trace contextRef="#ctx1" brushRef="#br0" timeOffset="70250.23">7043 3992 3832 0,'-43'0'2025'0,"17"6"-81"0,22-2 281 16,4 1-249-16,6 1 417 15,21 8-745-15,1 5-192 16,13 2 17-16,20 1-241 15,5-9-80-15,13-4-328 16,10-3-216-16,-89-6-608 0,93 0 761 16,-3 2-169-16,0-1-168 15,-10-1-80-15,-16 0-32 16,-17 0-96-16,-2 0-152 16,-21 0 40-1,-3 0-192-15,-15 0-48 16,2 0-984-16,-5 0-1457 15,1 0-1560-15,-4 0 4137 16,-2 2-14899-16,-14 5 12259 16</inkml:trace>
  <inkml:trace contextRef="#ctx1" brushRef="#br0" timeOffset="71324.67">7082 4561 3296 0,'-8'0'1977'0,"-8"-4"767"0,16-2 73 0,0-2-497 15,5 7-263-15,1 1-761 16,12 1-408-16,-2 17-40 16,-10 22 113-1,-3 9-185-15,-3 6-144 16,-8 11-152-16,8-66-480 0,-16 65 528 16,-6-7-152-16,4-7 0 15,2-4 16-15,5-21-176 16,6-7 32-16,2-13-272 15,3-5 168-15,3-1-15 16,15-25-113-16,8-24-145 16,20-7 49-1,9-17-48-15,-11-4 16 16,-3 1 24-16,3 12 144 16,-5 21-112-16,-12 23 56 15,-3 12 24-15,-8 19-48 16,-8 26 48-16,-8 8 40 15,-1 9 24-15,-12-2-16 16,-2 2 88-16,6-3-184 16,-7-12 201-16,9-1-273 15,3-26 208-15,4-1-72 16,0-11-40 0,6-3 88-16,23-27-88 15,9-13-40-15,12-16-32 16,-7-8 0-16,14-10-25 15,-6 5 25-15,-9 24 169 16,1 23-73-16,-5 15-16 16,-20 20 56-16,-4 30-72 15,-10 19 16-15,-4-2 64 16,-4 6-32-16,-2-13-72 16,0-12-64-1,2-8-169-15,4-9-1911 16,4 2-3145-16,2-11-4065 15,0-4 3881-15,-6-11 4681 0</inkml:trace>
  <inkml:trace contextRef="#ctx1" brushRef="#br0" timeOffset="74028.2">8279 3438 2088 0,'-25'-10'1496'0,"-3"7"1153"16,16-4 399-16,9 7-239 0,3 0-2809 15,7 6 3025 1,20 1-1449-16,23 3-64 15,12-2 105-15,17-1-49 16,25-2-488-16,-104-5-1080 16,114 3 945-16,3 6 31 0,0-7-240 15,8 6-144-15,-6-4-64 16,-8 2 80-16,-20-6-352 16,-14 0 16-16,-29 0-208 15,-6 0-16-15,-18 0 72 16,-8 0-200-1,-13 0-16-15,-3 0 96 16,-3 0-2408-16,-8 7-761 16,-12 2-2336-16,-14 8-2073 15,-24-1 585-15,-17 0 5217 16</inkml:trace>
  <inkml:trace contextRef="#ctx1" brushRef="#br0" timeOffset="74595.34">8323 3556 1392 0,'-20'0'120'0,"8"-4"872"0,8 4 1849 0,2 0 191 15,2 0-3032-15,0 0 0 16,3 0 6778-16,7 4-4754 15,6 8-223 1,9 0-385-16,4 1-336 16,7 5-264-16,-36-18-816 0,46 25 560 15,17-2-40-15,7 7-199 16,4-5-49-16,9 3-72 16,-4 4 88-16,-7-5-288 15,-6 2-128 1,-21 7 312-16,-5 4-360 0,-22-12 88 15,-10 6 192-15,-16 7 32 16,-20-2 8-16,-10 5-168 16,-20-1 144-1,-4 15-136-15,-9-13 24 16,-14 5 240-16,-13 7-80 16,4-5 280-16,4-10 224 15,29-2-208-15,25-21-312 16,12 7-8-16,16-21 32 15,7-1-216-15,12 5 264 16,19-5-56-16,9-4 40 16,38 0-64-16,10-7-16 15,9-9 65 1,10 0 39-16,1-3-240 16,2-9 160-16,-8 4-392 15,-25 4 376-15,-27 0-544 16,-12 6-1073-16,-22 7-1623 15,-12 3-2170-15,-5 0-3672 16,-15-13 841-16,-17-26 6945 16</inkml:trace>
  <inkml:trace contextRef="#ctx1" brushRef="#br0" timeOffset="75208.67">8646 2758 5185 0,'0'0'0'0,"-21"0"1792"0,13 0-520 16,6 12 689-16,-6 16 383 15,-4 20-799-15,-1-4-497 16,6 15-376-16,1-13 288 16,6-9-152-16,0-10-368 15,8-5-104-15,-8-22-336 16,3 20 64-16,10-15 225 0,1-4-330 16,14-17 73-16,10-23-272 15,7 0-80 1,-3-14-88-16,-5-2 336 15,-1 16 104-15,-10-4-16 16,-2 21 8-16,-11 14 24 16,-3 12-16-16,-7 26 176 15,-6 14-112-15,-7 12-112 16,-3-9 72-16,7-4 32 16,1-16-24-16,5-4-152 15,0-9 112-15,13-12-16 16,0-2 96-1,11-16-240-15,1-9 192 16,-4-3-112-16,6-7 0 16,1 16 96-16,-11 5-72 15,9 14 64-15,-10 14 320 16,0 26 161-16,0 7 111 16,-6 4-576-16,3 6-64 15,-2-6-1089 1,-2-2-3784-16,-5 9-5617 15,-8-30 7282-15</inkml:trace>
  <inkml:trace contextRef="#ctx1" brushRef="#br0" timeOffset="76481.87">8487 4891 4464 0,'-10'0'3105'0,"7"-2"-2057"0,3-2 1409 15,3 0-329 1,-3 4-2128-16,10 4 2785 16,1 12-2169-16,-4 12-72 15,-4 0 192-15,0 2-232 16,-3 10 65-16,-2-11-417 16,2-29-152-16,-8 22 128 0,-9 7-136 15,2-6-240-15,-7-8-1289 16,3-6-2584-16,-1 0-2312 15,9-13 992 1,6-20 4001-16</inkml:trace>
  <inkml:trace contextRef="#ctx1" brushRef="#br0" timeOffset="76592.08">8468 4640 4560 0,'-23'-11'3401'0,"12"1"-712"0,6-3-801 0,5 8-1536 0,7 0-776 15,15 4-3009 1,23 1-3368-16,-27 0 4577 16</inkml:trace>
  <inkml:trace contextRef="#ctx1" brushRef="#br0" timeOffset="76794.33">8853 4845 6049 0,'-34'-9'3497'0,"31"-2"-297"0,6 1-1271 16,10 1-897-1,13-5-816-15,31 3-368 16,-1-7-104-16,1 10-1176 16,-17 6-2617-16,1 2-2345 15,-18 10 2762-15</inkml:trace>
  <inkml:trace contextRef="#ctx1" brushRef="#br0" timeOffset="76952.75">8822 4983 5369 0,'-27'0'3056'0,"13"0"-1159"0,14-3-1105 15,8-4-800-15,28-2-480 16,22-6-3681-16,14-5-1072 15,-51 15 4041-15</inkml:trace>
  <inkml:trace contextRef="#ctx1" brushRef="#br0" timeOffset="77163.89">9451 4519 7041 0,'-22'0'3465'0,"1"4"-521"0,6 10 449 15,7 20-1000-15,-1 16-353 16,2 18-784-16,2 12-760 16,10 3-328-16,11 6-240 15,2-7-1384-15,1-12-4657 16,-1 2-5658-16,-18-72 11771 16,8 38-3776-16</inkml:trace>
  <inkml:trace contextRef="#ctx0" brushRef="#br0" timeOffset="79361.75">18886 13489 0</inkml:trace>
  <inkml:trace contextRef="#ctx1" brushRef="#br0" timeOffset="79675.77">10418 3473 1888 0,'-19'-23'2224'0,"9"7"65"15,1 5 880-15,-4 3-113 16,-5 8-1175-16,-1 5-817 16,-2 9-552-16,-9 15 216 15,-10 8-80-15,-7 5 344 16,9 17 73-16,5 4-153 16,-5 6 32-16,8 5-208 15,4 5 144 1,8 3-367-16,13 8-105 15,5-16-24-15,15-11-40 16,10-5-184-16,12-10-32 16,2-17-72-16,1 8 128 15,11-19-552-15,-23-6-368 16,8-3-2337-16,-11-7-4153 16,13-12-3616-16,-16-12 7930 15</inkml:trace>
  <inkml:trace contextRef="#ctx1" brushRef="#br0" timeOffset="80114.1">10972 3865 5569 0,'-2'0'2000'0,"0"-14"-71"15,9 0-97-15,7-1 464 16,-3-5-367-16,-4 7-865 16,-1-4-744-16,-6-11-72 15,0 2 168-15,-5-9-64 16,-4 4-88-16,-6-14 72 16,15 45-336-16,-14-59 249 0,-2 15 87 15,5-2-32-15,-7 29 104 16,4 1-144-16,2 16 112 15,1 9-200 1,-6 30-8-16,-3 15 240 16,-4 22 160-16,3 24 256 15,1 13-39-15,5 7 287 16,2-5 72-16,8-16-640 16,5-11-176-16,15-10-240 15,1-19-192-15,-3-13-88 16,3-7-944-16,-7-22-1841 15,-2-6-2200-15,-7-7-3185 16,-7-25 1305 0,-29-28 5513-16</inkml:trace>
  <inkml:trace contextRef="#ctx1" brushRef="#br0" timeOffset="80280.61">10603 4100 6705 0,'-15'0'4073'0,"2"0"-2121"0,21 2 577 15,5 7-201-15,15 5-1079 16,16 5-961-16,9-3-408 16,8-2-905-1,0 0-4008-15,3-3-3945 16,-3-6 5018-16</inkml:trace>
  <inkml:trace contextRef="#ctx1" brushRef="#br0" timeOffset="80812.81">11389 4175 2728 0,'0'0'0'0,"-12"0"2361"0,9 0-1681 0,3 4 1104 0,-5 14 121 0,-4 9-921 16,1 2-512-16,3 0-16 16,2 0 56-16,1-4 96 15,5-5-320-15,4 3 32 16,-7-23-320-16,13 12 192 16,1-2 8-16,5-9 72 15,4-3-48-15,6-13 1 16,-18-14-89-16,8 4-64 15,-1-8 56-15,-5-5-120 16,-4 12 56-16,-1 11 40 16,-5 5 0-16,-3 10-104 15,-3 10 472 1,0 18-200-16,-5 3 152 0,3 7 16 16,4 6 112-1,4 7-160-15,10-9-40 16,1-16-32-16,4 10 80 15,7-24 25-15,6-2-105 16,6-5 8-16,-10-5 56 16,-1-19-256-16,-1-19-48 15,1-6-128-15,-7-5-440 16,-4 7-1041-16,-9-5-1791 16,-3 2-1993-16,-3 17-417 15,0 19 3050 1,-1 7 1680-16</inkml:trace>
  <inkml:trace contextRef="#ctx1" brushRef="#br0" timeOffset="81042.92">11982 4453 2480 0,'-2'0'1384'0,"1"5"769"0,7 8 783 0,1 5 1169 0,-7 6-344 15,-3 5-1368 1,-15 7-849-16,-21-3-160 16,-2 8-264-16,-14-3-367 15,12-9-465-15,6-18-344 16,37-11 56-16,-21 9-1257 0,8-9-2687 16,8-12-5002-16,13-26 304 15,2 17 7194-15</inkml:trace>
  <inkml:trace contextRef="#ctx1" brushRef="#br0" timeOffset="81576.05">12346 4027 1096 0,'0'0'0'0,"-1"-16"648"0,4-3 760 15,11 5 1113-15,-7 3 879 16,-4 3-215 0,6 8-608-16,-2 0 39 15,-4 8-511-15,5 12-569 16,-5 21-48-16,1 8-239 16,-4-49-1249-16,0 62 1104 0,-8-2-384 15,-7 14-56-15,-1-5-232 16,-3-1-320-16,-2-4-32 15,8-19-136-15,7-7 96 16,2-19-64 0,4-3-168-16,4-16 48 15,7-6-144-15,3-22 56 16,2-13-128-16,7-12 72 16,11 1 8-16,1 15 24 15,-13 2 128-15,6 21 152 16,-1 9 40-16,-10 6-72 15,4 17 24-15,-8 8 152 16,-13 13 192-16,0-3-152 16,-11 7 136-16,-12-10 40 15,-15 3-104-15,-4-11-16 16,5 0-160 0,5-6-48-16,-3-14-224 15,-3-3-536-15,18-9-1776 16,12-9-3346-16,5-23-4960 15,27-24 4689-15,-1 23 5169 16</inkml:trace>
  <inkml:trace contextRef="#ctx1" brushRef="#br0" timeOffset="81861.42">13071 3729 6921 0,'-13'-12'4361'0,"2"-5"-872"0,8 15 375 0,-10 2-1319 0,-9 10-1137 16,-9 31-648-16,-11 21 249 15,-2 8-265-15,2 13 80 16,10 11-272-16,3-3 24 16,11-6 48-1,18-85-624-15,-16 73 417 0,15-1-329 16,7-15-136-16,20-14 24 15,-1 0-601 1,19-14-1551-16,5-9-3153 0,11-10-5762 16,12-8 3210-16,-43-24 6881 15</inkml:trace>
  <inkml:trace contextRef="#ctx1" brushRef="#br0" timeOffset="82428.85">13456 3924 4889 0,'-24'-5'4376'0,"11"0"-2191"0,12-5 912 0,7 6-1401 16,4-10-632-16,15 14-520 16,3 0-88-16,10-4 217 15,2 21 15-15,-5 13-304 16,-14 0 88-16,-5 28 16 16,-16-58-488-16,0 60 392 0,-11 2 192 15,-21-3-80-15,6-2 168 16,-14-9 201-16,15-19 87 15,2-4-608 1,12-12-32-16,6-13-80 16,5-4-88-16,10-12-176 15,17-23-96-15,4-9-72 16,7-22 8-16,4-12-208 16,-2-8 24-16,-16 16-80 15,-10 43 256-15,-10 21 392 16,-8 13-312-16,-13 22 200 15,-14 16 16-15,2 25 160 16,0-2 192 0,10-3-72-16,2-8-280 15,10-9-96-15,18-4-264 16,17-12 32-16,9-3-944 16,3-6-2681-16,16-10-3889 15,-10-11-2048-15,10-29 7178 16</inkml:trace>
  <inkml:trace contextRef="#ctx1" brushRef="#br0" timeOffset="82829.5">14078 3635 3168 0,'0'0'0'0,"-25"-9"4433"0,10 7-2416 0,6-2 1103 0,-9 4-647 15,2 10-673-15,0 10-608 16,0 10 57-16,3 8 71 16,0 6-256-16,5-1-504 15,7-2-384 1,1-41-176-16,3 35 16 0,13 5-344 16,3-12-1080-16,8-5-3057 15,14-5-3297-15,0-12 769 16,-12-23 5369-16</inkml:trace>
  <inkml:trace contextRef="#ctx1" brushRef="#br0" timeOffset="83011.02">14305 3686 4496 0,'-12'0'3913'0,"-12"9"-2368"0,18 8 1055 15,-2 14 1113-15,-5 8-528 16,7 5-1977-16,6-5-768 15,0 0-400-15,0-2-280 16,3-6-1432-16,-3-15-3954 16,0 3-3336-16,0-19 8962 15,3-3-4632-15</inkml:trace>
  <inkml:trace contextRef="#ctx1" brushRef="#br0" timeOffset="83118.87">14236 3377 1280 0,'0'-2'8'0,"14"4"-40"0,5 1-1216 0</inkml:trace>
  <inkml:trace contextRef="#ctx1" brushRef="#br0" timeOffset="83343.48">14534 3488 2840 0,'0'0'0'0,"-3"0"1953"0,1 1-249 0,12 7 1721 16,1 2 183-16,-1 6-767 16,-1 15-905-16,4 11-439 15,-2 12-161-15,-4 13 24 16,-7 2-103-16,-16 5-201 16,-13 0-296-16,29-74-760 15,-35 63 384-15,2-8-120 0,5-10-256 16,-3-22-544-16,2-3-2001 15,2-16-4376 1,1-8-5466-16,7-22 8523 16</inkml:trace>
  <inkml:trace contextRef="#ctx1" brushRef="#br0" timeOffset="84149.93">14868 3779 3424 0,'0'0'0'0,"-16"-13"4377"0,4-5-2488 15,12 8 895-15,0 6 193 16,4 4-905-16,4 0-968 16,6 11-167-16,15 30-97 15,-5 10-48-15,11 16 104 16,-9 8 0 0,-26-75-896-16,16 79 1049 0,-5-7-305 15,-11 7-24-15,-24-15-80 16,-19-5 48-16,-1-11-48 15,-8-2-288-15,8-8-192 16,3-9-232-16,10-14-560 16,5-8-1776-16,7-4-2649 15,16-3-4913-15,6-16 1568 16,7-7 6970-16</inkml:trace>
  <inkml:trace contextRef="#ctx1" brushRef="#br0" timeOffset="84366">15179 4197 9329 0,'-2'0'3017'0,"-7"-12"328"0,9 10 832 0,0-2-1001 16,9 4-1319-16,7 0-1281 15,16 0-488 1,10 0-96-16,5 0-64 15,10 5 24-15,-9-1-1200 16,-8 0-2497-16,-40-4 3745 16,26 6-7346-16,1 0-2480 0,2-5 6562 15</inkml:trace>
  <inkml:trace contextRef="#ctx1" brushRef="#br0" timeOffset="84638.69">15877 3885 7097 0,'-12'-8'3713'0,"-9"-3"-1601"0,20 7 2105 15,1 4-4217-15,0 3 3873 16,0 12-3033-16,9 16-288 15,8 16-168 1,11 2-648-16,8-8 240 16,4 5-80-16,5-5-1504 15,-45-41 1608-15,40 39-4841 0,-5 0-3385 16,-9-18 1937-16,-7-17 4865 16</inkml:trace>
  <inkml:trace contextRef="#ctx1" brushRef="#br0" timeOffset="84876.75">16335 3916 5393 0,'-25'0'4857'0,"12"15"-4313"0,5 18 2120 16,-12 19 1489-16,-10 13-656 16,-10 4-944-16,3 11-729 15,-6-4-256-15,-1 4-1056 16,9-7-520-16,14-10 56 15,4-21-712-15,17-42 664 0,-7 22-2936 16,10-7-3266-16,25-10-4112 16,7-30 3937-1,-14 2 5273-15</inkml:trace>
  <inkml:trace contextRef="#ctx1" brushRef="#br0" timeOffset="85114.05">16603 3664 7833 0,'-5'-5'2529'0,"-17"-17"-737"0,17 15 425 0,-1 1 559 15,-9 6-887 1,-4 15-1545-16,-4 14-264 16,-2 8 576-16,2 12 176 15,3 13-32-15,3-3-288 16,14 0-96-16,3-59-416 15,0 48-136-15,10 7-64 0,11-19-320 16,14-9-2064-16,4-7-3746 16,4-15-3024-16,3-23 5810 15</inkml:trace>
  <inkml:trace contextRef="#ctx1" brushRef="#br0" timeOffset="85331.79">16869 3751 6689 0,'-9'0'4033'0,"-9"3"-3145"0,17 15 1681 0,-6 16 1823 0,-4 0-1087 15,3 17-1704-15,6-1-689 16,2 2-432-16,0-8-688 16,5-8 184-1,-2-7-1433-15,4-7-2871 16,-7-22 4328-16,3 8-8618 0,3-11-32 15,-2-19 7074-15</inkml:trace>
  <inkml:trace contextRef="#ctx1" brushRef="#br0" timeOffset="85485.47">16841 3479 8737 0,'0'0'0'0,"-18"-16"4689"0,15 12-4689 16,6 4 248-16,3 0-408 15,9 4-2112-15,14 12-5218 16,4-1 3746-16</inkml:trace>
  <inkml:trace contextRef="#ctx1" brushRef="#br0" timeOffset="85778.6">17145 3407 5593 0,'0'0'3624'0,"13"-7"-1359"0,10 7 1296 0,7 2-521 0,-4 16-1263 16,9 20-721-16,-1 12-264 15,1 7 200-15,-9 8-247 16,-9 4 143-1,-17-7-72-15,-16 2-48 16,16-64-768-16,-37 57 680 0,-19-8 128 16,6 2-440-16,-9-6-192 15,1-9-168-15,13 1-376 16,9-7-3064-16,16-5-6971 16,12-5-1919-16,8-17 10898 15</inkml:trace>
  <inkml:trace contextRef="#ctx1" brushRef="#br0" timeOffset="86236.98">17618 3581 1912 0,'0'0'0'0,"4"0"1672"0,10 1-535 0,21 28 1727 0,-7 19 169 0,-1 21-377 0,10 28-431 0,-4 12-65 16,-15 9-335-16,-8-1-81 15,-12-3-152-15,-32 8 201 16,-14-5-505-16,48-117-1288 0,-62 86 952 15,-7-10-640-15,-2-21-232 16,20-28-328-16,4-6-3304 16,-4-16-9939-16,1-34 3545 15</inkml:trace>
  <inkml:trace contextRef="#ctx1" brushRef="#br0" timeOffset="87982.61">18419 3293 2120 0,'-24'-21'3417'0,"14"16"-1521"0,9-7 897 16,1 10-417-16,0-6-960 15,9 2-407-15,6 4 279 16,2 2-176-16,12 0-192 16,-2 5 265-1,12 15-465-15,-2 10 0 16,-13 14-232-16,3 10-16 15,-9 14 200-15,-10-8-128 16,-5 2-103-16,-13-5 255 16,-14 5-344-16,-1-7 336 15,-14-12 0-15,10-4-208 16,-6-10-136-16,8-3-104 16,-12-8-24-1,12-13-136-15,0-5-16 16,7-15-160-16,3-12-40 15,2 2 72-15,6-17-232 16,1 4 136-16,3 11 136 16,5 4-56-16,6 5-24 15,9 5 320-15,1 0-320 16,13 5 248-16,-5 2-264 16,17-1-24-16,-2 0 176 15,3 1-8 1,12-1-536-16,-17 0-728 15,-8 3-1817-15,-16 4-2464 16,-10 0-4209-16,-9 9 4457 16,-4-3 4089-16</inkml:trace>
  <inkml:trace contextRef="#ctx1" brushRef="#br0" timeOffset="88357.74">18087 4090 4480 0,'-26'0'4793'0,"10"0"-1232"0,10 2 1648 0,1 3-2152 16,5-5-3057-16,8 2 2865 15,21 1-1625-15,20 0-48 16,24-1-464 0,29-2 176-16,22 0-271 15,14-7-113-15,-138 7-520 0,155-3 624 16,-5 0-344-16,-13 3-112 16,-19-4 0-16,-27 3-288 15,-35 1 280-15,-17 0-264 16,-20 0-128-16,-16 0-936 15,-3 0 1168-15,-10 0-7538 16,-4 0-1736-16,-8 0-896 16,-28-4 8202-1</inkml:trace>
  <inkml:trace contextRef="#ctx1" brushRef="#br0" timeOffset="89334.4">18292 4309 4312 0,'0'0'0'0,"-16"-15"6210"0,5-2-3442 0,9 3 881 16,12-1-1288-16,4 1-945 15,10 10-232 1,13 4-352-16,2 17-23 15,-2 19-249-15,3 3 80 16,-13 25-64-16,-27-64-576 0,32 67 672 16,-17 9-184-16,-12 6 24 15,-29 1-8-15,-11 1-56 16,-14-7 105-16,-2-11-97 16,-3-12-248-16,16-12 16 15,0-28-96-15,4-4 40 16,9-10-160-16,1-15-16 15,4-17-208 1,1-5 56-16,8-16-144 16,2-1 168-16,11 7-112 15,10 8 16-15,9 4 264 16,18 9-232-16,1 8-17 16,9 1-735-16,9 6-1328 15,6 3-1617-15,-4 4-2320 16,-2-1-2561-16,2 5 3969 15,-34-8 3753-15</inkml:trace>
  <inkml:trace contextRef="#ctx1" brushRef="#br0" timeOffset="90423.15">18589 4578 3200 0,'0'0'0'0,"-29"-7"6057"0,15-6-4752 0,14 11 1407 16,3-8-647-16,5 6-1001 15,9-2-240 1,11 6-120-16,12 0 40 15,-2 3 393-15,2 9-17 16,2 4-176-16,-42-16-944 16,29 19 504-16,-11 1 152 0,-4 6-239 15,-8-8 7-15,-2-4 72 16,-4 0 0-16,0-8 32 16,-2-2-272-16,0-2 24 15,1-2-40 1,-1 0 0-16,-3-2-96 15,2-6 8-15,3-1-160 16,-3 9 120-16,1-7-32 16,-1 0-88-16,3 0 24 15,0 6 48-15,0-3 16 16,0 4-80-16,0-5 56 16,0 2-224-16,0 0 200 15,0 3-32-15,0 0 0 16,0-4 32-16,0 1-88 15,3 3-80 1,-3 0 136-16,4 0-136 16,0 0 72-16,-4 0 64 15,0 0 0-15,4 0-3281 16,-4-3 1249-16,3 3-2961 16,0 0-1088-16,-3-3-729 15,0 1 4426-15,0-4 1368 16</inkml:trace>
  <inkml:trace contextRef="#ctx1" brushRef="#br0" timeOffset="91015.15">18797 4340 3176 0,'-1'0'1729'0,"-7"-8"3440"0,6-2-624 0,2 7 496 15,0 3-5041-15,0 0 0 16,0 7 7177 0,0 7-5864-16,0 17-281 15,-8 13-64-15,-2 26-48 16,-4-8 0-16,14-62-920 0,-14 66 496 16,4-5-215-16,8-5-281 15,2-8 0-15,10-11 0 16,8-5 0-16,-4-8 0 15,4-4 0-15,12-10 0 16,-4-7 0-16,0-18 0 16,9-14 0-16,-16-6 0 15,0-16 0 1,-3-3 0-16,-9-16 0 16,9 1-33-16,-7 3-175 15,-5 22 192-15,4 31-168 16,-8 8 176-16,0 15-280 15,-5 19 168-15,2 8 272 16,-1 10-104-16,0-1-184 16,4-8 120-16,0 2-48 15,9 0 176 1,6-20-240-16,-2 4-64 16,3-5 320-16,0-10-408 15,3-6 200-15,-3-10 80 16,2-7-72-16,1-6-48 15,2-14-472-15,4-5-448 16,4-7-889-16,-6 11-919 16,-4 10-1665-16,-10 0-2449 15,-5 12-2360-15,-1 7 6330 16,-3 2 1936 0</inkml:trace>
  <inkml:trace contextRef="#ctx1" brushRef="#br0" timeOffset="91221.72">19380 4764 3912 0,'-10'8'5001'0,"4"7"-2528"0,6 5 2968 15,-2 5-1656-15,-4 8-1857 16,-6 1-1007 0,3 6-321-16,-4-11-192 15,-5-10-280-15,2 1-136 16,-1-14-456-16,0-2-1321 15,17-4 1785-15,-20-17-4353 0,4-19-3072 16,-7-19-521-16,5-34 5338 16</inkml:trace>
  <inkml:trace contextRef="#ctx1" brushRef="#br0" timeOffset="91377.59">19320 4428 5297 0,'-6'0'5257'0,"1"0"-1825"0,5 2-511 15,8 4-1777-15,5 9-1240 16,0-2-2336-16,17 2-6546 16,10 0 2441-16</inkml:trace>
  <inkml:trace contextRef="#ctx1" brushRef="#br0" timeOffset="93311.34">20063 3810 1456 0,'0'-4'1656'0,"-3"-6"865"15,3-9 919-15,-2 1-367 16,-1-1-728-16,-4-3-753 16,1-7-480-16,-2-8-416 15,-2-4 32-15,-1 1 153 16,-3-4-361-16,-1-4 240 15,15 48-760-15,-11-31 848 0,-10 11-112 16,7 7 8-16,1 9-183 16,0 5-241-1,-1 16-120-15,-4 27 96 16,0 15-88-16,4 19 408 16,-4 7-120-16,2 13 296 15,-1 8-152-15,2 2-240 16,4-16-56-16,1-7 249 15,7-11-441-15,-2-11 88 16,4-13-264-16,1 0-8 16,0-8 88-16,6-16-224 15,2-2-512-15,5-15-809 16,-3-3-1247 0,2-5-1337-16,3-11-1889 15,-2-16-2135-15,-13-13 3488 16,-16-33 3465-1</inkml:trace>
  <inkml:trace contextRef="#ctx1" brushRef="#br0" timeOffset="93481.46">19641 4155 2320 0,'-14'-2'3945'0,"-2"-2"-648"0,14 4 487 16,2 0-3784 0,8-4 4441-16,8 4-3905 15,23 0-456-15,12 0-144 16,10 4-344-16,0 5-2560 15,6 3-3698-15,15-4 345 16,-82-8 6321-16,61 1-1968 0</inkml:trace>
  <inkml:trace contextRef="#ctx1" brushRef="#br0" timeOffset="94401.73">20320 4248 1976 0,'-18'-29'5505'0,"10"9"-576"0,1-4-392 0,4 2-1128 16,2 9-1089-16,1 2-887 15,3 7-345-15,0 4-160 16,-3 4-160-16,0 11-48 16,-3 15-151-16,3-30-569 15,-11 45 344-15,3-1 112 0,6 7-128 16,2 1-344-16,10-18 64 15,2 5-48-15,3-14 184 16,12-5-312 0,-12-6 120-16,9-8 168 15,3-8-232-15,0-15 216 16,-9-14-248-16,4-6 184 16,-6-1-248-16,0-10 112 15,-6 5 88-15,0-11-248 16,1 24 24-16,-5 16-40 15,-6 9 128-15,0 5 104 16,-3 20-328 0,0 22 448-16,-2-2-32 0,3 4-80 15,2-5-32 1,13-8 176-16,2 7-176 16,2-17-144-16,-1 1 280 15,8-12-192-15,4-4 232 16,-14-6-288-16,5-9 96 15,7-21-256-15,-7 4-753 16,5-11-1735-16,-6-2-2273 16,-4 14-3289-16,-7 5-504 15,-7 9 7458 1,-2 6 680-16</inkml:trace>
  <inkml:trace contextRef="#ctx1" brushRef="#br0" timeOffset="94598.48">20932 4396 3440 0,'-3'1'3705'0,"-3"9"-912"0,6 3 2120 0,0 6-792 15,0 11-1673-15,-7 5-1064 16,-10 7-287-16,-11-7-33 16,-10 8-552-1,14-8-560-15,-5-10-592 16,13-10-1969-16,16-15 2609 0,-10 4-5577 15,9-7-3425-15,7-23 2625 16,7-18 5161-16</inkml:trace>
  <inkml:trace contextRef="#ctx1" brushRef="#br0" timeOffset="95013.72">21215 4021 4913 0,'-2'0'2928'0,"-11"-4"2481"0,13 8-2712 15,8 13 1504-15,-8 16-1073 16,0 12-1191-16,0 8-337 16,-14 8-512-16,-2-4-151 15,-5-2-561-15,0 10-464 16,-5-14 128-16,26-51-40 16,-21 57-104-16,10-30-136 0,-2-8-16 15,9-13-192 1,2-6 63-16,2-9-135 15,13-17 104-15,6-14 64 16,20-6 40-16,-3 20 176 16,3-3 160-16,-5 15-208 15,-4 7 384-15,5 3-120 16,-7 8 232-16,-16 10 328 16,-8 3-304-16,-4 15 216 15,-12-1-95 1,-12-2-113-16,-14-3 96 15,-2-3-200-15,-4-4-208 16,0-9 0-16,3-5-592 16,16-5-1393-16,10-12-1567 15,12-4-3594-15,16-13-3640 16,35-2 6209-16,-17 9 3497 16</inkml:trace>
  <inkml:trace contextRef="#ctx1" brushRef="#br0" timeOffset="95378.1">22098 3591 7017 0,'-8'-5'4025'0,"2"-15"-2193"0,6 14 1913 15,-2 0 8-15,-3 6-1937 16,1 2-832 0,-12 13 313-16,-5 28-473 15,-21 2 216-15,-4 19 80 16,-4 10-319-16,5-4 31 16,45-70-832-16,-39 74 688 0,12 6-256 15,-2-11-128-15,20-4-240 16,7-16-128-16,15 0-64 15,14-10-496-15,12-10-1185 16,14-13-1431-16,-10-11-2946 16,15-20-4016-1,-12-26 3105-15,-6-11 5881 16</inkml:trace>
  <inkml:trace contextRef="#ctx1" brushRef="#br0" timeOffset="95810.1">22231 3679 6929 0,'0'0'0'0,"-16"0"7330"0,15 0-5914 0,14 0 968 0,1 12 1209 0,17 17-2177 15,-12 5-383 1,19 22 327-16,-9 9-240 16,-11 7-264-16,-15 2-392 15,-13-1-39-15,10-73-425 16,-27 71 368-16,-7-8-128 0,2-18 8 15,7-16-176-15,10-17-16 16,9-7 232 0,4-8-232-16,9-26-248 15,9 0-48-15,21-31-72 16,9-16-328-16,-3-20-209 16,14-14 161-16,-19 17 400 15,-3 31 312-15,-20 35-16 16,-10 16 40-16,-5 11 64 15,-8 6 216-15,-8 36-96 16,-4 3 224-16,-1 11-15 16,4-9-193-16,7 6 272 15,9-13-584-15,4-1 200 16,6-8-256 0,11 1-833-16,8-11-1815 15,-10-6-3930-15,11 0-4952 16,6-10 5993-16,-19-5 4577 0</inkml:trace>
  <inkml:trace contextRef="#ctx1" brushRef="#br0" timeOffset="96043.79">22785 4097 4120 0,'-2'0'2161'0,"-4"8"2352"0,6 9-328 0,3 15 1072 15,-3-2-2088-15,-2 15-1361 16,-6-2-784-16,-6-4-328 16,-5 3-368-16,-2-13-272 15,-5-2-264-15,4-15-1152 16,22-12 1360-16,-21 12-3001 0,3-17-3640 16,12-21-4401-16,-1-30 7025 15,7 21 2977-15</inkml:trace>
  <inkml:trace contextRef="#ctx1" brushRef="#br0" timeOffset="96193.19">22798 3877 6001 0,'-10'0'5393'0,"-6"-7"-2897"16,16 3-711-16,0 4-1785 16,0-4 56-16,13 4-5345 15,3 0-2681-15,3-2 5506 16</inkml:trace>
  <inkml:trace contextRef="#ctx1" brushRef="#br0" timeOffset="96450.02">23075 3526 4184 0,'0'0'0'0,"0"0"0"0,11 3 9810 0,15 16-5689 0,1 19-1000 15,4 8-1361 1,10 45 513-16,-18-25-825 16,6 31-71-16,-13 7-1 15,-3-4-520-15,-13-6-408 16,0-94-448-16,-28 89 328 0,-2-15-32 16,-23-9 40-16,2-11-584 15,-1-22-264-15,1-8-2088 16,-10-13-3354-16,-5-15-8345 15,-7-22 7106-15,53 8 6273 16</inkml:trace>
  <inkml:trace contextRef="#ctx0" brushRef="#br0" timeOffset="97885.65">26589 15122 0,'0'0'0</inkml:trace>
  <inkml:trace contextRef="#ctx1" brushRef="#br0" timeOffset="97539.48">18424 5239 8881 0,'-42'4'5938'0,"37"2"-3978"16,8-3 1137-16,13 8-1097 15,36-1-584-15,20 1-351 16,32-6 263-16,32-1-40 16,15-4-312-16,3 0-119 15,-6 0-177-15,-25-4-96 16,-28 4-144-1,-37 0-104-15,-18 0 48 16,-21 4-216-16,-9-2 24 16,-4-2-312-16,-6 0 120 15,0 0 0-15,0-9-9410 16,3-16-5881-16,-4-13 8530 16,-6 33 6761-16</inkml:trace>
  <inkml:trace contextRef="#ctx1" brushRef="#br0" timeOffset="103341.43">26224 2851 664 0,'-82'-10'80'0,"47"6"208"15,19 1 728-15,4 3 400 16,3-7 145-16,6 7 455 16,1 0 280-16,2-4-415 15,6 4-121-15,12 0 505 16,1-2-337-16,20-2-752 15,18 1 209 1,12-4-97-16,24 1-328 0,17-2-112 16,18 3-384-1,-17-1-311-15,94-3 7 16,-42 3-352-16,-42-3 31 16,66-10 73-16,-57 13 112 15,-46-3 32-15,4-1-56 16,-14 5 16-16,-18-5-8 15,-14 2 88-15,-25 8 161 16,-1 0-129-16,-13-2 96 16,1 2 112-16,-4 2-24 15,0 10-72-15,-5-4 112 16,0 11-88 0,-1 11-352-16,-1 19 616 15,6 8-312-15,-6 21 112 16,6 10 328-16,1 10-200 15,0 25-120-15,8 19 177 16,1-8-113-16,-1 10 0 16,-1-2-136-16,6-8 88 15,-7-5-216-15,-3-10 160 16,2-10 40 0,1-3-48-16,-2-8 56 15,-4-16-16-15,0-14-152 16,0-8 0-16,0-11-80 15,0-7 160-15,6-12-144 16,-3-5 208-16,0-6-400 16,4-8 225-16,-4 2-145 15,5-6 0-15,-2 1 0 16,4-3 0-16,-10 4 0 16,6-6 0-1,-2 1 0-15,-1 1 0 16,0-1 0-16,5 2 0 15,-1-6 0-15,4 4 0 16,8 2 0-16,-3-4 0 16,19 1 0-16,4 2 0 15,12-3 0-15,5-2 0 16,15 3-217-16,11-3-7 16,14 0 408-16,7 0-320 15,15 0 72 1,15 2 16-16,21-2-248 15,4 5 256-15,18-4 8 16,12 0-152-16,6 3 160 16,9 4-80-16,11-3 72 15,-6-4-48-15,2 4 312 16,-22 1-88-16,-5 2-88 16,-16-2 72-16,-7 1-104 15,-19-4 16-15,-6-2 32 16,-13 2-88-16,-5-1 96 15,-13 1-64 1,-12 2-136-16,-4 0 56 16,-5-4 136-16,-6 5-216 15,-17-2 280-15,-19 2-200 16,3 2 24-16,-17-7-40 16,-3 3-224-16,-5-1-488 15,-3-1-504-15,-6-2-1265 16,-10 0 2561-16,0-2-12506 15,-8-10 575-15,-21-2 10115 16,8-3 1088-16</inkml:trace>
  <inkml:trace contextRef="#ctx1" brushRef="#br0" timeOffset="105872.57">22305 2437 1816 0,'-24'-3'992'0,"16"3"360"16,3 0 841-16,4 0-601 15,-1 0-336-15,2 0-1256 16,7 7 2465-16,18-1-857 16,2 1 1-16,14 3 199 15,24-5-344-15,4-5-175 16,0 1-169-16,0 3-256 16,7 0-184-16,-1-2 80 15,10 12-199 1,2-8-49-16,6 2 48 15,9 1-120-15,4-3 48 16,10-5-144-16,9 4-64 16,13 0 72-16,1-5-40 15,2 9-240-15,12 0 168 16,4 0 80-16,0-2-120 16,24 1-144-16,-1-3-104 15,1-4-72 1,13-1 0-16,-1-3 504 15,-9 0-560-15,2 0-40 16,5 3 32-16,-16 0-8 16,0 0 0-16,-10-2 272 15,-8 2-128-15,-3 0-176 16,-5 0 256-16,-11-5-96 16,-12 1-40-16,-3 4 184 15,-14-10 104-15,-13 5-96 16,-9-3-16-16,-12 4 32 15,-6-2-48 1,-22 6 200-16,20-6-288 16,-15 6 200-16,-8-4-128 15,-5 2 48-15,-7 2 144 16,-3 0-216-16,6 0 88 16,4 0-80-16,-2 0-96 15,-2 0 385-15,3 2-345 16,1 3-25-16,-1-1 33 15,-4 1 217 1,0-4-89-16,-7 0 16 16,-13 3-56-16,4 2 48 15,-2-6-88-15,2 0 56 16,-9-3 48-16,3 3-176 16,-6 0 16-16,0-4 16 15,-2 4 96-15,-1 0-224 16,-3 0-168-16,0-4-689 15,6 0-1351-15,-6 4 2352 16,0 0 0-16,-1 0-18644 16,-7 9 12731-1,-20 0 5457-15</inkml:trace>
  <inkml:trace contextRef="#ctx1" brushRef="#br0" timeOffset="107228.23">18337 5448 1520 0,'0'0'816'0,"10"0"-248"16,15-5 1024-16,23-9 1921 15,10 1-792-15,30-2-561 16,21 0-95-16,21 3-169 16,26-6-288-16,25 2-167 15,23-1-489-15,16 0-88 16,-220 17-864-16,242-17 768 0,11-3-64 15,22 0-255-15,7 4-201 16,5-9-16-16,-8 5 104 16,-5 0 176-1,-11 6-144-15,-9 8 16 16,-20-5-16-16,-11 1 168 16,-24-2-104-16,-29-2-288 15,-34 4 392-15,-25 2-191 16,-34 6 215-16,-29 2-208 15,-19 0-56-15,-8 0 24 16,-15-6 8-16,-6 6-328 16,0 0 0-16,0 0 0 15,-1 1 960 1,-1-1-936-16,0 0-168 16,2 0 144-16,0 0 0 15,0 0 0-15,0 0 0 16,4 0-8538-16,15 0 1233 15,19 2-4362-15,4 8 9387 16,-42-7 1304-16</inkml:trace>
  <inkml:trace contextRef="#ctx0" brushRef="#br0" timeOffset="112341.99">16630 14235 0,'0'0'0,"0"0"16</inkml:trace>
  <inkml:trace contextRef="#ctx1" brushRef="#br0" timeOffset="112051.98">6695 6327 704 0,'-9'3'128'0,"2"-3"648"0,4 0 840 15,-2-5 737-15,5 4-201 16,-1-3 337-16,1 4-273 15,3-5 9-15,-3 5-2225 16,0 0 0-16,14 0 4777 16,-4 2-3537-16,8 5-128 15,19-6-256 1,1 4 57-16,17-5-161 16,6 0 120-16,11 0-416 15,-2-3-176-15,9-3 32 16,-9 0 8-16,4-4-232 15,-21 2 88-15,3 2-224 16,-16 2 128-16,-22 0-24 16,-2 4-80-16,-13 3-344 15,0-3-920-15,-3 0 1288 16,-4 0-8634 0,-4-4-896-16,-12-21 3329 15,-12-6 5353-15</inkml:trace>
  <inkml:trace contextRef="#ctx1" brushRef="#br0" timeOffset="112338.4">7117 5914 3840 0,'0'0'0'0,"-27"0"3777"0,24 0-256 16,3 4-825-1,6 6 601-15,9 5-776 16,1 11-833-16,3 12-152 15,-3 12-255-15,2 19-305 16,-9 13-408-16,-9 11 96 16,0-93-664-16,0 92 664 0,-3-3-136 15,1-7-200-15,-1-13-376 16,10-8 56-16,4-20-96 16,2-15-584-16,4-6-1536 15,3-6-2665 1,4-10-5745-16,1-27 2008 15,-18 2 7842-15</inkml:trace>
  <inkml:trace contextRef="#ctx1" brushRef="#br0" timeOffset="115670.7">22469 2464 2000 0,'-50'-6'1264'0,"29"-2"729"0,10 2 759 16,5-1-975-16,1 7 31 16,2-7-336-16,3 3-103 15,4 4-41-15,9-2-96 16,6 2 48-16,20 1-79 16,3 4-97-16,1 2 40 15,16 5-80-15,12-2-215 16,17 0-113-1,15-1-72-15,17-2-176 16,10 3 16-16,3 3-136 16,10-3-16-16,11-3-168 15,1-2 32-15,9 3-104 16,8-4 144-16,1-3-80 16,0-1-96-16,2 2 40 15,3-2-144-15,0-3-64 16,-2-1 96-1,-5 0 112-15,-16 0-24 16,-1 2-272-16,-2-2 80 16,-14 2-144-16,-4-10-32 15,-3 10 32-15,1-3 200 16,-9 2-224-16,-11 1 40 16,-6-2 24-16,-3 1 64 15,-7 3 72-15,-11 0-88 16,-1-2-32-16,-11 2 152 15,-7 5-48 1,-3-5 152-16,-2 0-248 16,-7 0 224-16,-3 0 56 15,-4 0-80-15,-7-5 8 16,3 5-104-16,1 0 160 16,-6 0-32-16,-1 0-8 15,3 0-24-15,-3 0-32 16,0 0-16-16,-11 0 0 15,14 0 40-15,-5 0 48 16,-9 0 0 0,4 0-24-16,-14 0-40 15,3 0-24-15,2 0 88 16,7 0-144-16,0 0 72 16,1 0 0-16,-8 5 40 15,3-4-96-15,-3 2 40 16,5 2 136-16,-12 0-128 15,-1 0-8-15,-2-1 96 16,-3-2-24-16,-8 1-16 16,3-2-56-1,-3 0-64-15,0 0 128 16,0-1-40-16,0 0 0 16,-1 0 184-16,-14 4-176 15,1-4 48-15,-2 1 104 16,-23 2-160-16,-1-1-16 15,-11 2 144-15,-15 0-144 16,-9-4 0-16,-20 2 32 16,-4-2-48-1,-9 0 0-15,-9 0 24 0,-16 2-96 16,-14 0 184 0,-19 1-32-16,-13 6 120 15,-19-6 152-15,-4 5-256 16,-13-4-168-16,-9-4-112 15,-7 0 120-15,-11 0 96 16,7 0-48-16,4 0-256 16,9 0 376-16,3 0-152 15,12-3 56-15,12 1 24 16,-1 2 32 0,20 0 96-16,10 1 0 15,12-1-248-15,15 1 256 16,15 2-264-16,15-3 128 15,11 0 0-15,13 0-8 16,10 3 64-16,5 0-24 16,10-3 16-16,-4 7-104 15,3 0 88-15,7 2 128 32,-3-4-128-32,0 1-112 0,10 1 136 15,7-3-72-15,2-1 80 16,10-3 48-16,-7 5-56 15,21-5-160-15,-6 1 112 16,4-1 80-16,8 0-96 16,-6 0 104-16,3 0-120 15,3 0 184-15,-2-4-48 16,2 4-112-16,2-2 72 16,-3 2-80-16,3-3 120 15,3-1-112-15,1 4 16 16,-3 0 88-1,5 0-104-15,0 0 0 16,0 0 0-16,0 0 0 16,0 0 0-16,0-3 104 15,8 3-96-15,2 0 8 16,-3 0-16-16,5 2 96 16,4-1-160-16,-1 2 128 15,14-2-8-15,1 0 0 16,4 2-104-16,4 1 32 15,6-3 56 1,9-1-80-16,9 1 80 16,7 2-56-16,0-1 120 15,10 1-104-15,1-3-56 16,10 0 72-16,16 0-16 16,14 0 209-16,-1 0-242 15,6 0-7 1,1 0 169-16,16-4-250 0,-1 4 194 15,8 0-130 1,2 0 49-16,6-4 16 16,-6 4 8-16,4-2 41 15,9-2-146-15,1-1-55 16,2-6 32 0,-2 11-56-16,-5-10 376 0,-46 7-408 15,39-1 136-15,-1-3-176 16,-11 2-16-16,-6 1 144 15,-10 1-88 1,-3-5-64-16,-13-4 240 16,-8 5-104-16,-11 4 96 15,0-3-64-15,-9-2-96 16,-4 2 184-16,-4 2-224 16,-9 2 416-16,-2-2-280 15,-6 2 48-15,-12 2 64 16,1-4-24-16,-2 4 16 15,-3 0 16-15,-1 0 104 16,-14 0-200-16,1-5 256 16,1 5-128-1,2 0 0-15,-10 5-64 16,7-10-16-16,0 5-8 16,-4 2 208-16,-3-2-264 15,10 4 8-15,-14 0 160 16,6-3-80-16,-5-1 8 15,-2 4 136-15,8-4-192 16,-7 0 48-16,-1 0 24 16,12 0-8-1,-7 0 32-15,-1 0-88 16,6 1 48-16,-3-1 0 16,6 1 48-16,-11-1-112 15,8 3 88-15,2-3-112 16,-7 0 88-16,0 0 0 15,-3-4 128-15,0 4-128 16,2 0-24-16,3-2-112 16,-5 2 200-16,2-4-104 15,-2 4 144-15,0 0-216 16,-7 0 88 0,1 0-8-16,-7 0 80 15,0 0-64-15,-3 0 32 16,0 0-48-16,4 0 40 15,-4 0-16-15,0 0 0 16,0 0 0-16,0 0 0 16,0 0 0-16,0 0 0 15,4 0-3529-15,-4 0 3529 16,0 4-8025-16,-4-1 1439 16,-13 14-359-1,-24-7 5817-15,-14-13 928 16</inkml:trace>
  <inkml:trace contextRef="#ctx1" brushRef="#br0" timeOffset="118199.47">26115 2650 2456 0,'-29'-8'1592'0,"-13"1"-1552"0,24 3 456 16,15 4 1121-16,3 0-1617 15,8-3 2200-15,21 1-511 16,13-2 47-16,17-8-200 16,21 0-127-16,28-5-73 15,17-10-56-15,-125 27-1280 0,141-19 856 16,32-6-223-16,12 4-161 16,4 6-208-16,0 2 32 15,-17 2 152-15,-21 2 80 16,-20 9-16-1,-12-7-72-15,-29 7-256 16,-39-4 72-16,-20 4-88 16,-23 0 104-16,-8 0-272 15,-28 1 344-15,-28 4-424 16,-27 1-200-16,-36 2 168 16,-14 1-136-16,-21-2 112 15,-21-3-24 1,-14 4 248-16,0 3 264 0,11-6-32 15,16-5-8 1,38 0-7-16,34-3-121 16,40-4 0-16,22 1-112 15,20-3-112-15,27 1-312 16,27-13 223-16,47 1 17 16,21-4-200-16,43-9 8 15,25 9-56-15,7 4 24 16,0 6 240-16,-19-3 192 15,-27 12-120-15,-32 1 64 16,-38 5-8 0,-44 6 16-16,-19-2-120 15,-37 2 40-15,-41 7-160 16,-30 7 136-16,-27-7-104 16,-22 4-16-16,-22 2 40 15,35-8 344-15,-102 6 304 16,48-9 96-16,28-3-224 15,60-1-72-15,4-5-47 16,45-5-41-16,40-1-272 16,14-4-128-16,43-2-9 15,35-15-23 1,23 8 32-16,35-1-120 16,28 0-40-16,13 6-64 15,-7 0 240-15,-8 8 0 16,-17 6 256-16,-33 0 24 15,-30 4-120-15,-35 7 16 16,-44-4-48-16,-7-3 8 16,-43 4-224-1,-34 7-104-15,-33-3 280 0,-32 0-48 16,-14-2 24 0,-14 5 288-16,-12-5 224 15,-6 0 56-15,20 4 112 16,30-13-64-16,50-1-456 15,57-6 136-15,26-3-392 16,44-5-168-16,36-2 152 16,45-3-104-16,38-9-104 15,27-3-32-15,20 7 56 16,10 10 48-16,-12 0 232 16,-23 11 240-1,-31 3-72-15,-20 0-40 16,-25 3 80-16,-37 5-80 15,-39-2-88-15,-24-5 8 16,-11 10 208-16,-42 1-240 16,-30 3 88-16,-26 0-16 15,-14-1-200-15,-15 2 64 16,-11-2 56-16,3-1 360 16,33-11-208-1,41 3 64-15,38-5-48 16,22 3-184-16,14-3-360 15,44-8 24-15,33 0 208 16,35-8 0-16,32 8 224 16,18-10 80-16,6 9-16 15,-4 3-56-15,-18-3-8 16,-26 3-32-16,-19 2 40 16,-47 3-24-16,-16-7 64 15,-36 8-1305 1,-9 0-4440-16,-32 0-3689 15,-36 3 6866-15,28-9 2424 0</inkml:trace>
  <inkml:trace contextRef="#ctx1" brushRef="#br0" timeOffset="121699.03">28681 2032 848 0,'-5'-27'1376'0,"-1"1"848"0,4 1 1473 16,2 3-872-16,0 5-649 16,-5 8-327-16,-1-2-513 15,-7 11-296-15,-3 0-232 16,-18 6 65-16,-14 13 87 16,-11 11 160-1,59-30-1120-15,-80 41 1072 0,-10 1 225 16,-3 14-97-16,1 7-48 15,-1 3-160-15,18 0-536 16,14-7-32-16,10-6-424 16,17-8 256-16,4-11-320 15,14-6-664-15,6-7-968 16,8-12-1425-16,2-9 3121 16,7-4-10698-16,-1-22 3576 15,5-24 2994 1,-7-17 3712-16</inkml:trace>
  <inkml:trace contextRef="#ctx1" brushRef="#br0" timeOffset="121980.53">27834 1859 1800 0,'0'0'0'0,"-6"-28"2776"0,4 11 385 0,12 11 544 0,4 1-1008 0,1 5-961 15,4 11 464-15,18 27-383 16,-10 10-1-16,24 28-224 15,4 8-303 1,4-1-289-16,-59-83-1000 16,60 90 832-16,-6 4-192 0,2-20-64 15,-14 0-15-15,11-15-393 16,-24-4 272-16,9-29-200 16,-22 1-56-16,-6-9-56 15,-4-13-40-15,-2-4-272 16,-4-5-208-16,0-2-1001 15,0-9-1607 1,3-9-2649-16,-3 8-5490 16,0-3 3730-16,-2-2 7137 0</inkml:trace>
  <inkml:trace contextRef="#ctx1" brushRef="#br0" timeOffset="127344.49">25176 2559 984 0,'-13'0'88'0,"-3"0"24"16,10 0 640-16,-2 0 344 15,-2 0-352-15,4 0-168 16,0 2-39-16,-1 5 71 15,-7 1 88-15,-4 0 80 16,-3 0 104-16,-1 2-184 16,22-10-696-16,-26 5 1017 0,-11 3-17 15,7-1-40 1,-10-2-48-16,3-2 8 16,5-3 17-16,8-7-97 15,3 0-152-15,13-7-144 16,1-6-336-16,7-6-80 15,13-12-104-15,22-2 0 16,28-2-176-16,8 2 56 16,12 1-88-1,7 4 168-15,-5 6 56 16,-3 25 216-16,-28 4-8 16,-6 9 304-16,-22 7 40 15,-23 4 24-15,-11 9 305 16,-26 11-193-16,-30-6-232 15,-10-5-144-15,-6 3-256 16,-10-11 560-16,-6-7 176 16,11-12-47-16,13 2-145 15,27-14-160-15,15-11-272 16,22-9-216-16,17-6-360 16,46-3-136-1,12-15-169-15,23 14-159 16,0-2 80-16,3 8 544 15,-8 15 296-15,-7 12-112 16,-26 7-24-16,-7 11 48 16,-20 7 8-16,-18 19 72 15,-15 2 104-15,-29-4 120 16,-18 8 48-16,-9-8-24 16,-13 9-80-1,0-24 185-15,0 1 183 16,8-7-160-16,19-10-128 15,17-4-144-15,12-11-184 16,15-3-88-16,14-15-264 16,25-5 16-16,25-5-152 15,11 4-9-15,2 8 81 16,9 0 224-16,-2-1 192 16,-14 12-56-16,-4 12 64 15,-18 7 32 1,-30 8-160-16,8 9 112 15,-27 4 224-15,-14 6-88 16,-17-11 96-16,-12 16 129 16,5-5-281-16,-19-8 216 15,5 3-336-15,9-9 312 16,7-2-160-16,12-9-128 16,14-5 24-1,10 0-48-15,4 0-128 16,6-10-104-16,13 2-17 0,3-7-127 15,7 3 40 1,-5-6 64-16,0 5 208 16,-7 11 136-16,-4-9-72 15,-7 3 56-15,-3 8 24 16,-13-2-136-16,-17-1 240 16,-25 3-192-16,14 0 8 15,-22 4-8-15,-38 5 48 16,3-1 56-16,-19 8-16 15,-19 1-8 1,27-3-24-16,-44 7 48 16,-15-1-40-16,3 4 96 15,-2-9-88-15,13 0 48 16,5-7 8-16,25-8 40 16,9-3-168-16,6-4-40 15,-1 2 128-15,8-3 136 16,10 8-8-16,9-7-72 15,17 7-136-15,17-3 168 16,8 3-72 0,17 0 88-16,13 0-64 15,11 0-72-15,16-3-176 16,11 3 224-16,25 0 128 16,18-6 0-16,15 3 57 15,16-5-57-15,24-4 96 16,13 0 56-16,13 2-24 15,22-1-80-15,22 1-64 16,8 0-96-16,12 5-40 16,6 0 120-16,-1 5-104 15,-5 2-224 1,-21 6 32-16,-24 1-96 16,-19-4 472-16,-29 1-232 15,-24-4-24-15,-29 1 16 16,-26-3 200-16,-22 0-80 15,-18 1 160-15,-3 2 0 16,-5-2 72-16,-27 3-152 16,-11 1-256-16,-10 1 184 15,-16 3-216 1,-2-2 168-16,-12 5-176 16,-18 3-296-16,-14-1 240 15,-19-1 0-15,-18 4 128 16,-26-6 128-16,-10 3 8 15,-7-3 24-15,-1 6-8 16,16-11 80-16,20-1 16 16,24 1-168-16,25-6 16 15,29 0-136-15,18 1-32 16,21-1 136 0,14 0-88-16,16-2-8 15,11-2-184-15,26-6 88 16,21 1 192-16,42-8-32 15,30-7 88-15,35 5-88 16,22 0-48-16,12 5 64 16,14 2-152-16,-3 4 112 15,-2 2-16-15,-8 7 16 16,-26-1-184-16,-27 0 56 16,-13-4 56-1,-22-2 296-15,-27 0-72 16,-33 1-128-16,-18 5 96 15,-21 0-88-15,-4 0 240 16,-28-3-224-16,-38 6-200 16,-33 7-216-16,-22 0 304 15,-16 4 56-15,-18-7 144 16,-21 8-8-16,-14 5-72 16,-11 1-40-1,46-6 64-15,-89 10 240 16,105-10-272-16,-30 5-216 15,23 3 80-15,22-12-176 16,43-1-96-16,-30 5-104 16,42-10 15-16,11 0 169 15,20-5 96-15,4 0 40 16,14-2-56-16,6-6 184 16,12 3-168-16,4-1-128 15,5-3 16 1,12-2 224-16,13-6-32 15,-2 6 168-15,-8 1-144 16,1 0 168-16,-8 6-112 16,-4 2 144-16,-7 2-96 15,0 0 80-15,0 0-144 16,0 0 216-16,-4 0-160 16,3 0 16-16,-2 0 144 15,3 0-144-15,-2 0 16 16,-1 0-16-16,3 0 0 15,-7 0 48-15,1 0 24 16,0 0-72 0,-6 2 104-16,1 2-56 15,0-2-32-15,-7 1-64 16,5 2 64-16,-1-3-40 16,1 5 56-16,-1-5 48 15,-1 3 0-15,4-2-8 16,-3-3-80-16,-2 0 64 15,-2 1 24 1,2 0-24-16,-5 2 48 16,0-3-8-16,4 0-40 15,-11 0-16-15,14 0 72 16,6 0-80-16,1-3 80 16,4 1-88-16,3 2-24 15,0-4 48-15,0 0 16 16,3 2-64-16,12-6 72 15,12 4-48-15,15-6 104 16,8 2 120 0,22-6-128-16,6 5-7 15,14-2 7-15,17-3-88 16,14 5 56-16,12-6-16 16,8 6 32-16,1 2-120 15,10 3 128-15,-3-2-288 16,-2 6 176-16,2 0 64 15,-2 1-24-15,-9 1-56 16,-11-2-40-16,-7 5 96 16,-6-3-96-1,-15-2-56-15,-11 0 0 16,-5 0 184-16,-10 0-152 16,-11 0 32-16,-12-4 392 15,-12 1-264-15,0 0-80 16,-5 3 200-16,-17-6-128 15,19 6-80-15,-21-3 56 16,1 3-104-16,7-4 80 16,-8 0-8-16,-1 4-16 15,3 0 16-15,-7-4-104 16,3 4 96 0,-11-6-16-16,10 4 96 15,-6 2-144-15,4-8 0 16,-8 8 168-16,3-6-168 15,4 1 96-15,-7 5-144 16,1-3 104-16,2 3 16 16,-6-2 104-16,0 2-120 15,0 0 0-15,0 0 0 16,0 0 0-16,-3 0 0 16,0 0-40-1,-2 0 88-15,-7 0-96 16,1 0-8-16,-3 0 160 15,-4 0-96-15,1 0-192 16,-6 0 280-16,-9 0-16 16,0 0-160-1,-8 0 120-15,-8 1-72 0,-15-1 64 16,-9 4-192-16,-7 1 72 16,-14 1 184-16,-6 4 16 15,-15-6 32 1,-16 2-160-16,-16 3 216 15,-14 0-144-15,-1 1-96 16,-10 5 120 0,2-5 16-16,1 1-8 15,-4-2-72-15,2 1 112 0,3 3-232 16,10-3 0-16,3-1 272 16,16 2-80-16,13-5-32 15,16 0-32 1,16 3-8-16,24-4 40 15,26-2-32-15,11-3-32 16,8 1-32-16,12-1 48 16,12 0-8-16,4 0-8 15,12-4 88-15,22-3-56 16,14-1 64-16,18-3-96 16,23-2 0-16,13 2 88 15,9-2-112-15,20 0 144 16,13 0-152-16,12 2 120 15,12-4 32 1,4 6-112-16,5-1-64 16,-6 7 48-16,-1-3-136 15,-8-2 168-15,-5 6-16 16,-10-8-120 0,-17 6 32-16,1 4-40 0,-24-6 64 15,-10 6 8 1,-15 0-24-16,-17-8 72 15,-5 8 216-15,-27 0-176 16,-1-2 120-16,-7 2-104 16,-18-4 56-16,2 0-72 15,-5 4 136-15,1-1-64 16,-6-4 0-16,1 5-120 16,-1 0 88-16,3 0-200 15,-3 0 168-15,1-4 88 16,4 2-232-16,-2 2 152 15,1 0-176-15,-4-4 200 16,0 4-88-16,3 0-40 16,-2 0 72-1,0-4-16-15,0 4 16 16,-4 0 56-16,0 0-72 16,3 0-88-16,-3 0 88 15,0 0 0-15,0 0 40 16,0 0-80-16,3 0 0 15,-3 0 40-15,0 0 0 16,0 0 0-16,0 0 0 16,3 3-48-1,0-3 128-15,-3 1-40 0,4-1-56 16,2 4-40 0,0-4 56-16,2 0-8 15,2 1 88-15,0-1-144 16,-4 1-120-16,-3-1 248 15,9 4-64-15,-9-4 80 16,3 0-168-16,-3 0 96 16,-3 2-48-16,0-2 40 15,0 0 0 1,0 0 0-16,0 0 0 16,0 0 0-16,0 0 0 15,0 0 0-15,-1 0 56 16,1 0-48-16,-3 0-128 15,3 0 120-15,-2 0 32 16,2 0-32-16,0 0 0 16,-2 0-304-16,2 0 304 15,0 0 0-15,0 0 0 16,0 0 0-16,0 0 0 16,0 0 0-1,0 0-7530-15,7 0 705 16,2 12-1969-16,-9 4 7442 15,-9-17 584-15</inkml:trace>
  <inkml:trace contextRef="#ctx0" brushRef="#br0" timeOffset="136529.14">32787 10898 0</inkml:trace>
  <inkml:trace contextRef="#ctx1" brushRef="#br0" timeOffset="136509.13">25284 1314 872 0,'-15'-7'40'0,"7"-5"40"0,4 5 448 0,2-8 192 0,2-4 80 16,0-7 48-16,6-2 49 15,4-6-145-15,8-1 48 16,-4-4 64-16,13-1 8 16,-14 3-264-1,27-9 281-15,-12 3-257 16,10 3-64-16,-17 16-24 16,6 4-16-16,8-1 320 15,6 0-232-15,3 9 16 16,5 9-327-16,18 3 175 15,-29 9-136-15,33 49 120 16,-34 1-16-16,-10 9-64 16,-4 0 8-16,-20 2 168 15,-5-2 168 1,-17-7 41-16,-20-5 79 16,1-16 56-16,-7-10 248 15,-19-17 88-15,-2-7-15 16,-1-9-409-16,3-25-72 15,15-10-384-15,9-11-408 16,18-9-256-16,1 13-664 16,10 10-1577-16,3 18-2912 15,5 11-5801-15,3 6 5745 16</inkml:trace>
  <inkml:trace contextRef="#ctx0" brushRef="#br0" timeOffset="138329.1">32041 12052 0,'0'0'0,"0"0"46,0 0 1,0 0 0,0 0 0,0 0 16</inkml:trace>
  <inkml:trace contextRef="#ctx1" brushRef="#br0" timeOffset="138264.81">23545 902 5441 0,'-5'0'1656'0,"-20"-9"673"0,15-2 2135 0,10 9-591 15,0-5-1312-15,11 1-921 16,2 1-304-16,3 5-455 16,2 4-241-16,-5 11-64 15,-10 6 112-15,-3 7-320 16,0-28-368-16,-3 29 56 15,-7 3 264-15,-3-5-304 16,-1 7 112-16,4-13-216 16,4 4-56-16,1-6-1320 15,5 0-2809-15,8 0-4409 16,27-7-344-16,2-9 5738 16</inkml:trace>
  <inkml:trace contextRef="#ctx1" brushRef="#br0" timeOffset="139282.56">25566 926 984 0,'0'0'184'0,"-2"-6"432"0,1 0 2457 0,-1-6 351 15,-1 3-703-15,-2 6-793 16,-1-11 129-16,-5 5-345 15,-1-6-80-15,-5 4-231 16,6-3-49-16,-6 4 72 16,17 10-1424-16,-22-19 1481 0,-5-10 63 15,-5 0-344-15,-7 4-80 16,-4-10-447 0,-10-2-193-16,-5 11 152 15,-4-10-152-15,-9 9 24 16,-4 2-56-16,-4-6 120 15,-6 10-336-15,-6 1 72 16,-6 0-136-16,-4 5 24 16,4 3-80-16,2 4 9 15,0 6-121-15,5 4 0 16,2 9 0-16,2 7 0 16,5 13 0-1,4 5 0-15,0 19 0 16,-1 8 0-16,1 8 0 15,3 8 0-15,-38 42 0 16,46-39 0-16,19-14 0 16,4 5 0-16,5-8 0 15,10-1 0-15,14-15 0 16,3-8 0 0,3-10 0-16,3-6 0 0,3-1 0 15,1-7 0 1,-4-8 0-16,3-2 0 15,2-4-297 1,4-3-1303-16,2-10-816 16,0-5-2145-16,9-11-2553 15,-6-13-3208-15,1-3 5633 16,-10-3 2929-16</inkml:trace>
  <inkml:trace contextRef="#ctx1" brushRef="#br0" timeOffset="139579.47">23008 1029 5385 0,'0'0'0'0,"-45"-7"3568"0,27 7-279 0,10 5 1320 16,7 1-2008-16,4 13 263 16,14 16-471-16,1 1-385 15,-3 16-704 1,4-7-615-16,-2 14-97 0,-7-10-40 15,-10-49-552 1,8 49 280-16,-2-17 248 0,4-1-144 16,0-10-56-16,6-5-120 15,1-7 264-15,19-6-432 16,7-7 168 0,13-10-280-16,11-15-224 0,7 7-752 15,2-18-656-15,-6 15-2009 16,-36 9-3369-16,-13 14-3984 15,-18 4 5537-15,-6 5 3745 16</inkml:trace>
  <inkml:trace contextRef="#ctx1" brushRef="#br0" timeOffset="139986.84">23219 1636 5601 0,'-1'-4'1768'0,"-7"-16"449"0,6 4 2392 0,-4 7-1401 16,-2 4-1535-16,-3 5-209 15,-20 19-400 1,-6 31 392-16,-22 3-23 16,-4 11 247-16,-9 7-208 15,-3 5-199-15,75-76-1273 0,-66 69 1120 16,15-25-696-16,23-8-536 15,16-6-32-15,8-3-1024 16,11-12-2225-16,20 0-3793 16,12-10-6080-16,4-30 8081 15</inkml:trace>
  <inkml:trace contextRef="#ctx1" brushRef="#br0" timeOffset="140570.19">26002 959 2312 0,'-19'-4'1208'0,"-11"1"-800"0,12 10 1961 0,-12 3-257 0,-11 11-679 16,-2 2-601-16,-15 17-248 16,7-1-488-16,8 11-944 15,-2-2-3473-15,6 0-760 16,22-27 3985-16</inkml:trace>
  <inkml:trace contextRef="#ctx0" brushRef="#br0" timeOffset="142180.51">17216 15122 0,'0'0'0,"0"0"0</inkml:trace>
  <inkml:trace contextRef="#ctx1" brushRef="#br0" timeOffset="142195.81">8137 5764 1232 0,'-24'-2'3000'0,"20"-9"233"0,4 7-96 16,0-6-737-16,0 2-823 16,6 2-273-16,8 2 0 15,2-2-136-15,12 3-207 16,1 3-57-16,-9 0-256 15,24 0 64 1,-7 3-440-16,12 11 144 0,-13 1-192 16,23 24 168-1,-33-5-152-15,10 6-24 16,-13 5 17-16,-12 14 191 16,-11-3 112-16,-1 9-128 15,-11-7-176-15,-2-4-16 16,4-14 256-16,7-2-112 15,-5-6-32-15,8-13-240 16,11 0-104-16,5-1-48 16,5-7 80-1,5-1-32-15,1-3-152 16,0-4-568-16,-4-3-1040 16,-6 0-1817-16,-4-3-2360 15,2-7-2385-15,-9-6 3281 16,-3-14 4129-16</inkml:trace>
  <inkml:trace contextRef="#ctx1" brushRef="#br0" timeOffset="142452.06">8529 6007 2376 0,'-11'0'2024'16,"-20"-4"433"-16,21 4 1408 0,2 0-344 0,-3 4-161 15,2 9-1007-15,-1 7-321 16,-5 16-135-16,-15 7-561 16,-8 0-352-16,-6 17-40 15,-7-12-80-15,51-48-864 16,-40 60 449-16,1-11-281 16,7-9-160-16,18-12-272 15,6 6-1137-15,3-17-2023 16,11 3-3106-16,9-2-3832 15,2-9 4489-15,-9-9 5097 0</inkml:trace>
  <inkml:trace contextRef="#ctx1" brushRef="#br0" timeOffset="142820.51">7754 6724 5001 0,'0'0'0'0,"-22"0"4352"0,20 0-1455 15,21 0 368-15,13-2 264 16,18-2-1425 0,21-7-528-16,18 1-375 15,17 0-273-15,5 1-272 16,8 1-128-16,-7-7-128 15,-112 15-400-15,120-7 232 0,-12-6 40 16,-17 3 48-16,-20 6-112 16,-30-8 24-16,-5 12-184 15,-30-4-144-15,-1 4-32 16,-5 0 128-16,0 0 0 16,-16 4-10162-16,-2 1 1152 15,-1 1 2585-15,-20 3 4505 16</inkml:trace>
  <inkml:trace contextRef="#ctx1" brushRef="#br0" timeOffset="143637.87">8078 6948 1448 0,'-2'0'480'0,"-4"-4"1912"0,6-6 1377 0,3 8 216 15,0-6-400-15,5 6-1081 16,-1 2-367-16,-4 0-433 16,7 7-303-16,-7 26-345 15,-3 7-384-15,0 13 184 16,0-53-856-16,-7 56 664 0,-4 5-336 15,-5-11-176-15,5-4 88 16,5-19-104-16,4-5-24 16,2-14-40-1,0-3-152-15,3-5-80 16,13-10 96-16,8-28 0 16,13-12 8-16,0-10-128 15,0-16-56-15,-2 2 344 16,2 23-24-16,-13 12-48 15,0 21 0 1,-3 12-160-16,-8 7 296 0,-3 22-184 16,-7 7 136-16,3 10 64 15,-6 4-384 1,-3-5 256-16,-3 0 32 16,1-3-48-16,-3-14-16 15,6-5-64-15,1-13-40 16,1-4 80-16,12-15-64 15,16-23-8-15,0-11-176 16,9-12 200-16,20-12-112 16,-8 0-32-16,-2 20 56 15,-7 24 120-15,-18 18 24 16,-6 12-152 0,-9 19 256-16,-4 21-80 15,-3 13 96-15,-3 5 8 16,-7-9-240-16,4 4-112 15,1-13 176-15,5-12-1368 16,-2-2-2321-16,9-9-2864 16,6-10-3193-16,9-18 5769 15,-11-10 3273-15</inkml:trace>
  <inkml:trace contextRef="#ctx1" brushRef="#br0" timeOffset="144735.49">9550 6243 1888 0,'0'0'0'0,"-24"-12"3361"0,13 4-537 16,6 2 433-16,2 6-528 15,-5 1-881-15,2 14-688 16,-4 20-32 0,-1 7 1-16,0 16-201 15,3 7 40-15,1-2-104 16,7-63-864-16,0 59 536 0,3-3-184 16,13-12-168-16,12-13-8 15,-15-15-112-15,22 6 153 16,-11-19-57-16,-2-3-120 15,7-18 56-15,-3-8-32 16,-8-15-56-16,1-2 24 16,-3-15-32-16,-2 17-32 15,-4-2 32 1,-7 25-24-16,4 1 40 16,-7 17-16-16,0 3-184 15,0 19 104-15,0 19 96 16,0 1 192-16,0 2-176 15,0-4 112-15,14-9-32 16,0-3-16-16,-1-5 8 16,2-7 144-16,4-6-256 15,-3-10 240 1,5-11 152-16,4-20-64 16,3 1-200-16,-1-29 16 15,-9 0-224-15,17-16-32 16,-11-7-416-16,2 8-672 15,-7 34-697-15,-6 21-1544 16,-13 14-2760-16,3 7-2321 16,-3 27 5610-16,0-19 2040 15</inkml:trace>
  <inkml:trace contextRef="#ctx1" brushRef="#br0" timeOffset="144998.06">10263 6680 2944 0,'0'0'0'0,"0"3"3601"0,6 1 248 15,5 3 328-15,4 5-321 16,-2 8-1791 0,-2 5-745-16,0 6-536 15,-11 2-248-15,0 0-255 16,-11 7-25-16,-21-14-64 15,32-26-192-15,-23 20 32 0,-9-3-16 16,0-11-673-16,-8-6-863 16,11-18-2393-16,3-17-4857 15,1-21 809-15,15 14 6881 16</inkml:trace>
  <inkml:trace contextRef="#ctx1" brushRef="#br0" timeOffset="145166.51">10266 6248 6385 0,'-10'0'5241'0,"1"0"-1464"0,9 0-3777 15,0 0 0-15,3 4 1952 16,13 2-5537-16,22 6-6417 16,-12-9 6242-16</inkml:trace>
  <inkml:trace contextRef="#ctx0" brushRef="#br0" timeOffset="147814.44">26662 14625 0,'0'0'0,"0"0"63,0 0-16,0 0-1,0 0 1,0 0 0,0 0 0</inkml:trace>
  <inkml:trace contextRef="#ctx1" brushRef="#br0" timeOffset="151971.12">28123 4909 4913 0,'-40'0'2712'0,"-26"-4"-2760"0,56 4 408 15,7 0 1609-15,14 1 95 16,28 7 9-16,25-3-225 16,34-3-80-16,30 1-271 15,33-3-185-15,12-3-104 16,22 1-80-16,-195 2-1128 0,214-6 1009 15,17-2-161-15,17 4-24 16,17 4-368-16,21 0 24 16,5-2 112-16,6 2 232 15,-2 0-383-15,-3 0-217 16,-16 5-160 0,-24 4 344-16,-26-6-144 15,-13 7 16-15,-25 5-184 16,-24-7-40-16,-26 0 32 15,-24 3 256-15,-28-1-64 16,-12-3-144-16,-13 0 40 16,-7-4 0-16,-7 0 40 15,-20-1 48-15,4 1-24 16,-6 0-176 0,-2-2-16-16,1-1 160 15,-5 1-200-15,0 3-40 16,-6-3 144-16,-6 3-88 15,1-4-48-15,-2 0 104 16,-3 0-208-16,0 0 216 16,1 0-40-16,-4 0-48 15,3 0-136-15,3 0 56 16,-2-5-400-16,0 5-232 16,-4 0-392-16,0-4-793 15,4 4-1335 1,-4 0 3232-16,0 0 0 15,0 4-21605-15,-7 11 19693 16,-1-10 992-16</inkml:trace>
  <inkml:trace contextRef="#ctx1" brushRef="#br0" timeOffset="152772.64">18456 5410 2656 0,'-20'0'2265'0,"3"-6"-321"0,14 2 144 0,12-2 913 15,10-2-1049-15,18-2-855 16,20 4-705-16,15-3-352 16,27 2-136-1,9-1-1064-15,1 6-4826 16,-5 2-951-16,-82 0 5689 0</inkml:trace>
  <inkml:trace contextRef="#ctx1" brushRef="#br0" timeOffset="154835.21">33129 4135 1344 0,'-16'0'792'0,"3"4"440"15,11-3 1809-15,2 3 160 16,0-4-3201-16,4-4 4697 16,12-1-2577-16,1-1 0 15,22-6-703-15,2-6-569 16,4-13-128-16,11-5-288 15,-56 36-432-15,63-45 648 16,3-3-280-16,0-14-168 16,-4 8 16-16,-1 7-111 15,-8 0-161-15,-10 12 64 16,-1 11 56-16,0 4-617 16,-18 6-207-16,-5 10-1296 15,-1 1-2361-15,-12 6-2929 16,-3 9 569-16,-8 5 5177 15</inkml:trace>
  <inkml:trace contextRef="#ctx1" brushRef="#br0" timeOffset="155528.1">33546 3306 2712 0,'-3'-5'872'0,"-1"-3"-752"0,4 7 1625 15,0 1-1745-15,0 0 0 16,0 1 6161-16,0 7-4673 16,0 5-47-1,0 0 39-15,-3 6-104 0,0 1-23 16,3 1-313 0,0-21-1040-16,0 23 912 0,-2-4-136 15,2 6-152-15,0 5-176 16,0-5-352-16,4-3 72 15,2 3 312-15,-3-13-143 16,-3 2 223-16,-1-5-48 16,-3 3 64-16,-5-4 272 15,-6 7-168-15,-4 8-128 16,-3 8 88-16,-6 9-431 16,6 11 527-16,-9-10-168 15,15 14-192 1,-1-8-288-16,4-7 56 15,8-11-168-15,-3-5 56 16,7-5-8-16,-3-8-32 16,4-2 104-16,-1 1-112 15,4 0-40-15,0 0 136 16,8 0-232 0,-1 8 200-16,8-5 0 15,6-5-304-15,3 11 152 16,2-10-168-16,-12 4 16 15,3-4-64-15,-14-1 32 16,1 1-417-16,-7-2 1 16,0-1-544-16,-2 4-616 15,-3 3-1137-15,4-3-2344 16,1 5-3081-16,0 4 2281 16,0-9 4897-1</inkml:trace>
  <inkml:trace contextRef="#ctx1" brushRef="#br0" timeOffset="157702.04">31084 4518 920 0,'-8'0'0'0,"-7"-3"16"16,4 1 152-16,5-3 464 15,-1-1 368-15,-1-2 304 16,0-1 129-16,5 2 111 16,-3 0-88-16,-4-1-119 15,0-7-225 1,-6 8-88-16,16 7-1024 0,-13-13 1056 15,-3 6-200-15,7 1-207 16,1 0-57-16,1-2-200 16,-2 8 224-16,6-6-104 15,1 6 0-15,2 0-512 16,0-4 1280-16,0 4-703 16,0 0-577-16,11-4 1152 15,8 2-536-15,20-8 16 16,15 6-48-16,11-2 56 15,7 2-200 1,8 0 41-16,0 3-49 16,-1 1-216-16,-4 0 64 15,-11 0-40-15,-17 0-152 16,-20 0 176-16,-17 1-128 16,-7 2-8-16,-3-3-128 15,-11 0 304-15,-18 2-400 16,-24 2 96-16,-10 1-16 15,-10 1-64-15,-1-1 104 16,-2-1 64 0,4 0-72-16,10-3 64 15,28-1 8-15,21 0-72 16,2 0-72 0,21-4 128-16,6-4-192 15,24 0 112-15,14 4 8 16,10 2-72-16,9-6 8 0,-6 7 112 15,2-4-232-15,-19 1 328 16,-20 4-80-16,-12 0-88 16,-18 0 24-1,-4 0 152-15,-12 0-200 16,-16 3 64-16,0-2 64 16,-6 1 24-16,19 1-120 15,7-3 104-15,12 0 96 16,13 0-184-16,29-5-64 15,16 1 160-15,15 2-16 16,19-8-24-16,6 1 48 16,11 0-104-16,8-1 40 15,-24 5-48 1,62 1 160-16,-47 0 0 16,-17 4-80-16,-28 0-40 15,-2 2-216-15,-21-2 144 16,-26 0 280-16,-7 2-40 15,-7-2-48-15,-7 3-56 16,-12-3 16-16,-13 0-80 16,11 0 48-16,-17 0 16 15,7 0 48 1,-7 2-136-16,-1-2-152 16,-10 3 88-16,-12 0 48 15,-16 2-168-15,-20 7 56 16,-13-2-64-16,-3 0 352 15,-5-3-288-15,18-3-8 16,33-4 136-16,27 4-128 16,25-4 144-16,14 0-272 15,6 1-448-15,30-1-296 16,15 0-424-16,15 3-1497 16,3 2-2288-16,2 4-3089 15,-7 3 2377 1,-7-6 5553-16,-42-6-496 0</inkml:trace>
  <inkml:trace contextRef="#ctx1" brushRef="#br0" timeOffset="158375.18">32104 4321 1064 0,'-10'0'160'0,"-27"-14"248"0,12 3 1456 0,1-4 385 0,-13-6-513 16,9-6 217-16,1-11 31 15,-3-3-280-15,12-6-167 16,-1-17-161-1,11 4-312-15,8-17-120 16,0 77-944-16,11-85 344 0,10-13 49 16,14 0-249-16,15 7 208 15,-4 18-128-15,12 12 24 16,5 11 56-16,12 18 192 16,-3 7-312-16,15 20 88 15,1 4 136-15,7 37-344 16,-2 23-8-16,-2 18-32 15,-12 16 32-15,-26 4 184 16,-15 3-64 0,-30-3 272-16,-13-13 96 15,-23-24 17-15,-29 3 263 16,-26-16 16-16,-15-3-168 16,-19-19 304-16,0-11-56 15,-13-12-543-15,7-8-121 16,10-20-224-16,15-3 0 15,31-10-384-15,19 2-1209 16,19 12-1455-16,15 11-2866 16,12 1-4960-1,18 5 4897-15,-6 3 5041 16</inkml:trace>
  <inkml:trace contextRef="#ctx0" brushRef="#br0" timeOffset="161669.72">20146 14821 0</inkml:trace>
  <inkml:trace contextRef="#ctx1" brushRef="#br0" timeOffset="161247.34">11515 6566 7561 0,'-53'-5'4065'0,"47"5"-40"0,6 0-4025 0,10 0 4345 0,7 0-2873 15,28-5-416-15,26-5-336 16,3 0-287-16,12-5-161 15,4 0-296-15,-5 1-296 16,-16 6-1753-16,-24 11-2800 16,-24 11-3393-16,-18 29 1121 15,-13-21 5905 1</inkml:trace>
  <inkml:trace contextRef="#ctx1" brushRef="#br0" timeOffset="161439.96">11490 6962 7145 0,'-37'4'3865'0,"19"2"0"0,13-6-313 0,12 0-1751 16,31-10-369-16,22-4-832 15,31-10-344-15,28-11-344 16,3 9-344-16,-12 12-2072 16,-15 8-3754-1,-8 2-3960-15,-87 4 10218 0,64 0-3008 0</inkml:trace>
  <inkml:trace contextRef="#ctx1" brushRef="#br0" timeOffset="164480.74">13581 6227 768 0,'0'-6'-40'0,"7"-4"72"15,-4 6 296-15,0-3 704 16,0 7 768-16,0-3 609 16,2 3-65-16,2-4-239 15,-4 1-185-15,3 3-239 16,1 0-337-16,2 0-160 15,3 5-128-15,0 8-31 16,1 10 143-16,-5 18-216 16,2 22 72-16,-7-2-96 15,-3 5-103 1,0-5-145-16,0-5-184 16,-3-10-232-16,3 7-136 15,0-25-120-15,0 1-80 16,0-13-552-16,3-1-1505 15,0-5-1623-15,-3-5-1682 16,-1-5-1607-16,-17 0 1800 16,-17-5 4081-16</inkml:trace>
  <inkml:trace contextRef="#ctx1" brushRef="#br0" timeOffset="164718.7">13142 6787 2496 0,'-5'0'1032'0,"-19"8"1457"0,16-2 367 16,16 0 345-16,16-1-488 16,22-1-825-16,30 0-496 15,22-4-191-15,14 0-113 16,16-10-184 0,13 0-392-16,1 0-104 15,-142 10-408-15,131-14 72 0,-17 4-200 16,-29 4-144-16,-30 2-1536 15,-33 4-2593-15,-22 4-3609 16,-27 16 1313-16,-1-1 5769 16</inkml:trace>
  <inkml:trace contextRef="#ctx1" brushRef="#br0" timeOffset="165400.24">13265 7376 6105 0,'-1'-3'2320'0,"-7"-10"201"0,12-5 712 0,16 1 623 16,-7 2-1151-16,1 7-1121 15,2 8-439 1,-3 0-41-16,-2 15-112 15,-1 25-120-15,-14 6-400 16,-5 10-32-16,9-56-440 0,-19 58 592 16,-1-1-223-16,0-2 15 15,2-11-208-15,7-14 40 16,4-6-216-16,7-10 160 16,8-13-336-16,13-9-8 15,18-19 160-15,5-17-56 16,6-19-128-1,0-1-88-15,-7-5 47 16,2 10 105-16,-3 17 128 16,-26 23 104-16,3 12-184 15,-12 7 88-15,1 10-80 16,-8 18 136-16,0 11 120 16,-5-9-192-16,0 7 56 15,-1 2-120-15,2-17 40 16,4-8 176-16,4-12-200 15,8-2-48 1,6-10-208-16,9-8 104 16,9-17 88-16,-12-5-104 15,11 0 224-15,-9-4-112 16,1 17 160-16,-5 5 0 16,-6 19 24-16,-9 3-48 15,-1 20-40-15,-6 21 80 16,-3 8 24-16,-3-3-104 15,-9 14-104-15,2-14-624 16,0 0-1512 0,7-6-2553-16,6-11-3833 15,11-12-416-15,-11-9 7906 16</inkml:trace>
  <inkml:trace contextRef="#ctx1" brushRef="#br0" timeOffset="166067.74">14651 6293 1336 0,'-46'0'1680'0,"9"0"-15"0,14 2 2263 0,9-2 97 16,7 0-888-16,6 0-841 16,1 0-2296-1,16 0 3033-15,19-4-1521 16,42 0-447-16,10-6-249 15,30 4-224-15,-117 6-592 0,136-10 448 16,4 6-168-16,-4 4-192 16,-16 0-152-16,-17 0 112 15,-32 0-112-15,-39 0-704 16,-13 1-1297-16,-16 3-1679 16,-27 4-2818-16,-23 0-3248 15,-62 2 6946 1</inkml:trace>
  <inkml:trace contextRef="#ctx1" brushRef="#br0" timeOffset="166567.9">14674 6324 4512 0,'-7'0'2073'0,"-31"0"1720"0,23 0 336 0,15 0-4129 15,0 0 0-15,11 0 9410 16,5 6-7770-16,12 6-272 15,9 0-288 1,0 3-303-16,-1 4-313 16,8 7-272-16,-44-26-192 0,49 33 48 15,9 4-48-15,-3 4 32 16,-2-2 16-16,-4 2-160 16,-5 2 48-16,-9-3 56 15,-17-2-32 1,-4-7-96-16,-11 11 112 0,-16-3-120 15,-30 6 152 1,-10 1-136-16,-21 1 136 16,-12 13 104-16,-22-10-72 15,9 14 192-15,7-24 288 16,28-2 80-16,31-18-448 16,20-5-88-16,11-7 16 15,29-6-56-15,12 6-64 16,43-7 64-16,14-1 32 15,-13 0-112 1,42-6 64-16,25-8 56 16,-61 10-56-16,22-1 96 15,-8-6-304-15,-28 1 96 16,-23 5-472-16,-38 0-936 16,-6 1-1793-16,-8-1-3313 15,-14-3-5856-15,-22-20 6945 16,-5-10 4937-16</inkml:trace>
  <inkml:trace contextRef="#ctx1" brushRef="#br0" timeOffset="167232.26">14718 5674 2552 0,'-3'0'1464'0,"2"-3"177"0,4 1 2096 16,-3 2-3737-16,3 5 5593 15,0 8-3817-15,0 14-280 16,-3 16-199-16,0 15-137 15,-3-4-288-15,0 2-280 16,-5 1-8-16,8-57-584 16,-6 45 328-16,4-6-15 0,2-16-297 15,-2-3 48-15,6-15-40 16,2-5 8-16,7-13 24 16,6-22-16-1,4-9-160-15,1-2 64 16,1-8-25-16,-2 5 122 15,-4 0 7-15,-1 21-16 16,-4 23-120-16,-8 1 168 16,1 8 8-16,-4 11-8 15,-3 18-56-15,0-3 64 16,0 0-16-16,0 10 72 16,0-16-96-1,0-3-112-15,13-11 16 16,3-2-8-16,3-7-24 15,7-12 120-15,1-17-104 16,7-1-16-16,3-6 64 16,-15-3-24-16,-1 11 88 15,0 8 32-15,-3 1-80 16,-9 18 144-16,1 3 16 16,-10 17 80-16,0 11-32 15,0 11-152 1,0-2-88-16,-2 2-536 15,2-6-1673-15,0 8-3192 16,3-4-4241-16,-3 3 3897 16,-8-5 4945-16</inkml:trace>
  <inkml:trace contextRef="#ctx1" brushRef="#br0" timeOffset="167706.76">14548 7639 1768 0,'-14'0'4753'0,"0"-4"-2385"0,12 2 1609 0,2 2-3977 16,0 2 5665-16,6 16-3992 15,1 12-313-15,-1 19-160 16,-3 9-247 0,-6 1-329-16,-3 0-224 15,-4-15-192-15,10-44-208 0,-8 45-48 16,2-21-232-16,3-10-1033 16,3-10-2143-16,0-4 3456 15,11-26-15260-15,2-21 11300 16,-10 13 3336-16</inkml:trace>
  <inkml:trace contextRef="#ctx1" brushRef="#br0" timeOffset="167809.06">14521 7502 3288 0,'-5'0'1697'0,"-22"-4"1855"0,16 4-919 0,8 0-1361 16,3 0-1272-16,24 4-656 15,19 7-2233-15,15 2-3552 16,8 2 4657-16,-49-11 1120 0</inkml:trace>
  <inkml:trace contextRef="#ctx1" brushRef="#br0" timeOffset="167986.04">14948 7670 4937 0,'-2'0'2240'0,"-14"0"1425"0,10-7 568 15,6-3-825-15,13 2-1591 16,15-2-1217-16,16-5-528 15,7 15-168-15,-3-6-672 16,8 6-2257-16,-19 4-3752 16,-11 12-1841-16,-26-16 8618 15,0 26-1680-15</inkml:trace>
  <inkml:trace contextRef="#ctx1" brushRef="#br0" timeOffset="168161.24">14935 7874 3848 0,'0'0'0'0,"-40"15"4945"0,14-10-1296 0,18-1-608 0,7-3-2281 16,13 4-728-16,27-2-304 15,32-11-1432-15,-3-2-4050 16,5-10-1143 0,-19-3 5257-16</inkml:trace>
  <inkml:trace contextRef="#ctx1" brushRef="#br0" timeOffset="168356.06">15480 7491 2464 0,'-3'0'1288'0,"-13"-4"2865"0,3 4 304 15,10 11-512-15,-8 17-816 16,3 22-849-16,1 9-904 16,1 12-583-16,6-5-641 15,0 2-320 1,11-11-1169-16,4-13-2488 15,-15-44 3825-15,20 37-6857 0,6-9-2929 16,-3-17 7730-16</inkml:trace>
  <inkml:trace contextRef="#ctx1" brushRef="#br0" timeOffset="169311.12">16533 6418 1760 0,'-4'-4'688'0,"-15"-22"1160"0,11-3 961 0,2 15 896 15,-4-6-865 1,-3 5-535-16,2 10-489 16,-7 5-191-16,-1 0-65 15,-15 25-384-15,-4 23 80 16,-2 16-111-16,40-64-1145 0,-47 86 1208 15,2 14-64-15,5 9-48 16,0 2-311-16,13-3-201 16,4-1-464-16,12-10 64 15,11-14-200-15,13-11-80 16,11-23-304-16,15-5-584 16,-4-13-1289-1,5-16-1816-15,19-11-3825 16,-3-29-3360-16,-7-25 8674 15</inkml:trace>
  <inkml:trace contextRef="#ctx1" brushRef="#br0" timeOffset="169735.76">16924 6740 8401 0,'-2'0'3409'0,"-11"-13"16"0,12 0 31 0,4-5-423 16,-3-8-1385-16,6-1-823 16,4 3-625-16,-2-14-144 15,-8 11 32-15,0-14 0 16,-13-8-48-16,4-6-40 16,9 55 0-16,-18-34 8 0,2 17 72 15,-2 9-16 1,-4 8 40-16,-12 34 0 15,9 31 88-15,-17 18 280 16,18 15 88-16,-2 23-112 16,7-3 56-16,-7-1 104 15,12-4-159-15,3-13-113 16,7-17-400-16,8-13 32 16,10-23-320-16,0-4-569 15,-1-18-1239 1,2-10-1505-16,-9-14-2160 0,-3-12-3241 15,-4-28 3369 1,-15-16 4889-16</inkml:trace>
  <inkml:trace contextRef="#ctx1" brushRef="#br0" timeOffset="169871.14">16517 6952 4480 0,'-5'1'2169'0,"-15"8"1856"0,17 2-1305 15,14 8-455-15,25 8-849 16,-4-3-1048-16,51 8-464 15,-7-7-1776 1,-12-4-2417-16,21-1-4049 16,-5 5 5498-16</inkml:trace>
  <inkml:trace contextRef="#ctx1" brushRef="#br0" timeOffset="170293.24">17187 7166 5617 0,'-5'0'2504'0,"-27"0"1345"0,21 0 1040 0,0 6-952 0,-5 9-1753 16,8 8-911-1,-2 14-345-15,2 8-160 16,0 5-336-16,8-7-216 16,5-14-56-16,8 1-136 15,-13-30-24-15,19 22-104 0,16-9 56 16,-6-8-16-16,9-5-8 15,-4-16-64-15,-8-20-96 16,-1-11 32-16,-4 2 8 16,-5-8 120-1,-1 2-104-15,-12 23 240 16,0 13-176-16,-3 15 88 16,0 9 96-16,-1 27 48 15,-6 7 112-15,2 1-16 16,5-6 136-16,4-8-176 15,8-6 56-15,6-2-80 16,3-9-120-16,11-7 72 16,-5-5-72-16,12-12-64 15,-15-5-424 1,9-8-976-16,-7-5-2025 16,-8 13-3248-16,-2-2-3521 15,-16 8 6089-15,0 2 3457 0</inkml:trace>
  <inkml:trace contextRef="#ctx1" brushRef="#br0" timeOffset="170485.95">17742 7523 5313 0,'0'0'0'0,"-10"13"5105"0,9 6-1088 0,4 6 1032 16,-3 4-1649-1,-8 0-2007-15,-8 1-809 16,-2 9-448-16,-1-9-192 15,1-6-432-15,7-14-2249 16,8-9-3240-16,3-1 5977 16,3-20-9762-16,26-29 4473 0,-21 16 4609 15</inkml:trace>
  <inkml:trace contextRef="#ctx1" brushRef="#br0" timeOffset="170868.58">18050 6976 7209 0,'-2'0'2745'0,"-7"10"119"0,12 8 609 16,3 23 512-16,-2 6-720 16,-4 17-1489-16,0 7-848 15,-10-1-320-15,-8-1-376 16,2-8-248-16,7-6-8 16,2-16-280-16,7-39 304 15,-8 27-320-15,8-15 8 16,3-8-680-16,2-13 464 15,13-29-8-15,4 14 64 16,17-20-113-16,6-12 241 16,4 15 184-16,-5 24 96 15,-7 7 128-15,-9 10 128 16,-7 9 136-16,-14 18 121 16,-12 10 119-16,-22 5 96 15,-15 0-144 1,2-4-344-16,-3-12-376 0,-7 0-616 15,10-9-1545 1,12-11-3272-16,17-16-4913 16,10-34 5457-16,10 13 4353 0</inkml:trace>
  <inkml:trace contextRef="#ctx1" brushRef="#br0" timeOffset="171737.74">19181 6439 1240 0,'0'0'0'0,"-4"-25"840"0,0-15 816 0,0 3 1889 16,-8 2-240-16,-6 20-465 15,-6 0-207-15,-10 15-329 16,1 5-167-16,-9 25-337 16,-6 23-263-16,-12 25-113 15,60-78-1424-15,-57 94 1376 0,4 9-80 16,-3 10-263-16,9-5-185 16,9-2-320-1,15-15-312-15,12-14-176 16,14-9-240-16,24-19-96 15,12-9-448-15,6-12-1137 16,6-6-1863-16,10-17-3170 16,8-22-4664-16,-8-32 7129 15,-47 30 3665-15</inkml:trace>
  <inkml:trace contextRef="#ctx1" brushRef="#br0" timeOffset="172217.05">19139 6536 11282 0,'0'0'0'0,"-27"-6"4193"0,28-1-3009 16,20 7 1561-16,19 0-345 15,15 13-783-15,-1 7-569 16,-10 23-376-16,-1 11-248 16,-22 7-144-16,-12 5 24 15,-15-2 64 1,6-64-368-16,-29 70 128 0,-13-8 160 15,4-3 120-15,-2-26-80 16,13-9-8-16,12-15-336 16,6-9 48-16,12-12-288 15,22-31-112-15,7-15-496 16,26-21-456-16,-3-14-232 16,1-16 119-16,-8-8 185 15,-8 28 584-15,-22 35 568 16,-5 40 208-1,-13 10 304-15,-12 14 320 16,-10 35 152-16,-15 17 152 16,5 8 49-16,-3 15 55 15,14-10-160-15,3-12-720 16,13-5-264-16,13-18-304 16,21-4-912-16,2-10-1825 15,12-12-2928-15,12-15-4481 16,7-30 5441-1,-31-3 4129-15</inkml:trace>
  <inkml:trace contextRef="#ctx1" brushRef="#br0" timeOffset="172420.25">19925 6242 10122 0,'-21'0'4089'0,"0"-9"-2369"0,10 9 2193 16,-3 10-1681-16,-7 19-815 15,1 9-721-15,9 6-136 16,-2 5-16-16,12-8-408 16,4 21-120-1,11-14-72-15,-6-26-368 16,-8-22 424-16,18 35-1328 0,9-11-1777 16,2-6-2840-16,-5-11-3865 15,16-28 5929-15,-36 17 2993 16</inkml:trace>
  <inkml:trace contextRef="#ctx1" brushRef="#br0" timeOffset="172610.19">20124 6253 9249 0,'-27'3'3825'0,"15"13"-1656"16,3 14 2032-16,-11 13-793 15,1 0-1431-15,5-2-1369 16,11-1-576-16,3-9-256 15,3-8-1608-15,5-6-3138 16,1-11-4520-16,1-11 1689 16,-10 5 7801-16,6-16-1144 15</inkml:trace>
  <inkml:trace contextRef="#ctx1" brushRef="#br0" timeOffset="172730.39">20100 5899 3032 0,'-7'0'824'0,"4"0"-1896"0,19 1 760 0,-3 8-880 16,1 5-80-16</inkml:trace>
  <inkml:trace contextRef="#ctx1" brushRef="#br0" timeOffset="173012.04">20390 6114 5081 0,'0'0'0'0,"-5"0"5561"0,8 2-1784 0,18 28 600 15,5-1-1529-15,11 28-871 16,1 13-529-16,1 7-416 16,-2 6-256-1,-18 0-448-15,2-8-56 16,-18-12-232-16,-3-63-40 15,-8 44-8-15,-22-1-64 0,-9-17-88 16,-4-11-416-16,-2-10-728 16,-13-9-881-16,-1-9-1543 15,3-1-3482-15,6-1-2936 16,8-3 8026-16</inkml:trace>
  <inkml:trace contextRef="#ctx1" brushRef="#br0" timeOffset="175338.36">20785 6408 3480 0,'-15'-10'3913'0,"14"6"-1240"0,7 4 951 15,7-3-1471-15,11 5-529 16,16 17 17-16,16 25-465 16,-9 10-208-1,4 16 112-15,-3 13-128 16,-5 6-135-16,-25-2-169 15,-10 2 248-15,-8-5-192 16,-19-1 160-16,-24-1-88 16,-25-3-71-16,6-10 119 15,-3-6-312-15,1-23-416 16,24-11-48 0,10-17-136-16,15-7-1072 0,10-5-2065 15,12-16-2792 1,20-20-5082-16,18-8 3474 15,-22 16 6673-15</inkml:trace>
  <inkml:trace contextRef="#ctx1" brushRef="#br0" timeOffset="175746.36">21405 6919 6985 0,'-30'0'4369'0,"1"0"-2105"0,23 3 2273 16,6-3-4537-16,3 2 3649 16,19 3-2657-16,15-2-359 15,18-1-417-15,7 1-280 16,10-3-145-16,-3 0-815 15,-8 0-2608 1,-61 0 3632-16,47-8-6674 0,-7 2-2696 16,-30-4 6706-16</inkml:trace>
  <inkml:trace contextRef="#ctx1" brushRef="#br0" timeOffset="176004.91">22013 6536 9770 0,'-6'0'4545'0,"-10"0"-3577"0,19 4 2360 0,2 7-423 16,1 9-1313-16,10 13-727 15,12 8-257-15,0 2-208 16,3 1-248-16,6-5-88 15,6-10-400-15,-1-8-1457 16,-42-21 1793-16,42 15-5305 0,1-10-4793 16,7-5 3449-16,-46-5 5641 15</inkml:trace>
  <inkml:trace contextRef="#ctx1" brushRef="#br0" timeOffset="176205.04">22604 6530 5849 0,'-7'0'2768'0,"-33"15"1281"0,18 16-344 0,-1 13 152 16,-14 16-1465-16,7 15-335 15,-9 0-497-15,-1 7-640 16,11-2-656 0,2-4-304-16,8-8-144 15,8-17-1184-15,11-51 1368 0,-2 41-2801 16,8-27-2064-16,12-10-2816 15,8-13-521-15,12-38 5930 16</inkml:trace>
  <inkml:trace contextRef="#ctx1" brushRef="#br0" timeOffset="176490.77">22889 6236 7377 0,'-5'-4'3097'0,"-19"-16"520"0,11 10-409 16,5 6 129-16,-14 6-1697 16,1 12-880-16,2 18-303 15,-4 8 119-15,2 1-32 16,7 8 32-16,0 9-336 16,10-5-168-1,4-53-72-15,0 54 24 0,7-8 120 16,9-4-456-16,2-16-592 15,7-6-1601-15,10-12-2504 16,-7-5-3009-16,10-16 593 16,-17-12 5937-16</inkml:trace>
  <inkml:trace contextRef="#ctx1" brushRef="#br0" timeOffset="176677.42">23078 6354 5369 0,'0'0'0'0,"-9"-4"5369"0,4 4-1128 0,0 3-432 0,-3 14-1337 16,0 16-720-16,0 8-335 16,0 7-377-16,0-4-640 15,5 7-248-15,3-8-136 16,5-13-712-16,-5-30 696 16,12 20-2153-16,1-6-2384 0,0-14-2560 15,5-16-1713-15,-1-28 6074 16</inkml:trace>
  <inkml:trace contextRef="#ctx1" brushRef="#br0" timeOffset="176808.3">23138 5987 6033 0,'-20'-5'3377'0,"-2"2"-2729"0,16 3-488 0,6 2-512 15,8 4-1801-15,8 9-3512 16,0-13 3625-16</inkml:trace>
  <inkml:trace contextRef="#ctx1" brushRef="#br0" timeOffset="177084.73">23418 5969 5121 0,'-3'0'1832'0,"-6"0"833"0,9 4 1655 0,6 7-447 16,7 20-1344-16,11 19-721 15,3 9-151-15,-1 9-217 16,3 10-240-16,-10-6-544 16,-8-2-112-1,-11-1-47-15,0-69-497 0,-16 63 488 16,-26-7-184-16,-6-11-88 16,2-7-160-16,9-15-368 15,16-15-1793-15,7-8-3216 16,7-27-6946-16,6-12 3970 15,-1 34 7401-15</inkml:trace>
  <inkml:trace contextRef="#ctx1" brushRef="#br0" timeOffset="177595.73">23888 6252 6601 0,'-3'0'2552'0,"0"-6"-527"0,30-4-689 16,8 11 2673-16,7 19-1865 15,18 30-615-15,-8 12-617 16,5 26-336-16,-19 16-120 16,-17 8 120-16,-10-4 72 15,-12-6-79-15,1-102-569 16,-29 106 744-16,-26-5 24 0,-15-4 120 16,-19-11-8-1,0-9-232-15,2-23-423 16,24-10-266-16,28-23-1039 15,22-16-2352-15,13-12-4258 16,31-36-4425-16,22-15 8395 16</inkml:trace>
  <inkml:trace contextRef="#ctx1" brushRef="#br0" timeOffset="178707">24783 6711 7753 0,'-22'-4'5049'0,"-13"-10"-3576"15,28 7 1047-15,7 7 513 16,0-3-1825-16,29 3-552 15,26 4-240-15,14 18-16 16,6 21-192 0,2 7 8-16,-18 9-16 0,-30 9 137 15,-29-68-337-15,7 68 520 16,-7-2 176-16,-24-4 8 16,-25-7-112-16,-5 6 80 15,-13-17 96-15,4-4 145 16,13-15-313-16,15-4-104 15,21-18-336-15,12-6-328 16,24-23-176-16,39-38-328 16,26-14-649-16,17-5-231 15,2-20 472 1,-8 0 312-16,-12 9 119 16,-29 22 305-16,-16 20 264 15,-34 36 160-15,-9 16 136 16,-24 7 104-16,-23 33 201 15,-14 14 79-15,12 8 72 16,4 8 48-16,1 3-128 16,9-4-112-16,18-3-112 15,17-14-264-15,1 3-120 16,29-10 8-16,17-17-416 16,8-4-424-1,3-12-2017-15,4-9-3032 16,5-8-5817-16,-5-23 6977 15,-47 23 3969-15</inkml:trace>
  <inkml:trace contextRef="#ctx1" brushRef="#br0" timeOffset="180563.18">25900 7273 1576 0,'0'0'784'0,"-5"0"2097"0,-3-10-129 16,8 8 1409-16,0-2-1704 16,0 4-2457-16,0 0 0 15,10 0 3152-15,2 1-2520 16,4 19-223-16,2 13 135 15,-4 8-120-15,-14-41-424 16,7 46 632-16,-2-4-40 16,-13-5 64-16,-8 6 120 15,-18-15-32-15,-5 3-239 16,1-7-249-16,-21-12-224 16,15-7-128-16,-4-7-1305 15,24-16-2480-15,16-23-4728 16,8-25-9-16,10 11 7266 15</inkml:trace>
  <inkml:trace contextRef="#ctx1" brushRef="#br0" timeOffset="180723.97">25858 6869 8481 0,'-13'-6'5177'0,"-8"-11"-3040"0,18 14 1000 15,3 3-3137-15,3 0 2808 16,21 5-2944-16,23 8-888 15,7 4-4009-15,15-3-6082 16,-17-1 6691-16</inkml:trace>
  <inkml:trace contextRef="#ctx1" brushRef="#br0" timeOffset="183887.74">27119 7009 7753 0,'-29'-7'4857'0,"13"2"-3288"16,16 0 2423-16,0-1-1551 16,3-2-1041-16,15-2-392 15,19-2-415 1,19-2-169-16,14 4-200 0,10 2-24 15,2 6-56 1,-82 2-144-16,61 0 32 0,7 0-224 16,-6 0-392-16,-4 0-2433 15,-34 0-2160-15,-11-4-1561 16,-4-6-1023-16,-9 0 6601 16</inkml:trace>
  <inkml:trace contextRef="#ctx1" brushRef="#br0" timeOffset="184146.13">27518 6590 7137 0,'-13'0'4073'0,"-12"-6"-1761"0,12 6 2521 16,-5 10-1288-16,-1 21-1640 16,3 17-465-16,-2 16-344 15,4 9-152-15,3 5-512 16,6-3-320-16,2-3 0 15,-1-11-224-15,4-61 112 16,8 52-336-16,5-22-1000 16,-3-6-1729-16,9-13-2576 15,20-8-3793-15,12-26 2369 16,-22 3 6121-16</inkml:trace>
  <inkml:trace contextRef="#ctx1" brushRef="#br0" timeOffset="184516.75">28217 6187 5689 0,'-4'0'2400'0,"-19"-12"377"0,20 2-801 15,3 4 1769-15,3 2-1993 16,15 0-567-16,9 4-545 15,13 0-168-15,10 4-136 16,8 6 16-16,-9 5-24 16,0 3-168-16,-49-18-160 15,43 23 176-15,-10 7 64 16,-12 6 32-16,-11-8 264 0,-10 11-167 16,-5 0 63-1,0 1-88-15,-6-1-192 16,6-5-48-16,4-4-56 15,7-1-40-15,7-7 8 16,-3-3-128 0,6-1-160-16,0-12-1073 0,1-3-2127 15,-2-11-2882 1,-12-17-3072-16,0-4 6746 0,-3 13 1840 16</inkml:trace>
  <inkml:trace contextRef="#ctx1" brushRef="#br0" timeOffset="184699.6">28458 6394 6697 0,'-21'2'4721'0,"-12"5"-2769"0,12 9 2929 0,-2 4-1520 15,-2 20-1296-15,-3-4-473 16,9 9-712-16,5-5-520 16,7 3-552-1,7-13-840-15,0 11-2385 16,8-9-3864-16,-8-32 7281 0,7 27-11179 15,-7-4 8555-15,0-17 1848 0</inkml:trace>
  <inkml:trace contextRef="#ctx1" brushRef="#br0" timeOffset="184922.16">27866 6914 8513 0,'0'0'0'0,"-42"0"8042"0,22 4-4777 15,23-3 472-15,27 4-1961 16,30-1-488-16,44 2-672 16,37-2-344-16,29-4-352 15,7 0 416-15,-7 4-872 16,-24-3-1128-16,-146-1 1664 16,112 1-3041-16,-30-1-2736 0,-47 0-4689 15,-27 0 5025 1,-13 0 4609-16</inkml:trace>
  <inkml:trace contextRef="#ctx1" brushRef="#br0" timeOffset="185468.12">28246 7109 10922 0,'-21'0'5305'0,"9"0"-4329"0,20 11 1673 0,9 0 399 0,6 13-1399 15,14 6-753-15,-20 9-512 16,-7 3-32 0,-7-1-48-16,-4 7-72 15,-14-7-136-15,-6 3 40 16,21-44-136-16,-19 37 136 0,-2-12-48 16,8-6 8-16,10-12-120 15,3-7 24-15,10-2-504 16,19-22 136-16,19-11-320 15,1-8-16-15,6-20 136 16,-10 4 296 0,0 11 168-16,-4 22 152 15,-16 8 120-15,-11 16 8 16,-11 2 0-16,0 5 192 16,-6 13 32-16,-5 13-152 15,-11-11 112-15,3 4-192 16,0-10 88-16,6-3-320 15,9-7-80-15,13-4-56 16,16-5-256-16,5-10 88 16,16-19-16-1,-9-5 8-15,16-10 392 16,-3 11-16-16,-5 17-8 16,-8 11 32-16,-13 10-104 15,-9 15 144-15,-15 12-144 16,-14 23-464-16,-10-8-689 15,10 1-2992-15,9-13-5649 16,26-2 2257-16,-8-23 6769 16</inkml:trace>
  <inkml:trace contextRef="#ctx1" brushRef="#br0" timeOffset="186008.77">29590 6599 6457 0,'-14'0'3313'0,"1"1"-2569"0,0 18 3329 0,-8 20-1321 15,-6 4-991-15,8 16-377 16,-2-3-392-16,12 2-192 15,4-10-8-15,8-2-271 16,-3-2-305-16,0-44-216 16,16 29 128-16,3-10-280 0,7-12 144 15,1-4-80-15,7-17-152 16,-1-23-265-16,4-6-383 16,-3-4 200-16,-8 2 248 15,-5-10 360 1,-7 27 312-16,-14 18-88 15,0 10 136-15,-5 10 184 16,-11 22 104-16,0 9-24 16,3-7 57-16,7-3-9 15,6-2 144-15,3-5-160 16,13-7-104-16,10-7-256 16,11-7-112-16,4-6 56 15,6-24-24 1,9 1-232-16,-1-13-80 15,-11 4-272-15,3-9-1088 16,-10 7-1129-16,-26 16-2248 16,-8 8-3217-16,-7 12 529 15,-9 1 6505-15</inkml:trace>
  <inkml:trace contextRef="#ctx1" brushRef="#br0" timeOffset="186235.86">30317 7022 4064 0,'0'3'4153'0,"5"13"-1000"0,13 3 2344 0,2 13-1720 15,-13 6-872-15,-1 5-857 16,-7 11-664-16,-7-10-424 16,-13-4-455-16,-8 1-193 15,-3-4-336-15,1-13-352 16,31-24 376-16,-25 10-1617 15,4-6-1784-15,-2-18-2632 16,10-25-5585-16,4-29 6713 16,6 25 4129-16</inkml:trace>
  <inkml:trace contextRef="#ctx1" brushRef="#br0" timeOffset="186373.28">30331 6746 9410 0,'-12'-5'7625'0,"7"-1"-5256"0,5 8 551 0,11 7-1367 15,5 7-1433-15,18 4-2049 16,19 14-8145 0,8-6-1072-16,-47-23 10306 0</inkml:trace>
  <inkml:trace contextRef="#ctx0" brushRef="#br0" timeOffset="190831.57">15033 15726 0,'0'12'0</inkml:trace>
  <inkml:trace contextRef="#ctx1" brushRef="#br0" timeOffset="190455.03">5391 9860 384 0,'0'-5'-16'0,"-4"5"232"0,-1 0 1216 0,2 0 1281 0,1 0 367 15,2 0-223-15,-3 0-97 16,3 0-2760-16,-2 0 4425 15,2 0-4425-15,7 0 2881 16,9-2-1569-16,19 2-152 16,3 0-287-16,9 1-369 15,1 5-304-15,8 2-152 16,7-6 88-16,-7 6-352 16,-14 1-1705-1,-17 2-2031-15,-7 7-2306 16,-18 4-1679-16,-24 7 3728 15,3-15 3745-15</inkml:trace>
  <inkml:trace contextRef="#ctx1" brushRef="#br0" timeOffset="190625.12">5462 10182 1288 0,'-10'4'2056'0,"-14"2"3361"0,13-2 57 0,11-4-5474 0,3 0 5945 15,18 0-4033 1,21 5-431-16,-4-1-657 15,46 3-72-15,-30-1-664 16,26 2-168-16,-4-2-568 16,-76-6 648-16,64 11-3177 0,-14 8-3320 15,-13 1-3601-15,-17 2 5369 16</inkml:trace>
  <inkml:trace contextRef="#ctx1" brushRef="#br0" timeOffset="192996.49">4318 10926 760 0,'-4'-4'120'0,"-14"-12"-136"0,18 12-440 16,46 5 56-16,-33 2 400 0</inkml:trace>
  <inkml:trace contextRef="#ctx1" brushRef="#br0" timeOffset="197201.81">6315 5639 880 0,'-9'-14'64'0,"2"1"448"15,7 7-88-15,16-4-304 16,21 6-64-16,19-2 16 16,2 0-16-16,19-4 24 15,10-4 56-15,6-1 248 16,8-3 168-16,6-1 216 16,-107 19-768-16,111-17 1105 0,0 3-65 15,6-1-104-15,17 1-168 16,19 0-112-16,2 0-128 15,12-1-287 1,14 9-65-16,1 0 184 16,2 6-104-16,17 0-40 15,4 4-48-15,10 2-80 16,0 1 64-16,-5 6 112 16,14-4 32-16,-1 1-16 15,13 0 8-15,0-5 88 16,8 2-104-16,12 2-136 15,1 2-88-15,8 0 312 16,-7-3-200 0,5 9-136-16,-3-2-128 15,1-1 80-15,-9 1 152 16,6-4-120-16,-6 3-32 16,3 1-48-16,-9-3 176 15,5-3 8-15,0 0-64 16,5-5-32-16,-12-2 80 15,-2 0-64 1,16 1 40-16,-1-3-8 16,1 0 160-16,-14 0-47 15,13 0-169-15,1 0-64 16,-1-3 184-16,-17 3 88 16,17-4-128-16,0 3-16 15,2-7 24-15,-2 0 136 16,9-2-32-16,5 5 16 15,-1-6-40-15,-12 1 184 16,2 7-48-16,5 1-80 16,-4-7-48-1,-11 7 144-15,0-6-72 16,2 6-88-16,5-5 72 16,-17 0 40-16,-4 1 248 15,8 2-183-15,-11 4-89 16,-15 0-40-16,-26 0 40 15,-10 6-88-15,-9 5-96 16,-18-4-120-16,-26-1 40 16,-14 0 16-1,-19 3 192-15,-19-5-128 16,-29-2-128-16,17-2 16 16,-32 0-16-16,14 0-224 15,-12 0-561-15,-6 0-983 16,0 0-1297-16,-8 0-2496 15,-15 8-128-15,-3 2 3377 16</inkml:trace>
  <inkml:trace contextRef="#ctx1" brushRef="#br0" timeOffset="200318.29">14951 2522 1600 0,'-21'3'-8'0,"4"7"24"16,5-3-16-16,4-7 56 16,2 0-40-16,4 0 40 15,2 0-32-15,5-4 136 16,8 0 288 0,-3-2 160-16,14 6-128 15,4-6-24-15,13 2 8 16,5 4 9-16,13-4 71 15,15-2-24-15,10-2-40 16,5 2-56-16,11 1 32 16,4-4-72-16,2 9 8 15,9 0 24-15,1 0-88 16,9 4 16-16,10 3-23 16,-2-4-57-1,2-2-48-15,9 4 0 16,4-2 280-16,-6-1-168 15,6-2-56-15,-5-2-8 16,-4-2 48-16,-1-1 48 16,-6-4-32-16,2 3 72 15,0-4 72-15,-3 5-120 16,-1-9-104-16,2 11-111 16,-9-7-49-1,-7 7-24-15,-4-1 32 16,0 0-72-16,7 4-120 15,-7-6 80-15,-1 7 160 16,-7-1-96-16,5 3 16 16,-5-1-32-16,-3 6 24 15,-4-1-64-15,-8 1 8 16,-4 2 56-16,-4 1-112 16,-4-2-72-16,4 3 200 15,-10-5-32 1,3 0 8-16,3-7 24 15,0 0-40-15,16-11 88 16,3 1-48-16,2-16-24 16,-2-2 40-16,-16 4-48 15,-4 8-16-15,-25 2-16 16,-8 14 32-16,-15 0 24 16,7 2 32-16,-8 7-72 15,-3 9 8-15,11 3-40 16,2 0 32-1,7 11-56-15,-4-16-48 16,3 3 136-16,0-9-48 16,1-5 24-16,1-5 16 15,11-4-16-15,-11-13 40 16,3 3 64-16,-11-5-56 16,-10 8 8-16,-1-8-24 15,-6 14-24-15,-2 1-32 16,-3 4-32-16,-3 0-24 15,9-5-128 1,-2 11 64-16,6-3-16 16,0 2-64-16,2-1-144 15,4-3-32-15,-5 2-425 16,-7-1-551-16,-5-2-176 16,-6 0-153-16,-4 0-311 15,-6-2-1153-15,-9 2 729 16,-17 6 680-16</inkml:trace>
  <inkml:trace contextRef="#ctx1" brushRef="#br0" timeOffset="205230.48">6934 9461 712 0,'-12'-6'1960'0,"12"2"465"0,0 1 87 15,3 0 129-15,-3 3-2641 16,3 1 4921-16,0 9-2673 15,-3 10-271-15,-5 14 103 16,-7 10-672-16,-8 12 121 16,-9 11-201-1,9 7-536-15,0-2-312 16,11-12-104-16,7-19-232 16,5 1-40-16,12-12-384 15,15-11-968-15,-11-9-1921 16,7 1-2616-16,-5-6-3977 15,-18-1 2985 1,-9-4 6169-16</inkml:trace>
  <inkml:trace contextRef="#ctx1" brushRef="#br0" timeOffset="205442.08">6452 10161 4969 0,'-15'0'1888'0,"-35"5"1969"0,36 0 512 0,12-4-1865 15,10 5 169-15,33-1-809 16,21 3-688-16,23-2-439 16,19-5-161-16,15-1-440 15,13-2 16-15,-19-6-472 16,-113 8 320-16,89 0-816 16,-28 4-2065-16,-33 10-2416 15,-18 7-2193-15,-15 19 961 16,-33-8 4969-16</inkml:trace>
  <inkml:trace contextRef="#ctx1" brushRef="#br0" timeOffset="206019.23">6642 10495 2120 0,'-9'0'1632'0,"-2"0"1105"0,11 2 664 16,3 2 223-16,3 4-319 15,1 4-856-15,-1 16-825 16,-6 13-368-16,0 12-224 16,-8 0-135-16,-11-7-289 15,-4 6-120-15,23-52-488 0,-20 49 272 16,2-13-64-16,10-4-104 16,8-15-104-16,0-14 72 15,6-3-288 1,10-15 152-16,2-23-104 15,9-6 56-15,0-12-56 16,12-5 216-16,-17 6-144 16,14 6 200-16,-11 24-184 15,-2 13 8-15,-6 12-16 16,-2 12 488-16,-9 20-208 16,-2 19 152-16,-4-10-184 15,-4-11-136 1,3 12 128-16,1-25-120 15,0 1 32-15,0-13 24 16,0-2-200-16,3-11 96 16,11-17-32-16,10-9 32 15,-8-4 208-15,25-4-168 16,-8-25-208-16,4 38-368 16,-18 5 496-1,-3 24 96-15,-6 14 0 0,-4 17 144 16,-2 17-112-16,-4-4-168 15,-5 1 96 1,5-6-336-16,3-1-1104 16,8-9-2313-16,17-14-2152 15,7-9-3890-15,3-8 5643 16,-22-8 3696-16</inkml:trace>
  <inkml:trace contextRef="#ctx1" brushRef="#br0" timeOffset="206473.77">7940 9755 2200 0,'-21'0'1768'0,"-22"0"1041"0,20-3 1064 16,9 3-320-16,6 0-377 15,8 0-1103-15,6 0-569 16,31-2 184-16,24-3-223 16,19 2-401-16,17 3-96 15,10 3-416 1,-107-3-552-16,111 5 464 0,0-3-128 16,6 6-152-16,-21-8-152 15,-18 0-120-15,-25 0-16 16,-27-5-608-16,-13 2-1416 15,-13 3 2128-15,-13 0-11059 16,-30 0 1033-16,-18 0 7186 16,42-2 2096-16</inkml:trace>
  <inkml:trace contextRef="#ctx1" brushRef="#br0" timeOffset="206965.05">8051 9768 2704 0,'-42'-3'3545'0,"12"-5"-288"0,17 8 791 0,10-2-407 16,3 2-3641-16,0 0 0 16,20 10 6177-16,0 7-4752 15,7 1-233-15,8 6-432 16,-9 7-24 0,11 1-496-16,-37-32-240 0,49 27 417 15,14 1-201-15,0 1-280 16,4 1 64-16,-1-2 128 15,-1 4-56-15,-15-2-40 16,-23 3-96-16,-2-1 32 16,-25-1-80-16,-15 8 368 15,-20 5-216-15,-31 14 8 16,-13-8-8-16,7-6-40 16,-51 35 104-16,9-25 192 15,14-6 160 1,22-10-88-16,41-10 56 15,23-12-224-15,12-10-200 16,12 0-72-16,28 2 48 16,36-2 264-16,9-6-96 15,10-4 16-15,3-8-128 16,1-3 24-16,-15-4-136 16,-31 9-144-16,-6 2-984 15,-34-2-537 1,-11 5-3120-16,-3-10-416 15,-13-15-6217-15,-13-34 5961 16,0-4 4897-16</inkml:trace>
  <inkml:trace contextRef="#ctx1" brushRef="#br0" timeOffset="207611.25">8070 8895 904 0,'-3'-5'96'0,"-15"-20"960"15,10 13 1585-15,5 4 591 16,3 6 169-16,-2 2-688 16,2 0-793-16,0 15-88 15,4 25-135-15,-4 9-241 16,-4 15-296-16,-5-1-272 15,9-63-888-15,-15 63 633 0,-1 1-401 16,7-5 128 0,2-15 0-16,6-10-464 15,1-18-56-15,3-10 80 16,10-3 184-16,14-22-72 16,8-20-256-16,-9-22-104 15,9 0-8-15,8-8 288 16,-17-5-65-16,3 11 194 15,-3 28-106-15,-12 29 25 16,-8 6 41-16,-2 5-66 16,-1 25 242-1,-5 9-81-15,-6 17 32 16,-5 0 64-16,7-2-192 16,1-9-168-16,5-16 88 15,3-2 8-15,7-14 72 16,4-8-16-16,6-7-8 15,4-29-144-15,3 1 104 16,8-14 88-16,-9-9 72 16,11 7 8-1,-13 6-200-15,5 33 88 16,-10 5-120-16,-3 16 184 16,-6 16-32-16,-2 23 48 15,-5 6-248-15,-3 4-24 16,6 8 48-16,6-4-1241 15,-6-3-3488 1,5 5-4873-16,-14-2 2481 0,-8-23 6369 16</inkml:trace>
  <inkml:trace contextRef="#ctx1" brushRef="#br0" timeOffset="208264.75">7768 11113 840 0,'0'0'0'0,"-4"-9"2120"0,2 5 1929 0,-3-6 208 16,2 4-504-16,0 1-1273 16,3 5-2480-1,0-1 3633-15,3 13-1969 16,3 17-287-16,-2-1-625 15,-4 13-200-15,0-41-552 16,0 47 312-16,-7-6-144 0,-2 18-184 16,5-28 112-16,0-20-40 15,4-2-168-15,0-8-64 16,4-7 32-16,0 7 168 16,-4-9 72-16,0-5-56 15,3-16-48 1,-3 20 96-16,0-1-96 15,-3 2 72-15,3 2 0 16,-2 8 200-16,2-8-168 16,-3 2 248-16,-2 2-216 15,-5-3-32-15,4 7 56 16,-4 6-48-16,-1 8-56 16,-2-13-8-16,4 2 120 15,-3 0-160-15,0 5-56 16,0 5 80-16,-2 0-16 15,4-22-40 1,-1 8-16-16,-2-6-632 16,2-7-1424-16,0 0-1961 15,6-4-3681-15,5-15-2480 16,6-11 8210-16,-6 37 1512 16</inkml:trace>
  <inkml:trace contextRef="#ctx1" brushRef="#br0" timeOffset="209063.95">7651 11136 616 0,'-4'-9'616'0,"2"6"1536"0,0 0 1217 16,2-1-280-16,0 4-3089 15,0 0 0 1,0 4 6913-16,0 1-5049 16,0 21-263-16,0 19-145 15,-1 8 120-15,1-53-1576 0,-8 49 1425 16,-5-10-361-16,3 15-152 15,-1 11-256-15,3-19-208 16,0-10-55-16,6-7-289 16,2-18-144-16,0-6-305 15,4-5-1031-15,-1-5-1136 16,8-21-1849 0,-5-7-3289-16,9-28-2040 15,-12-21 7418-15,-3 63 2272 0</inkml:trace>
  <inkml:trace contextRef="#ctx1" brushRef="#br0" timeOffset="209169.99">7642 10829 4240 0,'-24'0'2705'0,"6"8"-1113"0,16-6-1000 0,2 6-760 16,26 3-1336-16,5 5-3545 15,28 13 2649 1</inkml:trace>
  <inkml:trace contextRef="#ctx1" brushRef="#br0" timeOffset="209397.25">8051 11139 5497 0,'-26'-13'4361'0,"15"13"648"0,9 0-1401 0,5-4-1095 16,23-8-1401-1,13 0-840-15,26-1-240 16,-20 11-208-16,15-2-688 16,-17 10-2433-16,-19 12-2928 15,-6 1-2345-15,-18-19 8570 0,3 30-2616 16,-5-25 1968-16</inkml:trace>
  <inkml:trace contextRef="#ctx1" brushRef="#br0" timeOffset="209530.75">8078 11301 1280 0,'0'0'0'0,"-22"17"2384"0,-11-5 3466 16,22 5-2930-16,0 4-375 16,9-15-1537-16,30 3-776 15,4-6-152-15,26-22-648 16,14 9-2305-16,5-12-4112 16,0-5 1880-16,-23-12 4345 15</inkml:trace>
  <inkml:trace contextRef="#ctx1" brushRef="#br0" timeOffset="209714.77">8623 10941 4905 0,'0'0'0'0,"-38"10"4817"0,19 36-721 0,-10-4-887 16,-5 18-312-16,7 3-873 16,4 0-928-16,14-9-984 15,9-5-720-15,27 6-2832 16,13-17-4226-16,18-23-2208 15,-24-15 8314-15</inkml:trace>
  <inkml:trace contextRef="#ctx1" brushRef="#br0" timeOffset="210291.47">10036 9854 1576 0,'-12'0'488'0,"-48"5"2545"0,20-1 1576 0,0-4-785 16,8-10-863 0,5-3-688-16,6-17-665 15,8 4-824-15,2-16-416 16,3-19-168-16,0-5-160 15,1-14 48-15,7 80-88 16,-6-84-40-16,-12 7-16 0,-9 41 48 16,13 32-32-16,-7 20-64 15,-15 43 288-15,0 47 336 16,-1 31-16-16,16 17 129 16,6 11-193-1,12-6 80-15,2-9-128 16,-1-6-192-16,2-17 136 15,-3-27-280-15,3-26-104 16,5-23-256-16,1-28-632 16,-6-11-1753-16,6-10-1368 15,-2-27-1872-15,-9-22-2049 16,-26-27 5378 0,-1 27 1760-16</inkml:trace>
  <inkml:trace contextRef="#ctx1" brushRef="#br0" timeOffset="210559.11">9244 10339 2832 0,'-32'0'4505'0,"26"0"-408"0,6 2-1200 0,12-2-145 16,17-7-983-16,15 3-649 15,12 2-112-15,16-6-456 16,-6 8-400-16,4-2-312 16,-4-2-472-16,-66 4 632 15,55 0-2905-15,-28 0-3672 0,-10 0-2673 16,-13 1 7098-16</inkml:trace>
  <inkml:trace contextRef="#ctx1" brushRef="#br0" timeOffset="210913.01">9206 9671 6873 0,'-21'-8'3809'0,"-8"-4"-2073"0,18 4 1425 0,3 6-729 15,-5 8-631-15,-6 23-1145 16,-12 37 24-16,-6 26 280 16,-6 16 96-16,1 4-23 15,2 0-113-15,22 4-296 16,18-116-624-16,-20 110 408 0,18-2-272 15,4-18 112-15,15 0-176 16,19-10-120 0,5-16-96-16,12-1-416 15,5-22-1496-15,12-8-1761 16,9-5-3425-16,6-15-3072 16,2-16 7898-16</inkml:trace>
  <inkml:trace contextRef="#ctx1" brushRef="#br0" timeOffset="211444.76">10061 10647 3096 0,'0'0'0'0,"-12"-9"3145"0,3-6 264 0,7 5 71 16,-1 5-999-16,-2 2-1145 16,2 11-816-16,-5 7-64 15,-5 14 385-15,-3 10-169 16,3-13-216 0,2 2-224-16,11-28-232 15,-5 29 288-15,5-7-216 16,3 9-32-16,12-14 8 0,12-3-128 15,0-8 40-15,13-11-24 16,-4-6 208-16,1-4-216 16,-4-9 8-16,-15-4 352 15,-4-1-296-15,-1 2-176 16,2-7 112 0,-12 7 48-16,0 11 120 15,0 16-56-15,-3 9 64 16,-3 21 0-16,-2 15 48 15,4 6 184-15,-4 5 8 16,5-11-24-16,8-13-176 16,1 0-32-16,1-9-64 15,4-12-72-15,3-6-96 16,2-3-304-16,8-14-1040 16,-3-14-2313-1,13-12-3064-15,-11 12-753 16,11-8 5650-16</inkml:trace>
  <inkml:trace contextRef="#ctx1" brushRef="#br0" timeOffset="211656.67">10649 10872 3448 0,'-8'1'3001'0,"-6"10"-697"0,12 2 1473 0,5 2-8 15,-3 4-664 1,0 20-1577-16,-8 1-624 15,-11 3-272-15,-3-1-176 16,-7 2-208-16,1-16-184 16,12-4-1512-16,16-24 1448 0,-8 14-4577 15,5-14-4001-15,3-28 1057 16,10 3 6417-16</inkml:trace>
  <inkml:trace contextRef="#ctx1" brushRef="#br0" timeOffset="212013.89">10988 10525 7945 0,'-13'1'4633'0,"0"17"-1168"15,11 12 112-15,-4 6-369 16,-5 25-1167-16,-1-2-1073 16,3 7-320-16,-6 0-440 15,4-11-64-15,0 8-88 16,3-15-192-16,2-21 8 15,6-27 128-15,0 18-288 16,-2-11-304-16,2-7 592 16,14-12-784-16,-1-27 416 15,11-19-144-15,13 18 112 16,-3 2 136-16,1 19 167 16,-9 17 121-16,-2 3 105 15,-7 10-49-15,-7 17 296 16,-11 1-88-16,-14 14 80 15,-9-3-136-15,-5-11-72 16,-1-7-192 0,9-13-184-16,-3 1-1953 15,8-10-1295-15,9-11-5218 16,12-28-288-16,11-10 7530 16</inkml:trace>
  <inkml:trace contextRef="#ctx1" brushRef="#br0" timeOffset="212308.98">12041 9952 5873 0,'0'0'0'0,"-38"-25"6089"0,9 19-2408 0,-3 7-929 15,-8 29-919-15,-16 28-313 16,-2 23-392-16,0 20 273 15,-3 7-329-15,20-1 88 16,1 2-144-16,9-12-439 16,31-97-577-16,-16 89 376 15,10-19-384-15,14-9-72 16,28-21-385-16,8-2-911 16,17-18-1905-16,13-5-3720 15,-1-20-5354-15,-5-20 8451 16</inkml:trace>
  <inkml:trace contextRef="#ctx1" brushRef="#br0" timeOffset="213155.37">12362 10379 1648 0,'0'0'0'0,"-29"-17"2160"0,7-4 737 0,17 5 720 16,3 10-1481-16,2 0 217 15,0 6-2353 1,12 5 2296-16,4 18-1096 16,1 15-175-16,1 10-489 15,-12 20 96-15,-6-3 120 16,0-65-752-16,-8 72 568 0,-14 1 0 16,-20-12 64-16,13-13 49 15,4-10-289-15,-1-17-184 16,13-7-16-16,10-13-128 15,9-15-248 1,20-17-24-16,21-29-296 16,10-12-161-16,8-11 17 15,-8-15-64-15,-7 1 16 16,-5 3 464-16,-19 45-16 16,-17 29 320-16,-12 20 80 15,-15 15-8-15,-15 41 96 16,-6 10 368-1,1 8-72-15,12 6 272 0,5-9-55 16,7-12-345 0,11 2-248-16,3-15-208 15,19-15-280-15,16-6-1129 16,-6-10-2896-16,6-11-4937 16,9-8 1265-16,-8-17 7193 15</inkml:trace>
  <inkml:trace contextRef="#ctx1" brushRef="#br0" timeOffset="213468.99">13065 10029 1576 0,'-3'-23'1128'0,"-1"-3"-56"0,14 0 1961 0,-10 10-360 15,0 10-289-15,-8 6-656 16,-5 7-343-16,-9 14-57 16,-12 19 88-16,8 5-191 15,-12-4 55 1,1 18-144-16,37-59-1136 0,-29 52 720 16,11-11-272-16,12 1-208 15,4-2-160-15,10-11-344 16,21 0-360-16,-1-13-1128 15,16-8-2857-15,3-8-4281 16,4-25 2889-16,-30 6 5297 16</inkml:trace>
  <inkml:trace contextRef="#ctx1" brushRef="#br0" timeOffset="213685.24">13272 10066 4993 0,'0'0'0'0,"-34"3"4352"0,21 4-1191 15,5 8-200-15,-5 19 288 16,0-3-1241-16,4 10-832 16,2 0-808-16,6 3-400 15,1-6-104-15,6-9-1544 16,5-6-2561 0,-11-23 4241-16,10 7-6817 0,5-4-937 15,1-33 6154-15</inkml:trace>
  <inkml:trace contextRef="#ctx1" brushRef="#br0" timeOffset="213791.87">13289 9838 1152 0,'0'0'0'0,"-19"-8"200"0,8 8-656 0,11 0 456 16,0 4-888-16</inkml:trace>
  <inkml:trace contextRef="#ctx1" brushRef="#br0" timeOffset="214036.49">13474 9879 4128 0,'-2'0'1409'0,"-9"0"1303"0,11 4 985 0,3 11-120 16,12 11-649-16,5 16-1359 15,9-2-225 1,15 10-192-16,-9 12-512 15,-19-8-416-15,-10-9-111 16,-6-3-1-16,0-42-112 0,-16 31-40 16,-22 2-209-16,-14 7-255 15,-2-19-192-15,1 7-392 16,-3 10-1233-16,24-15-2103 16,14-2-4634-16,12 0 4329 15,6-16 4241-15</inkml:trace>
  <inkml:trace contextRef="#ctx1" brushRef="#br0" timeOffset="214427.99">13801 10148 1320 0,'0'0'472'0,"6"0"1576"0,22 14 1777 0,5 15-216 16,-7 17-368-16,-2 17-809 15,-5 19-511-15,-1 4-41 16,-5 7-352-16,-13 10-343 15,-13-7-281-15,-24 2-112 16,37-98-792-16,-45 98 520 16,-16-15-304-16,0-9-224 15,16-25 64-15,2-1-480 16,25-9-1568-16,2-34-2113 16,10-18-3713-16,-2-18-2288 15,0-8 8618-15</inkml:trace>
  <inkml:trace contextRef="#ctx1" brushRef="#br0" timeOffset="-214704.68">14287 10760 3112 0,'-6'0'1224'0,"-7"-4"921"15,16-2 303-15,16 2 993 16,7-2-336-16,12-2-889 15,20-2-847-15,3 8-377 16,5-2-496-16,-7 0-528 16,-1 3-304-16,-7-8-1665 15,-51 9 2001-15,47-2-5193 0,-7-6-3361 16,-14 6 4698 0,-14-3 3288-16</inkml:trace>
  <inkml:trace contextRef="#ctx1" brushRef="#br0" timeOffset="-214293.11">15237 10394 2376 0,'-5'0'1936'0,"-10"0"841"0,14 3 496 16,1 7-585-16,3 21-359 15,8 9-937-15,7 18-296 16,11-10-744-16,-7-2-152 16,17 1-488-16,-14-8-1232 15,4-9-2809-15,-29-30 4329 16,39 24-7626-16,-2-18 3482 15,-34-6 3640-15</inkml:trace>
  <inkml:trace contextRef="#ctx1" brushRef="#br0" timeOffset="-214092.45">15735 10369 3696 0,'-6'3'3601'0,"-23"9"8"0,-3 21 784 0,3 21-1265 0,-9 20-543 0,-4 13-737 15,-8 6-359-15,15-22-689 16,-13 46-264 0,14-46-528-16,13 23-216 15,16-58-448-15,5-36 656 0,7 48-2745 16,31-20-2320-16,12-27-3089 16,14-30 457-16,-6-16 6537 15</inkml:trace>
  <inkml:trace contextRef="#ctx1" brushRef="#br0" timeOffset="-213838.48">16218 10086 6825 0,'-19'-7'3849'0,"-21"2"-1233"0,9 5 441 16,-7 12-809-16,-5 27-503 15,-2 3-657-15,1 12 32 16,4 7-304-16,19-2-343 15,5 2-201-15,10-8-240 16,6-3 40-16,0-50-72 16,11 40-208-16,8-14-985 15,10-4-1855-15,-1-11-2569 16,12-7-3465-16,0-19 4649 16,-18 0 3809-16</inkml:trace>
  <inkml:trace contextRef="#ctx1" brushRef="#br0" timeOffset="-213651.16">16321 10201 3712 0,'-2'0'1617'0,"-11"0"1679"0,9 4 249 15,0 9-280-15,-4 11-409 16,-1 16-983 0,-4 6-593-16,8 8-608 15,0-17-488-15,4-6-336 16,4 4-1120-16,-3-16-2113 15,0-19 3385-15,0 12-5985 0,0-8-2385 16,0-10 5818-16,0 1 1976 16</inkml:trace>
  <inkml:trace contextRef="#ctx1" brushRef="#br0" timeOffset="-213514.3">16326 9849 2936 0,'-13'0'2545'0,"-11"4"-1809"0,17 6-840 16,7 6-448-16,4 4-2177 16,13 3-95-16</inkml:trace>
  <inkml:trace contextRef="#ctx1" brushRef="#br0" timeOffset="-213169.25">16611 9970 2664 0,'0'0'936'0,"3"1"1113"15,23 23 2944-15,-5 7-936 0,13 32-609 16,-7 16-1047-16,11 20-17 16,-9 8-743-1,-13 13-537-15,-13-1-48 16,-3-32-440-16,-27 52 40 15,27-139-656-15,-53 107 601 0,0-10-105 16,-6-23-208-16,12-25 8 16,-5 2-224-16,11-19-168 15,22-7-328-15,10-3-704 16,9-22-1137-16,3 0-1784 16,14-20-1696-16,17-17-4361 15,3-6 4705-15,-29 13 4865 16</inkml:trace>
  <inkml:trace contextRef="#ctx1" brushRef="#br0" timeOffset="-212047.38">17408 9740 5025 0,'-9'-18'3488'0,"12"2"-1191"0,13 6 992 0,5 6-1193 15,22 14-752-15,21 30-111 16,7 13 103 0,3 12-352-16,-13 12-400 15,-18-3-80-15,-25-1 152 16,-15-1-71-16,-18-7 191 15,-23-9-232-15,-7-5-104 16,-5-5 160-16,2-13-56 16,8-12-632-16,-3-15 272 15,1-3-200-15,0-11-8 16,1-9 176-16,2-8-464 16,10-10-8-16,10 6-216 15,-2 9 376 1,13 7 208-16,6 8-112 15,6 0-48-15,10-8 48 16,12 5 88-16,14-9 176 16,0 1-56-1,6-2-192-15,-9 7 64 16,-13 7-48-16,4 2 144 0,-14 2-640 16,4 0-2369-16,-5 6-3744 15,1 4-4338 1,4 4 6603-16</inkml:trace>
  <inkml:trace contextRef="#ctx1" brushRef="#br0" timeOffset="-211744.72">16993 10664 7345 0,'-7'2'3233'0,"-33"1"95"0,37-1-2615 16,30-6 1615-16,-3-6-503 15,50 0-585-15,18-4-336 16,28 9 336-16,10-5-248 16,16 2-327-16,13 2-321 15,-4-3-304-15,-155 9-40 16,138-10-56-16,-29 4-937 0,-32 3-1047 15,-49 3-2081 1,-24 0-3040-16,-28 4-689 16,-32 6 5882-16</inkml:trace>
  <inkml:trace contextRef="#ctx1" brushRef="#br0" timeOffset="-211397.51">17403 10784 5617 0,'-9'0'5417'0,"-15"0"-2801"0,22 0 369 0,10 4 416 16,28 7-649-1,-12 14-1479-15,48 9 95 16,-29 6-856-16,-4 23-144 16,-22-10-72-16,-12 26-168 15,-16-5-208-15,11-74 80 0,-32 54 232 16,-16 14 40-16,-10 6-136 15,-6-21 168-15,14-23-64 16,2-9-24-16,8-1-103 16,8-22 47-1,8-6-176-15,14-37-176 16,4-16 23-16,15 8-15 16,17-6 184-16,16 25-112 15,6-11 80-15,-3 17-40 16,-5 18-456-16,1 4-1280 15,1 6-2153-15,1 3-3497 16,1 10-3352-16,-4-8 7834 16</inkml:trace>
  <inkml:trace contextRef="#ctx1" brushRef="#br0" timeOffset="-210913.39">17819 10921 9474 0,'0'0'0'0,"-15"-4"5369"0,14 0-2929 0,12 4 1009 15,-1 15-264-15,-1 20-1625 16,-1 14-584 0,-8 3-144-16,-1 10-23 15,-22 2-281-15,-1-5-80 16,3 10-344-16,21-69-104 15,-25 60 104-15,-4-10-16 0,13-23 224 16,3-10-280-16,2-14-64 16,8-1-48-16,6-4-40 15,13-18 48-15,11-27-176 16,10-11 144-16,14 7-144 16,5-2 136-1,2 27 152-15,-11 13-192 16,-1 13 352-16,-7 8-152 15,-14 28 88-15,-7 7 88 16,-18-2 56-16,-13 5 224 16,-27 4 88-16,3-11-88 15,-8-11-264-15,-3-11-208 16,2-9-200-16,2-11 128 16,1-9-880-16,13-9-1433 15,5-16-2672 1,9-11-4905-16,13 2-1768 15,6 20 10498-15</inkml:trace>
  <inkml:trace contextRef="#ctx1" brushRef="#br0" timeOffset="-208359.08">18886 10212 2824 0,'-16'-10'3673'0,"11"0"-72"0,0 0 528 15,2-4-1953-15,1 2-752 16,2-9-263-16,0-4-145 16,5-11-256-1,1 2-72-15,-6-4-384 16,4-7-128-16,-6 1 144 15,-6 0-120-15,-5 18 96 16,2 13-240-16,-7 17-72 16,-7 21 120-16,-17 35-232 15,7 18 352-15,6 24-184 16,13 6 16-16,-2 5 152 16,8 7-408-16,9-9 256 15,1-5 24-15,9-6 8 16,-2-13-88-1,-4-9-24-15,-3-8-40 16,-2-23-272-16,-4-11-1088 16,-4-16-1024-16,-1-11-2505 15,-8-29-2625-15,-2-25 2409 16,-8 0 4673-16,24 27-320 0</inkml:trace>
  <inkml:trace contextRef="#ctx1" brushRef="#br0" timeOffset="-208218.87">18387 10683 4705 0,'0'0'2400'0,"-13"0"2393"0,11 0-1616 0,12 0-113 16,16 0-1487-16,2-3-1145 15,37 3-440-15,5 1-488 16,14 4-3065-16,7 5-4257 16,-4 1 729-16,-42-3 5921 0</inkml:trace>
  <inkml:trace contextRef="#ctx1" brushRef="#br0" timeOffset="-207782.04">19157 10732 4512 0,'-7'0'3617'0,"-33"-2"368"0,22 2-736 16,2 0-169-16,-1 15-1327 15,7 11-873-15,2 6-192 16,2 13 128-16,-2-6 17 15,6 5-473-15,2-5-256 16,10-12-112-16,-10-27 8 16,16 28 24-16,13-9-40 15,9-9-64-15,17-9-120 16,-12-28 64-16,2-4-73 16,-11-15 1-16,-7 7 24 15,-8-4 8-15,-4-10 240 16,-12 13-160-16,-3 24 192 15,-11 16-64-15,-2 12-112 16,-2 25 264-16,-1 3-144 16,10 0 88-16,3-11 48 15,6-1-56 1,11-8-7-16,4-1 47 16,6-5 8-16,2-9 80 15,1-4-240-15,2-12-264 16,11-4-817-16,-6-3-1951 15,-1 8-3354-15,2 0-2920 16,-10 0 6114-16,-21 7 2360 0</inkml:trace>
  <inkml:trace contextRef="#ctx1" brushRef="#br0" timeOffset="-207593.36">19768 10931 5969 0,'-13'2'5801'0,"3"16"-2672"16,2-6 1944-16,0 17-1817 15,-11-2-1415-15,5 13-1153 16,-9-6-216-16,-7 10-296 16,2 4-216-16,-1-4-144 15,2-14-1272-15,18-15-3481 16,9-15 4937-16,-2 2-10218 16,13-23 1912-16,8 0 7050 0</inkml:trace>
  <inkml:trace contextRef="#ctx1" brushRef="#br0" timeOffset="-207203.99">20111 10534 8873 0,'-10'1'5866'0,"-12"18"-4354"0,19 20 2089 0,-4 14 392 16,-6 7-1713-16,-1 6-1360 15,3-1-520 1,-5-4-216-16,6-1-152 15,2-16-128-15,2-3 128 16,1-14 0-16,5-27-32 0,-2 10-304 16,2-7-320-16,3-13-16 15,10-24 328-15,15-8-104 16,10 3 40-16,4 12 112 16,-13 8 168-16,11 13 32 15,-13 7 48 1,-9 10-24-16,1 24 184 0,-13-4 40 15,-7 3 296 1,-14 8-72-16,-15-14-128 16,-13 5-64-16,4-10-144 15,7 4-112-15,3-18-736 16,8-4-3033-16,15-19-3736 16,12-28-2522-16,44-19 6891 15,-34 41 2336-15</inkml:trace>
  <inkml:trace contextRef="#ctx1" brushRef="#br0" timeOffset="-206948.37">20998 10357 6737 0,'0'-5'4601'0,"0"-6"-1168"16,0 9 1256-16,-11 2-1401 16,-20 15-1575-16,-12 23-641 15,-12 23-304-15,-1 6 88 16,5 6 16-16,12-2-423 15,11 6-129-15,12 1 64 16,16-78-384-16,-13 83 280 16,11-16-144-16,12-12-248 15,17-16 88-15,2-18-328 16,13 4-729-16,20-15-1319 16,-1-8-1897-16,2-38-3985 15,-4-9-2776-15,-11 0 9074 16</inkml:trace>
  <inkml:trace contextRef="#ctx1" brushRef="#br0" timeOffset="-206409.9">21340 10392 7777 0,'0'0'0'0,"-13"0"3793"0,16 0-2409 0,19 0 2033 0,7 10-960 16,11 11-1137-16,4 7-648 15,-3 1 24-15,-16-5-24 16,-5 6-432-16,-5 10 40 16,-9-11-40-16,-6-29-240 15,3 38 256-15,-11 2 65 16,-1 1-73-16,-12 1-96 16,-2-2 24-16,-9 4 200 15,10-8 8-15,-7 2 216 16,10-22-176-16,-4 7 152 15,6-13-504-15,10-10 56 16,7 0-128-16,15-5-112 16,25-20 24-16,8-15-200 15,11-14-192-15,9-12-136 16,7-4 24 0,-1-18 152-16,0-4 88 15,-7 17 376-15,-40 21 64 16,-20 36 280-16,-7 12 216 15,-12 7 88-15,-18 27-296 16,-10 25 48-16,-13 2 200 16,10 14 56-16,6-6-232 15,9-4-39-15,14 1-225 16,9-15-120-16,5 3-120 16,13-18-352-1,16-6-2105-15,-3-9-2512 16,1-7-4665-16,15-6 88 15,-4-7 8266-15</inkml:trace>
  <inkml:trace contextRef="#ctx1" brushRef="#br0" timeOffset="-206218.5">22098 10819 5417 0,'-3'-5'4281'0,"0"7"-3129"0,6 25 3473 16,-3-3-536-16,-1 21-1169 15,-6 4-871-15,-4-1-577 16,-10-2-792-16,-5-7-520 16,-3 6-144-16,4-17-64 15,-1-9-880-15,26-19 928 0,-21 10-2865 16,8-10-3976-16,7-29-4730 16,9-22 7643-16,-3 34 3256 15</inkml:trace>
  <inkml:trace contextRef="#ctx1" brushRef="#br0" timeOffset="-206058.78">22230 10536 6241 0,'-13'-2'3377'0,"8"-2"-3577"0,8 4 744 16,1 0-504-16,15 0-2865 15,11 1-3080-15,-12 2 4641 16</inkml:trace>
  <inkml:trace contextRef="#ctx1" brushRef="#br0" timeOffset="-205755.58">22668 10172 8673 0,'0'0'2913'0,"9"1"-1169"0,41 31 89 0,-2 9 1239 16,-3 18-695-16,-2 20-1153 15,1 23-432-15,-19 5 89 16,-10-4-153-16,-18 2 56 16,-36-9-72-16,-3-19-208 15,42-77-504-15,-64 85 592 0,-10-5 56 16,-6-8-288-16,18-24-320 15,9-18-792-15,19-7-2888 16,7-10-6395-16,3-10-2079 16,13-9 10786-16</inkml:trace>
  <inkml:trace contextRef="#ctx1" brushRef="#br0" timeOffset="-203829.62">22429 2566 1880 0,'-5'0'8'0,"-16"-14"64"0,5 11 96 0,8 3 600 15,6-2 520-15,6 2 249 16,2 0 263 0,8 2-120-16,7 3 17 15,16-2 39-15,13 1-7 16,21-1-249-16,-71-3-1480 15,86 0 1384-15,18-3-96 0,20-1-167 16,14-5-265-16,17 3 56 16,7 2-192-1,20 4-200-15,7 1-240 16,5 11-16-16,16 1-144 16,10 4 177-16,14-1-113 15,11 2-144-15,6-1-104 16,2 0 384-16,-12-6-304 15,1 4-160-15,-18-6 112 16,-5 3-240-16,-12 0 400 16,-29-1-232-16,-8 3 208 15,-18-11-176-15,-19 5 168 16,-17-3-96 0,-20-5 216-16,-21 0 88 15,-23 0-152-15,-6 0 56 16,-20-6-120-16,-2 2 96 15,-5 1-8-15,2 1-120 16,-4-2 72-16,3 2-40 16,-4 2-96-16,3 0 32 15,-1 0-8-15,6 1-104 16,-7 0 144-16,6 5-144 16,-9 0 0-1,6-1 88-15,-8-3 56 16,-2 3-64-16,3-4-112 15,-10-1 88-15,-3 3-32 16,0-2-200 0,0-1 264-16,-11 1-2985 0,-23 1-736 15,-32 8-2424-15,-38 9-3041 16,-64-4 6970-16,120-15 1680 16</inkml:trace>
  <inkml:trace contextRef="#ctx1" brushRef="#br0" timeOffset="-202237.55">24140 3512 1480 0,'3'-7'248'0,"9"-4"1024"0,-6-1 1329 16,4 3 95-16,-1-8-143 15,-2-1-313-15,7-5-399 16,-7-15-337-1,-1 7-152-15,0-12-327 16,2-5-249-16,-1-6-40 16,2-3-368-16,-2 4 160 15,-1-9-296-15,1 11 72 16,4 7 16-16,-8-7-176 16,0 11-8-16,-3 14-64 15,-5 1 32-15,1 6 40 16,-4 5-144-16,1 7-16 15,1-1 48-15,-2 8-56 16,-10 0 104 0,-1 0-160-16,-13 10 128 15,0 6-80-15,-5 6 24 16,-13 9-16-16,4 9-8 16,1-3-48-16,1-7 264 15,14 0-312-15,4-10 216 16,5 7-184-16,12-17-328 15,6 5-1896-15,3-5-1601 16,11 2-2128-16,14-9-745 16,3-21 5330-1,-14 13-144-15</inkml:trace>
  <inkml:trace contextRef="#ctx1" brushRef="#br0" timeOffset="-202085.31">24124 2767 3784 0,'0'-38'2209'0,"0"30"-1297"0,11-2 1424 15,29 2 313-15,4 8-1233 16,5 0-848-16,20 16-480 16,4 24-552-16,-6 10-2328 15,-19 7-2825 1,-9 2 2168-16,-39-44 1817 0</inkml:trace>
  <inkml:trace contextRef="#ctx1" brushRef="#br0" timeOffset="-200481.56">22843 2606 1776 0,'-39'-4'528'15,"21"12"192"-15,12-1 1713 16,6-7-2433-16,0 0 0 16,6 0 7449-16,9-2-4888 15,-1-12-1-15,15-16-135 16,0-2-489 0,10-23-327-16,18-14-201 15,7-10-392-15,10-19 56 16,3-3-207-16,18-9-409 15,19-6-40-15,33-24 168 16,36-19-368-16,22 1 96 16,30-17-368-1,4-16-72-15,-32 39 264 0,-55 42-264 16,37-31-40-16,-19 6 128 16,-40 29-232-1,-50 28 240-15,-41 27-24 16,-20 10-336-16,-13 13-704 15,-6 13-761-15,0 15 1857 16,-1 5-7594-16,-1 27 2009 16,2 23-3201-16,0 15 5794 15,0-53 1704-15</inkml:trace>
  <inkml:trace contextRef="#ctx1" brushRef="#br0" timeOffset="-198513.11">26464 2470 712 0,'-59'-25'0'0,"8"0"8"0,-14-13 256 16,14-13 624-1,-10-18 184-15,11-13 424 0,9-15 449 16,-11-16-185 0,11-20-367-16,17-28-457 15,8-30-376-15,35-36-504 16,45-40-272-16,3 98 40 16,44-57 168-16,32 1-168 15,9 40 192-15,25 35-184 16,-31 65 64-16,117-7-240 15,-44 51 56-15,4 27 288 16,-3 11-8-16,-3 15-24 16,-14 41-8-1,-9 24-16-15,-11 33 0 16,-62-5 8-16,23 60-17 16,-19 26-15-16,7 142 0 15,-99-82-16-15,-30 4 16 16,-30-35 24-16,-19-18-160 15,-36-28 1057-15,-42-5-281 16,-18-23-96-16,-14-34-48 16,-4-35 560-1,-12-13 512-15,-17-13-327 16,-17-21-161-16,9-18-200 16,-5-10-256-16,-5-16-144 15,8-23 24-15,10-7-152 16,14-24-64-16,37 10-224 15,36-4-728-15,34-9-2424 16,36 20-3794-16,11-5 417 16,12 23 5721-1</inkml:trace>
  <inkml:trace contextRef="#ctx0" brushRef="#br0" timeOffset="-195089.9">30266 18530 0,'0'0'0,"0"0"16,0 0 46,0 0-62,0 0 16,0 0-16,0 0 15,0 0-15,0 0 79,-18 0-64,-4 0-15,6 0 16,-5 0-1,3 0-15,0 0 16,1 0-16,4 0 31,13 0 16,18 0-31,-1 0-1,4-21 1,0 1 0,-3 48-16,22-9 15,-27-92-15,-18 40 16,96-70-16,2-30 16,101-182-1,63-9-15,-116 179 16,-53 40-16</inkml:trace>
  <inkml:trace contextRef="#ctx1" brushRef="#br0" timeOffset="-193635.66">28200 974 8 0,'-8'-19'0'0,"6"14"0"0,5-6 0 16,7 3 96-16,6 2 192 16,16-4 280-1,-16 3 320-15,11-3 144 16,1 4-48-16,-11-9 65 15,-1 0 15-15,-4 0-160 16,-6-3-24-16,-6 6-608 16,3-5-248-16,-3-10 24 15,0 2 16-15,-3-4 16 16,-3-5 8-16,-6-8 16 16,-2-2 16-16,-4-10 8 15,-7 3 8-15,-4-1 16 16,-8 1 16-1,11 12-32-15,-28-6 89 16,31 22-81-16,-14-5 40 16,-3 4 8-16,3 7 0 15,5 2-8-15,-1 3 8 16,15 6 0-16,-5 0-8 16,9 1 0-1,-4 5 0-15,1 0 0 0,-2 0-8 16,6 6-8-16,-5 0 0 15,2 5-8 1,-5 5-8-16,2 1 0 16,-5 12 8-16,-7 3-8 15,1 8 8-15,-7 14 0 16,8 0 0-16,7 5 0 16,-6 8 0-16,1 9 8 15,3 9-8-15,-11 33 1 16,11-44 7-16,6 0 0 15,-4 0 8-15,-4-6 0 16,0-8 0-16,9 3 8 16,-3-10 8-1,1-8 0-15,-2-3 8 16,2-1 8-16,-5-10 8 16,-2 8 0-16,5-18 8 15,-12 5 0-15,15 0 8 16,1-3-8-16,-1-7 8 15,7 0-16-15,4-4 8 16,2-5-8-16,-1-2-8 16,3-4 0-16,3 2-7 15,0-3-201 1,-7-10 368-16,4 0-216 16,2-10-56-16,1-8-616 15,0-26-3225-15,0 9-544 16,0-18-88-16,0-10 760 15,0-8 1961-15,-2 1 1224 16,-4 24 480-16,-2 21 416 16,-2 20 1304-16,0-3 921 15,4 16-193 1,4 2-663-16,2 0-1833 16,0 21 3240-16,3 20-1591 15,1 21-121-15,9 5-192 16,1 0-175-16,-8-5-521 15,7 2-32-15,-2-18-96 16,-4 1 136-16,1-3-112 16,-5-19-128-16,12-4 232 15,-9-18-31-15,7-1-1 16,12-2-56 0,14-26-584-16,19 5-464 15,14-10-1193-15,2-8-1407 16,-7 2-1977-16,-12-5-2841 15,-7 27 1833-15,-10-11 5737 16,-35 22 344-16</inkml:trace>
  <inkml:trace contextRef="#ctx1" brushRef="#br0" timeOffset="-192584.68">28405 852 8 0,'0'-9'0'15,"3"7"256"-15,-3-7 680 16,0 9-936-16,0 2 2432 16,0 16-687-16,0 31 95 15,-3 2 40-15,-3 12-159 16,-2 9-73-16,8-8-336 15,0-64-1312-15,-4 65 1177 0,4-13-393 16,-8-25-120-16,2 10-72 16,1-23-40-1,0-7-280-15,2 0 56 16,0-7 160-16,1 1-223 16,-2-11-105-16,2-8-16 15,0-11-264-15,2-7 24 16,10-18-217-16,4-19-95 15,6-6 56-15,-3-9-248 16,-1 25 416-16,-3-11 120 16,-10 49 56-1,-3 8 0-15,0 9-8 16,0 14-8-16,-4 47 0 16,-4-14-832-16,-5 21 888 15,5-1-48-15,1-4 232 16,-2-1-184-16,1-12 56 15,3-11-8-15,-5 6 80 16,4-21-120-16,-1-3-72 16,4-7-40-16,0 1-1120 15,-2 1-2665 1,4-2-2152-16,1 2 416 16,11-5 5593-16</inkml:trace>
  <inkml:trace contextRef="#ctx1" brushRef="#br0" timeOffset="-191091.22">27018 1474 24 0,'-2'-12'72'0,"-1"-10"64"0,9 9 504 0,15-3 608 16,6 2 248-16,-3 3 201 16,4 8-249-16,-9 3-216 15,-9 14 153-15,-7 16 271 16,-29 20 232-16,-28 17 209 16,54-67-2097-16,-81 79 2264 15,3 3-151-15,-2-7 95 16,12-3-544-16,17-18-399 15,8-9-377 1,20-6-576-16,7-15-48 0,11-6-368 16,5-2-304-16,10-4-1056 15,14-9-1745-15,3-3-2144 16,4-10-2177-16,10-4 449 16,4-26 6241-1</inkml:trace>
  <inkml:trace contextRef="#ctx1" brushRef="#br0" timeOffset="-190497.5">28546 986 8 0,'0'0'0'0,"0"-17"0"0,10 4 168 15,0 2 608-15,-4 2 344 16,-8 7 128-16,-7 8-312 16,-28 23 57-16,-16 19 71 15,-21 7 104-15,-8 9-280 16,12-5-480-16,70-59-408 15,-58 59 200-15,13-15-32 0,15-4-1704 16,15-1-3313-16,10-2 2097 16,5-36 2752-16</inkml:trace>
  <inkml:trace contextRef="#ctx1" brushRef="#br0" timeOffset="-187390.86">23612 10681 2464 0,'-9'0'2008'0,"-22"-7"-279"16,14 4 2504-16,1 3-408 15,6 0-1833-15,10-4-680 16,8 4-320-16,19 0 201 16,21 0-49-16,15 0-296 15,11 2 168-15,3 1-392 16,-77-3-624-16,90 4 337 16,1-4-81-16,-9 0-208 0,-21-7-64 15,-18 0-536 1,-25 4-1857-16,-5-4-2608 15,-9-7-4121-15,-7-11 2921 16,-5 5 5553-16</inkml:trace>
  <inkml:trace contextRef="#ctx1" brushRef="#br0" timeOffset="-187193.58">24105 10315 5897 0,'0'0'0'0,"-64"24"6097"0,46 11-1648 0,-11 14-1280 15,13 13-1113-15,5 7-480 16,1 5-407 0,5 4-665-16,4-1-344 15,1-7-176-15,6-17-816 16,7-3-2577-16,-13-50 3409 16,19 38-6345-16,17-20-3586 0,4-12 5995 15,-37-6 3336-15</inkml:trace>
  <inkml:trace contextRef="#ctx1" brushRef="#br0" timeOffset="-186513.68">25141 9800 1568 0,'0'0'0'0,"-34"-3"3361"0,10 0 471 0,5-4 1305 0,11-3-2400 16,6-2-1337-16,10-6-679 16,18-2-313-16,-3-2-280 15,5-2 192-15,9 4-288 16,-11 6 32 0,-5 8 72-16,-21 6-136 0,22-4 192 15,-6 4-16-15,-9 14 288 16,-1 17-80-16,-6 9 0 15,3 6-24-15,4-2-192 16,4 7 64-16,13 7 40 16,-5-4 56-16,9-4 305 15,-3-2-105-15,9-11-160 16,1-9 0-16,-9-4-208 16,-7-8-104-1,-4-7-232-15,-6-8-728 16,-2-1-2105-16,-4-10-3216 15,-3-20-4234-15,-8-6 6899 16,5 13 2984-16</inkml:trace>
  <inkml:trace contextRef="#ctx1" brushRef="#br0" timeOffset="-186315.22">25478 9845 5993 0,'-19'0'3296'0,"-9"10"-1911"0,17 9 3936 0,-11 11-1288 15,12 8-1625-15,-12 2-687 16,-15 13-465-16,3-2-440 16,-8-2-416-16,4 4-496 15,6 2-392-15,14-11-1984 16,18-44 2472-16,-8 32-5658 0,6 3-3704 16,2-17 1721-1,0-11 6737-15</inkml:trace>
  <inkml:trace contextRef="#ctx1" brushRef="#br0" timeOffset="-186041.53">24636 10618 7665 0,'-11'0'5569'0,"-5"0"-4664"0,36 5 1759 0,20-3 233 0,26 5-1217 16,24-3-184-16,26 3-743 16,17 2-153-16,8-4-16 15,-6-3-328-15,-9-2-272 16,-9-2-120-16,-117 2 136 0,92-9-1000 16,-33 7-1353-16,-25-6-3224 15,-29 6-4233-15,-31-2 4193 16,5 0 5065-16</inkml:trace>
  <inkml:trace contextRef="#ctx1" brushRef="#br0" timeOffset="-185468.73">25034 10916 6561 0,'-12'2'5577'0,"-15"8"-4057"0,24-2 1761 0,3 2 488 16,6 5-1473-16,1 18-1119 16,-4 3-657-1,-3 14 40-15,-11-8-88 16,-10 13-32-16,0-16-128 16,-1 9-160-16,22-48-152 0,-18 25 224 15,3-1-240-15,12-15 0 16,3-3-88-16,15-16 48 15,12-24-200-15,23-14-88 16,-4-3-112-16,9-2 208 16,-1 1 80-16,-7 10 112 15,-18 14-32-15,-10 13 232 16,-9 17-184 0,-7 10 200-16,-5 22 8 15,-8-4 8-15,-2 5 192 16,8-7-216-16,-7 8 16 15,-2-8-168-15,9 1-48 16,4-3 104-16,3-30-32 16,0 22-96-16,24-23-368 15,13-28 88 1,-1-6-104-16,6-9 128 16,-7 8-64-16,1-24 192 15,2 11 24-15,-8 12 136 16,-16 33-16-16,-14 11 64 15,-3 30 192-15,-8 17 120 16,-8 4-64-16,-1 10-152 16,2-10-160-16,6-5-512 15,7-10-2161-15,2-10-3520 16,16-17-3593-16,3-4 5065 16,-7-16 4249-1</inkml:trace>
  <inkml:trace contextRef="#ctx1" brushRef="#br0" timeOffset="-184543.34">26363 10036 3248 0,'0'0'1665'0,"-8"-2"1527"0,5 2-367 16,3 5 1488 0,-3 35-1249-16,-8 29-911 15,3 25-201-15,-4 11-159 16,4 3-497-16,-3-9-424 16,-3-12-152-16,4-11-88 15,10-76-632-15,-13 74 385 0,2-17-233 16,-2-11-16-16,-1-28 216 15,12-8-144-15,-1-10-224 16,3 0 16-16,3-16-120 16,28-21 88-1,-7-16-488-15,14-6 384 16,4-3 39-16,17 15-175 16,-14 22 120-16,-8 12-24 15,-10 13 48-15,4 15 144 16,-4 24-96-16,-9 14 184 15,-15 5 96-15,-5 10 32 16,-17 0 121 0,-24-13 71-16,-1-14-112 0,-10-4-144 15,1-13-264 1,11-7-8-16,-6-9-328 16,11-13-1337-16,16-9-3320 15,7-12-3809-15,9-13-2912 16,5-1 10978-16</inkml:trace>
  <inkml:trace contextRef="#ctx1" brushRef="#br0" timeOffset="-180902.62">28493 4889 1072 0,'-21'-19'-24'0,"-19"-15"8"0,0 6-8 0,-21 14 64 16,-6 2-32-16,-4 4 24 15,2-2-24-15,-4 6 8 16,4 2 32-1,11-4-40-15,16-2 160 16,23 2 768-16,19 6-936 0,-13-8 1744 16,13 6-487-16,13-6-57 15,24 6 304-15,5-6-15 16,12 6-193-16,12-2-232 16,17 4-112-16,22-3-64 15,24 3 41-15,27-7-113 16,16 7-96-16,23 0-80 15,20 6-224 1,2-2-24-16,19 6 120 16,3-5 145-16,9 4-209 15,-2-3 0-15,4-1-136 16,-14-1 176-16,3 3 120 16,4-4-184-16,0 4-168 15,4 2 56-15,-16 4 32 16,1 2-16-1,-14 0-208-15,-19-5-400 16,-10 1 440-16,-28-4-56 16,-18-5 56-16,-21 1-128 15,-25-2-64-15,-23 3 120 16,-32-2 104-16,-5 1-168 16,-23-3-32-16,-3 0 265 15,-11 0-257-15,4 0 240 16,-6 0-24-16,-11-8-248 15,-4 6 32-15,-22-2 88 16,12 0-152-16,-42 3 96 16,-19 1 32-1,-21 0-80-15,-17-4-56 16,-16 4 16-16,-24 0-168 16,-20-5 464-16,-13 5-144 15,-11 0-8-15,-16 0-128 16,3 0-96-16,0 0 160 15,20 0-8-15,17-2-16 16,30-2 80-16,31 0-48 16,40 4-24-16,32-8 72 15,35 6-40 1,15-2-40-16,27 4-32 16,45 0 104-16,29 0 48 15,35 0-104-15,39 5 48 16,27 3-128-16,27 8 96 15,21-3 48-15,9 6-40 16,6-2 8-16,-20 3-344 16,-21 5 240-16,-36 0 72 15,-41-1 64 1,-36-4-24-16,-51-3-128 16,-28-3 24-16,-22-8-136 15,-9-1-56-15,-24 1-281 16,-19 3-1071-16,-22 2-1809 15,-24 7-3152-15,-42 2-2345 16,-66-6 7034-16,135-14 832 16</inkml:trace>
  <inkml:trace contextRef="#ctx1" brushRef="#br0" timeOffset="-179088.2">17088 11930 632 0,'-2'1'88'0,"-9"-2"0"0,1 1-296 0,4 0 176 0,-2-4 112 15,6 0 64-15,2-17 88 16,-2 17 280-16,-1 3 232 16,0-9 240-16,0 5 336 15,1-15-39-15,2 20-1281 16,0-8 1192-16,3-7 24 0,7 5-127 15,6 0-185-15,13-8-280 16,5 26-48 0,4-8 8-16,33 2-16 15,15-9-96-15,20 2 120 16,26 5-159-16,23 0-33 16,14 0-144-16,20-5-64 15,19 0 64-15,9 5-168 16,12-3 144-16,2-6 232 15,5 4-104-15,2 0-72 16,-9 3-176 0,-11-17 416-16,-13 14-296 15,-6 4-128-15,-6-4-24 16,-15 12-16-16,-15-4 32 16,-9-7 280-16,-21-7-64 15,-9-12-240-15,-17 23 129 16,-12-2 135-16,-18 3 0 15,-13-15-80-15,-4 8 88 16,-8-8-192 0,-8 13 112-16,14 2-144 15,-18-1 88-15,5 2-208 16,-9-2 112-16,5 2-56 16,-8-6 24-16,-2 6 160 15,6-2-200-15,-10 7 40 16,10-9 40-16,-13 9-24 15,3-11-32-15,8 4 104 16,-7 5 8-16,-4-1-120 16,5 5 16-16,-2-3 56 15,-3-7-56 1,11 2-96-16,-1-1-32 16,4 5 160-16,-2 0-32 15,-7 4-8-15,3-13-128 16,-8 8 152-1,1-7-24-15,3 6 0 0,-11 2 56 16,1 0-144-16,-4 1 256 16,-4 3-168-16,3-7 40 15,-4-3-80-15,-5 1 153 16,2 6-81 0,0 4 32-16,-6-6 152 15,4-5-16-15,0-3-16 16,-4 3-144-16,4 3 32 15,-4 2 48-15,0 1 0 16,0-4-144-16,0-11 112 16,-2 14 40-16,-4-4 0 15,-6 1-24-15,-4 3-176 16,-16-3 136-16,-9-1 16 16,4-2 24-1,-42 3 80-15,21-6-152 16,-36 5-88-16,-14-4-152 15,-17 4 288-15,-21 3-72 16,-25-8-96-16,-16-10 296 16,-16 1-104-16,-12 14-104 15,-2 6-304-15,-14-6 160 16,-1-16 344-16,-4 16-136 16,3-1-88-16,7 8-288 15,-3-3 256 1,8 5-88-16,-1-8 104 15,17-5 152-15,11 4-272 16,3 0 184-16,15-1-40 16,10 6-80-16,12 4 104 15,26-2 40-15,13 3-136 16,15-2 128-16,18-11 96 16,12 12-344-16,9 9 192 15,13-13-56-15,6 10-32 16,7-28 104-1,3 21-184-15,1 7 152 16,-4-1-80-16,4-8 80 16,2 3-64-16,-7-7 112 15,3 3-56-15,-5-2 128 16,6 1-128-16,-11-4-80 16,1 0 128-16,0 5-136 15,4-5 128-15,6-2-40 16,-7-8-72-16,18 8 72 15,-1 2-216 1,6 5 24-16,3-3 16 16,10-7-416-16,3 0-696 15,6 2-1353-15,9 13-2216 16,-1 1-3128-16,25-2-665 16,1-3 7714-16,-20-8 552 15</inkml:trace>
  <inkml:trace contextRef="#ctx1" brushRef="#br0" timeOffset="-176528.15">17609 12156 8097 0,'-52'5'-7433'0,"80"-18"7313"0,13 1 88 16,24-2-472 0</inkml:trace>
  <inkml:trace contextRef="#ctx1" brushRef="#br0" timeOffset="-175400.89">28418 4924 1160 0,'6'-33'152'0,"34"-8"8"15,-7 27 8-15,24 9 72 16,15-10 144-16,18 6-8 16,19 1-112-16,21 1-144 15,3 4-48-15,7 3-8 16,3-2 48-16,-5 2 128 15,-138 0-240-15,138-5 432 0,-13 4 208 16,-8 1-39 0,-2 0-89-16,-6 0-32 15,-9 0-232-15,-7 0-192 16,0 1-56-16,-3 4-8 16,-9 0-112-16,-8 2 16 15,-14 2-448-15,-11 3-985 16,-21 0-103-16,-7-3 752 15,-14-5 584-15,-6-2 256 16,-3 2 8-16,-12 0-1192 16</inkml:trace>
  <inkml:trace contextRef="#ctx1" brushRef="#br0" timeOffset="-174781.02">28487 4784 1160 0,'-3'-21'-8'0,"3"-2"32"0,6 13-24 15,9 10 8-15,1-2 0 16,20 2 8-16,3 1 8 16,3 4-40-16,9 5 16 15,8 1-8-15,-2-3 8 16,0-2 16-16,-57-6-16 16,66 2-8-16,3 1-8 15,0 0 24-15,5-3-16 16,1 4-32-16,-1-3-208 15,-56 4-656-15</inkml:trace>
  <inkml:trace contextRef="#ctx1" brushRef="#br0" timeOffset="-173103.84">33084 4155 1400 0,'-2'-2'-8'0,"-11"-16"0"0,2 7 24 15,5 2 0-15,1-6-16 16,3 1 16-16,2-5 32 15,7 0 32-15,-1 5 64 16,10 1-8-16,-1-7-24 16,2 2 128-16,-17 18-240 15,24-28 240-15,4 2 24 0,7 1-32 16,7-13-24-16,-2 2-24 16,-3-2 96-16,1 3-88 15,-11-2 208 1,-4 22 89-16,-7 1 31 15,-13 12 176-15,-3 2-696 16,-1 2 504-16,-17 15-40 16,-5 26-88-16,-4-2-104 15,5 4-88-15,-4 3-56 16,2-8-24-16,0-1 120 16,-8-5-112-16,14-4 120 15,-3-6 104 1,9-10-120-16,5-7 0 15,5-3 25-15,2-3-25 16,0-1-216-16,7-2 520 16,14-11-400-16,-2-2-120 15,8-5-32-15,5-7 96 16,-11 5 48-16,16-4-184 16,-8 9 40-16,-5 5-88 15,-6 4-72 1,-9 8 80-16,-5 0-64 15,0 0-8-15,-4 0 184 16,0 3-585-16,0 3 257 16,0 0-64-16,0 2-80 15,-3 0 152-15,3-1-64 16,0-3 112-16,0 2 104 16,5 2 48-16,-5-5 24 15,3 5 104-15,-3-3-144 16,0 0 120-16,0 0 16 15,0-2-32-15,0 0 40 16,0 2 24 0,0-5-32-16,0 0 0 15,0 0 0-15,0 0 0 16,0-7 336-16,0 3-256 16,0-2 64-16,-1-1-32 15,-1 1-136-15,0 2 64 16,-1-3-8-16,-2 3-80 15,2 2 0-15,0 2 0 16,-2-4-72 0,2 4-112-16,-4 0-944 15,1 5-697-15,-4 14 369 16,-1 0 1008-16,2 3-976 16</inkml:trace>
  <inkml:trace contextRef="#ctx1" brushRef="#br0" timeOffset="-171988.72">32827 4436 1272 0,'0'0'0'0,"-14"3"-16"0,-2 2 24 15,6-1 0-15,1 1 8 16,1-5 32-1,3 0 128-15,5-4 216 16,8-2 80-16,8-11 336 16,8 3 320-16,1-6 177 15,-25 20-1305-15,36-20 1416 0,4-6-32 16,11-9-111-16,-6-3 119 16,21-21-48-16,-15-2 8 15,13-15-135-15,2-8-49 16,3-14 88-16,3-8-208 15,-3 6-111 1,0 2 23-16,-9 10-136 16,-1 10-96-16,-9 5-320 15,-9 13-152-15,-5 11 32 16,-9 14-288-16,-9 21 8 16,-2 6-96-16,-7 8-72 15,1 0 0-15,-2 3-320 16,1 9-432-16,-2 6-672 15,-4 5-505 1,-3 17-1063-16,-3-9-1073 16,-12 12-1297-16,-2 0 2730 15,2-8 1088-15</inkml:trace>
  <inkml:trace contextRef="#ctx1" brushRef="#br0" timeOffset="-170973.28">33241 4377 1360 0,'0'-11'-16'0,"-2"7"32"0,2-2 136 0,10-8 624 16,8-1 544-1,-1-6 105-15,11-7-25 16,7 5-80-16,3-4-224 15,6-11-103-15,-3 2-289 16,1-1 8-16,-42 37-712 0,39-36 552 16,-12 3 168-16,2 13-288 15,-15 4 0-15,-4 6-280 16,-10 10-152-16,0 0 0 16,-2 5 713-1,-9 14-433-15,-11 8 440 16,-7 17-104-16,-8 0-152 15,3 3 88-15,-4 3-128 16,-2-5 40-16,9 3-200 16,2 3-104-16,2 5-16 15,8-17-144-15,3-9 0 16,8-1 16-16,1-7 8 16,2-9-40-16,-1 4-168 15,-8-4 64-15,-7-3-352 16,-16-2-200-1,-10-5-40-15,-9-3 192 16,5-2 144-16,6-10 360 16,3-1 16-16,13-1 64 15,4 0-56-15,10 4 240 16,7 0-48-16,8 6 136 16,15 4 72-16,34 0 72 15,25 0 56-15,26 4-56 16,21 10-160-1,13-4 97-15,-1 2 31 16,-8 6-216-16,-13-6-96 16,-20 7-16-16,-25-1-256 15,-17 1-1241-15,-41 2-3608 16,-33 17-4225-16,-56-8 5194 16</inkml:trace>
  <inkml:trace contextRef="#ctx1" brushRef="#br0" timeOffset="-168929.76">17293 12148 3248 0,'-56'-2'3001'0,"0"-11"-2089"0,27 11-608 16,21-7 448-16,11 3-48 15,24-12 241-15,37 4 271 16,33-38 536-16,32-5 169 16,48 2-25-16,31-12-144 15,28-30-423-15,-236 97-1329 16,268-108 1448-16,21-10 0 16,17 0-423-16,31-15-73 15,17-4-344-15,12-21 136 16,5 6-112-16,12-3 0 15,-14 12-344-15,-26 1-120 16,-27 20-184-16,-42 13 208 16,-51 22 41-16,-38 10-89 15,-41 17-16-15,-46 12-32 16,-42 7-152-16,-27 5 224 16,-16 19 56-1,-13-3 136-15,0 5-176 16,-5 10-88-16,-3 5-248 15,0-4 64-15,3 4 32 16,2 0-96-16,0 0-120 16,-2 4-705-16,3-2-47 15,-6 3-480-15,-6 1-1057 16,6-4-1408-16,-5-2-1360 16,-5 0-1064-16,2-5 1304 15,0-9 4041 1,5-2 240-16</inkml:trace>
  <inkml:trace contextRef="#ctx1" brushRef="#br0" timeOffset="-168601.72">22121 9593 7025 0,'-37'-27'5921'0,"13"11"-5297"0,16 12-632 15,11 4 56-15,24-2 368 16,36 2 417-1,23-8 39-15,20-2-488 16,18 0-136-16,-9 10-192 16,-18 0 88-16,-25 10-96 15,-72-10-48-15,53 13 216 0,-28 4 256 16,-1 14 280-16,-14 13 73 16,-10 12-353-16,-5 17-304 15,-6 12 168-15,-8-1-248 16,-1-2-24-16,4-9-112 15,10-27 128 1,6-4-240-16,0-26-200 16,3-8-248-16,5-7-1009 15,-1-12-2320-15,-1-33-2112 16,4-22 680-16,6-34 3441 16</inkml:trace>
  <inkml:trace contextRef="#ctx1" brushRef="#br0" timeOffset="-167999.92">23473 9172 4368 0,'-21'-10'2873'0,"-25"-6"-1769"0,31 12 1433 16,15-10 760-1,0-5-1081-15,16-16-808 16,13-4-391-16,24-9-425 16,18-8-328-16,9-5-32 15,6-5-184-15,-4-5 16 16,-82 71-64-16,72-69-32 0,-19 28 48 15,-29 17 8-15,-11 13 96 16,-10 11-24-16,-4 8-48 16,-15 34 272-16,-20 22-40 15,6 13 312 1,-13 4-88-16,4 5-56 16,1 3-416-16,1-2-120 15,-5 2 56-15,2-12-208 16,-10-2-352-16,-6-8-968 15,3-22-161-15,5-5-623 16,6-20 471-16,-12-5-167 16,14-15 1440-1,1-10 464-15,2-5 72 16,-3 5 432-16,23 10 872 16,2 0 577-16,9 5-289 15,9 0-320-15,13 0 281 16,30 4-281-16,23 2-352 15,28 0-584-15,20 6-352 16,-2 3-784-16,-15 3-2409 16,-20 12-3544-16,-30-5-1337 15,-42-9 6186-15</inkml:trace>
  <inkml:trace contextRef="#ctx1" brushRef="#br0" timeOffset="-165777.29">5523 13558 5057 0,'-23'-15'3504'0,"1"9"-2063"0,19-3 1967 16,0 3-479-16,7 3-649 15,12-1-711 1,23 4-329-16,7 0 136 16,22 0-63-16,6 0-841 15,9 0-896-15,-3 0-16 16,-16 1 23-16,-14 11-2231 15,-19 10-3049-15,-14 5-2089 16,-17 12 1681-16,-24-4 5041 16</inkml:trace>
  <inkml:trace contextRef="#ctx1" brushRef="#br0" timeOffset="-165604.39">5451 13999 5473 0,'-20'1'2576'0,"-50"17"2129"0,43 7-1000 16,20-20-968-16,12-2-1001 15,24 2-320-15,38 10-544 16,25-20-655-16,20 1-241 16,15-15 256-16,6-1-2297 15,-19 12-3016-15,-114 8 5081 16,102-27-8650-16,4 9 1873 0,-82 4 5713 16</inkml:trace>
  <inkml:trace contextRef="#ctx1" brushRef="#br0" timeOffset="-165275.5">7555 12691 2648 0,'-13'2'3377'15,"-1"-9"-1241"-15,9-1 1257 0,2 8-648 0,-8 31-177 16,1 0-655-16,-3 27-961 16,-1 15 1296-16,2-2-1792 15,12-7-792 1,4-8 32-16,10-6-1208 15,-14-50 1512-15,3 46-4073 0,-3 15-4297 16,-8-27 2129-16,-27-9 4649 16</inkml:trace>
  <inkml:trace contextRef="#ctx1" brushRef="#br0" timeOffset="-165077.3">6774 13471 7921 0,'0'0'0'0,"-43"5"5961"0,28-1-3208 0,35-4-264 15,24-4-385 1,45-7 201-16,49-13-1977 16,28 7-768-16,12 3-321 15,-12 7-1887-15,-40 9-2425 16,-39 27-3977-16,-87-29 9050 16,42 46-5121-16,-39-32 4361 0</inkml:trace>
  <inkml:trace contextRef="#ctx1" brushRef="#br0" timeOffset="-164587.15">7015 14000 9746 0,'-16'0'4072'0,"-55"3"785"0,49 22-1752 0,22-20-1032 0,8-3-753 0,6 25-256 15,4 2-288-15,-1 10-536 16,-9 1-280-16,-1 24-328 15,-7-11 152-15,0-9 400 16,0-44-184-16,0 20-104 0,3-4-344 16,8-5-640-1,2-5 464-15,13-14 232 16,22-62 48-16,13-17-177 16,1-11-391-16,1 26 376 15,-18 23 672-15,-4 28 320 16,-31 16-184-16,-10 9-88 15,0 12 224-15,-8 13-47 16,-2 7-105-16,-4-9 168 16,3 2-600-16,3-9 16 15,6-8 224 1,10-14-48-16,10-17-272 16,19-1-48-16,4-4 23 15,-4-7 433-15,0-17 273 16,2-6-609-16,-2 31 88 15,-17 26 440-15,0 22 416 16,-3 15 240-16,-5 5-824 16,-6 7-312-16,-3 4-104 15,4-13-400-15,5-14-2273 16,9-9-4488 0,15-23-2642-16,-12-39 6595 15,-8 29 2456-15</inkml:trace>
  <inkml:trace contextRef="#ctx1" brushRef="#br0" timeOffset="-164203.98">8436 13044 5089 0,'-21'-5'3112'0,"-3"-5"641"0,14 10 1208 0,9-8-2056 15,10 6-945 1,30-8 481-16,26-6-217 15,37 14-944-15,19-7-751 16,14 2-513-16,9-22 504 16,-7 24 224-16,-137 5-744 0,107-11 144 15,-22 11-720-15,-30 2-2409 16,-38 7-560-16,-15 10-1248 16,-31-3-3392-16,-33 2 479 15,-12-8 5826-15</inkml:trace>
  <inkml:trace contextRef="#ctx1" brushRef="#br0" timeOffset="-163654.3">8449 13097 8129 0,'-26'9'4273'0,"10"-8"-1000"0,16-16 1088 16,0 16-408-16,3-3-1353 15,7 7-1768-15,17 1-39 16,-1 0 311-1,1-1 176-15,13 18-1112 16,2-3-40-16,-4 2-280 16,-38-22 152-16,35 27-16 0,4 16 960 15,-1 2-976-15,1-1-80 16,-12-9-112-16,10 9 360 16,-11 5 888-16,9-15-1176 15,-21 4-320-15,4-4 128 16,-11 2 624-1,-7-6 112-15,-23-5-600 16,-9 3 352-16,-24-3-384 16,-3 11 352-16,-18-5-96 15,-7 0 192-15,2 3 112 16,4-8-464-16,28-6 0 16,7 1 664-16,14-16-503 15,14 2-17-15,11-3-753 16,4 12 1369-16,9-6-479 15,18-3-137-15,30-5 0 16,20 2 0 0,22-5 0-16,5-3 0 15,10-5 0-15,-2-5 0 16,-7-7 0-16,-15 5 0 16,-26 3 0-16,-32 3-1417 15,-15-3-2080-15,-17-8-4120 16,-4-28-6354-16,-35-36 8882 15,13 33 3921-15</inkml:trace>
  <inkml:trace contextRef="#ctx1" brushRef="#br0" timeOffset="-163090.6">8633 12317 6281 0,'-3'0'2168'0,"-20"0"585"0,19-1 248 0,4 4-97 0,-7 19-103 15,-1 4-1153-15,-3 27-656 16,-4 8-71 0,3 8-321-16,0-11-248 15,6-3-216-15,4 2-56 16,2-57-80-16,0 45 1200 0,0-27-2416 15,0-3 1440-15,4-23 256 16,4 7-944-16,4-18 208 16,4-5-160-16,10-41 608 15,11-8-240-15,-11-7-48 16,3 26 216 0,-7 35-240-16,-3 13 280 15,-6 3-48-15,-10 21 64 16,4 28 88-16,-4 11 0 15,-3-11-120-15,-2-1-24 16,-1 1 256-16,1 3-1032 16,-1-23 1408-16,2-16-1232 15,1-10 1712-15,0-4-2288 16,13-1 1488-16,17-7-552 16,-1-26-240-1,14-19 336-15,13 3 96 16,-12 18-128-16,2 15 80 15,-7 7 72-15,-17 20 64 16,-4 9 184-16,-10 29 120 16,-5 3-448-16,-3 2-160 15,0-4 112-15,-2 4-3113 16,-2 25-2960-16,-4-5-5809 16,-18 14 7593-16,3-64 3297 15</inkml:trace>
  <inkml:trace contextRef="#ctx1" brushRef="#br0" timeOffset="-162745.72">8476 14572 4656 0,'-5'-5'4201'0,"0"10"-448"0,5-10 1296 16,3 5-1800-16,4-5-728 15,2 15-1105-15,4 14-480 16,-6-7 40-16,-4 4-800 16,-3-6-120-16,-3 15-200 15,-10-4-88-15,13-26 232 0,-21 57 464 16,11-33-640-16,-4-4-328 15,4-4 312 1,2-11-1184-16,3-1-521 16,4-3-2688-16,1 0-1568 15,10-13-3105-15,9-28 7050 16,-16 22 1488-16</inkml:trace>
  <inkml:trace contextRef="#ctx1" brushRef="#br0" timeOffset="-162594.34">8543 14142 7601 0,'-27'0'4785'0,"-7"9"-2184"0,28-5 615 0,-1 2-2543 0,7-7-962 16,15 3-1759-16,17 21-5105 16,27 1-321-16,-46-19 5570 0</inkml:trace>
  <inkml:trace contextRef="#ctx1" brushRef="#br0" timeOffset="-162384.68">8880 14419 7433 0,'0'0'0'0,"-30"-9"6978"0,23 8-2281 0,7 2-1177 0,7 3-2159 15,25-23-753-15,16-3-848 16,3 7-512-16,4 15-3209 15,-17 0-5225-15,-22 10 720 16,-9-5 6482-16</inkml:trace>
  <inkml:trace contextRef="#ctx1" brushRef="#br0" timeOffset="-162260.75">8848 14602 5433 0,'-24'8'4081'0,"8"-3"-481"0,11 4-935 0,5-2-2073 15,24-4-320-15,21-12-800 16,22-29-1913-16,10 20-4704 16,8-28 1800-16,-40 23 4169 15</inkml:trace>
  <inkml:trace contextRef="#ctx1" brushRef="#br0" timeOffset="-162065.98">9384 14191 4088 0,'0'0'0'0,"-10"23"7346"0,0-21-2089 0,-1 21-1320 15,-2 10-544-15,-1-8-1329 16,1 31-744-16,-6 8-519 16,0 14 119-16,4-1-800 15,10-10-488-15,9-11-1873 16,21-23-2944-16,-25-33 5185 16,40 22-8754-16,10-15-1624 15,-10-27 8066-15</inkml:trace>
  <inkml:trace contextRef="#ctx1" brushRef="#br0" timeOffset="-161446.83">10670 12977 3512 0,'0'0'0'0,"-42"-27"4305"0,31 7-1272 0,-3 10 1432 16,4 5-1209-16,-8 6-935 15,-10 18-921-15,-11 23-215 16,-15 40 991-16,-15 10-1280 16,-5 2-296-16,8-7-152 15,66-87-448-15,-66 97 937 0,13 9 463 16,7-4-1456-16,19-10 296 15,7-8-344-15,12-6 176 16,11-6 400 0,18-22-480-16,24-6-168 15,-3-1-496-15,17-11-176 16,7-18-769-16,-7-13-3816 16,4-8-6785-16,-1-23 3528 15,-41 9 7802-15</inkml:trace>
  <inkml:trace contextRef="#ctx1" brushRef="#br0" timeOffset="-160943.68">11154 13418 2192 0,'-35'-26'6641'0,"21"11"-2128"15,1 0-1272-15,-3 0-168 16,9-15-369-16,-5-2-1503 15,8 2-425-15,3-11-952 16,-4-22 512-16,0-1 208 16,2-7-664-16,3 71 120 15,-3-76 176-15,-4 20-528 0,3 24 720 16,-3 36 40 0,-6 14-512-16,-6 45 184 15,-8 9 288-15,-10 70-144 16,5-43-160-16,-4 81 1072 15,14-73-880-15,-13 28-288 16,19-8 352-16,-5-21-160 16,10-6 145-16,3-28-369 15,4-28-2009-15,3-20-2520 16,1-13-2792-16,0-12-1881 16,-2-19 5289-1,-3-24 3041-15</inkml:trace>
  <inkml:trace contextRef="#ctx1" brushRef="#br0" timeOffset="-160813.04">10648 13632 4841 0,'-5'0'2336'0,"-27"-10"2345"0,19 6 128 0,10 2-1080 15,3 2-2337-15,11 1-848 16,26 8-920-16,30 20 344 16,12 1-8-1,14-10-3849-15,3 9-5345 16,-1 0 1577-16,-54-9 6561 0</inkml:trace>
  <inkml:trace contextRef="#ctx1" brushRef="#br0" timeOffset="-160359.22">11268 13929 7281 0,'-29'2'5025'0,"5"1"-128"0,10 2-592 16,4 6-1384-1,4 14-1161-15,1-2-584 16,-1 7-800-16,-4-2-184 16,2 26 153-16,2-12-49 15,4-4 432-15,8-9-936 16,-6-29 208-16,16 20-200 0,2-2-88 16,21-7 192-16,-1-7 504 15,2-12-880-15,2-14 240 16,-2-6-201-1,-10-10 121-15,-4-23 344 16,-7 2-480-16,-4 1-176 16,-9 34 568-16,-6 19 112 15,-3 4 352-15,-8 21-400 16,-5 0 96-16,-2 28 72 16,5 6-136-16,7-19 768 15,4 5-792-15,2-16-48 16,15-9-264-16,4-3 216 15,7-9 304 1,11-3-248-16,6-28-352 16,3 8-1040-16,4-19-2561 15,6-2-2984-15,-14-8-3978 16,1 17 7555-16,-40 27 2664 16</inkml:trace>
  <inkml:trace contextRef="#ctx1" brushRef="#br0" timeOffset="-160165.35">11899 14105 4857 0,'-20'22'6529'0,"11"-8"-2288"0,6-3 552 15,-10 30-976-15,-2-10-1513 16,2 3-1336-16,-7 5-696 16,7-18 161-16,-8 7-850 15,3-1 73-15,9-16-1088 16,9-11 1432-16,-7 1-5089 0,7-4-4129 15,28-36-536-15,8-31 7802 16</inkml:trace>
  <inkml:trace contextRef="#ctx1" brushRef="#br0" timeOffset="-159777.8">12231 13733 6097 0,'0'0'0'0,"-16"0"6153"0,14 5-2232 16,0 20 824-16,2 16-1016 15,-4 10-1425-15,-11 9-711 16,6 15-601-16,-7 2-184 16,3-2-800-16,3 2-216 15,-1-5-192-15,11-72 400 16,-15 67 48-16,4-26-808 16,10-15 16-16,4-17-409 15,10-14 401-15,22-14 656 16,8-38 176-16,12-11-608 15,4-13 168-15,0 32 184 16,-9 1 208-16,-11 32 640 16,-18 14-688-16,-15 8 128 15,-6 6 8-15,-8 23 328 16,-26-5 424-16,-3 4-688 16,-14-1-24-1,-5-4-544-15,3 0 432 16,-3-14-152-16,13-14-2360 15,28-7-3521-15,13-16-5530 16,35-27 4770-16,24-10 6017 16</inkml:trace>
  <inkml:trace contextRef="#ctx1" brushRef="#br0" timeOffset="-159503.68">13217 13440 5513 0,'-6'-24'5761'0,"3"16"-2056"0,3 1 128 16,-13 4-921-16,-16 6-311 16,-10 27-1001-16,-18 29-952 15,-3 17-552-15,2 14 1649 16,9 18-681-16,18-19-40 16,31-89-1024-16,-22 78-24 0,6-2-536 15,19 8 552 1,21-18-400-16,5-19-640 15,27-15-2969-15,-1-19-4457 16,14-17-4225-16,4-37 9443 16</inkml:trace>
  <inkml:trace contextRef="#ctx1" brushRef="#br0" timeOffset="-159050.72">13507 13586 6745 0,'0'0'0'0,"-27"-13"6401"0,26 11-5344 0,7 4 1895 0,5 16-351 16,-4-1-793-16,2 35-792 16,4 2 889-16,-13 10-577 15,-13-5-904-15,-17 8-640 16,-10-1 296-16,40-66-80 15,-45 55 432-15,8-21 0 16,26-9-512-16,7-14-328 16,9-6 88-16,29-23 88 15,20-25 592-15,15-12-760 16,13-19-368-16,10-7 232 16,-4-22-264-16,-6-10 520 15,-33 37 135-15,-34 55-39 16,-17 19-104-16,-15 10 432 15,-30 43 1233-15,-4 12-481 16,4 8-328-16,-1 1 24 16,6 2 88-1,14-17 200-15,12-12-735 16,12-5-177-16,9-10-945 16,14-7-1511-16,15-14-2113 15,17-15-4001-15,9-32-1056 16,14-16 7858-16</inkml:trace>
  <inkml:trace contextRef="#ctx1" brushRef="#br0" timeOffset="-158839">14244 13254 6633 0,'0'0'0'0,"-31"-4"5873"0,10 7-2952 0,12 2 768 0,-9 11-1177 16,-1 13-1448-16,3 10-776 15,6 5 273-15,2 10 119 16,3-4-792-16,5-7-240 16,7 0-393-16,-7-43 745 15,16 37-1232-15,13-18-4113 16,0-6-3961-16,11-17 2977 16,-13-15 5537-16</inkml:trace>
  <inkml:trace contextRef="#ctx1" brushRef="#br0" timeOffset="-158643.72">14548 13274 3728 0,'-22'10'5161'0,"11"1"-3288"0,0 11 2520 0,-9 8 176 16,1 8-921 0,6 2-2287-16,7 0-297 15,3 9-456-15,3-18-992 16,0 0-1368-16,3-6-3401 15,3-9-3361-15,-6-16 8514 0,13 0-9434 16,-10-21 8274-16</inkml:trace>
  <inkml:trace contextRef="#ctx1" brushRef="#br0" timeOffset="-158538.29">14552 12960 640 0,'-2'6'216'0,"0"10"-488"0,30-13 152 0,-14-2-336 0</inkml:trace>
  <inkml:trace contextRef="#ctx1" brushRef="#br0" timeOffset="-158323.66">14861 13034 1480 0,'0'0'1160'0,"0"0"-1160"0,0 20 3881 0,0-6-416 15,13-2 367-15,-3 6 313 16,-2 15-1032-1,1 17-1017-15,1 9-1287 16,-7 9 423-16,0 10 104 16,-11 2-360-16,-21-9-632 15,29-71-344-15,-46 61-520 0,1-17 1473 16,-1-1-705-16,7-14-1073 16,12-15-3279-16,6-1-6347 15,10-15-1599-15,3-4 10938 16</inkml:trace>
  <inkml:trace contextRef="#ctx1" brushRef="#br0" timeOffset="-157493.86">15135 13418 2000 0,'-1'-3'944'0,"-12"-12"1921"0,8-5 1888 15,0 12-2121-15,4 5 857 16,1 3-3489-16,3 8 2497 16,13 33-1881-16,-3 17 824 15,1 24-16 1,-7 6-583-16,-4 4 215 16,-3-92-1056-16,0 91 856 0,-11 1 8 15,-20-19 24-15,-1-23-280 16,-13-7-560-16,2 15-112 15,1-18 168-15,10-19 313 16,5-3-2146-16,14-26-2040 16,8 11-3968-16,15-24-3522 15,28-5 7979-15,-33 21 2784 16</inkml:trace>
  <inkml:trace contextRef="#ctx1" brushRef="#br0" timeOffset="-157264.02">15533 13883 4689 0,'-6'-18'6361'0,"-5"1"-1896"0,9 13-736 0,12 3-1121 15,10 1-975 1,24 0-841-16,7 1-1208 15,23 2 424-15,3 2-529 16,-11-2-3095-16,1 5-4146 16,-9-3-2464-16,-58-5 10226 0,33 5-1736 15</inkml:trace>
  <inkml:trace contextRef="#ctx1" brushRef="#br0" timeOffset="-157013.91">16316 13626 7041 0,'-22'-4'5289'0,"14"0"-4137"0,12 7 1481 0,0 9 352 15,2 16-1225-15,8 1-792 16,7 15-888-1,2-1-40-15,1 14-416 16,3-25-2168-16,-5-2-4522 16,6-16-2400-16,-28-14 9466 0,38 6-2488 15</inkml:trace>
  <inkml:trace contextRef="#ctx1" brushRef="#br0" timeOffset="-156810.8">16815 13640 5297 0,'-34'2'3800'0,"5"48"-2191"0,-11 14 2768 16,-11 18 784-16,-18 10-2081 15,0 27-983-15,5-6-1153 16,22-31-720-16,23-5-1024 16,0 22-5753-16,17-44-2257 15,2 12-920-15,0-62 9042 0</inkml:trace>
  <inkml:trace contextRef="#ctx1" brushRef="#br0" timeOffset="-156264.15">17343 13357 3160 0,'-25'-20'3169'0,"8"12"-281"0,9 6 1217 16,0 2-1584-16,1-4-537 16,-7 5-55-16,-7 12-689 15,-13 17-312-15,-6 8-552 16,-5 7 809-16,-4 14 39 16,18-8-984-1,31-51-240-15,-35 43-8 0,17-10-776 16,17 11 1608-16,7-14-896 15,20-9-1921-15,14-11-1223 16,11-7-3154-16,5-16-3144 16,15-26 5706-1</inkml:trace>
  <inkml:trace contextRef="#ctx1" brushRef="#br0" timeOffset="-156056.85">17495 13481 4881 0,'-3'0'2016'0,"-20"0"2185"0,18 0 88 0,4 4 104 16,-7 11-1833-16,5 13-695 16,-7 17-889-16,4-10 112 15,-1 4-1152-15,-2-9-368 16,2 12 808-16,7-25-1336 16,0-17 960-16,-1 18-2441 0,1-13-2000 15,3-8-3312 1,11-25-697-16,-4-20 6354 15</inkml:trace>
  <inkml:trace contextRef="#ctx1" brushRef="#br0" timeOffset="-155900.98">17509 13163 4608 0,'-24'4'5506'0,"8"-3"-4994"0,13 8 552 0,-2 3-912 16,0 4-944-16,5-1-2041 15,20 3-2616 1,4-3 2689-16</inkml:trace>
  <inkml:trace contextRef="#ctx1" brushRef="#br0" timeOffset="-155575.33">17721 13181 4192 0,'-8'4'3345'0,"3"0"-256"16,8 1 2016-16,12 10-1560 16,4 20-1217-16,2-4-1264 15,-2 16-175-15,0 8 551 16,-6 3-1344-16,-6-9-88 16,-4 10-1056-16,-9-11 1856 15,6-48-808-15,-18 41 1416 0,-5-12-608 16,-1-13-416-1,5-3-616-15,1-11 312 0,9-2 120 16,1 3 16 0,1 2-624-16,1-3-1080 15,-7 1 16-15,5 2 79 16,-5-2-431-16,0-1-705 16,2 7-1527-16,8-4-2738 15,3 7 585-15,0-10 4537 16</inkml:trace>
  <inkml:trace contextRef="#ctx1" brushRef="#br0" timeOffset="-155058.4">18093 13464 2984 0,'-8'-10'3521'0,"15"10"-1697"0,9 0 1409 0,6 12-40 16,15 17-1009-16,8 26-343 16,3 12-401-1,0 34 792-15,-5 4-535 16,-7 7-153-16,-22-2-584 15,-14-110-960-15,8 81 776 0,-16 41-160 16,-17-44-495-16,-17 20 119 16,-18 10 552-16,-7-16-936 15,-2-25-216 1,11-1-761-16,15-22 1145 16,3-9-712-16,18-24-1864 15,1 12-2849-15,6-28-6714 16,9-18 5778-16,3 7 5841 15</inkml:trace>
  <inkml:trace contextRef="#ctx1" brushRef="#br0" timeOffset="-154314.66">19142 13974 4080 0,'-5'0'1769'0,"-22"-9"1391"0,17 12-591 16,10-6 1872-16,0 3-4441 15,13-2 5233-15,15 7-3337 16,20 2-535 0,25 8-49-16,11-10-824 15,17-5-168-15,5 0-552 16,-106 0 232-16,98-1-1040 0,-12 10-2057 16,-23-7-3240-16,-21-2-3809 15,-20-16 4377-15</inkml:trace>
  <inkml:trace contextRef="#ctx1" brushRef="#br0" timeOffset="-154103.15">19668 13680 6545 0,'-13'0'3521'0,"-36"-3"1792"0,21 21-2217 16,11 8 833-16,2 31-992 15,-4 21-777-15,10 1-487 16,-3 11-577-16,1 10-1416 15,5-4 576-15,6-15-352 16,19-22-1384-16,-19-59 1480 16,38 43-3609-16,14-18-2512 0,1-1-3081 15,16-27 1024 1,-31-18 6666-16</inkml:trace>
  <inkml:trace contextRef="#ctx1" brushRef="#br0" timeOffset="-153753.93">20523 13386 10258 0,'-3'-5'2880'0,"-10"-32"-479"0,23 15 383 16,19-6-23-16,-5 12-1145 16,9-3-976-1,14 8-279-15,7 11 735 16,14 10-1088-16,4 17-56 15,3 7-400-15,-14-4 432 16,-61-30 16-16,28 43 792 0,-3 1-680 16,-18 4-16-16,-14 6-672 15,-4-14 512-15,0 0 912 16,6 7-336-16,-1-2 88 16,6-9-376-1,8 6 184-15,3-18 72 0,24-18-424 16,-17 4-136-1,11-4-1216-15,-17-3-1256 16,3-2-2425 0,-15-22-3737-16,-3-9 480 0,-9-28 6314 15</inkml:trace>
  <inkml:trace contextRef="#ctx1" brushRef="#br0" timeOffset="-153602.87">21028 13509 4376 0,'-20'0'4897'0,"-11"1"137"0,13 12-417 0,1 6-1145 15,-6 6-1207-15,1 15-985 16,1 9 576-16,0-5-1327 16,8-5-721-16,7 1-849 15,-10 15-3392-15,-5-1-2672 16,21-54 7105-16,-40 48-11411 0,-16 11 7275 16</inkml:trace>
  <inkml:trace contextRef="#ctx1" brushRef="#br0" timeOffset="-153428.05">20254 14086 6505 0,'0'0'0'0,"-2"-4"6289"0,28 4-2784 15,35-6 1624-15,24-1-2200 16,33 5-1009-16,28 1-1408 16,18 1-416-16,-18 3-1136 15,-48 5-1256-15,6 7-4002 16,-37 4-4176-16,-67-19 10474 15,29 20-5817-15,-29-16 4865 0</inkml:trace>
  <inkml:trace contextRef="#ctx1" brushRef="#br0" timeOffset="-152922.52">20696 14394 7033 0,'-6'0'3401'0,"-32"5"1304"0,30 15-2137 0,11 4 1617 0,3 1-696 15,4 10-1601-15,1 1-1184 16,-8 7-816-16,-3 6 505 16,-3-15-353-1,-5-9-473-15,-3 0-87 16,11-25 520-16,-8 23-736 0,5 2 568 16,6-15-48-16,21-15-400 15,5-36 560-15,35-10-336 16,3 6 936-16,5-34-512 15,-6-4-160 1,-10 21 376-16,-32 45-768 0,-3 16 712 16,-21 7 80-1,-8 19-40-15,-11 28 48 16,-4 3-352-16,-2-8 304 16,4 6-96-16,10-35-328 15,3 2 440-15,4-8-1048 16,11 3 480-16,3-16 560 15,18-16 112-15,12-18-704 16,4-10 304-16,6 15 16 16,6-19 80-1,-7 14 312-15,-2 12-400 0,-21 17-72 16,-2 11 80 0,-15 20 112-16,-6 3 240 15,-3 4-736-15,12 1-2473 16,4-15-4648-16,21-14-4330 15,4-43 8259-15</inkml:trace>
  <inkml:trace contextRef="#ctx1" brushRef="#br0" timeOffset="-152526.68">21994 13612 10354 0,'-8'-4'7865'0,"-6"2"-5568"0,20 29-105 0,-3 32 1665 15,-3 28-448-15,-9 4-2153 16,-11 17-344-16,-7-7-912 16,-5 2-24-16,-3-16 673 15,7-25-866-15,-2-4-31 16,30-58 248-16,-16 51-992 16,11-26 712-16,2-12-32 15,9-18-96-15,12-34 32 16,24-11-336-16,14-1 288 15,10-13 552-15,11 6-184 16,0 29-208-16,-5 29-128 16,-10 8 384-16,-12 28 136 15,-7 2 200-15,-36 10-224 16,-7-9 80-16,-40 25-128 16,-16-15 496-16,4-25-960 15,-18-2 688 1,-12 2-1064-16,5-6-3057 15,0-26-5913-15,0-16-3257 16,19-17 10979-16</inkml:trace>
  <inkml:trace contextRef="#ctx1" brushRef="#br0" timeOffset="-152360.62">22464 14838 16611 0,'-27'-15'7890'0,"14"10"-7866"0,16 14-1393 16,7-14-3031-16,17 4-7259 15,0-4 4570-15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11:14:57.1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826 200 616,'1'-24'5525,"-1"-17"-233,-1 39-5206,1 1 0,-1-1 0,1 0 0,-1 1 0,0-1 0,0 1 0,1-1-1,-1 1 1,0-1 0,0 1 0,-1 0 0,1 0 0,0-1 0,0 1 0,-1 0 0,1 0-1,0 0 1,-1 0 0,1 1 0,-1-1 0,0 0 0,1 0 0,-1 1 0,1-1 0,-1 1 0,0 0-1,1-1 1,-1 1 0,0 0 0,0 0 0,1 0 0,-1 0 0,0 0 0,-1 1-86,-28 7 261,18-2-194,1 0 1,0 1-1,0 0 1,1 0-1,0 1 0,0 1 1,1 0-1,0 1 0,1-1 1,-5 8-68,-60 86 284,5 4 0,4 2 0,6 4 0,2 6-284,-124 370 332,150-388-338,5 2-1,5 0 1,4 2 0,4 0-1,5 0 1,5 1 0,9 82 6,23 419-77,11-270-3,-35-328 52,0 0 1,1-1 0,-1 1 0,2-1 0,-1 0-1,1-1 1,0 1 0,1-2 0,-1 1 0,2-1 0,-1 0-1,0 0 1,1-1 0,0 0 0,1-1 0,-1 0 0,1 0-1,-1-1 1,1 0 0,0-1 0,0 0 0,0-1-1,1 0 1,-1 0 0,0-1 0,0-1 0,0 1 0,1-2-1,-1 1 1,1-2 27,26 4-3,-15-2 4,0 0 0,0-2 0,0 0 0,-1-2 1,1 0-1,-1-1 0,0-2 0,11-5-1,169-14 39,203-5-51,-66 48 125,-282-4-110,-1 4 0,-1 1 0,-1 3 0,40 21-3,-53-18 163,-2 2 0,-1 2 0,-1 1 0,-2 2 0,15 16-163,3 2 145,-22-14-79,-2 2-1,-2 1 0,-1 1 0,-1 1 1,-3 1-1,-1 1 0,-2 1 0,-2 0 1,-2 2-1,-2-1 0,-1 2 0,-3-1 1,-1 1-1,-3 1 0,-1 15-65,-1-56 19,-1 1-1,0 0 1,0 0-1,-1 0 0,1-1 1,-1 1-1,0 0 1,-1 0-1,0 0 1,0 0-1,0-1 1,-1 1-1,1 0 1,-1-1-1,-1 1 1,1-1-1,-1 0 0,0 0 1,0 0-1,0 0 1,-1 0-1,1-1 1,-1 1-1,-1-1 1,1 0-1,0-1 1,-1 1-1,0-1 1,0 1-1,0-1 0,0-1 1,-2 1-19,-31 12-17,0-1 1,0-3-1,-1-1 1,-1-1-1,1-3 1,-1-1-1,-1-2 1,1-2-1,0-1 1,-14-4 16,44 5-31,0-2 0,0 1 0,1-1-1,-1-1 1,0 0 0,1 0 0,-1-1 0,1 0 0,0 0 0,0-1 0,0-1 0,0 1 0,1-2 0,0 1 0,0-1 0,0 0 0,0 0 0,1-1 0,0 0 0,1-1 0,0 1 0,0-1 0,0-1 31,-15-33-53,2-2 0,2 0 0,1 0 0,3-2 0,-1-10 53,-48-240 98,48 260-9,-36-33 212,12 51-257,0 3 1,-1 0-1,-1 3 1,0 1-1,-1 2 1,0 2-1,0 2 0,-1 1 1,-4 2-45,-32-1 117,-1 4 0,0 2 0,-62 13-117,137-15 2,-14-2-3,1 1-1,0 1 0,-1 0 1,1 1-1,0 1 0,0 1 1,0 1-1,1 0 0,-1 1 1,1 1-1,1 0 0,-1 1 0,1 1 1,1 0-1,-1 1 0,1 0 1,1 2-1,0-1 0,1 2 1,0 0-1,1 0 0,1 1 1,0 0-1,0 1 0,2 0 1,0 0-1,0 1 2,-1 11 2,1 1 0,1 0 1,1 0-1,2 1 0,1-1 0,1 1 1,1 0-1,2 0 0,1 0 0,1-1 0,1 1 1,2-1-1,1 0 0,1 0 0,1-1 1,2 0-1,0-1 0,2 0 0,1-1 0,1 0 1,5 5-3,277 311-200,-256-309 197,1-2 1,1-2 0,2-1-1,0-3 1,2-2 0,0-2-1,2-2 1,16 3 2,-14-6 2,0-2-1,1-2 1,0-3 0,1-2 0,-1-2 0,22-2-2,35 20 88,-108-21-76,-1-1-3,0 0-1,0 0 0,46-1 57,0-17 37,37-13-78,20-20-30,-88 43 23,22-34 144,-35 32-46,-10-11 2728,7 21-2838,1 0-12,0 0-7,0 0-4,0 0-4,0 0 0,0 0 12,0 0 0,0 0 0,0 0 14,0 0 1,0 0-10,0 0-3,0 0-2,0 0-3,0 0 4,0 0-1,0 0-3,0 0 4,0 0 1,0 0 0,0 0 0,57 2-282,-47-2 280,0-1 1,-1-1-1,1 0 0,0 0 1,-1-1-1,1 0 0,-1 0 0,0-1 1,0-1-1,-1 1 0,1-1 1,-1-1-1,0 0 0,3-2 10,61-140 8,20-9-89,-38 95 164,-42 22 37,-19 26 91,-5 52-152,-33 109-160,52 32-59,-3-168 149,-1 0 0,1 0 0,1 0-1,0-1 1,0 1 0,1-1 0,1-1 0,0 1 0,0-1 0,0 0 0,1-1 0,1 0-1,-1 0 1,1-1 0,10 7 11,36 22-76,26 1 30,80 18-75,161-72 64,-243 0 74,-67-8 41,-13 25-45,1 1 0,0-1-1,-1 1 1,1-1 0,0 1 0,-1 0 0,1-1 0,0 1 0,0-1 0,0 1-1,0-1 1,0 1 0,0 0 0,0-1 0,0 1 0,0-1 0,0 1-1,0 0 1,0-1 0,0 1 0,0-1 0,0 1 0,1 0 0,-1-1 0,0 1-1,0-1 1,1 1 0,-1-1 0,0 1 0,1-1 0,-1 1 0,0-1 0,1 0-1,-1 1 1,1-1 0,-1 1 0,1-1 0,-1 0 0,1 1 0,-1-1-1,1 0 1,-1 0 0,1 1 0,0-1 0,-1 0 0,1 0 0,-1 0 0,1 0-1,0 0 1,-1 0 0,1 0 0,-1 0 0,1 0 0,0 0 0,-1 0 0,1 0-1,-1 0 1,1-1 0,-1 1 0,1 0 0,-1 0 0,1-1 0,0 1 0,-1 0-1,1-1 1,-1 1 0,0 0 0,1-1 0,-1 1 0,1-1-13,-1 11-96,-7 171-116,85-145-24,-62-30 229,1-2 0,0 0 0,-1-1 0,1 0 0,0-1 0,1-1 0,-1-1 0,0-1 0,0 0 0,0-1 0,0-1 0,0-1 0,-1 0 0,1-1 0,-1 0 0,2-3 7,6 1-9,136-30-50,-118 28 57,-1-2-1,0-2 0,0-1 0,-1-2 1,-1-2-1,-1-2 0,-1-1 1,0-2-1,-2-2 0,23-20 3,22-50-13,-47 40 99,10 21-20,-37 29-52,-1 0-1,0-1 1,0 0-1,-1 0 1,0-1-1,0 1 1,0-1 0,-1 0-1,0 0 1,0 0-1,-1 0 1,1 0-1,-2-1 1,1 1-1,-1-2-13,19-52 27,18-7 77,-37 66-88,0-1 0,0 0 0,0 0-1,-1 0 1,1 1 0,-1-1 0,1 0 0,-1 0 0,0 0 0,0 0 0,0 0 0,-1 0 0,1 0 0,-1 0 0,0 0 0,1 0 0,-1 1 0,0-1 0,-1 0 0,1 1 0,0-1 0,-1 0 0,0 1 0,1 0 0,-1-1 0,0 1 0,0 0 0,0 0 0,-1 0 0,1 0 0,0 0 0,-1 1 0,1-1 0,-1 1 0,0 0 0,1-1-1,-1 1 1,0 0 0,0 1 0,0-1 0,-1 0-16,-25-14 11,-32-33 6,-59-6 101,-191-28-62,198 59-21,91 22-50,0-2 0,-1-1 0,2-1 0,-1 0 0,1-2 0,0 0 1,0-2-1,0 0 0,2-1 0,-1-1 0,1-1 0,1-1 0,-17-14 15,28 13-9,0-1 0,2 0 0,0 0 0,0 0 0,1-1-1,1 0 1,1 1 0,0-1 0,1 0 0,1 0 0,0 0 0,1 0 0,1 0-1,0 0 1,1 1 0,1-1 0,1 1 0,5-13 9,14-51-27,5 0 1,2 2-1,4 1 0,37-58 27,-61 114 6,48-38 2,18 60-3092,-46 1 3224,0 1 1,-1 2-1,0 1 0,0 1 0,-1 2 0,0 0 0,0 2 0,-1 2 0,-1 0 0,0 2 0,-1 1 0,-1 1 1,-1 1-1,0 1 0,-2 1 0,0 1 0,-1 1 0,-2 0 0,0 2 0,-2 0 0,0 2 0,1 5-140,74 244 103,-80-260-122,1 0 0,0-1-1,1 0 1,0-2 0,1 1 0,1-2-1,0 0 1,1-1 0,0 0 0,0-2-1,1 0 1,0-1 0,1 0 0,0-2 0,0 0-1,1-2 1,-1 0 0,1-1 0,0 0 19,17 3-23,1 0 0,0-3 0,-1-1 0,1-2 0,0-1 1,0-2-1,0-2 0,-1-1 0,0-2 0,0-2 0,-1-1 0,0-2 1,-1-1-1,-1-2 0,0-1 0,-1-2 0,-1-1 0,-1-1 0,-1-2 1,-1-1-1,0-2 0,18-23 23,225-276 103,-263 311-83,0 0 1,0 0-1,-1-1 1,-1 0-1,-1-1 1,0 1-1,-1-1 1,0 0 0,-2-1-1,0 1 1,0-1-1,-1-5-20,1 6 55,-1 0 0,0 0 0,0 0-1,-2 0 1,0 0 0,-1 0 0,-1 0 0,0 0 0,-1 1-1,0-1 1,-2 1 0,0-1 0,0 1 0,-2 1-1,0-1 1,0 1 0,-1 0 0,-1 1 0,0 0-1,-1 0 1,-10-9-55,-195-137 160,201 151-509,0 1 0,-1 0 0,0 1 0,-1 1-1,1 0 1,-1 1 0,0 1 0,0 0 0,0 1-1,0 1 1,-1 1 0,1 0 0,0 1 0,0 1 0,-8 1 349,3-1 289,-14-2 4191,-17-3-3266,-37 0-1765,-58 34 502,-38-13 75,183-18-41,0 0 0,1 0-1,-1-1 1,0 1 0,1-1-1,-1 1 1,1-1 0,-1 0-1,1 1 1,-1-1 0,1 0-1,0 0 1,-1 0 0,1 0-1,0 0 1,0-1 0,-1 1-1,1 0 1,0 0 0,0-1-1,1 1 1,-1-1 0,0 1-1,0-1 1,1 1 0,-1-1-1,1 1 1,-1-1 0,1 0-1,-1 1 1,1-1 0,0 0 0,0 1-1,0-1 1,0 0 0,0 1-1,1-1 1,-1 0 0,0 1-1,1-1 1,-1 1 0,1-1-1,-1 0 1,1 1 15,24-75 55,85-80-101,0-41-9,61-121 55,-151 269 121,-2-1 0,-2-1 0,-2 0 0,-3 0 0,-2-1 0,-2-1 0,-3 0 0,-1-34-121,55-288-8,-41 302-4,3 1 0,3 1 0,3 1 0,25-46 12,101-326-593,-115 318-1650,-7 43-3693,-20 51 3286,-1-6-628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4T14:06:37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26421 14777 7305 0,'0'0'0'0,"-48"0"3513"0,14-17-2833 0,31 19-728 16,6 1 128-16,12 4-248 16,22-6 168-16,20-11 416 15,4-5 328-15,13-9 584 16,9 24 81 0,15-9-129-16,-98 9-1280 15,96-4 592-15,6 7 488 0,8 2-111 16,19-1-257-16,15-4 136 15,23 4-152-15,24-1-656 16,32-1 992-16,16-12-936 16,14-11 600-16,5 6-239 15,10-2-449-15,-2 14 328 16,7-7 536 0,-8-22-576-16,7 10 0 15,1 2-400-15,0 10 296 16,-15 5 256-16,-3 0 184 15,-14-5-464-15,-15 7-480 16,-15 1 416-16,-28 7 200 16,-10 10-24-16,-20-8-200 15,-18 10-296-15,-20-12 48 16,-19 7 216-16,-15-3 200 16,-17-1-312-16,-5-4 192 15,-25 2-8 1,-7 0 513-16,2-12-145 15,-8 0-448-15,-2-3-256 16,-1 6 288-16,-2 7 296 16,-7-5 336-16,6-2-1056 15,-1-6 192-15,-1 3 0 16,1-1 184-16,-1 3 536 16,-3 8-736-16,4-8 280 15,-7 4-512 1,6-6 480-16,1-2 504 15,-4 3-880-15,6 7 328 16,-8-4-288-16,-5 4 488 16,0-4 176-16,-3-3-536 15,0 2 72-15,0 6-264 16,0 10 336-16,0-16 776 16,-5 3-504-16,-14-8-456 15,-3 6-256-15,-7 2 640 16,-10 5 224-1,-15 0-440-15,-4 4-64 16,-11 0-528-16,-11-3 696 16,-16 6 88-16,-10-5 192 15,-13 14 8-15,-11 3-768 16,-8-10 184-16,-11 11 240 16,0-29 544-16,-7 5-296 15,-15 8-880-15,-17 8 624 16,-5-12 144-16,-9-7-24 15,-6 0 608 1,-10-3-1504-16,-13 12 1304 16,-12-7-360-16,-7 2 128 15,2-1 200-15,-1-1-824 16,-4 5-144-16,6 5 88 16,8 10 240-16,8-5-320 15,3 8 32-15,5-7 448 16,8 7-32-16,18-3 80 15,60 5-112-15,-29-2 184 16,20 0-192 0,27-11-296-16,13-6 528 15,19-1-120-15,15-5-8 16,21 4-40-16,24 2-344 16,-1-1 304-16,20-1 64 15,7-10-24-15,1-3-248 16,13 13-64-16,15 2 392 15,11-2-152-15,30-3 40 16,6-7 40-16,14-13-296 16,12 22 176-16,12-18 144 15,17 15 0 1,7-27-176-16,7 18-160 16,7 4 216-16,19-15 232 15,9 12-24-15,17 1-304 16,18 7 240-16,7 0 216 15,8-4 160-15,21-12-48 16,7 12-240-16,6 0-240 16,16 12-240-16,7 7 32 15,9-10 224 1,-8-19-456-16,5 10 416 16,-2 12-72-16,-3 17-24 15,-17-28 152-15,-4 18-104 16,-6-7-96-16,-15-11 104 15,-15 3 184-15,-23 8 272 16,-21-8-464-16,-47 18-32 16,-23-15 88-16,-30 4-112 15,-31-4 440-15,-23-5-336 16,-13 12-296-16,-19-5-424 16,-1 0-105-1,-12-11-1423-15,-19-3-3049 16,-28-30-5218-16,-39 34 2474 15,-42-18 7377 1</inkml:trace>
  <inkml:trace contextRef="#ctx0" brushRef="#br0" timeOffset="11615.98">14877 17395 2176 0,'-14'-16'688'0,"-55"-18"552"0,22 19-1000 0,22 11 385 16,5 2 263-1,14 2-376-15,11 1-520 0,19 4 8 16,21 10-8 0,17 8 144-16,22-2 112 15,9-7 24-15,-93-14-272 16,102 11 440-16,11-7 504 0,17 1 225 16,22-5 127-16,5-24 112 15,20-5-216-15,22-15-239 16,6 9-225-16,3 2-144 15,15-13 16-15,-9 4-360 16,7 0-168-16,0 4 248 16,-12-5-40-1,-12-6 336-15,-17 14-176 16,-13-3 345-16,-13 2-1 16,-16-1 48-16,-17 3-208 15,-8 4-248-15,-15 4 88 16,-18 8 24-16,-26 12 16 15,-14 0-256-15,-4-2 9 16,-25 6-265-16,0 2 216 16,-11 0 416-16,0 0-624 15,0 0 0 1,-2 0 808-16,1-4-536 16,-1 4-248-16,-7-4 360 15,4 4-376-15,2 0-336 16,-2 0 520-16,3 0 16 15,-3 0-264-15,4 0-8 16,-1 0 152-16,1 4-328 16,1-4 216-1,-2 10 112-15,2-6-152 0,-6 2-528 16,-1 8-880 0,1 6-1393-16,-9 1-2424 15,2 17-3697-15,-1-8 3537 16,-4-10 4337-16</inkml:trace>
  <inkml:trace contextRef="#ctx0" brushRef="#br0" timeOffset="14548.58">26386 14973 3360 0,'-28'-37'728'0,"11"14"1"0,14 5-313 16,12 10-440-16,28-2-40 15,24 8 16-15,35 2 0 16,39-5 48-16,45 2-48 16,27 3 32-16,16-16-24 15,16 6-24 1,-239 10 64-16,248-24 272 0,18 5 272 16,7 19 384-16,6-7 360 15,10-13-152-15,19 12 1 16,9-13-753-16,-4 9 352 15,11 4-464-15,-16-4-376 16,-14 0 0-16,-26-7 40 16,-17 1 384-16,-26 18 216 15,-15-10-136-15,-24 15 496 16,-19-2-464 0,-11-13 49-16,-20 1-177 15,-17-16-40-15,-20 5-176 16,-27 15-488-16,-35 2 600 15,-21 2 168-15,-13-5 376 16,-6-2-72-16,-29-10-720 16,-14 18 88-16,-11 0 200 15,-16 3 176-15,-4 2-288 16,-23 0-176 0,-4 5 104-16,-24-1 64 15,-12 15 40-15,-19-5-88 16,-24 7-88-16,-20-2-200 15,-28 11 528-15,-40-7-680 16,-12-2 32-16,-21 9 712 16,-8-12-152-1,4 6-112-15,12-28-80 0,21 8-104 16,17-9-24-16,35 2-288 16,24-4 72-16,20-25 264 15,20-3 40-15,8 18 40 16,8 3-128-1,28 13 24-15,17-3 0 16,27-5-80-16,35 9 112 16,21 3-216-16,22-2 16 15,36 3 312-15,34 1-48 16,29 11 16-16,-5-18 64 16,115 2-80-16,-68-9-40 15,80 4 120 1,20 10 448-16,12-1-160 15,16 1-200-15,8-8-104 16,5 1 0-16,11-6-40 16,3 1-152-16,1-11-280 15,-20 16 400-15,-6-11 72 16,-25 1-48-16,-12 2-216 16,-28-8 152-16,-17 9-8 15,-15 9-40-15,-27-5 96 16,-21-5-128-1,-20 5-88-15,-24-16 192 0,-20 21-112 16,-27-4-280 0,-18-7-1432-16,-21 6-2625 15,-25-11-3441-15,-50-2 5722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4T14:06:59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1380 7998 712 0,'-3'0'288'0,"-12"-2"88"0,-6-6-168 0,2 2 120 16,5 2-312-16,9 4 32 15,10 0 32-15,9 0 24 16,15 8 80-16,14-1 136 16,13 6-120-16,12 2 224 15,-68-15-424-15,77 13 432 0,16-2 88 16,3-2-152-16,16-4-151 16,12-4-41-1,6-1-56-15,-31 0-32 16,42 0 80-16,74 0 112 15,21 4 16-15,-55 2 24 16,15 8 48-16,1-4 16 16,9 0 96-16,106-6 232 15,-97 1-80-15,8-5-160 16,-1 1 89-16,2 3-169 16,4 1 8-16,19-5 112 15,-2 0-8-15,4 0-232 16,6-4-96-1,2 0 144-15,6-2-32 16,-3-4-64-16,3-4 8 16,-7 1 144-16,6 0-280 15,-11 13 80-15,9-4 65 16,-8 1 7-16,13 1-136 16,-10-3-24-16,5-1-72 15,-4-1 96-15,15-2-16 16,-14-2-128-16,8 1 112 15,-10-1 80 1,0 8-168-16,-7 3-40 16,-1 0 56-16,-6 5 168 15,4-1-144-15,4-3 16 16,-2 2-72-16,3-2 304 16,7-1-112-16,11 0-112 15,-5 0-192-15,3-4 240 16,5-6-112-16,8 0 24 15,-8 4-80 1,7-5 64-16,-6 3 96 16,6-1-152-16,-4 2 24 15,7-5 304-15,6 4-208 16,11-5-80-16,-3 7 32 16,-3-3 112-16,8-1-48 15,-9-4-160-15,4 3 248 16,1 6-104-16,4 5-8 15,-6-5-88-15,1 5 168 16,5 5-40 0,0 0-120-16,3 2 72 15,-3 1-32-15,10-1 16 16,-6 6-112-16,1-8 208 16,0 0-32-16,3 0-120 15,0 3 0-15,-15-1 96 16,10-1-72-16,-7-3-88 15,-6-1 64-15,2 1 56 16,3-3-144-16,0 4 8 16,-8 0 120-1,2-3-120-15,-4 4-16 16,-1-5 208-16,-11 4-8 16,6 1-160-16,-11 5 56 15,8-10 136-15,-20 1 0 16,14-1-120-16,-10 0 0 15,1-4-8-15,-15 2 96 16,4 2-16-16,-10 0-48 16,-4-8-16-1,-3 2 192-15,-9 3-32 0,6 0-8 16,-65-5-80 0,108 5 80-16,-123 0 48 15,48-4 120-15,1 0-288 16,-10 7 176-16,-6-4-72 15,1 4 56-15,-12 0 16 16,-7-2-55-16,7-2-41 16,-18 0-32-16,-4 4 40 15,-12 0-160-15,2 0 128 16,-12 0 8 0,-4 0 0-16,-4 0 24 15,-1 0-192-15,-9 5 48 16,-9 3-56-16,-1 3 72 15,-7-1-48-15,-2-2-96 16,-4 2-232-16,-5 1-1553 16,-4 4-1656-16,-2-1-1480 15,1-3 8-15,-2 5 3217 16,-19-2 616-16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4T14:12:22.5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3-24T14:12:51.082"/>
    </inkml:context>
  </inkml:definitions>
  <inkml:trace contextRef="#ctx0" brushRef="#br0">11748 10963 1112 0,'-19'-12'208'0,"9"-8"136"15,0 0 400-15,1-7 256 16,-4 7 80-16,-1-7 33 16,-1 11-9-16,1 3 280 15,2 1-47-15,3 9 63 16,4 0 40-16,3 3-616 15,2-7 289 1,0 3-601-16,0-3 144 16,12 7 32-16,15-2 96 15,15-2-120-15,6 4-104 16,14-2-16-16,12 2-47 16,9 0-233-16,9 0 104 15,4 0-192-15,2-4 144 16,-8 0 128-16,-18 4-224 15,-6-4-32-15,-10 4 152 16,-13 3-24-16,-14-3 144 16,-8-4-48-1,-8 4 48-15,-7-4-232 16,-6 4-232-16,0 0 0 16,-6 0 1049-16,-7 0-793 15,-16-2-176-15,-13 2 96 16,-15 0-168-16,-8 6 32 15,-8-1-8-15,-11-1 80 16,-7 0-104-16,-1-3 240 16,6 5-256-1,18 1 80-15,11-1 32 16,17 0-88-16,11-3-24 16,13-3 48-16,6 0 0 15,7 0-64-15,11 0-112 16,5 0 176-16,25-7-48 15,23 7 0-15,11-3-32 16,13 3 24-16,16 0-160 16,4-7 176-16,-1-3 80 15,-6 8-160 1,-15-6 32-16,-12 8 48 16,-26 1 88-16,-5 3-152 15,-23 1 128-15,-1 0-336 16,-16-1-1192-16,-1 4-2049 15,-10 0-4513-15,-7 0-1928 16,-35-8 7914-16</inkml:trace>
  <inkml:trace contextRef="#ctx0" brushRef="#br0" timeOffset="540.67">11544 11422 3048 0,'0'0'0'0,"-19"-4"2577"0,8-3-1169 0,9-7 2017 15,2 3-393-15,-1 12-479 16,1 3-1057-16,6-3-400 16,8 9-15-16,-1 5-225 15,16 15-200 1,-19 8-368-16,-10-38-288 0,19 54 776 15,0-4-520-15,-1 6 120 16,-1-10 40-16,-4-6-63 16,0-16 95-16,0-13-64 15,-7-6-376-15,6-1 304 16,-6-10 40-16,4-18-200 16,-1-20 56-1,1-14-80-15,-2 4-64 0,5 3 0 16,-7-17-600-16,9 20-912 15,2 9-1177 1,4 18-2096-16,5 12-2609 16,15 6 617-16,6 0 5361 15,-33 3 272-15</inkml:trace>
  <inkml:trace contextRef="#ctx0" brushRef="#br0" timeOffset="948.73">12224 11323 2592 0,'-6'22'2064'0,"-21"-6"265"0,9-3 1760 0,-14 0-992 16,0 11-625 0,1 8-808-16,4 0-607 15,6-2-473-15,0 14-232 16,9 11-216-16,4-21 80 16,6-7-104-16,2-27-112 15,0 11 56-15,3 9-72 0,7-2-80 16,3-7 80-16,1-7-24 15,4-13-160-15,6-12 88 16,3 0-304 0,-9-6-136-16,1-17-113 15,-5-10 89-15,-4 1 120 16,-7 13 56-16,5 6 168 16,-8 11 248-16,3 12 24 15,-3 12 160-15,0 3 152 16,4 10 80-16,-1-7-160 15,11 45 249-15,-4-27-233 16,6 8-88 0,3-13-200-16,8-9-464 15,9-8-1313-15,-11-7-2392 16,-2-6-2120-16,4-25 1160 16,2-23 3601-16</inkml:trace>
  <inkml:trace contextRef="#ctx0" brushRef="#br0" timeOffset="1116.61">12502 11080 4296 0,'0'0'0'0,"-18"9"3729"0,10 19-880 0,5-1 912 0,-5 26-481 16,1 4-719-16,-2 19-1193 16,9-14-1112-16,13-4-272 15,8-5-1336-15,17 11-3833 16,21-14-4569-16,-59-50 9754 15,71 31-4937-15,-52-26 4089 0</inkml:trace>
  <inkml:trace contextRef="#ctx0" brushRef="#br0" timeOffset="1750.31">14967 10849 1584 0,'-6'0'480'0,"-31"0"1776"0,18 0 273 0,1 0 776 0,7-2-377 15,6-2-527-15,0 0-1001 16,5-2-336-1,11-3-23-15,17-4-97 16,8-4-216-16,9 6 8 16,-45 11-736-16,56-7 632 0,15 7-104 15,9 0-72-15,4 3 89 16,4 2-265-16,-5 2 0 16,-9-2 56-16,-13 3-344 15,-14 2-24-15,-19-5 24 16,-10 3-504-16,-10-8-2137 15,-8 6-3584 1,-14 9-4314-16,-41 9 6091 16</inkml:trace>
  <inkml:trace contextRef="#ctx0" brushRef="#br0" timeOffset="2163.63">14653 11317 6145 0,'-26'8'5881'0,"0"-5"-5201"0,25-9 1937 0,1 9 439 15,6-3-567-15,-6 18-1393 16,13 26 136-16,5 0-535 15,-4 10-73-15,5 10 48 16,-4-11-544 0,1 3 232-16,-16-56-360 0,9 43 288 15,4-3 160-15,-3-12-136 16,1-4 88-16,-4-22-160 16,-1-4 48-16,0-17-120 15,7 0 137-15,5-20-434 16,3-29-47-16,1 4-512 15,7-6-1600-15,-2 36-1457 16,9 3-2816-16,0 8-2225 16,5 4 4097-16,-5 9 3633 15</inkml:trace>
  <inkml:trace contextRef="#ctx0" brushRef="#br0" timeOffset="2559.21">15267 11422 2400 0,'-22'28'4673'0,"-7"-3"-2745"0,6-10 2385 0,-18 9-808 0,2 9-856 16,-1 8-1433-16,11-6-344 15,-5 3-480-15,20 7-200 16,1-10-24 0,7-11-144-16,6-8 56 15,0-16-80-15,0 22-32 0,13-2-152 16,-1-7 288-16,8-12-232 15,7-20-32-15,2 4-88 16,3 0-216-16,6-2 272 16,-14-13-136-16,-9-15 184 15,-4 27 40-15,-11-5 64 16,0 16 24-16,0 1 144 16,-5 7-168-1,0 1 176-15,1-2-72 16,2 8 0-16,2 15-112 15,6-3 160-15,7-6-288 16,13 5 112-16,-7-12-496 16,18-3-2193-16,3 0-2776 15,7-18-1617-15,10-5 3450 16,-23-27 2736-16</inkml:trace>
  <inkml:trace contextRef="#ctx0" brushRef="#br0" timeOffset="2717.1">15623 11129 5193 0,'0'0'0'0,"-22"10"5705"0,9 36-2817 0,10-14 1225 15,-4 37-464-15,-4 17-1168 16,-2-1-1297-16,8 1-1032 16,4-12-568-1,15-13-1969-15,23-4-5536 0,34-13-4282 16,-12-43 9771-16</inkml:trace>
  <inkml:trace contextRef="#ctx1" brushRef="#br0">29821 18247 0</inkml:trace>
  <inkml:trace contextRef="#ctx0" brushRef="#br0" timeOffset="28915.88">19437 11322 2160 0,'-9'-33'776'0,"-9"13"336"0,13 0 1481 15,0 2 119-15,4 7-199 16,1 11-2513-16,0 0 0 15,3 0 5145 1,8 1-3328-16,7 17-105 16,1 29-312-16,-3 25-256 15,-3 19 25-15,-7-2-297 16,-2 7-40-16,-4-1-488 16,0-11 16-16,0-1-216 15,3-37 0-15,3 0-216 16,-1-18 104-16,-2 4-344 15,-3-27-1312-15,4-4-1257 16,-4-8-2592-16,0-47-2737 16,3-22 1801-16,-3 21 4569 15</inkml:trace>
  <inkml:trace contextRef="#ctx0" brushRef="#br0" timeOffset="29127.95">19481 11142 6945 0,'0'0'0'0,"-47"-3"4241"0,28 3 536 0,9 0-1000 16,4-3-1377-16,4 3-1472 16,26 3-31-16,7 10-249 15,25-3-376 1,2 4-88-16,9-13-88 16,8 3-296-16,-75-4 200 15,69-5 120-15,-4 1-1760 0,-27 4-2161 16,-12-2-3537-16,-12 3-1448 15,-22 5 5274-15</inkml:trace>
  <inkml:trace contextRef="#ctx0" brushRef="#br0" timeOffset="29310.74">19376 11510 6065 0,'0'0'0'0,"-59"15"4097"0,40 1-96 0,11-10-113 16,6-14-2311-16,29 7-361 15,22 2-624-15,16-11-296 16,9 5-368-16,-5-4-184 16,0 9-1632-16,0 3-2609 15,-69-3 4497-15,61 10-7402 0,-16-3 2409 16,-11-3 2377-16</inkml:trace>
  <inkml:trace contextRef="#ctx0" brushRef="#br0" timeOffset="29528.47">20015 11525 4689 0,'-2'0'1232'0,"-14"3"952"0,15 2 2065 0,1 5-368 15,0 16-976-15,0 19-1081 16,0-13-696-16,0 13-64 16,0 14-399-16,0 19-313 15,-5 0-16 1,0-18-288-16,5-60-48 0,-7 38 24 15,3-13-144-15,4-2-1169 16,9-16-1271-16,3-14-1481 16,0-34-2440-16,0-20-361 15,-6-22 5114-15,-6 58 216 0</inkml:trace>
  <inkml:trace contextRef="#ctx0" brushRef="#br0" timeOffset="29658.12">19994 11255 2504 0,'-8'0'1264'0,"-7"-4"665"15,9 4-417-15,6 8-1392 16,3 12-760-16,13 0-3001 16,7-4 601-16</inkml:trace>
  <inkml:trace contextRef="#ctx0" brushRef="#br0" timeOffset="30008.18">20331 11553 4737 0,'-7'5'1344'0,"-18"30"1168"16,15 1 2337-16,-4 11-720 16,-1-4-1272-16,1 14-1233 15,2 0-808-15,3 11-199 16,1-7-393-16,1-19-56 16,7-9-168-16,0-7-88 15,0-26 88-15,0 1-104 0,7-3 96 16,4-31-256-16,8-30 31 15,9-2 1 1,-9-8-80-16,8-10 40 0,-3 14 136 16,-3 16 152-1,-7 44 144-15,-4 12-216 16,0 36 312-16,-10 24 24 16,0-7-128-16,-3 7 48 15,3 5-272-15,6 5-232 16,10-15-1568-16,10-26-3081 15,14-13-3385-15,5-19 2329 16,-23-10 4329-16</inkml:trace>
  <inkml:trace contextRef="#ctx0" brushRef="#br0" timeOffset="30377.36">20852 11642 5049 0,'-2'1'1624'0,"-20"19"1401"0,-7-8 711 0,-8 22-1055 0,-13-4-433 15,1 19-567-15,7 20-425 16,2 4-280-16,29-28-632 16,-9 8 48-1,14-19-344-15,12-19-56 16,-6-15 8-16,18 22-8 0,17-13-336 16,10-9 40-16,11-24-80 15,9-42-192-15,-1-15 272 16,-6 1-200-16,-15-11 496 15,-5-14 32-15,-12-28 56 16,-8-8-208-16,-6 9 176 16,-8 42-16-16,-4 61 272 15,-2 25 432 1,-6 42 16-16,-14 53 128 16,-4 36 321-16,15 5 15 15,3-4-536-15,3-17-312 16,8-3-408-16,29-9-208 15,10-28-1520-15,17-29-4362 16,-1-5-6176-16,-24-5 5993 16</inkml:trace>
  <inkml:trace contextRef="#ctx0" brushRef="#br0" timeOffset="31533.49">22264 11688 1048 0,'-5'-18'3408'0,"5"13"-1159"0,8 1 1008 15,-8-7-1129-15,0-7-312 16,0-2-71 0,3-9-649-16,-3 8 200 15,0-31-479-15,-2 7-257 16,-1-12-160-16,-5 2 80 16,3-24-248-16,-9 20 112 15,-2 6 48-15,5 27-56 16,3 7 40-16,-7 15-80 15,9 1-192-15,-9 29-120 16,2 38 232-16,-1 20 24 16,4 43 152-16,4-4 441 15,3 4-201 1,3-13 72-16,6-22-312 16,9 11-240-16,-4-19-200 15,-2-22-144-15,-2-32 64 16,-7-1-1008-16,0-9-1369 15,-2-6-1456-15,-6-6-2432 16,-21-31-905-16,-19-35 4434 16,8 4 1472-16</inkml:trace>
  <inkml:trace contextRef="#ctx0" brushRef="#br0" timeOffset="31670.04">21912 11749 3384 0,'-1'0'1120'0,"-6"6"1521"15,10-5 232-15,13 4 407 16,21-2-807-16,5 21-945 15,6-9-696-15,26-13-544 16,1 1-504-16,6-21-1528 16,-3 31-4273-16,-1-6-1433 15,-77-7 7450-15,34 5-2984 0</inkml:trace>
  <inkml:trace contextRef="#ctx0" brushRef="#br0" timeOffset="32682.07">23439 11793 2832 0,'-9'5'1857'0,"-7"0"-1161"0,9-15 1392 15,-6-4 513-15,-4 10-689 16,1 8-776 0,-2 7-424-16,5 4 25 15,-3 5-161-15,5 6 56 16,-2 23 272-16,0 1-64 16,13-50-840-16,-6 17 840 0,3 35-471 15,1-28-145-15,12 2-120 16,6-2-120-16,8-23 48 15,5 3-176-15,-5-28 8 16,11 4-57-16,-14-13-319 16,6-27 0-16,-3-1 176 15,-3 7 184 1,-11 13 48-16,-2-10 192 16,-5 17 64-16,0 8-24 15,-3 18 232-15,0 18-40 16,3 25 136-16,0 3-215 15,7 1-65-15,5-4-88 16,4 14-216-16,10-11-529 16,-9-13-2391-16,16-13-3362 15,-9-3-119-15,-3-30 4313 16</inkml:trace>
  <inkml:trace contextRef="#ctx0" brushRef="#br0" timeOffset="33033.47">23842 11655 4929 0,'-2'5'1504'0,"-7"20"-168"0,9-15 1009 0,0 11 1151 0,0 2-847 15,3 3-1001-15,0 27-183 16,3 0-321-16,-2-4-400 16,0-14-344-1,-4 6-248-15,0 7-88 16,0-48-64-16,4 35-16 0,-1-15-8 15,-3-25 0-15,6 4-112 16,7-24-40-16,3-15-56 16,7-18-208-16,10-22-24 15,-7-7-24-15,11 10 440 16,-16 29 304-16,-2 20-312 16,-5 20 240-16,-14 17 136 15,4 41 88 1,-4 20-56-16,-7 7 200 15,-2-15-312-15,7-11-336 16,2 16-320-16,6-18-1656 16,7-18-2721-16,11-26-3081 15,12-19 2193-15,-28-7 4537 16</inkml:trace>
  <inkml:trace contextRef="#ctx0" brushRef="#br0" timeOffset="33421.44">24450 11668 5145 0,'-2'0'2136'0,"-24"-15"817"0,15 30-601 16,-6-2 1201-16,-15 35-544 15,-5-1-1113-15,13-10-568 16,-1 16-368-16,5-12-223 16,8 12-393-16,11-24-400 15,1-4 160-15,0-25-104 16,11 18-32-16,16-6-184 15,1-17 136-15,13-6-328 16,17-39-185-16,-11-18-191 16,2 4 16-16,-2-7 112 15,-7-26 80-15,-19-28 528 16,-8-12-72-16,-7 15 104 16,-6 33 280-1,-2 61-24-15,-4 21 296 0,-7 23 16 16,-8 44 136-16,-3 42 48 15,10 7 169-15,9-2-265 16,13-18-832 0,16-3 80-16,11-17-792 15,5-10-2641-15,18-9-4241 16,-3-15-2208-16,-15-20 7810 16</inkml:trace>
  <inkml:trace contextRef="#ctx0" brushRef="#br0" timeOffset="33939.47">25526 11475 2136 0,'-3'6'720'0,"-23"3"1008"0,15-9 113 0,-2-5 831 0,7 2-15 16,-2-14-1041-16,8 7-639 15,6 5 63-15,0 1 0 16,25-4-88-16,-5 6-88 16,12 2 49-16,-38 0-913 15,42 5 816-15,-1 24-96 16,0-14-120-16,-5 24-152 16,-3-10 96-16,-1 20-200 15,-10-9-64-15,-1-11 104 16,5 5-87-16,-9-4-41 15,1 4-8-15,-7-10 40 16,-1-14-112-16,-4-3-144 16,-3 1-80-16,2 2-368 15,-5-8-585 1,3-4-2295-16,-3-3-2994 16,0-10-2680-16,-3-23 5130 15,-2 24 3120-15</inkml:trace>
  <inkml:trace contextRef="#ctx0" brushRef="#br0" timeOffset="34142.08">25770 11602 4969 0,'-19'0'4409'0,"-9"-3"-1681"0,22 6 841 0,-7 28 432 16,-9 12-793-16,-2 2-1087 16,-5 15-753-16,0 15-352 15,-8-5-167 1,11 3-553-16,7-23-320 15,6-6-152-15,13-44 176 0,-3 38-1705 16,16-21-2600-16,20-9-5553 16,12-8-1200-16,-27-30 9658 15</inkml:trace>
  <inkml:trace contextRef="#ctx0" brushRef="#br0" timeOffset="35174.33">26689 11656 920 0,'0'0'0'0,"-27"-22"728"0,9 25 408 0,8-3 1121 16,4-3 311 0,0 6-335-16,4 2-361 15,5-4-576-15,12 1 137 16,10-2 15-16,9 3-216 15,9 4-72-15,-43-7-1160 16,44 0 641-16,13-9-593 0,-4-25-40 16,-5 19-160-16,-9-4-1433 15,-20 4-2632-15,-5 1-2176 16,-10-5 1224-16,-4 3 3713 16</inkml:trace>
  <inkml:trace contextRef="#ctx0" brushRef="#br0" timeOffset="35410.85">26869 11256 2704 0,'0'0'0'0,"-21"-2"2961"0,11 7-1209 0,8 10 2041 15,-4 24-664-15,3 14-705 16,-2-6-552-16,5 35-407 16,-5 15-353-16,-4-6-192 15,-1-15-160 1,-1-10-408-16,11-66-352 0,-7 65-8 15,4-10 193-15,6-11-322 16,4-29-607-16,14-5-1568 16,9-26-1633-16,9-17-2424 15,23-41-473-15,-4-17 4562 16,-45 66 1496-16</inkml:trace>
  <inkml:trace contextRef="#ctx0" brushRef="#br0" timeOffset="35800.11">27266 11147 4448 0,'-1'0'1953'0,"-19"10"927"0,14 21 321 0,0 7 640 16,-9 25-864-16,-4 31-545 15,1 4-263-15,7 9-969 16,-5-4-256-16,6 4-120 16,4-33-400-16,-4 53-304 15,10-127-120-15,0 63 48 16,4 6-80-16,4-39 144 15,1-17-96-15,1-13-160 16,7-18 136-16,9-7-520 16,11-53-192-16,0-15 48 15,1-14-96-15,-1 13 352 16,-9 30 232-16,-14 32 80 16,-1 22 136-16,-13 24 16 15,0 35-16-15,-8 20 216 16,-7 3 88-16,4-17-216 15,2 14-208-15,9-7-448 16,4-23-2297 0,22-34-2248-16,1-10-1744 15,20-44 423-15,11-6 4146 16,-22 3 1456-16</inkml:trace>
  <inkml:trace contextRef="#ctx0" brushRef="#br0" timeOffset="36142.11">27730 11658 1200 0,'0'0'0'0,"0"-30"2992"0,-3 31 1953 0,-2 7-840 15,-14 11-1248-15,-2 30-617 16,-8-10-815 0,2 15-137-16,3-5-264 15,4-4-528-15,14 14-400 16,9-22-32-16,-3-37-64 0,18 20 64 16,7-4-192-16,12-27-160 15,5 11-464-15,3-19 0 16,-5-18 232-16,-14-30 320 15,-6 0-72-15,-5 3 40 16,-4 1 56-16,-11-1 32 16,0 20 448-16,0 39 120 15,-1 5 112 1,-6 19-200-16,1 32 352 16,6 1 256-16,3 2-432 15,11-13-216-15,6 5-272 16,7-25-104-16,0-6-392 15,8-10-1864-15,2-10-2657 16,-11-11-2449-16,11-27 1145 16,-19-5 5273-16,-15 43 280 15</inkml:trace>
  <inkml:trace contextRef="#ctx0" brushRef="#br0" timeOffset="36281.61">28096 11547 2824 0,'-10'-6'2889'0,"-9"0"423"0,15 14-63 16,4 17-544-16,0-15-953 15,12 5-1104-15,17-19-552 16,11 4-184-16,8-6-1368 16,8-9-3401-16,-16-15-2081 15,-5-5 3498-15,-31 17 2752 16</inkml:trace>
  <inkml:trace contextRef="#ctx0" brushRef="#br0" timeOffset="36494.35">28333 11165 3824 0,'-5'0'1985'0,"-32"15"2840"0,23 16-1224 16,-2 29 7-16,-2 25-415 16,-4 0-576-16,6-6-857 15,9-5-1008-15,7-15-280 16,18 47-248-16,6-62-336 16,11 11-264-1,-35-55 376-15,47 29-1896 0,2-6-1961 16,1-6-3785-16,-3-2-2432 15,-6-30 7178-15</inkml:trace>
  <inkml:trace contextRef="#ctx0" brushRef="#br0" timeOffset="37340.9">29090 11529 1896 0,'-18'0'1720'0,"1"0"-1008"0,15 5 1105 15,2 5 63 1,0 9 217-16,0 1-129 16,0 9-176-16,0 22-55 15,0 2-241-15,-5-18-232 16,-8 9-311-16,-1-16-521 16,14-28-432-16,-14 35 408 0,7-11-312 15,2-9 24-15,4-6-160 16,1-15-48-16,13-12-32 15,14-16-240-15,11-19 8 16,4-6 16 0,-2-7 24-16,-3 3 264 15,-3 10 120-15,-7 19-152 16,-11 13 296-16,-3 25 136 16,-10 31 312-16,-5 19-24 15,-9-1 64-15,-8-10 104 16,6 3 32-16,-1 5-432 15,4-11-215-15,5-19-41 16,4-9-168-16,1-13 72 16,11-8-128-1,16-9-80-15,0-14-65 16,-1-15-71-16,11-9 16 16,-13 2-80-16,5-4 432 15,6 4-160-15,-20 43 88 16,-2 7-8-16,-10 28 88 15,-5 31 64-15,-4 2 16 16,-7-7 208-16,3 1-264 16,5-4-152-16,2 2-56 15,3-5-720-15,11-33-1792 16,5-6-2873 0,10-17-2025-16,1-27 1913 15,10-12 4449 1</inkml:trace>
  <inkml:trace contextRef="#ctx0" brushRef="#br0" timeOffset="37537.36">29756 11402 5185 0,'-4'0'1848'0,"-13"10"705"0,17 14 719 0,0 20 281 0,-2 11-424 16,-4-2-489-16,3 2-1327 15,-1-3-537-15,3-6-584 16,1-17-240-16,6 1-936 15,-3-17-2265-15,-3-13 3249 16,10 10-5777-16,4-10-2121 16,-4-30 2561-16,0-28 4177 0</inkml:trace>
  <inkml:trace contextRef="#ctx0" brushRef="#br0" timeOffset="37628.01">29794 11132 2488 0,'0'0'0'0,"-21"-5"2337"0,12 9-2481 0,7 7-273 15,2 17-1159-15,3-2-320 16,0-20 1112-16</inkml:trace>
  <inkml:trace contextRef="#ctx0" brushRef="#br0" timeOffset="38025.36">30022 11499 5049 0,'-3'0'1888'0,"-15"10"288"0,18 6 1385 15,0 6 1008-15,3 8-1048 16,-3 16-1169-16,0 14-943 16,0-14-193-16,-1 0-296 15,-3-6-344-15,4 14-504 16,0-11-96-16,0-43 24 16,4 25 24-16,2-17-152 0,2-6-24 15,19-22-248-15,-4-12 0 16,2-25-48-16,11-7-152 15,-12-15-128 1,14-9 296-16,-10-4 400 16,0 32-8-16,-7 32 72 15,-14 24-24-15,-7 14 224 16,0 42 144-16,-3 10-56 16,-7-2-48-16,-8 13 88 15,9 16-216-15,1-22-144 16,8-16-552-1,3-22-1369-15,3-20-2503 16,25 1-3218-16,-9-24-480 16,15-21 5770-16,-32 16 1680 0</inkml:trace>
  <inkml:trace contextRef="#ctx0" brushRef="#br0" timeOffset="38207.08">30596 11411 4841 0,'0'0'0'0,"-18"-13"5089"0,14 22-3137 0,4 15 601 0,-5 20 807 0,-10 4-271 16,6 13-1185 0,-2 8-543-16,6-13-833 15,5-16-296-15,0 4-512 16,6-14-1457-16,2 13-2928 16,-8-43 4665-16,10 13-8745 0,7-11 655 15,0-46 6706-15</inkml:trace>
  <inkml:trace contextRef="#ctx0" brushRef="#br0" timeOffset="38341.48">30712 11090 4608 0,'0'0'0'0,"-28"-6"5554"0,11 2-5522 0,17 8-416 16,0 11-1233-16,3 8-3248 15,24 14 1545-15</inkml:trace>
  <inkml:trace contextRef="#ctx0" brushRef="#br0" timeOffset="38858.28">30909 11462 5257 0,'-5'0'2280'0,"-16"8"1121"0,20-3-128 0,1 2 679 16,-4 15-935-16,4 21-1305 15,0 7-887-15,0-9-137 16,-1 7-392-16,-6-8-200 16,1 5 0-16,1-8 16 15,5-37-112-15,-6 20-200 0,6-10-512 16,0-7-377 0,0-6 321-16,9-17 176 15,7-19 184-15,2-15 32 16,1-3 320-16,18-9-8 15,3-7 192-15,5 4-96 16,-21 21-80-16,0 39 160 16,-14 14 104-16,-10 42 192 15,0 8-184-15,-5-6 72 16,-3-4-320 0,0 9 64-16,0-13-104 15,5-15-40-15,3-6-40 16,0-19-376-16,3-2 72 15,12-15-72-15,-3-13 192 16,8-11 80-16,-8-3 296 16,-2 25-88-16,-4 3 264 15,-6 14 72-15,0 6 32 16,-4 14 40 0,-8 25-312-16,3-1-112 0,2-21 8 15,6-4-1208 1,4-7-4313-16,7-2-2913 15,7-7 3585-15,-7-2 4185 0</inkml:trace>
  <inkml:trace contextRef="#ctx0" brushRef="#br0" timeOffset="39067.36">31432 11398 4376 0,'0'0'0'0,"-5"-20"4057"0,8 10-2984 16,8 8 2359-16,-3 17 481 15,-4 10-776-15,2 39-785 16,-6 4-455-16,-3 1-745 16,0-1-456-16,3-19-432 15,3 20-416-15,10-21-616 16,-13-48 768-16,9 25-2961 0,7-25-3560 16,-3-4-4145-16,5-58 6017 15,-13 42 4025-15</inkml:trace>
  <inkml:trace contextRef="#ctx0" brushRef="#br0" timeOffset="39222.6">31571 11014 9337 0,'0'0'0'0,"-41"0"4946"0,33 1-4946 16,4 9 536-16,1 14-184 16,10 2-584-16,21 15-1793 15,17 0-5960-15,-3 7 3064 16</inkml:trace>
  <inkml:trace contextRef="#ctx0" brushRef="#br0" timeOffset="39556.18">31664 11423 8705 0,'-17'-40'5370'0,"10"28"-3922"0,17 8 408 16,6 0 17-16,11 3-433 15,12-3-576-15,20 7-192 16,-16 3-176 0,-3 9-160-16,-19 5-128 15,-6 6 113-15,-15 1-121 16,0-27-200-16,-5 44 176 0,-24-5-16 16,-3-3-8-16,0 2 48 15,5 17-152-15,7-11 400 16,1-16-136-1,11-3-280-15,8-5 24 0,8 19-376 16,18-14-736-16,9-15-2161 16,-8-4-3553-16,26-9-3568 15,-8-25 7330 1,-40 10 2352-16</inkml:trace>
  <inkml:trace contextRef="#ctx0" brushRef="#br0" timeOffset="39890.33">32097 11578 5449 0,'-11'0'4353'0,"-3"1"-2441"0,20 8 304 0,9 0 593 16,1 1-961-16,24-3-1079 15,8 2-233-15,10-8-424 16,6-8-48 0,-13-13-104-16,-22-5-64 15,-15 17-264-15,-14 8 368 0,0-5-232 16,-9-10 64-16,-33-9-40 15,-17-6 280-15,-5 12 88 16,4 13 256-16,4 28 280 16,6-3 152-16,7 27 456 15,3 10 89-15,14-18-233 16,4 28-64 0,3-11-352-16,15-17-248 15,17-1-448-15,26-14-184 16,10-4-664-16,11-12-2136 15,-1-11-4666-15,-1 3-5401 16,-31-30 10107-16</inkml:trace>
  <inkml:trace contextRef="#ctx0" brushRef="#br0" timeOffset="40726.81">19375 12856 2424 0,'0'-4'1096'0,"-7"1"233"16,6-7 1311-16,1-4 1257 16,-2-3-888-16,2 12-1233 15,10 0-160-15,7 5-79 16,19 0-641-16,13-3 1112 15,-4-3-1600-15,28-3 761 16,-73 9-1169-16,83-7 208 0,20 3-64 16,1-7 400-16,-6 2-576 15,-10 0 432 1,-22 4-696-16,-26-6-536 16,-23 11-809-16,-17 6-1647 15,-25 4-3290-15,-25 0-1063 16,-17-10 4376-16,-10-16 3129 15,57 12-1248-15</inkml:trace>
  <inkml:trace contextRef="#ctx0" brushRef="#br0" timeOffset="40976.28">19832 12693 1408 0,'-19'17'832'0,"-25"7"2281"0,23-4 1408 0,13-10-649 15,8 6-503 1,15 19-1640-16,22 4 639 16,17 8-560-16,-10 12 585 15,-1 2-1273-15,-17 9-584 16,-7 0-568-16,-19-70 32 0,8 64 616 15,-10 5 609-15,-27 6-601 16,-16-10-272-16,-4-20-464 16,-12-14 56-16,3-14 744 15,-1-16-448-15,11-29-688 16,6-21-1256 0,21-16-729-16,16 6-1568 15,16 20-3496-15,26 1-2674 16,5 0 7515-16,-23 33 960 0</inkml:trace>
  <inkml:trace contextRef="#ctx0" brushRef="#br0" timeOffset="41312.54">20480 12548 5617 0,'-2'-3'2240'0,"-19"-25"1281"0,18 18-616 16,3 2 575-16,0 3-927 16,7 5-993-16,4 10-328 15,7 14-319-15,1 31-41 16,-5-1-352-16,1-13 176 16,2 10-536-16,-17-51-160 15,16 39 472-15,0-4 368 16,-1-13-840-16,-4-19-1176 15,-5-1 2264-15,9-19-1008 16,1-13-408-16,3-19 432 16,0-4-568-16,-6-5-1088 15,5 12-1201-15,-2 17-2136 16,3 19-2672-16,0 4 415 16,10 2 5418-16,-24 4 480 15</inkml:trace>
  <inkml:trace contextRef="#ctx0" brushRef="#br0" timeOffset="41668.99">21017 12499 4264 0,'-13'5'3105'0,"5"9"-192"0,5-9 1408 15,-10 2-665-15,-6 15-1559 16,3 5-1097-16,0-18-240 16,-10 36-480-16,7-17-184 15,6-1-8-15,-1 20 400 16,9-28-1016-16,5-19 528 15,-2 30 608-15,2-11-1248 16,18-9 1048-16,9 0-208 16,-1-8 441-16,1-17-1810 15,2-6 673-15,8-27 40 16,-23 3 216 0,3 9-664-16,-3-2 816 0,-14-1 40 15,3-4 80-15,-3 26 152 16,0 27-200-16,-1 0 152 15,-3 19-160-15,4-9 176 16,4 6-104-16,10 14-176 16,4-7-600-1,7-9-4961-15,3-9-2961 16,10-4 4545-16,-35-13 2545 0</inkml:trace>
  <inkml:trace contextRef="#ctx0" brushRef="#br0" timeOffset="41856.36">21436 12352 6265 0,'-24'-8'5761'0,"9"13"-3088"0,7 8 1496 15,-3 15-889 1,2 12-1015-16,4 34-937 16,3-9-560-16,10 3-808 15,19-27-104-15,-4 10-1976 16,2 8-4674-16,4 7-5424 15,-29-66 12218-15,20 42-5185 0</inkml:trace>
  <inkml:trace contextRef="#ctx0" brushRef="#br0" timeOffset="42033.33">21898 12803 17691 0,'0'0'0'0,"-34"-3"4241"0,28 3-3625 0,6-5 1649 0,0 8-1777 16,0 2-1200-1,11 5-7754-15,18 7-5585 0,-24-12 11987 16</inkml:trace>
  <inkml:trace contextRef="#ctx0" brushRef="#br0" timeOffset="53748.87">19663 15078 2008 0,'0'0'0'0,"-40"-25"2184"0,13 10 249 0,16 1 1040 16,-5 14-537 0,8 8-295-16,5 7-489 0,3 19-183 15,12 24-257 1,4 23-320-16,2 1-535 16,0 23-89-16,-18-105-768 15,9 106 504-15,1 1-72 0,-10-3-88 16,0-1 248-16,-5-15 128 15,-1-19-312-15,-1-21-488 16,-4-18 232-16,10-21-128 16,-1-9 336-16,2-8-263 15,8-31-386 1,2-17 153-16,2-15-328 16,19-20 200-16,-9 5 128 15,18 26-144-15,-14 28 104 16,11 9 368-16,0 19-48 15,-7 13-88-15,-9 20-144 16,-8 32 16-16,-10-3 40 16,-4 15 136-16,-20 7 368 15,-18-16-88 1,-6-12-544-16,0-3 264 16,-9-9 24-16,7-17-272 15,9-12-104-15,12-9-1128 16,10-9-552-16,7-22-2217 15,9 4-2601-15,25-14-1632 16,25 9 5034-16,-21 11 2096 16</inkml:trace>
  <inkml:trace contextRef="#ctx0" brushRef="#br0" timeOffset="54113.59">20196 15890 3416 0,'0'0'0'0,"-6"-5"5681"0,10-5-2376 0,16 2 648 15,4-3-904-15,17 6-1137 16,19-5-880-16,1-7-672 16,3 7-304-16,2-15 0 15,-10 14 88-15,-15-7-64 16,-41 18-80-16,28-15-336 0,-12-5-136 16,-16-6 136-1,-23 12 88-15,-20-2 24 16,-16 7 184-16,-12 4 104 15,-4 14 40-15,3 17 184 16,-2 22-112-16,14 15 80 16,22-3 48-16,9 0 344 15,23-2-39-15,14-10-465 16,30-19-152-16,10 11-745 16,23-25-935-16,15-5-2041 15,17-10-2152-15,11-25-1801 16,5-18 4634-1,-30-1 1864-15</inkml:trace>
  <inkml:trace contextRef="#ctx0" brushRef="#br0" timeOffset="54387.62">21146 15628 1760 0,'-5'-5'1328'0,"-27"-16"2513"0,3 21-8 0,-21 16-913 16,-6 11-511-16,3 13-625 15,2-16-415-15,20 2-553 16,22-3-824-1,7 8-8-15,16-17 48 16,23 10 16-16,-37-24-48 0,56 23-240 16,-1-6 128-16,9-2 456 15,-16 5-208-15,4 4 248 16,-33 1-352-16,-11 8-96 16,-16-10 328-16,-31 13-104 15,-12 2 88-15,-4 1-168 16,4-2-144-16,1-20-368 15,9-5-1745 1,15-12-3192-16,16-17-3577 16,18-39 5666-16,-1 41 2208 0</inkml:trace>
  <inkml:trace contextRef="#ctx0" brushRef="#br0" timeOffset="54561.15">21181 15661 3664 0,'-2'0'2345'0,"5"-15"-753"0,33-8 1553 0,5 10-729 0,12 1-1335 0,12-4-865 16,0-4-408-1,-12 0-425-15,11 6-3583 16,-22 4 383-16,-10-4-328 16,-19 7 3817-16,-7-1-824 0</inkml:trace>
  <inkml:trace contextRef="#ctx0" brushRef="#br0" timeOffset="54791.37">21607 15377 1568 0,'-25'0'1664'0,"-7"0"1681"16,3 4 416-16,5 5-649 16,-5 21-567-16,13 13-369 15,-2 17-263 1,-1 19 15-16,8 2-167 16,4-6-561-16,7-6-632 15,0-69-568-15,7 63 760 0,20-4-504 16,21-10-64-16,12-5-424 15,4-10-824-15,0-9-1857 16,6-10-3208-16,9-1-6138 16,-5-15 8099-1</inkml:trace>
  <inkml:trace contextRef="#ctx0" brushRef="#br0" timeOffset="56108.68">23109 15504 1312 0,'9'-7'48'0,"1"-6"752"16,-2 3 984-16,5-1 377 15,0-3-41-15,3-3 57 16,-3-8-169-16,-7-1-448 15,0-13-199-15,-6 2-209 16,0-2-368-16,-9 2-264 16,-7-16-240-1,-5-17 56-15,0 17-48 16,0-11 1-16,-4 33 103 16,5 14-208-16,-1 12 176 15,4 27 32-15,-9-1 32 16,-6 37 208-16,5 21 24 15,1 43 160-15,7-9-376 16,11 1 9-16,6-5-225 16,5-3-368-16,1-4 16 15,10-19 64 1,1-4 816-16,1-11-1616 16,-2-18-769-16,0-31-935 15,1 1-2073-15,-5-14-1257 16,-10-7 697-16,-2-37 2953 15,-29-18 1888-15,27 38-584 16</inkml:trace>
  <inkml:trace contextRef="#ctx0" brushRef="#br0" timeOffset="56217.78">22833 15694 1328 0,'-27'-24'2064'0,"12"24"441"0,-1-4 863 16,13 4-1599-16,6-2-1409 16,28 7-216-1,39 2-472-15,30-2-2241 16,26-5-3560-16,-58-6 3625 15</inkml:trace>
  <inkml:trace contextRef="#ctx0" brushRef="#br0" timeOffset="56606.09">24139 15492 5785 0,'0'0'0'0,"-66"0"2712"0,14 2-1159 16,-5 17 1431-16,-14 7-679 15,4 17-641-15,19-4-512 16,3 11-295-16,21 4-281 16,9-11-232-16,12-15-152 15,11-5-288-15,-8-23 96 16,24 28 0-16,18-8-80 0,1-16-32 16,8-8-624-16,-1-22-193 15,-2-9-135-15,-6-3 40 16,-7-14 408-1,-19 10 440-15,-1 1 128 16,-12 4 48-16,-3 10 184 16,0 25 184-16,0 7-72 15,-8 24 352-15,2 20-80 16,2-5-208-16,14-3-240 16,16 6-152-16,9-7-304 15,0-12-2048-15,5-1-2681 16,-1-9-921-16,2-18 3098 15,-20-10 1800-15</inkml:trace>
  <inkml:trace contextRef="#ctx0" brushRef="#br0" timeOffset="56958.09">24437 15532 1592 0,'0'-4'648'0,"-11"-2"2697"0,4 2 512 0,-1 23-753 0,-3 6-271 16,1 26-193-1,1 21-751-15,-1 1-393 0,4 5-424 16,-1-13-488 0,-1-2-127-16,-3-9-129 15,11-54-328-15,-11 45-32 0,6-17-120 16,3-13-345-16,6-14 121 16,8-17 744-16,9-8-912 15,13-35 280-15,4-6-496 16,3-22 88-16,2 4 280 15,3 21 224-15,-7 21 136 16,-13 21-120 0,-12 14 24-16,-6 21 112 15,-8 31-112-15,0 12-152 16,0-10-600-16,0 1-2841 16,10-3-3105-16,22-6 297 15,11-30 4873-15</inkml:trace>
  <inkml:trace contextRef="#ctx0" brushRef="#br0" timeOffset="57310.12">25119 15660 3944 0,'0'0'0'0,"-47"-5"4721"0,23 5-1552 0,-6 9 152 16,-9 31-1009-16,-19 4-511 15,12 10-401-15,4 11-424 16,18-27 104-16,18 6-1256 15,12-21 376-15,12 3-136 16,-18-26-64-16,38 16-232 0,18-7-200 16,10-13-768-16,0-26 400 15,4-15 304-15,-7-19-192 16,-15 3 159 0,-5-20 273-16,-7-2 184 15,-7-20-184-15,-18 1 184 16,-11 25 72-16,-10 50 232 15,-12 29-16-15,-7 40 120 16,-3 22 57-16,0 10-33 16,11 16-48-16,16 3-336 15,31-7-600-15,23-6-2793 16,19-23-3505-16,22-8 529 16,15-34 4153-1</inkml:trace>
  <inkml:trace contextRef="#ctx0" brushRef="#br0" timeOffset="57670.55">26496 15382 3208 0,'0'0'0'0,"-25"-25"2225"0,20 15-1721 16,8-7 992-16,0-1 825 15,9 7-785-15,15 7-536 16,3 8 48-16,10 11-79 16,15 20-145-16,3-20-88 15,-4 16-120-15,-54-31-616 16,45 43 592-16,2 9-296 0,-10 8-8 16,-21-2 216-16,8 1 209 15,3-12-121 1,-8 2-240-16,0-7-456 15,13-2 416-15,-4-7 32 16,-1-16-16-16,12 2-768 16,-23-9-1753-16,6-8-2976 15,-9-2-3129-15,-10-11 4690 16,-3-9 2624 0</inkml:trace>
  <inkml:trace contextRef="#ctx0" brushRef="#br0" timeOffset="57847.07">27035 15578 7369 0,'-61'-4'4497'0,"18"41"-1880"0,1 16 559 0,-20 31 297 15,-9 14-152-15,2-8-1105 16,29-8-1680-16,18-4-520 16,15-9-536-16,11 8-1712 15,21-27-1385-15,20 8-6249 16,-45-58 9866-16,85 36-10978 15</inkml:trace>
  <inkml:trace contextRef="#ctx0" brushRef="#br0" timeOffset="60749.18">2795 15125 1624 0,'0'0'0'0,"-15"5"1432"0,-27 1-1104 0,28-1 80 15,12-2-352-15,14-2-120 16,0-11 40-16,12-4 144 15,15-1 512 1,8 5 489-16,12 5 183 16,10-3 104-16,-69 8-1408 0,82-12 1241 15,14 2-25-15,11 7-40 16,12 3-280-16,14 0-24 16,68-9-31-16,-25-22-41 15,-12 2 136 1,3-12-8-16,-18 17-232 0,-21-8-176 15,-19 25 321 1,-21-13-241-16,-27 17 608 16,-27-4-824-16,-16 8 24 15,-10 0-128-15,-8 9 408 16,-15 10-7-16,-19-17-209 16,-22 2-272-16,-13 0-320 15,-20 2 352-15,-14 4-104 16,-22-5-168-16,-12 1-56 15,-15-5-176-15,0-2-88 16,33 3 288-16,7-3 448 16,-25 7-168-1,17 3 0-15,22-4-232 16,23-2 160-16,9-4 32 16,23 0-184-16,6-1 32 15,30 2-280-15,12 3 144 16,21-2 72-16,6-2 88 15,34 3-240-15,20-1 48 16,28 7 24-16,15 1 120 16,79 5 8-1,-33-15 256-15,-13 4 168 16,-5-4-24-16,-13 7-216 16,-14-2 184-16,-22 8 0 15,-18-11-248-15,-25-2 520 16,-32 4-448-16,-13-4 0 15,-20 18 248-15,-9-18-320 16,-27 4 248-16,-32-1-536 16,-24-6 208-16,-19 11-96 15,-19-5-472-15,-11 19 520 16,-14-4-544 0,36-5 280-16,-51-1-536 15,93-9-8-15,-93-7-1361 16,48-6-319-16,50-4-265 15,-8-11-2712-15,25-12-2177 16,7 11 3834 0,26 17 3472-16</inkml:trace>
  <inkml:trace contextRef="#ctx0" brushRef="#br0" timeOffset="70719.97">22283 16669 3400 0,'0'0'0'0,"-58"-47"2857"0,53 45-2609 0,13-3-96 15,21-1 72 1,26-4-64-16,9-6 408 15,16 1 776-15,5 0 185 16,11 5-57-16,7 10-424 16,14 3-184-16,-117-3-864 0,140 5 1049 15,10-4 295-15,12-5-648 16,24-6-184-16,13-5-152 16,8-1 136-16,13 4 153 15,-2 2-297-15,16 0 120 16,-4 7-408-1,-14 3 288-15,2 3 320 16,-6 1-152-16,-15 9-432 16,-3-3 72-16,-11-1 344 15,-11-4 40-15,-13 1 489 16,-25-1-729-16,-2-1 32 16,-15-3 128-16,-14 3-192 15,-18-3 152-15,-13-1-32 16,-14 1-544-1,-17 2 408-15,1 2-56 16,-24 1-40-16,4-5-72 16,-6 4-376-16,-6-3 376 15,-4 4-144-15,-1-4 152 16,-2 1-368-16,-4-3-1240 16,1 2-705-16,-8 2-2184 15,-7 1-512-15,-41 20-4721 16,-7 13 6818-16,27-17 2272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4T14:16:45.0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19548 14239 3112 0,'-18'-25'2193'0,"6"15"-585"0,7 7 1177 15,0-5 847-15,3 5-2159 16,2 9-33-16,0 22 88 16,4 5 241-16,-1 13-537 15,3 23-272-15,-6 9-400 16,-6 6 360-16,-9 3-239 15,-4 3-521 1,-3-9-1081-16,6-28 1145 16,4-18-95-16,1-20 15 15,6-10-16-15,5-5-128 16,0-15 16-16,3-29 40 16,17-57 1256-16,17-4-1096 15,-7-21-232-15,17 19-80 16,-1 17 360-16,2 9 200 15,0 26-584 1,-11 24-32-16,-13 22 64 0,0 29 288 16,-14 9 504-1,-4 15-568-15,-10 4-32 16,-19 21-360-16,-17 5 304 16,-14-9 192-16,9-3-536 15,-10-22-64-15,26-10-1376 16,2-11-1609-16,19-21-3761 15,11-22-3176-15,16 0 6626 16</inkml:trace>
  <inkml:trace contextRef="#ctx0" brushRef="#br0" timeOffset="345.75">19867 14524 7441 0,'-22'-9'4857'0,"2"23"-2984"0,14-6 2792 0,3-3-2385 16,11 5-1456-16,27-10 32 16,8 0-416-16,15-15-191 15,-14 1-73 1,0-6-457-16,-7-8 201 16,-22 12 160-16,-15 16-80 0,3-30 177 15,-13 0-161-15,-14 20-473 16,-19 6 545-16,-4 11 32 15,-10 13 41-15,12 16 39 16,-11 11-529-16,20 30 866 16,4-10-521-16,18-15 392 15,9-10-968-15,16-13-105 16,28 6 73-16,7-26-1744 16,9 1-1617-1,15-14-3041-15,1-21 561 16,-5-14 5177-16,-39 18-264 0</inkml:trace>
  <inkml:trace contextRef="#ctx0" brushRef="#br0" timeOffset="715.42">20279 14417 3072 0,'-1'0'952'0,"-23"-10"2409"0,9 8 1624 16,-2 22-1104-16,-6 24-1128 16,4-10-1-1,5 5-1528-15,-4-7 505 16,3 18-889-16,1 26-1016 15,8-46-48-15,6 0 104 16,0-30 120-16,0 8-152 0,6 5-256 16,0-17-56-16,4 10-56 15,6-13 840-15,0-31-208 16,11-10-24-16,5-21-208 16,-6 17-32-16,13-7 96 15,-12 37 416-15,-9 4-472 16,-2 17 0-1,-2 7-80-15,2 24 272 16,-6 2 336-16,-7 8-400 16,0 0-96-16,-3 4-136 15,-1-11-104-15,-3-23 472 16,4 5-1441-16,0 6-1863 16,0-3-881-16,0-4-2665 15,13-14 705-15,6-25 4969 16,-14 21-448-16</inkml:trace>
  <inkml:trace contextRef="#ctx0" brushRef="#br0" timeOffset="1135.54">20857 14404 5761 0,'-16'-4'3480'0,"-15"3"-2031"0,-2 11 2624 0,-7 8-1441 16,-9 13-863-1,5 11-641-15,13 0-456 16,2-10-192-16,13 0-208 16,10-8-168-16,3 1-408 15,7-6 184-15,-4-19 120 0,13 7-184 16,5-14 200-16,6-2-264 16,3-16-192-16,-1 2 272 15,9-3 176-15,-11-18 24 16,-9 2-80-16,1 16-160 15,-4 15 224-15,-5 13 88 16,-7 23 304 0,0 14-80-16,0 4-256 15,3 6 8-15,8-15 216 16,5 0-344-16,2-8-280 16,8-11-600-16,9-15-729 15,0-15-1143-15,-1-26-2345 16,-5-27-1265-16,9 4 3802 15,-27 5 1080-15</inkml:trace>
  <inkml:trace contextRef="#ctx0" brushRef="#br0" timeOffset="1317.89">21186 13777 2848 0,'0'0'0'0,"-12"6"4193"0,4 8-160 0,-4 42 280 15,-1 22-1073-15,-7 29-223 16,6 2-880-16,4 2-897 15,7-8-856-15,3-19-536 16,3 8 600-16,4-19-664 16,-7-73 216-16,6 69-440 15,1-26-1753-15,4-12-1687 16,-1-22-1562-16,4-16-2015 16,2-5 3448-16,8-40 1953 15</inkml:trace>
  <inkml:trace contextRef="#ctx0" brushRef="#br0" timeOffset="1515.35">21372 14242 5017 0,'-3'-3'1552'0,"-20"3"1665"0,9 24 1168 15,-4 15-785 1,2 26-1007-16,-7 7-601 16,7-13-775-16,5-10-1025 15,6-15-336-15,4 19-897 16,4-32-1599-16,3-11-2321 15,-6-10 4961-15,15-4-8082 0,14-42 2857 16,-21-2 3561-16</inkml:trace>
  <inkml:trace contextRef="#ctx0" brushRef="#br0" timeOffset="1634.01">21442 13746 4008 0,'-5'0'961'0,"-12"3"-313"0,12 10-440 0,5 14-200 15,0-8-1080-15,11 16-1521 16,4 3 433-16</inkml:trace>
  <inkml:trace contextRef="#ctx0" brushRef="#br0" timeOffset="2451.54">21627 14443 2032 0,'0'0'0'0,"-8"-38"1480"0,-4 25 2257 0,8-2 680 15,0 10-2073-15,4 0-215 16,7 1-721-16,7 4-600 15,20-2-111-15,8-3-153 16,1 7-344-16,-3 6-256 16,-1 8 80-1,-39-16-24-15,24 33-88 0,-11-24 392 16,-13 25-328-16,-20-4-152 16,-18 29 120-16,-20 4 192 15,0-8 672-15,5-9-16 16,4-9-512-16,7 6 224 15,16-7 64-15,13-17-496 16,13 0-176-16,26 0-24 16,16-28-544-16,22-14-1512 15,16 2-2793 1,12-24-2921-16,-1-4 2497 16,-38 8 3889-16</inkml:trace>
  <inkml:trace contextRef="#ctx0" brushRef="#br0" timeOffset="2760.82">21972 14455 6345 0,'-65'15'4993'0,"43"-11"-1256"15,0 6 416-15,5 4-1681 0,13-9-1360 16,28-9-920 0,19 10 120-16,20-27-600 15,6 15-48-15,6-3 1024 16,-14-16-752-16,-26 11-248 15,-35 14 312-15,26-18-472 0,-23 13 424 16,-9-2 24-16,-25 4-176 16,-22 1 64-16,-6 12 0 15,-5 20 400-15,3-7 376 16,1 7-288-16,11 19-15 16,9-1-273-1,20-4 200-15,17-28-224 16,13 4-777-16,27-11-1607 15,30-2-2377-15,16-14-2329 16,10-12 633-16,1-28 4937 16,-48 16 288-16</inkml:trace>
  <inkml:trace contextRef="#ctx0" brushRef="#br0" timeOffset="3131.35">22472 14377 2024 0,'-8'-24'2448'0,"-10"24"1961"0,-10 3 320 0,-5 18-920 0,-21 11-1096 16,1 22-361-1,-3 1-895-15,11 8 55 16,16-15-440-16,10-26-944 16,16 12-192-16,6-8-376 15,-3-26 440-15,29 26-584 0,9-23 856 16,25-21 136-16,6-18-1056 16,6-6-376-16,-4 4 680 15,-10-31 360-15,-7-19-264 16,-9-20-128-1,-5-12-49-15,-14-10 225 16,-15 42-48-16,-3 24 856 16,-11 60-87-16,-21 10-273 15,-10 23 280-15,-16 82 376 16,15-42-656-16,3 34 552 16,13-13-968-16,16-4 312 15,11-15-808-15,17-2-512 16,14-12-833-16,7-17-2864 15,9-6-3184 1,7-25 375-16,-1-29 5570 16</inkml:trace>
  <inkml:trace contextRef="#ctx0" brushRef="#br0" timeOffset="3315.72">23155 14214 1128 0,'-3'-5'32'0,"8"-5"-264"0,0 10-688 0</inkml:trace>
  <inkml:trace contextRef="#ctx0" brushRef="#br0" timeOffset="4393.49">23492 14306 1296 0,'0'-21'-72'0,"0"14"200"0,0 7-128 0,0-9 2416 16,3-3-1303-1,1-6-49-15,2 15 88 16,2-4 56-16,2-16 89 16,-7 13-393-16,0-11-224 15,3-13 0-15,-6 34-680 0,7-31 368 16,1-23-208-16,-5 8 0 16,-3 0-8-16,0 3 32 15,-8 8 32-15,-2 12 88 16,-2 13-32-16,0 12 113 15,-21 29-121 1,-1 19 736-16,-6 27 168 16,-3 20-120-16,6 24-56 15,8-6 521-15,6-8-121 16,3-21-960 0,13-15-280-16,7-11-576 0,3-20 312 15,10-12-1096-15,0-13-1057 16,1-8-1407-16,-4-17-1394 15,0-16-167 1,-7-22 2633-16,-6-8 1160 0</inkml:trace>
  <inkml:trace contextRef="#ctx0" brushRef="#br0" timeOffset="4545.87">23200 14318 1800 0,'-8'8'456'0,"-8"14"-296"0,15-14 400 0,1 2 256 0,6-4-616 15,12 9-216-15,11 7-224 16,-2-17-784-16,8 3-272 16,-9-6 1160-1,-20-2-1136-15</inkml:trace>
  <inkml:trace contextRef="#ctx0" brushRef="#br0" timeOffset="5846.26">23114 14377 1280 0,'-10'7'24'0,"2"-18"648"0,8 9 1176 15,3-1 601-15,8 6 487 16,7-7-463 0,6-17-577-16,18 26-567 15,-4-10-489-15,2 10-392 0,-3 2-472 16,-1 2-24 0,-36-9 48-16,27 6-560 0,0-1-1345 15,-8 2-2303-15,-1-3-1514 16,-4 2 3210-16,-10-6 1304 0</inkml:trace>
  <inkml:trace contextRef="#ctx0" brushRef="#br0" timeOffset="6302.28">23726 14404 1464 0,'-1'-9'424'0,"-6"6"280"0,-1-4 1513 0,-6 7 575 0,-5 2-615 0,-4-2-705 15,2 13-312-15,-6 12-32 16,8 3 273-16,3-7-489 16,6-5-296-16,2 4 24 15,8-20-640-15,0 18 480 0,0 6 80 16,15-9-432-16,2 4 48 16,10-10-264-16,1-13 96 15,7-7 328 1,-14 3-384-16,3-2-8 15,-3-5 112-15,-15 5-40 16,-3-13 129-16,-4-3-498 16,-14 1-495-16,-4 17-1432 15,-7 2-2345-15,2 2-1897 16,4-1 3506-16,16 5 1848 16</inkml:trace>
  <inkml:trace contextRef="#ctx0" brushRef="#br0" timeOffset="6555.6">23864 14445 1984 0,'0'-2'704'0,"0"-11"1289"0,15 23 1639 0,-2 0-383 15,-10 13 64-15,-5-6-1761 16,-12 16 64-16,-14-4-63 16,11 1-609-1,-2-2-728-15,6-12 0 16,8 3 56-16,5-19-272 15,0-4 656-15,3-17-560 0,13-14-176 16,24 12-232-16,7-11-152 16,15-24 344-16,6 7-1104 15,-14 16-1553-15,-12 9-2096 16,-26 24-2697-16,-13 24 3986 16,-4-18 2600-16</inkml:trace>
  <inkml:trace contextRef="#ctx0" brushRef="#br0" timeOffset="7458.4">19712 15325 2880 0,'-26'-8'2657'0,"5"-3"-985"0,18 11 1361 0,3 10-409 16,0 52-407-16,6 29-633 16,4 12-728-16,-7 20-424 15,-3 4 232 1,-3-3-159-16,-12-28-177 16,-2-14 88-16,17-82-416 0,-11 61 0 15,3-36 144-15,8-15-584 16,6-17 368-16,21-22 120 15,13-48-224-15,4 3-72 16,2-26 72-16,-1-6-377 16,-3 14 729-16,0 46-152 15,-17 31 16 1,-10 16-136-16,-12 35 433 16,-19 31-177-16,-5 10-136 15,-3-3 696-15,-5 0-1472 16,10-10-937-16,14-30-2232 15,13-10-1920-15,21-20 1024 16,11-22 3225-16,3-25 1504 16,1-13 64-16,-16 2 88 15,-4-9 8-15,-11 24 624 16,-6-5 2121 0,-7 21 887-16,-3 12-223 15,-14 14-1417-15,-2 24-575 16,-8 15-81-16,-4 18-112 15,1-7 297-15,12-8-737 16,12-19-248-16,6 16-872 16,26-32-8-16,12 5 240 15,7-10-64-15,10-20-240 16,1-23-632 0,-3-2-201-16,-7-12 49 15,-6-17 520-15,-22-4-432 16,-5-8 984-16,-13 26 96 15,-3 27 272-15,-9 19 312 16,-10 37-136-16,-4 27 56 16,2 5-96-16,13-17-224 15,9 5 256-15,12-11-448 16,16-10-1312-16,9-7-2993 16,5-11-2760-16,0-10 2392 15,-14-23 3305 1</inkml:trace>
  <inkml:trace contextRef="#ctx0" brushRef="#br0" timeOffset="7701.45">20563 15661 4296 0,'-9'3'2697'0,"-7"12"320"0,6 15 1376 16,-4 16-1337-16,4 13-783 16,-1-6-281-16,-2-3 49 15,2 16-873 1,1-15-856-16,8-4-360 15,2-21 16-15,7-8-104 16,-7-18 136-16,14 0 232 0,15-9-344 16,6-26-456-16,7-19-857 15,5-7-1431-15,4-28-2089 16,-6-5-3713-16,3 6 3145 16,-29 69 4337-16</inkml:trace>
  <inkml:trace contextRef="#ctx0" brushRef="#br0" timeOffset="7870.44">20927 15743 6025 0,'0'0'0'0,"-17"30"4289"0,2-11-849 0,9 16 1481 16,-12 14-2064-16,5-4-1281 16,9-12-1688-16,2 2-120 15,5-16-824-15,12-9-2449 16,1-10-3240-16,13-20-1449 15,-29 20 8194-15,12-30-2232 16,-7 11 1208-16</inkml:trace>
  <inkml:trace contextRef="#ctx0" brushRef="#br0" timeOffset="7993.03">20992 15286 3960 0,'0'0'0'0,"-20"0"4473"0,9-4-2232 15,6 9-1201-15,4 30-1088 16,5 19-736-16,24-5-3369 15,12-5-1224-15,-21-9 4033 16</inkml:trace>
  <inkml:trace contextRef="#ctx0" brushRef="#br0" timeOffset="8320.07">21267 15792 6865 0,'0'0'0'0,"-36"22"4329"0,20-4 160 0,-7 12 216 16,-14 9-1608-16,21-12-1705 15,-8 4-968-15,11-3-424 16,10-12-128 0,3-6-552-16,8-5-545 0,23-9-479 15,5-31-840 1,-36 35 2544-16,49-48-2281 0,2-12 385 16,2-4 815-16,-8 5 1289 15,-4 20-176-15,-7 25 385 16,-7 14 895-16,1 4 376 15,-20 35-319-15,-5 15-961 16,-10 11-96-16,-10-2 64 16,2-30-352-16,6 8-2353 15,6-8-3792 1,3-8-2257-16,28-23 6234 16,-24-2 1216-16</inkml:trace>
  <inkml:trace contextRef="#ctx0" brushRef="#br0" timeOffset="8663.58">21795 15745 2936 0,'0'-2'3641'0,"-3"-3"576"0,-5 10-128 16,-13 25-1793-16,-17 5-743 15,-3 19 7-15,1-10-712 16,8 6-400-16,11-8-288 16,-1-18-56-1,14-4-280-15,8-10-672 16,0-10 848-16,14 1-472 0,14-5 488 15,9-6-120-15,6-2 128 16,15 4-416-16,-9 2 440 16,-12 7-256-16,-18 9 432 15,-7 14-80-15,-14 14-224 16,-25-13 304-16,-2 4 392 16,-11-5 264-1,-10-2-80-15,18-9-160 0,5-7 25 16,16-6-49-1,4-17-352-15,7-2-344 16,10-5-360-16,20 4-849 16,20-7-1751-16,13-3-4538 15,14 15-2528-15,-13-10 7914 16</inkml:trace>
  <inkml:trace contextRef="#ctx0" brushRef="#br0" timeOffset="9076.66">22794 15240 4560 0,'0'0'0'0,"-24"-12"4898"0,21 12-2658 0,2 12 1873 0,-7 22-1441 15,-10 40 65-15,-1 28-1033 16,-7 10-711-16,-1 9-105 15,-12-1-224-15,15-21-24 16,-1-7-240 0,25-92-400-16,-15 72-408 0,9-22-664 15,14-14-1577-15,16-23-2232 16,32-24-3561-16,14-37 969 16,-17-6 5897-16</inkml:trace>
  <inkml:trace contextRef="#ctx0" brushRef="#br0" timeOffset="9439.53">23146 15576 6361 0,'-28'-7'3985'0,"-2"12"-1225"0,-10 16 689 15,-10 20-1401-15,-17 14 25 16,6 7-345-16,8 2-519 16,24-1-81-16,18 0-840 15,9-22-312-15,28-12 288 16,16-5-680-16,-42-24 416 0,48 15 8 15,13-15-376-15,1-18-152 16,-6-9 296-16,-11-31-104 16,-19-4-297-1,0-17 49-15,-7-9 392 16,-19 9 216-16,0 39 152 16,-10 32 128-16,-11 11 72 15,0 27 193-15,-6 23 79 16,8 6 0-16,11 6-576 15,6-2 272-15,18-12-80 16,18-20-360-16,11-6-1320 16,3-10-2209-16,-6-9-4041 15,6-18-1680 1,-6-36 7042-16,-28 35 1168 0</inkml:trace>
  <inkml:trace contextRef="#ctx0" brushRef="#br0" timeOffset="9675.39">23454 15601 5273 0,'-20'0'4249'0,"-7"19"-1897"0,11 15 1929 0,-2 17-184 16,-2 14-528-16,7 5-1401 15,3 2-496-15,1-6-1352 16,4-17-47 0,2-3-161-16,1-8-497 15,2-25 642-15,0-13-257 0,0 1 32 16,6-5 96-16,6-31 360 15,18-9-1337-15,-9-29 545 16,17-9-680-16,4-13-1504 16,9 17-553-16,-9 35-1936 15,-3 8-2513-15,1 20 569 16,-3 5 5097-16</inkml:trace>
  <inkml:trace contextRef="#ctx0" brushRef="#br0" timeOffset="10060.98">23893 15681 5081 0,'-11'0'3768'0,"-7"0"-751"0,-6 2 3232 0,-1 10-3576 16,-33 2 896-16,16 2-2041 15,-16 17-536-15,21-10-672 16,-1 17 56-16,-1-10-56 16,22 9 409-16,-2-8-681 15,19-31-48-15,-4 20-496 0,17-7 327 16,8 6-15-1,14-13-96-15,12-2-224 16,9-12-440-16,3-31 336 16,1 0 208-16,-7-17-168 15,-7 16 336-15,-19 7 112 16,-12 20 256-16,-15 16 16 16,-13 21 160-16,-30 26 64 15,-10 5 744-15,-13 22-384 16,-9-17-216-1,-4 12-280-15,7-7-88 16,24-22-488-16,19-19-240 16,26-18-2088-16,28-10-2833 15,27-26-3986-15,15-25 1658 16,5-9 6305-16</inkml:trace>
  <inkml:trace contextRef="#ctx0" brushRef="#br0" timeOffset="10407.32">24036 15803 5049 0,'0'0'0'0,"-11"-15"5921"0,9 2-1584 0,2 13-4337 16,0 0 0-16,10 0 9298 15,17 0-8154-15,16 3-520 16,13-3-384-16,7-10-160 16,12 0 112-16,-12-8-320 15,-63 18 128-15,42-14-216 0,-20-3-48 16,-16-2-168-16,-7-2 344 15,-28-3-64 1,-22 2 72-16,-10 12 8 16,-11 20 256-16,1 22 360 15,5 13 400-15,18 10-328 16,6-2 249-16,25 15 135 16,12-23-240-16,16-7-248 15,39-4-568-15,11-19 80 16,17-6-1392-16,3-4-1441 15,-9-5-3784-15,-8 0-6506 16,-26-13 7034 0,-34-13 5161-16</inkml:trace>
  <inkml:trace contextRef="#ctx0" brushRef="#br0" timeOffset="11165.64">20701 16970 1712 0,'0'0'0'0,"-45"-7"1096"0,18 7 216 16,8 0 2001-16,1 0-472 16,7 5-673-16,3 9-551 15,2 16 31-15,-4 25 192 16,-3 9-223 0,5 9-41-16,3 4-656 15,5-77-920-15,0 69 832 0,10-5-312 16,20-15-296-16,1-13-160 15,7-13-8-15,22-18 25 16,-3-16 15-16,8-38 184 16,0-13-112-16,-10-13-817 15,-25-2 641-15,-2-6-224 16,-4-7-40-16,-18 11 160 16,-6 46-72-16,-3 28 328 15,-16 15-136 1,1 39 312-16,-3 16-56 15,8 2 97-15,8 5 39 16,5-7-16-16,7-4 160 16,9-14-392-16,24-13-56 15,0-13-72-15,2-6 72 16,8-10 280-16,2-15-192 16,8-25-216-16,-1-11 152 15,1-3-48-15,-14-36-24 16,-1-3-736-1,-19-10-656-15,2 8-825 16,-13 31-959-16,-15 26-1858 16,-5 29-3487-16,-24 17 4176 15,12 26 3305-15</inkml:trace>
  <inkml:trace contextRef="#ctx0" brushRef="#br0" timeOffset="11424.91">21867 17148 8073 0,'0'0'0'0,"0"-4"7474"0,4 4-6618 0,13 10 2385 16,-17 10-1089-16,0 14-1320 15,-1 21-240-15,-12-2-39 16,-18 6-145-16,-4-9-200 15,-2 2-296-15,-8-33 304 16,45-19-216 0,-29 13 176-16,-8-13-1040 0,13-17-2217 15,0-12-3576-15,15-34-3378 16,9-32 6979-16,0 67 2064 16</inkml:trace>
  <inkml:trace contextRef="#ctx0" brushRef="#br0" timeOffset="11572.58">21952 16801 5753 0,'0'0'0'0,"-1"-11"4897"16,1 8-3409-16,6-1-304 15,-6 8-1160-15,15 10-1096 16,12 6-4385-16,-1 23-184 16,-12-38 4473-16</inkml:trace>
  <inkml:trace contextRef="#ctx0" brushRef="#br0" timeOffset="11770.64">22401 17511 8945 0,'-12'1'3857'0,"-32"7"568"0,27 7-696 16,-4 19-1264-16,-14 3-513 15,2 6-1264-15,-2-12-624 16,3 11-360-16,13-11 256 15,-5-8-952-15,9-13-1913 16,3-15-1832-16,12 5 4737 16,-2-40-9458-16,26-16 3073 0,-5 20 5081 15</inkml:trace>
  <inkml:trace contextRef="#ctx0" brushRef="#br0" timeOffset="12236.54">23441 16573 9089 0,'-7'-15'7434'0,"1"13"-4889"0,6 2-2545 15,0 12 7649-15,-3 30-5352 16,-7 32-1481 0,1 9-240-16,4 14 104 15,-3 2 48-15,-4 5-384 16,-5 3-624-16,-10 2 584 15,27-109-304-15,-28 100-80 0,9-23 104 16,1-25-280-16,6-21-400 16,4-7 360-16,6-21-192 15,5-3 248-15,10-48-192 16,25-24-120-16,11-26 128 16,21-17-48-16,14 22 199 15,1 31 81 1,-4 25 176-16,-10 4-128 15,-23 33 144-15,-11 28 497 16,-19 17-722-16,-14 21 586 16,-29 6 103-16,-31 13-136 15,-15-10 304-15,-17-15-632 16,-8-14 0-16,-4 1-32 16,14-33-104-1,20-12-400-15,19-29-2457 16,20-4-3488-16,19-18-7338 15,26-3 9010-15,-9 29 3881 0</inkml:trace>
  <inkml:trace contextRef="#ctx0" brushRef="#br0" timeOffset="12394.57">24119 17437 13634 0,'-21'6'7338'0,"-9"1"-4745"0,24-3-201 0,2-3-2040 15,1 8-520 1,3-2-2112-16,13-4-5426 16,24 4-6521-16,-18-6 12307 0</inkml:trace>
  <inkml:trace contextRef="#ctx0" brushRef="#br1" timeOffset="75189.87">24990 12039 5385 0,'0'0'0'0,"-43"34"2248"0,24-25-928 0,16-13 1689 16,3 0-1393-16,0-3-191 15,14-16-201-15,24-25-128 16,9 13-40-16,12-15-175 16,13-8 127-16,-7-10-24 15,-65 68-984-15,59-60 752 0,4 21-64 16,-11-5-232-16,-3 11-87 16,-14-18 295-1,11 13-248-15,-25 8-80 16,8 7-56-16,-11 8-144 15,4 10-104-15,-3-19 16 16,-12 17-40-16,-4 2-64 16,0 0-88-16,-3 6-496 15,0 4-1233-15,-1 10-2344 16,-3 7-3520-16,-2 1-1017 16,-5-8 6746-16</inkml:trace>
  <inkml:trace contextRef="#ctx0" brushRef="#br1" timeOffset="75970.53">25228 11558 1568 0,'-16'6'832'0,"4"-2"728"0,8-10 2001 15,-1 3-472-15,2 3-665 16,1-1-567-16,2 5-577 15,0-4 408 1,3-4-319-16,7-10 143 16,-1-5-560-16,9 19-128 15,-18 0-824-15,18-2 648 0,9-2 1 16,13-17-161-16,-1 4 72 16,2 8-240-16,3 4-24 15,-3-2-264-15,-7 4 232 16,-7 1-304-16,-3-1 136 15,-14 6 0-15,-4-1-112 16,-6 6 336 0,4-1-104-16,-6 16 32 15,-1-4 24-15,0 16-64 16,-1-16-208-16,1 6 144 16,1 9-32-16,2 6-56 15,0-1 144-15,0-21-40 16,-1 4 121-16,-4 13-329 15,-6 7 48-15,3-4-97 16,6-14 242-16,1-7-266 16,-1-9-159-16,8-2-888 15,9-7-1528 1,-6 2-1777-16,4-2-3105 16,2-12-1416-16,-10-8 7082 15,-5 17 1016-15</inkml:trace>
  <inkml:trace contextRef="#ctx0" brushRef="#br1" timeOffset="76973.14">24848 12151 1232 0,'-7'7'232'0,"-4"10"488"0,4-16 1456 15,4-6 529-15,3 2-304 16,0 1-689-16,0 4-384 15,0 4-200-15,0-1-175 16,0 13 23-16,0 14-24 16,-6-3-48-16,6-29-904 0,-7 37 944 15,1 0-87-15,-2 18 7 16,2 9 0-16,1-3 96 16,0-14 40-16,3-4-824 15,-2 56 849 1,2-17 39-16,5-4-984 0,7-13-232 15,-7 18 928 1,8-4 296-16,2 10-1208 16,0 2-384-16,3-7 112 15,0 4 344-15,3 9 1168 16,-1 7-1032-16,1-7 168 16,5 3-680-16,-5-2 736 15,1 5 280-15,0-1-584 16,6-1 136-1,-5-11-120-15,3 13 256 16,0-23 561-16,-5 5-1185 16,1-6 48-16,0-1 256 15,9 3 112-15,-6-5 416 16,1-31-400-16,3-1-176 16,-8 6-24-16,13 3 200 15,-6-4 80-15,-8-1-144 16,9 3 48-16,3-9-224 15,-5-1 424 1,11 0-56-16,6-4-328 16,-19 7 152-16,17-9-392 15,1-16 72-15,-1 15 480 16,-1-2-184-16,-12 17 80 16,17 2-280-16,-32-1 248 15,9 17-96-15,3-12 984 16,-8 4-912-16,0 13-424 15,-3 0 328-15,-6-5-64 16,-1 7 320 0,4-8-296-16,3-7 120 15,-1-7-160-15,4-8 160 16,12 0-40-16,-4-21-480 16,13-3-1625-16,3-16-1720 15,11-8-5041-15,0-22-2064 16,-22-40 9266-16,-29 45 1112 0</inkml:trace>
  <inkml:trace contextRef="#ctx0" brushRef="#br1" timeOffset="77996.57">24766 12494 1096 0,'-7'-3'24'0,"6"6"528"0,1-8 1000 15,0 7 489-15,-4 3 127 16,4 0-199-16,0-2-209 16,-1-11-72-16,1 6-471 15,-2-3-297-15,-1 5-64 16,3 0-856-16,-2 2 832 0,-2-12-80 16,4-2-8-16,0-7 73 15,6-2 111-15,9-8-248 16,-4-9 32-1,16 15-96-15,-1-3-48 16,12-17-152-16,-14-13 113 16,18-2-65-16,-2 15-40 15,-5-1-208-15,-9 14-48 16,0-23 32-16,-2 18-40 16,-2 5 128-16,-7 5-200 15,2 14-16-15,-4-3 104 16,-7 7-192-1,7-10 208-15,0 3-152 16,0 1 88-16,0 1 176 16,-2-3-344-16,2 10 16 15,-4 1-56-15,0-11 192 16,0 7-64-16,-2-2-128 16,-1 5 48-16,-3 0-32 15,0 8 176-15,4-12-200 16,-2 5 240-1,4-8-104-15,-9-7-136 0,0 28 96 16,-1-7-64 0,-3 1 120-16,4-2-24 15,-3-6-104-15,-5 4-136 16,5 8 192-16,-2 12-528 16,0-13-512-16,2 13-977 15,3-14-2088-15,0 0-3064 16,0 9-1441-16,-1 0 6938 15,-1-14 784-15</inkml:trace>
  <inkml:trace contextRef="#ctx0" brushRef="#br1" timeOffset="79493.89">24965 11721 1784 0,'-26'10'1432'0,"18"-5"329"16,8-6 1807-16,0-4-479 16,3 4-833-16,7-2-327 15,19-9-321-15,14 2-247 16,13-9-145-16,11-11 192 15,9-13-320-15,-2 5-280 16,-74 38-808-16,78-17 449 0,1-11-297 16,-10 7 56-16,-21-12-208 15,-6 28 96-15,-30-3-104 16,-8 8 192 0,-12 20 40-16,-23-2 88 15,-19 7-192-15,-11 22-120 16,-4-10-72-16,4-8 128 15,-8 1-40-15,16-4-56 16,-10-1-152-16,18-10 272 16,23-9 48-16,7-10-88 15,11-3 32-15,7 4-240 16,19-13 168 0,17 2 160-16,11-26-128 15,6-9 264-15,11 19-344 16,-1-6 176-16,6 10-176 15,-32 6 64-15,-16 5 48 16,-16 10-104-16,-11 10 96 16,-39 28-112-16,-33 11 16 15,-21 11-200-15,-9-4 184 16,3-3-112 0,5-14 368-16,17-15-128 15,32-9 72-15,19-8-96 16,13-7-80-16,23-10 112 15,18-10-176-15,27-25 120 16,9 7-104-16,12 17 8 16,4-7 264-16,4 3-72 15,-27 1 128-15,18-1-384 16,-14-5 248-16,-7 32-240 16,-14-2 136-16,-21 7 0 15,5 4-16 1,-8-11 48-16,0 5-64 15,-4 2-16-15,-1 1 40 16,-4-1 8-16,-1 6 48 16,3-8-16-16,-2 5-88 15,-4 0 40-15,6 18-72 16,-3 3 168-16,0 17-112 16,2 17-80-16,5 7 208 15,-7 3 8-15,3-9 192 16,1 21 40-1,-7 12-200-15,6-7 80 16,2-32-80-16,-5-23 80 16,1-8-160-16,-4-3-136 15,0-7 232-15,0-14-48 16,0-20 152-16,-5-18-208 16,-6-5-16-16,4-11-88 15,1-37-8-15,-4-2 112 16,2-9-272-16,-1 9 344 15,2 27-224 1,7 11 328-16,0 40-80 16,0 14-352-16,-1 22 128 15,-1 41-96-15,-9 7 328 16,7-3 8-16,1-5-80 16,3 13-176-16,0-6 200 15,3-13-104-15,1-30 169 16,-1-12-209-16,-3-7 128 15,0-10-56-15,0 9-40 16,-2-25 48 0,-7-15-144-16,-4-16-8 15,3-7-65-15,-3-24-119 16,4-5-24-16,2-3 40 16,6 17 88-16,10 37 384 15,-1 13-192-15,2 32-128 16,1 27 200-16,-4 43-176 15,-7 12 192-15,9-5 176 16,-9-6-112 0,-6-24 104-16,-1 6-264 15,-1-2 0-15,7-27 48 16,-10-28-80-16,11-5 64 16,0-27-8-16,0-13-16 15,0-31-288-15,0-20 64 16,6-11-128-16,15-22-72 15,-10 11 376-15,4 32 0 16,-6 40 0-16,-6 36-136 16,-4 41 192-16,-7 76 24 15,-4 20 80 1,1-10 344-16,3-15-272 16,8-26-200-16,28 10-440 15,0-31-1752-15,16-17-6138 16,25-28-5721-16,-45-50 12579 15,-24-14 880 1</inkml:trace>
  <inkml:trace contextRef="#ctx0" brushRef="#br1" timeOffset="80666.5">25730 16679 2000 0,'-5'0'632'0,"-48"4"1889"0,47-2 799 0,-1 3-831 16,7 8-593-16,-1 11-399 15,4 28-273 1,8 14-328-16,-8 5 208 16,0 4-432-16,1-4 137 15,-4-12-185-15,3-12-376 16,0-17 48-16,3-15-112 16,-2-11-136-16,7-8 96 15,8-31-224-15,15-36 56 16,3-18-344-16,-7 21 296 15,-1-52-272-15,-7 42 456 16,-2 40 72-16,-12 27-224 16,-5 11 152-1,-3 15 40-15,0 50-256 16,-11 16 432-16,-2 3 440 16,3-6 144-16,2-22-496 15,7-12-456-15,4-16 8 16,3-13-24-16,4-10 144 15,3-10-144-15,1-23 96 16,7-28-296-16,-2-3 184 16,5-14 80-1,-3-10-112-15,2 9 152 16,1 25-184-16,-10 40 128 16,-1 9 216-16,-13 35-88 15,3 28-160-15,-3 12 16 16,-5 7 0-16,-1-15 544 15,6-25-728-15,16-18-816 16,0-11-2977-16,18-9-2328 16,4-30-2129-16,-1-24 6562 15,-22 34 1080-15</inkml:trace>
  <inkml:trace contextRef="#ctx0" brushRef="#br1" timeOffset="80865.57">26429 16620 2776 0,'-3'0'2689'0,"-4"0"1320"15,4 7 271-15,2 21-727 16,-9 15-960-16,-6 11-177 16,-7 10-647-16,4-4-897 15,8-10-1008-15,6-1 208 16,4 14-824-16,1-14-1721 16,0-49 2473-16,6 24-4737 15,8-19-2224-15,2-26-353 16,5-23 5610-16,-17 39 760 0</inkml:trace>
  <inkml:trace contextRef="#ctx0" brushRef="#br1" timeOffset="80987.16">26431 16121 1288 0,'-4'0'208'0,"1"10"-256"0,3 29 72 15,13 15-64-15,14 3-208 16,10 3-928-16</inkml:trace>
  <inkml:trace contextRef="#ctx0" brushRef="#br1" timeOffset="81477.17">26755 16557 1240 0,'0'0'0'0,"4"21"1312"0,3 0 2625 0,-4 2 248 16,0 8-512-16,-3 1-617 16,0 11-247-16,-6 11-977 15,-9-6-223 1,-4 8-1169-16,2 1 176 15,-3-12-392-15,11-7-408 16,9-38 184-16,-8 19-72 0,8-9-144 16,0-8-200-16,11-12-72 15,16-39-145-15,4-11-727 16,9-17 136-16,-2-12 312 16,6-10 536-16,2 19 256 15,-7 35 336-15,-17 25-248 16,-3 18 56-1,-12 17 208-15,-7 59 400 16,-4-19-216-16,-15 27 88 16,2-14-280-16,5-11-88 15,4-18 312-15,7-12-192 16,1-12-416-16,11-15 216 16,3-21-664-16,10-16 272 15,12-13-136 1,-11-16-8-16,3-5 280 15,7-3-184-15,-8 16 288 16,-14 34 272-16,3 20-64 16,-5 27 280-16,-11 28-264 15,0 30 432-15,-9 2-272 16,-1-10-152-16,10-22-328 16,6-13-376-16,6-18-1553 15,7-15-3744-15,15-15-2513 16,-15-38 5362-16,-3 18 2064 15</inkml:trace>
  <inkml:trace contextRef="#ctx0" brushRef="#br1" timeOffset="83221">27191 16605 1096 0,'0'0'280'0,"0"0"-280"0,0-6 3849 0,0 3-577 16,0 3-767-16,3 4-321 16,0 8-135-16,7 18-41 15,-2-2-239-15,-5 16 95 16,0-4-400-16,1 14-808 15,-4-54-656-15,0 44 513 0,-4 0-113 16,0-3 160-16,0-10-408 16,-5 7-88-16,4-22 64 15,2 2-120-15,1-11 264 16,2-2-760 0,0-7-753-16,0-11-1559 15,10-16-2393-15,4-21-3009 16,4-14 2257-16,-7 0 4729 0</inkml:trace>
  <inkml:trace contextRef="#ctx0" brushRef="#br1" timeOffset="83393.03">27286 16219 2968 0,'0'0'0'0,"-39"-14"4025"0,26 12-32 0,4-6-1353 0,-1 6-1263 15,4 2-1001 1,10 5-664-16,8 5-1353 15,16 2-3576-15,11 1-1240 16,-18-4 4689-16</inkml:trace>
  <inkml:trace contextRef="#ctx0" brushRef="#br1" timeOffset="83998.06">27496 16593 2328 0,'0'0'0'0,"-10"0"2673"0,5 0 503 0,5 4 705 0,-3 14-1024 15,-8 22-761-15,-5 19-464 16,1 0-575-1,-1 7-97-15,2-4-736 16,-1-5 168-16,7-13-256 16,8-44-136-16,-4 33 24 0,0-18 40 15,4-9-368-15,4-6 56 16,5-10 320-16,9-18-464 16,4-20 104-16,12-13-272 15,-4-7 304-15,6-11 296 16,-11 5-120-16,9 21 152 15,-15 15-336 1,1 27 416-16,-9 13 120 16,-5 17-88-16,-3 19 112 15,-4 12-184-15,-6-1-88 16,3-9-24-16,0 4 56 16,1-27 80-16,3-10-160 15,8-4-248-15,0-3-144 16,8-24 448-16,5-11 160 15,6-9-128 1,1-6-224-16,-1 6 88 16,0 6 144-16,-8 18-120 15,-7 13 320-15,-9 13-120 16,-3 22-304-16,-5 23 216 16,0-6 40-16,5-6-808 15,11-8-1393-15,7-13-3216 16,11-11-840-16,0-10 1608 15,9-24 3033-15</inkml:trace>
  <inkml:trace contextRef="#ctx0" brushRef="#br1" timeOffset="84333.82">28145 16468 2144 0,'-3'0'728'0,"-15"0"3105"0,10 4 632 0,0 7-1609 15,-4 9-207-15,0 18-849 16,-1 3-127-16,5 2-433 15,5 2-168-15,3-1-400 16,3-11-608 0,7-3 209-16,-10-30-273 0,21 21 16 0,-2-6 192 15,7-8-216 1,1-7-449-16,-1-17 449 16,9-22-392-16,-6-7 216 15,-2-3-168-15,-9 0-128 16,-1 6 208-16,-10 7 272 15,-4 17 312-15,-3 19-424 16,0 14-136-16,-6 36 64 16,-4 3 192-16,2-1 288 15,8-6-280-15,3-1-304 16,8-4-952-16,2-15-2889 16,15-9-3057-1,-4-12 105-15,-5-5 5393 16</inkml:trace>
  <inkml:trace contextRef="#ctx0" brushRef="#br1" timeOffset="84864.5">28628 16460 5121 0,'-27'10'3648'0,"22"12"-1199"0,3 9 1944 16,-6 13-496-16,-6 11-1281 15,6-4-743-15,3-6-1497 16,5 6-240-16,-2 1-352 16,2-14 72-16,0-13 288 15,0-15-440-15,0-10 296 16,7 1-496-16,7-7-321 0,12-17 41 16,0-17 264-16,1-24-40 15,-3-4 56 1,2 1 360-16,-2 17 48 15,-8 26 296-15,-10 18-160 16,-6 7 504 0,0 13-80-16,-11 36-184 0,-5 3-144 15,-2 0 200 1,5-4 240-16,-1-8-272 0,9-14-280 16,5-11-544-16,7-7 88 15,7-9 192 1,15-15-96-16,-3-25-232 15,12-19-264-15,4-3 720 16,-1-17 352-16,4-4-8 16,2 7-168-16,-10 41-272 15,-15 23 504-15,-7 22 648 16,-12 36 48-16,-6 26-728 16,-5 10 8-16,-4-1-488 15,9-4 88-15,11-11-784 16,8-8-4873-1,4-9-5809-15,2-26 6897 16</inkml:trace>
  <inkml:trace contextRef="#ctx0" brushRef="#br1" timeOffset="86034.75">29959 15961 4152 0,'-88'3'6178'0,"70"-3"-1857"0,7-5-593 16,3 2-1079-16,5-4-977 16,9 7-199-16,22-21-833 15,12-6 8-15,19 11-264 16,13 3-56-16,12 3 8 16,9-2 160-16,5 2-336 15,-2-8-472-15,-16-1 224 16,-9 2-264-1,-39 9-984-15,-15 5-1585 16,-10 3-1984-16,-12 0-1624 16,-24-2-681-16,-16 2 5058 15,-11-5 1808-15,40 2-664 0</inkml:trace>
  <inkml:trace contextRef="#ctx0" brushRef="#br1" timeOffset="86283.67">30328 15803 1552 0,'-27'9'1160'0,"-3"10"2241"0,18 6 520 0,6 9 79 16,11 29-183-1,9-2-912-15,7 11-345 0,16-4-439 16,-11 6-1009 0,-7 5-256-16,2 0-232 15,-12 3-143-15,-9-82-481 0,0 80-192 16,-29 2 416-16,-19-8-272 16,-13-5 184-16,-4-22 408 15,-8-17-488-15,4-24-88 16,-1-6 72-16,20-35-344 15,10 1-224-15,14-46-1329 16,22 8-1376-16,7 25-1039 16,22-5-5451-1,17-5 2042-15,-15 14 6049 0</inkml:trace>
  <inkml:trace contextRef="#ctx0" brushRef="#br1" timeOffset="87086.34">30894 15465 5001 0,'0'0'0'0,"-38"-7"2960"0,32 3-23 15,6-2 744-15,0-2-305 16,0 5-1047-16,8 1-969 16,4 7-640-16,4-1-224 15,-1 1-264 1,-2-9 89-16,-2 4-145 0,-11 0-176 16,6 0 136-16,-6 5 56 15,4 5 72-15,-4-7 64 16,0-3-328-16,-2-8 1128 15,-1 6-976-15,0 3-48 16,-2-1 56-16,-2 1 40 16,4-3-248-16,0-2-88 15,1 0 224-15,-1 4 64 16,0 0-104-16,-2 4-88 16,2-3-64-16,0-2 112 15,1 1 72 1,-1-6-40-16,3 7 72 15,-3-1-280 1,-1 4 200-16,3-2 32 0,1-4 144 16,-2-2 8-16,-3 0-8 15,2 8-24-15,-6 6-16 16,-3 1 88-16,0-1-120 16,-1 4-24-1,-2 16-88-15,-4-7 120 0,5 11 65 16,-2 10-121-1,1 0-120-15,9 1 40 16,4-16 40-16,2 11 216 16,10-1-504-16,7 0 120 15,11-23-305-15,9-1-1159 16,6-15-1657 0,23-7-2624-16,6-33-4121 0,-5-3 4201 15,-27-9 4417 1</inkml:trace>
  <inkml:trace contextRef="#ctx0" brushRef="#br1" timeOffset="87402.71">31236 15443 5601 0,'-19'0'3080'0,"-12"0"-135"0,20 5 1096 0,-2 7-728 16,-1 13-641-16,1 7-968 15,8-2-495-15,4 18-217 16,1-12 32-16,9 4-312 15,-1 8-592 1,-1 1-40-16,-7-49-80 0,11 20 0 16,2 0 64-16,3-14 128 15,-2-3-304-15,5-3 152 16,-1-24-240-16,11-6 240 16,-13-29 64-16,2-4-216 15,-5-6-232-15,-7 4-312 16,-3 13-336-16,-3 7-96 15,0 23-1009 1,-6 11-1992-16,3 7-3208 0,3 9-905 16,6 7 5466-1</inkml:trace>
  <inkml:trace contextRef="#ctx0" brushRef="#br1" timeOffset="87798.49">31619 15460 4192 0,'-12'-2'1977'0,"-19"-2"2008"0,20 5 448 16,-4 7-1257-16,-4 12-935 16,2-6-1081-1,5 7-632-15,4-2-192 16,0 1-224-16,5 16 48 16,3-24-56-16,0 11-72 15,0-23-32-15,7 17 32 0,7-8-200 16,13-4-72-16,-4-9 384 15,18-5-216-15,-13-9-192 16,-1-5-216-16,-8-25 344 16,-6 9 88-1,-3-5 152-15,-10 15-112 16,3-1-128-16,-5 15 80 16,-3 12 128-16,1-1 16 15,-1 18-88-15,2 6-48 16,3 13-24-16,3 0-40 15,16-12-184-15,13-3-1937 16,2-11-2824-16,3-7-2920 16,-12-10 3656-16,-7-7 3177 15</inkml:trace>
  <inkml:trace contextRef="#ctx0" brushRef="#br1" timeOffset="88024.16">31945 15039 3928 0,'-11'-6'2929'0,"6"2"-336"0,5 3 255 0,6 21 489 16,-1 41-793-16,5 6-359 15,-10 2-81-15,6 11-687 16,-2-23-729 0,5 36 224-16,-2-35-704 15,1-12-168-15,-8-46-40 0,3 27 24 16,3-7-216-16,1-7-744 15,2-13-1737-15,6-4-2128 16,-1-16-3937-16,5-12 1681 16,-11 11 5705-16</inkml:trace>
  <inkml:trace contextRef="#ctx0" brushRef="#br1" timeOffset="88335.97">32284 14984 4737 0,'-9'-17'3344'0,"-5"6"-759"0,14-4 904 0,6 8-249 15,-2 9-503-15,10 20-889 16,1 19-415-1,-1 26-241-15,15 6 40 16,-16 11-304-16,9-6-664 31,2 2-72-31,-24-80-192 0,15 84-104 0,-12-16 56 0,-6 1-248 16,-13-16-1168-16,-13 1-1641 16,-8-10-3216-16,-11 1-4625 15,-26-2 7041-15,48-29 2881 16</inkml:trace>
  <inkml:trace contextRef="#ctx0" brushRef="#br1" timeOffset="88892.63">31042 16717 3592 0,'-3'-5'1289'0,"-10"-33"1047"0,15 3 1241 16,2 8-377-16,3 11-607 16,-1 6-705-16,-3 10-919 15,1 0-145-15,-1 19 72 16,-3 21-104-16,-3 10 8 15,-4 7-576-15,7-57-224 16,-3 61 857-16,3-23-393 16,3-8-48-16,13-7-472 15,13-11-176 1,-11-7 496-16,14-7-408 0,-3-27 424 16,6-11-264-1,-8-12-376-15,-4 8 600 0,-7-11-248 16,-7 1 136-16,-5 29-320 15,-1 17 128-15,-3 8 64 16,0 33-112-16,0 24 424 16,-5-7-600-16,5 6 184 15,3-19 176-15,4-17-184 16,9 0 264 0,-2-10 48-16,10-14-24 15,2-12-112-15,11-20-264 16,-15-10 88-16,10 5-880 15,-6-17-1889-15,-7 6-2040 16,-1 14-2769-16,-9 16 1329 16,-5 12 4577-16</inkml:trace>
  <inkml:trace contextRef="#ctx0" brushRef="#br1" timeOffset="89096.14">31658 16737 2592 0,'-2'5'1688'0,"14"7"1097"0,5 1 1744 0,-4 4-376 16,0 5-960-16,-5 8-1225 16,-8 3-632-16,-15 8-536 15,-7 12-135-15,-10-14-505 16,-3 4-216-16,35-43 56 16,-31 30-56-16,9-15-625 15,6-14-2703-15,6-7-4394 16,13-24-1648-16,4-8 6946 0</inkml:trace>
  <inkml:trace contextRef="#ctx0" brushRef="#br1" timeOffset="89564.76">32041 16385 4104 0,'0'-4'1321'0,"-5"-6"1383"0,9-9 1313 16,2 8-640-16,2 1-1249 16,-8 6-727-16,3 2-41 15,1 3-112-15,-1 24-408 16,-3 9-328-16,0 36 201 16,-8 3 167-16,8-73-880 15,-20 76 1064-15,4 4-712 0,0-10-456 16,7-9-72-1,2-20 344-15,1-3-80 16,-2-18-80-16,6-10-352 16,2-10 344-16,0-15-1112 15,8-25 776-15,5-13-312 16,-3-1-233-16,11-4 361 16,11 12 240-16,-16 18 536 15,8 18-320-15,-2 5 168 16,-1 15-152-16,-5 23 360 15,-6 7 96-15,-10-4-80 16,0 7-232 0,-15-2-440-16,1 0 176 15,-13-11-1000-15,-13-5-2489 16,-13-6-3088-16,-13-15-2089 16,-22-15 6482-16</inkml:trace>
  <inkml:trace contextRef="#ctx0" brushRef="#br1" timeOffset="90921.7">31004 16630 1056 0,'-2'0'880'0,"-17"0"320"0,12-3 1697 16,1 3 79-1,3 0-1087-15,1 0-793 16,0 0 32-16,2 8 65 16,0 5 199-16,-1 3-552 15,-1 8 432-15,2 15 81 16,0-39-1353-16,-3 32 1008 0,3 14-88 15,0-5-48-15,6-2 48 16,12-9 233-16,1 0-833 16,17-10-88-16,-12-10-264 15,11-2 272-15,0-8 40 16,-1-10 32 0,3-18-512-16,-2-12 192 15,-8-10 336-15,-11 3-16 16,4-4-136-16,-6 2 256 15,-4 5-632 1,-4 0 360-16,-3 24 168 0,2 8 128 16,-5 10-112-16,0 2-344 15,0 2 392 1,0 17-111-16,0 13 327 16,0 7-424-16,0 5-264 15,0 11 16-15,0-6 280 16,0-6 304-16,3-3-376 15,7-12-16-15,0 3-120 16,6-17-88-16,0-3 472 16,5-2-328-16,9-8-32 15,-3-7-120-15,-1-8 112 16,-4-21 560-16,7 2-688 16,-17-11 48-1,10-7 96-15,-16-2 32 16,-2-5 240-16,-1 3-368 15,-6 28-232-15,-5 5 288 16,-2 19-192-16,4 0 640 16,2 3-592-16,-2 0 136 15,1 5-304-15,3 3 312 16,-2 5 336-16,-1-3-344 16,3-3 104-16,1 0-432 15,1-1 296 1,-2-1 240-16,-1 8-240 15,0-3 152-15,1 9-320 16,-1-3 256-16,-4 0-32 16,4 4-232-16,-3-2 160 15,-1 5-224-15,-1 10 352 16,-3-15 280-16,0 0-280 16,1 2-80-16,-1-5-344 15,-7 6 512-15,4-8 104 16,0 2-192-1,1-10-224-15,6 0 200 16,-7-5-136-16,-1 0-208 16,3 0 360-16,-1-3 288 15,0-7-288-15,5-4-104 16,0-2-464-16,-2-8 352 16,5 2 592-16,4 2-424 15,1-18-48-15,0 20-232 16,0-11-128-16,3 14 744 15,0-5-200 1,-3 3-184-16,0-4-296 16,5 5 528-16,-2 1-88 15,-3 5 128-15,3 5-368 16,1 0-200-16,-4 5 328 16,0 5 200-16,-7 10-144 15,-1 15 48-15,2 8-312 16,-2 7-208-16,0 0 376 15,-7 1 280-15,1-6-368 16,-1-1 280 0,-2-23-336-16,2 5 432 15,-5-8-24-15,2-5-248 16,-6-7-240-16,-3-5 416 16,-1-6-16-16,-4-5-144 15,5-5 48-15,-7-8-384 16,20 13 32-16,-4-11 152 15,17 1-304-15,4-13-1297 16,14 10-2328 0,20-8-6001-16,-1 1-1368 15,-22-4 10570-15,-11 34 120 0</inkml:trace>
  <inkml:trace contextRef="#ctx0" brushRef="#br1" timeOffset="102474.68">29898 17408 3496 0,'-4'0'1088'0,"-19"-4"233"0,14 4-1241 16,9 0-80-16,0 0 0 15,3-11 800-15,6-8-216 16,7 10 472-16,-1-7 609 16,4 7 71-16,-3 3 104 15,3-7-127-15,-19 13-1713 16,20-15 1536-16,5 2-112 0,9 11 145 15,1-3-433-15,13 0-336 16,7 0-128 0,14 5 152-16,9-3-167 15,24 3-105-15,19 3-88 16,17-3-208-16,16 0-16 16,15 0 240-16,7-8-248 15,-14 1-344-15,-3 7-184 16,-11-4 408-16,-15 5 152 15,-8 4-152-15,-11-2 152 16,-4-2-304-16,-13 3 144 16,-12 1-112-16,-13 2 176 15,-16 3-184 1,-13-7-128-16,-20-8 160 16,-7 5 232-16,-13 0 112 15,-3 0-360-15,-3 2 400 16,-10-2 161-16,-16 3-529 15,-14-3 288-15,-13 0-16 16,-23 2-656-16,-12 13 592 16,-17 1-184-1,-12-1 320-15,-10-5-336 16,-6-2-8-16,-14 4-72 16,1-3 192-16,10 2 136 15,2-1-208-15,-2-5-112 16,15-5-64-16,6 0 168 15,25-9 136-15,16 12-504 16,9-7 320-16,18-6-40 16,14 5 80-16,18 4-8 15,10-3-120-15,6 0-120 16,7 7 240-16,14-2-48 16,21-1 216-1,18 0-352-15,21-23 168 16,19 23-192-16,20-9 224 15,19 9 160-15,23-12-424 16,13 3 256-16,5 2-416 16,10-1 272-16,-4 8-16 15,-6 0-88-15,2 0 232 16,-16 0-120-16,-15 0-360 16,-19 0 440-16,-42 0-120 15,-6 9 368 1,-28 0-320-16,-26 1 88 15,-17-5-80-15,-8 1 208 16,-30-4 96-16,-13 1-336 16,-34-1-152-16,-17 10 312 15,-27-6 96-15,-7-6 160 16,-25-2-152-16,-20-3-296 16,-7 11 120-16,-9 3 288 15,-2-2 216 1,-1-2-616-16,13-1 120 15,2 2-72-15,24 0 8 16,17 6 376-16,20-2-472 16,19-3 256-16,13-4-488 15,30-1 376-15,6 6 232 16,29-6-400-16,8 3 144 16,7-2 32-16,15 1 8 15,24-2 176-15,7 1-392 16,28-3 184-1,20 0-64-15,17-8 0 16,22 8 336-16,7-5-376 16,18-1-8-16,-6-3-184 15,-8 5 168-15,-11 4 192 16,-11 3 128-16,-24-8-128 16,-16 2-536-16,-31-2 384 15,-18 8 224-15,-17 2 16 16,-15 1-56-16,-2-5-168 15,-12 2 32-15,-17 3-88 16,-12 0 176 0,-24 1-224-16,1 0-200 15,-5-2-201-15,-1-3-103 16,-7-2-392-16,2-10-1016 16,0 2-1649-16,0 8-2281 15,-6 6-1559-15,-5 9 2712 16,-24-2 4537-16,86-11-592 15</inkml:trace>
  <inkml:trace contextRef="#ctx0" brushRef="#br0" timeOffset="112331.51">27725 11411 776 0,'-6'5'568'0,"6"-19"1464"0,3-11 521 16,3 15-65-16,1 1-23 15,-4 4-441-15,5-1-151 16,-5 7-337-16,-3-1-80 15,0-1-79-15,0 26-217 16,-5 6-24-16,-8 13 24 16,5 13-311-1,0 3-345-15,0-5 64 16,0-1-8-16,4-17-256 16,-1 8-112-16,3 0-256 15,1-20 200-15,1-12-40 16,6-10-88-16,-6-6 16 15,6 6-216-15,-2-6-152 16,4-7-672-16,-2-30-937 16,7 2-991-1,-4 2-1009-15,3-11-832 16,-3-13 528-16,1 2 1688 16,-7 4 1417-16,-3 26 912 15,-1-2 448-15,-9 6 776 16,-1 8 1289-16,-1-3 767 15,3 17 81-15,2-2-56 16,4-1-289-16,3 0-599 16,0 1-641-16,0 9-312 15,13 8 9-15,5-3-257 16,17-8-144 0,-8 3-272-16,20-1-120 15,20 6 88-15,7 0-128 16,9-5-7-16,2-1-257 15,-1-7-80-15,-15 6 368 16,-10-7-392-16,-27 4 48 16,-13-4-216-16,-15 7-136 15,-6-6-969-15,-12-12-1471 16,-14 9-2209 0,-1-8-584-16,-27 9-5866 15,18-7 9371-15,-9 8 1296 0</inkml:trace>
  <inkml:trace contextRef="#ctx0" brushRef="#br0" timeOffset="112785.72">27789 11447 2752 0,'-6'0'1256'0,"-25"3"1217"0,25 7 1624 0,6-10-4097 15,6 5 7049-15,20 2-4808 16,1 16-921-16,-1 10-184 15,12 2-376-15,-12 6-215 16,13 6 119-16,-3 1-32 16,-36-48-632-16,49 42 400 0,-1-9-88 15,17-4-24-15,1 14-64 16,5-18 128-16,9-6 136 16,10-19-104-16,9-23-80 15,-1 13-152 1,11-14-88-16,10 4 96 15,0-39-31-15,-2-9-97 16,-7 14-297-16,-1 10 426 16,-12 5 151-16,-11-12-72 15,-14 8-112-15,-7 11-112 16,-8 5-200-16,-4 8 128 16,-6 0-16-1,-7 6-48-15,-2 3-241 0,-17 3-1127 16,0-8-416-1,-11 19-1825-15,-7-4-3497 16,0 10-3272-16,-8 0 7930 16,0-10 1976-16</inkml:trace>
  <inkml:trace contextRef="#ctx0" brushRef="#br0" timeOffset="113238.9">29980 11239 2064 0,'-5'0'912'0,"-23"0"1369"0,20-4 1199 15,3-2-135-15,3-2-608 16,10-2-177-16,7-6-687 15,9 11-521-15,32-15 520 16,-3 12-695-16,3-2-361 16,6-3-528-1,-62 13-288-15,45-12 48 0,18-6-216 16,3-1-320-16,-41 17-753 16,3-6-2111-16,-17 8-2618 15,-11-6-2007-15,-2 2 3496 16,-27 2 3361-16</inkml:trace>
  <inkml:trace contextRef="#ctx0" brushRef="#br0" timeOffset="113390.6">30280 11098 976 0,'-11'0'840'0,"-13"5"1864"0,6 8 1297 0,12 7-336 16,-1 1-552-16,4 19-889 16,3 2-551-16,0 10-881 15,0 4-520-15,3-16-320 16,7 0-896-16,9-5-2825 15,-19-35 3769-15,37 23-7562 0,2-16 785 16,-17-14 5625-16</inkml:trace>
  <inkml:trace contextRef="#ctx0" brushRef="#br0" timeOffset="113756.93">30551 11281 4961 0,'-8'-7'3632'0,"-13"-3"-1311"0,21 5 2256 0,7 5-1633 16,17-4-679-16,14-2-1313 16,10-8-552-16,12-4-272 15,-20-7-64-15,0-10-104 16,-13 22 40-16,-20-7-184 16,-7 20 184-16,0-3-8 15,0-1 8-15,-7-8-16 0,-20 2-88 16,-12 8 64-16,7 9 80 15,-21 29 40-15,10 8 8 16,5 6 184-16,17-14 208 16,0 20 16-16,11-12-207 15,9-19-281-15,17 7-112 16,21-18-217-16,9-5-1119 16,18-23-1849-1,10-7-2040-15,8-14-2136 16,3-23 2928-16,-8 4 4089 15,-61 40-216-15</inkml:trace>
  <inkml:trace contextRef="#ctx0" brushRef="#br0" timeOffset="114002.59">31167 11090 1424 0,'0'0'0'0,"-16"0"3961"0,-2 3 416 0,-2 3 120 16,-12 4-1201-16,-7 0-895 16,12 7-1001-16,1 6-528 15,8-10-392-15,12 3-384 16,6-7-112-1,13-1-32-15,-13-8 48 16,22 12-104-16,6 0 56 0,10-1-56 16,-4 10 112-16,-9-16 120 15,-9 13-160-15,1 5 136 16,-19-2-64-16,-17 12 56 16,-5-2 48-16,-13 13 128 15,9-18-208-15,4-18-928 16,12-8-2440-16,10-15-4186 15,12-8-1432 1,14-26 6882-16,-7 23 1360 0</inkml:trace>
  <inkml:trace contextRef="#ctx0" brushRef="#br0" timeOffset="114162.21">31331 11095 4488 0,'-3'0'1857'0,"-7"-2"1160"0,10 2 439 16,0-8-1119-16,6 8-1137 15,23-6-1120-15,18-15-616 16,4-2-2321 0,2 0-2840-16,-11 3 400 15,-17-14 3961-15,-9 27 632 16</inkml:trace>
  <inkml:trace contextRef="#ctx0" brushRef="#br0" timeOffset="114336.54">31603 10844 784 0,'0'0'0'0,"-25"0"3024"0,-1 8 1161 16,8 9 8-16,-4 15-808 15,0-10-801-15,-3 24-431 16,1 20-217-16,4-2-511 16,7 2-593-1,10-21-768-15,11-5-184 16,-8-40 120-16,17 39-728 0,20-6-1593 16,10-20-2192-16,22-8-3561 15,4-27 1065-15,3-25 5217 16</inkml:trace>
  <inkml:trace contextRef="#ctx0" brushRef="#br0" timeOffset="114601.45">32165 10857 6089 0,'-39'0'3689'0,"12"12"-1097"0,-13 11 801 15,-11 11-449-15,6 10-527 16,5 9-849-16,12 3-407 15,9-13-409-15,9 7-400 16,9-26-304-16,10 0-96 16,19-5-120-16,-28-19 168 0,27 7-592 15,12-3-128-15,18-10-697 16,-4-9-1095 0,-13-29-1209-16,-3 16-2392 15,-11-13-1105-15,-9 20 4730 16</inkml:trace>
  <inkml:trace contextRef="#ctx0" brushRef="#br0" timeOffset="115002.73">32553 10990 3096 0,'0'0'0'0,"-29"-10"3633"0,15 0-704 0,-7 6 631 0,-5 8-711 0,-9 13-905 0,8 14-607 16,1 4-265-16,-1-10-280 15,6 6-408 1,5 7-72-16,11-10-176 15,5-7-96-15,0-21-40 0,18 16-16 16,7-2-8-16,9-9-240 16,17-7 184-16,-9-16-304 15,8-11 0-15,-2-6 248 16,-21-8 464-16,-8 9-328 16,-15-3-312-16,-11-1-136 15,-20-6-456 1,-2 34-553-16,-11 5-1039 15,3 10-1057-15,5 10-2504 16,6 3 1232-16,15-3 3761 0</inkml:trace>
  <inkml:trace contextRef="#ctx0" brushRef="#br0" timeOffset="115331.82">32911 10913 4897 0,'-8'0'3160'0,"-8"-2"-1247"0,6 2 1135 16,-9 0-999-16,-9 5-457 16,4 10-1144-16,12-3-376 15,2 6-72-15,8-9-64 16,2 6-8-16,12-3-16 16,16 9 8-16,-28-21 80 15,28 7-56-15,-3 13 56 0,1-5 64 16,-13-1 192-1,-13 15 288-15,-5 7 200 16,-13 0 1-16,-22-1-249 16,2-11-304-16,9-7-272 15,6 1-1177-15,9-8-3696 16,12-10-4721-16,14-28 6202 16,-8 13 3056-16</inkml:trace>
  <inkml:trace contextRef="#ctx0" brushRef="#br0" timeOffset="115513.04">33029 10847 5913 0,'-12'0'3745'0,"7"0"-1353"0,11 0 921 0,7-4-657 0,17-2-1335 16,31-3-841-16,8 0-456 15,-1-6-240-15,-1 4-1401 16,-20-4-2584-16,-19 2-3112 15,-13-6 2128-15,-15 19 5185 0,3-16-1304 16</inkml:trace>
  <inkml:trace contextRef="#ctx0" brushRef="#br0" timeOffset="115660.43">33288 10647 2264 0,'-23'5'2465'0,"-15"19"1383"0,9 6 377 0,3 1-872 15,-3 18-512-15,5 2-825 16,3 0-536-16,13-23-952 15,15 36-152-15,18-20-440 16,14-5-640-16,-2-18-2392 16,-37-21 3096-16,30 26-7066 0,-6-5-2728 15,-11 0 7130-15</inkml:trace>
  <inkml:trace contextRef="#ctx0" brushRef="#br0" timeOffset="116310.53">31344 11770 1960 0,'-5'0'840'0,"-21"-1"1857"0,18-3 1408 0,-3-1-225 16,6 6-863-16,5 4-857 16,0 22-479-16,11-12-33 15,-11 0-360-15,3 13-583 16,-7 13-361-16,-3 7-8 16,7-48-336-16,-6 32 112 15,-1 10-40-15,1-13-16 16,3-4-88-16,3-10-80 15,0-16-224-15,9-12-8 16,20-17-24-16,-8-1 55 16,27-22-15-16,-11-11 208 15,2-14 16-15,-2 31 56 16,-13 32 64-16,-5 14 144 16,-10 11-128-16,-2-1 401 15,-7 20 7 1,0 24-128-16,-2-3 48 15,-3-14-16-15,4-6-272 16,1-13-40-16,0-8-72 16,3-6 64-1,3-5-96-15,7 1-112 0,-1-27 40 16,7 13-48-16,2-19 96 16,-2-5-56-16,0 15 144 15,-4-6-56-15,-4 44-96 16,-8 7 88-16,-3 13-64 15,0-6 176 1,-3 9-256-16,-5 15-465 16,6-7-1743-16,2-11-2969 15,11-20-3657-15,2-8 3825 16,0-15 4481-16</inkml:trace>
  <inkml:trace contextRef="#ctx0" brushRef="#br0" timeOffset="116504.43">31923 11793 5121 0,'0'0'0'0,"-13"-3"4409"0,8 11-161 0,-3 9 41 0,-2 14-1144 16,1 5-1145-16,-1 24-983 16,0-6-561-1,6-18-272-15,0-6-232 0,4-5-560 16,0-1-1809-16,7-13-2664 15,-7-11 5081-15,14 4-8370 0,-1-23 1617 16,-3-29 5169 0</inkml:trace>
  <inkml:trace contextRef="#ctx0" brushRef="#br0" timeOffset="116611.89">31980 11518 1104 0,'0'5'1224'0,"-1"-5"-1152"16,4 2-456-16,10 3-648 15,1 13 728-15,-7-4-368 0</inkml:trace>
  <inkml:trace contextRef="#ctx0" brushRef="#br0" timeOffset="116976.32">32253 11746 2288 0,'0'0'0'0,"-8"5"4073"0,0 18 208 0,3-12 944 0,-1 12-1080 0,-7-11-1505 15,5 25-1135-15,-5 3-649 16,3-2-328-16,-2 2-232 16,-3-14-264-16,6 12-16 15,9-38-16-15,-7 34-136 16,2-24-64-16,4-4-448 16,4-7-408-16,8-10 271 15,13-3 249-15,2-38 24 16,12-9-120-16,-12-2 256 15,9 33 64-15,-9 6 224 16,-8 11 168-16,-12 16-56 16,-6 4 176-16,0 40-120 15,-5-2 48-15,2-1-144 16,3-12-328 0,0-19-1817-16,3 8-4080 15,7-16-2113-15,1 1 4930 16,-8-15 2856-16</inkml:trace>
  <inkml:trace contextRef="#ctx0" brushRef="#br0" timeOffset="117218.87">32537 11740 2664 0,'0'0'0'0,"-13"6"3769"0,8-1-160 0,5 20 928 16,-3-8-1145-16,1 13-1127 15,2 0-681-15,-1 24-384 16,-1 5-367-16,-4-22-105 16,4 8-680-16,1-15-32 15,1-5-48-15,0-25 32 0,0 14-1064 16,0-13-2185-16,8-3-2288 16,6-25-3321-1,2-3 3665-15,-6 0 4489 0</inkml:trace>
  <inkml:trace contextRef="#ctx0" brushRef="#br0" timeOffset="117371.66">32652 11485 3576 0,'-16'0'4025'0,"-3"5"-1544"0,13 0-281 0,-6 4-1848 0,9 5-736 15,2-2-1720-15,15 17-3345 16,28-5 1584-1,-21-3 3041-15</inkml:trace>
  <inkml:trace contextRef="#ctx0" brushRef="#br0" timeOffset="117831.18">32784 11805 2104 0,'-3'5'1184'0,"-15"13"1969"0,12-4 792 16,-1 11 560-16,-2 4-1369 15,-6-18-1079 1,9 9-1201-16,-1 18-776 16,6-9 0-16,-2-10-64 15,3-13-328-15,0-7-712 16,0 1 1024-16,6-12-1209 0,8-6-71 16,14 0 24-16,-4-26 344 15,11-10 240-15,-8 15-97 16,2-13 305-16,-3 22 504 15,-10 14 80-15,-16 27 296 16,0-1 657 0,-5 34-65-16,-9 9-112 15,-9-15 0-15,7-3-224 16,3 14-472-16,4-10-184 16,4-9 48-16,3-31-160 15,2 0-216-15,7-13-352 16,1 14-128-16,9-1-312 15,-7-20-256-15,6-2-449 16,-3 5-823-16,-7 5 143 16,1 17 713-1,-4 5 663-15,-3 10 665 16,0-5 104-16,0 7-320 16,3-1-848-16,0 3 656 15,5-11 792-15,-4-12-512 16</inkml:trace>
  <inkml:trace contextRef="#ctx0" brushRef="#br0" timeOffset="118385.77">33211 11871 1744 0,'0'0'0'0,"-5"-2"3649"0,5-10 952 15,0 12 192-15,3-1-1185 16,7-7-1247-16,-10 7-649 16,0 10-399-16,0 14-505 15,-4 13-496 1,-7 4-176-16,3 3-64 0,8-43-72 16,-5 50 24-16,5-25 0 15,0-4-120-15,10-8-56 16,3 1-8-16,1-13-144 15,-4-15 104-15,3 0-8 16,1-21-144-16,1-16 320 16,-4 9-176-16,-5 13-65 15,-1-2 185-15,-2 6-80 16,-3 0 168-16,-3 17-80 16,-10 31-400-1,-1 12 272-15,6-1-88 16,0-17-1000-16,8-3-2905 15,5 13-3489-15,7-16 529 16,16-6 5665-16</inkml:trace>
  <inkml:trace contextRef="#ctx0" brushRef="#br0" timeOffset="118851.48">33511 11771 2328 0,'-15'8'3193'0,"1"1"-417"0,4 3 937 15,-4 18-384-15,-6 27-513 16,1-9-559-16,0-23-249 16,3 18-559-16,5 1-1169 15,3-22-192-15,8 3-248 16,0-20-152-16,0-5 312 0,14-1-705 16,0-13-71-1,7-8 264-15,-1 2 24 0,5-26 368 16,1 1 24-1,1 5 64-15,-8 8 8 16,-3 6 216-16,-9 16-32 16,-4 13 312-16,-3 13 264 15,-5 22-408-15,-1-3 64 16,-4-10-79-16,2-14-201 16,2 7-176-16,6-6-80 15,0-2-57-15,8-12-303 16,3-18-104-1,7 1 208-15,9-11-16 0,0 7 96 16,2 1 280 0,-3-11-8-16,1 24 136 15,-11 12 128-15,-13 17 128 16,-3 19 240-16,-3 2-328 16,-10 2-136-16,2 7-424 15,6-6-1256-15,4-29-5626 16,10 5-4512-16,2-12 9874 15</inkml:trace>
  <inkml:trace contextRef="#ctx0" brushRef="#br0" timeOffset="123999.19">26769 17894 872 0,'-37'-10'0'0,"-41"-19"-16"15,18 23 16-15,27-1 24 16,12 5 128-16,17-3 24 16,11 2-144-16,23 3 88 15,23 0 168 1,13 3 88-16,8-3 168 16,8 1 96-16,-82-1-640 0,78 4 856 15,9-4 177-15,9 5 127 16,4-5 24-16,7 0-296 15,5 0 241-15,-4 0-385 16,6 3-32-16,3-3-256 16,17 2-128-16,3 1 40 15,2-3-104-15,9-8 176 16,-1 3-16-16,-5-3 192 16,-3 8-231-1,7 3 79-15,3 2 88 16,-3 0-152-16,0-5-224 15,8 3 296-15,-3 2-208 16,-3 2 304-16,4-3-384 16,10 0 120-16,-10-4-104 15,7-8 96-15,10 9 312 16,-11 2-664-16,4-2 297 16,13-7-193-16,-3 2 144 15,-10-1-120-15,0 3-216 16,-11-1 464-1,-10 3-320-15,-11 0 112 16,-8 0 40-16,-5 0-168 16,-12-9 208-16,-12 9-312 15,-6 4 56-15,-7-2 248 16,-3 1 136-16,-14-8-240 16,-21 1-216-16,-7 3 192 15,-24 2 144 1,-1 3 152-16,-7-4-88 15,-3 0-48-15,-2-5 152 16,1-5-232-16,-9 4 112 16,0-1-304-16,-2 2-8 15,2-3 32-15,2 1 104 16,-2 1-24-16,4-7-104 16,0 11 32-16,2 2 72 15,1 1-40-15,1-1 376 16,6-6-440-16,-4-4-16 15,0 10 72 1,3-5-56-16,5 5 248 16,-2 0-240-16,7-10-8 15,-3 2-24-15,4-2-8 16,-1 5 224 0,0 8-96-16,1-3 56 0,15-4-280 15,-3 0 112-15,11-1 160 16,-12 5-288-16,1 3 200 15,-8-2 128-15,6-2-224 16,-7 2-56 0,3-1 280-16,-7 0-8 15,-7 0-208-15,0 4 56 16,6 1-32-16,-12-3 216 16,3-2-104-16,-3 0-48 15,-7-2-224-15,-7 3 232 16,-18 3 96-16,-7 1 48 15,-9 0-144 1,-18-3-168-16,-17 1 72 0,-13-1 144 16,-20 12 96-1,-14 0-320-15,-14-8 296 16,-21-2-200-16,-20 1 104 16,-4 1 280-16,-23 2-432 15,-19-3 592-15,-4 0-472 16,-16-5 208-16,9-3 168 15,-10 0-560-15,12-1 232 16,2 6-232-16,20 6 192 16,2-3-184-16,12-1 256 15,15-4-352-15,8 0 88 16,20 8 160 0,14 5 56-16,15-3-288 15,12-2 120-15,14-2-56 16,22 3 208-16,12 3-16 15,16 3 72-15,8-1 96 16,18-5-328-16,2-4 232 16,6 0 48-16,1-5-208 15,10 6 144-15,-2-3-344 16,5 2 288 0,1 0-1096-16,4-5-833 15,3-9-1823-15,0 4-1025 16,0 5 4777-16,0-19-9250 15,0-11 8346-15</inkml:trace>
  <inkml:trace contextRef="#ctx0" brushRef="#br0" timeOffset="127768.88">30208 17667 1560 0,'-13'0'-64'0,"-6"-8"88"0,6 3-48 15,2 0 56-15,6 5-32 16,-1-5-16-16,1 10 8 15,0-5-16-15,-1 0 40 16,-2 0 32-16,3 0-16 16,5 1-32-1,0-1 0-15,0 4 8 0,0-4-8 16,0 0 48-16,9 0 24 16,9-4 56-16,0 3 104 15,9 1-64-15,0 0 40 16,16 0 112-16,10 0 96 15,2-3 48 1,12 3-64-16,-4 0-24 16,9 4-55-16,2 4-49 0,0-7-24 15,-1-1-16 1,8 0-256-16,0 4 280 16,6 1-72-16,8 2-56 15,-9-7 32-15,6 3-8 16,-6-3-56-16,-2 0 32 15,-2 4-48-15,3-1 112 16,-5 0 80-16,-3-3 0 16,-4 0-72-16,-12-10 96 15,-12 12-104 1,-3-2 56-16,-3 5 48 0,-7-5-56 16,-1-3-48-1,-14 3 0-15,-2-7 49 16,-9 7-1-16,-4 0 8 15,-6 5 120-15,0-5 152 16,-3-5-184-16,-12 3-80 16,-25 9-200-16,-16 3 112 15,-18 0-48-15,-17 6-80 16,-28-9 120-16,-17 1-72 16,-23 3 416-16,-17-5 24 15,-15 8-328 1,-21-8 32-16,10-1 224 15,8-10-7-15,19-2-209 16,28 1 48-16,25 6-64 16,17-7-160-16,30-3-64 15,37 0-40-15,21-1 232 16,16 5-192-16,23 2 0 16,25 5 8-16,9-1-72 15,77-4 56 1,0-3 48-16,-20 0-32 15,58 4 120-15,17-4-168 16,6 7-296-16,10-7 288 16,-9 7-144-16,-13 0 72 15,-22 2 24-15,-21 8 112 16,-26-2-32-16,-27 10-96 16,-34-11 248-16,-23 1-256 15,-21-6 288-15,-12 1-64 16,-28 7 104-1,-41 2-8-15,-12-3 16 16,-23-4-96-16,-12 0-56 16,1-4 280-16,8 4 16 15,22-1-16-15,7 2-160 16,29-6-200-16,16-11 104 16,24 5-80-16,10 1 56 15,16 5-232-15,51-4-8 16,19-6 136-16,22 0-352 15,23 1 240 1,13 5 216-16,-5 2-248 16,4 4 264-16,-10 11-184 15,-7 0 144-15,-33-1-64 16,-35-3-120-16,-33 7 128 16,-19-4 104-16,-17 4 216 15,-37-4-224-15,-26-8 40 16,-26 0-120-16,-14-2 160 15,-10 1 56 1,-6-3-160-16,-3 0-160 16,3-10 432-16,11 0 0 15,11-1 152-15,21-3-504 16,26 6 184-16,27-2-216 16,21 9 48-16,14-3 168 15,9 0-328-15,22 2 144 16,19 2-112-16,14 6 96 15,-4 4 72 1,-7 0-40-16,-12-5-80 16,-21 0-144-16,-10 0 160 15,0 2 192-15,-10-4 136 16,-16-1-96-16,-22-11-200 16,-27-7 208-16,-18-1-16 15,-27 1 8-15,-15-3-264 16,-21-7 192-16,-18-12 136 15,-1-4-272-15,2-8 136 16,17 0 73-16,10-5-49 16,21-11 288-1,19-5-216-15,13-15-40 0,19-13-208 16,10-8-152 0,6 3 160-16,12-18 432 15,-1-11 232-15,-1-14-680 16,0-5 232-16,18-17-96 15,4-9 304-15,12 8-256 16,6 38-272-16,25-76 168 16,24 70 112-16,-1 34-176 15,40-16 80-15,67-32 112 16,-1 42-144-16,-12 49-8 16,71-5 8-1,13 30 152-15,21 14-240 16,7 8 456-16,20 10-648 15,-2 11-72-15,11 43-448 16,-20 1 624-16,-19 21 16 16,-28 21-136-16,-25 17-72 15,-27 15 320 1,-33 28-89-16,-28 10 177 16,-36 46-152-16,-38 1 128 15,-21 7-472-15,-21 12 264 16,-30-6 32-16,-15 6-72 15,-20-10 552-15,-23-21 208 16,-26-16-408-16,-32-23 353 16,-21-20-153-16,-17-3 176 15,-19-41-656-15,-4-10 200 16,-24-32 360-16,5-26-152 16,-2-21-176-1,25-13 72-15,27-38-464 16,22-23-960-16,26-24-1665 15,22-21-3625-15,16-9-623 16,10-26 6177-16,69 108-8 0</inkml:trace>
  <inkml:trace contextRef="#ctx0" brushRef="#br0" timeOffset="147400.14">20109 4635 2248 0,'-20'-3'480'0,"-3"0"8"0,5 14 344 15,2 23 409-15,5 5-465 16,5 30-48-16,4 4 72 15,2 13 32-15,7 29 40 16,7 8 89-16,0 8 191 16,2 7 16-16,-16-138-1168 15,28 163 1152-15,-14 13-239 0,13 4 175 16,1 8-312-16,23 6-88 16,0-7-64-1,1 13-16-15,15-2-95 16,-9-1 159-16,4 7-24 15,6-6 88-15,2-4-224 16,9-1-136-16,4-8-104 16,7 1 40-16,-3-11 184 15,3-12-424-15,3-2 24 16,3-4-16-16,5 0-16 16,-5-14-88-1,-1-1-264-15,-7-10 440 16,-3-15-184-16,-21-29 40 15,39 51 120-15,-28-28-104 16,-7-8 128-16,-16-26-111 16,11 22-9-16,-7-7 176 15,4-5-128-15,-1-7-8 16,5-11 56-16,0-11-8 16,0-12-256-16,1 7 224 15,-1-10-24 1,-7 1-48-16,1-9 80 15,-2-4-256-15,-4 12 256 16,-4-16-120-16,0 15 88 16,-2-2 16-16,-6-6 40 15,5-19-112-15,-3 12 128 16,9-6-224-16,-2 2 304 16,10 4-128-16,-6-23-72 15,6 6 88-15,-1-5-40 16,1 8 16-1,-6-6-128-15,-3-2 256 16,-5-1-168-16,-2-8 72 16,4 2-8-16,9-11-104 15,-7 4 104-15,3 4-120 16,-1 3 72-16,5-2-8 16,-3-2 104-16,3-3-120 15,-8-5-32-15,9 9 48 16,-12 0 96-1,14 0-72-15,-5-8-40 16,3-2-72-16,2 3 64 16,5 5-24-16,-6 1 88 15,1-3-48-15,7 2 0 16,-2-6-32-16,-3 1-120 16,8-3 256-16,-2 6-304 15,2 3 224-15,3-7 168 16,2 2-208-16,2-4 88 15,-4-10-192 1,0 12-8-16,2 0 184 16,9 1-24-16,-4-2-64 15,-1 0-176-15,1-5 96 16,3 4 56-16,4 0 24 16,-7 4-40-16,4-5 80 15,7-15-192-15,-2 19 128 16,1-15 32-16,-3 11-120 15,17-3 200-15,-2-8-128 16,-2 12 40 0,-6-13-80-16,9 1 24 15,-5 0 8-15,11-7 80 16,-1 5-16-16,2-6 8 16,-1-2-16-16,1-2 128 15,5-6 128-15,3 4-400 16,-8-17-24-1,0 15 296-15,2-3-64 0,3-3 40 16,-2-9-184-16,-8 13 48 16,5-4 8-16,-8 3 168 15,0 1-120 1,-6 5-32-16,-5-1-216 16,-23 17 280-16,39-30-64 15,-40 34-64-15,22-18 216 16,-5 4-88-16,1 7-120 15,7-14 8-15,-4 7-40 16,1 3 272-16,3-8-216 16,-2 4-208-16,0-4 128 15,5 1 104 1,-6 2 128-16,10-3-120 16,-4-1-8-16,4-2 40 15,-5-2 88-15,7 3-128 16,-6-2 96-16,7-5-128 15,3 3 16-15,-2-5 8 16,3-1 56-16,1 6-40 16,3-9 8-16,-4 1-48 15,-3 13 48-15,-2-5-48 16,-4 10 160-16,-9 10-192 16,1 1 72-1,0 5-264-15,-9 9-416 16,1 0-528-16,-5 7-761 15,2 1-1559-15,0-3-2682 16,-5 10-3256-16,-14 0 6634 16,-47-1 2064-16</inkml:trace>
  <inkml:trace contextRef="#ctx0" brushRef="#br0" timeOffset="150168.17">27788 15432 720 0,'-58'-7'-48'0,"-8"7"32"0,16-5 32 16,10 0 24-16,0-3 136 16,8-4 256-16,2 5 48 15,9 1 96-15,13 6-112 16,0 0-8-16,6-4-280 16,5 4-16-16,-3 0-160 15,18 0 368-15,17 3 425 0,23-1 39 16,9 7 80-1,15-6 96-15,18 4 40 16,7-7-215-16,10-3-153 16,3-1-240-16,7 4-144 15,5 0 32-15,-7-7 112 16,-8-4-128-16,-11-5-192 16,-8 12 64-16,-18-2-72 15,-19 6-8-15,-21-4-128 16,-11 0-16-1,-8 2-200-15,-10 2-608 16,-8-4-1465-16,-3 8-895 16,0 2-113-16,-3-1 1881 15,-5 0 440-15</inkml:trace>
  <inkml:trace contextRef="#ctx0" brushRef="#br2" timeOffset="158145.54">27889 15432 816 0,'-15'-7'64'0,"-6"7"416"15,5-9 848-15,2-3 120 16,-5 0-135-16,-1 6 23 16,1-4-176-16,3 12-80 15,0-4 1-15,3-2-97 16,-4-7 16-16,4 1-216 15,-2 6-48-15,4-7-287 16,1 11-153-16,4-6-104 16,-2 2 56-1,3-10-8-15,-3 10-96 16,2 2-152-16,1 11-56 16,2 1 16-16,1-10-56 15,2 1-224-15,0-1 328 16,0 1-408-16,3 8 312 15,1-2 96-15,-1-3 64 16,0-3-32-16,0-1-40 16,-3-6 104-1,0 11 224-15,0-5 0 0,-1 4-64 16,-6-4 48 0,4-10 48-16,-10 1 128 15,-3 2 176-15,-2-3 96 16,-6-8 40-16,-4-13-119 15,-1-12 135-15,0-21 64 16,2-10-528-16,7-9-144 16,6-1-144-16,11-33 120 15,11-19 1192-15,21 5-1320 16,1 12-64 0,28 25 0-16,1 2 320 15,20-5 49-15,14 8-217 16,16 11-176-16,8 32 160 15,11 15 144-15,21 14-312 16,7 22 264-16,3 23-376 16,4 24 160-16,1 20 744 15,-18-4-976-15,-15 18 304 16,-5 4-8-16,-17 1 264 16,-23 11 344-1,-36-15-120-15,-10 6-304 16,-21-6-472-16,-19 22 528 15,-27-17 288-15,-13-17 8 16,-21-12-79-16,-13 1-65 16,-24 9-144-16,10-29-120 15,-71 26 296-15,18-20-328 16,-13-25-120-16,40-7-128 16,-32-8-120-16,15-10-56 15,19 0 104 1,22-3 128-16,24-4-800 15,24 2-857-15,2 5-1399 16,21 12-3282-16,3 31-5504 16,5 10 7105-16,-2-34 4065 0</inkml:trace>
  <inkml:trace contextRef="#ctx0" brushRef="#br2" timeOffset="160773.56">29469 13988 3224 0,'-13'-3'1793'0,"10"-7"-689"16,3-9 2329-16,0 17-841 15,6-2-687-15,0-2-329 16,4 6-232-16,-2 2 288 16,-5-2 25-16,4 5-185 15,-7 13-296-15,3 6-271 16,-3 18 47-16,0 2 200 16,0-7-584-1,-3 4 24-15,-1 6-248 16,3-8-232-16,1 1 40 15,0-7 433-15,0-32-65 16,0 5-584-16,0-3-296 16,0-3 312-16,0 2 536 15,13-14-16-15,6-42-856 16,3-4-88-16,18 15 136 16,-3-8 408-16,0 15 400 15,-8 0-640 1,-11 18-184-16,-1 21 199 15,-7 2 193-15,-4 24 681 16,-2 10-729-16,-6 7 16 16,-8 11-128-16,1-11 128 15,-1-8 544-15,7-20-840 16,-5 14 568-16,6-14-648 16,2-1 576-16,7-18 208 15,7-20-576-15,4-13 0 16,9 1-328-16,0-1 584 15,9-15 208 1,-9-16-288-16,10 20-160 16,-10 25-344-16,-3 6 736 15,-11 24 96-15,-3-5-328 16,1 15 240-16,-5 10-752 16,-6 13 600-16,3-4 96 15,-3-14-112-15,0 5 24 16,0-1-1072-16,0-6-1073 15,7 3-1824 1,2-30-1952-16,8-1-2673 16,5-20 1993-16,12-4 4873 15</inkml:trace>
  <inkml:trace contextRef="#ctx0" brushRef="#br2" timeOffset="161090.12">30235 14092 2136 0,'-1'0'816'0,"-6"-13"2825"0,6 1 1384 16,-4 1-848-16,-5 7-888 15,-4 8-1097-15,-1 12-504 16,-2 13-327 0,-4 11-393-16,3 9-152 15,7-13-264-15,5-8 256 16,6-28-808-16,3 28 112 0,6-2-104 16,11-2 40-16,13-5-112 15,6-19 408-15,-7-3-664 16,8-24 248-16,-6 4-80 15,-10 2 128-15,-3-17 408 16,-18-19-760-16,-5 7-152 16,-11 18-216-1,-11 11-232-15,-13 21-176 16,-1 16-1353-16,7 0-1496 16,11-1-3320-16,8-1-393 15,16-2 5306-15</inkml:trace>
  <inkml:trace contextRef="#ctx0" brushRef="#br2" timeOffset="161544.9">30611 14033 1760 0,'0'0'552'0,"11"10"3457"0,-5-20 2040 0,-6-10-1696 16,0 15-1648 0,-8 5-297-16,-9 2-1136 15,-1 16-447-15,-14 18 551 16,-2-5-240-16,-3-1-560 15,16-8-568-15,21-22-8 16,-19 44 152-16,6 1 96 0,12-24 384 16,1 1-848-16,13-14 248 15,6-10-512-15,16 4 560 16,8-15 192 0,-1-16-1000-16,0-10 632 15,0-20-536-15,-17 3 576 16,9-17 144-16,-7-4-136 15,-8 6 56-15,-3-7-272 16,-3 5-24-16,-5 36 600 16,-8 20-48-16,0 17-264 15,-3 15-528-15,-7 38 1176 16,-2 18 72-16,-6-2-416 16,5 12-168-1,2-7-360-15,3 9 192 16,3-8 344-16,3-22-296 15,10-10-1208-15,2-9-1929 16,19-17-1495-16,-8-12-2026 16,16-10-1376-16,-10-22 5058 15,10-12 1856-15</inkml:trace>
  <inkml:trace contextRef="#ctx0" brushRef="#br2" timeOffset="161894.1">30986 14105 1696 0,'-3'-5'1352'0,"-2"-8"2657"0,2 17 1224 0,-1-3-1064 15,0 2-1416-15,4-6-1553 16,3 8-488-16,16 5 0 16,12-10-72-16,-3-6-520 15,8-14-160-15,-9 16-120 16,-27 4 160-16,13-18 104 0,-4 11 264 16,-9-5-400-16,-6-10 56 15,-12 7-304 1,-10 6 328-16,-1 13 368 15,-11 26-352-15,-2 8 281 16,3 16-137-16,17 7 792 16,4-8 8-16,10-23-784 15,8 9-112-15,13-10-320 16,6 10 80-16,17-33-24 16,4-11-1568-16,13-31-1241 15,-13-4-2600-15,14 7-961 16,-4-26 489-16,-3-28 4257 15,-9-7 840 1</inkml:trace>
  <inkml:trace contextRef="#ctx0" brushRef="#br2" timeOffset="162066.04">31393 13592 1736 0,'-5'-9'3097'0,"1"9"2176"0,2 8-1409 0,-3 23-183 0,-3 32-472 15,-1 21-496-15,-3 3-17 16,0 12-1112-16,-8-10-743 15,9 2-177 1,5-22-624-16,-2 33-200 16,8-102 160-16,0 40-432 0,12 26-345 15,1-43-1143-15,18-13-2337 16,-4-5-2872-16,12-17-3178 16,4-19 6683-16,-27 18 2840 0</inkml:trace>
  <inkml:trace contextRef="#ctx0" brushRef="#br2" timeOffset="162501.66">32028 13984 1160 0,'0'0'0'0,"-6"-1"1176"0,0-13 1681 0,-1-1 895 15,-2 15-471-15,-3-10-712 16,0 10-921-16,-6 0-280 15,0 11-15-15,-3 18 183 16,-4 2-400-16,-12 16 160 16,37-47-1296-16,-26 53 937 0,1 4-337 15,2-23 296 1,13 4-656-16,9-13-424 16,4 9-224-16,15-1-880 15,7-36-2217-15,15-2-4417 16,13-26-2016-16,5 3 7386 15</inkml:trace>
  <inkml:trace contextRef="#ctx0" brushRef="#br2" timeOffset="162803.44">32182 14081 4568 0,'-36'-9'4017'0,"15"11"-304"0,-5 19 592 0,-3-5-1112 16,0 10-1225-16,15 4-760 15,3 12-559-15,6-22-81 16,5-13-392-16,13 2-152 16,-1 0-248-16,8 4 296 15,-20-13-72-15,21 5 240 0,7-18-216 16,1-22-128-16,-14 1-208 16,1 6 304-16,-8-3 112 15,-8-11-160 1,-8 7-272-16,-13 4-601 15,-8 7-159-15,-5 25-984 16,-4 6-1721-16,7 6-1496 16,9 7-1865-16,12-8 4682 15,6-5 1480-15</inkml:trace>
  <inkml:trace contextRef="#ctx0" brushRef="#br2" timeOffset="163347.1">32298 14015 2568 0,'0'-5'2521'0,"0"-2"1127"0,10 12 2954 16,-4 2-2529-16,-1-2-1993 16,-5 3 169-16,0 4-1297 15,0 7-736-15,-10 27 216 16,-6-5 112-16,5-10-288 16,-5 1-272-16,16-32 16 15,-15 33-512-15,1-1 440 0,4-4 320 16,6-23-88-16,2-4-328 15,2-11-456 1,10-14 208-16,4-8 368 16,12-14 136-16,3-24-360 15,-10 11-112-15,3 10 296 16,-4 15 184-16,-12 13 216 16,1 14-416-16,-7 7 104 15,-5 13-536-15,-3 17 736 16,-2-16 48-16,-3 6-352 15,7-14 96 1,1 11-176-16,4 6 112 16,-4-13 432-16,5-3-456 15,6-16-128-15,5 4 16 16,12-13 128-16,9-1 152 16,-5-11-681-16,10 10 625 15,-22 9-368-15,-6 7 240 16,-2 3 648-16,-4 17-528 15,-3 17 305-15,-10 13-377 16,-6 10 112-16,7 4 544 16,-4-29-856-1,5 10-80-15,0-7-601 16,8 8-1591-16,0-34-2921 16,14-8-3049-16,5-25 3457 15,-3 11 4073-15</inkml:trace>
  <inkml:trace contextRef="#ctx0" brushRef="#br2" timeOffset="163754.54">32697 13950 2896 0,'0'0'0'0,"-16"23"4393"0,10-16-192 0,-2 26-128 0,-11 18-592 16,-2 12-449-16,2 1-1055 15,-4 19-1289-15,-6 4 208 16,10-9-880-16,6-33-88 15,8 5-360-15,5-50 432 16,0 28-1841-16,0 1-783 0,13-24-1289 16,2-16 80-16,4-40-88 15,2-13 1073-15,-10 21 1704 16,0-66 703 0,2 5 538-16,1-15 111 15,6 31 1216-15,0 36 1897 16,-5 8 311-16,-4 19-399 15,2 12-1241-15,-3 10-311 16,1 4-601-16,0 24 184 16,2-7 209-16,-3 12-1041 15,-10 14-224-15,-2 12 168 16,-27 10-448 0,5-20 592-16,-10-3-712 15,-12-13 152-15,20-2 88 16,-24 6-2561-16,38-34 209 15,-4-13-3705-15,12-31-3297 16,19-30 5121-16,2 30 3241 0</inkml:trace>
  <inkml:trace contextRef="#ctx0" brushRef="#br2" timeOffset="163981.04">32895 13631 3488 0,'-4'0'2825'0,"0"0"1208"16,4 9 104-16,-5 31-409 15,-8 24 1-15,0 11-1312 16,-6 12-1441-16,1-3-776 16,-7 13-456-16,12 7 160 15,0-33 96-15,6-20-1873 16,7-51 1873-16,-3 38-3784 0,10-11-1994 16,4-16-2151-16,5-15 3232 15,11-25 4385 1,-14 14-488-16</inkml:trace>
  <inkml:trace contextRef="#ctx0" brushRef="#br2" timeOffset="164270.65">32932 14049 968 0,'0'0'0'0,"0"5"1568"0,3-31 2505 0,0 21-216 0,0 7-785 0,7-4-943 16,7 7-521-16,11-8-696 16,10-2-632-16,4-8-23 15,3 1-217-15,-8-4-97 16,-37 16 57-16,24-10-384 0,-16 0 328 15,-5 1 168 1,-8-2 0-16,-29 2 177 16,-7 9-233-16,-7 24 80 15,-12 17 272-15,3-1 328 16,10 16 152-16,5-5 0 16,17 8-360-1,9-18-384-15,12-6-112 16,16-14-848-16,17 2-2200 15,11-23-3714-15,11-14-2328 16,8-6 6858-16,-44 16 1432 0</inkml:trace>
  <inkml:trace contextRef="#ctx0" brushRef="#br2" timeOffset="164459.19">33345 13995 3920 0,'-4'0'1625'0,"-22"0"2464"0,7 12 512 0,-9 26-1393 15,-15 12-663-15,1 6-601 16,-9-3-808-16,13 5-655 16,-1 2-473-1,12-11-80-15,4-10-577 16,14-19-2087-16,9-20 2736 0,0 14-4825 16,8-36-3001-16,17-5 1857 15,-1-25 4497-15</inkml:trace>
  <inkml:trace contextRef="#ctx0" brushRef="#br2" timeOffset="164618.97">33179 13951 928 0,'-4'-2'1296'0,"0"-8"3529"0,0 12-1816 0,-5 40 967 0,-6-10-1559 16,7 7-1401 0,8-2-624-16,18 2-616 15,-2 8-1088-15,16-3-3537 16,-11-16-3625-16,4-28 5482 15</inkml:trace>
  <inkml:trace contextRef="#ctx0" brushRef="#br2" timeOffset="164828.57">33467 13999 2944 0,'-8'0'2649'0,"-6"-5"271"0,7 19 1369 16,-9 22-40-16,-5-8-1200 15,2 20-1257-15,-3 7-1120 16,9 6-144-16,2-12-344 16,6-26-1048-16,5-5-2104 15,3-12-2858-15,-3-6 5826 0,16 4-8129 16,2-22 3480 0,-9-2 3817-16</inkml:trace>
  <inkml:trace contextRef="#ctx0" brushRef="#br2" timeOffset="164964.74">33429 13849 2232 0,'-7'0'2184'0,"-9"6"657"0,10 5-761 0,4 4-1583 0,7 5-521 16,26 10-1049-16,-4-17-2511 16,11-2-369-1,1-2 2761-15</inkml:trace>
  <inkml:trace contextRef="#ctx0" brushRef="#br2" timeOffset="165284.84">33669 13940 1464 0,'-3'1'640'0,"-10"4"1352"0,12-10 1313 0,1 3-928 16,3-2-1449-16,8-2-912 15,7-4-368 1,-5-8-777-16,-4 13-1359 15,-2-13-193-15,1 1 1617 16,-8-1 896-16,0 18 168 0,0-20 152 16,0 14 1032-16,-4 6 1417 15,-12 6 384-15,-1 20-105 16,-4 21-263-16,-6 2 15 16,-10 1-407-16,11 14-17 15,-6 3-679-15,8 6-993 16,8-14 64-1,8-15-632-15,5-5-376 16,9-8-2137-16,12-16-1648 16,19-18-2184-16,3-18-1289 15,-5-9 4538-15,-25 14 2496 0</inkml:trace>
  <inkml:trace contextRef="#ctx0" brushRef="#br2" timeOffset="165445.26">33701 14054 1944 0,'-4'2'2040'0,"-8"6"2761"0,3 0-1440 0,2-1-448 16,1 25-1329 0,6-23-1168-16,18 26-344 15,-1-14-48-15,10-11-1760 16,-1-14-3097-16,-2 4-2593 16,-3-5 4778-16,-21 5 2648 0,11-6-504 15</inkml:trace>
  <inkml:trace contextRef="#ctx0" brushRef="#br2" timeOffset="165644.94">33862 14054 1272 0,'-15'23'2496'0,"3"-14"2161"16,-6 5-264-16,-5 17-608 15,-13 24-104-15,-5-2-1065 16,0 5-415-16,-15 35-265 16,4-4-79-16,3-14-1065 15,28-34-984-15,9-1-584 16,12-40 776-16,-3 41-2993 0,15-6-2576 15,7-27-6802-15,5-17 5306 16,-19 5 6353-16</inkml:trace>
  <inkml:trace contextRef="#ctx0" brushRef="#br2" timeOffset="170403.37">29570 13460 1032 0,'0'0'0'0,"3"0"-1024"0</inkml:trace>
  <inkml:trace contextRef="#ctx0" brushRef="#br2" timeOffset="170828.75">29538 13617 2792 0,'0'0'0'0,"-55"-10"2601"0,18 10-329 0,13 0 1609 16,-10 0-1000-16,-7 1-1249 16,-3 12 56-16,-1 3-255 15,1 19 727-15,0 17-280 16,-6 23-335 0,9 17-745-16,41-92-800 0,-45 112 1376 15,8 11 49-15,13-1-681 16,18-12-80-16,18-14-760 15,30-22 80-15,11-16 464 16,13-20-192-16,9-7-320 16,7-7-280-16,9-9 24 15,-1-15-1769-15,-8-25-2872 16,-8 6-6785 0,-28-6 2464-16,-33 21 7730 0</inkml:trace>
  <inkml:trace contextRef="#ctx0" brushRef="#br2" timeOffset="171585.34">33575 13680 1168 0,'-2'-8'544'0,"-4"-9"144"0,12 2 1368 0,4 1 257 16,4 4-625-16,15 6-239 16,-2 0 183-16,21 14-536 15,-3 33-120-15,-5 17 17 16,-6 22 687-16,-8 3-48 16,-26-85-1632-16,17 85 1465 0,-12 9-377 15,-5 5-600-15,-8 8 296 16,-5-13 288-16,-6-26-383 15,-7-9-177-15,-2 6-280 16,-12-3 160-16,1-12-56 16,7-15-80-1,-8-8-536-15,11-10-272 16,10-19-1257-16,7 4-3208 16,11-10-5425-16,1 4 4185 15,0 1 5393-15</inkml:trace>
  <inkml:trace contextRef="#ctx0" brushRef="#br2" timeOffset="181746.07">23292 10864 984 0,'0'0'0'0,"-53"-16"-40"0,14 2 32 16,14-1 16-16,-4 2 80 15,5-3 200-15,6 1 48 16,5-4-168-16,4 5-112 16,5-1-40-16,4 3 0 15,0 2 32-15,0 10-48 16,0-10 0-16,0 6 48 0,4 0 24 16,-4-2 64-16,0-1 72 15,0 0 64-15,0-3 24 16,-4 0 0-1,0 4-64-15,0-2 32 16,1 3 24-16,-2-8-32 16,-1 3 97-16,-2 3 23 15,1-6-56-15,-2 7 24 16,-2-7-32-16,-1-2 8 16,1 5 40-16,-3 0-48 15,1 0-32-15,2 8-88 16,4-6-104-1,-2 2 208-15,-6 0-168 16,7-4 16-16,-3-1-8 16,-5 4 32-16,1-4-48 15,-1-3-8-15,-1 0 40 16,-2-1 176-16,1-3-192 16,-3 3-200-16,2 9-16 15,4 2-392-15,7 4-1528 16,8 10-1905-16,21 35 2145 15,-8-28 744-15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4T14:20:15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21627 2171 3248 0,'-3'-4'584'0,"-26"-2"681"0,16 0 2727 15,5 2 129-15,1 4-1848 16,7-3-713-16,0 7 40 16,15 18 73-16,2 14-297 15,0 12-72-15,0 16-199 16,-4 7-177 0,-10 9-288-16,-3-5-112 15,-1-1-144-15,-6-12-32 16,-2-12-136-16,4-12-144 15,0-18 48-15,2-6-48 16,3-14-72-16,0-10 384 16,3-34-384-16,10-9-24 15,14-30 112-15,-1-16-120 16,11-7-64 0,-4-6-120-16,3 42-8 15,0 6 40-15,-18 51-768 16,-15 18-992-16,1 44-2137 15,-1 14-3001-15,11 2-2032 16,12-17 5562-16</inkml:trace>
  <inkml:trace contextRef="#ctx0" brushRef="#br0" timeOffset="366.91">22105 2607 6009 0,'-23'-6'3537'0,"2"-3"679"0,18 3 585 16,3-4-2880-16,27-4-609 16,4 1-168-16,27-3-255 15,4-4-489-15,15-9-128 16,0 4-256-16,-8-3 8 16,-32 9-80-16,-37 19 56 0,23-16 96 15,-15 1-24 1,-16 5 0-16,-21 0-40 15,-27 1 16-15,-10 9-8 16,-6 0 64-16,1 14 24 16,4 25-8-16,7 3 112 15,7 5-80-15,23 4 8 16,12-7-160-16,12-5-160 16,19-10-256-16,33-6-1353 15,28-14-2575-15,17-13-2946 16,25-14-848-16,9-19 4522 15</inkml:trace>
  <inkml:trace contextRef="#ctx0" brushRef="#br0" timeOffset="737.7">22852 2305 2744 0,'-14'-7'3841'0,"-14"1"1688"0,-13 2-88 16,-4 14-2328-16,-14 16-713 15,2 2-727-15,1 11-513 16,10 1-344-16,2 18-360 15,8-13-168-15,15-2-152 16,17-5-48 0,4-38-88-16,5 22-96 0,23 1 16 15,10-8-240-15,18-11 216 16,2-16-32-16,8-27-144 16,-5-7 32-16,-4-12 200 15,-10-2-48-15,-5-6-56 16,-4 4 152-16,-12 40 128 15,-13 12-120-15,-10 15 112 16,-3 38-48-16,-2 25 288 16,-17 6 8-1,-21 18-376-15,-5 2 344 16,-13-1-496-16,0-15 208 16,6-27 16-16,3-9-312 15,27-27 224-15,-10 4-784 16,19-22-1416-16,10-23-2089 15,25-14-2545-15,20-18-2448 16,14-11 5634-16</inkml:trace>
  <inkml:trace contextRef="#ctx0" brushRef="#br0" timeOffset="1124.31">23221 2323 7097 0,'-8'-4'3441'0,"-6"4"1128"16,-4 3 1272-16,-11 13-3208 15,7 14-1065-15,2 8-520 16,0 17-128-16,2-13-208 16,7-2-391-16,6-10 119 15,8-1-592 1,12-9 296-16,-15-20-144 0,27 13-32 16,10-8-152-16,12-13 152 15,-4-19-160-15,-1-12-193 16,-7-13 89-16,-17-4 0 15,-10 3 224-15,-7-5 48 16,-3 25-16-16,-8 17 200 16,0 16-104-16,-6 29-16 15,-2 35 0 1,8 3 152-16,1-8-8 0,7 0-248 16,3-18-104-1,12-6-88-15,9-12-1232 16,3-12-1793-16,12-13-1584 15,17-32-2640-15,-8-19 487 16,-5-15 5762-16,-40 47-536 0</inkml:trace>
  <inkml:trace contextRef="#ctx0" brushRef="#br0" timeOffset="1291.52">23693 1946 2904 0,'0'-7'1977'0,"-5"3"4296"0,0 9-728 0,0 25-2080 16,-1 11-545-16,1 29-743 15,-5 1-865-15,-2 10-368 16,5-2-808-16,4 10-120 16,6-11-432-1,13-12-1584-15,-16-66 2000 0,24 41-4201 0,15-11-2977 16,18-18-2256-16,-2-38 5002 16</inkml:trace>
  <inkml:trace contextRef="#ctx0" brushRef="#br0" timeOffset="1670.13">24166 2264 5745 0,'-3'0'1832'0,"-23"0"2817"0,3 4 1448 0,-13 15-3088 15,-6 11-896-15,0 10-737 16,-3 14-144-16,5 1-416 16,15-11-96-16,5-7-368 15,15-8-296-15,9-4-96 16,-4-25 40-16,16 14-64 15,13-2-296-15,-2-11-128 16,11-12-152-16,4-22 40 16,-7 3 152-16,-17-14-8 15,8-21 288-15,-9 6-56 16,-5 4 256-16,-6 29-24 16,-3 24 120-16,-3 4-104 15,0 27 384-15,0 23-144 16,0 23 112-16,0-36-320 15,13 9-48 1,5-9-64-16,9 1-1176 16,8-25-2545-16,4-1-2128 15,-4-10-1441-15,2-22 1497 16,-2-17 4209-16</inkml:trace>
  <inkml:trace contextRef="#ctx0" brushRef="#br0" timeOffset="1989.01">24538 2187 3016 0,'-3'0'2577'0,"-4"3"3104"0,6-1-272 0,-1 25-1936 0,1 26-785 16,-1 4-351-1,-3 10-577-15,2 6-343 16,-4 0-617-16,1-3-488 16,4-5-240-16,-1-3 32 15,3-62-104-15,-1 49 56 0,-1-21-136 16,2-21 32-16,3-4-40 15,4-12 88-15,7-30 168 16,15-25-376-16,-11-9 216 16,6-4-136-1,9 30-88-15,-15-15-104 16,3 23-264-16,-2-4-345 16,2 23-703-16,-5 3-1161 15,0 5-1103-15,-3 12-1786 16,8 0-2311-16,-2 5 4048 15,-13-2 2617-15</inkml:trace>
  <inkml:trace contextRef="#ctx0" brushRef="#br0" timeOffset="2228.12">25051 2371 2888 0,'-5'0'2921'0,"-7"0"1264"0,10 0 1832 0,0 0-2464 16,1 7-1425-16,1 16-383 15,0 17-537 1,-3 2-344-16,-5 3-496 16,3-2-344-16,5-8-48 15,0 8-392-15,0-43 416 0,0 26-2265 16,6-7-1791-16,10-9-2722 15,-1-20-2272-15,-1-30 5746 16</inkml:trace>
  <inkml:trace contextRef="#ctx0" brushRef="#br0" timeOffset="2383.41">25106 1941 4008 0,'0'0'0'0,"-37"-23"4601"0,22 20-1760 0,12-2-1513 0,6 6-1576 15,25 18-1600-15,12 2-5194 16,-11 17 3410-16</inkml:trace>
  <inkml:trace contextRef="#ctx0" brushRef="#br0" timeOffset="2701.64">25377 2337 3672 0,'-26'0'5970'0,"5"-3"-1201"16,21 3-4769-16,0-3 6097 16,28 3-4673-16,28 0-720 15,11 0-384-15,5-8-72 16,-6 8-240-16,-18-4-144 16,-8 4 176-16,-40 0-40 15,10 5-104-15,-10 10 200 0,-15 8-120 16,-29 18 216-1,-11 0 153-15,-3 18-217 16,13-6 384-16,2 3-48 16,11-7-72-16,16-19-328 15,14 0-280-15,15-8-344 16,22-13-1777-16,26-13-2960 16,18-25-3937-16,6-9 2825 15,-47 14 5289-15</inkml:trace>
  <inkml:trace contextRef="#ctx0" brushRef="#br0" timeOffset="3016.84">25978 2298 3928 0,'-33'11'3361'0,"1"11"1712"0,-1 18-472 16,-7-6-1272-16,-1 11-953 16,10-1-967-16,14 1-457 15,10-7-656-15,10-13-360 16,13 0-96-16,21-12-248 15,3-11-1057-15,-40-2 1465 16,52-2-2512-16,-1-26-697 16,-11 2 561-16,-3-12 975 15,-10-15 1081-15,-12 0 280 16,-2-13 256-16,-5-2 184 16,-5 28 656-16,-3 30 625 15,0 10-1409-15,-7 11 2952 16,-1 25-2064-16,7 21-231 15,7-18-417-15,12 4-456 16,17-13-1257 0,-8-4-3520-16,12-3-3657 0,-12-16 5234 15,-17-7 2888-15</inkml:trace>
  <inkml:trace contextRef="#ctx0" brushRef="#br0" timeOffset="3205.26">26371 2229 3152 0,'0'0'0'0,"-24"0"4601"0,23 5 8 16,1-1-1768-16,3 2-1417 16,24 6-896-16,24-5-376 15,14-7-584 1,5-9-1480-16,-4-6-2801 16,-18 0-2401-16,-9-14 4162 15,-28 5 2776-15</inkml:trace>
  <inkml:trace contextRef="#ctx0" brushRef="#br0" timeOffset="3365.73">26617 1975 992 0,'0'0'0'0,"-29"4"3032"0,13 7 1873 0,-3 5-1016 15,4 22-1208 1,-3 4-41-16,4 20-311 16,0 9-385-16,4 7-487 15,7-4-745-15,1-9-504 16,15-3-400-16,-13-62 192 15,18 50-1729-15,17-9-2279 0,5-15-3578 16,2-18-1928-16,-2-25 7762 16</inkml:trace>
  <inkml:trace contextRef="#ctx0" brushRef="#br0" timeOffset="3550.08">26979 2148 3232 0,'-21'3'2849'0,"-1"26"-33"0,6 2 2033 0,-16 21-792 16,9 3-1360-16,10-11-1393 16,9-3-1040-16,4-13-360 15,14 2-1128-15,7-11-2897 16,14-14-3729-16,-1-21 145 16,-34 16 7705-16,22-39-1064 15</inkml:trace>
  <inkml:trace contextRef="#ctx0" brushRef="#br0" timeOffset="3689.92">27005 1764 536 0,'-5'0'360'0,"-30"-10"1248"0,19 11 280 15,6 7-1591-15,13 18-586 16,26 16-1151-16,13 1-1248 16,-16-12 2424-16</inkml:trace>
  <inkml:trace contextRef="#ctx0" brushRef="#br0" timeOffset="3955.98">27420 2063 2128 0,'0'0'0'0,"-38"10"3665"0,19 11 1032 0,-10 17-248 16,-3 5-929-16,11 11-1391 16,-2 0-593-16,12 0-464 15,8-15-423-15,6-5-329 16,18-7-208-1,3-6-48-15,-24-21-64 0,32 15-8 16,5-14-280-16,-2-9-128 16,-11-9-241-16,0-12 57 15,-14-13-152-15,-12-5-280 16,-18-11-568-16,-17 4-465 16,-12 15-703-16,5-1-1473 15,-1 21-1337-15,3 5 1666 16,18 10 3552-16,22 4 304 0</inkml:trace>
  <inkml:trace contextRef="#ctx0" brushRef="#br0" timeOffset="4298.85">27544 2130 256 0,'5'0'752'0,"35"16"3641"0,-15 3 808 16,1 6-1144-16,-10 4-761 15,-13 8-943-15,-4 5-521 16,-15 2-311-1,-23-4-249-15,10-2-584 0,4-9-448 16,9-12-136-16,16-17-104 16,-2 7-40-16,5-7-200 15,24-28-64-15,22-16-104 16,16-15 32-16,11-30-248 16,1 3 96-16,-8 16 231 15,-12 33-63-15,-13 25 360 16,-11 12 144-16,-17 12 128 15,-8 29 89-15,-9 14-313 16,-14 2 96-16,-5 9-1145 16,-3-6-3376-16,-14 2-4793 15,-8-14 529 1,-12-23 8081-16</inkml:trace>
  <inkml:trace contextRef="#ctx0" brushRef="#br0" timeOffset="5191.14">21548 1381 5937 0,'-62'-10'2568'0,"10"5"497"0,31 5 1528 16,12-3-1808-16,12 3-1481 15,47-7 72-15,40-2 88 16,51-9-223-16,43 1-41 16,44 7 360-16,29 10-263 15,-257 0-1297-15,283 15 864 0,-11 6-296 16,-13 1 224-16,-31-2-360 15,-32-3-80 1,-47-5 40-16,-51-5-368 16,-37-3-16-16,-48-3 136 15,-7-1 168-15,-19 0-192 16,-41-7-1312-16,-17-6-1544 16,-3 6-3538-16,5 4-8033 15,-6-5 8050-15,51 3 4633 16</inkml:trace>
  <inkml:trace contextRef="#ctx0" brushRef="#br0" timeOffset="6074.22">19550 4958 4200 0,'-29'0'2945'0,"6"6"-1457"0,23-6-1488 15,26 4 5954-15,28 1-3690 16,36 2-327-16,48 0-457 16,34-1-392-1,40-4-16-15,28 0-71 16,6 3-393-16,-3 1 320 15,-23 12-248-15,-19-7-160 16,-23-4 32-16,-44-4-64 16,-34 2-352-16,-42-5 56 15,-20 0-304-15,-35 0 240 16,-22 0-1408-16,-31-4-3401 16,-12 3-4729-16,-6-15-624 15,27-3 7898-15</inkml:trace>
  <inkml:trace contextRef="#ctx0" brushRef="#br0" timeOffset="6721.37">19672 3825 4841 0,'-13'-13'1928'0,"5"11"-96"0,8-6 2209 0,-2 8-1600 16,2 9-1073-16,-3 21-312 16,1 32-48-16,-6 18-159 15,0 13-313-15,0-3 144 16,-1-6-64-16,1-13 96 15,8-71-712-15,-7 59 608 0,1-23-96 16,2-13 1-16,4-14-225 16,7-9 112-1,6-23-72-15,4-22-208 16,4-4-72-16,10-27-104 16,-7 25-16-16,-7-21-288 15,4 3-464-15,3 29-1617 16,-4 19-2216-16,7 15-2993 15,8 14 1265-15,-19 1 4113 16</inkml:trace>
  <inkml:trace contextRef="#ctx0" brushRef="#br0" timeOffset="7081.59">20074 4224 4016 0,'0'0'0'0,"-26"0"3465"0,17-5 392 16,2-1 328-16,7-2-1617 15,7 3-1095-15,18-3-457 16,12-4-232-16,8 1-320 16,7-8-200-16,15-7-32 15,-4-8-224-15,-63 34-8 16,51-37-56-16,-25 10-8 0,-10 3 80 16,-13 5 248-1,-13-1-520-15,-20 1 168 16,-10 9-248-16,-21 7 264 15,0 6 144-15,-2 30 80 16,12 7-120-16,-7 9 368 16,15 12 184-16,19-5-200 15,12-8-167-15,14-6-145 16,14-2-240-16,32-17-433 16,8-18-1663-16,21-8-2505 15,23-24-3929 1,9-27 3361-16,-85 37 3529 0</inkml:trace>
  <inkml:trace contextRef="#ctx0" brushRef="#br0" timeOffset="7481.92">20772 3860 5297 0,'-21'1'2344'0,"-29"19"1233"0,12 3 1104 16,-15 9-1921-16,8 7-879 15,0-1-721 1,21 2-408-16,5-4-504 15,14-6-152-15,5-1-24 16,13-8-104-16,12-11-152 16,-25-10 184-16,40 6-72 0,-6-3-120 15,1-13-48-15,-9-4 192 16,8-23-72-16,-7 0 256 16,-1-1-112-16,9 14-144 15,-8 14 144 1,-1 10 216-16,1 30-272 0,-17 21 240 15,7 14 280 1,-17 5 113-16,-9 2 7 16,-22 7-72-16,-9-13 96 15,-9-14-96-15,12-8-344 16,-19-13 88-16,11-23-216 16,14-13-272-16,14-28-1208 15,13-26-1609 1,16-14-2152-16,24-6-3177 0,22 7 2177 15,-29 35 4145-15</inkml:trace>
  <inkml:trace contextRef="#ctx0" brushRef="#br0" timeOffset="7814.75">21150 3924 5529 0,'0'0'0'0,"-14"12"4433"0,6 10 664 0,-5 7-944 0,-3 0-1689 16,2 13-735-16,4 0-657 15,4-2-496-15,4-5-152 16,5 5-304-16,10-15 0 16,6-5-112-1,-19-20-8-15,37 17-240 0,-10-16 304 16,10-11-160-16,-3-20-152 16,-5-10 112-16,-3-5-392 15,-7-18 344-15,-8-1 80 16,-8 6 264-16,-4 26-240 15,-6 10 160-15,-6 24-272 16,4 26 48-16,-1 18 200 16,8 10-128-1,2-12 80-15,13 1-72 16,16-7-416-16,-3-13-2265 16,11-10-2528-16,11-19-2753 15,-3-25 2497-15,-23 4 3585 0</inkml:trace>
  <inkml:trace contextRef="#ctx0" brushRef="#br0" timeOffset="8013.42">21721 3482 4616 0,'-1'0'1273'0,"-10"0"2400"0,7 6 775 16,-4 29-1319-16,-5 38-800 15,2 11-737-15,0 8-720 16,6-7-704-16,5 2-384 15,10-5-1208-15,7-9-2681 16,20-23-2232-16,-37-50 6337 16,39 21-6898-16,-10-16 3786 0</inkml:trace>
  <inkml:trace contextRef="#ctx0" brushRef="#br0" timeOffset="8362.12">22103 3797 4056 0,'0'0'0'0,"-45"0"3833"0,24 9 232 0,-14 17-840 0,-3 7-1329 16,-7 6-392-16,21 15-511 16,-4-8-545-16,12-16-48 15,11-1-376-15,5-6-104 16,18-7 120-16,9-11-184 16,-27-5 144-16,39-3-24 15,9-15-168-15,-19-17-16 16,-7-3-56-16,-1 3 128 15,3-9-168-15,-11-4 456 16,-6 8-96-16,-4 19-32 16,0 14 0-16,-3 12-104 15,3 24 160-15,0 23 184 16,12-1-264-16,1-5-24 16,11-9-64-16,15-8-841 15,-2-2-2623-15,-3-14-2490 16,0-11-663-16,-16-11 4401 15</inkml:trace>
  <inkml:trace contextRef="#ctx0" brushRef="#br0" timeOffset="8587.08">22445 3742 2840 0,'0'0'0'0,"-13"1"4033"0,2 12-1072 0,4 8 879 0,-7 20-751 16,4 6-504-1,-4 12-761-15,4-1-728 16,-6-8-680-16,7-11-16 16,0-11-280-16,6-8-264 15,3-20 144-15,0 5-120 0,0-4-16 16,16-7-536-16,-3-21-1160 16,21-14-2169-16,0-12-3865 15,-9-21 1401-15,-10 54 4505 16</inkml:trace>
  <inkml:trace contextRef="#ctx0" brushRef="#br0" timeOffset="8785.84">22745 3704 5713 0,'0'0'0'0,"-16"13"3216"0,9 8 2114 0,-4 3-785 15,-2 15-1521-15,-1 7-1103 16,1-2-601-16,0 9-896 15,7-10-488-15,-1-4-272 16,7 2-1833-16,7-16-4344 16,-7-25 6513-16,17 19-10666 15,3-16 4929-15</inkml:trace>
  <inkml:trace contextRef="#ctx0" brushRef="#br0" timeOffset="8919.79">22724 3561 4064 0,'-2'0'1793'0,"-3"-3"-2057"0,38-3 408 0,18 6-376 0,15 0-2361 16,-5 5-311-16</inkml:trace>
  <inkml:trace contextRef="#ctx0" brushRef="#br0" timeOffset="9223.33">23263 3728 3776 0,'0'0'0'0,"-13"-15"2697"0,11 5 888 0,6 0-209 16,8 6-1359-16,16 4-873 15,-11 0-736-15,27 10 464 16,-19 4-608-16,-10-2-80 15,-15 8-24-15,-7 7 73 16,7-27-233-16,-30 38 184 16,1 1 192-16,-18 1 80 0,3 2 632 15,0 12 208 1,7-7 129-16,12-8-729 16,15-15-232-16,8-3-680 15,17-10 48-15,7-3-616 16,26-11-3417-16,20-12-3129 15,-14-7 65-15,23-30 2536 16</inkml:trace>
  <inkml:trace contextRef="#ctx0" brushRef="#br0" timeOffset="9569.34">23635 3700 4096 0,'-5'0'1297'0,"-32"4"2495"0,13 10 657 0,-2 16-1008 16,-2 8-744-16,-11 8-1009 15,15 3-360-15,13-6-872 16,11-3-239-16,8-6-145 16,16 0-281-16,16-10-623 15,-40-24 832-15,29 11-1728 0,9-7-873 16,2-17-215-16,-11-13 719 16,-3-2 849-16,-16-12 1096 15,-4-5 144 1,-6-13 208-16,0 3 168 15,-5 15 80-15,4 28 512 16,-1 12-23-16,0 14-1 16,2 25-256-16,0 3-224 15,29-11-488-15,8 8-152 16,2-14-480-16,1-1-2793 16,-3-13-3144-16,8-8 2384 15,-41-7 2553-15</inkml:trace>
  <inkml:trace contextRef="#ctx0" brushRef="#br0" timeOffset="9750.67">23973 3620 4608 0,'0'0'0'0,"-17"-4"4065"0,13 4-176 0,8 3-1512 16,23 4-953-16,13 4-1056 15,0-7-256 1,31 1-96-16,-26-2-704 0,1-3-3161 15,-19-4-2464 1,-4-5 2048-16,-18 5 2529 0</inkml:trace>
  <inkml:trace contextRef="#ctx0" brushRef="#br0" timeOffset="9911.89">24224 3482 3096 0,'-8'5'1625'0,"-8"15"1559"0,7 12 785 0,-10 2-320 16,3 29-705-16,-3 4-799 15,8-4-577-15,8 2-976 16,3-1-440 0,14-4-144-16,13-8-1664 15,-1-11-2193-15,-26-41 3849 0,48 24-6929 16,-1-19-497-16,-1-16 4362 16</inkml:trace>
  <inkml:trace contextRef="#ctx0" brushRef="#br0" timeOffset="10102.61">24532 3626 3472 0,'0'0'0'0,"-13"3"4513"0,8 12 376 0,2 21-688 15,-1 12-1056-15,4 6-1305 16,0-14-1024-16,4 0-287 16,5 17-313-16,3-32-344 15,-3 3-1017-15,4-8-2824 16,-13-20 3969-16,10 12-7537 0,-2-9-793 15,-5-9 5826-15</inkml:trace>
  <inkml:trace contextRef="#ctx0" brushRef="#br0" timeOffset="10225.92">24447 3258 3872 0,'-10'0'897'0,"-5"10"-1234"16,15 19 321-16,10 1-280 15,21 9-1248-15,20 0-1024 16</inkml:trace>
  <inkml:trace contextRef="#ctx0" brushRef="#br0" timeOffset="10524.06">24791 3557 3144 0,'-3'1'768'0,"-21"37"1449"0,6 5 1464 0,-1 4 159 15,-2-3-719-15,13 13-1064 16,8-13-881-16,7 0-304 16,10-5-344-16,9-9-192 15,3-6-312-15,6-9-72 16,-35-15 48-16,40 7-256 0,-14-7 464 16,-2-18-336-16,-5-13 32 15,-12-1-168 1,-7-7-176-16,-10-4-456 15,-22-10-625-15,5 2-655 16,-10 7-401-16,-2 4-415 16,2 22-1513-16,17 16 312 15,13 2 2321-15</inkml:trace>
  <inkml:trace contextRef="#ctx0" brushRef="#br0" timeOffset="10831.13">25030 3645 3808 0,'-1'0'1241'0,"-2"9"2983"0,3 11 746 16,6 4-666-16,-11 11-1191 16,-11 6-896-16,3-3-1041 15,4-8-624-15,1 2-416 16,6-3-104-16,7-11-128 16,6 0-352-16,-11-18 448 15,27 5-864-15,-3-8-16 16,18-22-73-16,14-14 433 15,2-8 64-15,-11-6 424 16,10-4-16-16,1 12 48 16,-21 29 32-16,-13 16 112 15,-8 5 168-15,-10 35 144 16,-2 15 80-16,-4 11-352 16,-4 4-224-16,0 2-1440 15,0-2-5713-15,4-8-4386 16,-1-44 8739-1</inkml:trace>
  <inkml:trace contextRef="#ctx0" brushRef="#br0" timeOffset="13449.87">29554 2180 5225 0,'0'0'0'0,"-15"-4"2288"0,-73-15 25 0,62 17 271 15,13-7 401-15,-1 0-657 16,8 9-791-16,6 0-1537 16,11 0 720-16,21 14-280 15,30 20 144-15,4 25 360 16,5 14 400-1,-5 6-127-15,-2-6-145 16,1-4-272-16,-12-5-160 16,-8-21-184-16,-5-13-184 15,-14-2-56-15,-13-17 65 16,-10-6-169-16,2-5 176 16,-5 0-288-16,-5-11 480 15,-3-17-424-15,-5-11-208 16,2-6 56-16,-2-18-80 15,7 0 200 1,-2 14-168-16,3 14 40 16,-8 5-32-16,8 26 216 15,-1 0-88-15,1 8-160 16,2 1 208-16,1 6 0 16,1 3-8-16,1 0 64 15,0 0-176-15,3-3-32 16,0 2 104-16,0-6 40 15,0-1-136-15,4-3-129 16,-7 1-367-16,8-4-552 16,-2 0-256-1,-2 0-617-15,-1 0-935 16,0-7-1753-16,-3 4-2849 16,0-7 985-16,-2-3 5913 15,1 11 328-15</inkml:trace>
  <inkml:trace contextRef="#ctx0" brushRef="#br0" timeOffset="14551.8">30283 3909 6441 0,'-70'0'4729'0,"59"7"-2921"0,7 1 1049 16,9 12-521-16,11 37-23 16,21 9-441-16,29 12-647 15,8 7-201-15,9-8 168 16,-1-5-272-1,-13-7-368-15,0-5 8 16,-24-13-79-16,-7-15-105 16,-12-9-120-16,-12-8-136 15,-4-14 160-15,-10-1-280 16,0-16 208-16,-8-23-256 16,-7-36-56-16,-5-15 32 15,0-18-264-15,-4-26 184 16,0-14-176-16,3-4 232 15,4 20 200 1,7 53 24-16,7-10-224 16,1 55 280-16,2 7-160 15,4 11 88-15,5 8 120 16,10 8-88-16,18 3-136 16,21 12 176-16,29 10-32 15,30 1 72-15,19-4-24 16,8 3 304-1,12-20-384-15,12 0 40 16,-6-10 104-16,-14-9-56 16,-23-10-184-16,-27-3-472 15,-50 10-760-15,-22 6-2105 16,-23 0-2552-16,-29 3-6194 16,-36 2 4802-16,23 3 6121 15</inkml:trace>
  <inkml:trace contextRef="#ctx0" brushRef="#br0" timeOffset="15386.13">31079 3929 1648 0,'-5'-10'1960'0,"5"2"737"0,0 6 560 16,3-3-353-1,-3 5-687-15,4-1-313 16,-4 1-1904-16,0 1 3321 15,3 19-1233-15,-3 18-952 16,0 22 273-16,0-60-1409 16,-2 83 1560-16,-4 10-192 0,-4 3-215 15,-3-3-273-15,-1-3-472 16,-2-14-64-16,9-16-64 16,-4-14-208-16,6-21-176 15,2 0-136 1,3-16-440-16,0-4-592 15,0-5-577-15,3-8-863 16,1-8-1513-16,2-21-3313 16,4-29-1344-16,-4-11 5786 15</inkml:trace>
  <inkml:trace contextRef="#ctx0" brushRef="#br0" timeOffset="15690.28">31283 3866 5857 0,'0'0'0'0,"-7"-14"3561"0,7 4-657 0,3 8 681 16,-3 2-1297-16,4 15-159 16,-1 36-753-16,0 26 216 15,-5 25 25-15,-4 1-225 16,-10 0-120-1,3-8-271-15,13-95-1001 0,-11 80 680 0,1-4-304 16,5-26-304 0,4-10-32-16,1-10-224 15,3-13-352-15,7-6-1489 16,-1-5-1247-16,6-6-2042 16,-1-12-2999-16,4-8 599 15,9-28 5338-15</inkml:trace>
  <inkml:trace contextRef="#ctx0" brushRef="#br0" timeOffset="16926.74">32474 3850 1608 0,'-1'-8'912'0,"-7"2"152"0,8 2 1025 15,0 2 47-15,0 2-2136 16,5 0 3657-16,1 17-1905 16,0 18 385-16,-6 8-145 15,0 19-111-15,0-6-121 16,-3-10-616-16,3-46-1144 15,-8 75 1553-15,-5-15-729 0,-6-1-392 16,1-11-280 0,7-4-144-16,2-9-112 15,2-7-1288-15,2-13-881 16,4-4-3080-16,9-4-2601 16,5-9 1665-16,-1-13 4561 15</inkml:trace>
  <inkml:trace contextRef="#ctx0" brushRef="#br0" timeOffset="17165.73">32720 3806 2944 0,'-2'0'1240'0,"-3"-6"2313"0,5 6-3553 0,0 0 0 16,0 27 9586-16,7 16-6985 15,-4 21-753-15,-3 9-336 16,-3 2-559-16,-2-9-337 15,3-5-456-15,-2-10-224 16,4-51 64-16,-2 42-672 0,0-13-2177 16,-4-9-2752-16,-5-9-3553 15,-7-8 3641 1,2-7 4361-16</inkml:trace>
  <inkml:trace contextRef="#ctx0" brushRef="#br0" timeOffset="17542.91">32032 3468 1344 0,'-12'-4'136'0,"1"1"904"0,5 0 1145 16,1-1 135-16,3 4 217 16,2-1-417-16,4 1-208 15,7 0 225-15,16 0-105 16,20 1-319-16,14 3-73 16,16-4-352-1,-77 0-1288-15,101-9 784 0,12-9-111 16,14 5-49-16,-2 0-240 15,-11 3 24-15,-16 0-592 16,-24 2 352-16,-24 2-200 16,-25 6-632-16,-14 0-1473 15,-11 4-2304-15,-9 6-3888 16,-22 15 647-16,2-2 5714 16</inkml:trace>
  <inkml:trace contextRef="#ctx0" brushRef="#br0" timeOffset="19548.91">31438 4100 3256 0,'-1'0'1304'0,"-12"-10"1105"0,11-3-449 0,9-1 1777 15,2-1-1032-15,9 5-841 16,17 4-600 0,7 2-95-16,1 4-201 15,5 9-184-15,-9 17-256 16,-17 13-32-16,-22-39-496 16,15 39 536-16,-15 19-47 0,-5 3 183 15,-18 1-96-15,-9-5-200 16,2-2 128-16,-7-11 128 15,8-3-32-15,7-18-456 16,10-8 184 0,9-11-320-16,10-8-160 15,23-29-72-15,21-20 128 16,18-16-96-16,8-12-384 16,-9-5-168-16,-11 0 160 15,-15 13 256-15,-24 10 392 16,1 35-104-16,-21 13 184 15,-10 12 160-15,-9 4-8 16,-15 23 256-16,-4 22 8 16,-1-2-216-1,2 18 264-15,12-28-240 16,3 28 265-16,16-24-433 16,8-12-24-16,6-3-160 15,25 6 40-15,1-14-112 16,11 1-104-16,12-6 56 15,-2-5-201-15,-12-7-471 16,-2-8-1120-16,-10 0-1529 16,-13-4-3200-16,3 1-3361 15,-9-8 5929 1,-7 5 2761-16</inkml:trace>
  <inkml:trace contextRef="#ctx0" brushRef="#br0" timeOffset="21626.6">31605 4051 1616 0,'-14'-25'2136'0,"7"-4"1609"15,7 15-928-15,-5-6 727 16,-1 5-191-16,6 1-1088 16,0 5-201-16,0 5-472 15,3 2-207-15,-3 2-1385 16,7 15 2424-16,-7 29-1432 16,-2 15-199-16,-1 8-65 15,1 7 120-15,2-4-416 16,10-9-80-1,7-13-152-15,-4 6 72 16,11-14-168-16,-6-12-112 16,9-5 40-16,10-12 32 15,-14-5 144-15,1-8-216 16,-4-11 128-16,8-13-176 16,-14-27 88-16,5-5 16 15,-1-13-8-15,-5-10-176 16,-3-4 128-1,-4 13 8 1,8 18-40-16,-7 33 216 0,-4 17-360 16,-3 8 240-16,0 24-104 15,0 17 272-15,0 8-16 16,6-8-72-16,9 10 96 16,-6-11-215-1,4 4-17-15,2-7 0 0,-2 2 0 16,4-13 0-16,20-7 0 15,-10-3 0-15,10-14 0 16,-1-6 0 0,7-28 0-16,2-1 0 15,6-31 0-15,-1-5 0 16,-13-12 0-16,-12-12 0 16,-5-10-105-16,-3 16-399 15,-10 26-176 1,-7 40-616-16,-4 13-817 0,-8 8-1575 15,-3 16-1961-15,6 19-3257 16,9 0 1144-16,3-4 6810 16,0-30-152-16</inkml:trace>
  <inkml:trace contextRef="#ctx0" brushRef="#br0" timeOffset="23726.71">30375 4980 2040 0,'0'0'0'0,"-21"2"3041"0,8-1-1329 15,12 3 792-15,4-4 241 16,13 0-352-16,25 6-313 16,20-5-328-16,32-1-15 15,34 1-457 1,30-3-320-16,34-9-320 16,-191 11-640-16,206-10 496 0,2-4-95 15,7 1 223-15,-8 7-80 16,-8-4-200-16,-20 0-32 15,-34-4 8-15,-38 10-192 16,-27 2 224-16,-33-2 16 16,-29 4-56-16,-14 0-136 15,-5 0 280-15,-30 0-312 16,-15 9-24-16,-31 0-120 16,-27 2-104-1,-31 3 32-15,-37-2-8 16,-20 8 120-16,-14 3-88 15,-15 1-104-15,13-5 216 16,20 1-8-16,31-13-64 16,43-4 80-16,32-3-80 15,39-8 256-15,17 6-63 16,23-2-434-16,32-1 289 16,28-10-144-1,41 1 160-15,47-15-40 16,31 12 24-16,10 0 32 15,16 6 1-15,-3 1 151 16,-2 5-104-16,15-5-16 16,-19 10-120-16,-20-3-8 15,-18 1 32-15,-28-6-72 16,-32 8 200-16,-26-2-56 16,-32 2-32-16,-21 0 112 15,-16 0-160 1,-16 1 528-16,-34 3-592 15,-14-3 104-15,-21 3-256 16,-11-2 152-16,1 3-80 16,32-2 344-16,10 2-224 15,5-5-192-15,37 0 8 16,5 0-296-16,9 0-193 16,16 0-223-16,32-10-896 15,18-5-2841-15,28-4-5289 16,23-16 1016-16,-48 11 7682 15</inkml:trace>
  <inkml:trace contextRef="#ctx0" brushRef="#br0" timeOffset="25783.55">32949 3679 2056 0,'-37'-25'1880'0,"29"7"713"0,2 3 352 16,-2 1 143-16,0 0-175 16,5-3-761-16,1 12-775 15,10-6-425-15,11 0-424 16,21-5 32-16,5 6-288 16,3 10-136-1,-3 0 8-15,-3 9-56 16,-5 7-120-16,-23 4 272 15,-10 5 112-15,-8 12 0 16,-33 7 104-16,-6 5 169 16,-3-5-25-16,1 0 128 15,8-4 64-15,14-9-120 16,7-9-88-16,8-5-272 16,8-7 120-1,15-2-224-15,4-3 225 16,18-5 103-16,0 0-304 15,6 0-160-15,16-10 248 16,-4 0-352-16,-1-3-120 16,-10 5-928-16,-9 4-1553 15,-19 8-3424-15,-5 24-5834 16,-14 28 5458-16,-3-51 5121 16</inkml:trace>
  <inkml:trace contextRef="#ctx0" brushRef="#br0" timeOffset="27090.36">31186 5924 1688 0,'-11'0'504'0,"-3"0"520"0,12 0 1865 16,2 0 231-1,7 0-127-15,18 0-568 16,23-2-281-16,13 2-199 16,21-4-313-16,18-4-448 15,4-2-504-15,-10 4-392 16,-94 6-288-16,79-10-24 0,-24 10-64 16,-28-4-888-1,-21 7-2145-15,-14 3-2520 0,-35 14-3049 16,-24 1 4722-1</inkml:trace>
  <inkml:trace contextRef="#ctx0" brushRef="#br0" timeOffset="27531.28">31318 5929 5689 0,'0'0'0'0,"-11"0"2800"0,12 0-999 0,19 0 2896 15,15 0-1281-15,5 6-623 16,11 3-1097-16,12 6-527 15,-1 2-185 1,-4 4-520-16,-13 13-280 16,-2 9 48-16,-43-43-232 15,45 42 96-15,-17 14-32 0,-17-1 56 16,-11-1-88-16,-8 5 128 16,-24 5-24-16,-15 1 104 15,-7 2-112 1,-20-2 40-16,-13 7 64 0,9-23 336 15,10-1-143-15,33-11-113 16,14-19-224-16,15-7 88 16,6-6-80-1,8-2-24-15,30-3 248 16,15 0-144-16,19-6 8 16,20-7-16-16,6 0 200 15,-5 1-144-15,0-3-160 16,-12 0-144-16,-28 1-144 15,-14 4-904-15,-25 6-1321 16,-7 2-2640-16,-1-6-5537 16,9-3 1328-1,-3-17 7658-15</inkml:trace>
  <inkml:trace contextRef="#ctx0" brushRef="#br0" timeOffset="27955.18">32381 6231 10394 0,'0'0'0'0,"-40"-19"4145"0,29 5-441 0,1 5-71 0,-1 7-1240 15,3 2-849 1,0 5-1200-16,2 24-32 16,-1 13 40-16,-2 16 8 15,9-1-32-15,3-23-272 16,-3-34-56-16,32 61-64 0,-6-19 200 15,9-17-256-15,5-4 136 16,0-11-144-16,2-7 152 16,-7-15-64-1,-3-29-136-15,-8 2-48 0,-9 13 272 16,-12-22-176-16,-3-14 64 16,-7 7-112-1,-4 21 32-15,2 13 248 16,-3 17-216-16,6 5 24 15,4 19 184-15,1 13-16 16,6 6 88-16,14-18-64 16,16 1 48-16,-6-7 24 15,13-7-104-15,-2-6-88 16,-2-2-232-16,2-7-1128 16,-17-4-2337-1,12 0-4064-15,-28 1-2506 16,-4 5 7715-16,-3 1 1280 0</inkml:trace>
  <inkml:trace contextRef="#ctx0" brushRef="#br0" timeOffset="28150.9">32932 6488 4793 0,'0'0'0'0,"-5"27"2360"0,5-1 2369 0,6 3-16 15,-6 10-896-15,-5 0-1649 16,-9 6-1023-16,-5-6-585 15,-15-1-200-15,3-9-152 16,-1-8-216-16,8-11-872 16,24-10 880-16,-22-3-3097 0,12-23-4113 15,7-19-2840-15,3-33 6450 16</inkml:trace>
  <inkml:trace contextRef="#ctx0" brushRef="#br0" timeOffset="28319.16">32838 6150 7865 0,'-12'-11'3577'0,"0"3"496"0,9 8-208 16,-6-2-1705-16,5 2-1584 15,8 0-800-15,5 0-1512 16,6 0-4001-16,9 5-4466 16,-7-5 5995-16</inkml:trace>
  <inkml:trace contextRef="#ctx0" brushRef="#br0" timeOffset="28698.15">33009 5622 4865 0,'-2'-2'1072'0,"0"-13"512"0,22 1 2257 0,8 8-976 0,0 2-449 16,5 5-992 0,7 12-663-16,-6 7-505 15,-18 9 48-15,-9 15-72 16,-11 5-88-16,-24 4 72 16,28-53-216-16,-41 49 616 0,-8-9 456 15,4 1 248-15,6-18-39 16,22-2-65-16,10-14-464 15,7-7-752-15,13 0 768 16,27-4-368-16,3-3-352 16,20-6 144-1,-2-4-296-15,-3 9-248 16,-7-5-1192-16,-12 7-2001 16,-27 6-3824-16,-12 2-3810 15,-25 8 7635-15</inkml:trace>
  <inkml:trace contextRef="#ctx0" brushRef="#br0" timeOffset="29556.38">31191 7378 2256 0,'-29'-10'1656'0,"-30"-28"-567"15,14-19 1015-15,7-13 16 16,10-19-999-16,7-33-409 16,20-26-432-16,28-27-64 15,21-22 304-15,29-3 232 16,37-15-520-16,29 13 272 16,-143 202-504-16,152-156 1225 15,12 27-425-15,28 22-232 16,30 28-136-16,-7 40-64 15,-18 27-216-15,-17 23 16 16,-25 45-56-16,-22 24-48 16,-6 26 48-16,-24 16-104 15,-26 0 120-15,-29 12 144 16,-32 11 136-16,-18 2 25 16,-22-35-257-16,-37 66 264 15,-19-41-144-15,-23-9 256 16,13-45 136-1,-91 45 520-15,48-58-632 16,-63 11 72-16,-2-21-207 16,7-20-305-16,19-23-200 15,21-12-304-15,33-18-1361 16,25-7-1544-16,22-4-2488 16,24 14-2168-16,23 9 4264 15,18 1 2489-15</inkml:trace>
  <inkml:trace contextRef="#ctx0" brushRef="#br0" timeOffset="32781.58">29279 4205 2776 0,'0'0'0'0,"-27"-27"2393"0,21 14-1577 0,6-2 1176 16,6 0 201-16,5 12-353 15,5-4-344-15,12 7-295 16,26 0-241-16,13 4 32 16,22-1 120-16,0 5-264 15,-89-8-848-15,92 5 665 16,6 0-289-16,-13-5-120 15,-8 3-192-15,-32-2-104 16,-18-1-224-16,-13 0-1161 16,-2-4-3616-16,-9-7-3889 15,-5-13 4658-15</inkml:trace>
  <inkml:trace contextRef="#ctx0" brushRef="#br0" timeOffset="33040.03">29724 3934 6217 0,'-10'-4'2584'0,"0"2"-2464"0,44 2 1617 16,6 0 559-16,13 3 193 15,18 10-473-15,22 10-1040 16,13-3-559-16,-12 16-313 16,-28 4 40-16,-29 4 8 15,-34 8 160 1,-3-52-312-16,-35 65 536 0,-41-1 448 15,-15 13 216-15,-21-3-136 16,-4 4-527-16,22-17-529 16,26-17-304-16,34-12-2289 15,9-8-4729-15,22-13-2824 16,6-7 6586-16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2:53:10.3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 0 720,'-52'55'931,"50"-54"-693,-12 26 12547,21-17-14121,70 86 1644,242 179 298,342 376-159,488 668 303,17-3 275,-191-268-757,-781-856-93,-120-128-66,216 242 157,-77-118 74,129 127-88,-266-240-140,-14-9-13,3-4 0,3-2 0,2-3 0,3-4 0,40 22-99,91 56-565,-118-72-3963,-61-42 2307,-8 3-714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2:53:12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1033 116 1608,'59'-85'1189,"-59"84"-1051,0 0 0,1 0 0,-1 1 0,0-1 0,0 0 0,1 0 0,-1 0 0,0 0 0,0 0 0,0 0 0,0 0 0,0 1 1,0-1-1,0 0 0,0 0 0,-1 0 0,1 0 0,0 0 0,0 0 0,-1 1 0,1-1 0,-1 0 0,1 0 0,-1 0 0,1 1 0,-1-1 1,1 0-1,-1 1 0,1-1 0,-1 0 0,0 1 0,1-1 0,-1 1 0,0-1 0,0 1 0,0-1 0,1 1 0,-1 0 0,0-1 0,0 1 1,0 0-1,0 0 0,0 0 0,1-1 0,-1 1 0,0 0 0,0 0 0,0 0 0,0 1 0,0-1 0,0 0 0,0 0 0,1 0 0,-1 1 1,-1-1-139,-13 0 546,-95 30 737,97-25-1158,2 0 1,-1 1-1,1 1 0,-1 0 1,2 1-1,-1 0 0,1 0 1,1 1-1,-1 0 0,1 1 1,-2 3-126,-4 4 115,-21 27 92,3 1 0,2 2 0,2 1 1,1 1-1,-13 38-207,16-35 81,-67 139 301,9 5-1,-53 188-381,63-116 97,13 3-1,11 2 1,12 2-1,12 1 1,11 130-97,10-280 12,6 1 0,6-1 0,5 0 0,5-1 0,6 0 0,5-2 0,6-1 0,5-2 0,17 27-12,-27-88-33,3-1 0,2-1 0,2-2 0,3-2 0,2-2 0,3-1 0,1-2 0,35 25 33,-12-11-37,25 25 7,5-4 1,3-4-1,3-4 1,11-1 29,62 34 42,-133-75 4,2-3 0,2-1 0,0-2 0,1-3 0,2-2 0,0-2 0,2-2 0,0-3 0,0-2-1,29 1-45,70-12-21,1-6-1,-1-8 1,92-21 21,35-1 51,455-68 443,-5-57 190,-412 103-653,-171 34-1,-1-6 1,135-46-31,137-69-1866,-320 131-2475,-46 13 1122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2:53:21.7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826 200 616,'1'-24'5525,"-1"-17"-233,-1 39-5206,1 1 0,-1-1 0,1 0 0,-1 1 0,0-1 0,0 1 0,1-1-1,-1 1 1,0-1 0,0 1 0,-1 0 0,1 0 0,0-1 0,0 1 0,-1 0 0,1 0-1,0 0 1,-1 0 0,1 1 0,-1-1 0,0 0 0,1 0 0,-1 1 0,1-1 0,-1 1 0,0 0-1,1-1 1,-1 1 0,0 0 0,0 0 0,1 0 0,-1 0 0,0 0 0,-1 1-86,-28 7 261,18-2-194,1 0 1,0 1-1,0 0 1,1 0-1,0 1 0,0 1 1,1 0-1,0 1 0,1-1 1,-5 8-68,-60 86 284,5 4 0,4 2 0,6 4 0,2 6-284,-124 370 332,150-388-338,5 2-1,5 0 1,4 2 0,4 0-1,5 0 1,5 1 0,9 82 6,23 419-77,11-270-3,-35-328 52,0 0 1,1-1 0,-1 1 0,2-1 0,-1 0-1,1-1 1,0 1 0,1-2 0,-1 1 0,2-1 0,-1 0-1,0 0 1,1-1 0,0 0 0,1-1 0,-1 0 0,1 0-1,-1-1 1,1 0 0,0-1 0,0 0 0,0-1-1,1 0 1,-1 0 0,0-1 0,0-1 0,0 1 0,1-2-1,-1 1 1,1-2 27,26 4-3,-15-2 4,0 0 0,0-2 0,0 0 0,-1-2 1,1 0-1,-1-1 0,0-2 0,11-5-1,169-14 39,203-5-51,-66 48 125,-282-4-110,-1 4 0,-1 1 0,-1 3 0,40 21-3,-53-18 163,-2 2 0,-1 2 0,-1 1 0,-2 2 0,15 16-163,3 2 145,-22-14-79,-2 2-1,-2 1 0,-1 1 0,-1 1 1,-3 1-1,-1 1 0,-2 1 0,-2 0 1,-2 2-1,-2-1 0,-1 2 0,-3-1 1,-1 1-1,-3 1 0,-1 15-65,-1-56 19,-1 1-1,0 0 1,0 0-1,-1 0 0,1-1 1,-1 1-1,0 0 1,-1 0-1,0 0 1,0 0-1,0-1 1,-1 1-1,1 0 1,-1-1-1,-1 1 1,1-1-1,-1 0 0,0 0 1,0 0-1,0 0 1,-1 0-1,1-1 1,-1 1-1,-1-1 1,1 0-1,0-1 1,-1 1-1,0-1 1,0 1-1,0-1 0,0-1 1,-2 1-19,-31 12-17,0-1 1,0-3-1,-1-1 1,-1-1-1,1-3 1,-1-1-1,-1-2 1,1-2-1,0-1 1,-14-4 16,44 5-31,0-2 0,0 1 0,1-1-1,-1-1 1,0 0 0,1 0 0,-1-1 0,1 0 0,0 0 0,0-1 0,0-1 0,0 1 0,1-2 0,0 1 0,0-1 0,0 0 0,0 0 0,1-1 0,0 0 0,1-1 0,0 1 0,0-1 0,0-1 31,-15-33-53,2-2 0,2 0 0,1 0 0,3-2 0,-1-10 53,-48-240 98,48 260-9,-36-33 212,12 51-257,0 3 1,-1 0-1,-1 3 1,0 1-1,-1 2 1,0 2-1,0 2 0,-1 1 1,-4 2-45,-32-1 117,-1 4 0,0 2 0,-62 13-117,137-15 2,-14-2-3,1 1-1,0 1 0,-1 0 1,1 1-1,0 1 0,0 1 1,0 1-1,1 0 0,-1 1 1,1 1-1,1 0 0,-1 1 0,1 1 1,1 0-1,-1 1 0,1 0 1,1 2-1,0-1 0,1 2 1,0 0-1,1 0 0,1 1 1,0 0-1,0 1 0,2 0 1,0 0-1,0 1 2,-1 11 2,1 1 0,1 0 1,1 0-1,2 1 0,1-1 0,1 1 1,1 0-1,2 0 0,1 0 0,1-1 0,1 1 1,2-1-1,1 0 0,1 0 0,1-1 1,2 0-1,0-1 0,2 0 0,1-1 0,1 0 1,5 5-3,277 311-200,-256-309 197,1-2 1,1-2 0,2-1-1,0-3 1,2-2 0,0-2-1,2-2 1,16 3 2,-14-6 2,0-2-1,1-2 1,0-3 0,1-2 0,-1-2 0,22-2-2,35 20 88,-108-21-76,-1-1-3,0 0-1,0 0 0,46-1 57,0-17 37,37-13-78,20-20-30,-88 43 23,22-34 144,-35 32-46,-10-11 2728,7 21-2838,1 0-12,0 0-7,0 0-4,0 0-4,0 0 0,0 0 12,0 0 0,0 0 0,0 0 14,0 0 1,0 0-10,0 0-3,0 0-2,0 0-3,0 0 4,0 0-1,0 0-3,0 0 4,0 0 1,0 0 0,0 0 0,57 2-282,-47-2 280,0-1 1,-1-1-1,1 0 0,0 0 1,-1-1-1,1 0 0,-1 0 0,0-1 1,0-1-1,-1 1 0,1-1 1,-1-1-1,0 0 0,3-2 10,61-140 8,20-9-89,-38 95 164,-42 22 37,-19 26 91,-5 52-152,-33 109-160,52 32-59,-3-168 149,-1 0 0,1 0 0,1 0-1,0-1 1,0 1 0,1-1 0,1-1 0,0 1 0,0-1 0,0 0 0,1-1 0,1 0-1,-1 0 1,1-1 0,10 7 11,36 22-76,26 1 30,80 18-75,161-72 64,-243 0 74,-67-8 41,-13 25-45,1 1 0,0-1-1,-1 1 1,1-1 0,0 1 0,-1 0 0,1-1 0,0 1 0,0-1 0,0 1-1,0-1 1,0 1 0,0 0 0,0-1 0,0 1 0,0-1 0,0 1-1,0 0 1,0-1 0,0 1 0,0-1 0,0 1 0,1 0 0,-1-1 0,0 1-1,0-1 1,1 1 0,-1-1 0,0 1 0,1-1 0,-1 1 0,0-1 0,1 0-1,-1 1 1,1-1 0,-1 1 0,1-1 0,-1 0 0,1 1 0,-1-1-1,1 0 1,-1 0 0,1 1 0,0-1 0,-1 0 0,1 0 0,-1 0 0,1 0-1,0 0 1,-1 0 0,1 0 0,-1 0 0,1 0 0,0 0 0,-1 0 0,1 0-1,-1 0 1,1-1 0,-1 1 0,1 0 0,-1 0 0,1-1 0,0 1 0,-1 0-1,1-1 1,-1 1 0,0 0 0,1-1 0,-1 1 0,1-1-13,-1 11-96,-7 171-116,85-145-24,-62-30 229,1-2 0,0 0 0,-1-1 0,1 0 0,0-1 0,1-1 0,-1-1 0,0-1 0,0 0 0,0-1 0,0-1 0,0-1 0,-1 0 0,1-1 0,-1 0 0,2-3 7,6 1-9,136-30-50,-118 28 57,-1-2-1,0-2 0,0-1 0,-1-2 1,-1-2-1,-1-2 0,-1-1 1,0-2-1,-2-2 0,23-20 3,22-50-13,-47 40 99,10 21-20,-37 29-52,-1 0-1,0-1 1,0 0-1,-1 0 1,0-1-1,0 1 1,0-1 0,-1 0-1,0 0 1,0 0-1,-1 0 1,1 0-1,-2-1 1,1 1-1,-1-2-13,19-52 27,18-7 77,-37 66-88,0-1 0,0 0 0,0 0-1,-1 0 1,1 1 0,-1-1 0,1 0 0,-1 0 0,0 0 0,0 0 0,0 0 0,-1 0 0,1 0 0,-1 0 0,0 0 0,1 0 0,-1 1 0,0-1 0,-1 0 0,1 1 0,0-1 0,-1 0 0,0 1 0,1 0 0,-1-1 0,0 1 0,0 0 0,0 0 0,-1 0 0,1 0 0,0 0 0,-1 1 0,1-1 0,-1 1 0,0 0 0,1-1-1,-1 1 1,0 0 0,0 1 0,0-1 0,-1 0-16,-25-14 11,-32-33 6,-59-6 101,-191-28-62,198 59-21,91 22-50,0-2 0,-1-1 0,2-1 0,-1 0 0,1-2 0,0 0 1,0-2-1,0 0 0,2-1 0,-1-1 0,1-1 0,1-1 0,-17-14 15,28 13-9,0-1 0,2 0 0,0 0 0,0 0 0,1-1-1,1 0 1,1 1 0,0-1 0,1 0 0,1 0 0,0 0 0,1 0 0,1 0-1,0 0 1,1 1 0,1-1 0,1 1 0,5-13 9,14-51-27,5 0 1,2 2-1,4 1 0,37-58 27,-61 114 6,48-38 2,18 60-3092,-46 1 3224,0 1 1,-1 2-1,0 1 0,0 1 0,-1 2 0,0 0 0,0 2 0,-1 2 0,-1 0 0,0 2 0,-1 1 0,-1 1 1,-1 1-1,0 1 0,-2 1 0,0 1 0,-1 1 0,-2 0 0,0 2 0,-2 0 0,0 2 0,1 5-140,74 244 103,-80-260-122,1 0 0,0-1-1,1 0 1,0-2 0,1 1 0,1-2-1,0 0 1,1-1 0,0 0 0,0-2-1,1 0 1,0-1 0,1 0 0,0-2 0,0 0-1,1-2 1,-1 0 0,1-1 0,0 0 19,17 3-23,1 0 0,0-3 0,-1-1 0,1-2 0,0-1 1,0-2-1,0-2 0,-1-1 0,0-2 0,0-2 0,-1-1 0,0-2 1,-1-1-1,-1-2 0,0-1 0,-1-2 0,-1-1 0,-1-1 0,-1-2 1,-1-1-1,0-2 0,18-23 23,225-276 103,-263 311-83,0 0 1,0 0-1,-1-1 1,-1 0-1,-1-1 1,0 1-1,-1-1 1,0 0 0,-2-1-1,0 1 1,0-1-1,-1-5-20,1 6 55,-1 0 0,0 0 0,0 0-1,-2 0 1,0 0 0,-1 0 0,-1 0 0,0 0 0,-1 1-1,0-1 1,-2 1 0,0-1 0,0 1 0,-2 1-1,0-1 1,0 1 0,-1 0 0,-1 1 0,0 0-1,-1 0 1,-10-9-55,-195-137 160,201 151-509,0 1 0,-1 0 0,0 1 0,-1 1-1,1 0 1,-1 1 0,0 1 0,0 0 0,0 1-1,0 1 1,-1 1 0,1 0 0,0 1 0,0 1 0,-8 1 349,3-1 289,-14-2 4191,-17-3-3266,-37 0-1765,-58 34 502,-38-13 75,183-18-41,0 0 0,1 0-1,-1-1 1,0 1 0,1-1-1,-1 1 1,1-1 0,-1 0-1,1 1 1,-1-1 0,1 0-1,0 0 1,-1 0 0,1 0-1,0 0 1,0-1 0,-1 1-1,1 0 1,0 0 0,0-1-1,1 1 1,-1-1 0,0 1-1,0-1 1,1 1 0,-1-1-1,1 1 1,-1-1 0,1 0-1,-1 1 1,1-1 0,0 0 0,0 1-1,0-1 1,0 0 0,0 1-1,1-1 1,-1 0 0,0 1-1,1-1 1,-1 1 0,1-1-1,-1 0 1,1 1 15,24-75 55,85-80-101,0-41-9,61-121 55,-151 269 121,-2-1 0,-2-1 0,-2 0 0,-3 0 0,-2-1 0,-2-1 0,-3 0 0,-1-34-121,55-288-8,-41 302-4,3 1 0,3 1 0,3 1 0,25-46 12,101-326-593,-115 318-1650,-7 43-3693,-20 51 3286,-1-6-628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3:33:52.98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0,'0'0,"0"0,0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4T13:38:00.49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7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3-24T13:39:10.839"/>
    </inkml:context>
  </inkml:definitions>
  <inkml:trace contextRef="#ctx0" brushRef="#br0">8817 9922 2576 0,'-27'-14'1888'0,"13"1"529"15,4 5 336-15,-3 4-465 16,5 0-119 0,5 4-521-16,-2 0-320 15,4 0-248-15,-4 9-39 0,0 20-89 16,0 11-56 0,4 14 16-16,-4 4-280 15,2 6 0-15,3-1 1 16,3-9-153-1,8-9-112-15,5-2-248 0,5-23-104 16,9-1-24-16,-2-9-16 16,1-10 240-16,7-28-16 15,0-2-104 1,-3-29-72-16,-1-4-80 0,-4-4 200 16,7-4-120-1,-9 8 72-15,-9 27-160 16,-1 18-72-16,-6 18 248 15,-7 0 0-15,7 19 0 16,-4 21 32-16,2 13-168 16,2-10 112-16,4 13 160 15,6-8-136-15,16-4 72 16,-10-4-256-16,1-11 120 16,12-9 328-16,-4-10-304 15,4-6-48 1,-1-14 216-16,-11-18-88 15,1-22 88-15,7-8-32 16,-11-9-320-16,-5-4-32 16,-9-1-16-16,-4 8-88 15,-2 16-784-15,-4 41-416 16,0-1-2465-16,-2 12-1512 16,-1 21 1016-16,3 31-2217 15,3 8 3890 1,0-32 1280-16</inkml:trace>
  <inkml:trace contextRef="#ctx0" brushRef="#br0" timeOffset="214.79">9943 10314 4961 0,'0'0'0'0,"-12"0"4008"0,10 0-1799 0,2 0-2209 16,0 0 0-16,-3 9 9426 15,-4 9-8490 1,-4 19-472-16,-8 9-424 16,-8 15 40-16,-1-1-16 15,-2-12-224-15,30-48 160 16,-26 40-912-16,9-22-1577 0,9-12-2680 16,4-11-2160-16,11-37 2672 15,-4 30 3193-15</inkml:trace>
  <inkml:trace contextRef="#ctx0" brushRef="#br0" timeOffset="668.65">10349 9387 5945 0,'0'-5'1448'0,"0"0"745"0,5 5 1887 15,-2 0-535-15,4 20-568 16,-4 29-545-16,7 14-687 15,-4 21-521-15,5 9-208 16,-4 13-344-16,-4 6-296 16,-3-6-24-16,0-106-352 15,-5 97 297-15,3-13-217 16,-4-16-88-16,1-16 88 16,5-24-96-16,0-14-32 15,0-13 40-15,8-3-120 16,-1-26-32-16,2-14 87 15,9-8-47-15,9 9 96 16,-9 3 80-16,17 13-80 16,-11 15-32-16,2 7 16 15,-2 8 56-15,-2 23 72 16,-1 2 113 0,-14 8-137-16,-7 1-88 15,-20 5 224-15,-5-2-80 16,-7-5 40-16,-12-8-104 15,-1-13-176-15,4-10-641 16,1-8-2391-16,12-16-4130 16,14-17-4952-16,-5-9 7097 15</inkml:trace>
  <inkml:trace contextRef="#ctx0" brushRef="#br0" timeOffset="5714.68">11146 16528 1456 0,'-36'9'1704'0,"5"7"369"0,10-1 359 15,8 3-375-15,5 5 479 16,5 13-471-16,3 22-345 16,0 1-520-16,0 14-352 15,3 2 65 1,4 8-433-16,-7-5-144 15,0-78-336-15,0 70-176 0,0-14 88 16,-2 10 40-16,-3-33-584 16,2 31-1249-16,3-41-295 15,0-16-1673-15,10-2-704 16,6-2 408-16,5-7 2505 16,-12-2 1016-16</inkml:trace>
  <inkml:trace contextRef="#ctx0" brushRef="#br0" timeOffset="6244.56">10712 16684 872 0,'-11'-6'544'0,"-4"-2"576"0,7 8 976 0,3-4-47 15,8 4-513-15,10 0 49 16,13 3-201-16,11-2 232 15,8 3 209-15,17 0-433 16,2-3-504-16,9-1-392 16,-73 0-496-16,77 0 288 15,3-10 96-15,-8 0-104 16,-9 4-840-16,-20 6-2640 16,-14 10-3122-16,-2 10 185 15,-14 5 4009-15</inkml:trace>
  <inkml:trace contextRef="#ctx0" brushRef="#br0" timeOffset="6583.42">11565 16945 4336 0,'0'0'0'0,"-16"0"3313"0,13 0-1841 0,3 0-1472 15,-2-2 6650-15,2 2-6650 16,0 7 2896-16,-1 23-2535 16,-3 27 295-16,-7 11-312 15,-2 4-32-15,0-16-64 16,7 4-168 0,6-60-80-16,-6 63 32 0,4-20 8 15,2-24 96-15,0-9-200 16,3-15 96-16,10-15-32 15,6-28-24-15,1-11 72 16,2 12-392-16,-4-18-704 16,3-2-1433-16,1 1-1296 15,13 21-600 1,4 7 369-16,1 15 471 16,11 7 2417-16,-46 12 952 0</inkml:trace>
  <inkml:trace contextRef="#ctx0" brushRef="#br0" timeOffset="6958.36">12024 16831 1000 0,'0'0'0'0,"0"2"1776"0,0-2 1825 0,0 2 376 0,-8 7-184 16,-21 6-985-16,6 26-879 15,-13 2-545-15,-5 17-160 16,5 2-432-16,15-16-632 16,1 6-248-1,16-7 120-15,4-45-32 0,0 40 168 16,9-20-152-16,7-2-216 15,13-13-328-15,-3-3 88 16,12-14-64-16,-2-15-88 16,-14-30-80-16,1 4-184 15,-4 4 471-15,-8-15 137 16,-5 13 192-16,-2 21 136 16,-1 10 0-16,-3 20-112 15,0 7 304-15,0 26 65 16,-2 24-289-1,2-9 128-15,16-16-512 16,13 10-145-16,-2-12-927 16,9-17-2825-16,5-2-648 15,1-12 640-15,1-19 1617 16,1-24 1784-16</inkml:trace>
  <inkml:trace contextRef="#ctx0" brushRef="#br0" timeOffset="7122.95">12412 16905 1032 0,'0'0'0'0,"-2"-29"3112"0,-1 22 713 0,-2 7-608 16,2 11-280-16,-2 33 55 16,-1 0-983-16,-1 26-377 15,-1-1-728-15,7 1-416 16,1-3-416-16,6-6-208 16,-6-61 136-16,10 39-664 0,9-10-2105 15,8-24-2040-15,1-15-1400 16,-1-29 600-16,-8-36 3593 15</inkml:trace>
  <inkml:trace contextRef="#ctx0" brushRef="#br0" timeOffset="7239.33">12431 16506 1848 0,'0'0'0'0,"-27"-14"2224"0,8 7-631 0,12 9-897 0,6 13-944 15,4 14-696-15,24 11-1633 16,16 14-7-16</inkml:trace>
  <inkml:trace contextRef="#ctx0" brushRef="#br0" timeOffset="7586.92">12795 17032 3776 0,'-11'6'2169'0,"-16"21"-105"15,11-1 2305-15,0 0-1560 16,-10 21 183-16,0-4-1415 15,6-1-1273-15,8-5-296 16,6-7-88-16,3-10-88 16,3-2-96-16,11-15-184 15,-11-3 448-15,18-2-633 16,9-28 65-16,0-12 168 16,10-22 72-16,1-11 160 15,-2 8-16-15,-3 8 56 16,3 19 248-16,-15 27-144 15,-1 6 344-15,-13 17 408 16,-1 30-264-16,-6 27-232 16,-3-9 89-16,-2-13-377 15,5-4-505-15,13-6-1927 16,5-3-2961 0,19-22-473-16,1-10 2394 15,-33-5 2680-15</inkml:trace>
  <inkml:trace contextRef="#ctx0" brushRef="#br0" timeOffset="8004.42">13419 16953 2600 0,'-3'0'1632'0,"-26"6"2449"0,5 8-680 0,-5 4 72 16,0 13-545 0,-12 9-1247-16,-4 5-625 15,24-1-912-15,0-3-104 16,13-1-48-16,3 1-96 15,8-26 168-15,-3-15-64 0,12 13-576 16,7-6 312-16,10-4-320 16,-5-13 8-16,11-25 320 15,2-19 15-15,0 0-23 16,-7 18 128-16,-2 25 256 16,-6 7 56-16,-6 14 32 15,-13 27 361 1,-3 22-185-16,-12 9 120 15,-9 13 152-15,-19-3-376 16,-17-7 336-16,13-16-592 16,-1-16 168-16,6-25 360 15,17-14-504-15,9-10-248 16,8-34-336-16,11 4-16 16,33-22-368-16,12-6-1273 15,25 7-1279 1,9 23-1810-16,3-4-1207 15,11 16 4457-15,-76 21 1296 0</inkml:trace>
  <inkml:trace contextRef="#ctx0" brushRef="#br0" timeOffset="8429.04">14496 16948 3312 0,'-2'-3'1184'0,"-17"-12"473"0,9 0 239 0,-1-4 809 16,-7 4 63-16,-14 11-1175 15,0 7-809-15,-8 16-392 16,-13 11-584-16,16-14 352 16,-6 14-224-16,14 6 64 15,29-36 0-15,-31 27 544 16,12-8-952-16,11 1 392 0,8-7-40 15,5 3-8 1,14-6 368-16,18-1-272 16,0-1 16-16,3 2-80 15,-16 1 56-15,3 1 120 16,-12 1 104-16,-7 5 16 16,-15 3 120-16,-7 15-8 15,-15-2 64-15,5-11-360 16,3-9-568-16,2-3-1784 15,8-5-2489-15,9-8-1520 16,31-33 2520-16,-21 6 2825 16</inkml:trace>
  <inkml:trace contextRef="#ctx0" brushRef="#br0" timeOffset="8785.44">14537 17003 2440 0,'0'0'944'0,"3"-2"2601"0,25-2-152 16,-12-2-33-16,11 2-727 15,8-5-713-15,9 4-415 16,23-5-673-16,7-3-832 16,1-2-120-16,-12-4 16 15,-23 7-216 1,-40 12 320-16,35-18-1641 0,-21 6-2175 16,-2-3-1169-16,-17 2-233 15,-24-13 1994-15,-8-11 3024 16,-1 11 200-16,-7 16 64 15,-5 10 776-15,8 15 2097 16,1 14 231-16,4-2-223 16,6 4-105-1,2 19-831-15,9 4-89 16,0 1-223-16,15-3-481 16,5 0-760-16,10-10-512 15,17-3-72-15,10-10 328 16,15-3-376-16,-1-8-280 15,3-13-1505-15,11-10-2191 16,-8-22-1722-16,-9-9-599 16,-9-4 4521-16</inkml:trace>
  <inkml:trace contextRef="#ctx0" brushRef="#br0" timeOffset="10572.48">13063 16953 760 0,'-1'0'88'0,"-9"-13"704"0,2-2 480 15,8 0 681-15,-5 5 431 16,3-4 273-16,2 3-433 16,0 5-472-16,0 2-39 15,0 4-1713-15,4 1 2896 16,-4 23-1487-16,0-24-1409 16,6 41 696-16,-6 20 472 0,-5 8-280 15,0 3 33-15,-3-7-425 16,4-14-472-16,2 6 368 15,-3-18-280 1,4-10 80-16,-1-20-376 16,2-8-992-16,0-5-1881 15,6-21-1584-15,1-24-1817 16,4-14-71-16,-8-27 4513 16,-3 63 1296-16</inkml:trace>
  <inkml:trace contextRef="#ctx0" brushRef="#br0" timeOffset="10713.06">13042 16460 2480 0,'-1'0'928'0,"-14"-3"1329"0,7-1-201 0,8 0-728 15,-1 4-1120-15,7 9-384 16,12 6-1008-16,19 7-1800 16,-4 9-497-16,-5 6 2057 15</inkml:trace>
  <inkml:trace contextRef="#ctx0" brushRef="#br0" timeOffset="11113.84">13331 16840 1952 0,'-3'9'2712'0,"-5"8"273"0,5 2 1384 16,-1-3-1160-16,-7 23 416 16,-2-6-1249-16,4 10-864 15,-6 21-191-15,1 4-481 16,-1-7-8-16,1-4-688 15,6 3 64-15,8-60-208 0,-6 44-112 16,-3-5 304-16,6-25-64 16,3-12-336-1,0 1-160-15,13-28 224 16,14-9 48-16,-3-34 48 16,10-10-152-16,3-4-368 15,-2 11 496-15,-9 22-128 16,1 10 632-16,-11 30-480 15,-3 9-48-15,-8 10 232 16,1 37-232-16,-6-5 512 16,0 1-544-16,0-4-712 15,7 11-1865 1,2-7-2048-16,9-14-1856 16,9-24 351-16,9-9 3314 15,-11-20 2816-15,-12 9-632 0</inkml:trace>
  <inkml:trace contextRef="#ctx0" brushRef="#br0" timeOffset="11521.88">13650 17133 696 0,'0'-28'1048'0,"0"-1"2097"16,-1 0 855-16,-7 13 145 16,-4 3-744-16,-2 13-728 15,-2 0-1097-15,-2 14-424 16,-1 14-304 0,-2-3-552-16,0 2-152 15,10 5-288-15,11-32 144 0,-14 39 168 16,12-13-104-16,2-12-160 15,10-3-120-15,2-2-152 16,14-4-96-16,3-5 208 16,10-26 96-16,1-9 48 15,-2 2-464-15,-1 8 592 16,-11 18 56 0,-7 10 272-16,-13 21-24 15,-4 24-392-15,-18 18 248 16,-21 10 200-16,-11 10-112 15,-5-7 120-15,2-12-368 16,-4-24 376-16,15-13-7 16,11-15 127-16,10-16-448 15,11-13-320-15,6-4 128 16,25-13-337-16,15-27 161 16,23 5-944-16,8 4-1400 15,19 3-1489-15,12 11-4033 16,4-16 2265-1,-53 15 4961-15</inkml:trace>
  <inkml:trace contextRef="#ctx0" brushRef="#br0" timeOffset="12130.94">15232 16839 1504 0,'-31'0'4609'0,"18"0"-3561"0,12-4 1241 16,6 0-41-1,1 1 153-15,20 3-889 16,12 0-744-16,28 0-264 16,13-3-288-16,12-19-64 15,-9-9-360-15,-10 3-1176 16,-19 7-2345-16,-7-14-1568 15,-5-3 256-15,-32 20 3457 16</inkml:trace>
  <inkml:trace contextRef="#ctx0" brushRef="#br0" timeOffset="12443.82">15702 16374 5321 0,'-23'2'3848'0,"-23"17"-1143"0,30 10 208 0,-4 10 135 0,-2 20-759 0,-7 21-465 15,0 17-367-15,7 5-761 16,-2 1 168-16,16-10-408 16,1-5-32-16,7-15 72 15,0-73-496-15,10 54 280 0,6-12-184 16,22-8-272 0,-9-6 200-16,10-15 288 15,1-16-144-15,6-4-40 16,3-11-408-16,-8-6 360 15,15 15-240-15,-16-10-688 16,-11 4-1424-16,0 13-2577 16,-10 2-4489-16,18 5 1280 15,-17-5 6618-15</inkml:trace>
  <inkml:trace contextRef="#ctx0" brushRef="#br0" timeOffset="12998.68">16858 16752 3008 0,'0'0'0'0,"0"-10"2497"0,0 2 7 0,-1 6 1089 16,-1 2-736-16,2 7-1169 15,-5 26-752 1,0 20-136-16,-6 16-24 16,-3 5-111-16,-2-7-361 15,6-5-376-15,10-62 72 16,-6 51 200-16,1-10-384 0,3-13-1497 16,2-23-2560-16,11-13-1760 15,7-19 696-15,-2-16 2969 16</inkml:trace>
  <inkml:trace contextRef="#ctx0" brushRef="#br0" timeOffset="13104.91">16839 16463 3216 0,'-26'0'2145'0,"2"0"-1689"0,18 9-344 16,4-1-560-16,21 7-921 15,26 1-1295-15,-14-6 1224 16</inkml:trace>
  <inkml:trace contextRef="#ctx0" brushRef="#br0" timeOffset="13413">17408 16694 4817 0,'-33'14'2632'0,"-9"11"-1048"16,-6-4 1241-16,-13 8-384 15,-5 11-385-15,12-8-968 16,15-7-648-16,20-1-328 15,9-7-488-15,13 0 280 16,23 0 200-16,11 1-200 16,-37-18 96-16,46 11-16 15,9 6-72-15,3-6 144 16,-13 4-72-16,0 3 24 16,-7 2 112-16,-32 2-8 15,-6 10 432-15,-14 8-96 16,-15-11-63-16,-3 1-257 15,3-10-600-15,5-1-1441 16,15-14-3784-16,10-9-2289 16,28-31 4850-16</inkml:trace>
  <inkml:trace contextRef="#ctx0" brushRef="#br0" timeOffset="13818.67">18170 16784 3648 0,'-8'-2'3369'16,"0"3"-1601"-16,3 7 1809 0,-3 9-8 15,-11 11-784-15,-5 16-1441 16,5 11-440 0,0 2 16-16,6-4-472 15,9-8-416-15,4-14-352 16,15-4 472-16,-15-27-152 0,19 20-120 15,8-11-344-15,10-15 32 16,0-17-176-16,-1-20 472 16,0-2-120-16,-2-31 144 15,-8 3 48-15,-5-10-376 16,-2 17 104-16,-6 17 312 16,-9 39 312-16,-4 10-136 15,-6 15-344 1,-8 40 264-16,2 11-32 15,3-1 224-15,9-1-664 16,5-11-1761-16,20-7-2312 16,12-23-1256-16,21-16 664 15,6-19 3073-15</inkml:trace>
  <inkml:trace contextRef="#ctx0" brushRef="#br0" timeOffset="14085.51">18862 16718 3960 0,'-20'0'3721'0,"-12"5"-608"0,8 5-609 0,-21 11-679 0,0 18 71 0,15-6-912 15,9-8-808-15,13-2-288 16,8 7-136-16,16-9 160 16,16 2 520-16,3-1-696 15,-35-22 264-15,44 21 96 16,-4-1-256-16,-13 0 240 0,-1 4 144 15,-12-7-40 1,-19 11 593-16,-14-2-681 16,-21 11 104-16,-2 2 32 15,-1-12-272-15,3-7-400 16,19-8-2465-16,7-11-4017 16,12-26-135-16,13-24 4801 15</inkml:trace>
  <inkml:trace contextRef="#ctx0" brushRef="#br0" timeOffset="14454.59">19019 16851 4208 0,'-4'0'1761'0,"-8"4"1720"0,12 6-1105 16,8 0 721-16,1 5-377 16,4-6-1696-16,34 2 1 15,12-11-793-15,5-10-328 16,-21-4 160-16,20-6-328 15,-39 5 72-15,-24 15 192 16,27-23-72-16,-11-12-528 0,-9 9-513 16,-9-7 177-1,-19 7 576-15,-11 6 600 16,-5 11-136-16,-4 9 88 16,-14 15-144-16,5 29 240 15,4 14 464-15,6 10 137 16,11-1-345-16,6-1-240 15,19-13-272-15,8-8 48 16,25-15-800-16,0-4-1993 16,37-14-2712-1,11-9-873-15,19-30 2874 16,-46-1 2184-16</inkml:trace>
  <inkml:trace contextRef="#ctx0" brushRef="#br0" timeOffset="14817.87">19739 16695 5529 0,'-16'0'1856'0,"-34"8"1569"0,12 12-1017 0,-4 14 65 16,-16 20 119-1,2 4-559-15,13 2-505 0,20-6-832 16,10-10-336 0,13-1-632-16,16-23-104 15,21-3-336-15,-37-17 712 0,44 8-824 16,15-13-240-16,13-29-513 15,0-16-111-15,1-13 272 16,-8-23 792-16,-7-9-97 16,-11-18-63-16,-9-15 416 15,-19-18 320-15,-1-9 288 16,-12 31 216-16,-6 61 553 16,-8 47 855-1,-8 23-880-15,-21 56-344 16,-3 48 144-16,15 26-31 15,-4 3-513-15,18-10-232 16,9-13-312-16,26-14-3537 16,34-19-3753-16,11-11 1513 15,-31-53 4505-15</inkml:trace>
  <inkml:trace contextRef="#ctx0" brushRef="#br0" timeOffset="15450.12">20762 16512 1952 0,'0'0'456'0,"0"-10"1312"0,15 6 641 0,2-2 1256 16,-2 7-433-16,-1 19-711 16,-1 33-633-16,0 16-1096 15,-10 34 345-15,-5 8-409 16,-12 8 280-16,-4-10-192 16,18-109-816-16,-21 94 232 0,4-11-104 15,6-18-160-15,6-15-32 16,5-36-112-16,13-9-816 15,4-36-304 1,9-21 192-16,1-16 279 16,-3-25 321-16,-1-19 416 15,-4-25-472-15,0-9 416 16,8 27 272-16,10 42-16 16,0 22 280-16,-11 29 200 15,-8 16 89-15,-12 16-161 16,-6 28 80-16,-2 16 104 15,-26 10-624-15,-6 8-80 16,-22-1-40 0,11-1 280-16,5-23-1368 15,14-13-2497-15,12-16-2728 16,10-15-937-16,17-27 4738 16</inkml:trace>
  <inkml:trace contextRef="#ctx0" brushRef="#br0" timeOffset="15776.87">21195 16718 3480 0,'0'0'0'0,"-1"4"3521"0,4-2-1321 0,13 6 1393 15,-2-2-592-15,17-2-1465 16,7 1-680-16,17-5-456 16,7-5 361-16,1-25-617 15,-5 6-264-15,-33-11 200 16,-25 35-80-16,23-23-296 0,-17-7 480 15,-9 3-584-15,-29-9 248 16,-8 6 128-16,-5 18 64 16,-6 12 344-16,-2 28-440 15,-8 30 248 1,19 0 368-16,5 16 184 16,16-4-128-16,7-17-440 15,14-4-296-15,29-5 296 16,0-10-904-16,30-15-1232 15,16-14-2633-15,9-14-2025 16,7-21 1009-16,-12-32 3649 16</inkml:trace>
  <inkml:trace contextRef="#ctx0" brushRef="#br0" timeOffset="16034.23">21850 16528 4248 0,'-15'0'3761'0,"-1"10"-1664"0,5 8 887 0,-3 19 385 15,-2 5-688-15,-2-2-585 16,2 3-992-16,5-2-640 16,-1-13-320-16,3 18 288 15,1-27-295-15,1-5-177 16,7-14 40-16,-4 5-161 0,4-7-343 16,8-16 240-1,6-23 456-15,21-36-376 16,7-2-920-16,12 11-1152 15,1 19-2057-15,-4 14-1705 16,-1 11-527-16,-10 14 4233 16</inkml:trace>
  <inkml:trace contextRef="#ctx0" brushRef="#br0" timeOffset="16559.03">22469 16444 2816 0,'-3'-15'2745'0,"-4"-5"-297"0,1-5 513 16,-1-9-9-16,-2-1-1007 15,-6-11-849-15,1-4-528 16,3-5-384-1,-1 7-152-15,3-5 56 16,1 12 328-16,1 27-352 16,7 14-64-16,-6-4-56 0,0 8-56 15,-12 22 144-15,-5 46 328 16,-1 20 113-16,4 17-97 16,5-5-40-16,2-2-88 15,8-15-232-15,5-8-144 16,13-16-144-1,8-9-264-15,2-24-1425 16,9-11-1584-16,-13-14-1584 16,-3-11-16-16,-10-25 2969 15,-6 9 1088-15</inkml:trace>
  <inkml:trace contextRef="#ctx0" brushRef="#br0" timeOffset="16692.7">22177 16521 3200 0,'-19'0'3217'0,"-5"5"112"0,11 6-1265 15,8 5-440-15,5 7-839 16,16 1-673-16,21 1-312 16,29-8-1297-1,6-9-2208-15,11-3-1480 16,10-7 2593-16,-70-2 1448 0</inkml:trace>
  <inkml:trace contextRef="#ctx0" brushRef="#br0" timeOffset="16990.12">22746 16548 3968 0,'0'0'0'0,"-43"5"4713"0,24 10-2488 16,-12 9 1328-16,2 16-289 15,-4 8-1031-15,7 9-593 16,10-10-480 0,14-1-688-16,22-15-368 15,7-2-184-15,13-9 0 16,-40-20 80-16,40 10 192 0,13-10-208 15,-8-9-264-15,-3-18-160 16,-15 7 320-16,-13-8 256 16,-10-2-416-16,-8 1 200 15,-21-1-584-15,-19 5 368 16,-7 7-296 0,9 12-680-16,1 6-1961 15,2 5-1752-15,28 4-1528 16,5 1 2880-16,9-5 2545 15</inkml:trace>
  <inkml:trace contextRef="#ctx0" brushRef="#br0" timeOffset="17270.82">23016 16685 4777 0,'0'0'0'0,"-2"0"5529"0,2 0-5529 0,5 4 6505 0,-2 16-3440 15,-3 10-921 1,0 13-904-16,-6 8-255 15,-7-4-289-15,0-1-880 16,3-9 344-16,-1 1-160 16,11-38 0-16,-8 11 24 0,8-1 112 15,0-8-656-15,7-9 448 16,2-19 32-16,11-25 64 16,7-9-80-1,11-10-600-15,-1-3-297 16,-2 2-735-16,6 25-1017 15,-16 7-2848-15,11 11-1632 16,-9 12 2704-16,-19 6 3297 16</inkml:trace>
  <inkml:trace contextRef="#ctx0" brushRef="#br0" timeOffset="17787.62">23383 16612 3600 0,'-16'8'4161'0,"-3"12"-1856"0,12 4 2224 15,-2 6-32-15,-6 3-1737 16,6 4-1544-16,5 2-871 16,4-14 551-16,4 2-904 15,5-5-72-15,-4 1-72 16,5-8-344-16,-10-15 496 16,3 5-160-16,7-1-929 0,4-12 33 15,4-8 152-15,9-14 408 16,15-12 104-1,-1-24-32-15,3 6 392 16,-4 18-345-16,-5 24 466 16,-16 15 111-16,-1 6 208 15,-12 18 360-15,-6 11-232 16,0 7-56-16,-1 6 112 16,-2-6-152-16,1-8-184 15,2-4-168-15,0-4-200 16,0-17-80-16,6-1 160 15,4-10-72-15,6-1-240 16,11-24 88 0,9-9 32-16,4-18 176 15,5-2 416-15,11 3-376 16,-5 15-224-16,-25 20 232 16,-5 17 160-16,-5 12 32 15,-5 29-192-15,-8 24-560 16,-3-2-1704-16,6 2-4986 15,9 1-2120-15,-1-28 7154 16</inkml:trace>
  <inkml:trace contextRef="#ctx0" brushRef="#br0" timeOffset="19695.7">25680 16470 1272 0,'0'0'0'0,"-19"-17"2104"0,-1 3 177 15,12-4 1287-15,-6 2 281 16,1 6-584 0,-6 4-768-16,-5 6-593 15,-5 5-392-15,-9 10 89 16,-7 17-201-16,-12 7-704 15,57-39-696-15,-54 56 472 0,4 5-184 16,5 1 216-16,7-3-272 16,19-13 80-16,9-4-16 15,7 1-464-15,14-17-24 16,3-5-88 0,36 3 672-16,-26-7-160 15,32-11-400-15,-1-9-208 16,3-13-104-16,-4-24 432 15,-9-11-8-15,13-10-296 16,-18-12 152-16,2-11-336 16,-14-10 296-16,-2-6 480 15,-2 0-288-15,-11 37 104 16,1 28-448-16,-10 17 512 16,-4 27 160-1,0 36-304-15,-2 42 424 16,-4 16-560-16,-9 30 264 15,-6 12 248-15,-12-2-216 16,5-11-40-16,-10-6 104 16,-5-12 336-16,-14-11-128 15,0-18-280-15,-3-28 257 16,4-23-489-16,0-28 320 16,6-8-120-16,12-31-248 15,7-15-409 1,7-34-127-16,15-9 80 15,9 13-312-15,25 6-288 16,14 12-345-16,3 6-623 16,10 25-881-16,3 4-1640 15,0 9-1200-15,12-5 544 16,10 5 4409-16,-58 2 160 16</inkml:trace>
  <inkml:trace contextRef="#ctx0" brushRef="#br0" timeOffset="20261.5">26238 16583 4288 0,'-5'-2'1945'0,"-16"-23"1592"0,15 5-153 0,-5 2 601 15,-7 3-1544-15,4 9-777 16,-4-1-256-1,-1 7-647-15,-7 11-145 16,-6 10 96 0,-10 19-200-16,6-2 104 0,36-38-616 15,-39 45 472-15,18 0-24 0,-4-3-176 16,10 4-200-16,9-4-176 16,6-3 128-16,16-9-48 15,9-4 160-15,28-11 32 16,-1-10-488-16,17-5 176 15,-7-30-8-15,-2-16 264 16,5-15 352 0,-20-9-760-16,-6-5 432 15,-4-12 120-15,-9-12-24 16,-10-7-568-16,-5-17-56 16,-8-4 848-16,-3 43-72 15,0 50-296-15,-1 23 64 16,-4 13-208-16,-8 32 217 15,-2 39 479-15,4-5-712 16,-10 75 784-16,12-21-392 16,-6 11-144-1,9-45-296-15,3 39 0 16,3-29 912-16,8-10-1296 16,19-15 416-16,2-17-1240 15,5-10-585-15,6-16-1336 16,1-15-2816-16,3-9-3089 15,2-11 2369-15,-6-40 5473 16</inkml:trace>
  <inkml:trace contextRef="#ctx0" brushRef="#br0" timeOffset="20915.78">27406 16635 2112 0,'-27'-10'2993'0,"-2"-3"-577"0,14 5 1329 0,2-3 256 0,9 4-1065 15,8 2-1487-15,14 5-65 16,21 0-176-16,5 11-632 16,17 4-152-16,0 0-720 15,12-2 352 1,-73-13-56-16,67 7-24 0,-3-7-1048 15,-13 0-2016-15,-22-12-2970 16,-6-8-1543-16,-15-7 3488 16,-8 10 3073-16</inkml:trace>
  <inkml:trace contextRef="#ctx0" brushRef="#br0" timeOffset="21114.53">27719 16234 4833 0,'0'0'0'0,"-44"0"8105"0,27 8-5880 16,-3 12 1992-16,8 17-2169 15,-9 43 713 1,5-15-1649-16,0 34-512 16,-2 3-80-16,4-8-8 15,6 3-480-15,3-8-496 16,5-89 464-16,0 82-1440 0,11-13-1329 16,15-23-1880-16,14-10-1736 15,1-25 40-15,25-29 2680 16,-16-5 2425-16</inkml:trace>
  <inkml:trace contextRef="#ctx0" brushRef="#br0" timeOffset="21430.12">28035 16752 3432 0,'-7'0'3385'0,"-9"-6"1032"0,2 7-672 0,-2 9-425 16,4 21-975-16,-5-3-297 15,1 7-655-15,8 8-849 16,5 8-312-16,20-21 64 15,23 7-96-15,10-13-104 16,-50-24-96-16,61 10-168 16,10-5 280-16,2-11-440 15,-7-15 424-15,-15-6-168 16,-25-11-48-16,-7-17-368 16,-15 3 264-16,-19-10 224 15,-23 4-320-15,-23 15-265 16,-5 19-191-16,-8 22-400 15,4 27-1593-15,2 19-3680 16,12 11-1153-16,16 8 4138 16,27-48 2352-16</inkml:trace>
  <inkml:trace contextRef="#ctx0" brushRef="#br0" timeOffset="22023.08">29031 16537 3160 0,'0'-5'1176'0,"-5"4"1729"0,13-3-825 0,5 8 1961 0,-2 11-952 16,3 12-1017 0,-7 32-615-16,-4 13-521 15,-3 14 448-15,-3 5-31 16,-4 1-1089-16,-4-3 240 15,11-89-504-15,-8 86 280 0,3-22-304 16,5-15-8-16,0-12-216 16,4-11-128-16,2-15-385 15,5-25 89-15,2-21-56 16,-3-37 232-16,-4-14 24 16,-3-2 96-1,2-82 240-15,-2 49-48 16,8-29 456-16,9 49-376 15,1 44 264-15,15 30 264 16,-10 12 160-16,9 15 264 16,-9 30-432-16,0 16-216 15,-5 20 8-15,-12 2 97 16,-6 2 247-16,-4 3-672 16,-14-5 32-1,-9-14-56-15,-9-13-32 16,5-8-721-16,4-22-1927 15,7-7-3042-15,9-27-1727 16,4-21 2624-16,4 13 3593 16</inkml:trace>
  <inkml:trace contextRef="#ctx0" brushRef="#br0" timeOffset="22201.1">29562 16541 8049 0,'0'0'0'0,"-21"-9"5769"0,19 8-4488 0,5 1 423 16,5-4-168-16,24 4-1039 16,10-4-706-16,9 2-575 15,2-8-2864-15,7 0-1850 16,-7-19-23-16,-15-2 2353 16</inkml:trace>
  <inkml:trace contextRef="#ctx0" brushRef="#br0" timeOffset="22428.32">29833 16169 3392 0,'-7'0'1425'0,"-44"1"3616"0,25 12-1177 16,-3 24 225-16,-1 22-896 15,1 23-1185-15,10 8-399 16,6 7-633-16,10-6-400 16,11-6-464-16,6-8-720 15,4-13 360-15,-18-64 248 16,35 51-648-16,-1-9-1257 0,8-25-2015 15,1-9-2234-15,8-18-975 16,5-34 2704 0,-28 5 3185-16</inkml:trace>
  <inkml:trace contextRef="#ctx0" brushRef="#br0" timeOffset="22596.31">30181 16429 4793 0,'-5'0'1984'0,"-18"15"2705"0,4 19-1088 16,3 9-401-16,-3 22-463 15,3-6-553-15,0 5-831 16,5-9-1105-16,1-9-16 16,10-5-456-16,5-7-1160 15,1-10-2545 1,-6-24 3929-16,13 15-7330 0,5-15-1360 16,-1-33 5234-16</inkml:trace>
  <inkml:trace contextRef="#ctx0" brushRef="#br0" timeOffset="22719.08">30174 16068 1632 0,'0'0'0'0,"-3"23"-80"0,26 23-48 0,-14-24-1288 0</inkml:trace>
  <inkml:trace contextRef="#ctx0" brushRef="#br0" timeOffset="23250.87">30522 16485 1416 0,'0'0'0'0,"0"21"1976"0,0-21-1976 0,4 40 3017 0,-4-9 536 0,-2 9 728 15,-9 7-801-15,-9 11-935 16,1-3-929 0,-2 1-336-16,-3-18-455 15,3 1-593-15,12-20-616 16,9-19 384-16,-2 16-56 0,2-11-705 15,16-7 265-15,8-25-424 16,2-17 56-16,9-5-176 16,5-27 136-16,2-3 23 15,-3 6 745-15,-15 30 368 16,5 18-152-16,-13 11 248 16,-8 17 513-1,-5 27-33-15,-3 15-48 16,0 8-144-16,-3 5-136 15,-9-6 32-15,4-3-176 16,4-7-328-16,2-17-248 16,0 0 104-16,6-15-24 15,7-15-232 1,8-16-184-16,7-2-176 0,9-17 440 16,-9-24 360-1,9-9 200-15,0-2-368 16,-9 14 16-16,-4 31 352 15,-4 14-56-15,-15 16 416 16,0 10-72-16,-3 36-288 16,-6 11-88-16,-4 3 72 15,2-2-56-15,3-7-528 16,5-9-528-16,10-19-1824 16,1-12-2666-16,7-7-1591 15,9-12 2360 1,2-32 2793-16</inkml:trace>
  <inkml:trace contextRef="#ctx0" brushRef="#br0" timeOffset="23427.88">31191 16395 4184 0,'0'0'0'0,"-8"0"5818"0,0 0-3290 0,7 14 553 16,-3 21 256-16,-8 24-377 15,0 10-1303-15,-4-1-121 16,7 0-1056-16,7-9-648 15,2-6 288 1,6-17-1024-16,-6-36 904 0,10 29-2577 16,5-13-2976-16,10-13-2929 15,-9-26 2145-15,-1-19 4665 16</inkml:trace>
  <inkml:trace contextRef="#ctx0" brushRef="#br0" timeOffset="23551.92">31202 16106 4552 0,'0'0'0'0,"-28"0"3881"16,16 0-3841-16,9 0-280 16,3 15-608-16,8 25-1344 15,5-13-881-15,17 18 961 0</inkml:trace>
  <inkml:trace contextRef="#ctx0" brushRef="#br0" timeOffset="24588.31">28756 16637 1400 0,'-4'0'512'0,"0"-7"720"16,4 4 825-16,0 1 503 16,0 2-2560-16,0-5 3697 15,0 5-3697-15,-1 5 2488 16,-4 12-1439-16,-3 11-145 16,-7 11-160-16,3 14 48 15,12-53-792-15,-13 51 936 0,0-4 97 16,7 7-89-1,6-20-88-15,3-9-656 16,13 8-264-16,5-21 112 16,6 5 72-16,11-12 160 15,7-5-232-15,8-13-112 16,-8-13-24-16,-1-10 72 16,-8-5 208-16,-21-18 96 15,2 9-152-15,-17-3-32 16,-12-1-16-1,-9 5 320-15,-16 10 169 16,2 21-617-16,-4 18-233 16,-4 13 41-16,3 14 128 15,1 4-464-15,17 0-1032 16,11 2-2465-16,12 2-2640 16,26-4-241-16,31-13 4026 15</inkml:trace>
  <inkml:trace contextRef="#ctx0" brushRef="#br0" timeOffset="25535.85">31371 16607 5337 0,'-7'0'2064'0,"-29"-3"1601"0,26-1-680 0,5-5 719 16,5 4-1783-16,5 0-1281 15,22-5-152-15,13-1 136 16,20 2 8-16,12-1-112 16,11-4-184-1,-19 10-136-15,-64 4-200 0,44-2-56 16,-9 2 481-16,-21 5-57 15,-10 6-192-15,-12 8 176 16,-28 18-160-16,-10 5 176 16,-10 13-128-16,-10 1 200 15,11 3-224-15,4-9 104 16,22-5 184-16,7-14-488 16,7-9 0-16,14 0-120 15,13-6-56 1,17 4 248-16,16-15-1304 15,13-9-1449-15,8-10-2376 16,3-11-2608-16,-5-3 471 16,-2-16 4418-16</inkml:trace>
  <inkml:trace contextRef="#ctx0" brushRef="#br0" timeOffset="25907.91">31881 16632 4897 0,'-5'0'2192'0,"-27"-2"2913"0,21-3-1488 0,1 5-152 15,9 0-1433 1,1-3-832-16,19 3-408 16,19 0 25-16,18 0-785 15,7-2-288-15,8-9-24 16,-22-2 520-16,-49 13-240 16,29-8 184-16,-16 2-304 0,-13 0-96 15,-10 6 24-15,-30-8 120 16,-19 8 328-16,-7 0-24 15,2 9-200-15,0 13-112 16,17 9 464 0,1 9 408-16,6 2-112 15,14-2-280-15,15-1-264 16,9-2 120-16,12-21-120 16,25 5-40-16,21-6-720 15,12 0 184-15,15-14-760 16,12-11-2337-16,-4-7-4481 15,-6-12-2096-15,-16-6 7298 16</inkml:trace>
  <inkml:trace contextRef="#ctx0" brushRef="#br0" timeOffset="27222.09">12110 18061 1424 0,'-17'0'896'0,"-28"-2"336"0,30 2 977 15,-2 2 351 1,2-2-143-16,6 3-921 16,-9 3 40-16,12 10-815 15,-6 44 655-15,6-9-608 16,-2 19 360-16,3 5-103 16,5-75-1025-16,0 96 1000 0,8-22 8 15,21 3-200-15,-3-20-216 16,15-20-96-16,11-12-192 15,14-19-88 1,-4-18-7-16,4-31-9 16,-4-1 64-16,-13-20-176 15,-9 0-80-15,-2-29 112 16,-11 20-112-16,-17 0-48 16,-4 4-8-16,-2 20-8 15,-1 22 104-15,-3 18-104 16,0 10 144-16,0 15-144 15,0 31-80-15,0 19 160 16,5 6 96 0,6-1-104-16,8-13-40 15,8 4-40-15,9-14 104 16,-1-22-16-16,7 8 0 16,1-18-40-16,0-11-48 15,-7-14 184-15,-11-12 168 16,1-25-280-16,-5-2 0 15,-5-10 0-15,-7-9-64 16,-9 12-408-16,-1-16-833 16,-1 13-943-1,2 33-1833-15,0 10-2672 16,11 21-257-16,2 14 5386 16,-10-13 752-16</inkml:trace>
  <inkml:trace contextRef="#ctx0" brushRef="#br0" timeOffset="27412.37">13357 18448 5065 0,'-10'10'3264'0,"-9"19"-1679"0,11-9 2143 0,-2 15-703 16,-12 8-1009-16,-7 11-975 15,-2-5-681-15,-1 9-184 16,-3-3-168-16,13-26-448 15,6-7-1537-15,9-15-1775 16,7-7 3752-16,-2-4-6130 0,17-36 217 16,11-9 3865-1</inkml:trace>
  <inkml:trace contextRef="#ctx0" brushRef="#br0" timeOffset="27858.1">13726 17747 5497 0,'0'-6'5497'0,"-2"2"-3081"16,8 8 1329-16,4 23-736 16,-4 10-73-16,-2 28-959 15,0 17-809-15,-4 15-1264 16,0 8 576-16,0-8-280 16,4-11-96-1,-4 1-176-15,0-87 72 0,0 93-80 16,0-54 48-16,0 31 8 15,0-47-96-15,0-13 56 16,3-13-128-16,3-24-176 16,6-7 360-16,12-33-72 15,14 3-64-15,4-6 32 16,-2 26 64-16,3 7 160 16,13 30-104-1,-14 12-32-15,-16 23 88 16,-7 16 64-16,-16-13 168 15,-3 13-32-15,-17-5-40 16,-25 1-48-16,-6-1-112 16,-12-8-32-16,-7 2-72 15,-8-28-136-15,9 4-824 16,16-17-1609-16,16 8-2192 16,10-2-4553-16,15 2 1393 15,9-5 6977-15</inkml:trace>
  <inkml:trace contextRef="#ctx0" brushRef="#br0" timeOffset="38060.85">14194 17982 2912 0,'-3'0'1801'0,"0"-11"-1449"0,12 11-296 0,6 0-112 15,10 0 400 1,3 1-352-16,8 6 416 16,-10 1 144-16,0 8 496 15,1-8 208-15,0 9-351 16,4 0-73-16,-31-17-832 15,37 26 800-15,-12 6-216 0,-18 14 184 16,9 9-128-16,-7-7-248 16,-2-14 89-16,-4-5 39 15,-3 15 112-15,0-13-80 16,-3 7-72 0,-2-13 112-16,-3-5-280 15,3-6-32-15,-1-4 152 16,3 2-152-16,-4 1-112 15,2-3-128-15,4-6-112 16,1 5 120-16,0-9-48 16,0 1-8-16,3 0 120 15,0 5-200 1,-3 9 168-16,0-9 72 16,-1-4-56-16,-7 4 217 15,-12 2 295-15,-10 6-416 16,3 1-32-16,-1-3-240 15,-9 1 104-15,18-7-200 16,6-2-448-16,0 2-1041 16,5 4-1703-16,4 2-2170 15,-12 6-623-15,-31 20 3809 16</inkml:trace>
  <inkml:trace contextRef="#ctx0" brushRef="#br0" timeOffset="40603.01">12075 18202 632 0,'-3'-23'0'0,"0"8"48"0,-1-5 264 0,1-9 392 15,2 8 240-15,-1 2 376 16,-1 0 25-16,1 1-81 15,-1 3 96 1,-5 8 337-16,3 4-9 16,-1-4-168-16,-1-1 401 15,-1 2-577-15,-1 6-264 16,1 1 136-16,0 4-215 16,-2-2-121-16,-3 9-208 15,-1 13-72-15,3 8-48 16,3 18-96-16,1-12-160 15,4 13 96 1,3-14-71-16,3 4 71 16,0 20-80-16,12-17 8 15,-12 19-264-15,13-21 232 16,3 10-192-16,-3-28 24 16,5 5-40-16,3-4-40 15,5 15 72-15,-13-15-120 16,8-11 88-16,5-2 32 15,-2-10-16-15,-6 5 40 16,11-8 80-16,-1 1-104 16,-10-1 32-1,12-11-112-15,-13-5 136 16,-1-12 224-16,0 2-296 16,-1-6-88-16,-2 16 32 15,-3-17 0-15,-1 17 16 16,3-28 16-1,-9 10-8-15,1 1-48 16,-4 12-64-16,3-4 56 16,2-26 96-16,-1 23-40 0,-1-16-72 15,1 7 8 1,-1 17-56-16,-3 4 136 16,5 3-88-16,-1 3 24 15,-7-1 32-15,0 7 64 16,0 4-112-16,0 0 16 15,0 13 152-15,0-6-88 16,0-2-32-16,-2 1 193 16,2 3-121-16,0 18-64 15,0-1 88-15,3-7-88 16,7 11 104 0,-7-4 56-16,10 17-216 15,-5-3 104-15,3 12-24 16,-1-9 8-16,6-3 96 15,0-5 112-15,-2-11-248 16,7 1-48-16,3-4 32 16,5 9 0-16,-7-23 160 15,14-1-184-15,-17-6 32 16,2-11 176-16,3-13 48 16,-6 2 184-1,2-18-352-15,3-6-104 16,-2-5 136-16,-4-28-56 15,1 1 128-15,-4 3-328 16,4-4 48-16,-2 10-16 16,-3 26-176-16,-5 26-568 15,-8 13-1585-15,0 28-2456 16,-8 18-3744-16,6 34-3002 16,-6-15 9803-1,2-56 1240-15</inkml:trace>
  <inkml:trace contextRef="#ctx0" brushRef="#br0" timeOffset="43915.89">13455 9177 1288 0,'0'0'0'0,"-61"-14"-16"0,20 3 416 16,0 5 208-16,-6-5 176 16,-1 1-8-16,11-1-192 15,-16-4 177-15,-8 4 7 16,-1-3 168-16,-9-1 104 15,2-4 96 1,-5-10 81-16,74 29-1217 0,-62-26 1352 16,19-15-24-16,4 1-175 15,10-4-305-15,18-20-88 16,13-6-424-16,27-12-120 16,17-10-48-16,18-8-48 15,15-7-152-15,1-11 496 16,15-4-56-16,10 3-48 15,21-1-8-15,20 6-136 16,17 0-56 0,18 7-72-16,33 14 73 15,13 2-89-15,12 15-136 16,-4 10 136-16,0 20-104 16,-7 28 120-16,-26 12-112 15,-9 19 112-15,-20 26 144 16,-22 11-232-16,-13 13-16 15,-8 3 96-15,-28 12-8 16,-18 9-24-16,-19 6 40 16,-18 10 104-16,-23 1 96 15,-21 6 120 1,-14-1-80-16,-39 14-160 16,-11 4 128-16,-30-1 168 15,-29 4 16-15,-17 1-376 16,4-5 24-16,-11-15 72 15,-17-15 152-15,-15-14 72 16,-5-7-55-16,-13-12-17 16,6-9-112-16,7-22-120 15,1-20-240-15,10-10 392 16,13-27-208 0,11-11-96-16,19-22-392 15,29-2-665-15,15-2-391 16,12 17-976-16,22 3-1609 15,7 16-1592-15,13 21-841 16,-8 15 3634-16</inkml:trace>
  <inkml:trace contextRef="#ctx0" brushRef="#br0" timeOffset="49258.68">8898 15729 1184 0,'0'0'0'0,"-26"-4"80"0,7 0 264 16,6 4 176-16,5 0 248 16,0 0 288-16,1 4-95 15,7-4-961 1,4 0 1016-16,8-6-392 16,17 6 224-16,8 2-224 15,-37-2-624-15,39 9 720 0,27-1-160 16,1-3 9-16,0 0 87 15,9-5-264-15,-3 7-56 16,3 0 72-16,-6-1 0 16,1 1-120-16,-7-4 120 15,-13 0-232-15,-12-2 56 16,-15 5 80 0,-6-2-16-16,-1 0 9 15,-4-3-41-15,-6-1 72 16,-7-4 248-16,0 4-584 15,-8 3 1248-15,-15-3-904 16,-15 2-184-16,-14-2 64 16,-9 0-40-16,-14 0-120 15,19 4 80-15,-42 0-120 16,16-4 120-16,2 0 64 16,1-4-56-1,12 0-32-15,11 2 160 16,25-2-208-16,-4-2 313 15,22 2-281-15,4-8-48 16,7 0-24-16,12 2-48 16,6-5 72-16,19 2-72 15,19 2 0-15,9-8 56 16,12-1 296-16,9-4-16 16,-2 11-352-1,3 5 40-15,-5-2 48 16,-8 6-216-16,-11-5 192 15,-21 7 88-15,-14-3-80 16,-13 10 48-16,-13 5 8 16,-2-4 312-16,-11 1 64 15,-21-2-104-15,-15-2-208 16,-9 6-64-16,-3-8-8 16,-13 7 128-16,2-8-112 15,-5 0 72-15,-3 0-320 16,1 2-432-1,9 1 640-15,10-3 40 16,19-4-72-16,13-2-152 16,12-2 144-16,10 0 32 15,6 6-72-15,11-1 24 16,26 0-152-16,6 3 216 16,18-4-176-1,16-2 216-15,5 6 480 0,3 1-560 16,-1 6-288-16,1 6 264 15,-10-4-64 1,-14 0 80-16,-18-4-56 16,-12 6-64-16,-17-5 232 15,-14 8-48-15,-24 1-88 16,-18-1 48-16,-22 1-64 16,-13-11 120-16,-8 1 160 15,-3-5-368-15,-2 5 192 16,7-5-464-16,7 0 376 15,28 0 160-15,19-5-128 16,20 2-152 0,6 6-24-16,12-3 88 15,26-5 216-15,26-12-464 16,23-5 480-16,10 3 80 16,3 3-552-16,-11-2-432 15,-6 5-1376 1,-11 6-1673-16,-30 9-2489 0,-12 29-423 15,-28 5 4321-15</inkml:trace>
  <inkml:trace contextRef="#ctx0" brushRef="#br0" timeOffset="51177.2">8118 16506 1872 0,'-34'-23'1792'0,"23"3"17"0,3 1-25 16,5 4 104-16,1 2-143 15,9 6-257-15,6-3-184 16,14-5-167-16,-5 2 111 16,20 3-168-16,11 4-32 15,3-3-439 1,15 4-169-16,6-10-48 15,3-1-216-15,-13-5-168 16,-25 11-648-16,-15 7-2009 16,-11-4-2184-16,-13 4-1208 15,-6-8 1704-15,-2 6 3025 0</inkml:trace>
  <inkml:trace contextRef="#ctx0" brushRef="#br0" timeOffset="51451.6">8416 16067 2848 0,'-19'0'3433'0,"-19"11"-1297"0,18 4 1305 0,8-2-952 16,2 11-209-16,0 15-608 15,-1 20-583-15,3 17-313 16,-5 10-296-16,2-3 16 16,1 2-48-16,2-6 16 15,8-79-464-15,-1 77-264 0,1-13-16 16,8-11 384-16,6-14 72 15,6-9-456 1,13-6 408-16,3-18-1256 16,2-6-1057-16,4-30-2360 15,15-15-2016-15,-7-12 976 16,-29 26 3961-16</inkml:trace>
  <inkml:trace contextRef="#ctx0" brushRef="#br0" timeOffset="51726.16">8702 16426 4440 0,'-24'2'1657'0,"14"4"1311"0,-1-1-327 16,5 7-345-16,2 15-463 15,0 12-873-15,-1 16-288 16,2-23-400-16,-2 37-72 16,2-34-264-16,-4 24 128 15,4-25-8-15,3-34-56 0,-5 34-56 16,-1-23 200-16,3-5-304 15,1-2 224-15,2-16 256 16,11-26-304 0,7-6-184-16,3-1-408 0,1-6-776 15,7 12-1329 1,-2 0-1399-16,15 7-1186 16,1-6 2194-16,-38 36 1952 0</inkml:trace>
  <inkml:trace contextRef="#ctx0" brushRef="#br0" timeOffset="52098.15">9085 16431 3704 0,'-24'5'2113'0,"-5"14"631"0,-6-4 265 15,-3 17-769 1,-2-2-663-16,9 14-465 16,1 0-640-16,7-5 48 15,7-3-240-15,13 2-8 16,3-22-344-16,3 2-168 15,-3-18 240-15,16 11-32 0,3-5 80 16,9-8-120-16,13-26-120 16,-15 2-160-16,12-4-256 15,-12-18 72 1,0 3-136-16,-13 3 208 16,-7 5 192-16,-3 17 192 15,-3 11 136-15,0 9-56 16,-5 6 488-16,4 27-288 15,-2 7 160-15,1 4 496 16,2-5-40-16,13 9-496 16,3-9-288-16,6-13-168 15,4 0-88-15,-2-11-304 16,-1-8-2008-16,5-11-2241 16,-4-14-513-1,12-23 2170-15,-31 12 2112 0</inkml:trace>
  <inkml:trace contextRef="#ctx0" brushRef="#br0" timeOffset="52301.25">9286 16379 3256 0,'-10'-5'1689'0,"-9"10"775"0,11 2 129 0,2 21-33 16,1 18-327-16,1 7-473 16,-2 6-904-1,6-14-632-15,0 11-72 16,3-11-440-16,7-4-584 15,4-5-2473-15,-14-36 3345 0,10 25-4857 16,-4-17 8-16,1-18 2257 16,-4-10 1616-16</inkml:trace>
  <inkml:trace contextRef="#ctx0" brushRef="#br0" timeOffset="52408.04">9241 16234 1840 0,'-3'-14'328'0,"-13"-2"1608"0,9 10-439 0,6 6-1313 0,12 15-448 0,7 22-1769 16,18-11-1447-16</inkml:trace>
  <inkml:trace contextRef="#ctx0" brushRef="#br0" timeOffset="52772.58">9613 16351 3464 0,'0'0'0'0,"-32"5"3233"0,16 1 232 16,13 4 79-16,-10 3-935 16,6 18-401-16,-4 10-1055 15,3 8-545-15,-5 1-176 16,5-1-568-16,-1-6 328 16,4-13 16-16,5-30-208 15,-3 21 8-15,3-11-152 0,0-7 80 16,6-11 136-16,7-18 16 15,3-13-264 1,2-8 272-16,2-7-96 16,1-7-232-16,-5 13 232 15,-3 19-8-15,-6 14-128 16,-4 11-80-16,-3 19 120 16,0 23 96-16,-3 7-240 15,1 7-952-15,2-6-2609 16,3 9-2169-16,15-7-431 15,-7-20 3841-15</inkml:trace>
  <inkml:trace contextRef="#ctx0" brushRef="#br0" timeOffset="53099.01">9804 16546 3784 0,'-19'-4'1849'0,"-4"4"111"0,17-4 1561 0,6 2-1121 0,3-2-783 16,13-2-657-16,21-2-328 16,8-7-288-16,11 0-208 15,-10-1-104 1,-5 1-368-16,-16 2 336 16,-25 13 0-16,13-10 0 0,-13-5-72 15,-10 10-56-15,-20 0-232 16,-23 5 488-16,-6 5 16 15,1 7 88-15,-1-2 32 16,12 14-120-16,1 13 312 16,-1 7-8-16,20 1-288 15,16-16-344-15,15 1-272 16,24-5-856 0,17-4-3057-16,19-10-1760 15,18-18 1592-15,-39-10 3217 0</inkml:trace>
  <inkml:trace contextRef="#ctx0" brushRef="#br0" timeOffset="53501.91">10279 16316 4809 0,'-37'0'3056'0,"-3"9"521"0,-4 8-640 0,-1 21-1145 16,5 6 40-1,-5 9-735-15,20-4-545 16,14-19-440-16,9-4-32 15,5-9-128-15,29-4 104 16,5-13-216-16,-37 0 160 0,27-7 32 16,50-40-144-16,-28 6-144 15,8-18-441-15,6-5 297 16,-15-15 8 0,-10-3-88-16,-12-7 392 15,-11 1 104-15,-15 4 168 16,-4 18-240-16,-17 50-168 15,1 16 664-15,-4 38 152 16,-13 38 785-16,13 23-609 16,1 3-272-16,9 8-24 15,9-26-216-15,31-16 0 16,14-12-768-16,0-16-448 16,14 1-2321-1,-4-18-3928-15,3-1-713 16,-32-16 5938-16</inkml:trace>
  <inkml:trace contextRef="#ctx0" brushRef="#br0" timeOffset="54290.41">10561 15786 1728 0,'-24'-13'1448'0,"3"-5"657"0,15 8 407 0,4-2-215 15,2 12-2297-15,0-3 3904 16,16 6-2255-16,23-3-121 16,9 5-384-16,14-3-111 15,14 6-257-15,9 4-144 16,-85-12-632-16,109 3 616 0,6 2-304 15,4-5 256-15,-4-8 320 16,-14 1-303-16,-8 2-73 16,-9 5 104-1,-30 0-352-15,-7-5-88 16,-13-5 144-16,-26 10-256 16,-2-7 8-16,-6 10 8 15,0-2-248-15,0 2-368 16,-2-3-1601-16,-2-12-2648 15,0 10-4065-15,4 9 1113 16,0 7 6129-16</inkml:trace>
  <inkml:trace contextRef="#ctx0" brushRef="#br0" timeOffset="55004.03">13854 15868 1304 0,'-13'0'200'0,"-32"-8"1048"0,23 0 256 0,2-3 385 15,4 1 167-15,5-4 185 16,6 8-17-16,4 2-711 16,10 0-65-16,27 2 8 15,7-2-360-15,21 4-111 16,-64 0-985-16,74-8 1152 0,17 0 80 16,15 0-296-16,8 3-7 15,6 5-161-15,-7-15 128 16,-11 7-424-1,-10-11 192-15,-14 18-296 0,-13-3-200 16,-17 4 184 0,-10 0-48-16,-20-6 0 15,-9 5-384-15,-2 1 56 16,-4 1 32-16,0-1-40 16,-3 5-80-16,0-5 112 15,0 0 0-15,0 6-10802 16,-1 16 504-16,-22 17 4865 15,9-37 4505-15</inkml:trace>
  <inkml:trace contextRef="#ctx0" brushRef="#br0" timeOffset="61743.95">21227 10643 4536 0,'0'0'0'0,"-20"8"2089"0,-5-6-2265 15,11-8 128-15,-2-4 488 16,5-7 136 0,1-23-168-16,0-4 24 15,-1-16 136-15,-3-4 321 16,-5-10 31-16,-4-12 168 15,23 86-1088-15,-37-86 1096 0,-8-7-80 16,-12-14-199-16,-11-14-113 16,-9-4 136-16,-14-2-136 15,-1-15-72 1,-2-6 184-16,-2-7-39 16,-4-8-185-16,1-18-152 15,14-11-136-15,11-7-80 16,16-12 8-16,16 0 88 15,2-4 96-15,21-2-104 16,3 10 128-16,11 5-208 16,5 11 96-16,3 3-136 15,10-2-120 1,5 9 0-16,-1 9 16 16,9 9 241-16,-7 11-377 15,2 15 80-15,-1 5 56 16,-1 7-144-16,-2 16 128 15,-4 12-80-15,3 8 72 16,0-3-184-16,2 8 280 16,9 3-144-16,13-6 8 15,2 4 16 1,1 0 64-16,7 14-168 16,-7 0 40-16,-3 6 0 0,5 4-40 15,-1 7-24 1,5 1 80-16,1 6 96 15,5 2-168-15,6-1 80 16,1-5-160-16,9 1 120 16,7-2-8-16,4 10 200 15,0-7 72-15,0 6-176 16,12-5-152-16,9-1 112 16,4-7 72-16,9 6-40 15,7 2-96-15,17-3-56 16,-24 20 16-1,38-16 16-15,9 3 120 16,22 7-192-16,7 7 144 16,13 11-144-16,4 4 344 15,6 13-96-15,8 0-64 16,0 13-160-16,1 16-169 16,1 1 402-16,-10 21-25 15,4 2-257-15,-2 15 105 16,-4 11-216-1,-4 10 432-15,-12 18-240 16,2 18-408-16,-10 10 504 16,-14 2-72-16,-3 19 224 15,-13-2-64-15,-9 2-248 16,-2 15-136-16,1 12 168 16,-9 2 224-16,-7 15-120 15,-2 1 8-15,-6-2-96 16,-9 12 408-16,-5 15-192 15,-10-4-112-15,4 8-88 16,0-6-32 0,7 3 112-16,-3-7 8 15,10-4-48-15,3-5 32 16,1-5 0-16,7-1-8 16,2-6 176-16,4-1-112 15,7 3-128-15,-1-6 16 16,4 2-216-16,8 4 488 15,0-11-256-15,2 7 56 16,6-12-152-16,6-7-136 16,2 0 104-1,0-4 208-15,2 1-24 16,-12-5 40-16,-2-6-80 16,-4 0 48-16,-10-12-80 15,-6 14-168-15,-8-6 416 16,-5 7-120-16,-14-16-24 15,-15-4 40-15,-14 6 8 16,-13 3 96-16,-13 7 320 16,-13-8-72-16,-9-8 88 15,-23 15-56 1,-8-14-279-16,-8-14-786 16,-19-8 1346-16,-11-2-297 15,8-21-352-15,-15-16 136 16,-4-5-136-16,-25 5 192 15,7-5-40-15,-24-15 80 16,-4-5-256-16,-9-2-328 16,-11 12 624-16,-4-16-280 15,-7-8 376 1,-10-8-632-16,-2-10 240 16,-5-7-448-16,-9-9 832 15,-13-7 352-15,-11-7-872 16,-3-6 568-16,-7-15-896 15,0-5 704-15,-2-15 616 16,-9 6-1464-16,-8-14-32 16,-6 15 520-16,-4-16-48 15,0-23 576-15,-7-10-632 16,-8 7 280-16,56 21 152 16,-131-34-880-1,123 17 776-15,-72-6-192 16,0-21 88-16,-6 0-368 15,-3 5-1120-15,0-3 904 16,-1-7 856-16,-9 9 688 16,6 0-1232-16,-9-7-128 15,0 4 792-15,-4-5-224 16,15-4 80-16,3-8-576 16,8-8 424-16,4-9 0 15,10-14-80 1,12 10 112-16,1-8 112 15,6-3 88-15,8-22-344 16,12-9 144-16,14 20-224 16,4-12 8-16,9 2 248 15,9-7-176-15,11 22-88 16,16 16-368-16,24 15-632 16,12 14-1400-16,19 25-2241 15,6 20-4153 1,0 20 608-16,-9-3 6426 15,60 33 1808-15</inkml:trace>
  <inkml:trace contextRef="#ctx0" brushRef="#br0" timeOffset="66224.87">21250 6261 2560 0,'-7'-8'280'0,"-2"6"-232"0,4-2-16 15,0 0 104-15,4 4 208 16,1-1 16-16,-2 1-72 16,0 0-160-16,1 0-96 15,-2 0-104-15,-1 0-64 16,4 0-368-16,0 0 1008 16,0 0-4496-16</inkml:trace>
  <inkml:trace contextRef="#ctx0" brushRef="#br0" timeOffset="68577.39">21184 5664 2512 0,'0'0'0'0,"-10"0"456"15,7 10-184-15,3-5 880 0,-1 14 217 16,1 15-89-16,9 5-224 16,-2 7-104-16,2 10 65 15,-6-9-233-15,9 40 488 16,-3-9-240-16,-9-78-1032 16,8 59 872-16,15 40 417 0,-4-18-25 15,5 2-216-15,-3-21-328 16,6 25 105-16,7 12-145 15,3-3-184-15,-12-3-48 16,6-3-104 0,-5-2 48-16,1-6-280 15,2 1 48-15,-5-9 32 16,3 0 24-16,-3-8 56 16,2 0-40-16,-10-2-176 15,13-4 88-15,-12 4 8 16,11 3-40-16,-1-6 0 15,-8-3-16-15,5-1-128 16,2-3 201 0,3-13-185-16,-15 6 120 15,7-3-112-15,0 16 384 16,-5-7-320-16,3-4 136 16,-3 1-48-16,2 5 120 15,-1-8 232-15,0-7-160 16,0 8-384-16,-2-5 112 15,-6-1-80 1,7 0 64-16,2-2 72 0,-7 4 0 16,-1-3-160-16,-1 10 8 15,-2-12 88 1,4-2-16-16,-5 0 112 16,1-5-88-16,-1 4-16 15,1-1 104-15,-4-6-72 16,0-2 104-16,5 1-88 15,-1-3 0-15,2 12-32 16,-2-7-24-16,2-3-64 16,2 2 56-1,-1 1 0-15,0 11-48 0,1-20 128 16,2 10-352 0,-2-4 216-16,3 3 56 15,-1-7 64-15,2 8-48 16,4-11 8-16,-1 9-56 15,1 5 64-15,-2-11-48 16,3 5-56-16,7 5 40 16,-13-8 96-16,4 7 24 15,0 3-48-15,4-8-88 16,-3 6-136 0,4-3 256-16,-2 0-8 15,3 7 48-15,0-10-216 16,-7 1 128-16,6 11-56 15,-2-13 176-15,-2 13-128 16,5-6 72-16,-5-4-32 16,5 10-32-16,5-13 152 15,-13 13-127-15,12-10 31 16,0 10-184-16,-10-1 120 16,9-7-56-1,-4 8 184-15,4-9-408 16,-8 2 192-16,9 8-49 15,7-9 346-15,-8 9-113 16,0-8-152-16,10 3-200 16,0 4 176-16,-3-1 56 15,4 3-32-15,1-11 112 16,-1 13-48-16,1-18-112 16,-12 3 192-1,15 11-304-15,3 11 200 16,8-7-56-16,-12-8 16 15,9 9 80-15,8-3-168 16,-16 2 112-16,17-4-144 16,-11 9 112-16,5-3 112 15,6 12-329-15,2-11 89 16,3-11 336-16,4 13 41 16,-2-9-434-16,4 20-55 15,-3-9 304-15,6-12-8 16,2-4 136-16,-6 0-127 15,10 17-49 1,-7 1-24-16,-3-7 120 16,3-20-16-16,-1 10-32 15,2 12-104-15,1-2 120 16,3 5-40-16,0-17 408 16,-2 1-376-16,2-4-24 15,-4 17 40-15,4-12-48 16,-2-10-56-16,4 1-112 15,-9 7 168 1,2 10-80-16,1-16 128 16,-6-13-120-16,3 4 40 15,3 2-120-15,-1 5 112 16,0 3 216-16,2-23-160 16,-7 0 96-16,-1 5-216 15,-5 7 184-15,8 8 240 16,-2-25-584-16,4 9 232 15,-5 0 72 1,-6 7-128-16,5 8 536 16,-4-10-1328-16,0-2 1040 15,-4 6 360-15,4 1-592 16,0 7 400-16,2-7-1016 16,-2-11 1080-16,4 13-584 15,-4 3 1448-15,7 6-2312 16,-2-16 904-16,4 6 712 15,1-3 8-15,4 15-432 16,-4-2-440-16,-4-9-288 16,7 11 728-1,-4-12 376-15,4 18-336 16,0-8-392-16,6-5-576 16,-3-1 544-16,-3-14 440 15,0 24 352-15,-2-2-776 16,3-5-216-16,-6 7 72 15,5-3 768-15,5 7 16 16,-6-9-584-16,1 1-240 16,5-6-16-1,-4 6 480-15,5-6 304 0,4-3-544 16,-1 2-168 0,7-3 264-16,-5 4 536 15,5-9 120-15,-2-1-736 16,-22-9 456-16,49 6-1344 15,-28 3 1464-15,1-8 136 16,-4 3-688-16,-7-5 80 16,-1 1-520-16,-16-5 680 15,12-4-360-15,0 4 1104 16,-9 0-472 0,1-4-584-16,-2-3-112 15,-2-1-400-15,-2 2 1256 16,1-2-96-16,-1 6-472 15,-12-2-504-15,-4-2 208 16,1-2 776-16,-1 8 296 16,-2 0-1152-16,0 0 0 15,-5 4 120-15,1-4 624 16,1 0 168-16,-2 0-920 16,2 1 40-1,-10 2-152-15,-1-3 1008 16,-4 0 248-16,1 0-1088 15,-1-4-136-15,2-2 112 16,-5-2 384-16,-6 2-88 16,-6-4-1961-16,-4-4-863 15,-3 1-2433-15,0-13-3089 16,-3-24-320-16,-46-14 6946 16</inkml:trace>
  <inkml:trace contextRef="#ctx1" brushRef="#br0">33568 14874 0,'0'0'0,"0"0"0</inkml:trace>
  <inkml:trace contextRef="#ctx1" brushRef="#br0" timeOffset="6781.22">32893 13347 0,'0'107'0</inkml:trace>
  <inkml:trace contextRef="#ctx0" brushRef="#br0" timeOffset="77736.28">21628 7684 2280 0,'-30'25'480'0,"20"-7"576"0,1-11 777 15,2 1-545-15,2 0-24 16,-3-6 193-16,-1 1-97 15,-2-3-136-15,-2 0-64 16,-3-10-87-16,-5-11 39 16,8-9 88-1,-1-11-360-15,4-23-112 16,8 1-135-16,12-1-137 16,16 6-64-16,2-1-120 15,9 20 88-15,8-6-32 16,7 17 64-16,-11 16-144 15,36 13 64-15,-13 30-88 16,-4 18 264-16,-6 17 40 16,-12 6-208-16,-24 4 161 15,-9 11-65-15,-9-1 72 16,-5-4-56 0,-12-18-8-16,-12-20 88 15,3-6-192-15,-20-9 496 16,-7-18-536-16,10-12 64 15,-2-28-176-15,6-14-152 16,-7-50-168-16,18 26-8 16,3-12-176-16,4 28-368 15,13 12-1216 1,8 17-1553-16,3 9-2704 0,15 4-2345 16,17 6 3953-1,-21 3 2625-15</inkml:trace>
  <inkml:trace contextRef="#ctx0" brushRef="#br0" timeOffset="78568.64">22923 10540 1536 0,'-2'1'8'0,"1"2"-8"0,-6 7 104 0,1 0 680 0,-4-4 632 15,2 0 41 1,-2-3 119-16,2 2 32 16,-1-5-87-16,-2-4-81 15,4-6 152-15,-2-16-183 16,1-3-265-16,1-15-240 16,5-10 32-16,11-9-48 15,19 4-391-15,9 13-209 16,3 4 112-16,2 3 56 15,14 28-104 1,-8 11 0-16,-8 14 8 16,7 28 160-16,-7 20-160 15,-6 2-136-15,-9 4 16 16,-15 1 416-16,-7-4 177 16,-14-1 39-16,-23-12-40 15,-4-3-64-15,-15-20-176 16,0-12-136-16,-3-14-104 15,13-26-320-15,6-32-416 16,19-2 8 0,5-57-1448-16,13 31-1593 15,18 14-3192-15,9 28-2833 16,0 0 4553-16,-22 39 4073 16</inkml:trace>
  <inkml:trace contextRef="#ctx0" brushRef="#br0" timeOffset="88036.97">22772 2602 4112 0,'0'0'0'0,"-26"5"2009"0,13 4-1161 16,7-8 2321-16,3 4-841 15,3-5-2328-15,0 0 0 16,13-5 4649 0,22-7-2992-16,11-9-249 15,25-14-232-15,6 9-264 16,-77 26-912-16,90-40 776 0,-18 4-415 16,2 4-113-16,-24-7-152 15,1 12-72-15,-14 14-112 16,-12-6-1305-16,-12 7-2944 15,-6 5-3088-15,-7-8-377 16,0 1 5082-16</inkml:trace>
  <inkml:trace contextRef="#ctx0" brushRef="#br0" timeOffset="88289.02">23264 2045 11602 0,'-25'-2'2336'0,"20"2"-799"0,5-6 2688 15,0-3-2337-15,16 6-656 16,24-3-575-16,10 0-353 16,12 2-104-16,-14 8-176 15,13 6 120-15,-14 20-160 16,-20 14 256 0,-27-44-240-16,18 51 224 0,-18 17 72 15,-10 10 8-15,-20 10-40 16,-10-1-24-16,16-21 24 15,1-14-344-15,13-23-456 16,17-8-2865-16,33-18-4200 16,16-33-2330-16,0-31 5523 15</inkml:trace>
  <inkml:trace contextRef="#ctx0" brushRef="#br0" timeOffset="88754.22">24362 1197 10442 0,'-25'-2'2312'0,"-2"2"-1104"0,18 0 3393 0,1 0-2384 16,4 19-657-16,4 30-207 15,15 21-241-15,2 17-80 16,-2 7 0-1,-4 10-384-15,-8-1-392 16,-3 8-16-16,0-111-240 0,-5 105 129 16,-1-15-1-16,0-20-160 15,2-31 192-15,4-15-208 16,4-17-48-16,7-7 24 16,3-40 16-16,15-20-49 15,13-32-191-15,-4-21 80 16,4 0 24-1,8 25 168-15,-7 33 0 16,-8 26-112-16,-3 19 120 16,-12 13-48-16,-3 29 96 15,-2 31 80-15,-15 11-352 16,-7 15 272-16,-2-21-200 16,6 1-96-16,3-23-1000 15,14-19-2801-15,5-15-2424 16,20-12-1081-16,4-30 2345 15,-19-14 3289-15</inkml:trace>
  <inkml:trace contextRef="#ctx0" brushRef="#br0" timeOffset="88992.24">25043 1673 3048 0,'-3'-5'2857'0,"3"5"-2857"16,3 0 7961-16,-3 8-4688 0,-3 12-1000 15,-2 14-361-15,-1 7-440 16,-9 13-559-16,4-2-401 15,-2 15-232-15,2-10-64 16,1-8-184 0,10-49-32-16,-3 47-184 0,10-32-928 15,10-2-1801-15,9-20-736 16,8-34-784-16,1-23-728 16,-8-25 64-16,-9-23 4121 15,-15 79-240-15</inkml:trace>
  <inkml:trace contextRef="#ctx0" brushRef="#br0" timeOffset="89053.52">25138 1295 1368 0,'0'0'0'0,"-18"-16"128"0,7 16 8 0,5 9-240 16,6 20-80-1,0-24-1152-15</inkml:trace>
  <inkml:trace contextRef="#ctx0" brushRef="#br0" timeOffset="89432.99">25494 1499 2056 0,'-2'0'2128'0,"-11"14"505"0,2 12 2016 0,-8 7-368 0,-10-4-1296 16,-5 11-1105-16,6 10-792 15,2-2-704-15,3-2-32 16,12-3-288 0,6-12-328-16,5-5 280 15,0-26-16-15,7 25-56 0,9-19-32 16,8-2-88-16,5-13-152 15,-2-17 104-15,8-15-144 16,5-15 72-16,4 2-216 16,2 15 136-16,-4 10 304 15,-5 11 64 1,-21 21-64-16,-5 17 56 16,-8 29 160-16,-15-5 264 15,-17 23 144-15,-16 2-248 16,-13 5 152-16,5-5-40 15,13-11-264-15,3-18-192 16,16-10-112-16,15-11-1528 16,4-14-3017-16,10-18-976 15,23-28-1441-15,9-6 4386 16</inkml:trace>
  <inkml:trace contextRef="#ctx0" brushRef="#br0" timeOffset="90022.05">26034 1140 2352 0,'-6'0'2160'0,"-4"-4"-447"0,10 4-1713 0,4 2 6577 16,-4 25-3928-16,6 28-745 16,-3 27-271-16,-3 17 135 15,-9-1-392-15,-1-20-640 16,-9 44 41-16,8-57-441 16,11-65-336-16,-13 78 256 0,-5-14-104 15,12-20 96-15,1-25-136 16,5-17-72-16,6-2-96 15,10-10-88 1,12-40-80-16,7-14 16 16,5-23-216-16,2 3-161 15,1-3 177-15,-3 22 168 16,-6 30 144-16,-15 28-80 16,-9 10 24-16,-7 45 352 15,-5 7-288-15,-4 8-96 16,1 1-424-16,5-4-2217 15,13 2-3984-15,14-18-1729 16,8-12 5322 0</inkml:trace>
  <inkml:trace contextRef="#ctx0" brushRef="#br0" timeOffset="90475.36">26979 1245 464 0,'-14'-14'584'0,"6"7"520"0,8-2 1312 0,3-2-135 15,10-1 47-15,11 0-495 16,14-1-465-16,20 1-488 16,5 4-392-16,17-6-408 15,2-2-24 1,-7 7-192-16,-75 9 136 0,59-7-1328 16,-19 7-2545-16,-19 0-1168 15,-13 5 1561-15,-8-3 3464 16</inkml:trace>
  <inkml:trace contextRef="#ctx0" brushRef="#br0" timeOffset="90694.83">27276 1112 680 0,'-5'0'376'0,"-30"30"616"0,17 8 1993 16,-3 1 47-16,4 32-303 16,2 11-513-1,7-4-487-15,0-15-665 16,5 41-272-16,3-30-752 15,10-12 16-15,7-17-288 16,-17-45 232-16,44 34-2473 0,-17-13-2232 16,27-15-952-16,-7-13 2537 15,-18-14 2624-15</inkml:trace>
  <inkml:trace contextRef="#ctx0" brushRef="#br0" timeOffset="91067.4">27812 1516 2480 0,'-23'0'2152'0,"17"3"585"0,4-3 1336 0,2 0-1913 16,13 2-799-16,17 1-705 16,11 2-296-16,8-5-184 15,9-8-128 1,-2-12-176-16,-14 9 88 15,-4-9-48-15,-38 20 88 0,24-33-40 16,-12 16 144-16,-12-3-384 16,-18-12 216-16,-22 10-96 15,-7 4 48-15,-10 4 232 16,-9 22-136-16,0 22 232 16,0 23 280-16,12-1-56 15,9 5 288-15,19-3-168 16,13-4-248-16,12-5-128 15,25-6-8 1,13-11-224-16,17-8-488 16,22-10-1632-16,6-7-2393 15,7-13-1808-15,-2-18 1896 16,-10-24 4025-16</inkml:trace>
  <inkml:trace contextRef="#ctx0" brushRef="#br0" timeOffset="91472.15">28556 1314 1520 0,'0'0'0'0,"-15"0"1400"0,14 0 785 15,-6 5 359-15,1-2-303 16,-2 7-1073-16,2 4-688 16,-2 3-40-16,-5 11-88 15,-2 9 104-15,1-10 88 16,-4-5-96-16,18-22-448 15,-16 22 289-15,3-7-65 0,10-10-192 16,2 0-72 0,1 4 120-16,6-8-80 15,8-1 88-15,1-4-72 16,1 0 40-16,3 11 112 16,-1-1-152-16,4 8 168 15,-12 3-56-15,-2 5 0 16,-10-2 40-16,-11 11-40 15,-7 10 32-15,-19-13 48 16,9 11-48-16,7-16-136 16,-3 1-200-1,4-15-1793-15,8-3-3568 16,14-16-1328-16,6-34 5425 16</inkml:trace>
  <inkml:trace contextRef="#ctx0" brushRef="#br0" timeOffset="91638.64">28639 1421 2480 0,'0'0'0'0,"-9"-5"1872"0,13 3 705 0,14-2 544 16,11 0-1337 0,18-5-1240-16,13-8-552 15,17-10-704-15,-14 11-2729 16,-10-4-2256-16,-13-9 3185 15,-26 24 2512-15</inkml:trace>
  <inkml:trace contextRef="#ctx0" brushRef="#br0" timeOffset="91820.07">28979 1035 1448 0,'-14'0'816'0,"-29"27"968"0,15 24 1953 15,-10 16 0-15,-7 16-712 16,22 4-1305-16,7-10-736 15,13-5-672-15,21-9-344 16,35-13-648-16,8 4-2809 16,14-13-3608-16,-75-41 7097 15,90 28-5769-15,-42-23 5281 0</inkml:trace>
  <inkml:trace contextRef="#ctx0" brushRef="#br0" timeOffset="92122.89">29929 1117 5265 0,'-53'0'1752'0,"21"14"-32"0,0 6 1433 0,-13 9-600 15,-3 10-945 1,6 10-912-16,4 17-160 15,7-3 216-15,-7 6-71 16,12 3-161-16,8-13-224 16,15-5-192-16,3-54-104 15,10 51 24-15,19-20 80 0,22-4-296 16,15-12-576-16,12-15-993 16,14-29-1320-16,1-22-2048 15,-21-12-376-15,-24-2 2553 16,-40 27 2584-16</inkml:trace>
  <inkml:trace contextRef="#ctx0" brushRef="#br0" timeOffset="92682.9">30566 1353 6001 0,'-20'-2'1696'0,"-42"-5"-920"0,30 7 985 15,-10 2 247-15,-9 10 129 16,-1 16-961-16,11-4-592 16,2 20-40-16,9-8-168 15,9 3 8-15,14 4-160 16,4-12 112-1,3-31-336-15,3 40 104 0,23-13 72 0,0-8 112 16,27-9-111-16,4-10-9 16,-10-17-24-1,6-9 96-15,-27-13 72 16,-10-13 152-16,-10 1-400 16,-8-1-176-16,-17 10-88 15,-23-7-296-15,-12 24-169 16,-5 6-431-16,-4 21-256 15,4 29-672 1,14 9-1425-16,14-3-2192 0,25-7 1048 16,6-7 4089-16</inkml:trace>
  <inkml:trace contextRef="#ctx0" brushRef="#br0" timeOffset="93000.54">30867 1375 5729 0,'0'0'0'0,"-29"-9"2728"0,17 3 233 0,-11-1-328 16,-3 5-745-16,-4 2-1304 15,6 5-512-15,8 4-72 16,13-2-96 0,3 4 96-16,12-3-56 15,8 6 144-15,-20-14-88 16,35 11 72-16,0 9 80 0,-11-4 16 15,0 3-8-15,-8 4 232 16,-12 7 456-16,-17 5 89 16,-26 7-265-16,-7 2-16 15,-6-2-72-15,-2-2-392 16,7 1-480-16,17-11-408 16,12-14-2441-1,15-13-3552-15,18-22-1201 16,18-5 5234-16</inkml:trace>
  <inkml:trace contextRef="#ctx0" brushRef="#br0" timeOffset="93164.33">31004 1268 7521 0,'-8'-3'2345'0,"0"0"-809"0,16 4 2217 0,4 6-1041 16,4 2-1279-16,33 0-1097 15,10-2-272-15,13 0-960 16,-21-5-2689-16,2-2-3865 16,-16 0 1145-16,-34 0 4849 15</inkml:trace>
  <inkml:trace contextRef="#ctx0" brushRef="#br0" timeOffset="93426.52">31217 1028 5017 0,'-13'0'1592'0,"-21"10"160"16,17 20 1937-16,-14 13 136 16,2 13-384-16,2 2-1481 15,11 10-440-15,8-3-511 16,5-7-465-16,6 0-56 16,10-11-168-16,14-4-392 15,-27-43 72-15,26 37-112 0,12-6 104 16,2-10-88-1,4-2-592-15,-3-6-1857 16,6-7-3312-16,-4 2-4849 16,-19-8 5641-16</inkml:trace>
  <inkml:trace contextRef="#ctx0" brushRef="#br0" timeOffset="105492.93">21606 14562 6857 0,'-19'0'1280'0,"-78"29"729"0,27 14-1161 0,19-18 424 16,4-10-432-16,13-15-344 16,-3-3 433-16,-7-13 303 15,-11-23 136-15,-11 5-136 16,-4-34-87-16,-14-17 47 15,84 85-1192-15,-93-117 1232 16,-1-38-432-16,2-57-432 16,23-43-568-16,39-53 224 15,25-2 232-15,34 22-1312 16,43 41 904-16,40 4 72 16,37 12 352-16,25 10 152 15,21 34-176-15,17 36-48 16,-2 45-192-16,5 46 24 15,-2 40 64-15,-11 60-224 16,-1 43 48 0,-28 53 88-16,-20 51-248 15,-23 52 360-15,-33 37 24 16,-21-1 152-16,-28-11-47 16,-13-10 479-16,-28-7 560 15,-14-29-672-15,-47-6 152 16,-31-10 1233-16,-29 8-329 15,-32-39-344-15,-21-34-1024 16,-22-32-232-16,-23-19-712 16,11-24 944-1,12-44-24-15,5-36-168 16,36-54 96-16,29 18-1520 16,25 0-8-16,41 15-1337 15,22 25-3400-15,25-7-4737 16,48-8 2024-16,-10 24 7106 15</inkml:trace>
  <inkml:trace contextRef="#ctx0" brushRef="#br0" timeOffset="106749.59">23024 12991 3336 0,'-40'-6'2169'0,"9"7"-1921"0,20-1 272 16,6-31 872-16,4-8 593 15,1 0 255-15,11-20-768 16,16-34-359-16,13-34 1103 16,20-10-552-16,4-5-575 15,6-16-49-15,-70 158-1040 0,84-172 1024 16,10-19-96-16,19-10-88 15,16-15 593-15,21 6-761 16,18-15-584 0,10 11 344-16,3 7-112 15,10 7 160-15,8 13-208 16,-5 24-96-16,-5 11 88 16,-1 24-56-16,-23 18-136 15,-6 20-56-15,-18 17-80 16,-28 20 176-16,-16 3-16 15,-24 13-112-15,-27 14 16 16,-7 6 24-16,-15 7 56 16,-18 6-16-16,-6 4-64 15,0 0 0 1,-11 4-2168-16,-10 3-825 16,-5 4-1568-16,2 1-1376 15,0-4-1208-15,7-3 3056 16,10-10 2985-16</inkml:trace>
  <inkml:trace contextRef="#ctx0" brushRef="#br0" timeOffset="107036.93">25895 8932 6217 0,'-18'0'2344'0,"-30"-11"65"0,39 7-593 15,7 1 1513-15,2 3-3329 16,6-3 4121-16,17-1-2737 15,33 4-384-15,18 2-608 16,17 3-200-16,7 9-200 16,-8 0 425-1,-90-14-417-15,72 35 248 0,-13-2-216 16,-20 18 32-16,-30 10-96 0,-9 13-144 16,-33 5 200-1,-19 9-192-15,-5-3 88 16,1-13 128-16,15-12-1929 15,6-17-3320-15,13-14-4377 16,-7-8 2673-16</inkml:trace>
  <inkml:trace contextRef="#ctx0" brushRef="#br0" timeOffset="107708.12">27138 8398 2880 0,'-24'-33'2841'0,"13"19"-1033"0,6 2 465 16,5 12-2273-16,-2 0 3816 16,2 7-2391-16,0 25 175 15,0 21 152-15,-5 27-223 16,-3 13-465-16,-3 24-352 15,-6 11-264-15,4-11-336 16,3-14-144-16,5-9-168 16,5-24-224-1,13-26-224-15,18-13-1929 16,-1-21-2832-16,25-28-1312 16,2-33 1704-16,-41 33 3793 0</inkml:trace>
  <inkml:trace contextRef="#ctx0" brushRef="#br0" timeOffset="108023.64">27518 8683 5641 0,'0'0'0'0,"-21"6"2936"0,-4 12-615 15,5-4 1744 1,-15 24-1377-16,8 18-671 16,6 9-689-16,7 1-464 15,12-12-208-15,8-12-120 16,12-8-232-16,17-6-55 15,-35-28-249-15,45 15 104 0,0-11-72 16,3-10 24-16,2-32 24 16,-8-7-32-16,-15-13 16 15,-8-2-32-15,-16-7-88 16,-7-12-64 0,-25 12-433-16,-13 18 65 15,-1 27-64-15,-4 29-512 16,9 37-640-16,9-1-1273 15,8 6-2168-15,13 5-904 16,27-9 2000-16,0-24 2793 16</inkml:trace>
  <inkml:trace contextRef="#ctx0" brushRef="#br0" timeOffset="108490.31">27874 8760 2952 0,'0'-24'2209'0,"15"6"943"0,-4-7 1249 0,-5 10-744 15,-6 5-896-15,0 10-1161 16,-1 10-688-16,-7 19-400 16,-10 15 56-16,7 0-280 15,4 10 0-15,4-10-159 16,3-44-129-16,10 49 32 0,4-10-56 16,12-15-97-16,4-3 89 15,6-12-16 1,5-8-8-16,4-21 40 15,2-15-96-15,-6-17 32 16,1-2-104-16,-15-17 136 16,-4 3 0-16,-9 0 120 15,-7 10-48-15,-7 32-96 16,0 16 248-16,0 12-368 16,-2 23 216-1,-4 18-56-15,3 7 32 0,3 12 40 16,9-3 56-1,7-14-200-15,7-17 176 16,1-5 104-16,3-6-104 16,7-8 0-16,3-7-184 15,-1-5-168-15,-2-14-584 16,6-1-2561-16,-3-20-2376 16,3 3-1864-16,4-26 3888 15,-41 45 2593-15</inkml:trace>
  <inkml:trace contextRef="#ctx0" brushRef="#br0" timeOffset="109364.77">29428 8540 3376 0,'-1'0'928'0,"-9"-5"529"0,9-1 951 0,1-8 889 16,9 5-464-16,6-5-825 16,14 4-704-16,11-5-400 15,13 1-231-15,8-1-433 16,-1 3-288-16,0-1-184 16,-60 13 232-16,59-13-1041 15,-14 0-3392-15,-5-1-1832 16,-16 1 560-16,-16-4 4009 0</inkml:trace>
  <inkml:trace contextRef="#ctx0" brushRef="#br0" timeOffset="109577.83">29791 8035 4945 0,'-29'9'3464'0,"-3"16"-2592"0,16 15 2033 15,-5 25 328 1,3 16-689-16,7 8-1215 15,8-5-761-15,6-1-432 16,15-3-312-16,9 2-416 16,12-14-1977-16,4-8-2528 15,-43-60 5097-15,62 43-5961 0,9-13 1712 16,-53-26 2905-16</inkml:trace>
  <inkml:trace contextRef="#ctx0" brushRef="#br0" timeOffset="109930.84">30190 8522 6489 0,'-1'0'2168'0,"-17"-10"-191"0,21 4-321 0,10-4 1281 16,5 0-865-16,22 0-928 16,14-5-615-16,15-4-265 15,2-5-320-15,-2 4 168 16,-23-5-112-16,-17 7-32 15,-29 18 32-15,15-14 88 16,-15 3-88-16,-11 1-120 16,-22-5-104-16,-18 9 160 15,-2 2 8-15,-5 4 136 16,-4 24 200-16,17 0 88 16,-22 31 1032-16,39-10-288 15,-15 34 72-15,32-41-895 16,4 14-241-16,19-12-120 15,23-13-145 1,15-3-327-16,12-11-1048 16,12-11-2153-16,14-2-2104 15,7-35-624-15,9-26 1328 16</inkml:trace>
  <inkml:trace contextRef="#ctx0" brushRef="#br0" timeOffset="110258.4">30848 8212 4232 0,'-37'0'3297'0,"7"10"-1833"0,-7-2 1833 0,0 12-432 16,-6 1-665-1,15-2-1360-15,20-4-592 16,2 1-168-16,12 4-56 16,12-2 120-16,24-5-79 15,1 0-33-15,-43-13-32 0,59 12 256 16,-11-1-248-16,12 5 168 15,-22 2-168-15,-22 2 120 16,-8 5 376-16,-11 10 400 16,-27-1-96-1,-19 9-56-15,-3 12-400 16,0-7-176-16,10-8-264 16,4-3-672-16,17-30-2897 15,12-2-3616 1,18-25-537-16,22-33 4546 0</inkml:trace>
  <inkml:trace contextRef="#ctx0" brushRef="#br0" timeOffset="110425.01">30885 8260 6393 0,'0'0'0'0,"-16"0"3569"0,14-4-1969 0,2 4-1600 15,15 0 4737-15,10 0-3945 16,35-10-688-16,12 0-176 15,-2-12-1072-15,-2 5-2921 16,-17 2-1312-16,-25-4 1696 16,-12-5 833-16</inkml:trace>
  <inkml:trace contextRef="#ctx0" brushRef="#br0" timeOffset="110607.02">31210 7966 4264 0,'-16'0'3089'0,"-4"6"-864"16,7 10 1063-16,-7 27 177 15,-7 11-496-15,3 20-1041 16,2 12-504-16,1-1-856 16,14-5-55-16,4 1-513 15,19-9-184-15,20-6-745 16,-36-66 929-16,41 64-3520 0,19-26-3178 16,10-10-1368-1,9-26 3738-15</inkml:trace>
  <inkml:trace contextRef="#ctx0" brushRef="#br0" timeOffset="110832.79">31741 8309 8001 0,'-27'0'3417'0,"-16"10"-2841"0,12 25 2041 0,-15 11 895 15,-1 6-575-15,10-4-1593 16,9 12-856-1,16-8-272-15,11-2-136 16,4-8-168-16,24-8-192 16,10-5-432-16,-37-29 712 0,45 17-2456 15,19-12-2865-15,13-10-3129 16,11-37 2577-16</inkml:trace>
  <inkml:trace contextRef="#ctx0" brushRef="#br0" timeOffset="111136.5">32134 8255 7361 0,'-27'0'3921'0,"-13"13"-2737"0,14 20 1345 0,-6 12 583 16,5-1-335-16,5-1-1441 16,13 1-864-1,9-1-128-15,10-16-8 16,9 4-199-16,9-8-97 0,10-5 64 15,-38-18-104-15,42 9 128 16,-4-8-120-16,-1-11 224 16,-19-6-120-16,-4-19-32 15,-11-3 88-15,-7-1-176 16,-22-3-128-16,-6 1-672 16,-21 3-1073-16,0 24-567 15,7 12-1705-15,22 2-2649 16,7 6 481-1,16-2 4505-15</inkml:trace>
  <inkml:trace contextRef="#ctx0" brushRef="#br0" timeOffset="111455.53">32608 8253 5473 0,'-4'0'2144'0,"-12"-3"673"0,8-1-673 0,-3 1 497 16,-13 5-361-16,-3 8-1248 15,-1 1-687-15,11 2-481 16,7-2 144-16,9-6-193 16,9 0-15-16,6 1 8 15,-14-6 192-15,19 13-64 16,9-1 8-16,2 1 24 16,0 2-24-16,-12-2 416 15,-7 9 81-15,-4 10-97 16,-7-2-120-16,-13 6 200 15,-16 2 32-15,-6 6-88 16,4-5-248-16,-7-10-408 16,19-3-1873-16,4-11-4832 15,14-16-1729 1,7-20 6194-16</inkml:trace>
  <inkml:trace contextRef="#ctx0" brushRef="#br0" timeOffset="111644.72">32725 7946 9386 0,'-12'1'4584'0,"-2"-1"-3575"0,20 6 1295 0,1 3 297 16,9 7-913 0,19-1-1024-16,28-1-552 15,15-4-200-15,9-2-144 16,4-5-616-16,-2 1-2121 15,-21-2-1744-15,-68-2 4713 0,39 5-6601 16,-12-4 984-16,-14-4 4345 0</inkml:trace>
  <inkml:trace contextRef="#ctx0" brushRef="#br0" timeOffset="111838.29">33106 7807 6881 0,'-43'8'4833'0,"11"36"-2336"15,6 4 1175-15,-1 7-487 16,3 6-840-16,-3 14-1113 16,7-4-808-16,12 5-456 15,8-1-240-15,4-7-808 16,8 12-4546-16,-12-80 5626 16,36 74-11114-16,-9-2 4177 15</inkml:trace>
  <inkml:trace contextRef="#ctx0" brushRef="#br0" timeOffset="112015.09">33329 8770 13274 0,'0'0'0'0,"-45"-3"7506"0,31 3-6274 0,14 0-1232 0,0 0 0 15,0 0 0-15,3 3-800 16,7 7-9010-1,11 1-1584-15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02:26.085"/>
    </inkml:context>
    <inkml:brush xml:id="br0">
      <inkml:brushProperty name="width" value="0.10583" units="cm"/>
      <inkml:brushProperty name="height" value="0.10583" units="cm"/>
      <inkml:brushProperty name="color" value="#0000FF"/>
    </inkml:brush>
  </inkml:definitions>
  <inkml:trace contextRef="#ctx0" brushRef="#br0">1 8429 3785,'186'-33'2000,"-17"89"779,-149-48-2685,0-2 0,1 0 0,0-1 0,0-1 0,0 0 0,0-2 0,0-1 0,1 0 0,-1-2 0,0 0 0,1-2 0,-1 0 0,0-1 0,0-1 0,-1-1 0,0-1 0,0-1 0,0-1 0,-1 0 0,0-2 0,-1 0 0,0-1 0,-1 0 0,0-2 0,13-14-94,10-28 274,-3-1-1,-2-2 1,-3-2-1,-2-1 1,-3-1-1,-3-1 0,-3-1 1,-3-1-274,60-157 349,79-119 568,3-143 153,-90 165-586,-55 243-335,-3-1-1,-3-1 1,-4 1 0,-4-63-149,2 6 208,9-120 84,83-166-191,11 90-98,39 100-10,-138 219-2,0 0-1,1 0 0,0 0 1,1 1-1,1 0 0,-1 0 1,2 1-1,-1 1 0,2 0 1,-1 0-1,1 1 0,0 1 1,1 0-1,0 0 0,0 1 1,0 1 9,-8 4-1,0 1 0,0 0 1,-1 0-1,1 0 1,0 0-1,0 1 1,-1 0-1,1-1 0,0 2 1,-1-1-1,1 1 1,-1-1-1,1 1 1,-1 1-1,0-1 0,0 0 1,0 1-1,0 0 1,0 0-1,-1 0 1,1 1-1,-1-1 0,0 1 1,0-1-1,0 1 1,-1 0-1,1 0 1,-1 1-1,0-1 0,0 0 1,0 1-1,-1-1 1,0 1-1,1 0 1,-1 3 0,97 304 130,34-41-126,-33-132 16,-3-46-21,-87-85 0,0 0-1,1-1 1,-1 0-1,1-1 1,1 0 0,-1-1-1,1 0 1,0 0 0,0-1-1,0 0 1,1-1-1,-1-1 1,1 0 0,-1 0-1,1-1 1,0-1 0,0 0-1,0 0 1,0-1-1,-1-1 1,1 0 0,-1 0-1,1-1 1,-1-1 0,0 0-1,0 0 1,0-1-1,0-1 1,-1 0 0,2-2 1,118-101 78,-9-45-42,107-382 1074,-201 453-8246,21-40 8986,18-53 3947,10-248-5060,-20 159-546,58-143-119,11 83-68,-36 58 61,-9 7 114,-46 14 397,30-216-371,-53 403-209,-9 38 0,1 1 0,0 0-1,2-1 1,1 2 0,0-1-1,1 1 1,1 0 0,1 0-1,1 1 1,0 0 0,2 0-1,0 1 5,177-214-125,19 35 72,-6-12 27,-134 159-7,30 64-438,95 128 257,-125-79 188,-3 3 0,-4 3 1,-2 2-1,22 40 26,-49-64-4,-8-14-3,0 2 0,-3 1-1,-1 0 1,-1 2 0,-2 0-1,-2 1 1,3 17 7,85 684 232,-22-215-126,-31-325-88,-31-110 0,4-1 1,4-1 0,4-1 0,3-2 0,5-2-1,15 21-18,83 63 2,-135-167 4,-2-1 2,0 0 0,69-44 132,-31-16-105,72-107 0,77-199 26,-143 229 2,-6-2-1,-6-1 1,11-132-63,-11-75 169,3 125-2903,0 3 1228,1 58 6095,58-70-4895,-36 97 425,-34 76-125,1 0 0,4 2 0,1 1 0,3 1 0,3 2-1,1 1 1,3 2 0,2 2 0,2 1 0,2 3 0,1 2 0,3 1 0,45-26 6,-70 48-19,2 0 0,0 2-1,1 1 1,1 1 0,0 1-1,1 2 1,0 1 0,0 1 0,1 2-1,1 1 1,-1 1 0,1 2-1,27 0 20,-28 3-13,0 2 0,0 1 0,-1 1 1,1 2-1,-1 1 0,0 1 0,0 2 0,-1 1 0,-1 1 0,0 1 0,20 13 13,38 32 1,-3 4 0,-2 3 1,70 74-2,279 177 26,-418-304-25,2 0-1,-1 0 0,1-1 1,1-1-1,0 0 0,0-1 1,1-1-1,0 0 0,0-2 0,1 1 1,0-2-1,0 0 0,1-1 1,-1-1-1,1-1 0,0 0 1,-1-1-1,1-1 0,0-1 0,0 0 1,-1-2-1,10-1 0,148-49 107,391-244-34,-56 52 7,-368 181-48,2 6 0,2 7-1,3 6 1,56-5-32,-137 32 2,302-79 100,-292 76 234,39-17-6737,-88 28 4395,-27 3 10160,-2-6-11118,0 8-2413,0-4 1931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03:20:41.35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0,'0'0,"0"0,0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03:20:41.947"/>
    </inkml:context>
    <inkml:brush xml:id="br0">
      <inkml:brushProperty name="width" value="0.10583" units="cm"/>
      <inkml:brushProperty name="height" value="0.10583" units="cm"/>
      <inkml:brushProperty name="color" value="#0000FF"/>
    </inkml:brush>
  </inkml:definitions>
  <inkml:trace contextRef="#ctx0" brushRef="#br0">32 8544 10170,'-1'-1'1016,"-1"-1"-8473</inkml:trace>
  <inkml:trace contextRef="#ctx0" brushRef="#br0" timeOffset="5539.74">20 8519 3897,'-20'-139'7930,"37"-79"-4891,19 10-2176,-36 186-834,-2 6-4,2 0 0,-1 1 1,2-1-1,1 0 0,0 0 1,0 1-1,2-1 1,0 1-1,0 0 0,2 0 1,0 0-1,1 1 0,2-4-25,45-51 218,-14 23-146,84-160 197,-58 41-21,-19 13 556,-33 14-529,-19 49-543,59-107 911,9-1-387,-21 25-96,45-64-31,-83 179-95,-5 51-1,1 0 0,0 1 1,0-1-1,1 0 0,-1 0 0,1 0 1,0 1-1,1-1 0,-1 0 0,1 1 1,0-1-1,1 1 0,-1 0 0,1-1 1,0 1-1,0 1 0,1-1 1,1-2-34,95-116-18,17-114 149,-54 138-102,98-127 43,-105 104-9,28-103-32,-42 68-22,28 38 18,-59 105-13,0 0 0,-1-1 0,-1-1 0,-1 0 0,0 0 0,-1-1 0,0 1 0,-2-1 0,0-1 0,1-9-14,20-55 36,24-52 97,-24 10 116,29-19-126,-41 11-135,-9 119 4,1 0-1,0 0 1,1 0-1,0 0 1,1 1 0,0 0-1,1 1 1,1 0-1,0 1 1,0-1 0,1 2-1,0 0 1,2-1 8,18-23-56,29 13 38,183-135 77,-234 150-48,-1 0 0,0-1 1,0 0-1,-1 0 0,1-1 0,-1 0 1,-1 0-1,0-1 0,0 1 0,0-1 0,-1-1 1,0 1-1,0-1 0,-1 0 0,-1 0 1,1 0-1,0-5-11,59-92 449,-18-14-158,129-466 214,-165 569-523,1 0 0,1 0 0,0 2 0,2-1 0,-1 1 0,2 1 0,0 1 0,0 0 0,2 0 0,-1 2 0,14-8 18,113-40 34,-98 139-59,-14-95-95,-9-75 109,45 49-19,48-3 30,2 19 9,-85 20-47,1 1 1,0 2-1,-1 1 1,1 2-1,0 1 1,25 4 37,189 22-107,-125-37 214,33-31-63,72-75-34,95-66-31,-80 36 44,-108 61 165,98 10-326,41-21-90,99-99 218,-193 101 132,-145 81-145,1 1 0,1 2 0,-1 2 0,2 1-1,-1 1 1,26 1 23,43-8-33,178-9 97,-270 18-42,-1 0 0,1-1 0,-1 0-1,0-1 1,0-1 0,0 1 0,-1-2 0,0 1-1,0-1 1,-1-1 0,4-3-22,51-34 4,155-28-97,51 26 66,51 4-29,-232 35 57,-66 8 24,-1-1-1,1-1 1,-1-2-1,0 0 1,0-1-1,-1-1 1,1-1 0,4-3-25,58-6-156,311 43-6,-58 25 122,-190-96 329,-71 12-210,204-91-167,35 28-22,-30 27 146,-150 13 24,268-5-206,-40-4 101,-12 10 16,-322 51 27,1 1 0,-1 1 0,1 2 1,-1 0-1,1 2 0,-1 2 1,19 5 1,149 9 64,-185-19-53,0 0 1,0 0 0,-1-1-1,1-1 1,0 0 0,-1 0 0,1-1-1,-1-1 1,0 0 0,0 0 0,0-1-1,-1-1 1,1 0 0,-1 0-1,-1-1 1,5-3-12,104-49-18,-79 47 121,0 2 0,1 1 0,1 3 0,-1 1 0,1 2-1,0 2 1,0 1 0,0 3 0,-1 1 0,1 2 0,5 3-103,-30-3-2626,4 4-2395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A6F783-BFE5-46C2-A6FF-183F62C5E0F4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29D306-E699-479B-9FD1-52D62BF04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 t="12122" r="22760" b="18784"/>
          <a:stretch/>
        </p:blipFill>
        <p:spPr>
          <a:xfrm flipH="1">
            <a:off x="552704" y="685800"/>
            <a:ext cx="3390900" cy="46482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911600" y="685800"/>
            <a:ext cx="7950200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29805" y="685800"/>
            <a:ext cx="222899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6400" y="5345575"/>
            <a:ext cx="4394200" cy="1219200"/>
          </a:xfrm>
        </p:spPr>
        <p:txBody>
          <a:bodyPr>
            <a:normAutofit/>
          </a:bodyPr>
          <a:lstStyle>
            <a:lvl1pPr marL="0" indent="0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13" name="Text Placeholder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48799" y="5345575"/>
            <a:ext cx="2350247" cy="549276"/>
          </a:xfrm>
        </p:spPr>
        <p:txBody>
          <a:bodyPr>
            <a:normAutofit/>
          </a:bodyPr>
          <a:lstStyle>
            <a:lvl1pPr marL="0" indent="0" algn="r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2022-03-28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114801" y="2743200"/>
            <a:ext cx="7670800" cy="23244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r">
              <a:buFont typeface="Arial" pitchFamily="34" charset="0"/>
              <a:buNone/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27341" r="9710" b="22306"/>
          <a:stretch/>
        </p:blipFill>
        <p:spPr>
          <a:xfrm>
            <a:off x="111760" y="6368603"/>
            <a:ext cx="1676400" cy="424405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F00E9FC-6548-4D97-8DD1-9533945EA0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7E46E-8674-4000-239F-FC1FF8202244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4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9A4162-780E-E41A-C80D-CA00A0F0F248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8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3" r:id="rId2"/>
    <p:sldLayoutId id="2147483704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customXml" Target="../ink/ink12.xml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customXml" Target="../ink/ink13.xml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4.png"/><Relationship Id="rId18" Type="http://schemas.openxmlformats.org/officeDocument/2006/relationships/image" Target="../media/image87.png"/><Relationship Id="rId3" Type="http://schemas.openxmlformats.org/officeDocument/2006/relationships/image" Target="../media/image8.png"/><Relationship Id="rId21" Type="http://schemas.openxmlformats.org/officeDocument/2006/relationships/image" Target="../media/image89.png"/><Relationship Id="rId7" Type="http://schemas.openxmlformats.org/officeDocument/2006/relationships/image" Target="../media/image12.png"/><Relationship Id="rId12" Type="http://schemas.openxmlformats.org/officeDocument/2006/relationships/image" Target="../media/image830.png"/><Relationship Id="rId17" Type="http://schemas.openxmlformats.org/officeDocument/2006/relationships/image" Target="../media/image86.png"/><Relationship Id="rId2" Type="http://schemas.openxmlformats.org/officeDocument/2006/relationships/image" Target="../media/image7.png"/><Relationship Id="rId16" Type="http://schemas.openxmlformats.org/officeDocument/2006/relationships/image" Target="../media/image480.png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customXml" Target="../ink/ink14.xml"/><Relationship Id="rId10" Type="http://schemas.openxmlformats.org/officeDocument/2006/relationships/image" Target="../media/image15.png"/><Relationship Id="rId19" Type="http://schemas.openxmlformats.org/officeDocument/2006/relationships/image" Target="../media/image8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16.xml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customXml" Target="../ink/ink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.png"/><Relationship Id="rId34" Type="http://schemas.openxmlformats.org/officeDocument/2006/relationships/image" Target="../media/image38.png"/><Relationship Id="rId42" Type="http://schemas.openxmlformats.org/officeDocument/2006/relationships/image" Target="../media/image11.png"/><Relationship Id="rId47" Type="http://schemas.openxmlformats.org/officeDocument/2006/relationships/image" Target="../media/image16.png"/><Relationship Id="rId50" Type="http://schemas.openxmlformats.org/officeDocument/2006/relationships/image" Target="../media/image19.png"/><Relationship Id="rId55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image" Target="../media/image39.png"/><Relationship Id="rId76" Type="http://schemas.openxmlformats.org/officeDocument/2006/relationships/customXml" Target="../ink/ink3.xml"/><Relationship Id="rId7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41.png"/><Relationship Id="rId40" Type="http://schemas.openxmlformats.org/officeDocument/2006/relationships/image" Target="../media/image9.png"/><Relationship Id="rId45" Type="http://schemas.openxmlformats.org/officeDocument/2006/relationships/image" Target="../media/image14.png"/><Relationship Id="rId53" Type="http://schemas.openxmlformats.org/officeDocument/2006/relationships/image" Target="../media/image22.png"/><Relationship Id="rId58" Type="http://schemas.openxmlformats.org/officeDocument/2006/relationships/image" Target="../media/image27.png"/><Relationship Id="rId66" Type="http://schemas.openxmlformats.org/officeDocument/2006/relationships/image" Target="../media/image35.png"/><Relationship Id="rId74" Type="http://schemas.openxmlformats.org/officeDocument/2006/relationships/customXml" Target="../ink/ink2.xml"/><Relationship Id="rId79" Type="http://schemas.openxmlformats.org/officeDocument/2006/relationships/image" Target="../media/image49.png"/><Relationship Id="rId36" Type="http://schemas.openxmlformats.org/officeDocument/2006/relationships/image" Target="../media/image40.png"/><Relationship Id="rId49" Type="http://schemas.openxmlformats.org/officeDocument/2006/relationships/image" Target="../media/image18.png"/><Relationship Id="rId57" Type="http://schemas.openxmlformats.org/officeDocument/2006/relationships/image" Target="../media/image26.png"/><Relationship Id="rId61" Type="http://schemas.openxmlformats.org/officeDocument/2006/relationships/image" Target="../media/image30.png"/><Relationship Id="rId44" Type="http://schemas.openxmlformats.org/officeDocument/2006/relationships/image" Target="../media/image13.png"/><Relationship Id="rId52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image" Target="../media/image34.png"/><Relationship Id="rId73" Type="http://schemas.openxmlformats.org/officeDocument/2006/relationships/image" Target="../media/image46.png"/><Relationship Id="rId78" Type="http://schemas.openxmlformats.org/officeDocument/2006/relationships/customXml" Target="../ink/ink4.xml"/><Relationship Id="rId43" Type="http://schemas.openxmlformats.org/officeDocument/2006/relationships/image" Target="../media/image12.png"/><Relationship Id="rId48" Type="http://schemas.openxmlformats.org/officeDocument/2006/relationships/image" Target="../media/image17.png"/><Relationship Id="rId56" Type="http://schemas.openxmlformats.org/officeDocument/2006/relationships/image" Target="../media/image25.png"/><Relationship Id="rId64" Type="http://schemas.openxmlformats.org/officeDocument/2006/relationships/image" Target="../media/image33.png"/><Relationship Id="rId69" Type="http://schemas.openxmlformats.org/officeDocument/2006/relationships/image" Target="../media/image42.png"/><Relationship Id="rId77" Type="http://schemas.openxmlformats.org/officeDocument/2006/relationships/image" Target="../media/image48.png"/><Relationship Id="rId51" Type="http://schemas.openxmlformats.org/officeDocument/2006/relationships/image" Target="../media/image20.png"/><Relationship Id="rId72" Type="http://schemas.openxmlformats.org/officeDocument/2006/relationships/image" Target="../media/image45.png"/><Relationship Id="rId33" Type="http://schemas.openxmlformats.org/officeDocument/2006/relationships/image" Target="../media/image37.png"/><Relationship Id="rId38" Type="http://schemas.openxmlformats.org/officeDocument/2006/relationships/image" Target="../media/image7.png"/><Relationship Id="rId46" Type="http://schemas.openxmlformats.org/officeDocument/2006/relationships/image" Target="../media/image15.png"/><Relationship Id="rId59" Type="http://schemas.openxmlformats.org/officeDocument/2006/relationships/image" Target="../media/image28.png"/><Relationship Id="rId67" Type="http://schemas.openxmlformats.org/officeDocument/2006/relationships/image" Target="../media/image36.png"/><Relationship Id="rId41" Type="http://schemas.openxmlformats.org/officeDocument/2006/relationships/image" Target="../media/image10.png"/><Relationship Id="rId54" Type="http://schemas.openxmlformats.org/officeDocument/2006/relationships/image" Target="../media/image23.png"/><Relationship Id="rId62" Type="http://schemas.openxmlformats.org/officeDocument/2006/relationships/image" Target="../media/image31.png"/><Relationship Id="rId70" Type="http://schemas.openxmlformats.org/officeDocument/2006/relationships/image" Target="../media/image43.png"/><Relationship Id="rId75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7" Type="http://schemas.openxmlformats.org/officeDocument/2006/relationships/image" Target="../media/image5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1.png"/><Relationship Id="rId4" Type="http://schemas.openxmlformats.org/officeDocument/2006/relationships/image" Target="../media/image50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5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490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762000" y="3044281"/>
            <a:ext cx="1044100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The Problem of Underfitting and Overfitting</a:t>
            </a:r>
          </a:p>
        </p:txBody>
      </p:sp>
    </p:spTree>
    <p:extLst>
      <p:ext uri="{BB962C8B-B14F-4D97-AF65-F5344CB8AC3E}">
        <p14:creationId xmlns:p14="http://schemas.microsoft.com/office/powerpoint/2010/main" val="66073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4215774" y="3044281"/>
            <a:ext cx="3533468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50673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Intuition on 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4AFD79-E9A6-49FC-A992-8924347D8FA1}"/>
              </a:ext>
            </a:extLst>
          </p:cNvPr>
          <p:cNvCxnSpPr/>
          <p:nvPr/>
        </p:nvCxnSpPr>
        <p:spPr>
          <a:xfrm flipV="1">
            <a:off x="7605413" y="838200"/>
            <a:ext cx="0" cy="3075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4B9F06-96A8-408E-A88C-032D0378B926}"/>
              </a:ext>
            </a:extLst>
          </p:cNvPr>
          <p:cNvCxnSpPr/>
          <p:nvPr/>
        </p:nvCxnSpPr>
        <p:spPr>
          <a:xfrm>
            <a:off x="7228876" y="3618613"/>
            <a:ext cx="3570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FF86D31-0717-4BEB-A865-7E3B80065C94}"/>
              </a:ext>
            </a:extLst>
          </p:cNvPr>
          <p:cNvSpPr txBox="1"/>
          <p:nvPr/>
        </p:nvSpPr>
        <p:spPr>
          <a:xfrm>
            <a:off x="10197253" y="3676538"/>
            <a:ext cx="43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  <a:cs typeface="Times New Roman" panose="02020603050405020304" pitchFamily="18" charset="0"/>
              </a:rPr>
              <a:t>x</a:t>
            </a:r>
            <a:endParaRPr lang="en-US" sz="2400" dirty="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9166CA-7F43-41D8-872F-4602F02A7019}"/>
              </a:ext>
            </a:extLst>
          </p:cNvPr>
          <p:cNvSpPr txBox="1"/>
          <p:nvPr/>
        </p:nvSpPr>
        <p:spPr>
          <a:xfrm>
            <a:off x="7153368" y="896314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  <a:cs typeface="Times New Roman" panose="02020603050405020304" pitchFamily="18" charset="0"/>
              </a:rPr>
              <a:t>y</a:t>
            </a:r>
            <a:endParaRPr lang="en-US" sz="2400" dirty="0">
              <a:latin typeface="+mj-l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377ECF-40FA-4D1D-BB6E-5D736554B9C6}"/>
              </a:ext>
            </a:extLst>
          </p:cNvPr>
          <p:cNvCxnSpPr/>
          <p:nvPr/>
        </p:nvCxnSpPr>
        <p:spPr>
          <a:xfrm flipV="1">
            <a:off x="1672068" y="913436"/>
            <a:ext cx="0" cy="3075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F05258-708D-4D0A-9FC4-9D59C8FD7F0E}"/>
              </a:ext>
            </a:extLst>
          </p:cNvPr>
          <p:cNvCxnSpPr/>
          <p:nvPr/>
        </p:nvCxnSpPr>
        <p:spPr>
          <a:xfrm>
            <a:off x="1295531" y="3693849"/>
            <a:ext cx="3570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E1E238E-5B18-4953-811A-9FB83FACD7F1}"/>
              </a:ext>
            </a:extLst>
          </p:cNvPr>
          <p:cNvSpPr txBox="1"/>
          <p:nvPr/>
        </p:nvSpPr>
        <p:spPr>
          <a:xfrm>
            <a:off x="4263908" y="3751774"/>
            <a:ext cx="43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  <a:cs typeface="Times New Roman" panose="02020603050405020304" pitchFamily="18" charset="0"/>
              </a:rPr>
              <a:t>x</a:t>
            </a:r>
            <a:endParaRPr lang="en-US" sz="2400" dirty="0"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EE9FB-CA7E-4C78-865E-90AFF6FA449E}"/>
              </a:ext>
            </a:extLst>
          </p:cNvPr>
          <p:cNvSpPr txBox="1"/>
          <p:nvPr/>
        </p:nvSpPr>
        <p:spPr>
          <a:xfrm>
            <a:off x="1220023" y="97155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  <a:cs typeface="Times New Roman" panose="02020603050405020304" pitchFamily="18" charset="0"/>
              </a:rPr>
              <a:t>y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92DFB3-D5A0-4D9D-A30E-39970A461F06}"/>
                  </a:ext>
                </a:extLst>
              </p:cNvPr>
              <p:cNvSpPr txBox="1"/>
              <p:nvPr/>
            </p:nvSpPr>
            <p:spPr>
              <a:xfrm>
                <a:off x="7228876" y="4128034"/>
                <a:ext cx="3740448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92DFB3-D5A0-4D9D-A30E-39970A46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876" y="4128034"/>
                <a:ext cx="3740448" cy="494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B3402C4-1498-49E0-A04D-1E83348B4493}"/>
                  </a:ext>
                </a:extLst>
              </p:cNvPr>
              <p:cNvSpPr txBox="1"/>
              <p:nvPr/>
            </p:nvSpPr>
            <p:spPr>
              <a:xfrm>
                <a:off x="533400" y="4213439"/>
                <a:ext cx="5841008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B3402C4-1498-49E0-A04D-1E83348B4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13439"/>
                <a:ext cx="5841008" cy="494751"/>
              </a:xfrm>
              <a:prstGeom prst="rect">
                <a:avLst/>
              </a:prstGeom>
              <a:blipFill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30C4E4CE-747A-459A-8AE1-5C4151C5AAE5}"/>
              </a:ext>
            </a:extLst>
          </p:cNvPr>
          <p:cNvSpPr/>
          <p:nvPr/>
        </p:nvSpPr>
        <p:spPr>
          <a:xfrm flipV="1">
            <a:off x="7920929" y="1091748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A74096D-FD93-4F9B-A83D-2EE7CE97E0F8}"/>
              </a:ext>
            </a:extLst>
          </p:cNvPr>
          <p:cNvSpPr/>
          <p:nvPr/>
        </p:nvSpPr>
        <p:spPr>
          <a:xfrm flipV="1">
            <a:off x="8205409" y="1881032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A2DEF43-D110-4D3F-803F-7A5BA2EC9E33}"/>
              </a:ext>
            </a:extLst>
          </p:cNvPr>
          <p:cNvSpPr/>
          <p:nvPr/>
        </p:nvSpPr>
        <p:spPr>
          <a:xfrm flipV="1">
            <a:off x="8764173" y="2603539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3065D70-B8F8-4D1D-842A-ACDDDE4DE5DE}"/>
              </a:ext>
            </a:extLst>
          </p:cNvPr>
          <p:cNvSpPr/>
          <p:nvPr/>
        </p:nvSpPr>
        <p:spPr>
          <a:xfrm flipV="1">
            <a:off x="9608014" y="2918658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8A3A617-B5FA-4D7B-BEEF-63D5DAD468C7}"/>
              </a:ext>
            </a:extLst>
          </p:cNvPr>
          <p:cNvSpPr/>
          <p:nvPr/>
        </p:nvSpPr>
        <p:spPr>
          <a:xfrm flipV="1">
            <a:off x="10525514" y="3108851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035B051-08DD-4831-AC73-487698E3AE09}"/>
              </a:ext>
            </a:extLst>
          </p:cNvPr>
          <p:cNvSpPr/>
          <p:nvPr/>
        </p:nvSpPr>
        <p:spPr>
          <a:xfrm flipV="1">
            <a:off x="1987584" y="1166984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CA67389-D09C-4B39-B6F8-422525F582A8}"/>
              </a:ext>
            </a:extLst>
          </p:cNvPr>
          <p:cNvSpPr/>
          <p:nvPr/>
        </p:nvSpPr>
        <p:spPr>
          <a:xfrm flipV="1">
            <a:off x="2272064" y="1956268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150A1A9-642A-40A1-A0BE-637C68BF29D4}"/>
              </a:ext>
            </a:extLst>
          </p:cNvPr>
          <p:cNvSpPr/>
          <p:nvPr/>
        </p:nvSpPr>
        <p:spPr>
          <a:xfrm flipV="1">
            <a:off x="2830828" y="2678775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4852E4-7AED-4B08-80D2-EBC9333D51DC}"/>
              </a:ext>
            </a:extLst>
          </p:cNvPr>
          <p:cNvSpPr/>
          <p:nvPr/>
        </p:nvSpPr>
        <p:spPr>
          <a:xfrm flipV="1">
            <a:off x="3674669" y="2993894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D6EFEA0-E0C3-430B-B547-6E8B72F8F5D1}"/>
              </a:ext>
            </a:extLst>
          </p:cNvPr>
          <p:cNvSpPr/>
          <p:nvPr/>
        </p:nvSpPr>
        <p:spPr>
          <a:xfrm flipV="1">
            <a:off x="4592169" y="318408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D145802-C404-4351-BC50-C23D90519AFE}"/>
              </a:ext>
            </a:extLst>
          </p:cNvPr>
          <p:cNvSpPr/>
          <p:nvPr/>
        </p:nvSpPr>
        <p:spPr>
          <a:xfrm flipV="1">
            <a:off x="7967869" y="871136"/>
            <a:ext cx="3114261" cy="2425148"/>
          </a:xfrm>
          <a:custGeom>
            <a:avLst/>
            <a:gdLst>
              <a:gd name="connsiteX0" fmla="*/ 88614 w 3202875"/>
              <a:gd name="connsiteY0" fmla="*/ 2425148 h 2425148"/>
              <a:gd name="connsiteX1" fmla="*/ 393414 w 3202875"/>
              <a:gd name="connsiteY1" fmla="*/ 728870 h 2425148"/>
              <a:gd name="connsiteX2" fmla="*/ 3202875 w 3202875"/>
              <a:gd name="connsiteY2" fmla="*/ 0 h 2425148"/>
              <a:gd name="connsiteX0" fmla="*/ 37809 w 3152070"/>
              <a:gd name="connsiteY0" fmla="*/ 2425148 h 2425148"/>
              <a:gd name="connsiteX1" fmla="*/ 554643 w 3152070"/>
              <a:gd name="connsiteY1" fmla="*/ 742122 h 2425148"/>
              <a:gd name="connsiteX2" fmla="*/ 3152070 w 3152070"/>
              <a:gd name="connsiteY2" fmla="*/ 0 h 2425148"/>
              <a:gd name="connsiteX0" fmla="*/ 37809 w 3152070"/>
              <a:gd name="connsiteY0" fmla="*/ 2425148 h 2425148"/>
              <a:gd name="connsiteX1" fmla="*/ 554643 w 3152070"/>
              <a:gd name="connsiteY1" fmla="*/ 742122 h 2425148"/>
              <a:gd name="connsiteX2" fmla="*/ 3152070 w 3152070"/>
              <a:gd name="connsiteY2" fmla="*/ 0 h 2425148"/>
              <a:gd name="connsiteX0" fmla="*/ 0 w 3114261"/>
              <a:gd name="connsiteY0" fmla="*/ 2425148 h 2425148"/>
              <a:gd name="connsiteX1" fmla="*/ 516834 w 3114261"/>
              <a:gd name="connsiteY1" fmla="*/ 742122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516834 w 3114261"/>
              <a:gd name="connsiteY1" fmla="*/ 742122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516834 w 3114261"/>
              <a:gd name="connsiteY1" fmla="*/ 742122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755373 w 3114261"/>
              <a:gd name="connsiteY1" fmla="*/ 490331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662607 w 3114261"/>
              <a:gd name="connsiteY1" fmla="*/ 636105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662607 w 3114261"/>
              <a:gd name="connsiteY1" fmla="*/ 636105 h 2425148"/>
              <a:gd name="connsiteX2" fmla="*/ 3114261 w 3114261"/>
              <a:gd name="connsiteY2" fmla="*/ 0 h 242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261" h="2425148">
                <a:moveTo>
                  <a:pt x="0" y="2425148"/>
                </a:moveTo>
                <a:cubicBezTo>
                  <a:pt x="91661" y="1765852"/>
                  <a:pt x="143564" y="1040296"/>
                  <a:pt x="662607" y="636105"/>
                </a:cubicBezTo>
                <a:cubicBezTo>
                  <a:pt x="1181651" y="231914"/>
                  <a:pt x="2657061" y="8835"/>
                  <a:pt x="3114261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9C69893C-584B-4DE3-9929-245D5D300B34}"/>
              </a:ext>
            </a:extLst>
          </p:cNvPr>
          <p:cNvSpPr/>
          <p:nvPr/>
        </p:nvSpPr>
        <p:spPr>
          <a:xfrm>
            <a:off x="1804992" y="990764"/>
            <a:ext cx="3034748" cy="2517913"/>
          </a:xfrm>
          <a:custGeom>
            <a:avLst/>
            <a:gdLst>
              <a:gd name="connsiteX0" fmla="*/ 0 w 3034748"/>
              <a:gd name="connsiteY0" fmla="*/ 0 h 2517913"/>
              <a:gd name="connsiteX1" fmla="*/ 238539 w 3034748"/>
              <a:gd name="connsiteY1" fmla="*/ 79513 h 2517913"/>
              <a:gd name="connsiteX2" fmla="*/ 251791 w 3034748"/>
              <a:gd name="connsiteY2" fmla="*/ 225287 h 2517913"/>
              <a:gd name="connsiteX3" fmla="*/ 291548 w 3034748"/>
              <a:gd name="connsiteY3" fmla="*/ 1497496 h 2517913"/>
              <a:gd name="connsiteX4" fmla="*/ 516835 w 3034748"/>
              <a:gd name="connsiteY4" fmla="*/ 1060174 h 2517913"/>
              <a:gd name="connsiteX5" fmla="*/ 702365 w 3034748"/>
              <a:gd name="connsiteY5" fmla="*/ 662609 h 2517913"/>
              <a:gd name="connsiteX6" fmla="*/ 1099930 w 3034748"/>
              <a:gd name="connsiteY6" fmla="*/ 1749287 h 2517913"/>
              <a:gd name="connsiteX7" fmla="*/ 1338470 w 3034748"/>
              <a:gd name="connsiteY7" fmla="*/ 2438400 h 2517913"/>
              <a:gd name="connsiteX8" fmla="*/ 1948070 w 3034748"/>
              <a:gd name="connsiteY8" fmla="*/ 2067339 h 2517913"/>
              <a:gd name="connsiteX9" fmla="*/ 2411896 w 3034748"/>
              <a:gd name="connsiteY9" fmla="*/ 1828800 h 2517913"/>
              <a:gd name="connsiteX10" fmla="*/ 2888974 w 3034748"/>
              <a:gd name="connsiteY10" fmla="*/ 2292626 h 2517913"/>
              <a:gd name="connsiteX11" fmla="*/ 3034748 w 3034748"/>
              <a:gd name="connsiteY11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291548 w 3034748"/>
              <a:gd name="connsiteY2" fmla="*/ 1497496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452770 w 3034748"/>
              <a:gd name="connsiteY6" fmla="*/ 2433638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41935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419350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5382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4748" h="2517913">
                <a:moveTo>
                  <a:pt x="0" y="0"/>
                </a:moveTo>
                <a:cubicBezTo>
                  <a:pt x="52456" y="46935"/>
                  <a:pt x="193675" y="12217"/>
                  <a:pt x="251791" y="225287"/>
                </a:cubicBezTo>
                <a:cubicBezTo>
                  <a:pt x="309907" y="438357"/>
                  <a:pt x="271187" y="1282148"/>
                  <a:pt x="348698" y="1278421"/>
                </a:cubicBezTo>
                <a:cubicBezTo>
                  <a:pt x="426209" y="1274694"/>
                  <a:pt x="430903" y="1149316"/>
                  <a:pt x="516835" y="1060174"/>
                </a:cubicBezTo>
                <a:cubicBezTo>
                  <a:pt x="602767" y="971032"/>
                  <a:pt x="781395" y="700157"/>
                  <a:pt x="864290" y="743572"/>
                </a:cubicBezTo>
                <a:cubicBezTo>
                  <a:pt x="947185" y="786987"/>
                  <a:pt x="993913" y="1474753"/>
                  <a:pt x="1099930" y="1749287"/>
                </a:cubicBezTo>
                <a:cubicBezTo>
                  <a:pt x="1205947" y="2023821"/>
                  <a:pt x="1359038" y="2342528"/>
                  <a:pt x="1500395" y="2390775"/>
                </a:cubicBezTo>
                <a:cubicBezTo>
                  <a:pt x="1641752" y="2439022"/>
                  <a:pt x="1783453" y="2209420"/>
                  <a:pt x="1948070" y="2067339"/>
                </a:cubicBezTo>
                <a:cubicBezTo>
                  <a:pt x="2112687" y="1925258"/>
                  <a:pt x="2331279" y="1500740"/>
                  <a:pt x="2488096" y="1538288"/>
                </a:cubicBezTo>
                <a:cubicBezTo>
                  <a:pt x="2644913" y="1575836"/>
                  <a:pt x="2797865" y="2129355"/>
                  <a:pt x="2888974" y="2292626"/>
                </a:cubicBezTo>
                <a:cubicBezTo>
                  <a:pt x="2980083" y="2455897"/>
                  <a:pt x="3013765" y="2462695"/>
                  <a:pt x="3034748" y="2517913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E51BEA-1632-429D-B6D0-9E00538DC0DF}"/>
              </a:ext>
            </a:extLst>
          </p:cNvPr>
          <p:cNvGrpSpPr/>
          <p:nvPr/>
        </p:nvGrpSpPr>
        <p:grpSpPr>
          <a:xfrm>
            <a:off x="2020687" y="898980"/>
            <a:ext cx="3818334" cy="4329257"/>
            <a:chOff x="2020687" y="1279980"/>
            <a:chExt cx="3818334" cy="4329257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940673F-61C7-4C0D-95B8-4530E4EC0E64}"/>
                </a:ext>
              </a:extLst>
            </p:cNvPr>
            <p:cNvSpPr/>
            <p:nvPr/>
          </p:nvSpPr>
          <p:spPr>
            <a:xfrm flipV="1">
              <a:off x="2020687" y="1279980"/>
              <a:ext cx="3114261" cy="2425148"/>
            </a:xfrm>
            <a:custGeom>
              <a:avLst/>
              <a:gdLst>
                <a:gd name="connsiteX0" fmla="*/ 88614 w 3202875"/>
                <a:gd name="connsiteY0" fmla="*/ 2425148 h 2425148"/>
                <a:gd name="connsiteX1" fmla="*/ 393414 w 3202875"/>
                <a:gd name="connsiteY1" fmla="*/ 728870 h 2425148"/>
                <a:gd name="connsiteX2" fmla="*/ 3202875 w 3202875"/>
                <a:gd name="connsiteY2" fmla="*/ 0 h 2425148"/>
                <a:gd name="connsiteX0" fmla="*/ 37809 w 3152070"/>
                <a:gd name="connsiteY0" fmla="*/ 2425148 h 2425148"/>
                <a:gd name="connsiteX1" fmla="*/ 554643 w 3152070"/>
                <a:gd name="connsiteY1" fmla="*/ 742122 h 2425148"/>
                <a:gd name="connsiteX2" fmla="*/ 3152070 w 3152070"/>
                <a:gd name="connsiteY2" fmla="*/ 0 h 2425148"/>
                <a:gd name="connsiteX0" fmla="*/ 37809 w 3152070"/>
                <a:gd name="connsiteY0" fmla="*/ 2425148 h 2425148"/>
                <a:gd name="connsiteX1" fmla="*/ 554643 w 3152070"/>
                <a:gd name="connsiteY1" fmla="*/ 742122 h 2425148"/>
                <a:gd name="connsiteX2" fmla="*/ 3152070 w 3152070"/>
                <a:gd name="connsiteY2" fmla="*/ 0 h 2425148"/>
                <a:gd name="connsiteX0" fmla="*/ 0 w 3114261"/>
                <a:gd name="connsiteY0" fmla="*/ 2425148 h 2425148"/>
                <a:gd name="connsiteX1" fmla="*/ 516834 w 3114261"/>
                <a:gd name="connsiteY1" fmla="*/ 742122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516834 w 3114261"/>
                <a:gd name="connsiteY1" fmla="*/ 742122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516834 w 3114261"/>
                <a:gd name="connsiteY1" fmla="*/ 742122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755373 w 3114261"/>
                <a:gd name="connsiteY1" fmla="*/ 490331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662607 w 3114261"/>
                <a:gd name="connsiteY1" fmla="*/ 636105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662607 w 3114261"/>
                <a:gd name="connsiteY1" fmla="*/ 636105 h 2425148"/>
                <a:gd name="connsiteX2" fmla="*/ 3114261 w 3114261"/>
                <a:gd name="connsiteY2" fmla="*/ 0 h 242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4261" h="2425148">
                  <a:moveTo>
                    <a:pt x="0" y="2425148"/>
                  </a:moveTo>
                  <a:cubicBezTo>
                    <a:pt x="91661" y="1765852"/>
                    <a:pt x="143564" y="1040296"/>
                    <a:pt x="662607" y="636105"/>
                  </a:cubicBezTo>
                  <a:cubicBezTo>
                    <a:pt x="1181651" y="231914"/>
                    <a:pt x="2657061" y="8835"/>
                    <a:pt x="3114261" y="0"/>
                  </a:cubicBezTo>
                </a:path>
              </a:pathLst>
            </a:cu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FF8EF17-F143-4FEC-B6FE-82A1748F4EC6}"/>
                </a:ext>
              </a:extLst>
            </p:cNvPr>
            <p:cNvCxnSpPr/>
            <p:nvPr/>
          </p:nvCxnSpPr>
          <p:spPr>
            <a:xfrm flipV="1">
              <a:off x="3811829" y="4588069"/>
              <a:ext cx="917500" cy="611996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385AEC-3BA4-4BC6-884A-E7AFA899FFB2}"/>
                </a:ext>
              </a:extLst>
            </p:cNvPr>
            <p:cNvCxnSpPr/>
            <p:nvPr/>
          </p:nvCxnSpPr>
          <p:spPr>
            <a:xfrm flipV="1">
              <a:off x="4921521" y="4588069"/>
              <a:ext cx="917500" cy="611996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3BB85D1-EA73-4FB7-AE3A-720E4514AE8F}"/>
                    </a:ext>
                  </a:extLst>
                </p:cNvPr>
                <p:cNvSpPr txBox="1"/>
                <p:nvPr/>
              </p:nvSpPr>
              <p:spPr>
                <a:xfrm>
                  <a:off x="3846512" y="5147572"/>
                  <a:ext cx="7350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3BB85D1-EA73-4FB7-AE3A-720E4514A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512" y="5147572"/>
                  <a:ext cx="73500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8C356B0-2372-4537-9AB4-D8419414B4F8}"/>
                    </a:ext>
                  </a:extLst>
                </p:cNvPr>
                <p:cNvSpPr txBox="1"/>
                <p:nvPr/>
              </p:nvSpPr>
              <p:spPr>
                <a:xfrm>
                  <a:off x="5004201" y="5089190"/>
                  <a:ext cx="7350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8C356B0-2372-4537-9AB4-D8419414B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201" y="5089190"/>
                  <a:ext cx="73500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42F51A-5F9D-4F5C-93C7-0E3F9F0F3A60}"/>
              </a:ext>
            </a:extLst>
          </p:cNvPr>
          <p:cNvSpPr txBox="1"/>
          <p:nvPr/>
        </p:nvSpPr>
        <p:spPr>
          <a:xfrm>
            <a:off x="2074489" y="5120216"/>
            <a:ext cx="732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</a:t>
            </a:r>
            <a:r>
              <a:rPr lang="en-US" sz="2400" i="1" dirty="0"/>
              <a:t>w</a:t>
            </a:r>
            <a:r>
              <a:rPr lang="en-US" sz="2400" baseline="-25000" dirty="0"/>
              <a:t>3 </a:t>
            </a:r>
            <a:r>
              <a:rPr lang="en-US" sz="2400" dirty="0"/>
              <a:t>and </a:t>
            </a:r>
            <a:r>
              <a:rPr lang="en-US" sz="2400" i="1" dirty="0"/>
              <a:t>w</a:t>
            </a:r>
            <a:r>
              <a:rPr lang="en-US" sz="2400" baseline="-25000" dirty="0"/>
              <a:t>4</a:t>
            </a:r>
            <a:r>
              <a:rPr lang="en-US" sz="2400" dirty="0"/>
              <a:t> small by penalizing it in the cost function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9E4A8F5-5843-425F-B996-2D59C460DF72}"/>
              </a:ext>
            </a:extLst>
          </p:cNvPr>
          <p:cNvSpPr/>
          <p:nvPr/>
        </p:nvSpPr>
        <p:spPr>
          <a:xfrm>
            <a:off x="5727805" y="2066779"/>
            <a:ext cx="1095178" cy="797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12ADC2-4347-4163-B26A-FD084E4ED5F4}"/>
                  </a:ext>
                </a:extLst>
              </p:cNvPr>
              <p:cNvSpPr txBox="1"/>
              <p:nvPr/>
            </p:nvSpPr>
            <p:spPr>
              <a:xfrm>
                <a:off x="2111777" y="5506499"/>
                <a:ext cx="8409866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1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+1000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+1000</m:t>
                              </m:r>
                              <m:sSubSup>
                                <m:sSubSupPr>
                                  <m:ctrlPr>
                                    <a:rPr lang="en-US" sz="2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12ADC2-4347-4163-B26A-FD084E4ED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77" y="5506499"/>
                <a:ext cx="8409866" cy="1176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ABAE657-E90D-407C-BE2C-C0184BFAC965}"/>
              </a:ext>
            </a:extLst>
          </p:cNvPr>
          <p:cNvSpPr txBox="1"/>
          <p:nvPr/>
        </p:nvSpPr>
        <p:spPr>
          <a:xfrm>
            <a:off x="7763621" y="6322367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0.001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19E363A-4538-4A5A-A393-039ADC9E2BDE}"/>
              </a:ext>
            </a:extLst>
          </p:cNvPr>
          <p:cNvSpPr txBox="1"/>
          <p:nvPr/>
        </p:nvSpPr>
        <p:spPr>
          <a:xfrm>
            <a:off x="9386271" y="630540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4506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1F7690-549A-4894-AD80-E8B3C6F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C4EB2-CC3B-4FF9-83D1-42244D84F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96F8CC-37CF-44D4-B04F-3F5478718149}"/>
                  </a:ext>
                </a:extLst>
              </p:cNvPr>
              <p:cNvSpPr txBox="1"/>
              <p:nvPr/>
            </p:nvSpPr>
            <p:spPr>
              <a:xfrm>
                <a:off x="1143000" y="4419600"/>
                <a:ext cx="9206366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8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8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96F8CC-37CF-44D4-B04F-3F5478718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419600"/>
                <a:ext cx="9206366" cy="1369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AB6E9-05C8-4D42-9747-703EAC064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2356"/>
            <a:ext cx="109728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Small values </a:t>
            </a:r>
            <a:r>
              <a:rPr lang="en-US" sz="2800" i="1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w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i="1" dirty="0" err="1"/>
              <a:t>w</a:t>
            </a:r>
            <a:r>
              <a:rPr lang="en-US" sz="2800" i="1" baseline="-25000" dirty="0" err="1"/>
              <a:t>n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.</a:t>
            </a:r>
            <a:r>
              <a:rPr lang="en-US" sz="2800" i="1" dirty="0"/>
              <a:t> </a:t>
            </a:r>
            <a:r>
              <a:rPr lang="en-US" sz="2800" dirty="0"/>
              <a:t>Simpler model less likely to overfit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object 11">
                <a:extLst>
                  <a:ext uri="{FF2B5EF4-FFF2-40B4-BE49-F238E27FC236}">
                    <a16:creationId xmlns:a16="http://schemas.microsoft.com/office/drawing/2014/main" id="{338F854D-1B0B-4722-B872-F895CCBAB0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165468"/>
                  </p:ext>
                </p:extLst>
              </p:nvPr>
            </p:nvGraphicFramePr>
            <p:xfrm>
              <a:off x="685800" y="1382265"/>
              <a:ext cx="10820400" cy="13080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69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32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97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89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3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4213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02751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35647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35625">
                    <a:tc>
                      <a:txBody>
                        <a:bodyPr/>
                        <a:lstStyle/>
                        <a:p>
                          <a:pPr marL="9461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S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ize</a:t>
                          </a:r>
                        </a:p>
                      </a:txBody>
                      <a:tcPr marL="0" marR="0" marT="444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9461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B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edrooms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6256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F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loors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9240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age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A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vg</a:t>
                          </a:r>
                          <a:endParaRPr lang="en-US" sz="2800" b="0" spc="0" baseline="0" dirty="0">
                            <a:latin typeface="+mj-lt"/>
                            <a:cs typeface="Verdana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income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778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sz="2800" b="0" spc="0" baseline="0" dirty="0">
                              <a:latin typeface="+mj-lt"/>
                              <a:cs typeface="Cambria Math"/>
                            </a:rPr>
                            <a:t>…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distance to</a:t>
                          </a: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 coffee shop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31940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price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0156">
                    <a:tc>
                      <a:txBody>
                        <a:bodyPr/>
                        <a:lstStyle/>
                        <a:p>
                          <a:pPr marL="9461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Verdana"/>
                          </a:endParaRPr>
                        </a:p>
                      </a:txBody>
                      <a:tcPr marL="0" marR="0" marT="444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9461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Verdana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6256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Verdana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9240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Verdana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Verdana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778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endParaRPr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Cambria Math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Verdana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31940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pc="0" baseline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cs typeface="Verdana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800" b="0" spc="0" baseline="0" dirty="0">
                            <a:solidFill>
                              <a:schemeClr val="accent4"/>
                            </a:solidFill>
                            <a:latin typeface="+mj-lt"/>
                            <a:cs typeface="Verdana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5249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object 11">
                <a:extLst>
                  <a:ext uri="{FF2B5EF4-FFF2-40B4-BE49-F238E27FC236}">
                    <a16:creationId xmlns:a16="http://schemas.microsoft.com/office/drawing/2014/main" id="{338F854D-1B0B-4722-B872-F895CCBAB0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165468"/>
                  </p:ext>
                </p:extLst>
              </p:nvPr>
            </p:nvGraphicFramePr>
            <p:xfrm>
              <a:off x="685800" y="1382265"/>
              <a:ext cx="10820400" cy="13080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69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32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97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89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3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4213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02751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35647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57885">
                    <a:tc>
                      <a:txBody>
                        <a:bodyPr/>
                        <a:lstStyle/>
                        <a:p>
                          <a:pPr marL="9461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S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ize</a:t>
                          </a:r>
                        </a:p>
                      </a:txBody>
                      <a:tcPr marL="0" marR="0" marT="444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9461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B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edrooms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6256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F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loors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9240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age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A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vg</a:t>
                          </a:r>
                          <a:endParaRPr lang="en-US" sz="2800" b="0" spc="0" baseline="0" dirty="0">
                            <a:latin typeface="+mj-lt"/>
                            <a:cs typeface="Verdana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income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778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sz="2800" b="0" spc="0" baseline="0" dirty="0">
                              <a:latin typeface="+mj-lt"/>
                              <a:cs typeface="Cambria Math"/>
                            </a:rPr>
                            <a:t>…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distance to</a:t>
                          </a: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 coffee shop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31940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price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01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44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213514" r="-1177698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362" t="-213514" r="-49311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3925" t="-213514" r="-53598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53371" t="-213514" r="-544382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32099" t="-213514" r="-298765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1778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endParaRPr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Cambria Math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67771" t="-213514" r="-67169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96413" t="-213514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493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CC6D276-4A7A-4DFE-AAF8-FB04195038F8}"/>
              </a:ext>
            </a:extLst>
          </p:cNvPr>
          <p:cNvSpPr/>
          <p:nvPr/>
        </p:nvSpPr>
        <p:spPr>
          <a:xfrm>
            <a:off x="1711348" y="2905780"/>
            <a:ext cx="2440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B0F0"/>
                </a:solidFill>
              </a:rPr>
              <a:t>w</a:t>
            </a:r>
            <a:r>
              <a:rPr lang="en-US" sz="2800" baseline="-25000" dirty="0">
                <a:solidFill>
                  <a:srgbClr val="00B0F0"/>
                </a:solidFill>
              </a:rPr>
              <a:t>1</a:t>
            </a:r>
            <a:r>
              <a:rPr lang="en-US" sz="2800" dirty="0">
                <a:solidFill>
                  <a:srgbClr val="00B0F0"/>
                </a:solidFill>
              </a:rPr>
              <a:t>, </a:t>
            </a:r>
            <a:r>
              <a:rPr lang="en-US" sz="2800" i="1" dirty="0">
                <a:solidFill>
                  <a:srgbClr val="00B0F0"/>
                </a:solidFill>
              </a:rPr>
              <a:t>w</a:t>
            </a:r>
            <a:r>
              <a:rPr lang="en-US" sz="2800" baseline="-25000" dirty="0">
                <a:solidFill>
                  <a:srgbClr val="00B0F0"/>
                </a:solidFill>
              </a:rPr>
              <a:t>2</a:t>
            </a:r>
            <a:r>
              <a:rPr lang="en-US" sz="2800" dirty="0">
                <a:solidFill>
                  <a:srgbClr val="00B0F0"/>
                </a:solidFill>
              </a:rPr>
              <a:t>, …, </a:t>
            </a:r>
            <a:r>
              <a:rPr lang="en-US" sz="2800" i="1" dirty="0" err="1">
                <a:solidFill>
                  <a:srgbClr val="00B0F0"/>
                </a:solidFill>
              </a:rPr>
              <a:t>w</a:t>
            </a:r>
            <a:r>
              <a:rPr lang="en-US" sz="2800" i="1" baseline="-25000" dirty="0" err="1">
                <a:solidFill>
                  <a:srgbClr val="00B0F0"/>
                </a:solidFill>
              </a:rPr>
              <a:t>n</a:t>
            </a:r>
            <a:r>
              <a:rPr lang="en-US" sz="2800" dirty="0">
                <a:solidFill>
                  <a:srgbClr val="00B0F0"/>
                </a:solidFill>
              </a:rPr>
              <a:t>, </a:t>
            </a:r>
            <a:r>
              <a:rPr lang="en-US" sz="2800" i="1" dirty="0">
                <a:solidFill>
                  <a:srgbClr val="00B0F0"/>
                </a:solidFill>
              </a:rPr>
              <a:t>b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9C38AF-57B9-4480-9549-24FD8117F713}"/>
              </a:ext>
            </a:extLst>
          </p:cNvPr>
          <p:cNvSpPr/>
          <p:nvPr/>
        </p:nvSpPr>
        <p:spPr>
          <a:xfrm>
            <a:off x="7848600" y="2938437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B0F0"/>
                </a:solidFill>
              </a:rPr>
              <a:t>n = 100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E84CFE-B030-4553-AAC1-4B916162F530}"/>
              </a:ext>
            </a:extLst>
          </p:cNvPr>
          <p:cNvSpPr/>
          <p:nvPr/>
        </p:nvSpPr>
        <p:spPr>
          <a:xfrm>
            <a:off x="5337222" y="2976765"/>
            <a:ext cx="1648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solidFill>
                  <a:srgbClr val="00B0F0"/>
                </a:solidFill>
              </a:rPr>
              <a:t>n </a:t>
            </a:r>
            <a:r>
              <a:rPr lang="en-US" sz="2800" dirty="0">
                <a:solidFill>
                  <a:srgbClr val="00B0F0"/>
                </a:solidFill>
              </a:rPr>
              <a:t>features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2C943B-0375-4062-A3E1-FACC54F71DC2}"/>
              </a:ext>
            </a:extLst>
          </p:cNvPr>
          <p:cNvCxnSpPr/>
          <p:nvPr/>
        </p:nvCxnSpPr>
        <p:spPr>
          <a:xfrm flipV="1">
            <a:off x="7467600" y="3991429"/>
            <a:ext cx="820057" cy="65677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016457-83C0-4F3A-8F11-4AA85FEADD41}"/>
              </a:ext>
            </a:extLst>
          </p:cNvPr>
          <p:cNvCxnSpPr>
            <a:cxnSpLocks/>
          </p:cNvCxnSpPr>
          <p:nvPr/>
        </p:nvCxnSpPr>
        <p:spPr>
          <a:xfrm>
            <a:off x="9372600" y="3991429"/>
            <a:ext cx="0" cy="57617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03DC5-5497-4473-BE2F-C5ED75A7387F}"/>
              </a:ext>
            </a:extLst>
          </p:cNvPr>
          <p:cNvSpPr/>
          <p:nvPr/>
        </p:nvSpPr>
        <p:spPr>
          <a:xfrm>
            <a:off x="6407596" y="3461657"/>
            <a:ext cx="54025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“Lambda” Regularization parameter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5EB0A6A-219C-4C2D-AF92-B182D4E28053}"/>
              </a:ext>
            </a:extLst>
          </p:cNvPr>
          <p:cNvSpPr/>
          <p:nvPr/>
        </p:nvSpPr>
        <p:spPr>
          <a:xfrm rot="5400000">
            <a:off x="8326349" y="4539387"/>
            <a:ext cx="304781" cy="2590800"/>
          </a:xfrm>
          <a:prstGeom prst="rightBrace">
            <a:avLst>
              <a:gd name="adj1" fmla="val 128703"/>
              <a:gd name="adj2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EFDA5E-053D-4130-8635-CDF703764DD3}"/>
              </a:ext>
            </a:extLst>
          </p:cNvPr>
          <p:cNvSpPr/>
          <p:nvPr/>
        </p:nvSpPr>
        <p:spPr>
          <a:xfrm>
            <a:off x="6887694" y="5799250"/>
            <a:ext cx="3182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Regularization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926CA99-F452-45A5-89FF-5F00E4F1BAEB}"/>
                  </a:ext>
                </a:extLst>
              </p:cNvPr>
              <p:cNvSpPr/>
              <p:nvPr/>
            </p:nvSpPr>
            <p:spPr>
              <a:xfrm>
                <a:off x="2931394" y="6287353"/>
                <a:ext cx="6683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Larger the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more penalty to have larger 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w</a:t>
                </a:r>
                <a:r>
                  <a:rPr lang="en-US" sz="2800" i="1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926CA99-F452-45A5-89FF-5F00E4F1B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94" y="6287353"/>
                <a:ext cx="6683112" cy="523220"/>
              </a:xfrm>
              <a:prstGeom prst="rect">
                <a:avLst/>
              </a:prstGeom>
              <a:blipFill>
                <a:blip r:embed="rId4"/>
                <a:stretch>
                  <a:fillRect l="-19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26CB02-3DC3-7848-E6C8-A9777B7BD7ED}"/>
                  </a:ext>
                </a:extLst>
              </p14:cNvPr>
              <p14:cNvContentPartPr/>
              <p14:nvPr/>
            </p14:nvContentPartPr>
            <p14:xfrm>
              <a:off x="9537120" y="3127320"/>
              <a:ext cx="2328840" cy="42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26CB02-3DC3-7848-E6C8-A9777B7BD7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27760" y="3117960"/>
                <a:ext cx="2347560" cy="4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79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2B8C846-EA68-3A1E-65FF-B2242037B2CD}"/>
              </a:ext>
            </a:extLst>
          </p:cNvPr>
          <p:cNvGrpSpPr/>
          <p:nvPr/>
        </p:nvGrpSpPr>
        <p:grpSpPr>
          <a:xfrm>
            <a:off x="762692" y="3268497"/>
            <a:ext cx="4003148" cy="3221828"/>
            <a:chOff x="762692" y="3268497"/>
            <a:chExt cx="4003148" cy="322182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7D0CD0C-ACCC-3ECC-CA58-D0563CA03CC4}"/>
                </a:ext>
              </a:extLst>
            </p:cNvPr>
            <p:cNvCxnSpPr/>
            <p:nvPr/>
          </p:nvCxnSpPr>
          <p:spPr>
            <a:xfrm flipV="1">
              <a:off x="1214737" y="3268497"/>
              <a:ext cx="0" cy="30759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86E5637-5FA0-9A33-E047-0C2546D93868}"/>
                </a:ext>
              </a:extLst>
            </p:cNvPr>
            <p:cNvCxnSpPr/>
            <p:nvPr/>
          </p:nvCxnSpPr>
          <p:spPr>
            <a:xfrm>
              <a:off x="838200" y="6048910"/>
              <a:ext cx="3570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281541-9290-9C8E-327A-268EC6BB30E9}"/>
                </a:ext>
              </a:extLst>
            </p:cNvPr>
            <p:cNvSpPr txBox="1"/>
            <p:nvPr/>
          </p:nvSpPr>
          <p:spPr>
            <a:xfrm>
              <a:off x="762692" y="3326611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+mj-lt"/>
                  <a:cs typeface="Times New Roman" panose="02020603050405020304" pitchFamily="18" charset="0"/>
                </a:rPr>
                <a:t>y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544A155-EE39-CD4A-9286-4F97AC1EF7AB}"/>
                </a:ext>
              </a:extLst>
            </p:cNvPr>
            <p:cNvSpPr/>
            <p:nvPr/>
          </p:nvSpPr>
          <p:spPr>
            <a:xfrm flipV="1">
              <a:off x="1530253" y="3522045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640BD3-E6A5-E13E-71AF-38B21EA1E411}"/>
                </a:ext>
              </a:extLst>
            </p:cNvPr>
            <p:cNvSpPr/>
            <p:nvPr/>
          </p:nvSpPr>
          <p:spPr>
            <a:xfrm flipV="1">
              <a:off x="1814733" y="4311329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B9EA07B-74CD-B02D-776B-F18AAEC24440}"/>
                </a:ext>
              </a:extLst>
            </p:cNvPr>
            <p:cNvSpPr/>
            <p:nvPr/>
          </p:nvSpPr>
          <p:spPr>
            <a:xfrm flipV="1">
              <a:off x="2373497" y="5033836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5D11632-2D69-439E-3218-A37F82FEA1C3}"/>
                </a:ext>
              </a:extLst>
            </p:cNvPr>
            <p:cNvSpPr/>
            <p:nvPr/>
          </p:nvSpPr>
          <p:spPr>
            <a:xfrm flipV="1">
              <a:off x="3217338" y="5348955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6BC1072-FF0B-7D77-2A26-09CA91613545}"/>
                </a:ext>
              </a:extLst>
            </p:cNvPr>
            <p:cNvSpPr/>
            <p:nvPr/>
          </p:nvSpPr>
          <p:spPr>
            <a:xfrm flipV="1">
              <a:off x="4134838" y="5539148"/>
              <a:ext cx="137160" cy="1371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1466AA-B5E1-2CD4-51C6-A2E763A604D1}"/>
                </a:ext>
              </a:extLst>
            </p:cNvPr>
            <p:cNvSpPr txBox="1"/>
            <p:nvPr/>
          </p:nvSpPr>
          <p:spPr>
            <a:xfrm>
              <a:off x="4327900" y="6028660"/>
              <a:ext cx="437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+mj-lt"/>
                  <a:cs typeface="Times New Roman" panose="02020603050405020304" pitchFamily="18" charset="0"/>
                </a:rPr>
                <a:t>x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61F7690-549A-4894-AD80-E8B3C6FC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C4EB2-CC3B-4FF9-83D1-42244D84F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96F8CC-37CF-44D4-B04F-3F5478718149}"/>
                  </a:ext>
                </a:extLst>
              </p:cNvPr>
              <p:cNvSpPr txBox="1"/>
              <p:nvPr/>
            </p:nvSpPr>
            <p:spPr>
              <a:xfrm>
                <a:off x="990600" y="1349185"/>
                <a:ext cx="10521855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1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96F8CC-37CF-44D4-B04F-3F5478718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349185"/>
                <a:ext cx="10521855" cy="1369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A5EB0A6A-219C-4C2D-AF92-B182D4E28053}"/>
              </a:ext>
            </a:extLst>
          </p:cNvPr>
          <p:cNvSpPr/>
          <p:nvPr/>
        </p:nvSpPr>
        <p:spPr>
          <a:xfrm rot="16200000">
            <a:off x="9718298" y="193950"/>
            <a:ext cx="304781" cy="2590800"/>
          </a:xfrm>
          <a:prstGeom prst="rightBrace">
            <a:avLst>
              <a:gd name="adj1" fmla="val 128703"/>
              <a:gd name="adj2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EFDA5E-053D-4130-8635-CDF703764DD3}"/>
              </a:ext>
            </a:extLst>
          </p:cNvPr>
          <p:cNvSpPr/>
          <p:nvPr/>
        </p:nvSpPr>
        <p:spPr>
          <a:xfrm>
            <a:off x="7696200" y="685800"/>
            <a:ext cx="3182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Regularization terms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26CA99-F452-45A5-89FF-5F00E4F1BAEB}"/>
              </a:ext>
            </a:extLst>
          </p:cNvPr>
          <p:cNvSpPr/>
          <p:nvPr/>
        </p:nvSpPr>
        <p:spPr>
          <a:xfrm>
            <a:off x="5170811" y="2968999"/>
            <a:ext cx="2543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Goal (1) Fit Data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754208-1D0A-0DBD-F9E5-9EFFECB6184A}"/>
              </a:ext>
            </a:extLst>
          </p:cNvPr>
          <p:cNvSpPr/>
          <p:nvPr/>
        </p:nvSpPr>
        <p:spPr>
          <a:xfrm>
            <a:off x="4495801" y="755883"/>
            <a:ext cx="3109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Mean squared error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EDB97F9-54E8-FCB7-03EC-E67C012AF4ED}"/>
              </a:ext>
            </a:extLst>
          </p:cNvPr>
          <p:cNvSpPr/>
          <p:nvPr/>
        </p:nvSpPr>
        <p:spPr>
          <a:xfrm rot="16200000">
            <a:off x="6478484" y="193950"/>
            <a:ext cx="304781" cy="2590800"/>
          </a:xfrm>
          <a:prstGeom prst="rightBrace">
            <a:avLst>
              <a:gd name="adj1" fmla="val 128703"/>
              <a:gd name="adj2" fmla="val 323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4FDF3-155D-171B-D3DB-5DD9DE4F1FFC}"/>
              </a:ext>
            </a:extLst>
          </p:cNvPr>
          <p:cNvSpPr/>
          <p:nvPr/>
        </p:nvSpPr>
        <p:spPr>
          <a:xfrm>
            <a:off x="8179391" y="2929173"/>
            <a:ext cx="3382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Goal (2) Keep </a:t>
            </a:r>
            <a:r>
              <a:rPr lang="en-US" sz="2800" i="1" dirty="0" err="1">
                <a:solidFill>
                  <a:srgbClr val="00B0F0"/>
                </a:solidFill>
              </a:rPr>
              <a:t>w</a:t>
            </a:r>
            <a:r>
              <a:rPr lang="en-US" sz="2800" i="1" baseline="-25000" dirty="0" err="1">
                <a:solidFill>
                  <a:srgbClr val="00B0F0"/>
                </a:solidFill>
              </a:rPr>
              <a:t>j</a:t>
            </a:r>
            <a:r>
              <a:rPr lang="en-US" sz="2800" dirty="0">
                <a:solidFill>
                  <a:schemeClr val="tx1"/>
                </a:solidFill>
              </a:rPr>
              <a:t> small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A879368-30B2-68FB-C4D2-12AE71E124E8}"/>
              </a:ext>
            </a:extLst>
          </p:cNvPr>
          <p:cNvGrpSpPr/>
          <p:nvPr/>
        </p:nvGrpSpPr>
        <p:grpSpPr>
          <a:xfrm>
            <a:off x="1347661" y="3345825"/>
            <a:ext cx="3034748" cy="2517913"/>
            <a:chOff x="1347661" y="3345825"/>
            <a:chExt cx="3034748" cy="251791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FE04F95-99DF-6D4B-C4D5-FB2734F92BF2}"/>
                </a:ext>
              </a:extLst>
            </p:cNvPr>
            <p:cNvSpPr/>
            <p:nvPr/>
          </p:nvSpPr>
          <p:spPr>
            <a:xfrm>
              <a:off x="1347661" y="3345825"/>
              <a:ext cx="3034748" cy="2517913"/>
            </a:xfrm>
            <a:custGeom>
              <a:avLst/>
              <a:gdLst>
                <a:gd name="connsiteX0" fmla="*/ 0 w 3034748"/>
                <a:gd name="connsiteY0" fmla="*/ 0 h 2517913"/>
                <a:gd name="connsiteX1" fmla="*/ 238539 w 3034748"/>
                <a:gd name="connsiteY1" fmla="*/ 79513 h 2517913"/>
                <a:gd name="connsiteX2" fmla="*/ 251791 w 3034748"/>
                <a:gd name="connsiteY2" fmla="*/ 225287 h 2517913"/>
                <a:gd name="connsiteX3" fmla="*/ 291548 w 3034748"/>
                <a:gd name="connsiteY3" fmla="*/ 1497496 h 2517913"/>
                <a:gd name="connsiteX4" fmla="*/ 516835 w 3034748"/>
                <a:gd name="connsiteY4" fmla="*/ 1060174 h 2517913"/>
                <a:gd name="connsiteX5" fmla="*/ 702365 w 3034748"/>
                <a:gd name="connsiteY5" fmla="*/ 662609 h 2517913"/>
                <a:gd name="connsiteX6" fmla="*/ 1099930 w 3034748"/>
                <a:gd name="connsiteY6" fmla="*/ 1749287 h 2517913"/>
                <a:gd name="connsiteX7" fmla="*/ 1338470 w 3034748"/>
                <a:gd name="connsiteY7" fmla="*/ 2438400 h 2517913"/>
                <a:gd name="connsiteX8" fmla="*/ 1948070 w 3034748"/>
                <a:gd name="connsiteY8" fmla="*/ 2067339 h 2517913"/>
                <a:gd name="connsiteX9" fmla="*/ 2411896 w 3034748"/>
                <a:gd name="connsiteY9" fmla="*/ 1828800 h 2517913"/>
                <a:gd name="connsiteX10" fmla="*/ 2888974 w 3034748"/>
                <a:gd name="connsiteY10" fmla="*/ 2292626 h 2517913"/>
                <a:gd name="connsiteX11" fmla="*/ 3034748 w 3034748"/>
                <a:gd name="connsiteY11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291548 w 3034748"/>
                <a:gd name="connsiteY2" fmla="*/ 1497496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452770 w 3034748"/>
                <a:gd name="connsiteY6" fmla="*/ 2433638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41935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419350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864290 w 3034748"/>
                <a:gd name="connsiteY4" fmla="*/ 743572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864290 w 3034748"/>
                <a:gd name="connsiteY4" fmla="*/ 743572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864290 w 3034748"/>
                <a:gd name="connsiteY4" fmla="*/ 743572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5382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748" h="2517913">
                  <a:moveTo>
                    <a:pt x="0" y="0"/>
                  </a:moveTo>
                  <a:cubicBezTo>
                    <a:pt x="52456" y="46935"/>
                    <a:pt x="193675" y="12217"/>
                    <a:pt x="251791" y="225287"/>
                  </a:cubicBezTo>
                  <a:cubicBezTo>
                    <a:pt x="309907" y="438357"/>
                    <a:pt x="271187" y="1282148"/>
                    <a:pt x="348698" y="1278421"/>
                  </a:cubicBezTo>
                  <a:cubicBezTo>
                    <a:pt x="426209" y="1274694"/>
                    <a:pt x="430903" y="1149316"/>
                    <a:pt x="516835" y="1060174"/>
                  </a:cubicBezTo>
                  <a:cubicBezTo>
                    <a:pt x="602767" y="971032"/>
                    <a:pt x="781395" y="700157"/>
                    <a:pt x="864290" y="743572"/>
                  </a:cubicBezTo>
                  <a:cubicBezTo>
                    <a:pt x="947185" y="786987"/>
                    <a:pt x="993913" y="1474753"/>
                    <a:pt x="1099930" y="1749287"/>
                  </a:cubicBezTo>
                  <a:cubicBezTo>
                    <a:pt x="1205947" y="2023821"/>
                    <a:pt x="1359038" y="2342528"/>
                    <a:pt x="1500395" y="2390775"/>
                  </a:cubicBezTo>
                  <a:cubicBezTo>
                    <a:pt x="1641752" y="2439022"/>
                    <a:pt x="1783453" y="2209420"/>
                    <a:pt x="1948070" y="2067339"/>
                  </a:cubicBezTo>
                  <a:cubicBezTo>
                    <a:pt x="2112687" y="1925258"/>
                    <a:pt x="2331279" y="1500740"/>
                    <a:pt x="2488096" y="1538288"/>
                  </a:cubicBezTo>
                  <a:cubicBezTo>
                    <a:pt x="2644913" y="1575836"/>
                    <a:pt x="2797865" y="2129355"/>
                    <a:pt x="2888974" y="2292626"/>
                  </a:cubicBezTo>
                  <a:cubicBezTo>
                    <a:pt x="2980083" y="2455897"/>
                    <a:pt x="3013765" y="2462695"/>
                    <a:pt x="3034748" y="2517913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70A101-6721-262B-E898-49B7B4479CCF}"/>
                </a:ext>
              </a:extLst>
            </p:cNvPr>
            <p:cNvSpPr txBox="1"/>
            <p:nvPr/>
          </p:nvSpPr>
          <p:spPr>
            <a:xfrm>
              <a:off x="3274526" y="4379909"/>
              <a:ext cx="10157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  <a:latin typeface="Cambria Math" panose="02040503050406030204" pitchFamily="18" charset="0"/>
                </a:rPr>
                <a:t>λ = 0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270AA7-28D4-63F4-4E33-8CCD4B3B0B15}"/>
              </a:ext>
            </a:extLst>
          </p:cNvPr>
          <p:cNvGrpSpPr/>
          <p:nvPr/>
        </p:nvGrpSpPr>
        <p:grpSpPr>
          <a:xfrm>
            <a:off x="1011169" y="3335955"/>
            <a:ext cx="3701925" cy="2425148"/>
            <a:chOff x="1011169" y="3335955"/>
            <a:chExt cx="3701925" cy="242514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D02D6EB-C42C-187C-CB45-9E740A53E8CC}"/>
                </a:ext>
              </a:extLst>
            </p:cNvPr>
            <p:cNvSpPr/>
            <p:nvPr/>
          </p:nvSpPr>
          <p:spPr>
            <a:xfrm flipV="1">
              <a:off x="1598833" y="3335955"/>
              <a:ext cx="3114261" cy="2425148"/>
            </a:xfrm>
            <a:custGeom>
              <a:avLst/>
              <a:gdLst>
                <a:gd name="connsiteX0" fmla="*/ 88614 w 3202875"/>
                <a:gd name="connsiteY0" fmla="*/ 2425148 h 2425148"/>
                <a:gd name="connsiteX1" fmla="*/ 393414 w 3202875"/>
                <a:gd name="connsiteY1" fmla="*/ 728870 h 2425148"/>
                <a:gd name="connsiteX2" fmla="*/ 3202875 w 3202875"/>
                <a:gd name="connsiteY2" fmla="*/ 0 h 2425148"/>
                <a:gd name="connsiteX0" fmla="*/ 37809 w 3152070"/>
                <a:gd name="connsiteY0" fmla="*/ 2425148 h 2425148"/>
                <a:gd name="connsiteX1" fmla="*/ 554643 w 3152070"/>
                <a:gd name="connsiteY1" fmla="*/ 742122 h 2425148"/>
                <a:gd name="connsiteX2" fmla="*/ 3152070 w 3152070"/>
                <a:gd name="connsiteY2" fmla="*/ 0 h 2425148"/>
                <a:gd name="connsiteX0" fmla="*/ 37809 w 3152070"/>
                <a:gd name="connsiteY0" fmla="*/ 2425148 h 2425148"/>
                <a:gd name="connsiteX1" fmla="*/ 554643 w 3152070"/>
                <a:gd name="connsiteY1" fmla="*/ 742122 h 2425148"/>
                <a:gd name="connsiteX2" fmla="*/ 3152070 w 3152070"/>
                <a:gd name="connsiteY2" fmla="*/ 0 h 2425148"/>
                <a:gd name="connsiteX0" fmla="*/ 0 w 3114261"/>
                <a:gd name="connsiteY0" fmla="*/ 2425148 h 2425148"/>
                <a:gd name="connsiteX1" fmla="*/ 516834 w 3114261"/>
                <a:gd name="connsiteY1" fmla="*/ 742122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516834 w 3114261"/>
                <a:gd name="connsiteY1" fmla="*/ 742122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516834 w 3114261"/>
                <a:gd name="connsiteY1" fmla="*/ 742122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755373 w 3114261"/>
                <a:gd name="connsiteY1" fmla="*/ 490331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662607 w 3114261"/>
                <a:gd name="connsiteY1" fmla="*/ 636105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662607 w 3114261"/>
                <a:gd name="connsiteY1" fmla="*/ 636105 h 2425148"/>
                <a:gd name="connsiteX2" fmla="*/ 3114261 w 3114261"/>
                <a:gd name="connsiteY2" fmla="*/ 0 h 242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4261" h="2425148">
                  <a:moveTo>
                    <a:pt x="0" y="2425148"/>
                  </a:moveTo>
                  <a:cubicBezTo>
                    <a:pt x="91661" y="1765852"/>
                    <a:pt x="143564" y="1040296"/>
                    <a:pt x="662607" y="636105"/>
                  </a:cubicBezTo>
                  <a:cubicBezTo>
                    <a:pt x="1181651" y="231914"/>
                    <a:pt x="2657061" y="8835"/>
                    <a:pt x="3114261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EDC5A80-27C1-8734-F38E-3EC09646E5FF}"/>
                    </a:ext>
                  </a:extLst>
                </p:cNvPr>
                <p:cNvSpPr txBox="1"/>
                <p:nvPr/>
              </p:nvSpPr>
              <p:spPr>
                <a:xfrm>
                  <a:off x="1011169" y="3500877"/>
                  <a:ext cx="337683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sz="2400" dirty="0">
                      <a:solidFill>
                        <a:schemeClr val="accent5"/>
                      </a:solidFill>
                      <a:latin typeface="Cambria Math" panose="02040503050406030204" pitchFamily="18" charset="0"/>
                    </a:rPr>
                    <a:t>just right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EDC5A80-27C1-8734-F38E-3EC09646E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69" y="3500877"/>
                  <a:ext cx="3376838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8C698D-4EFB-725C-F666-45D4CA303110}"/>
              </a:ext>
            </a:extLst>
          </p:cNvPr>
          <p:cNvGrpSpPr/>
          <p:nvPr/>
        </p:nvGrpSpPr>
        <p:grpSpPr>
          <a:xfrm>
            <a:off x="961619" y="4425239"/>
            <a:ext cx="10523753" cy="2264270"/>
            <a:chOff x="961619" y="4425239"/>
            <a:chExt cx="10523753" cy="2264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1D25920-B3AD-EC62-6016-B2A19C385131}"/>
                    </a:ext>
                  </a:extLst>
                </p:cNvPr>
                <p:cNvSpPr txBox="1"/>
                <p:nvPr/>
              </p:nvSpPr>
              <p:spPr>
                <a:xfrm>
                  <a:off x="5335474" y="4425239"/>
                  <a:ext cx="6149898" cy="16095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Cambria Math" panose="02040503050406030204" pitchFamily="18" charset="0"/>
                    </a:rPr>
                    <a:t>If you choose λ = 10</a:t>
                  </a:r>
                  <a:r>
                    <a:rPr lang="en-US" sz="2400" baseline="30000" dirty="0">
                      <a:latin typeface="Cambria Math" panose="02040503050406030204" pitchFamily="18" charset="0"/>
                    </a:rPr>
                    <a:t>10</a:t>
                  </a:r>
                  <a:endParaRPr lang="en-US" sz="240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rgbClr val="00B0F0"/>
                    </a:solidFill>
                  </a:endParaRPr>
                </a:p>
                <a:p>
                  <a:endParaRPr lang="en-US" sz="24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1D25920-B3AD-EC62-6016-B2A19C385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474" y="4425239"/>
                  <a:ext cx="6149898" cy="1609543"/>
                </a:xfrm>
                <a:prstGeom prst="rect">
                  <a:avLst/>
                </a:prstGeom>
                <a:blipFill>
                  <a:blip r:embed="rId4"/>
                  <a:stretch>
                    <a:fillRect l="-1487" t="-3030" b="-34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680F6C-EE97-C9F0-4E91-03AB8E180B5F}"/>
                </a:ext>
              </a:extLst>
            </p:cNvPr>
            <p:cNvCxnSpPr/>
            <p:nvPr/>
          </p:nvCxnSpPr>
          <p:spPr>
            <a:xfrm>
              <a:off x="961619" y="6048910"/>
              <a:ext cx="331037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4CC4338-948A-298F-C9BD-B0827D162C0D}"/>
                    </a:ext>
                  </a:extLst>
                </p:cNvPr>
                <p:cNvSpPr txBox="1"/>
                <p:nvPr/>
              </p:nvSpPr>
              <p:spPr>
                <a:xfrm>
                  <a:off x="3387134" y="6227844"/>
                  <a:ext cx="10157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4CC4338-948A-298F-C9BD-B0827D162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134" y="6227844"/>
                  <a:ext cx="101571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8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B34DB88-95F2-F289-5337-8C1763410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4846547"/>
              <a:ext cx="475390" cy="374578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741E34F-B086-B1E1-C55A-370435097BC0}"/>
                    </a:ext>
                  </a:extLst>
                </p:cNvPr>
                <p:cNvSpPr txBox="1"/>
                <p:nvPr/>
              </p:nvSpPr>
              <p:spPr>
                <a:xfrm>
                  <a:off x="6808003" y="5209658"/>
                  <a:ext cx="7350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741E34F-B086-B1E1-C55A-37043509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8003" y="5209658"/>
                  <a:ext cx="73500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4EE1E5-5355-9BB2-E9B5-66475F6AD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7729" y="4846547"/>
              <a:ext cx="475390" cy="374578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87AF6F-DF5E-AE1D-D835-42F659978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499" y="4835080"/>
              <a:ext cx="475390" cy="374578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6CDDCDA-2518-D1E6-D6E6-628DC7083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2740" y="4875465"/>
              <a:ext cx="475390" cy="374578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19388EE-6E7A-4925-A132-3980158C4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4783" y="4846547"/>
              <a:ext cx="475390" cy="374578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58ACC43-5F4F-8456-61E3-CC1F60820749}"/>
                    </a:ext>
                  </a:extLst>
                </p:cNvPr>
                <p:cNvSpPr txBox="1"/>
                <p:nvPr/>
              </p:nvSpPr>
              <p:spPr>
                <a:xfrm>
                  <a:off x="7641906" y="5223479"/>
                  <a:ext cx="7350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58ACC43-5F4F-8456-61E3-CC1F60820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906" y="5223479"/>
                  <a:ext cx="73500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967EF7F-FF39-EAE6-46D8-21AD46627BC3}"/>
                    </a:ext>
                  </a:extLst>
                </p:cNvPr>
                <p:cNvSpPr txBox="1"/>
                <p:nvPr/>
              </p:nvSpPr>
              <p:spPr>
                <a:xfrm>
                  <a:off x="8761332" y="5232449"/>
                  <a:ext cx="7350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967EF7F-FF39-EAE6-46D8-21AD46627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332" y="5232449"/>
                  <a:ext cx="73500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D7D8EE4-DBD2-A098-3C44-8726A0479F1C}"/>
                    </a:ext>
                  </a:extLst>
                </p:cNvPr>
                <p:cNvSpPr txBox="1"/>
                <p:nvPr/>
              </p:nvSpPr>
              <p:spPr>
                <a:xfrm>
                  <a:off x="9849444" y="5232449"/>
                  <a:ext cx="7350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D7D8EE4-DBD2-A098-3C44-8726A047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9444" y="5232449"/>
                  <a:ext cx="73500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51F6CEB-9D04-C3FA-D9FC-F26E86357D1B}"/>
                    </a:ext>
                  </a:extLst>
                </p:cNvPr>
                <p:cNvSpPr txBox="1"/>
                <p:nvPr/>
              </p:nvSpPr>
              <p:spPr>
                <a:xfrm>
                  <a:off x="10537024" y="5232449"/>
                  <a:ext cx="7350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51F6CEB-9D04-C3FA-D9FC-F26E86357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024" y="5232449"/>
                  <a:ext cx="73500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9FFA161-4E6F-96B6-8635-EE9CA6BCC118}"/>
              </a:ext>
            </a:extLst>
          </p:cNvPr>
          <p:cNvSpPr txBox="1"/>
          <p:nvPr/>
        </p:nvSpPr>
        <p:spPr>
          <a:xfrm>
            <a:off x="5362823" y="6160933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How do we choose </a:t>
            </a:r>
            <a:r>
              <a:rPr lang="en-US" sz="2400" dirty="0">
                <a:latin typeface="Cambria Math" panose="02040503050406030204" pitchFamily="18" charset="0"/>
              </a:rPr>
              <a:t>λ?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3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258526" y="3044281"/>
            <a:ext cx="544796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Regularized regression</a:t>
            </a:r>
          </a:p>
        </p:txBody>
      </p:sp>
    </p:spTree>
    <p:extLst>
      <p:ext uri="{BB962C8B-B14F-4D97-AF65-F5344CB8AC3E}">
        <p14:creationId xmlns:p14="http://schemas.microsoft.com/office/powerpoint/2010/main" val="306542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regularized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F673D-0E17-39C3-E544-947BF54CC5B7}"/>
              </a:ext>
            </a:extLst>
          </p:cNvPr>
          <p:cNvSpPr txBox="1"/>
          <p:nvPr/>
        </p:nvSpPr>
        <p:spPr>
          <a:xfrm>
            <a:off x="152400" y="3037177"/>
            <a:ext cx="268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E52001-DEC0-F08C-E041-0667D3CD0A31}"/>
                  </a:ext>
                </a:extLst>
              </p:cNvPr>
              <p:cNvSpPr txBox="1"/>
              <p:nvPr/>
            </p:nvSpPr>
            <p:spPr>
              <a:xfrm>
                <a:off x="838200" y="3657600"/>
                <a:ext cx="3635547" cy="2709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repeat {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Simultaneously update 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w</a:t>
                </a:r>
                <a:r>
                  <a:rPr lang="en-US" sz="2400" dirty="0">
                    <a:solidFill>
                      <a:srgbClr val="00B0F0"/>
                    </a:solidFill>
                  </a:rPr>
                  <a:t>,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 b</a:t>
                </a:r>
              </a:p>
              <a:p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E52001-DEC0-F08C-E041-0667D3CD0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7600"/>
                <a:ext cx="3635547" cy="2709075"/>
              </a:xfrm>
              <a:prstGeom prst="rect">
                <a:avLst/>
              </a:prstGeom>
              <a:blipFill>
                <a:blip r:embed="rId2"/>
                <a:stretch>
                  <a:fillRect l="-2685" t="-1802" r="-2013" b="-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B23264-44C9-142D-E4F9-E07D4F566792}"/>
                  </a:ext>
                </a:extLst>
              </p:cNvPr>
              <p:cNvSpPr txBox="1"/>
              <p:nvPr/>
            </p:nvSpPr>
            <p:spPr>
              <a:xfrm>
                <a:off x="838200" y="1066800"/>
                <a:ext cx="10521855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1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B23264-44C9-142D-E4F9-E07D4F566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6800"/>
                <a:ext cx="10521855" cy="1369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DE4047-BCE8-AD37-C051-E497D0749538}"/>
              </a:ext>
            </a:extLst>
          </p:cNvPr>
          <p:cNvCxnSpPr/>
          <p:nvPr/>
        </p:nvCxnSpPr>
        <p:spPr>
          <a:xfrm>
            <a:off x="4552611" y="3037177"/>
            <a:ext cx="0" cy="3329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FDB8EB-B229-59AC-14F0-7FD714589D10}"/>
                  </a:ext>
                </a:extLst>
              </p:cNvPr>
              <p:cNvSpPr txBox="1"/>
              <p:nvPr/>
            </p:nvSpPr>
            <p:spPr>
              <a:xfrm>
                <a:off x="4800601" y="3523226"/>
                <a:ext cx="6646648" cy="2478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FDB8EB-B229-59AC-14F0-7FD714589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3523226"/>
                <a:ext cx="6646648" cy="2478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0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regularized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E52001-DEC0-F08C-E041-0667D3CD0A31}"/>
                  </a:ext>
                </a:extLst>
              </p:cNvPr>
              <p:cNvSpPr txBox="1"/>
              <p:nvPr/>
            </p:nvSpPr>
            <p:spPr>
              <a:xfrm>
                <a:off x="685800" y="776732"/>
                <a:ext cx="6788653" cy="321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repeat {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Simultaneously update 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w</a:t>
                </a:r>
                <a:r>
                  <a:rPr lang="en-US" sz="2400" dirty="0">
                    <a:solidFill>
                      <a:srgbClr val="00B0F0"/>
                    </a:solidFill>
                  </a:rPr>
                  <a:t>,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 b</a:t>
                </a:r>
              </a:p>
              <a:p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E52001-DEC0-F08C-E041-0667D3CD0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776732"/>
                <a:ext cx="6788653" cy="3216778"/>
              </a:xfrm>
              <a:prstGeom prst="rect">
                <a:avLst/>
              </a:prstGeom>
              <a:blipFill>
                <a:blip r:embed="rId3"/>
                <a:stretch>
                  <a:fillRect l="-1438" t="-1515" b="-3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6D985F-B8DF-E0B4-7F90-4DEF867E01E4}"/>
                  </a:ext>
                </a:extLst>
              </p:cNvPr>
              <p:cNvSpPr txBox="1"/>
              <p:nvPr/>
            </p:nvSpPr>
            <p:spPr>
              <a:xfrm>
                <a:off x="304800" y="3993510"/>
                <a:ext cx="8077200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6D985F-B8DF-E0B4-7F90-4DEF867E0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993510"/>
                <a:ext cx="8077200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C2D24F36-FEC9-5D4E-4D4C-AB36AF1EB93B}"/>
              </a:ext>
            </a:extLst>
          </p:cNvPr>
          <p:cNvSpPr/>
          <p:nvPr/>
        </p:nvSpPr>
        <p:spPr>
          <a:xfrm rot="5400000">
            <a:off x="5704525" y="3625413"/>
            <a:ext cx="304781" cy="3235074"/>
          </a:xfrm>
          <a:prstGeom prst="rightBrace">
            <a:avLst>
              <a:gd name="adj1" fmla="val 12870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AD0150-2962-FC66-190B-6CD1DD837CB0}"/>
              </a:ext>
            </a:extLst>
          </p:cNvPr>
          <p:cNvSpPr/>
          <p:nvPr/>
        </p:nvSpPr>
        <p:spPr>
          <a:xfrm>
            <a:off x="4939741" y="5447635"/>
            <a:ext cx="1834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Usual update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B16A605-8C21-9122-11C4-3FEAA817482C}"/>
              </a:ext>
            </a:extLst>
          </p:cNvPr>
          <p:cNvSpPr/>
          <p:nvPr/>
        </p:nvSpPr>
        <p:spPr>
          <a:xfrm rot="5400000">
            <a:off x="2455540" y="4328555"/>
            <a:ext cx="304781" cy="1447800"/>
          </a:xfrm>
          <a:prstGeom prst="rightBrace">
            <a:avLst>
              <a:gd name="adj1" fmla="val 12870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0A0AC-4C9C-E034-D7A0-55E2605D664B}"/>
                  </a:ext>
                </a:extLst>
              </p:cNvPr>
              <p:cNvSpPr txBox="1"/>
              <p:nvPr/>
            </p:nvSpPr>
            <p:spPr>
              <a:xfrm>
                <a:off x="360031" y="5221581"/>
                <a:ext cx="4038599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60A0AC-4C9C-E034-D7A0-55E2605D6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31" y="5221581"/>
                <a:ext cx="4038599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1E8B919-7A4C-8075-C542-27C0070B71BB}"/>
              </a:ext>
            </a:extLst>
          </p:cNvPr>
          <p:cNvSpPr/>
          <p:nvPr/>
        </p:nvSpPr>
        <p:spPr>
          <a:xfrm>
            <a:off x="1943325" y="6111400"/>
            <a:ext cx="13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Shrink </a:t>
            </a:r>
            <a:r>
              <a:rPr lang="en-US" sz="2400" i="1" dirty="0" err="1">
                <a:solidFill>
                  <a:srgbClr val="00B0F0"/>
                </a:solidFill>
              </a:rPr>
              <a:t>w</a:t>
            </a:r>
            <a:r>
              <a:rPr lang="en-US" sz="2400" i="1" baseline="-25000" dirty="0" err="1">
                <a:solidFill>
                  <a:srgbClr val="00B0F0"/>
                </a:solidFill>
              </a:rPr>
              <a:t>j</a:t>
            </a:r>
            <a:endParaRPr lang="en-US" sz="2400" baseline="-25000" dirty="0">
              <a:solidFill>
                <a:srgbClr val="00B0F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71ACAC3-0449-525E-DB49-9B95D622B3E8}"/>
              </a:ext>
            </a:extLst>
          </p:cNvPr>
          <p:cNvSpPr/>
          <p:nvPr/>
        </p:nvSpPr>
        <p:spPr>
          <a:xfrm>
            <a:off x="7924800" y="4724400"/>
            <a:ext cx="609600" cy="670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DE9ABF-8B60-FC8E-4B01-6A106ECB59CA}"/>
                  </a:ext>
                </a:extLst>
              </p:cNvPr>
              <p:cNvSpPr txBox="1"/>
              <p:nvPr/>
            </p:nvSpPr>
            <p:spPr>
              <a:xfrm>
                <a:off x="9036313" y="3815421"/>
                <a:ext cx="1447801" cy="793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DE9ABF-8B60-FC8E-4B01-6A106ECB5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13" y="3815421"/>
                <a:ext cx="1447801" cy="793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C1B3E2-6D76-DD0F-796F-848C6713F2A1}"/>
                  </a:ext>
                </a:extLst>
              </p:cNvPr>
              <p:cNvSpPr txBox="1"/>
              <p:nvPr/>
            </p:nvSpPr>
            <p:spPr>
              <a:xfrm>
                <a:off x="8852667" y="4609164"/>
                <a:ext cx="3217531" cy="1584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=0.0002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1−0.0002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=0.9998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C1B3E2-6D76-DD0F-796F-848C6713F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667" y="4609164"/>
                <a:ext cx="3217531" cy="1584344"/>
              </a:xfrm>
              <a:prstGeom prst="rect">
                <a:avLst/>
              </a:prstGeom>
              <a:blipFill>
                <a:blip r:embed="rId7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05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9894A-F801-43B3-1FCF-1A02CB8C2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D027FA-7F55-DBFA-73BB-2AFC34EE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C9DE0-2609-1347-81F9-EB96C68AF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D1656E-A06E-22C3-63C3-B65FFCBF3278}"/>
                  </a:ext>
                </a:extLst>
              </p:cNvPr>
              <p:cNvSpPr txBox="1"/>
              <p:nvPr/>
            </p:nvSpPr>
            <p:spPr>
              <a:xfrm>
                <a:off x="0" y="719832"/>
                <a:ext cx="2301160" cy="898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D1656E-A06E-22C3-63C3-B65FFCBF3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9832"/>
                <a:ext cx="2301160" cy="898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EDC735-380A-C633-DD69-18FB0A9C5CEA}"/>
                  </a:ext>
                </a:extLst>
              </p:cNvPr>
              <p:cNvSpPr txBox="1"/>
              <p:nvPr/>
            </p:nvSpPr>
            <p:spPr>
              <a:xfrm>
                <a:off x="111760" y="3124200"/>
                <a:ext cx="2032310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EDC735-380A-C633-DD69-18FB0A9C5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" y="3124200"/>
                <a:ext cx="2032310" cy="794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93BA0E-6CC4-0A46-DC21-A1A8789659ED}"/>
                  </a:ext>
                </a:extLst>
              </p:cNvPr>
              <p:cNvSpPr txBox="1"/>
              <p:nvPr/>
            </p:nvSpPr>
            <p:spPr>
              <a:xfrm>
                <a:off x="3657600" y="0"/>
                <a:ext cx="6934199" cy="967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93BA0E-6CC4-0A46-DC21-A1A878965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0"/>
                <a:ext cx="6934199" cy="967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779ABB-D9F2-B856-4793-8EBB64B2E273}"/>
                  </a:ext>
                </a:extLst>
              </p14:cNvPr>
              <p14:cNvContentPartPr/>
              <p14:nvPr/>
            </p14:nvContentPartPr>
            <p14:xfrm>
              <a:off x="616320" y="-71640"/>
              <a:ext cx="11621160" cy="674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779ABB-D9F2-B856-4793-8EBB64B2E2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-81000"/>
                <a:ext cx="11639880" cy="67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60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9894A-F801-43B3-1FCF-1A02CB8C2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D027FA-7F55-DBFA-73BB-2AFC34EE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Regularized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C9DE0-2609-1347-81F9-EB96C68AF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" name="object 5">
            <a:extLst>
              <a:ext uri="{FF2B5EF4-FFF2-40B4-BE49-F238E27FC236}">
                <a16:creationId xmlns:a16="http://schemas.microsoft.com/office/drawing/2014/main" id="{CB912D3C-7D7B-EBB1-F17B-49354DD55F51}"/>
              </a:ext>
            </a:extLst>
          </p:cNvPr>
          <p:cNvGrpSpPr/>
          <p:nvPr/>
        </p:nvGrpSpPr>
        <p:grpSpPr>
          <a:xfrm>
            <a:off x="609600" y="1219200"/>
            <a:ext cx="3008122" cy="2679252"/>
            <a:chOff x="6191329" y="811212"/>
            <a:chExt cx="2294255" cy="2043430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1C3594AC-F9D0-418F-77AA-9E4889B97E8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9530" y="856488"/>
              <a:ext cx="195706" cy="195707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8FE2241C-C328-E7E2-5660-97881E46A3F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8101" y="882522"/>
              <a:ext cx="195706" cy="195706"/>
            </a:xfrm>
            <a:prstGeom prst="rect">
              <a:avLst/>
            </a:prstGeom>
          </p:spPr>
        </p:pic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BF127A2E-4053-F219-25EE-4C037CFA35C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5812" y="1072006"/>
              <a:ext cx="195707" cy="195706"/>
            </a:xfrm>
            <a:prstGeom prst="rect">
              <a:avLst/>
            </a:prstGeom>
          </p:spPr>
        </p:pic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D9FEDD0-4378-546F-BAC1-2813A78D114D}"/>
                </a:ext>
              </a:extLst>
            </p:cNvPr>
            <p:cNvSpPr/>
            <p:nvPr/>
          </p:nvSpPr>
          <p:spPr>
            <a:xfrm>
              <a:off x="7122922" y="120103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1524" y="10668"/>
                  </a:lnTo>
                  <a:lnTo>
                    <a:pt x="74422" y="85089"/>
                  </a:lnTo>
                  <a:lnTo>
                    <a:pt x="0" y="157861"/>
                  </a:lnTo>
                  <a:lnTo>
                    <a:pt x="10795" y="168783"/>
                  </a:lnTo>
                  <a:lnTo>
                    <a:pt x="85089" y="96012"/>
                  </a:lnTo>
                  <a:lnTo>
                    <a:pt x="157987" y="170307"/>
                  </a:lnTo>
                  <a:lnTo>
                    <a:pt x="168909" y="159638"/>
                  </a:lnTo>
                  <a:lnTo>
                    <a:pt x="96011" y="85216"/>
                  </a:lnTo>
                  <a:lnTo>
                    <a:pt x="170433" y="12319"/>
                  </a:lnTo>
                  <a:lnTo>
                    <a:pt x="159638" y="1397"/>
                  </a:lnTo>
                  <a:lnTo>
                    <a:pt x="85344" y="74295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F0A811A8-7830-8FD5-8F08-9ACBB9218CCF}"/>
                </a:ext>
              </a:extLst>
            </p:cNvPr>
            <p:cNvSpPr/>
            <p:nvPr/>
          </p:nvSpPr>
          <p:spPr>
            <a:xfrm>
              <a:off x="7122922" y="120103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85344" y="74295"/>
                  </a:lnTo>
                  <a:lnTo>
                    <a:pt x="159638" y="1397"/>
                  </a:lnTo>
                  <a:lnTo>
                    <a:pt x="170433" y="12319"/>
                  </a:lnTo>
                  <a:lnTo>
                    <a:pt x="96011" y="85216"/>
                  </a:lnTo>
                  <a:lnTo>
                    <a:pt x="168909" y="159638"/>
                  </a:lnTo>
                  <a:lnTo>
                    <a:pt x="157987" y="170307"/>
                  </a:lnTo>
                  <a:lnTo>
                    <a:pt x="85089" y="96012"/>
                  </a:lnTo>
                  <a:lnTo>
                    <a:pt x="10795" y="168783"/>
                  </a:lnTo>
                  <a:lnTo>
                    <a:pt x="0" y="157861"/>
                  </a:lnTo>
                  <a:lnTo>
                    <a:pt x="74422" y="85089"/>
                  </a:lnTo>
                  <a:lnTo>
                    <a:pt x="1524" y="10668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7FBDCA75-372E-BAB6-1BF0-1210A3839D4F}"/>
                </a:ext>
              </a:extLst>
            </p:cNvPr>
            <p:cNvSpPr/>
            <p:nvPr/>
          </p:nvSpPr>
          <p:spPr>
            <a:xfrm>
              <a:off x="7313676" y="136575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1524" y="10667"/>
                  </a:lnTo>
                  <a:lnTo>
                    <a:pt x="74422" y="85089"/>
                  </a:lnTo>
                  <a:lnTo>
                    <a:pt x="0" y="157987"/>
                  </a:lnTo>
                  <a:lnTo>
                    <a:pt x="10795" y="168909"/>
                  </a:lnTo>
                  <a:lnTo>
                    <a:pt x="85090" y="96012"/>
                  </a:lnTo>
                  <a:lnTo>
                    <a:pt x="157988" y="170306"/>
                  </a:lnTo>
                  <a:lnTo>
                    <a:pt x="168909" y="159638"/>
                  </a:lnTo>
                  <a:lnTo>
                    <a:pt x="96012" y="85343"/>
                  </a:lnTo>
                  <a:lnTo>
                    <a:pt x="170433" y="12445"/>
                  </a:lnTo>
                  <a:lnTo>
                    <a:pt x="159639" y="1524"/>
                  </a:lnTo>
                  <a:lnTo>
                    <a:pt x="85344" y="74421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DC44B44F-CCAC-C86F-EE8D-34904DE87D4E}"/>
                </a:ext>
              </a:extLst>
            </p:cNvPr>
            <p:cNvSpPr/>
            <p:nvPr/>
          </p:nvSpPr>
          <p:spPr>
            <a:xfrm>
              <a:off x="7313676" y="136575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85344" y="74421"/>
                  </a:lnTo>
                  <a:lnTo>
                    <a:pt x="159639" y="1524"/>
                  </a:lnTo>
                  <a:lnTo>
                    <a:pt x="170433" y="12445"/>
                  </a:lnTo>
                  <a:lnTo>
                    <a:pt x="96012" y="85343"/>
                  </a:lnTo>
                  <a:lnTo>
                    <a:pt x="168909" y="159638"/>
                  </a:lnTo>
                  <a:lnTo>
                    <a:pt x="157988" y="170306"/>
                  </a:lnTo>
                  <a:lnTo>
                    <a:pt x="85090" y="96012"/>
                  </a:lnTo>
                  <a:lnTo>
                    <a:pt x="10795" y="168909"/>
                  </a:lnTo>
                  <a:lnTo>
                    <a:pt x="0" y="157987"/>
                  </a:lnTo>
                  <a:lnTo>
                    <a:pt x="74422" y="85089"/>
                  </a:lnTo>
                  <a:lnTo>
                    <a:pt x="1524" y="10667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FFC0F45C-701C-BE90-ADAE-A5B49C0DE60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4411" y="1353058"/>
              <a:ext cx="195707" cy="195706"/>
            </a:xfrm>
            <a:prstGeom prst="rect">
              <a:avLst/>
            </a:prstGeom>
          </p:spPr>
        </p:pic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B3BD4F9B-B6E4-1EE8-B1BD-7B5F350DD2B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6560" y="1048131"/>
              <a:ext cx="195707" cy="195834"/>
            </a:xfrm>
            <a:prstGeom prst="rect">
              <a:avLst/>
            </a:prstGeom>
          </p:spPr>
        </p:pic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08FD873C-634B-EFD9-5009-F1F0C22D08BA}"/>
                </a:ext>
              </a:extLst>
            </p:cNvPr>
            <p:cNvSpPr/>
            <p:nvPr/>
          </p:nvSpPr>
          <p:spPr>
            <a:xfrm>
              <a:off x="7682230" y="116293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1524" y="10668"/>
                  </a:lnTo>
                  <a:lnTo>
                    <a:pt x="74422" y="84962"/>
                  </a:lnTo>
                  <a:lnTo>
                    <a:pt x="0" y="157861"/>
                  </a:lnTo>
                  <a:lnTo>
                    <a:pt x="10668" y="168783"/>
                  </a:lnTo>
                  <a:lnTo>
                    <a:pt x="85090" y="95885"/>
                  </a:lnTo>
                  <a:lnTo>
                    <a:pt x="157988" y="170307"/>
                  </a:lnTo>
                  <a:lnTo>
                    <a:pt x="168910" y="159638"/>
                  </a:lnTo>
                  <a:lnTo>
                    <a:pt x="96012" y="85216"/>
                  </a:lnTo>
                  <a:lnTo>
                    <a:pt x="170306" y="12319"/>
                  </a:lnTo>
                  <a:lnTo>
                    <a:pt x="159639" y="1397"/>
                  </a:lnTo>
                  <a:lnTo>
                    <a:pt x="85344" y="74295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D74E5BB8-3668-F649-18CF-8BB8FD378D12}"/>
                </a:ext>
              </a:extLst>
            </p:cNvPr>
            <p:cNvSpPr/>
            <p:nvPr/>
          </p:nvSpPr>
          <p:spPr>
            <a:xfrm>
              <a:off x="7682230" y="116293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85344" y="74295"/>
                  </a:lnTo>
                  <a:lnTo>
                    <a:pt x="159639" y="1397"/>
                  </a:lnTo>
                  <a:lnTo>
                    <a:pt x="170306" y="12319"/>
                  </a:lnTo>
                  <a:lnTo>
                    <a:pt x="96012" y="85216"/>
                  </a:lnTo>
                  <a:lnTo>
                    <a:pt x="168910" y="159638"/>
                  </a:lnTo>
                  <a:lnTo>
                    <a:pt x="157988" y="170307"/>
                  </a:lnTo>
                  <a:lnTo>
                    <a:pt x="85090" y="95885"/>
                  </a:lnTo>
                  <a:lnTo>
                    <a:pt x="10668" y="168783"/>
                  </a:lnTo>
                  <a:lnTo>
                    <a:pt x="0" y="157861"/>
                  </a:lnTo>
                  <a:lnTo>
                    <a:pt x="74422" y="84962"/>
                  </a:lnTo>
                  <a:lnTo>
                    <a:pt x="1524" y="10668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9BFF19C1-9C72-36B3-05D5-99109FD1A314}"/>
                </a:ext>
              </a:extLst>
            </p:cNvPr>
            <p:cNvSpPr/>
            <p:nvPr/>
          </p:nvSpPr>
          <p:spPr>
            <a:xfrm>
              <a:off x="7847457" y="136575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1524" y="10667"/>
                  </a:lnTo>
                  <a:lnTo>
                    <a:pt x="74422" y="85089"/>
                  </a:lnTo>
                  <a:lnTo>
                    <a:pt x="0" y="157987"/>
                  </a:lnTo>
                  <a:lnTo>
                    <a:pt x="10668" y="168909"/>
                  </a:lnTo>
                  <a:lnTo>
                    <a:pt x="85090" y="96012"/>
                  </a:lnTo>
                  <a:lnTo>
                    <a:pt x="157988" y="170306"/>
                  </a:lnTo>
                  <a:lnTo>
                    <a:pt x="168910" y="159638"/>
                  </a:lnTo>
                  <a:lnTo>
                    <a:pt x="96012" y="85343"/>
                  </a:lnTo>
                  <a:lnTo>
                    <a:pt x="170307" y="12445"/>
                  </a:lnTo>
                  <a:lnTo>
                    <a:pt x="159639" y="1524"/>
                  </a:lnTo>
                  <a:lnTo>
                    <a:pt x="85344" y="74421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B6DBCE34-900B-DEF9-4701-B45B25FCE6D7}"/>
                </a:ext>
              </a:extLst>
            </p:cNvPr>
            <p:cNvSpPr/>
            <p:nvPr/>
          </p:nvSpPr>
          <p:spPr>
            <a:xfrm>
              <a:off x="7847457" y="1365758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446" y="0"/>
                  </a:moveTo>
                  <a:lnTo>
                    <a:pt x="85344" y="74421"/>
                  </a:lnTo>
                  <a:lnTo>
                    <a:pt x="159639" y="1524"/>
                  </a:lnTo>
                  <a:lnTo>
                    <a:pt x="170307" y="12445"/>
                  </a:lnTo>
                  <a:lnTo>
                    <a:pt x="96012" y="85343"/>
                  </a:lnTo>
                  <a:lnTo>
                    <a:pt x="168910" y="159638"/>
                  </a:lnTo>
                  <a:lnTo>
                    <a:pt x="157988" y="170306"/>
                  </a:lnTo>
                  <a:lnTo>
                    <a:pt x="85090" y="96012"/>
                  </a:lnTo>
                  <a:lnTo>
                    <a:pt x="10668" y="168909"/>
                  </a:lnTo>
                  <a:lnTo>
                    <a:pt x="0" y="157987"/>
                  </a:lnTo>
                  <a:lnTo>
                    <a:pt x="74422" y="85089"/>
                  </a:lnTo>
                  <a:lnTo>
                    <a:pt x="1524" y="10667"/>
                  </a:lnTo>
                  <a:lnTo>
                    <a:pt x="12446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7C69CA0C-D7BA-6212-5B02-D68815B0C899}"/>
                </a:ext>
              </a:extLst>
            </p:cNvPr>
            <p:cNvSpPr/>
            <p:nvPr/>
          </p:nvSpPr>
          <p:spPr>
            <a:xfrm>
              <a:off x="7592060" y="14287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319" y="0"/>
                  </a:moveTo>
                  <a:lnTo>
                    <a:pt x="1397" y="10667"/>
                  </a:lnTo>
                  <a:lnTo>
                    <a:pt x="74295" y="85089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4963" y="96012"/>
                  </a:lnTo>
                  <a:lnTo>
                    <a:pt x="157861" y="170307"/>
                  </a:lnTo>
                  <a:lnTo>
                    <a:pt x="168783" y="159638"/>
                  </a:lnTo>
                  <a:lnTo>
                    <a:pt x="95885" y="85344"/>
                  </a:lnTo>
                  <a:lnTo>
                    <a:pt x="170307" y="12446"/>
                  </a:lnTo>
                  <a:lnTo>
                    <a:pt x="159639" y="1524"/>
                  </a:lnTo>
                  <a:lnTo>
                    <a:pt x="85217" y="74422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5ECE03E1-F976-966A-9CAC-C3B9C6F60E56}"/>
                </a:ext>
              </a:extLst>
            </p:cNvPr>
            <p:cNvSpPr/>
            <p:nvPr/>
          </p:nvSpPr>
          <p:spPr>
            <a:xfrm>
              <a:off x="7592060" y="14287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5">
                  <a:moveTo>
                    <a:pt x="12319" y="0"/>
                  </a:moveTo>
                  <a:lnTo>
                    <a:pt x="85217" y="74422"/>
                  </a:lnTo>
                  <a:lnTo>
                    <a:pt x="159639" y="1524"/>
                  </a:lnTo>
                  <a:lnTo>
                    <a:pt x="170307" y="12446"/>
                  </a:lnTo>
                  <a:lnTo>
                    <a:pt x="95885" y="85344"/>
                  </a:lnTo>
                  <a:lnTo>
                    <a:pt x="168783" y="159638"/>
                  </a:lnTo>
                  <a:lnTo>
                    <a:pt x="157861" y="170307"/>
                  </a:lnTo>
                  <a:lnTo>
                    <a:pt x="84963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295" y="85089"/>
                  </a:lnTo>
                  <a:lnTo>
                    <a:pt x="1397" y="10667"/>
                  </a:lnTo>
                  <a:lnTo>
                    <a:pt x="12319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>
              <a:extLst>
                <a:ext uri="{FF2B5EF4-FFF2-40B4-BE49-F238E27FC236}">
                  <a16:creationId xmlns:a16="http://schemas.microsoft.com/office/drawing/2014/main" id="{092DB782-55D4-A92B-177C-D4991CFEE61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9649" y="1873630"/>
              <a:ext cx="195706" cy="195834"/>
            </a:xfrm>
            <a:prstGeom prst="rect">
              <a:avLst/>
            </a:prstGeom>
          </p:spPr>
        </p:pic>
        <p:pic>
          <p:nvPicPr>
            <p:cNvPr id="24" name="object 22">
              <a:extLst>
                <a:ext uri="{FF2B5EF4-FFF2-40B4-BE49-F238E27FC236}">
                  <a16:creationId xmlns:a16="http://schemas.microsoft.com/office/drawing/2014/main" id="{962A5063-9E99-83A1-8148-14711FE924E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93203" y="1861185"/>
              <a:ext cx="195833" cy="195833"/>
            </a:xfrm>
            <a:prstGeom prst="rect">
              <a:avLst/>
            </a:prstGeom>
          </p:spPr>
        </p:pic>
        <p:pic>
          <p:nvPicPr>
            <p:cNvPr id="25" name="object 23">
              <a:extLst>
                <a:ext uri="{FF2B5EF4-FFF2-40B4-BE49-F238E27FC236}">
                  <a16:creationId xmlns:a16="http://schemas.microsoft.com/office/drawing/2014/main" id="{0E0C75CB-B6B5-A01C-C03D-623A6F4368E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1612" y="1639887"/>
              <a:ext cx="206375" cy="206375"/>
            </a:xfrm>
            <a:prstGeom prst="rect">
              <a:avLst/>
            </a:prstGeom>
          </p:spPr>
        </p:pic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07B72090-5BF5-8CA8-1690-06D7517D8D3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14157" y="1568704"/>
              <a:ext cx="195707" cy="195707"/>
            </a:xfrm>
            <a:prstGeom prst="rect">
              <a:avLst/>
            </a:prstGeom>
          </p:spPr>
        </p:pic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B2C83407-24DB-C963-FA75-78AF031B2D20}"/>
                </a:ext>
              </a:extLst>
            </p:cNvPr>
            <p:cNvSpPr/>
            <p:nvPr/>
          </p:nvSpPr>
          <p:spPr>
            <a:xfrm>
              <a:off x="6997700" y="168338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9" y="0"/>
                  </a:moveTo>
                  <a:lnTo>
                    <a:pt x="1397" y="10667"/>
                  </a:lnTo>
                  <a:lnTo>
                    <a:pt x="74295" y="85089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4963" y="96012"/>
                  </a:lnTo>
                  <a:lnTo>
                    <a:pt x="157860" y="170306"/>
                  </a:lnTo>
                  <a:lnTo>
                    <a:pt x="168782" y="159638"/>
                  </a:lnTo>
                  <a:lnTo>
                    <a:pt x="95884" y="85216"/>
                  </a:lnTo>
                  <a:lnTo>
                    <a:pt x="170306" y="12318"/>
                  </a:lnTo>
                  <a:lnTo>
                    <a:pt x="159639" y="1397"/>
                  </a:lnTo>
                  <a:lnTo>
                    <a:pt x="85217" y="74294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CFE945F2-58D1-E1A5-FAFC-C59AFE13CEBD}"/>
                </a:ext>
              </a:extLst>
            </p:cNvPr>
            <p:cNvSpPr/>
            <p:nvPr/>
          </p:nvSpPr>
          <p:spPr>
            <a:xfrm>
              <a:off x="6997700" y="1683385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9" y="0"/>
                  </a:moveTo>
                  <a:lnTo>
                    <a:pt x="85217" y="74294"/>
                  </a:lnTo>
                  <a:lnTo>
                    <a:pt x="159639" y="1397"/>
                  </a:lnTo>
                  <a:lnTo>
                    <a:pt x="170306" y="12318"/>
                  </a:lnTo>
                  <a:lnTo>
                    <a:pt x="95884" y="85216"/>
                  </a:lnTo>
                  <a:lnTo>
                    <a:pt x="168782" y="159638"/>
                  </a:lnTo>
                  <a:lnTo>
                    <a:pt x="157860" y="170306"/>
                  </a:lnTo>
                  <a:lnTo>
                    <a:pt x="84963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295" y="85089"/>
                  </a:lnTo>
                  <a:lnTo>
                    <a:pt x="1397" y="10667"/>
                  </a:lnTo>
                  <a:lnTo>
                    <a:pt x="12319" y="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41CC6CD4-A4FC-60F9-ED4F-0EC4F7F55784}"/>
                </a:ext>
              </a:extLst>
            </p:cNvPr>
            <p:cNvSpPr/>
            <p:nvPr/>
          </p:nvSpPr>
          <p:spPr>
            <a:xfrm>
              <a:off x="7185787" y="18732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9" y="0"/>
                  </a:moveTo>
                  <a:lnTo>
                    <a:pt x="1397" y="10795"/>
                  </a:lnTo>
                  <a:lnTo>
                    <a:pt x="74295" y="85089"/>
                  </a:lnTo>
                  <a:lnTo>
                    <a:pt x="0" y="157987"/>
                  </a:lnTo>
                  <a:lnTo>
                    <a:pt x="10668" y="168910"/>
                  </a:lnTo>
                  <a:lnTo>
                    <a:pt x="84963" y="96012"/>
                  </a:lnTo>
                  <a:lnTo>
                    <a:pt x="157861" y="170433"/>
                  </a:lnTo>
                  <a:lnTo>
                    <a:pt x="168783" y="159638"/>
                  </a:lnTo>
                  <a:lnTo>
                    <a:pt x="95885" y="85343"/>
                  </a:lnTo>
                  <a:lnTo>
                    <a:pt x="170307" y="12446"/>
                  </a:lnTo>
                  <a:lnTo>
                    <a:pt x="159639" y="1524"/>
                  </a:lnTo>
                  <a:lnTo>
                    <a:pt x="85217" y="74422"/>
                  </a:lnTo>
                  <a:lnTo>
                    <a:pt x="123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61E8D509-C4C7-4B92-C67A-BFBCEE59B128}"/>
                </a:ext>
              </a:extLst>
            </p:cNvPr>
            <p:cNvSpPr/>
            <p:nvPr/>
          </p:nvSpPr>
          <p:spPr>
            <a:xfrm>
              <a:off x="7185787" y="18732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2319" y="0"/>
                  </a:moveTo>
                  <a:lnTo>
                    <a:pt x="85217" y="74422"/>
                  </a:lnTo>
                  <a:lnTo>
                    <a:pt x="159639" y="1524"/>
                  </a:lnTo>
                  <a:lnTo>
                    <a:pt x="170307" y="12446"/>
                  </a:lnTo>
                  <a:lnTo>
                    <a:pt x="95885" y="85343"/>
                  </a:lnTo>
                  <a:lnTo>
                    <a:pt x="168783" y="159638"/>
                  </a:lnTo>
                  <a:lnTo>
                    <a:pt x="157861" y="170433"/>
                  </a:lnTo>
                  <a:lnTo>
                    <a:pt x="84963" y="96012"/>
                  </a:lnTo>
                  <a:lnTo>
                    <a:pt x="10668" y="168910"/>
                  </a:lnTo>
                  <a:lnTo>
                    <a:pt x="0" y="157987"/>
                  </a:lnTo>
                  <a:lnTo>
                    <a:pt x="74295" y="85089"/>
                  </a:lnTo>
                  <a:lnTo>
                    <a:pt x="1397" y="10795"/>
                  </a:lnTo>
                  <a:lnTo>
                    <a:pt x="12319" y="0"/>
                  </a:lnTo>
                  <a:close/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1405D028-C1EE-883D-AAE7-819D1A1F4455}"/>
                </a:ext>
              </a:extLst>
            </p:cNvPr>
            <p:cNvSpPr/>
            <p:nvPr/>
          </p:nvSpPr>
          <p:spPr>
            <a:xfrm>
              <a:off x="7277100" y="16764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85725"/>
                  </a:moveTo>
                  <a:lnTo>
                    <a:pt x="6732" y="52345"/>
                  </a:lnTo>
                  <a:lnTo>
                    <a:pt x="25098" y="25098"/>
                  </a:lnTo>
                  <a:lnTo>
                    <a:pt x="52345" y="6732"/>
                  </a:lnTo>
                  <a:lnTo>
                    <a:pt x="85725" y="0"/>
                  </a:lnTo>
                  <a:lnTo>
                    <a:pt x="119104" y="6732"/>
                  </a:lnTo>
                  <a:lnTo>
                    <a:pt x="146351" y="25098"/>
                  </a:lnTo>
                  <a:lnTo>
                    <a:pt x="164717" y="52345"/>
                  </a:lnTo>
                  <a:lnTo>
                    <a:pt x="171450" y="85725"/>
                  </a:lnTo>
                  <a:lnTo>
                    <a:pt x="164717" y="119104"/>
                  </a:lnTo>
                  <a:lnTo>
                    <a:pt x="146351" y="146351"/>
                  </a:lnTo>
                  <a:lnTo>
                    <a:pt x="119104" y="164717"/>
                  </a:lnTo>
                  <a:lnTo>
                    <a:pt x="85725" y="171450"/>
                  </a:lnTo>
                  <a:lnTo>
                    <a:pt x="52345" y="164717"/>
                  </a:lnTo>
                  <a:lnTo>
                    <a:pt x="25098" y="146351"/>
                  </a:lnTo>
                  <a:lnTo>
                    <a:pt x="6732" y="119104"/>
                  </a:lnTo>
                  <a:lnTo>
                    <a:pt x="0" y="85725"/>
                  </a:lnTo>
                  <a:close/>
                </a:path>
              </a:pathLst>
            </a:custGeom>
            <a:ln w="3492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0">
              <a:extLst>
                <a:ext uri="{FF2B5EF4-FFF2-40B4-BE49-F238E27FC236}">
                  <a16:creationId xmlns:a16="http://schemas.microsoft.com/office/drawing/2014/main" id="{F2494961-F8B5-E90E-BF0E-F2271BE7E99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97687" y="2087562"/>
              <a:ext cx="206375" cy="206375"/>
            </a:xfrm>
            <a:prstGeom prst="rect">
              <a:avLst/>
            </a:prstGeom>
          </p:spPr>
        </p:pic>
        <p:pic>
          <p:nvPicPr>
            <p:cNvPr id="33" name="object 31">
              <a:extLst>
                <a:ext uri="{FF2B5EF4-FFF2-40B4-BE49-F238E27FC236}">
                  <a16:creationId xmlns:a16="http://schemas.microsoft.com/office/drawing/2014/main" id="{5AD3F661-5F94-04DB-2E9A-110B1EF5EA5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64412" y="2201862"/>
              <a:ext cx="206375" cy="206375"/>
            </a:xfrm>
            <a:prstGeom prst="rect">
              <a:avLst/>
            </a:prstGeom>
          </p:spPr>
        </p:pic>
        <p:pic>
          <p:nvPicPr>
            <p:cNvPr id="34" name="object 32">
              <a:extLst>
                <a:ext uri="{FF2B5EF4-FFF2-40B4-BE49-F238E27FC236}">
                  <a16:creationId xmlns:a16="http://schemas.microsoft.com/office/drawing/2014/main" id="{237BB066-8011-6F65-9769-5C0F4B0D773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6712" y="811212"/>
              <a:ext cx="206375" cy="206375"/>
            </a:xfrm>
            <a:prstGeom prst="rect">
              <a:avLst/>
            </a:prstGeom>
          </p:spPr>
        </p:pic>
        <p:pic>
          <p:nvPicPr>
            <p:cNvPr id="35" name="object 33">
              <a:extLst>
                <a:ext uri="{FF2B5EF4-FFF2-40B4-BE49-F238E27FC236}">
                  <a16:creationId xmlns:a16="http://schemas.microsoft.com/office/drawing/2014/main" id="{FD450631-1CCB-7D64-C316-A9E232647511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69087" y="1096962"/>
              <a:ext cx="196850" cy="206375"/>
            </a:xfrm>
            <a:prstGeom prst="rect">
              <a:avLst/>
            </a:prstGeom>
          </p:spPr>
        </p:pic>
        <p:pic>
          <p:nvPicPr>
            <p:cNvPr id="36" name="object 34">
              <a:extLst>
                <a:ext uri="{FF2B5EF4-FFF2-40B4-BE49-F238E27FC236}">
                  <a16:creationId xmlns:a16="http://schemas.microsoft.com/office/drawing/2014/main" id="{A4F3C12F-7FDA-7A87-81D4-998D5EC0720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54762" y="1011237"/>
              <a:ext cx="206375" cy="206375"/>
            </a:xfrm>
            <a:prstGeom prst="rect">
              <a:avLst/>
            </a:prstGeom>
          </p:spPr>
        </p:pic>
        <p:pic>
          <p:nvPicPr>
            <p:cNvPr id="37" name="object 35">
              <a:extLst>
                <a:ext uri="{FF2B5EF4-FFF2-40B4-BE49-F238E27FC236}">
                  <a16:creationId xmlns:a16="http://schemas.microsoft.com/office/drawing/2014/main" id="{18C84333-C505-E9BC-BCA5-D0214FCBCD5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54762" y="1468437"/>
              <a:ext cx="206375" cy="206375"/>
            </a:xfrm>
            <a:prstGeom prst="rect">
              <a:avLst/>
            </a:prstGeom>
          </p:spPr>
        </p:pic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1320871D-9DFD-4EDD-F974-99C2B9B8C3AB}"/>
                </a:ext>
              </a:extLst>
            </p:cNvPr>
            <p:cNvSpPr/>
            <p:nvPr/>
          </p:nvSpPr>
          <p:spPr>
            <a:xfrm>
              <a:off x="6372225" y="186690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85725"/>
                  </a:moveTo>
                  <a:lnTo>
                    <a:pt x="6732" y="52345"/>
                  </a:lnTo>
                  <a:lnTo>
                    <a:pt x="25098" y="25098"/>
                  </a:lnTo>
                  <a:lnTo>
                    <a:pt x="52345" y="6732"/>
                  </a:lnTo>
                  <a:lnTo>
                    <a:pt x="85725" y="0"/>
                  </a:lnTo>
                  <a:lnTo>
                    <a:pt x="119104" y="6732"/>
                  </a:lnTo>
                  <a:lnTo>
                    <a:pt x="146351" y="25098"/>
                  </a:lnTo>
                  <a:lnTo>
                    <a:pt x="164717" y="52345"/>
                  </a:lnTo>
                  <a:lnTo>
                    <a:pt x="171450" y="85725"/>
                  </a:lnTo>
                  <a:lnTo>
                    <a:pt x="164717" y="119104"/>
                  </a:lnTo>
                  <a:lnTo>
                    <a:pt x="146351" y="146351"/>
                  </a:lnTo>
                  <a:lnTo>
                    <a:pt x="119104" y="164717"/>
                  </a:lnTo>
                  <a:lnTo>
                    <a:pt x="85725" y="171450"/>
                  </a:lnTo>
                  <a:lnTo>
                    <a:pt x="52345" y="164717"/>
                  </a:lnTo>
                  <a:lnTo>
                    <a:pt x="25098" y="146351"/>
                  </a:lnTo>
                  <a:lnTo>
                    <a:pt x="6732" y="119104"/>
                  </a:lnTo>
                  <a:lnTo>
                    <a:pt x="0" y="85725"/>
                  </a:lnTo>
                  <a:close/>
                </a:path>
                <a:path w="390525" h="381000">
                  <a:moveTo>
                    <a:pt x="219075" y="299974"/>
                  </a:moveTo>
                  <a:lnTo>
                    <a:pt x="225807" y="268474"/>
                  </a:lnTo>
                  <a:lnTo>
                    <a:pt x="244173" y="242760"/>
                  </a:lnTo>
                  <a:lnTo>
                    <a:pt x="271420" y="225428"/>
                  </a:lnTo>
                  <a:lnTo>
                    <a:pt x="304800" y="219075"/>
                  </a:lnTo>
                  <a:lnTo>
                    <a:pt x="338179" y="225428"/>
                  </a:lnTo>
                  <a:lnTo>
                    <a:pt x="365426" y="242760"/>
                  </a:lnTo>
                  <a:lnTo>
                    <a:pt x="383792" y="268474"/>
                  </a:lnTo>
                  <a:lnTo>
                    <a:pt x="390525" y="299974"/>
                  </a:lnTo>
                  <a:lnTo>
                    <a:pt x="383792" y="331547"/>
                  </a:lnTo>
                  <a:lnTo>
                    <a:pt x="365426" y="357298"/>
                  </a:lnTo>
                  <a:lnTo>
                    <a:pt x="338179" y="374644"/>
                  </a:lnTo>
                  <a:lnTo>
                    <a:pt x="304800" y="381000"/>
                  </a:lnTo>
                  <a:lnTo>
                    <a:pt x="271420" y="374644"/>
                  </a:lnTo>
                  <a:lnTo>
                    <a:pt x="244173" y="357298"/>
                  </a:lnTo>
                  <a:lnTo>
                    <a:pt x="225807" y="331547"/>
                  </a:lnTo>
                  <a:lnTo>
                    <a:pt x="219075" y="299974"/>
                  </a:lnTo>
                  <a:close/>
                </a:path>
              </a:pathLst>
            </a:custGeom>
            <a:ln w="34925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EAAF74A3-7AA4-AB08-010F-0C253038D6ED}"/>
                </a:ext>
              </a:extLst>
            </p:cNvPr>
            <p:cNvSpPr/>
            <p:nvPr/>
          </p:nvSpPr>
          <p:spPr>
            <a:xfrm>
              <a:off x="6191329" y="838200"/>
              <a:ext cx="228600" cy="2016125"/>
            </a:xfrm>
            <a:custGeom>
              <a:avLst/>
              <a:gdLst/>
              <a:ahLst/>
              <a:cxnLst/>
              <a:rect l="l" t="t" r="r" b="b"/>
              <a:pathLst>
                <a:path w="228600" h="2016125">
                  <a:moveTo>
                    <a:pt x="114220" y="59436"/>
                  </a:moveTo>
                  <a:lnTo>
                    <a:pt x="95170" y="82295"/>
                  </a:lnTo>
                  <a:lnTo>
                    <a:pt x="95170" y="2015998"/>
                  </a:lnTo>
                  <a:lnTo>
                    <a:pt x="133270" y="2015998"/>
                  </a:lnTo>
                  <a:lnTo>
                    <a:pt x="133270" y="82295"/>
                  </a:lnTo>
                  <a:lnTo>
                    <a:pt x="114220" y="59436"/>
                  </a:lnTo>
                  <a:close/>
                </a:path>
                <a:path w="228600" h="2016125">
                  <a:moveTo>
                    <a:pt x="114220" y="0"/>
                  </a:moveTo>
                  <a:lnTo>
                    <a:pt x="4365" y="131825"/>
                  </a:lnTo>
                  <a:lnTo>
                    <a:pt x="760" y="138495"/>
                  </a:lnTo>
                  <a:lnTo>
                    <a:pt x="0" y="145748"/>
                  </a:lnTo>
                  <a:lnTo>
                    <a:pt x="2026" y="152739"/>
                  </a:lnTo>
                  <a:lnTo>
                    <a:pt x="6778" y="158623"/>
                  </a:lnTo>
                  <a:lnTo>
                    <a:pt x="13448" y="162228"/>
                  </a:lnTo>
                  <a:lnTo>
                    <a:pt x="20701" y="162988"/>
                  </a:lnTo>
                  <a:lnTo>
                    <a:pt x="27691" y="160962"/>
                  </a:lnTo>
                  <a:lnTo>
                    <a:pt x="33575" y="156210"/>
                  </a:lnTo>
                  <a:lnTo>
                    <a:pt x="95170" y="82295"/>
                  </a:lnTo>
                  <a:lnTo>
                    <a:pt x="95170" y="29717"/>
                  </a:lnTo>
                  <a:lnTo>
                    <a:pt x="138985" y="29717"/>
                  </a:lnTo>
                  <a:lnTo>
                    <a:pt x="114220" y="0"/>
                  </a:lnTo>
                  <a:close/>
                </a:path>
                <a:path w="228600" h="2016125">
                  <a:moveTo>
                    <a:pt x="138985" y="29717"/>
                  </a:moveTo>
                  <a:lnTo>
                    <a:pt x="133270" y="29717"/>
                  </a:lnTo>
                  <a:lnTo>
                    <a:pt x="133270" y="82295"/>
                  </a:lnTo>
                  <a:lnTo>
                    <a:pt x="194865" y="156210"/>
                  </a:lnTo>
                  <a:lnTo>
                    <a:pt x="200749" y="160962"/>
                  </a:lnTo>
                  <a:lnTo>
                    <a:pt x="207740" y="162988"/>
                  </a:lnTo>
                  <a:lnTo>
                    <a:pt x="214993" y="162228"/>
                  </a:lnTo>
                  <a:lnTo>
                    <a:pt x="221662" y="158623"/>
                  </a:lnTo>
                  <a:lnTo>
                    <a:pt x="226415" y="152739"/>
                  </a:lnTo>
                  <a:lnTo>
                    <a:pt x="228441" y="145748"/>
                  </a:lnTo>
                  <a:lnTo>
                    <a:pt x="227681" y="138495"/>
                  </a:lnTo>
                  <a:lnTo>
                    <a:pt x="224075" y="131825"/>
                  </a:lnTo>
                  <a:lnTo>
                    <a:pt x="138985" y="29717"/>
                  </a:lnTo>
                  <a:close/>
                </a:path>
                <a:path w="228600" h="2016125">
                  <a:moveTo>
                    <a:pt x="133270" y="29717"/>
                  </a:moveTo>
                  <a:lnTo>
                    <a:pt x="95170" y="29717"/>
                  </a:lnTo>
                  <a:lnTo>
                    <a:pt x="95170" y="82295"/>
                  </a:lnTo>
                  <a:lnTo>
                    <a:pt x="114220" y="59436"/>
                  </a:lnTo>
                  <a:lnTo>
                    <a:pt x="99615" y="41910"/>
                  </a:lnTo>
                  <a:lnTo>
                    <a:pt x="133270" y="41910"/>
                  </a:lnTo>
                  <a:lnTo>
                    <a:pt x="133270" y="29717"/>
                  </a:lnTo>
                  <a:close/>
                </a:path>
                <a:path w="228600" h="2016125">
                  <a:moveTo>
                    <a:pt x="133270" y="41910"/>
                  </a:moveTo>
                  <a:lnTo>
                    <a:pt x="128825" y="41910"/>
                  </a:lnTo>
                  <a:lnTo>
                    <a:pt x="114220" y="59436"/>
                  </a:lnTo>
                  <a:lnTo>
                    <a:pt x="133270" y="82295"/>
                  </a:lnTo>
                  <a:lnTo>
                    <a:pt x="133270" y="41910"/>
                  </a:lnTo>
                  <a:close/>
                </a:path>
                <a:path w="228600" h="2016125">
                  <a:moveTo>
                    <a:pt x="128825" y="41910"/>
                  </a:moveTo>
                  <a:lnTo>
                    <a:pt x="99615" y="41910"/>
                  </a:lnTo>
                  <a:lnTo>
                    <a:pt x="114220" y="59436"/>
                  </a:lnTo>
                  <a:lnTo>
                    <a:pt x="128825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38">
              <a:extLst>
                <a:ext uri="{FF2B5EF4-FFF2-40B4-BE49-F238E27FC236}">
                  <a16:creationId xmlns:a16="http://schemas.microsoft.com/office/drawing/2014/main" id="{95B363DB-9669-F6D9-91A3-DCEF084C0C07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1987" y="2420937"/>
              <a:ext cx="196850" cy="206375"/>
            </a:xfrm>
            <a:prstGeom prst="rect">
              <a:avLst/>
            </a:prstGeom>
          </p:spPr>
        </p:pic>
        <p:pic>
          <p:nvPicPr>
            <p:cNvPr id="41" name="object 39">
              <a:extLst>
                <a:ext uri="{FF2B5EF4-FFF2-40B4-BE49-F238E27FC236}">
                  <a16:creationId xmlns:a16="http://schemas.microsoft.com/office/drawing/2014/main" id="{68B0E615-6A61-32A5-4BEB-B52C7B26358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9562" y="2373312"/>
              <a:ext cx="206375" cy="206375"/>
            </a:xfrm>
            <a:prstGeom prst="rect">
              <a:avLst/>
            </a:prstGeom>
          </p:spPr>
        </p:pic>
        <p:pic>
          <p:nvPicPr>
            <p:cNvPr id="42" name="object 40">
              <a:extLst>
                <a:ext uri="{FF2B5EF4-FFF2-40B4-BE49-F238E27FC236}">
                  <a16:creationId xmlns:a16="http://schemas.microsoft.com/office/drawing/2014/main" id="{B82E6122-680E-DF55-00CB-6C29B99FF3C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8737" y="2430462"/>
              <a:ext cx="206375" cy="206375"/>
            </a:xfrm>
            <a:prstGeom prst="rect">
              <a:avLst/>
            </a:prstGeom>
          </p:spPr>
        </p:pic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7ADD78AB-B93A-87F1-3E8A-30FEE520BB51}"/>
                </a:ext>
              </a:extLst>
            </p:cNvPr>
            <p:cNvSpPr/>
            <p:nvPr/>
          </p:nvSpPr>
          <p:spPr>
            <a:xfrm>
              <a:off x="6200775" y="2609929"/>
              <a:ext cx="2232025" cy="228600"/>
            </a:xfrm>
            <a:custGeom>
              <a:avLst/>
              <a:gdLst/>
              <a:ahLst/>
              <a:cxnLst/>
              <a:rect l="l" t="t" r="r" b="b"/>
              <a:pathLst>
                <a:path w="2232025" h="228600">
                  <a:moveTo>
                    <a:pt x="2172334" y="114220"/>
                  </a:moveTo>
                  <a:lnTo>
                    <a:pt x="2075560" y="194865"/>
                  </a:lnTo>
                  <a:lnTo>
                    <a:pt x="2070808" y="200749"/>
                  </a:lnTo>
                  <a:lnTo>
                    <a:pt x="2068782" y="207740"/>
                  </a:lnTo>
                  <a:lnTo>
                    <a:pt x="2069542" y="214993"/>
                  </a:lnTo>
                  <a:lnTo>
                    <a:pt x="2073148" y="221662"/>
                  </a:lnTo>
                  <a:lnTo>
                    <a:pt x="2079031" y="226415"/>
                  </a:lnTo>
                  <a:lnTo>
                    <a:pt x="2086022" y="228441"/>
                  </a:lnTo>
                  <a:lnTo>
                    <a:pt x="2093275" y="227681"/>
                  </a:lnTo>
                  <a:lnTo>
                    <a:pt x="2099945" y="224075"/>
                  </a:lnTo>
                  <a:lnTo>
                    <a:pt x="2208911" y="133270"/>
                  </a:lnTo>
                  <a:lnTo>
                    <a:pt x="2202053" y="133270"/>
                  </a:lnTo>
                  <a:lnTo>
                    <a:pt x="2202053" y="128825"/>
                  </a:lnTo>
                  <a:lnTo>
                    <a:pt x="2189860" y="128825"/>
                  </a:lnTo>
                  <a:lnTo>
                    <a:pt x="2172334" y="114220"/>
                  </a:lnTo>
                  <a:close/>
                </a:path>
                <a:path w="2232025" h="228600">
                  <a:moveTo>
                    <a:pt x="2149475" y="95170"/>
                  </a:moveTo>
                  <a:lnTo>
                    <a:pt x="0" y="95170"/>
                  </a:lnTo>
                  <a:lnTo>
                    <a:pt x="0" y="133270"/>
                  </a:lnTo>
                  <a:lnTo>
                    <a:pt x="2149475" y="133270"/>
                  </a:lnTo>
                  <a:lnTo>
                    <a:pt x="2172334" y="114220"/>
                  </a:lnTo>
                  <a:lnTo>
                    <a:pt x="2149475" y="95170"/>
                  </a:lnTo>
                  <a:close/>
                </a:path>
                <a:path w="2232025" h="228600">
                  <a:moveTo>
                    <a:pt x="2208911" y="95170"/>
                  </a:moveTo>
                  <a:lnTo>
                    <a:pt x="2202053" y="95170"/>
                  </a:lnTo>
                  <a:lnTo>
                    <a:pt x="2202053" y="133270"/>
                  </a:lnTo>
                  <a:lnTo>
                    <a:pt x="2208911" y="133270"/>
                  </a:lnTo>
                  <a:lnTo>
                    <a:pt x="2231771" y="114220"/>
                  </a:lnTo>
                  <a:lnTo>
                    <a:pt x="2208911" y="95170"/>
                  </a:lnTo>
                  <a:close/>
                </a:path>
                <a:path w="2232025" h="228600">
                  <a:moveTo>
                    <a:pt x="2189860" y="99615"/>
                  </a:moveTo>
                  <a:lnTo>
                    <a:pt x="2172334" y="114220"/>
                  </a:lnTo>
                  <a:lnTo>
                    <a:pt x="2189860" y="128825"/>
                  </a:lnTo>
                  <a:lnTo>
                    <a:pt x="2189860" y="99615"/>
                  </a:lnTo>
                  <a:close/>
                </a:path>
                <a:path w="2232025" h="228600">
                  <a:moveTo>
                    <a:pt x="2202053" y="99615"/>
                  </a:moveTo>
                  <a:lnTo>
                    <a:pt x="2189860" y="99615"/>
                  </a:lnTo>
                  <a:lnTo>
                    <a:pt x="2189860" y="128825"/>
                  </a:lnTo>
                  <a:lnTo>
                    <a:pt x="2202053" y="128825"/>
                  </a:lnTo>
                  <a:lnTo>
                    <a:pt x="2202053" y="99615"/>
                  </a:lnTo>
                  <a:close/>
                </a:path>
                <a:path w="2232025" h="228600">
                  <a:moveTo>
                    <a:pt x="2086022" y="0"/>
                  </a:moveTo>
                  <a:lnTo>
                    <a:pt x="2079031" y="2026"/>
                  </a:lnTo>
                  <a:lnTo>
                    <a:pt x="2073148" y="6778"/>
                  </a:lnTo>
                  <a:lnTo>
                    <a:pt x="2069542" y="13448"/>
                  </a:lnTo>
                  <a:lnTo>
                    <a:pt x="2068782" y="20700"/>
                  </a:lnTo>
                  <a:lnTo>
                    <a:pt x="2070808" y="27691"/>
                  </a:lnTo>
                  <a:lnTo>
                    <a:pt x="2075560" y="33575"/>
                  </a:lnTo>
                  <a:lnTo>
                    <a:pt x="2172334" y="114220"/>
                  </a:lnTo>
                  <a:lnTo>
                    <a:pt x="2189860" y="99615"/>
                  </a:lnTo>
                  <a:lnTo>
                    <a:pt x="2202053" y="99615"/>
                  </a:lnTo>
                  <a:lnTo>
                    <a:pt x="2202053" y="95170"/>
                  </a:lnTo>
                  <a:lnTo>
                    <a:pt x="2208911" y="95170"/>
                  </a:lnTo>
                  <a:lnTo>
                    <a:pt x="2099945" y="4365"/>
                  </a:lnTo>
                  <a:lnTo>
                    <a:pt x="2093275" y="760"/>
                  </a:lnTo>
                  <a:lnTo>
                    <a:pt x="20860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2">
              <a:extLst>
                <a:ext uri="{FF2B5EF4-FFF2-40B4-BE49-F238E27FC236}">
                  <a16:creationId xmlns:a16="http://schemas.microsoft.com/office/drawing/2014/main" id="{0AF5B40F-AD87-B960-DE15-9D53FC6EFC5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9562" y="1658937"/>
              <a:ext cx="206375" cy="206375"/>
            </a:xfrm>
            <a:prstGeom prst="rect">
              <a:avLst/>
            </a:prstGeom>
          </p:spPr>
        </p:pic>
        <p:pic>
          <p:nvPicPr>
            <p:cNvPr id="45" name="object 43">
              <a:extLst>
                <a:ext uri="{FF2B5EF4-FFF2-40B4-BE49-F238E27FC236}">
                  <a16:creationId xmlns:a16="http://schemas.microsoft.com/office/drawing/2014/main" id="{A84D32E2-D529-6618-D080-242BDB0147C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8737" y="2125662"/>
              <a:ext cx="206375" cy="206375"/>
            </a:xfrm>
            <a:prstGeom prst="rect">
              <a:avLst/>
            </a:prstGeom>
          </p:spPr>
        </p:pic>
        <p:pic>
          <p:nvPicPr>
            <p:cNvPr id="46" name="object 44">
              <a:extLst>
                <a:ext uri="{FF2B5EF4-FFF2-40B4-BE49-F238E27FC236}">
                  <a16:creationId xmlns:a16="http://schemas.microsoft.com/office/drawing/2014/main" id="{1B3909C3-20B9-C49B-8944-6E129F0FFDB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78812" y="2001837"/>
              <a:ext cx="206375" cy="206375"/>
            </a:xfrm>
            <a:prstGeom prst="rect">
              <a:avLst/>
            </a:prstGeom>
          </p:spPr>
        </p:pic>
        <p:pic>
          <p:nvPicPr>
            <p:cNvPr id="47" name="object 45">
              <a:extLst>
                <a:ext uri="{FF2B5EF4-FFF2-40B4-BE49-F238E27FC236}">
                  <a16:creationId xmlns:a16="http://schemas.microsoft.com/office/drawing/2014/main" id="{8351D0AB-3E1B-7527-1993-A75C29810E5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21637" y="2116137"/>
              <a:ext cx="206375" cy="20637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27FCCE-157C-3E08-7EB8-B1B5C1FFEEDA}"/>
                  </a:ext>
                </a:extLst>
              </p:cNvPr>
              <p:cNvSpPr txBox="1"/>
              <p:nvPr/>
            </p:nvSpPr>
            <p:spPr>
              <a:xfrm>
                <a:off x="4530654" y="1141736"/>
                <a:ext cx="3855129" cy="157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27FCCE-157C-3E08-7EB8-B1B5C1FF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654" y="1141736"/>
                <a:ext cx="3855129" cy="15758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93">
                <a:extLst>
                  <a:ext uri="{FF2B5EF4-FFF2-40B4-BE49-F238E27FC236}">
                    <a16:creationId xmlns:a16="http://schemas.microsoft.com/office/drawing/2014/main" id="{86115F90-D397-F00C-36F8-672E373D8E70}"/>
                  </a:ext>
                </a:extLst>
              </p:cNvPr>
              <p:cNvSpPr txBox="1"/>
              <p:nvPr/>
            </p:nvSpPr>
            <p:spPr>
              <a:xfrm>
                <a:off x="351949" y="2113501"/>
                <a:ext cx="269678" cy="31733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225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49" name="object 93">
                <a:extLst>
                  <a:ext uri="{FF2B5EF4-FFF2-40B4-BE49-F238E27FC236}">
                    <a16:creationId xmlns:a16="http://schemas.microsoft.com/office/drawing/2014/main" id="{86115F90-D397-F00C-36F8-672E373D8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9" y="2113501"/>
                <a:ext cx="269678" cy="317331"/>
              </a:xfrm>
              <a:prstGeom prst="rect">
                <a:avLst/>
              </a:prstGeom>
              <a:blipFill>
                <a:blip r:embed="rId13"/>
                <a:stretch>
                  <a:fillRect l="-11364" r="-2727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93">
                <a:extLst>
                  <a:ext uri="{FF2B5EF4-FFF2-40B4-BE49-F238E27FC236}">
                    <a16:creationId xmlns:a16="http://schemas.microsoft.com/office/drawing/2014/main" id="{5E329AA4-6909-C79D-D4C1-63AA15C6C90D}"/>
                  </a:ext>
                </a:extLst>
              </p:cNvPr>
              <p:cNvSpPr txBox="1"/>
              <p:nvPr/>
            </p:nvSpPr>
            <p:spPr>
              <a:xfrm>
                <a:off x="1966606" y="3714474"/>
                <a:ext cx="269678" cy="31733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pc="10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225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50" name="object 93">
                <a:extLst>
                  <a:ext uri="{FF2B5EF4-FFF2-40B4-BE49-F238E27FC236}">
                    <a16:creationId xmlns:a16="http://schemas.microsoft.com/office/drawing/2014/main" id="{5E329AA4-6909-C79D-D4C1-63AA15C6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606" y="3714474"/>
                <a:ext cx="269678" cy="317331"/>
              </a:xfrm>
              <a:prstGeom prst="rect">
                <a:avLst/>
              </a:prstGeom>
              <a:blipFill>
                <a:blip r:embed="rId14"/>
                <a:stretch>
                  <a:fillRect l="-11364" r="-2500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2A0FAD0-E643-F2B9-31DB-301DEDF88321}"/>
                  </a:ext>
                </a:extLst>
              </p14:cNvPr>
              <p14:cNvContentPartPr/>
              <p14:nvPr/>
            </p14:nvContentPartPr>
            <p14:xfrm>
              <a:off x="1521900" y="1084674"/>
              <a:ext cx="2113560" cy="1879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2A0FAD0-E643-F2B9-31DB-301DEDF883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03900" y="1066674"/>
                <a:ext cx="2149200" cy="19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491A16-824B-E711-C5B8-832711179F99}"/>
                  </a:ext>
                </a:extLst>
              </p:cNvPr>
              <p:cNvSpPr txBox="1"/>
              <p:nvPr/>
            </p:nvSpPr>
            <p:spPr>
              <a:xfrm>
                <a:off x="8362771" y="1670509"/>
                <a:ext cx="3496117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4491A16-824B-E711-C5B8-832711179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771" y="1670509"/>
                <a:ext cx="3496117" cy="8082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942025-3933-0E66-9FE1-B917DFF06F93}"/>
                  </a:ext>
                </a:extLst>
              </p:cNvPr>
              <p:cNvSpPr txBox="1"/>
              <p:nvPr/>
            </p:nvSpPr>
            <p:spPr>
              <a:xfrm>
                <a:off x="-75034" y="4121367"/>
                <a:ext cx="12382705" cy="1142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942025-3933-0E66-9FE1-B917DFF0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034" y="4121367"/>
                <a:ext cx="12382705" cy="1142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AB3B9CE-D170-0D39-7BC6-2A258A5CC7E1}"/>
                  </a:ext>
                </a:extLst>
              </p:cNvPr>
              <p:cNvSpPr txBox="1"/>
              <p:nvPr/>
            </p:nvSpPr>
            <p:spPr>
              <a:xfrm>
                <a:off x="3002279" y="5479886"/>
                <a:ext cx="6187440" cy="601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AB3B9CE-D170-0D39-7BC6-2A258A5CC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79" y="5479886"/>
                <a:ext cx="6187440" cy="6013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27C6B1-97A3-B34A-943A-7AB0AA340A94}"/>
                  </a:ext>
                </a:extLst>
              </p14:cNvPr>
              <p14:cNvContentPartPr/>
              <p14:nvPr/>
            </p14:nvContentPartPr>
            <p14:xfrm>
              <a:off x="5290560" y="5236920"/>
              <a:ext cx="6860160" cy="1035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27C6B1-97A3-B34A-943A-7AB0AA340A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81200" y="5227560"/>
                <a:ext cx="6878880" cy="10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03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regularized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>
                <a:latin typeface="+mj-lt"/>
              </a:rPr>
              <a:pPr/>
              <a:t>19</a:t>
            </a:fld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F673D-0E17-39C3-E544-947BF54CC5B7}"/>
              </a:ext>
            </a:extLst>
          </p:cNvPr>
          <p:cNvSpPr txBox="1"/>
          <p:nvPr/>
        </p:nvSpPr>
        <p:spPr>
          <a:xfrm>
            <a:off x="152400" y="3037177"/>
            <a:ext cx="268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E52001-DEC0-F08C-E041-0667D3CD0A31}"/>
                  </a:ext>
                </a:extLst>
              </p:cNvPr>
              <p:cNvSpPr txBox="1"/>
              <p:nvPr/>
            </p:nvSpPr>
            <p:spPr>
              <a:xfrm>
                <a:off x="838200" y="3657600"/>
                <a:ext cx="3635547" cy="2709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repeat {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Simultaneously update 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w</a:t>
                </a:r>
                <a:r>
                  <a:rPr lang="en-US" sz="2400" dirty="0">
                    <a:solidFill>
                      <a:srgbClr val="00B0F0"/>
                    </a:solidFill>
                  </a:rPr>
                  <a:t>,</a:t>
                </a:r>
                <a:r>
                  <a:rPr lang="en-US" sz="2400" i="1" dirty="0">
                    <a:solidFill>
                      <a:srgbClr val="00B0F0"/>
                    </a:solidFill>
                  </a:rPr>
                  <a:t> b</a:t>
                </a:r>
              </a:p>
              <a:p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E52001-DEC0-F08C-E041-0667D3CD0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7600"/>
                <a:ext cx="3635547" cy="2709075"/>
              </a:xfrm>
              <a:prstGeom prst="rect">
                <a:avLst/>
              </a:prstGeom>
              <a:blipFill>
                <a:blip r:embed="rId2"/>
                <a:stretch>
                  <a:fillRect l="-2685" t="-1802" r="-2013" b="-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B23264-44C9-142D-E4F9-E07D4F566792}"/>
                  </a:ext>
                </a:extLst>
              </p:cNvPr>
              <p:cNvSpPr txBox="1"/>
              <p:nvPr/>
            </p:nvSpPr>
            <p:spPr>
              <a:xfrm>
                <a:off x="0" y="1066800"/>
                <a:ext cx="12192001" cy="1682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400" b="1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400" b="1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2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B23264-44C9-142D-E4F9-E07D4F566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12192001" cy="1682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DE4047-BCE8-AD37-C051-E497D0749538}"/>
              </a:ext>
            </a:extLst>
          </p:cNvPr>
          <p:cNvCxnSpPr/>
          <p:nvPr/>
        </p:nvCxnSpPr>
        <p:spPr>
          <a:xfrm>
            <a:off x="4552611" y="3037177"/>
            <a:ext cx="0" cy="3329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FDB8EB-B229-59AC-14F0-7FD714589D10}"/>
                  </a:ext>
                </a:extLst>
              </p:cNvPr>
              <p:cNvSpPr txBox="1"/>
              <p:nvPr/>
            </p:nvSpPr>
            <p:spPr>
              <a:xfrm>
                <a:off x="4800601" y="3523226"/>
                <a:ext cx="6646648" cy="2478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FDB8EB-B229-59AC-14F0-7FD714589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3523226"/>
                <a:ext cx="6646648" cy="2478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9640B9-2910-FE68-A4C6-51D78CB9FF77}"/>
                  </a:ext>
                </a:extLst>
              </p14:cNvPr>
              <p14:cNvContentPartPr/>
              <p14:nvPr/>
            </p14:nvContentPartPr>
            <p14:xfrm>
              <a:off x="469080" y="2823840"/>
              <a:ext cx="11459880" cy="100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9640B9-2910-FE68-A4C6-51D78CB9FF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720" y="2814480"/>
                <a:ext cx="11478600" cy="1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53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B89B87-8DDC-40EC-B037-4AA170007DEE}"/>
              </a:ext>
            </a:extLst>
          </p:cNvPr>
          <p:cNvCxnSpPr/>
          <p:nvPr/>
        </p:nvCxnSpPr>
        <p:spPr>
          <a:xfrm flipV="1">
            <a:off x="534448" y="1459924"/>
            <a:ext cx="0" cy="3075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8E55AA-02E6-4497-8FF3-0970E9B11697}"/>
              </a:ext>
            </a:extLst>
          </p:cNvPr>
          <p:cNvCxnSpPr/>
          <p:nvPr/>
        </p:nvCxnSpPr>
        <p:spPr>
          <a:xfrm>
            <a:off x="157911" y="4240337"/>
            <a:ext cx="3570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EE7A03-97D5-4E9E-AE0F-A26822AF3A12}"/>
              </a:ext>
            </a:extLst>
          </p:cNvPr>
          <p:cNvSpPr txBox="1"/>
          <p:nvPr/>
        </p:nvSpPr>
        <p:spPr>
          <a:xfrm>
            <a:off x="3126288" y="4298262"/>
            <a:ext cx="43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DF834E-C336-4848-BB62-EA3F783B0AA3}"/>
              </a:ext>
            </a:extLst>
          </p:cNvPr>
          <p:cNvSpPr txBox="1"/>
          <p:nvPr/>
        </p:nvSpPr>
        <p:spPr>
          <a:xfrm>
            <a:off x="82403" y="151803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4AFD79-E9A6-49FC-A992-8924347D8FA1}"/>
              </a:ext>
            </a:extLst>
          </p:cNvPr>
          <p:cNvCxnSpPr/>
          <p:nvPr/>
        </p:nvCxnSpPr>
        <p:spPr>
          <a:xfrm flipV="1">
            <a:off x="4620362" y="1459924"/>
            <a:ext cx="0" cy="3075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4B9F06-96A8-408E-A88C-032D0378B926}"/>
              </a:ext>
            </a:extLst>
          </p:cNvPr>
          <p:cNvCxnSpPr/>
          <p:nvPr/>
        </p:nvCxnSpPr>
        <p:spPr>
          <a:xfrm>
            <a:off x="4243825" y="4240337"/>
            <a:ext cx="3570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FF86D31-0717-4BEB-A865-7E3B80065C94}"/>
              </a:ext>
            </a:extLst>
          </p:cNvPr>
          <p:cNvSpPr txBox="1"/>
          <p:nvPr/>
        </p:nvSpPr>
        <p:spPr>
          <a:xfrm>
            <a:off x="7212202" y="4298262"/>
            <a:ext cx="43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9166CA-7F43-41D8-872F-4602F02A7019}"/>
              </a:ext>
            </a:extLst>
          </p:cNvPr>
          <p:cNvSpPr txBox="1"/>
          <p:nvPr/>
        </p:nvSpPr>
        <p:spPr>
          <a:xfrm>
            <a:off x="4168317" y="151803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377ECF-40FA-4D1D-BB6E-5D736554B9C6}"/>
              </a:ext>
            </a:extLst>
          </p:cNvPr>
          <p:cNvCxnSpPr/>
          <p:nvPr/>
        </p:nvCxnSpPr>
        <p:spPr>
          <a:xfrm flipV="1">
            <a:off x="8706276" y="1459924"/>
            <a:ext cx="0" cy="3075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F05258-708D-4D0A-9FC4-9D59C8FD7F0E}"/>
              </a:ext>
            </a:extLst>
          </p:cNvPr>
          <p:cNvCxnSpPr/>
          <p:nvPr/>
        </p:nvCxnSpPr>
        <p:spPr>
          <a:xfrm>
            <a:off x="8329739" y="4240337"/>
            <a:ext cx="3570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E1E238E-5B18-4953-811A-9FB83FACD7F1}"/>
              </a:ext>
            </a:extLst>
          </p:cNvPr>
          <p:cNvSpPr txBox="1"/>
          <p:nvPr/>
        </p:nvSpPr>
        <p:spPr>
          <a:xfrm>
            <a:off x="11298116" y="4298262"/>
            <a:ext cx="43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EE9FB-CA7E-4C78-865E-90AFF6FA449E}"/>
              </a:ext>
            </a:extLst>
          </p:cNvPr>
          <p:cNvSpPr txBox="1"/>
          <p:nvPr/>
        </p:nvSpPr>
        <p:spPr>
          <a:xfrm>
            <a:off x="8254231" y="151803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188B1B-0C50-4F3F-A6F5-8086BAEFF79F}"/>
              </a:ext>
            </a:extLst>
          </p:cNvPr>
          <p:cNvSpPr txBox="1"/>
          <p:nvPr/>
        </p:nvSpPr>
        <p:spPr>
          <a:xfrm>
            <a:off x="1090263" y="1000780"/>
            <a:ext cx="201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Underfitting</a:t>
            </a:r>
            <a:endParaRPr lang="en-US" sz="28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19D7B7-73C7-4232-A155-AAA498DBE862}"/>
              </a:ext>
            </a:extLst>
          </p:cNvPr>
          <p:cNvSpPr txBox="1"/>
          <p:nvPr/>
        </p:nvSpPr>
        <p:spPr>
          <a:xfrm>
            <a:off x="5779122" y="1000780"/>
            <a:ext cx="154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Just right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C17195-B2D5-4AAC-A351-5E1348ADCB39}"/>
              </a:ext>
            </a:extLst>
          </p:cNvPr>
          <p:cNvSpPr txBox="1"/>
          <p:nvPr/>
        </p:nvSpPr>
        <p:spPr>
          <a:xfrm>
            <a:off x="9586380" y="1000780"/>
            <a:ext cx="1800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Overfitting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96B16A-DF53-4105-8DF2-8312C86E2DFF}"/>
                  </a:ext>
                </a:extLst>
              </p:cNvPr>
              <p:cNvSpPr txBox="1"/>
              <p:nvPr/>
            </p:nvSpPr>
            <p:spPr>
              <a:xfrm>
                <a:off x="516427" y="4949203"/>
                <a:ext cx="2727413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96B16A-DF53-4105-8DF2-8312C86E2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27" y="4949203"/>
                <a:ext cx="2727413" cy="477888"/>
              </a:xfrm>
              <a:prstGeom prst="rect">
                <a:avLst/>
              </a:prstGeom>
              <a:blipFill>
                <a:blip r:embed="rId2"/>
                <a:stretch>
                  <a:fillRect l="-22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92DFB3-D5A0-4D9D-A30E-39970A461F06}"/>
                  </a:ext>
                </a:extLst>
              </p:cNvPr>
              <p:cNvSpPr txBox="1"/>
              <p:nvPr/>
            </p:nvSpPr>
            <p:spPr>
              <a:xfrm>
                <a:off x="4167877" y="4951911"/>
                <a:ext cx="3862531" cy="48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92DFB3-D5A0-4D9D-A30E-39970A46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877" y="4951911"/>
                <a:ext cx="3862531" cy="485326"/>
              </a:xfrm>
              <a:prstGeom prst="rect">
                <a:avLst/>
              </a:prstGeom>
              <a:blipFill>
                <a:blip r:embed="rId3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B3402C4-1498-49E0-A04D-1E83348B4493}"/>
                  </a:ext>
                </a:extLst>
              </p:cNvPr>
              <p:cNvSpPr txBox="1"/>
              <p:nvPr/>
            </p:nvSpPr>
            <p:spPr>
              <a:xfrm>
                <a:off x="8346128" y="4938215"/>
                <a:ext cx="3553960" cy="1247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B3402C4-1498-49E0-A04D-1E83348B4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128" y="4938215"/>
                <a:ext cx="3553960" cy="1247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30C4E4CE-747A-459A-8AE1-5C4151C5AAE5}"/>
              </a:ext>
            </a:extLst>
          </p:cNvPr>
          <p:cNvSpPr/>
          <p:nvPr/>
        </p:nvSpPr>
        <p:spPr>
          <a:xfrm flipV="1">
            <a:off x="4935878" y="1713472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A74096D-FD93-4F9B-A83D-2EE7CE97E0F8}"/>
              </a:ext>
            </a:extLst>
          </p:cNvPr>
          <p:cNvSpPr/>
          <p:nvPr/>
        </p:nvSpPr>
        <p:spPr>
          <a:xfrm flipV="1">
            <a:off x="5220358" y="2502756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A2DEF43-D110-4D3F-803F-7A5BA2EC9E33}"/>
              </a:ext>
            </a:extLst>
          </p:cNvPr>
          <p:cNvSpPr/>
          <p:nvPr/>
        </p:nvSpPr>
        <p:spPr>
          <a:xfrm flipV="1">
            <a:off x="5779122" y="3225263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3065D70-B8F8-4D1D-842A-ACDDDE4DE5DE}"/>
              </a:ext>
            </a:extLst>
          </p:cNvPr>
          <p:cNvSpPr/>
          <p:nvPr/>
        </p:nvSpPr>
        <p:spPr>
          <a:xfrm flipV="1">
            <a:off x="6622963" y="3540382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8A3A617-B5FA-4D7B-BEEF-63D5DAD468C7}"/>
              </a:ext>
            </a:extLst>
          </p:cNvPr>
          <p:cNvSpPr/>
          <p:nvPr/>
        </p:nvSpPr>
        <p:spPr>
          <a:xfrm flipV="1">
            <a:off x="7540463" y="3730575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035B051-08DD-4831-AC73-487698E3AE09}"/>
              </a:ext>
            </a:extLst>
          </p:cNvPr>
          <p:cNvSpPr/>
          <p:nvPr/>
        </p:nvSpPr>
        <p:spPr>
          <a:xfrm flipV="1">
            <a:off x="9021792" y="1713472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CA67389-D09C-4B39-B6F8-422525F582A8}"/>
              </a:ext>
            </a:extLst>
          </p:cNvPr>
          <p:cNvSpPr/>
          <p:nvPr/>
        </p:nvSpPr>
        <p:spPr>
          <a:xfrm flipV="1">
            <a:off x="9306272" y="2502756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150A1A9-642A-40A1-A0BE-637C68BF29D4}"/>
              </a:ext>
            </a:extLst>
          </p:cNvPr>
          <p:cNvSpPr/>
          <p:nvPr/>
        </p:nvSpPr>
        <p:spPr>
          <a:xfrm flipV="1">
            <a:off x="9865036" y="3225263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4852E4-7AED-4B08-80D2-EBC9333D51DC}"/>
              </a:ext>
            </a:extLst>
          </p:cNvPr>
          <p:cNvSpPr/>
          <p:nvPr/>
        </p:nvSpPr>
        <p:spPr>
          <a:xfrm flipV="1">
            <a:off x="10708877" y="3540382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D6EFEA0-E0C3-430B-B547-6E8B72F8F5D1}"/>
              </a:ext>
            </a:extLst>
          </p:cNvPr>
          <p:cNvSpPr/>
          <p:nvPr/>
        </p:nvSpPr>
        <p:spPr>
          <a:xfrm flipV="1">
            <a:off x="11626377" y="3730575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9DC38AD-C6FE-47DF-88AE-016CB4E8A637}"/>
              </a:ext>
            </a:extLst>
          </p:cNvPr>
          <p:cNvSpPr/>
          <p:nvPr/>
        </p:nvSpPr>
        <p:spPr>
          <a:xfrm flipV="1">
            <a:off x="849964" y="1713472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3D7868-82E5-4DC4-A6B2-77AA727E0526}"/>
              </a:ext>
            </a:extLst>
          </p:cNvPr>
          <p:cNvSpPr/>
          <p:nvPr/>
        </p:nvSpPr>
        <p:spPr>
          <a:xfrm flipV="1">
            <a:off x="1134444" y="2502756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2C1EF01-9FBC-4EDC-A05C-4FA6AA6A42F9}"/>
              </a:ext>
            </a:extLst>
          </p:cNvPr>
          <p:cNvSpPr/>
          <p:nvPr/>
        </p:nvSpPr>
        <p:spPr>
          <a:xfrm flipV="1">
            <a:off x="1693208" y="3225263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2A05A9C-6396-46C2-8DBE-F52B5856A786}"/>
              </a:ext>
            </a:extLst>
          </p:cNvPr>
          <p:cNvSpPr/>
          <p:nvPr/>
        </p:nvSpPr>
        <p:spPr>
          <a:xfrm flipV="1">
            <a:off x="2537049" y="3540382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1CD0066-236D-48A5-B7F5-25CEE8E67A52}"/>
              </a:ext>
            </a:extLst>
          </p:cNvPr>
          <p:cNvSpPr/>
          <p:nvPr/>
        </p:nvSpPr>
        <p:spPr>
          <a:xfrm flipV="1">
            <a:off x="3454549" y="3730575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FB6326-1136-4B37-A3A3-854E65FF86F1}"/>
              </a:ext>
            </a:extLst>
          </p:cNvPr>
          <p:cNvCxnSpPr/>
          <p:nvPr/>
        </p:nvCxnSpPr>
        <p:spPr>
          <a:xfrm>
            <a:off x="627362" y="1596445"/>
            <a:ext cx="2936866" cy="245872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567393-E9E5-4039-B8AA-ECD5C688058C}"/>
              </a:ext>
            </a:extLst>
          </p:cNvPr>
          <p:cNvCxnSpPr>
            <a:cxnSpLocks/>
          </p:cNvCxnSpPr>
          <p:nvPr/>
        </p:nvCxnSpPr>
        <p:spPr>
          <a:xfrm>
            <a:off x="8706276" y="3087283"/>
            <a:ext cx="2591840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AA4A043-03CE-4B2C-9E8E-279F7FA1A006}"/>
              </a:ext>
            </a:extLst>
          </p:cNvPr>
          <p:cNvSpPr/>
          <p:nvPr/>
        </p:nvSpPr>
        <p:spPr>
          <a:xfrm flipV="1">
            <a:off x="11150912" y="2950123"/>
            <a:ext cx="274320" cy="274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D145802-C404-4351-BC50-C23D90519AFE}"/>
              </a:ext>
            </a:extLst>
          </p:cNvPr>
          <p:cNvSpPr/>
          <p:nvPr/>
        </p:nvSpPr>
        <p:spPr>
          <a:xfrm flipV="1">
            <a:off x="4982818" y="1492860"/>
            <a:ext cx="3114261" cy="2425148"/>
          </a:xfrm>
          <a:custGeom>
            <a:avLst/>
            <a:gdLst>
              <a:gd name="connsiteX0" fmla="*/ 88614 w 3202875"/>
              <a:gd name="connsiteY0" fmla="*/ 2425148 h 2425148"/>
              <a:gd name="connsiteX1" fmla="*/ 393414 w 3202875"/>
              <a:gd name="connsiteY1" fmla="*/ 728870 h 2425148"/>
              <a:gd name="connsiteX2" fmla="*/ 3202875 w 3202875"/>
              <a:gd name="connsiteY2" fmla="*/ 0 h 2425148"/>
              <a:gd name="connsiteX0" fmla="*/ 37809 w 3152070"/>
              <a:gd name="connsiteY0" fmla="*/ 2425148 h 2425148"/>
              <a:gd name="connsiteX1" fmla="*/ 554643 w 3152070"/>
              <a:gd name="connsiteY1" fmla="*/ 742122 h 2425148"/>
              <a:gd name="connsiteX2" fmla="*/ 3152070 w 3152070"/>
              <a:gd name="connsiteY2" fmla="*/ 0 h 2425148"/>
              <a:gd name="connsiteX0" fmla="*/ 37809 w 3152070"/>
              <a:gd name="connsiteY0" fmla="*/ 2425148 h 2425148"/>
              <a:gd name="connsiteX1" fmla="*/ 554643 w 3152070"/>
              <a:gd name="connsiteY1" fmla="*/ 742122 h 2425148"/>
              <a:gd name="connsiteX2" fmla="*/ 3152070 w 3152070"/>
              <a:gd name="connsiteY2" fmla="*/ 0 h 2425148"/>
              <a:gd name="connsiteX0" fmla="*/ 0 w 3114261"/>
              <a:gd name="connsiteY0" fmla="*/ 2425148 h 2425148"/>
              <a:gd name="connsiteX1" fmla="*/ 516834 w 3114261"/>
              <a:gd name="connsiteY1" fmla="*/ 742122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516834 w 3114261"/>
              <a:gd name="connsiteY1" fmla="*/ 742122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516834 w 3114261"/>
              <a:gd name="connsiteY1" fmla="*/ 742122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755373 w 3114261"/>
              <a:gd name="connsiteY1" fmla="*/ 490331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662607 w 3114261"/>
              <a:gd name="connsiteY1" fmla="*/ 636105 h 2425148"/>
              <a:gd name="connsiteX2" fmla="*/ 3114261 w 3114261"/>
              <a:gd name="connsiteY2" fmla="*/ 0 h 2425148"/>
              <a:gd name="connsiteX0" fmla="*/ 0 w 3114261"/>
              <a:gd name="connsiteY0" fmla="*/ 2425148 h 2425148"/>
              <a:gd name="connsiteX1" fmla="*/ 662607 w 3114261"/>
              <a:gd name="connsiteY1" fmla="*/ 636105 h 2425148"/>
              <a:gd name="connsiteX2" fmla="*/ 3114261 w 3114261"/>
              <a:gd name="connsiteY2" fmla="*/ 0 h 242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261" h="2425148">
                <a:moveTo>
                  <a:pt x="0" y="2425148"/>
                </a:moveTo>
                <a:cubicBezTo>
                  <a:pt x="91661" y="1765852"/>
                  <a:pt x="143564" y="1040296"/>
                  <a:pt x="662607" y="636105"/>
                </a:cubicBezTo>
                <a:cubicBezTo>
                  <a:pt x="1181651" y="231914"/>
                  <a:pt x="2657061" y="8835"/>
                  <a:pt x="3114261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9C69893C-584B-4DE3-9929-245D5D300B34}"/>
              </a:ext>
            </a:extLst>
          </p:cNvPr>
          <p:cNvSpPr/>
          <p:nvPr/>
        </p:nvSpPr>
        <p:spPr>
          <a:xfrm>
            <a:off x="8839200" y="1537252"/>
            <a:ext cx="3034748" cy="2517913"/>
          </a:xfrm>
          <a:custGeom>
            <a:avLst/>
            <a:gdLst>
              <a:gd name="connsiteX0" fmla="*/ 0 w 3034748"/>
              <a:gd name="connsiteY0" fmla="*/ 0 h 2517913"/>
              <a:gd name="connsiteX1" fmla="*/ 238539 w 3034748"/>
              <a:gd name="connsiteY1" fmla="*/ 79513 h 2517913"/>
              <a:gd name="connsiteX2" fmla="*/ 251791 w 3034748"/>
              <a:gd name="connsiteY2" fmla="*/ 225287 h 2517913"/>
              <a:gd name="connsiteX3" fmla="*/ 291548 w 3034748"/>
              <a:gd name="connsiteY3" fmla="*/ 1497496 h 2517913"/>
              <a:gd name="connsiteX4" fmla="*/ 516835 w 3034748"/>
              <a:gd name="connsiteY4" fmla="*/ 1060174 h 2517913"/>
              <a:gd name="connsiteX5" fmla="*/ 702365 w 3034748"/>
              <a:gd name="connsiteY5" fmla="*/ 662609 h 2517913"/>
              <a:gd name="connsiteX6" fmla="*/ 1099930 w 3034748"/>
              <a:gd name="connsiteY6" fmla="*/ 1749287 h 2517913"/>
              <a:gd name="connsiteX7" fmla="*/ 1338470 w 3034748"/>
              <a:gd name="connsiteY7" fmla="*/ 2438400 h 2517913"/>
              <a:gd name="connsiteX8" fmla="*/ 1948070 w 3034748"/>
              <a:gd name="connsiteY8" fmla="*/ 2067339 h 2517913"/>
              <a:gd name="connsiteX9" fmla="*/ 2411896 w 3034748"/>
              <a:gd name="connsiteY9" fmla="*/ 1828800 h 2517913"/>
              <a:gd name="connsiteX10" fmla="*/ 2888974 w 3034748"/>
              <a:gd name="connsiteY10" fmla="*/ 2292626 h 2517913"/>
              <a:gd name="connsiteX11" fmla="*/ 3034748 w 3034748"/>
              <a:gd name="connsiteY11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291548 w 3034748"/>
              <a:gd name="connsiteY2" fmla="*/ 1497496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452770 w 3034748"/>
              <a:gd name="connsiteY6" fmla="*/ 2433638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41935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419350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5382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4748" h="2517913">
                <a:moveTo>
                  <a:pt x="0" y="0"/>
                </a:moveTo>
                <a:cubicBezTo>
                  <a:pt x="52456" y="46935"/>
                  <a:pt x="193675" y="12217"/>
                  <a:pt x="251791" y="225287"/>
                </a:cubicBezTo>
                <a:cubicBezTo>
                  <a:pt x="309907" y="438357"/>
                  <a:pt x="271187" y="1282148"/>
                  <a:pt x="348698" y="1278421"/>
                </a:cubicBezTo>
                <a:cubicBezTo>
                  <a:pt x="426209" y="1274694"/>
                  <a:pt x="430903" y="1149316"/>
                  <a:pt x="516835" y="1060174"/>
                </a:cubicBezTo>
                <a:cubicBezTo>
                  <a:pt x="602767" y="971032"/>
                  <a:pt x="781395" y="700157"/>
                  <a:pt x="864290" y="743572"/>
                </a:cubicBezTo>
                <a:cubicBezTo>
                  <a:pt x="947185" y="786987"/>
                  <a:pt x="993913" y="1474753"/>
                  <a:pt x="1099930" y="1749287"/>
                </a:cubicBezTo>
                <a:cubicBezTo>
                  <a:pt x="1205947" y="2023821"/>
                  <a:pt x="1359038" y="2342528"/>
                  <a:pt x="1500395" y="2390775"/>
                </a:cubicBezTo>
                <a:cubicBezTo>
                  <a:pt x="1641752" y="2439022"/>
                  <a:pt x="1783453" y="2209420"/>
                  <a:pt x="1948070" y="2067339"/>
                </a:cubicBezTo>
                <a:cubicBezTo>
                  <a:pt x="2112687" y="1925258"/>
                  <a:pt x="2331279" y="1500740"/>
                  <a:pt x="2488096" y="1538288"/>
                </a:cubicBezTo>
                <a:cubicBezTo>
                  <a:pt x="2644913" y="1575836"/>
                  <a:pt x="2797865" y="2129355"/>
                  <a:pt x="2888974" y="2292626"/>
                </a:cubicBezTo>
                <a:cubicBezTo>
                  <a:pt x="2980083" y="2455897"/>
                  <a:pt x="3013765" y="2462695"/>
                  <a:pt x="3034748" y="2517913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5F9C58-FA8A-4967-98F2-A7BC3A5CAE50}"/>
              </a:ext>
            </a:extLst>
          </p:cNvPr>
          <p:cNvSpPr txBox="1"/>
          <p:nvPr/>
        </p:nvSpPr>
        <p:spPr>
          <a:xfrm>
            <a:off x="5576829" y="1822444"/>
            <a:ext cx="2035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Little imperfection,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But that’s okay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C523AA-88D6-4C16-AC55-AEEBD02BC222}"/>
              </a:ext>
            </a:extLst>
          </p:cNvPr>
          <p:cNvSpPr txBox="1"/>
          <p:nvPr/>
        </p:nvSpPr>
        <p:spPr>
          <a:xfrm>
            <a:off x="9868742" y="1452690"/>
            <a:ext cx="2187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samples are described well, but it does not capture the trend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A74605-441C-0F20-3F19-D7AC12E0EF77}"/>
                  </a:ext>
                </a:extLst>
              </p14:cNvPr>
              <p14:cNvContentPartPr/>
              <p14:nvPr/>
            </p14:nvContentPartPr>
            <p14:xfrm>
              <a:off x="8945280" y="1386360"/>
              <a:ext cx="2980440" cy="278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A74605-441C-0F20-3F19-D7AC12E0EF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35920" y="1377000"/>
                <a:ext cx="2999160" cy="28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011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4013061" y="3044281"/>
            <a:ext cx="393890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187503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F44A07-BDCA-0DAF-B07B-FE19FCE3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13B67-3723-B51B-4C40-806EBA142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9EEC65-56C6-A8CE-3285-2BFB38C87DE6}"/>
              </a:ext>
            </a:extLst>
          </p:cNvPr>
          <p:cNvSpPr txBox="1"/>
          <p:nvPr/>
        </p:nvSpPr>
        <p:spPr>
          <a:xfrm>
            <a:off x="685800" y="1143000"/>
            <a:ext cx="361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Various model we can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AB2BFD-1BD8-7144-4E99-1F000E40BD2E}"/>
                  </a:ext>
                </a:extLst>
              </p:cNvPr>
              <p:cNvSpPr txBox="1"/>
              <p:nvPr/>
            </p:nvSpPr>
            <p:spPr>
              <a:xfrm>
                <a:off x="487678" y="1676400"/>
                <a:ext cx="6560642" cy="2026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AB2BFD-1BD8-7144-4E99-1F000E40B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8" y="1676400"/>
                <a:ext cx="6560642" cy="2026196"/>
              </a:xfrm>
              <a:prstGeom prst="rect">
                <a:avLst/>
              </a:prstGeom>
              <a:blipFill>
                <a:blip r:embed="rId2"/>
                <a:stretch>
                  <a:fillRect l="-1394" b="-2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5FCDCC7-3D53-F60D-06A1-42542DF9C674}"/>
              </a:ext>
            </a:extLst>
          </p:cNvPr>
          <p:cNvSpPr txBox="1"/>
          <p:nvPr/>
        </p:nvSpPr>
        <p:spPr>
          <a:xfrm>
            <a:off x="7715417" y="1219200"/>
            <a:ext cx="3619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Various </a:t>
            </a:r>
            <a:r>
              <a:rPr lang="el-GR" sz="2400" i="1" dirty="0"/>
              <a:t>λ</a:t>
            </a:r>
            <a:r>
              <a:rPr lang="en-US" sz="2400" i="1" dirty="0"/>
              <a:t> </a:t>
            </a:r>
            <a:r>
              <a:rPr lang="en-US" sz="2400" dirty="0"/>
              <a:t>we can test </a:t>
            </a:r>
          </a:p>
          <a:p>
            <a:r>
              <a:rPr lang="en-US" sz="2400" i="1" dirty="0"/>
              <a:t>λ </a:t>
            </a:r>
            <a:r>
              <a:rPr lang="en-US" sz="2400" dirty="0"/>
              <a:t>= 1.0</a:t>
            </a:r>
          </a:p>
          <a:p>
            <a:r>
              <a:rPr lang="en-US" sz="2400" i="1" dirty="0"/>
              <a:t>λ </a:t>
            </a:r>
            <a:r>
              <a:rPr lang="en-US" sz="2400" dirty="0"/>
              <a:t>= 0.3</a:t>
            </a:r>
            <a:endParaRPr lang="en-US" sz="2400" i="1" dirty="0"/>
          </a:p>
          <a:p>
            <a:r>
              <a:rPr lang="en-US" sz="2400" i="1" dirty="0"/>
              <a:t>λ </a:t>
            </a:r>
            <a:r>
              <a:rPr lang="en-US" sz="2400" dirty="0"/>
              <a:t>= 0.1</a:t>
            </a:r>
          </a:p>
          <a:p>
            <a:r>
              <a:rPr lang="en-US" sz="2400" i="1" dirty="0"/>
              <a:t>λ </a:t>
            </a:r>
            <a:r>
              <a:rPr lang="en-US" sz="2400" dirty="0"/>
              <a:t>= 0.03</a:t>
            </a:r>
            <a:endParaRPr lang="en-US" sz="2400" i="1" dirty="0"/>
          </a:p>
          <a:p>
            <a:r>
              <a:rPr lang="en-US" sz="2400" i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6A7693-DD09-0B53-B073-F3E8D7524D6E}"/>
                  </a:ext>
                </a:extLst>
              </p:cNvPr>
              <p:cNvSpPr txBox="1"/>
              <p:nvPr/>
            </p:nvSpPr>
            <p:spPr>
              <a:xfrm>
                <a:off x="462278" y="3930798"/>
                <a:ext cx="11120122" cy="2224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Choose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:r>
                  <a:rPr lang="en-US" sz="2400" i="1" dirty="0"/>
                  <a:t>λ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test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/>
                  <a:t>. Choose another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:r>
                  <a:rPr lang="en-US" sz="2400" i="1" dirty="0"/>
                  <a:t>λ</a:t>
                </a:r>
                <a:r>
                  <a:rPr lang="en-US" sz="2400" dirty="0"/>
                  <a:t> set </a:t>
                </a:r>
              </a:p>
              <a:p>
                <a:r>
                  <a:rPr lang="en-US" sz="2400" dirty="0"/>
                  <a:t>Repeat for all set 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:r>
                  <a:rPr lang="en-US" sz="2400" i="1" dirty="0"/>
                  <a:t>λ</a:t>
                </a:r>
                <a:r>
                  <a:rPr lang="en-US" sz="2400" dirty="0"/>
                  <a:t>) and use the best one</a:t>
                </a:r>
              </a:p>
              <a:p>
                <a:r>
                  <a:rPr lang="en-US" sz="2400" dirty="0"/>
                  <a:t>Problem: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test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/>
                  <a:t> is an optimistic estimate of model error as we have used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test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/>
                  <a:t> to choose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:r>
                  <a:rPr lang="en-US" sz="2400" i="1" dirty="0"/>
                  <a:t>λ</a:t>
                </a:r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6A7693-DD09-0B53-B073-F3E8D7524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8" y="3930798"/>
                <a:ext cx="11120122" cy="2224199"/>
              </a:xfrm>
              <a:prstGeom prst="rect">
                <a:avLst/>
              </a:prstGeom>
              <a:blipFill>
                <a:blip r:embed="rId3"/>
                <a:stretch>
                  <a:fillRect l="-877" t="-1918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050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F44A07-BDCA-0DAF-B07B-FE19FCE3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13B67-3723-B51B-4C40-806EBA142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658A1C-D6C5-09DA-2E88-F2397D342B4B}"/>
                  </a:ext>
                </a:extLst>
              </p:cNvPr>
              <p:cNvSpPr txBox="1"/>
              <p:nvPr/>
            </p:nvSpPr>
            <p:spPr>
              <a:xfrm>
                <a:off x="457200" y="1447800"/>
                <a:ext cx="6138746" cy="4594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Training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latin typeface="+mj-lt"/>
                  </a:rPr>
                  <a:t>Validation error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val</m:t>
                          </m:r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val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val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val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latin typeface="+mj-lt"/>
                  </a:rPr>
                  <a:t>Test error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test</m:t>
                          </m:r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test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test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658A1C-D6C5-09DA-2E88-F2397D34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6138746" cy="4594335"/>
              </a:xfrm>
              <a:prstGeom prst="rect">
                <a:avLst/>
              </a:prstGeom>
              <a:blipFill>
                <a:blip r:embed="rId2"/>
                <a:stretch>
                  <a:fillRect l="-1490" t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9ED05-35F3-7779-30F8-6F501A655E5B}"/>
                  </a:ext>
                </a:extLst>
              </p:cNvPr>
              <p:cNvSpPr txBox="1"/>
              <p:nvPr/>
            </p:nvSpPr>
            <p:spPr>
              <a:xfrm>
                <a:off x="6847246" y="2099363"/>
                <a:ext cx="440712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+mj-lt"/>
                  </a:rPr>
                  <a:t>Used to get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9ED05-35F3-7779-30F8-6F501A65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246" y="2099363"/>
                <a:ext cx="4407121" cy="584775"/>
              </a:xfrm>
              <a:prstGeom prst="rect">
                <a:avLst/>
              </a:prstGeom>
              <a:blipFill>
                <a:blip r:embed="rId3"/>
                <a:stretch>
                  <a:fillRect l="-345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42C0721-508C-B57F-410B-88C8B0C89DCD}"/>
              </a:ext>
            </a:extLst>
          </p:cNvPr>
          <p:cNvSpPr txBox="1"/>
          <p:nvPr/>
        </p:nvSpPr>
        <p:spPr>
          <a:xfrm>
            <a:off x="6776224" y="3511303"/>
            <a:ext cx="495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Used to get select model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281E1-573A-14F5-ECDF-8554D9E805ED}"/>
              </a:ext>
            </a:extLst>
          </p:cNvPr>
          <p:cNvSpPr txBox="1"/>
          <p:nvPr/>
        </p:nvSpPr>
        <p:spPr>
          <a:xfrm>
            <a:off x="6815651" y="4848873"/>
            <a:ext cx="495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Used to test the best model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16F099-00C3-0B4A-818C-7A69AF000BEF}"/>
                  </a:ext>
                </a:extLst>
              </p14:cNvPr>
              <p14:cNvContentPartPr/>
              <p14:nvPr/>
            </p14:nvContentPartPr>
            <p14:xfrm>
              <a:off x="979920" y="3868200"/>
              <a:ext cx="10689120" cy="270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16F099-00C3-0B4A-818C-7A69AF000B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0560" y="3858840"/>
                <a:ext cx="10707840" cy="27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0019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92EFC0-00B2-4BD7-8C26-6E7EE787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Pseudocode of the model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AB180-7C83-4B7E-8944-927304163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82C23C-A09E-4D8A-A7C5-227560549394}"/>
                  </a:ext>
                </a:extLst>
              </p:cNvPr>
              <p:cNvSpPr txBox="1"/>
              <p:nvPr/>
            </p:nvSpPr>
            <p:spPr>
              <a:xfrm>
                <a:off x="381000" y="1447800"/>
                <a:ext cx="11201400" cy="4899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various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</a:t>
                </a:r>
                <a:r>
                  <a:rPr lang="en-US" sz="3200" i="1" dirty="0"/>
                  <a:t>λ</a:t>
                </a:r>
                <a:r>
                  <a:rPr lang="en-US" sz="3200" dirty="0"/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, </a:t>
                </a:r>
                <a:r>
                  <a:rPr lang="el-GR" sz="3200" i="1" dirty="0"/>
                  <a:t>λ</a:t>
                </a:r>
                <a:r>
                  <a:rPr lang="en-US" sz="3200" dirty="0"/>
                  <a:t> = 0.01)</a:t>
                </a:r>
              </a:p>
              <a:p>
                <a:r>
                  <a:rPr lang="en-US" sz="3200" dirty="0"/>
                  <a:t>   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train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3200" dirty="0"/>
                  <a:t> with gradient descent to get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    Calculate the validation set cost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val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3200" dirty="0"/>
                  <a:t>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</a:t>
                </a:r>
                <a:r>
                  <a:rPr lang="en-US" sz="3200" i="1" dirty="0"/>
                  <a:t>λ</a:t>
                </a:r>
                <a:r>
                  <a:rPr lang="en-US" sz="3200" dirty="0"/>
                  <a:t> with the lowest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val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3200" dirty="0"/>
                  <a:t>, calculate the test set cost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test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3200" dirty="0"/>
                  <a:t>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Report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test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3200" dirty="0"/>
                  <a:t> as the model error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82C23C-A09E-4D8A-A7C5-227560549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47800"/>
                <a:ext cx="11201400" cy="4899611"/>
              </a:xfrm>
              <a:prstGeom prst="rect">
                <a:avLst/>
              </a:prstGeom>
              <a:blipFill>
                <a:blip r:embed="rId2"/>
                <a:stretch>
                  <a:fillRect l="-1415" t="-1494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652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92EFC0-00B2-4BD7-8C26-6E7EE787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Optimizing Regularization Strength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AB180-7C83-4B7E-8944-927304163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265C02-B7F9-4BFF-9515-5D705E0E0D94}"/>
              </a:ext>
            </a:extLst>
          </p:cNvPr>
          <p:cNvSpPr>
            <a:spLocks noChangeAspect="1"/>
          </p:cNvSpPr>
          <p:nvPr/>
        </p:nvSpPr>
        <p:spPr>
          <a:xfrm>
            <a:off x="207673" y="1737030"/>
            <a:ext cx="5641495" cy="75895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5C6264-131A-4C46-A559-1B4C2BC8C073}"/>
              </a:ext>
            </a:extLst>
          </p:cNvPr>
          <p:cNvSpPr/>
          <p:nvPr/>
        </p:nvSpPr>
        <p:spPr>
          <a:xfrm>
            <a:off x="213478" y="3227377"/>
            <a:ext cx="3384897" cy="7586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Training 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CB4321-A755-4B15-A831-A4DC49778FA0}"/>
              </a:ext>
            </a:extLst>
          </p:cNvPr>
          <p:cNvSpPr/>
          <p:nvPr/>
        </p:nvSpPr>
        <p:spPr>
          <a:xfrm>
            <a:off x="3586765" y="3227377"/>
            <a:ext cx="1128299" cy="7586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Validation set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6CB6CA-0F63-4488-99C0-F70AA79C88E4}"/>
              </a:ext>
            </a:extLst>
          </p:cNvPr>
          <p:cNvSpPr/>
          <p:nvPr/>
        </p:nvSpPr>
        <p:spPr>
          <a:xfrm>
            <a:off x="4715064" y="3227377"/>
            <a:ext cx="1128299" cy="7586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set</a:t>
            </a:r>
          </a:p>
        </p:txBody>
      </p:sp>
      <p:sp>
        <p:nvSpPr>
          <p:cNvPr id="22" name="Down Arrow 3">
            <a:extLst>
              <a:ext uri="{FF2B5EF4-FFF2-40B4-BE49-F238E27FC236}">
                <a16:creationId xmlns:a16="http://schemas.microsoft.com/office/drawing/2014/main" id="{F615D26D-3310-4F3C-B9D1-0B161FCF0C56}"/>
              </a:ext>
            </a:extLst>
          </p:cNvPr>
          <p:cNvSpPr/>
          <p:nvPr/>
        </p:nvSpPr>
        <p:spPr>
          <a:xfrm>
            <a:off x="2730107" y="2695743"/>
            <a:ext cx="596627" cy="384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72A-4A21-4178-895B-551259B0E7D1}"/>
              </a:ext>
            </a:extLst>
          </p:cNvPr>
          <p:cNvSpPr txBox="1"/>
          <p:nvPr/>
        </p:nvSpPr>
        <p:spPr>
          <a:xfrm>
            <a:off x="1276587" y="3983070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60 - 80%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7CE875-D634-46F8-9A78-30722567DEBA}"/>
              </a:ext>
            </a:extLst>
          </p:cNvPr>
          <p:cNvSpPr txBox="1"/>
          <p:nvPr/>
        </p:nvSpPr>
        <p:spPr>
          <a:xfrm>
            <a:off x="3482143" y="3983070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10 - 20%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AA2A98-1CA8-4D2A-8D44-CE9866573345}"/>
              </a:ext>
            </a:extLst>
          </p:cNvPr>
          <p:cNvSpPr txBox="1"/>
          <p:nvPr/>
        </p:nvSpPr>
        <p:spPr>
          <a:xfrm>
            <a:off x="4655215" y="3983070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10 - 20%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D6C765-7E3F-F85A-7221-AE722043E2D5}"/>
              </a:ext>
            </a:extLst>
          </p:cNvPr>
          <p:cNvCxnSpPr/>
          <p:nvPr/>
        </p:nvCxnSpPr>
        <p:spPr>
          <a:xfrm flipV="1">
            <a:off x="6877022" y="1341951"/>
            <a:ext cx="0" cy="38920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35E811-4F07-42AC-9CF5-5B1736A6A348}"/>
              </a:ext>
            </a:extLst>
          </p:cNvPr>
          <p:cNvCxnSpPr/>
          <p:nvPr/>
        </p:nvCxnSpPr>
        <p:spPr>
          <a:xfrm flipV="1">
            <a:off x="6565551" y="4860218"/>
            <a:ext cx="4999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E5086A-CB90-D6EC-C137-01DE251670CA}"/>
              </a:ext>
            </a:extLst>
          </p:cNvPr>
          <p:cNvSpPr txBox="1"/>
          <p:nvPr/>
        </p:nvSpPr>
        <p:spPr>
          <a:xfrm rot="16200000">
            <a:off x="5837165" y="2895967"/>
            <a:ext cx="1669481" cy="410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Cost function</a:t>
            </a:r>
          </a:p>
        </p:txBody>
      </p:sp>
      <p:sp>
        <p:nvSpPr>
          <p:cNvPr id="43" name="Freeform 14">
            <a:extLst>
              <a:ext uri="{FF2B5EF4-FFF2-40B4-BE49-F238E27FC236}">
                <a16:creationId xmlns:a16="http://schemas.microsoft.com/office/drawing/2014/main" id="{171B208B-9441-D9D2-236A-8FE6AD09F868}"/>
              </a:ext>
            </a:extLst>
          </p:cNvPr>
          <p:cNvSpPr/>
          <p:nvPr/>
        </p:nvSpPr>
        <p:spPr>
          <a:xfrm>
            <a:off x="7031403" y="1585711"/>
            <a:ext cx="4217045" cy="3177051"/>
          </a:xfrm>
          <a:custGeom>
            <a:avLst/>
            <a:gdLst>
              <a:gd name="connsiteX0" fmla="*/ 0 w 4745736"/>
              <a:gd name="connsiteY0" fmla="*/ 0 h 3575358"/>
              <a:gd name="connsiteX1" fmla="*/ 1188720 w 4745736"/>
              <a:gd name="connsiteY1" fmla="*/ 2980944 h 3575358"/>
              <a:gd name="connsiteX2" fmla="*/ 4745736 w 4745736"/>
              <a:gd name="connsiteY2" fmla="*/ 3575304 h 357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5736" h="3575358">
                <a:moveTo>
                  <a:pt x="0" y="0"/>
                </a:moveTo>
                <a:cubicBezTo>
                  <a:pt x="198882" y="1192530"/>
                  <a:pt x="397764" y="2385060"/>
                  <a:pt x="1188720" y="2980944"/>
                </a:cubicBezTo>
                <a:cubicBezTo>
                  <a:pt x="1979676" y="3576828"/>
                  <a:pt x="3362706" y="3576066"/>
                  <a:pt x="4745736" y="357530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BF231CDC-5561-4C47-E99A-61872F75B1BD}"/>
              </a:ext>
            </a:extLst>
          </p:cNvPr>
          <p:cNvSpPr/>
          <p:nvPr/>
        </p:nvSpPr>
        <p:spPr>
          <a:xfrm>
            <a:off x="7250787" y="1601962"/>
            <a:ext cx="4135791" cy="2500298"/>
          </a:xfrm>
          <a:custGeom>
            <a:avLst/>
            <a:gdLst>
              <a:gd name="connsiteX0" fmla="*/ 0 w 4654296"/>
              <a:gd name="connsiteY0" fmla="*/ 0 h 2813760"/>
              <a:gd name="connsiteX1" fmla="*/ 1243584 w 4654296"/>
              <a:gd name="connsiteY1" fmla="*/ 2615184 h 2813760"/>
              <a:gd name="connsiteX2" fmla="*/ 4654296 w 4654296"/>
              <a:gd name="connsiteY2" fmla="*/ 2432304 h 28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4296" h="2813760">
                <a:moveTo>
                  <a:pt x="0" y="0"/>
                </a:moveTo>
                <a:cubicBezTo>
                  <a:pt x="233934" y="1104900"/>
                  <a:pt x="467868" y="2209800"/>
                  <a:pt x="1243584" y="2615184"/>
                </a:cubicBezTo>
                <a:cubicBezTo>
                  <a:pt x="2019300" y="3020568"/>
                  <a:pt x="3336798" y="2726436"/>
                  <a:pt x="4654296" y="2432304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59DE2-8F48-22A5-18B0-06A0278380D1}"/>
              </a:ext>
            </a:extLst>
          </p:cNvPr>
          <p:cNvSpPr txBox="1"/>
          <p:nvPr/>
        </p:nvSpPr>
        <p:spPr>
          <a:xfrm>
            <a:off x="9381934" y="4216135"/>
            <a:ext cx="2107690" cy="410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Training Set Cost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4B3211-DE00-FB71-082C-2506A6595AFC}"/>
              </a:ext>
            </a:extLst>
          </p:cNvPr>
          <p:cNvSpPr txBox="1"/>
          <p:nvPr/>
        </p:nvSpPr>
        <p:spPr>
          <a:xfrm>
            <a:off x="9318682" y="3174617"/>
            <a:ext cx="258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Validation Set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D032FE6-3AF4-C0FF-98B9-2B325B9519F1}"/>
                  </a:ext>
                </a:extLst>
              </p:cNvPr>
              <p:cNvSpPr/>
              <p:nvPr/>
            </p:nvSpPr>
            <p:spPr>
              <a:xfrm>
                <a:off x="9841832" y="4957675"/>
                <a:ext cx="824114" cy="51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D032FE6-3AF4-C0FF-98B9-2B325B951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32" y="4957675"/>
                <a:ext cx="824114" cy="519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B4548A-C661-4868-6A0A-AA970A1213D7}"/>
              </a:ext>
            </a:extLst>
          </p:cNvPr>
          <p:cNvCxnSpPr/>
          <p:nvPr/>
        </p:nvCxnSpPr>
        <p:spPr>
          <a:xfrm flipH="1" flipV="1">
            <a:off x="9221179" y="1571624"/>
            <a:ext cx="0" cy="327450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81393B2-822A-0423-6B9B-0902437F2834}"/>
              </a:ext>
            </a:extLst>
          </p:cNvPr>
          <p:cNvSpPr txBox="1"/>
          <p:nvPr/>
        </p:nvSpPr>
        <p:spPr>
          <a:xfrm>
            <a:off x="7340289" y="1737030"/>
            <a:ext cx="181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Underfitting</a:t>
            </a:r>
            <a:endParaRPr lang="en-US" sz="2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68D387-DB98-A587-0F9B-C38E3AACF382}"/>
              </a:ext>
            </a:extLst>
          </p:cNvPr>
          <p:cNvSpPr txBox="1"/>
          <p:nvPr/>
        </p:nvSpPr>
        <p:spPr>
          <a:xfrm>
            <a:off x="9501173" y="1745564"/>
            <a:ext cx="1396162" cy="410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Overfitting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A4891E-D157-1755-00DE-AF556424A674}"/>
              </a:ext>
            </a:extLst>
          </p:cNvPr>
          <p:cNvSpPr txBox="1"/>
          <p:nvPr/>
        </p:nvSpPr>
        <p:spPr>
          <a:xfrm>
            <a:off x="8622038" y="1143000"/>
            <a:ext cx="1198282" cy="410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Just right</a:t>
            </a:r>
          </a:p>
        </p:txBody>
      </p:sp>
      <p:sp>
        <p:nvSpPr>
          <p:cNvPr id="52" name="Freeform 16">
            <a:extLst>
              <a:ext uri="{FF2B5EF4-FFF2-40B4-BE49-F238E27FC236}">
                <a16:creationId xmlns:a16="http://schemas.microsoft.com/office/drawing/2014/main" id="{A583DC53-0E19-515D-FC03-3833CA1EB20F}"/>
              </a:ext>
            </a:extLst>
          </p:cNvPr>
          <p:cNvSpPr/>
          <p:nvPr/>
        </p:nvSpPr>
        <p:spPr>
          <a:xfrm>
            <a:off x="7251433" y="1571624"/>
            <a:ext cx="4354528" cy="2519439"/>
          </a:xfrm>
          <a:custGeom>
            <a:avLst/>
            <a:gdLst>
              <a:gd name="connsiteX0" fmla="*/ 0 w 4654296"/>
              <a:gd name="connsiteY0" fmla="*/ 0 h 2813760"/>
              <a:gd name="connsiteX1" fmla="*/ 1243584 w 4654296"/>
              <a:gd name="connsiteY1" fmla="*/ 2615184 h 2813760"/>
              <a:gd name="connsiteX2" fmla="*/ 4654296 w 4654296"/>
              <a:gd name="connsiteY2" fmla="*/ 2432304 h 2813760"/>
              <a:gd name="connsiteX0" fmla="*/ 0 w 4654296"/>
              <a:gd name="connsiteY0" fmla="*/ 0 h 2894964"/>
              <a:gd name="connsiteX1" fmla="*/ 1243584 w 4654296"/>
              <a:gd name="connsiteY1" fmla="*/ 2615184 h 2894964"/>
              <a:gd name="connsiteX2" fmla="*/ 2368182 w 4654296"/>
              <a:gd name="connsiteY2" fmla="*/ 2800270 h 2894964"/>
              <a:gd name="connsiteX3" fmla="*/ 4654296 w 4654296"/>
              <a:gd name="connsiteY3" fmla="*/ 2432304 h 2894964"/>
              <a:gd name="connsiteX0" fmla="*/ 0 w 4654296"/>
              <a:gd name="connsiteY0" fmla="*/ 0 h 2898104"/>
              <a:gd name="connsiteX1" fmla="*/ 1243584 w 4654296"/>
              <a:gd name="connsiteY1" fmla="*/ 2615184 h 2898104"/>
              <a:gd name="connsiteX2" fmla="*/ 2674417 w 4654296"/>
              <a:gd name="connsiteY2" fmla="*/ 2807130 h 2898104"/>
              <a:gd name="connsiteX3" fmla="*/ 4654296 w 4654296"/>
              <a:gd name="connsiteY3" fmla="*/ 2432304 h 2898104"/>
              <a:gd name="connsiteX0" fmla="*/ 0 w 4654296"/>
              <a:gd name="connsiteY0" fmla="*/ 0 h 2898104"/>
              <a:gd name="connsiteX1" fmla="*/ 1243584 w 4654296"/>
              <a:gd name="connsiteY1" fmla="*/ 2615184 h 2898104"/>
              <a:gd name="connsiteX2" fmla="*/ 2674417 w 4654296"/>
              <a:gd name="connsiteY2" fmla="*/ 2807130 h 2898104"/>
              <a:gd name="connsiteX3" fmla="*/ 4654296 w 4654296"/>
              <a:gd name="connsiteY3" fmla="*/ 2432304 h 2898104"/>
              <a:gd name="connsiteX0" fmla="*/ 0 w 4654296"/>
              <a:gd name="connsiteY0" fmla="*/ 0 h 2898104"/>
              <a:gd name="connsiteX1" fmla="*/ 1243584 w 4654296"/>
              <a:gd name="connsiteY1" fmla="*/ 2615184 h 2898104"/>
              <a:gd name="connsiteX2" fmla="*/ 2674417 w 4654296"/>
              <a:gd name="connsiteY2" fmla="*/ 2807130 h 2898104"/>
              <a:gd name="connsiteX3" fmla="*/ 4654296 w 4654296"/>
              <a:gd name="connsiteY3" fmla="*/ 2432304 h 2898104"/>
              <a:gd name="connsiteX0" fmla="*/ 0 w 4654296"/>
              <a:gd name="connsiteY0" fmla="*/ 0 h 2814477"/>
              <a:gd name="connsiteX1" fmla="*/ 1243584 w 4654296"/>
              <a:gd name="connsiteY1" fmla="*/ 2615184 h 2814477"/>
              <a:gd name="connsiteX2" fmla="*/ 2674417 w 4654296"/>
              <a:gd name="connsiteY2" fmla="*/ 2807130 h 2814477"/>
              <a:gd name="connsiteX3" fmla="*/ 4654296 w 4654296"/>
              <a:gd name="connsiteY3" fmla="*/ 2432304 h 2814477"/>
              <a:gd name="connsiteX0" fmla="*/ 0 w 4654296"/>
              <a:gd name="connsiteY0" fmla="*/ 0 h 2813316"/>
              <a:gd name="connsiteX1" fmla="*/ 1243584 w 4654296"/>
              <a:gd name="connsiteY1" fmla="*/ 2615184 h 2813316"/>
              <a:gd name="connsiteX2" fmla="*/ 2674417 w 4654296"/>
              <a:gd name="connsiteY2" fmla="*/ 2807130 h 2813316"/>
              <a:gd name="connsiteX3" fmla="*/ 4654296 w 4654296"/>
              <a:gd name="connsiteY3" fmla="*/ 2432304 h 2813316"/>
              <a:gd name="connsiteX0" fmla="*/ 0 w 4654296"/>
              <a:gd name="connsiteY0" fmla="*/ 0 h 2921276"/>
              <a:gd name="connsiteX1" fmla="*/ 1243584 w 4654296"/>
              <a:gd name="connsiteY1" fmla="*/ 2615184 h 2921276"/>
              <a:gd name="connsiteX2" fmla="*/ 2772152 w 4654296"/>
              <a:gd name="connsiteY2" fmla="*/ 2848291 h 2921276"/>
              <a:gd name="connsiteX3" fmla="*/ 4654296 w 4654296"/>
              <a:gd name="connsiteY3" fmla="*/ 2432304 h 2921276"/>
              <a:gd name="connsiteX0" fmla="*/ 0 w 4654296"/>
              <a:gd name="connsiteY0" fmla="*/ 0 h 2913470"/>
              <a:gd name="connsiteX1" fmla="*/ 1243584 w 4654296"/>
              <a:gd name="connsiteY1" fmla="*/ 2615184 h 2913470"/>
              <a:gd name="connsiteX2" fmla="*/ 2791699 w 4654296"/>
              <a:gd name="connsiteY2" fmla="*/ 2834571 h 2913470"/>
              <a:gd name="connsiteX3" fmla="*/ 4654296 w 4654296"/>
              <a:gd name="connsiteY3" fmla="*/ 2432304 h 2913470"/>
              <a:gd name="connsiteX0" fmla="*/ 0 w 4654296"/>
              <a:gd name="connsiteY0" fmla="*/ 0 h 2900879"/>
              <a:gd name="connsiteX1" fmla="*/ 1243584 w 4654296"/>
              <a:gd name="connsiteY1" fmla="*/ 2615184 h 2900879"/>
              <a:gd name="connsiteX2" fmla="*/ 2791699 w 4654296"/>
              <a:gd name="connsiteY2" fmla="*/ 2834571 h 2900879"/>
              <a:gd name="connsiteX3" fmla="*/ 4654296 w 4654296"/>
              <a:gd name="connsiteY3" fmla="*/ 2432304 h 2900879"/>
              <a:gd name="connsiteX0" fmla="*/ 0 w 4654296"/>
              <a:gd name="connsiteY0" fmla="*/ 0 h 2835739"/>
              <a:gd name="connsiteX1" fmla="*/ 839614 w 4654296"/>
              <a:gd name="connsiteY1" fmla="*/ 2285891 h 2835739"/>
              <a:gd name="connsiteX2" fmla="*/ 2791699 w 4654296"/>
              <a:gd name="connsiteY2" fmla="*/ 2834571 h 2835739"/>
              <a:gd name="connsiteX3" fmla="*/ 4654296 w 4654296"/>
              <a:gd name="connsiteY3" fmla="*/ 2432304 h 2835739"/>
              <a:gd name="connsiteX0" fmla="*/ 0 w 4654296"/>
              <a:gd name="connsiteY0" fmla="*/ 0 h 2835300"/>
              <a:gd name="connsiteX1" fmla="*/ 839614 w 4654296"/>
              <a:gd name="connsiteY1" fmla="*/ 2285891 h 2835300"/>
              <a:gd name="connsiteX2" fmla="*/ 2791699 w 4654296"/>
              <a:gd name="connsiteY2" fmla="*/ 2834571 h 2835300"/>
              <a:gd name="connsiteX3" fmla="*/ 4654296 w 4654296"/>
              <a:gd name="connsiteY3" fmla="*/ 2432304 h 283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4296" h="2835300">
                <a:moveTo>
                  <a:pt x="0" y="0"/>
                </a:moveTo>
                <a:cubicBezTo>
                  <a:pt x="233934" y="1104900"/>
                  <a:pt x="374331" y="1813463"/>
                  <a:pt x="839614" y="2285891"/>
                </a:cubicBezTo>
                <a:cubicBezTo>
                  <a:pt x="1304897" y="2758320"/>
                  <a:pt x="2155919" y="2844470"/>
                  <a:pt x="2791699" y="2834571"/>
                </a:cubicBezTo>
                <a:cubicBezTo>
                  <a:pt x="3427479" y="2824672"/>
                  <a:pt x="4273277" y="2493632"/>
                  <a:pt x="4654296" y="243230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917729-ED65-7442-6BD8-690FB2515D23}"/>
              </a:ext>
            </a:extLst>
          </p:cNvPr>
          <p:cNvSpPr txBox="1"/>
          <p:nvPr/>
        </p:nvSpPr>
        <p:spPr>
          <a:xfrm>
            <a:off x="9573731" y="2719836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Test Set Cost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C0DA80-E609-8B38-86A5-B6460AE8B3C0}"/>
                  </a:ext>
                </a:extLst>
              </p14:cNvPr>
              <p14:cNvContentPartPr/>
              <p14:nvPr/>
            </p14:nvContentPartPr>
            <p14:xfrm>
              <a:off x="6988680" y="1666440"/>
              <a:ext cx="5204160" cy="486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C0DA80-E609-8B38-86A5-B6460AE8B3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9320" y="1657080"/>
                <a:ext cx="5222880" cy="48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539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92EFC0-00B2-4BD7-8C26-6E7EE787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90932"/>
            <a:ext cx="1048004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you simplify the model or use L2 regularization?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AB180-7C83-4B7E-8944-927304163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82C23C-A09E-4D8A-A7C5-227560549394}"/>
              </a:ext>
            </a:extLst>
          </p:cNvPr>
          <p:cNvSpPr txBox="1"/>
          <p:nvPr/>
        </p:nvSpPr>
        <p:spPr>
          <a:xfrm>
            <a:off x="381000" y="1447800"/>
            <a:ext cx="11201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your model is already simple, then L</a:t>
            </a:r>
            <a:r>
              <a:rPr lang="en-US" sz="3200" baseline="-25000" dirty="0"/>
              <a:t>2</a:t>
            </a:r>
            <a:r>
              <a:rPr lang="en-US" sz="3200" dirty="0"/>
              <a:t> regularization could help more.</a:t>
            </a:r>
          </a:p>
          <a:p>
            <a:r>
              <a:rPr lang="en-US" sz="3200" dirty="0"/>
              <a:t>If your model is very complex, then maybe it’s better to simplify the model</a:t>
            </a:r>
          </a:p>
          <a:p>
            <a:endParaRPr lang="en-US" sz="3200" dirty="0"/>
          </a:p>
          <a:p>
            <a:r>
              <a:rPr lang="en-US" sz="3200" dirty="0"/>
              <a:t>In practice, you need combine both of them. Start with a complex model, add regularization, then gradually simplify the model as needed while continuing to adjust the regularization strength</a:t>
            </a:r>
          </a:p>
          <a:p>
            <a:endParaRPr lang="en-US" sz="3200" dirty="0"/>
          </a:p>
          <a:p>
            <a:r>
              <a:rPr lang="en-US" sz="3200" dirty="0"/>
              <a:t>We will come back again on this later!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A02D35-9148-DBCC-9D69-96DEC42EC0C7}"/>
                  </a:ext>
                </a:extLst>
              </p14:cNvPr>
              <p14:cNvContentPartPr/>
              <p14:nvPr/>
            </p14:nvContentPartPr>
            <p14:xfrm>
              <a:off x="7019280" y="468720"/>
              <a:ext cx="4991040" cy="218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A02D35-9148-DBCC-9D69-96DEC42EC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9920" y="459360"/>
                <a:ext cx="5009760" cy="22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67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F0A6A-E200-4C9C-A797-E76A54FB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DA873-981D-446F-956A-B3A307747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501D6A5-4154-45C8-BEC4-A858401A1BA8}"/>
                  </a:ext>
                </a:extLst>
              </p:cNvPr>
              <p:cNvSpPr txBox="1"/>
              <p:nvPr/>
            </p:nvSpPr>
            <p:spPr>
              <a:xfrm>
                <a:off x="452937" y="5599842"/>
                <a:ext cx="3285836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sz="2400" dirty="0">
                    <a:latin typeface="+mj-lt"/>
                    <a:cs typeface="Cambria Math"/>
                  </a:rPr>
                  <a:t>𝑔</a:t>
                </a:r>
                <a:r>
                  <a:rPr lang="en-US" sz="2400" spc="210" dirty="0">
                    <a:latin typeface="+mj-lt"/>
                    <a:cs typeface="Cambria Math"/>
                  </a:rPr>
                  <a:t> </a:t>
                </a:r>
                <a:r>
                  <a:rPr lang="en-US" sz="2400" spc="-25" dirty="0">
                    <a:latin typeface="+mj-lt"/>
                    <a:cs typeface="Verdana"/>
                  </a:rPr>
                  <a:t>is</a:t>
                </a:r>
                <a:r>
                  <a:rPr lang="en-US" sz="2400" spc="60" dirty="0">
                    <a:latin typeface="+mj-lt"/>
                    <a:cs typeface="Verdana"/>
                  </a:rPr>
                  <a:t> </a:t>
                </a:r>
                <a:r>
                  <a:rPr lang="en-US" sz="2400" spc="-20" dirty="0">
                    <a:latin typeface="+mj-lt"/>
                    <a:cs typeface="Verdana"/>
                  </a:rPr>
                  <a:t>the</a:t>
                </a:r>
                <a:r>
                  <a:rPr lang="en-US" sz="2400" spc="75" dirty="0">
                    <a:latin typeface="+mj-lt"/>
                    <a:cs typeface="Verdana"/>
                  </a:rPr>
                  <a:t> </a:t>
                </a:r>
                <a:r>
                  <a:rPr lang="en-US" sz="2400" spc="-10" dirty="0">
                    <a:latin typeface="+mj-lt"/>
                    <a:cs typeface="Verdana"/>
                  </a:rPr>
                  <a:t>sigmoid</a:t>
                </a:r>
                <a:r>
                  <a:rPr lang="en-US" sz="2400" spc="25" dirty="0">
                    <a:latin typeface="+mj-lt"/>
                    <a:cs typeface="Verdana"/>
                  </a:rPr>
                  <a:t> </a:t>
                </a:r>
                <a:r>
                  <a:rPr lang="en-US" sz="2400" spc="-15" dirty="0">
                    <a:latin typeface="+mj-lt"/>
                    <a:cs typeface="Verdana"/>
                  </a:rPr>
                  <a:t>function</a:t>
                </a:r>
                <a:endParaRPr lang="en-US" sz="2400" dirty="0">
                  <a:latin typeface="+mj-lt"/>
                  <a:cs typeface="Verdana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501D6A5-4154-45C8-BEC4-A858401A1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37" y="5599842"/>
                <a:ext cx="3285836" cy="847220"/>
              </a:xfrm>
              <a:prstGeom prst="rect">
                <a:avLst/>
              </a:prstGeom>
              <a:blipFill>
                <a:blip r:embed="rId33"/>
                <a:stretch>
                  <a:fillRect l="-2412" r="-2597" b="-15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69315A3-DE25-4FEC-919E-06EB46307171}"/>
                  </a:ext>
                </a:extLst>
              </p:cNvPr>
              <p:cNvSpPr txBox="1"/>
              <p:nvPr/>
            </p:nvSpPr>
            <p:spPr>
              <a:xfrm>
                <a:off x="549342" y="5091173"/>
                <a:ext cx="3093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69315A3-DE25-4FEC-919E-06EB46307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42" y="5091173"/>
                <a:ext cx="3093026" cy="461665"/>
              </a:xfrm>
              <a:prstGeom prst="rect">
                <a:avLst/>
              </a:prstGeom>
              <a:blipFill>
                <a:blip r:embed="rId3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66638FB-D90D-4917-9599-56334FCCA052}"/>
                  </a:ext>
                </a:extLst>
              </p:cNvPr>
              <p:cNvSpPr txBox="1"/>
              <p:nvPr/>
            </p:nvSpPr>
            <p:spPr>
              <a:xfrm>
                <a:off x="4152067" y="5004336"/>
                <a:ext cx="3473038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66638FB-D90D-4917-9599-56334FCCA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067" y="5004336"/>
                <a:ext cx="3473038" cy="1201098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6AB95D-9D33-461E-9978-1B2AD0269077}"/>
                  </a:ext>
                </a:extLst>
              </p:cNvPr>
              <p:cNvSpPr txBox="1"/>
              <p:nvPr/>
            </p:nvSpPr>
            <p:spPr>
              <a:xfrm>
                <a:off x="8032071" y="4859299"/>
                <a:ext cx="3473038" cy="1945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6AB95D-9D33-461E-9978-1B2AD0269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71" y="4859299"/>
                <a:ext cx="3473038" cy="19458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EA722E5-77C3-2C80-5C78-85A80E0499B7}"/>
              </a:ext>
            </a:extLst>
          </p:cNvPr>
          <p:cNvGrpSpPr/>
          <p:nvPr/>
        </p:nvGrpSpPr>
        <p:grpSpPr>
          <a:xfrm>
            <a:off x="315276" y="1828800"/>
            <a:ext cx="10730270" cy="3071453"/>
            <a:chOff x="315276" y="1828800"/>
            <a:chExt cx="10730270" cy="3071453"/>
          </a:xfrm>
        </p:grpSpPr>
        <p:grpSp>
          <p:nvGrpSpPr>
            <p:cNvPr id="8" name="object 5">
              <a:extLst>
                <a:ext uri="{FF2B5EF4-FFF2-40B4-BE49-F238E27FC236}">
                  <a16:creationId xmlns:a16="http://schemas.microsoft.com/office/drawing/2014/main" id="{CA15C456-3C0B-4A94-9DCF-2D07C78648AA}"/>
                </a:ext>
              </a:extLst>
            </p:cNvPr>
            <p:cNvGrpSpPr/>
            <p:nvPr/>
          </p:nvGrpSpPr>
          <p:grpSpPr>
            <a:xfrm>
              <a:off x="8019686" y="1963326"/>
              <a:ext cx="3008122" cy="2679252"/>
              <a:chOff x="6191329" y="811212"/>
              <a:chExt cx="2294255" cy="2043430"/>
            </a:xfrm>
          </p:grpSpPr>
          <p:pic>
            <p:nvPicPr>
              <p:cNvPr id="9" name="object 6">
                <a:extLst>
                  <a:ext uri="{FF2B5EF4-FFF2-40B4-BE49-F238E27FC236}">
                    <a16:creationId xmlns:a16="http://schemas.microsoft.com/office/drawing/2014/main" id="{09E18378-63CE-4A9A-B8A8-A8EBCF97B2AE}"/>
                  </a:ext>
                </a:extLst>
              </p:cNvPr>
              <p:cNvPicPr/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7669530" y="856488"/>
                <a:ext cx="195706" cy="195707"/>
              </a:xfrm>
              <a:prstGeom prst="rect">
                <a:avLst/>
              </a:prstGeom>
            </p:spPr>
          </p:pic>
          <p:pic>
            <p:nvPicPr>
              <p:cNvPr id="10" name="object 7">
                <a:extLst>
                  <a:ext uri="{FF2B5EF4-FFF2-40B4-BE49-F238E27FC236}">
                    <a16:creationId xmlns:a16="http://schemas.microsoft.com/office/drawing/2014/main" id="{DEE7C37C-A186-490B-925F-5DF76FDD3522}"/>
                  </a:ext>
                </a:extLst>
              </p:cNvPr>
              <p:cNvPicPr/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7158101" y="882522"/>
                <a:ext cx="195706" cy="195706"/>
              </a:xfrm>
              <a:prstGeom prst="rect">
                <a:avLst/>
              </a:prstGeom>
            </p:spPr>
          </p:pic>
          <p:pic>
            <p:nvPicPr>
              <p:cNvPr id="11" name="object 8">
                <a:extLst>
                  <a:ext uri="{FF2B5EF4-FFF2-40B4-BE49-F238E27FC236}">
                    <a16:creationId xmlns:a16="http://schemas.microsoft.com/office/drawing/2014/main" id="{96FF6027-6D13-4EFF-8F39-EC4E5D0191A3}"/>
                  </a:ext>
                </a:extLst>
              </p:cNvPr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7385812" y="1072006"/>
                <a:ext cx="195707" cy="195706"/>
              </a:xfrm>
              <a:prstGeom prst="rect">
                <a:avLst/>
              </a:prstGeom>
            </p:spPr>
          </p:pic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1603B7DD-938B-43A9-A62A-A55B16F3D202}"/>
                  </a:ext>
                </a:extLst>
              </p:cNvPr>
              <p:cNvSpPr/>
              <p:nvPr/>
            </p:nvSpPr>
            <p:spPr>
              <a:xfrm>
                <a:off x="7122922" y="1201038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5">
                    <a:moveTo>
                      <a:pt x="12446" y="0"/>
                    </a:moveTo>
                    <a:lnTo>
                      <a:pt x="1524" y="10668"/>
                    </a:lnTo>
                    <a:lnTo>
                      <a:pt x="74422" y="85089"/>
                    </a:lnTo>
                    <a:lnTo>
                      <a:pt x="0" y="157861"/>
                    </a:lnTo>
                    <a:lnTo>
                      <a:pt x="10795" y="168783"/>
                    </a:lnTo>
                    <a:lnTo>
                      <a:pt x="85089" y="96012"/>
                    </a:lnTo>
                    <a:lnTo>
                      <a:pt x="157987" y="170307"/>
                    </a:lnTo>
                    <a:lnTo>
                      <a:pt x="168909" y="159638"/>
                    </a:lnTo>
                    <a:lnTo>
                      <a:pt x="96011" y="85216"/>
                    </a:lnTo>
                    <a:lnTo>
                      <a:pt x="170433" y="12319"/>
                    </a:lnTo>
                    <a:lnTo>
                      <a:pt x="159638" y="1397"/>
                    </a:lnTo>
                    <a:lnTo>
                      <a:pt x="85344" y="74295"/>
                    </a:lnTo>
                    <a:lnTo>
                      <a:pt x="1244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0">
                <a:extLst>
                  <a:ext uri="{FF2B5EF4-FFF2-40B4-BE49-F238E27FC236}">
                    <a16:creationId xmlns:a16="http://schemas.microsoft.com/office/drawing/2014/main" id="{77642E80-A43E-41EF-A3A6-61C0CBA63276}"/>
                  </a:ext>
                </a:extLst>
              </p:cNvPr>
              <p:cNvSpPr/>
              <p:nvPr/>
            </p:nvSpPr>
            <p:spPr>
              <a:xfrm>
                <a:off x="7122922" y="1201038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5">
                    <a:moveTo>
                      <a:pt x="12446" y="0"/>
                    </a:moveTo>
                    <a:lnTo>
                      <a:pt x="85344" y="74295"/>
                    </a:lnTo>
                    <a:lnTo>
                      <a:pt x="159638" y="1397"/>
                    </a:lnTo>
                    <a:lnTo>
                      <a:pt x="170433" y="12319"/>
                    </a:lnTo>
                    <a:lnTo>
                      <a:pt x="96011" y="85216"/>
                    </a:lnTo>
                    <a:lnTo>
                      <a:pt x="168909" y="159638"/>
                    </a:lnTo>
                    <a:lnTo>
                      <a:pt x="157987" y="170307"/>
                    </a:lnTo>
                    <a:lnTo>
                      <a:pt x="85089" y="96012"/>
                    </a:lnTo>
                    <a:lnTo>
                      <a:pt x="10795" y="168783"/>
                    </a:lnTo>
                    <a:lnTo>
                      <a:pt x="0" y="157861"/>
                    </a:lnTo>
                    <a:lnTo>
                      <a:pt x="74422" y="85089"/>
                    </a:lnTo>
                    <a:lnTo>
                      <a:pt x="1524" y="10668"/>
                    </a:lnTo>
                    <a:lnTo>
                      <a:pt x="12446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18BA46EA-06CB-4F44-8EEB-B9E3D5D69CAC}"/>
                  </a:ext>
                </a:extLst>
              </p:cNvPr>
              <p:cNvSpPr/>
              <p:nvPr/>
            </p:nvSpPr>
            <p:spPr>
              <a:xfrm>
                <a:off x="7313676" y="1365758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5">
                    <a:moveTo>
                      <a:pt x="12446" y="0"/>
                    </a:moveTo>
                    <a:lnTo>
                      <a:pt x="1524" y="10667"/>
                    </a:lnTo>
                    <a:lnTo>
                      <a:pt x="74422" y="85089"/>
                    </a:lnTo>
                    <a:lnTo>
                      <a:pt x="0" y="157987"/>
                    </a:lnTo>
                    <a:lnTo>
                      <a:pt x="10795" y="168909"/>
                    </a:lnTo>
                    <a:lnTo>
                      <a:pt x="85090" y="96012"/>
                    </a:lnTo>
                    <a:lnTo>
                      <a:pt x="157988" y="170306"/>
                    </a:lnTo>
                    <a:lnTo>
                      <a:pt x="168909" y="159638"/>
                    </a:lnTo>
                    <a:lnTo>
                      <a:pt x="96012" y="85343"/>
                    </a:lnTo>
                    <a:lnTo>
                      <a:pt x="170433" y="12445"/>
                    </a:lnTo>
                    <a:lnTo>
                      <a:pt x="159639" y="1524"/>
                    </a:lnTo>
                    <a:lnTo>
                      <a:pt x="85344" y="74421"/>
                    </a:lnTo>
                    <a:lnTo>
                      <a:pt x="1244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2">
                <a:extLst>
                  <a:ext uri="{FF2B5EF4-FFF2-40B4-BE49-F238E27FC236}">
                    <a16:creationId xmlns:a16="http://schemas.microsoft.com/office/drawing/2014/main" id="{8007B695-21BA-4512-8757-0448084B4D8D}"/>
                  </a:ext>
                </a:extLst>
              </p:cNvPr>
              <p:cNvSpPr/>
              <p:nvPr/>
            </p:nvSpPr>
            <p:spPr>
              <a:xfrm>
                <a:off x="7313676" y="1365758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5">
                    <a:moveTo>
                      <a:pt x="12446" y="0"/>
                    </a:moveTo>
                    <a:lnTo>
                      <a:pt x="85344" y="74421"/>
                    </a:lnTo>
                    <a:lnTo>
                      <a:pt x="159639" y="1524"/>
                    </a:lnTo>
                    <a:lnTo>
                      <a:pt x="170433" y="12445"/>
                    </a:lnTo>
                    <a:lnTo>
                      <a:pt x="96012" y="85343"/>
                    </a:lnTo>
                    <a:lnTo>
                      <a:pt x="168909" y="159638"/>
                    </a:lnTo>
                    <a:lnTo>
                      <a:pt x="157988" y="170306"/>
                    </a:lnTo>
                    <a:lnTo>
                      <a:pt x="85090" y="96012"/>
                    </a:lnTo>
                    <a:lnTo>
                      <a:pt x="10795" y="168909"/>
                    </a:lnTo>
                    <a:lnTo>
                      <a:pt x="0" y="157987"/>
                    </a:lnTo>
                    <a:lnTo>
                      <a:pt x="74422" y="85089"/>
                    </a:lnTo>
                    <a:lnTo>
                      <a:pt x="1524" y="10667"/>
                    </a:lnTo>
                    <a:lnTo>
                      <a:pt x="12446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6" name="object 13">
                <a:extLst>
                  <a:ext uri="{FF2B5EF4-FFF2-40B4-BE49-F238E27FC236}">
                    <a16:creationId xmlns:a16="http://schemas.microsoft.com/office/drawing/2014/main" id="{943A0BBC-0CDF-456A-82FC-090440DF55F7}"/>
                  </a:ext>
                </a:extLst>
              </p:cNvPr>
              <p:cNvPicPr/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6844411" y="1353058"/>
                <a:ext cx="195707" cy="195706"/>
              </a:xfrm>
              <a:prstGeom prst="rect">
                <a:avLst/>
              </a:prstGeom>
            </p:spPr>
          </p:pic>
          <p:pic>
            <p:nvPicPr>
              <p:cNvPr id="17" name="object 14">
                <a:extLst>
                  <a:ext uri="{FF2B5EF4-FFF2-40B4-BE49-F238E27FC236}">
                    <a16:creationId xmlns:a16="http://schemas.microsoft.com/office/drawing/2014/main" id="{63EFA377-1A61-4DC5-AF99-7A38652A6C00}"/>
                  </a:ext>
                </a:extLst>
              </p:cNvPr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8036560" y="1048131"/>
                <a:ext cx="195707" cy="195834"/>
              </a:xfrm>
              <a:prstGeom prst="rect">
                <a:avLst/>
              </a:prstGeom>
            </p:spPr>
          </p:pic>
          <p:sp>
            <p:nvSpPr>
              <p:cNvPr id="18" name="object 15">
                <a:extLst>
                  <a:ext uri="{FF2B5EF4-FFF2-40B4-BE49-F238E27FC236}">
                    <a16:creationId xmlns:a16="http://schemas.microsoft.com/office/drawing/2014/main" id="{F6E8E61A-B84D-491D-96D9-63261D45543B}"/>
                  </a:ext>
                </a:extLst>
              </p:cNvPr>
              <p:cNvSpPr/>
              <p:nvPr/>
            </p:nvSpPr>
            <p:spPr>
              <a:xfrm>
                <a:off x="7682230" y="1162938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5">
                    <a:moveTo>
                      <a:pt x="12446" y="0"/>
                    </a:moveTo>
                    <a:lnTo>
                      <a:pt x="1524" y="10668"/>
                    </a:lnTo>
                    <a:lnTo>
                      <a:pt x="74422" y="84962"/>
                    </a:lnTo>
                    <a:lnTo>
                      <a:pt x="0" y="157861"/>
                    </a:lnTo>
                    <a:lnTo>
                      <a:pt x="10668" y="168783"/>
                    </a:lnTo>
                    <a:lnTo>
                      <a:pt x="85090" y="95885"/>
                    </a:lnTo>
                    <a:lnTo>
                      <a:pt x="157988" y="170307"/>
                    </a:lnTo>
                    <a:lnTo>
                      <a:pt x="168910" y="159638"/>
                    </a:lnTo>
                    <a:lnTo>
                      <a:pt x="96012" y="85216"/>
                    </a:lnTo>
                    <a:lnTo>
                      <a:pt x="170306" y="12319"/>
                    </a:lnTo>
                    <a:lnTo>
                      <a:pt x="159639" y="1397"/>
                    </a:lnTo>
                    <a:lnTo>
                      <a:pt x="85344" y="74295"/>
                    </a:lnTo>
                    <a:lnTo>
                      <a:pt x="1244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6">
                <a:extLst>
                  <a:ext uri="{FF2B5EF4-FFF2-40B4-BE49-F238E27FC236}">
                    <a16:creationId xmlns:a16="http://schemas.microsoft.com/office/drawing/2014/main" id="{F461142D-B62D-48AA-8608-21381C168618}"/>
                  </a:ext>
                </a:extLst>
              </p:cNvPr>
              <p:cNvSpPr/>
              <p:nvPr/>
            </p:nvSpPr>
            <p:spPr>
              <a:xfrm>
                <a:off x="7682230" y="1162938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5">
                    <a:moveTo>
                      <a:pt x="12446" y="0"/>
                    </a:moveTo>
                    <a:lnTo>
                      <a:pt x="85344" y="74295"/>
                    </a:lnTo>
                    <a:lnTo>
                      <a:pt x="159639" y="1397"/>
                    </a:lnTo>
                    <a:lnTo>
                      <a:pt x="170306" y="12319"/>
                    </a:lnTo>
                    <a:lnTo>
                      <a:pt x="96012" y="85216"/>
                    </a:lnTo>
                    <a:lnTo>
                      <a:pt x="168910" y="159638"/>
                    </a:lnTo>
                    <a:lnTo>
                      <a:pt x="157988" y="170307"/>
                    </a:lnTo>
                    <a:lnTo>
                      <a:pt x="85090" y="95885"/>
                    </a:lnTo>
                    <a:lnTo>
                      <a:pt x="10668" y="168783"/>
                    </a:lnTo>
                    <a:lnTo>
                      <a:pt x="0" y="157861"/>
                    </a:lnTo>
                    <a:lnTo>
                      <a:pt x="74422" y="84962"/>
                    </a:lnTo>
                    <a:lnTo>
                      <a:pt x="1524" y="10668"/>
                    </a:lnTo>
                    <a:lnTo>
                      <a:pt x="12446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17">
                <a:extLst>
                  <a:ext uri="{FF2B5EF4-FFF2-40B4-BE49-F238E27FC236}">
                    <a16:creationId xmlns:a16="http://schemas.microsoft.com/office/drawing/2014/main" id="{18D9A477-713E-4A2B-B4F3-E779B589EE54}"/>
                  </a:ext>
                </a:extLst>
              </p:cNvPr>
              <p:cNvSpPr/>
              <p:nvPr/>
            </p:nvSpPr>
            <p:spPr>
              <a:xfrm>
                <a:off x="7847457" y="1365758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5">
                    <a:moveTo>
                      <a:pt x="12446" y="0"/>
                    </a:moveTo>
                    <a:lnTo>
                      <a:pt x="1524" y="10667"/>
                    </a:lnTo>
                    <a:lnTo>
                      <a:pt x="74422" y="85089"/>
                    </a:lnTo>
                    <a:lnTo>
                      <a:pt x="0" y="157987"/>
                    </a:lnTo>
                    <a:lnTo>
                      <a:pt x="10668" y="168909"/>
                    </a:lnTo>
                    <a:lnTo>
                      <a:pt x="85090" y="96012"/>
                    </a:lnTo>
                    <a:lnTo>
                      <a:pt x="157988" y="170306"/>
                    </a:lnTo>
                    <a:lnTo>
                      <a:pt x="168910" y="159638"/>
                    </a:lnTo>
                    <a:lnTo>
                      <a:pt x="96012" y="85343"/>
                    </a:lnTo>
                    <a:lnTo>
                      <a:pt x="170307" y="12445"/>
                    </a:lnTo>
                    <a:lnTo>
                      <a:pt x="159639" y="1524"/>
                    </a:lnTo>
                    <a:lnTo>
                      <a:pt x="85344" y="74421"/>
                    </a:lnTo>
                    <a:lnTo>
                      <a:pt x="1244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18">
                <a:extLst>
                  <a:ext uri="{FF2B5EF4-FFF2-40B4-BE49-F238E27FC236}">
                    <a16:creationId xmlns:a16="http://schemas.microsoft.com/office/drawing/2014/main" id="{36236750-6AF4-490C-B1F1-1680980796E6}"/>
                  </a:ext>
                </a:extLst>
              </p:cNvPr>
              <p:cNvSpPr/>
              <p:nvPr/>
            </p:nvSpPr>
            <p:spPr>
              <a:xfrm>
                <a:off x="7847457" y="1365758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5">
                    <a:moveTo>
                      <a:pt x="12446" y="0"/>
                    </a:moveTo>
                    <a:lnTo>
                      <a:pt x="85344" y="74421"/>
                    </a:lnTo>
                    <a:lnTo>
                      <a:pt x="159639" y="1524"/>
                    </a:lnTo>
                    <a:lnTo>
                      <a:pt x="170307" y="12445"/>
                    </a:lnTo>
                    <a:lnTo>
                      <a:pt x="96012" y="85343"/>
                    </a:lnTo>
                    <a:lnTo>
                      <a:pt x="168910" y="159638"/>
                    </a:lnTo>
                    <a:lnTo>
                      <a:pt x="157988" y="170306"/>
                    </a:lnTo>
                    <a:lnTo>
                      <a:pt x="85090" y="96012"/>
                    </a:lnTo>
                    <a:lnTo>
                      <a:pt x="10668" y="168909"/>
                    </a:lnTo>
                    <a:lnTo>
                      <a:pt x="0" y="157987"/>
                    </a:lnTo>
                    <a:lnTo>
                      <a:pt x="74422" y="85089"/>
                    </a:lnTo>
                    <a:lnTo>
                      <a:pt x="1524" y="10667"/>
                    </a:lnTo>
                    <a:lnTo>
                      <a:pt x="12446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19">
                <a:extLst>
                  <a:ext uri="{FF2B5EF4-FFF2-40B4-BE49-F238E27FC236}">
                    <a16:creationId xmlns:a16="http://schemas.microsoft.com/office/drawing/2014/main" id="{D1D57B3A-1C32-4BF7-8F4C-F5E8E72FC19D}"/>
                  </a:ext>
                </a:extLst>
              </p:cNvPr>
              <p:cNvSpPr/>
              <p:nvPr/>
            </p:nvSpPr>
            <p:spPr>
              <a:xfrm>
                <a:off x="7592060" y="1428750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5">
                    <a:moveTo>
                      <a:pt x="12319" y="0"/>
                    </a:moveTo>
                    <a:lnTo>
                      <a:pt x="1397" y="10667"/>
                    </a:lnTo>
                    <a:lnTo>
                      <a:pt x="74295" y="85089"/>
                    </a:lnTo>
                    <a:lnTo>
                      <a:pt x="0" y="157987"/>
                    </a:lnTo>
                    <a:lnTo>
                      <a:pt x="10668" y="168910"/>
                    </a:lnTo>
                    <a:lnTo>
                      <a:pt x="84963" y="96012"/>
                    </a:lnTo>
                    <a:lnTo>
                      <a:pt x="157861" y="170307"/>
                    </a:lnTo>
                    <a:lnTo>
                      <a:pt x="168783" y="159638"/>
                    </a:lnTo>
                    <a:lnTo>
                      <a:pt x="95885" y="85344"/>
                    </a:lnTo>
                    <a:lnTo>
                      <a:pt x="170307" y="12446"/>
                    </a:lnTo>
                    <a:lnTo>
                      <a:pt x="159639" y="1524"/>
                    </a:lnTo>
                    <a:lnTo>
                      <a:pt x="85217" y="74422"/>
                    </a:lnTo>
                    <a:lnTo>
                      <a:pt x="123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145D5A89-4A9F-430A-A46D-82E7B21FF899}"/>
                  </a:ext>
                </a:extLst>
              </p:cNvPr>
              <p:cNvSpPr/>
              <p:nvPr/>
            </p:nvSpPr>
            <p:spPr>
              <a:xfrm>
                <a:off x="7592060" y="1428750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5">
                    <a:moveTo>
                      <a:pt x="12319" y="0"/>
                    </a:moveTo>
                    <a:lnTo>
                      <a:pt x="85217" y="74422"/>
                    </a:lnTo>
                    <a:lnTo>
                      <a:pt x="159639" y="1524"/>
                    </a:lnTo>
                    <a:lnTo>
                      <a:pt x="170307" y="12446"/>
                    </a:lnTo>
                    <a:lnTo>
                      <a:pt x="95885" y="85344"/>
                    </a:lnTo>
                    <a:lnTo>
                      <a:pt x="168783" y="159638"/>
                    </a:lnTo>
                    <a:lnTo>
                      <a:pt x="157861" y="170307"/>
                    </a:lnTo>
                    <a:lnTo>
                      <a:pt x="84963" y="96012"/>
                    </a:lnTo>
                    <a:lnTo>
                      <a:pt x="10668" y="168910"/>
                    </a:lnTo>
                    <a:lnTo>
                      <a:pt x="0" y="157987"/>
                    </a:lnTo>
                    <a:lnTo>
                      <a:pt x="74295" y="85089"/>
                    </a:lnTo>
                    <a:lnTo>
                      <a:pt x="1397" y="10667"/>
                    </a:lnTo>
                    <a:lnTo>
                      <a:pt x="12319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4" name="object 21">
                <a:extLst>
                  <a:ext uri="{FF2B5EF4-FFF2-40B4-BE49-F238E27FC236}">
                    <a16:creationId xmlns:a16="http://schemas.microsoft.com/office/drawing/2014/main" id="{372329AA-883D-4713-8CC0-44DBB7F10C74}"/>
                  </a:ext>
                </a:extLst>
              </p:cNvPr>
              <p:cNvPicPr/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7859649" y="1873630"/>
                <a:ext cx="195706" cy="195834"/>
              </a:xfrm>
              <a:prstGeom prst="rect">
                <a:avLst/>
              </a:prstGeom>
            </p:spPr>
          </p:pic>
          <p:pic>
            <p:nvPicPr>
              <p:cNvPr id="25" name="object 22">
                <a:extLst>
                  <a:ext uri="{FF2B5EF4-FFF2-40B4-BE49-F238E27FC236}">
                    <a16:creationId xmlns:a16="http://schemas.microsoft.com/office/drawing/2014/main" id="{1D3DC7DE-22EC-478B-8590-46AE761E32A2}"/>
                  </a:ext>
                </a:extLst>
              </p:cNvPr>
              <p:cNvPicPr/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7593203" y="1861185"/>
                <a:ext cx="195833" cy="195833"/>
              </a:xfrm>
              <a:prstGeom prst="rect">
                <a:avLst/>
              </a:prstGeom>
            </p:spPr>
          </p:pic>
          <p:pic>
            <p:nvPicPr>
              <p:cNvPr id="26" name="object 23">
                <a:extLst>
                  <a:ext uri="{FF2B5EF4-FFF2-40B4-BE49-F238E27FC236}">
                    <a16:creationId xmlns:a16="http://schemas.microsoft.com/office/drawing/2014/main" id="{8DE7EF2C-DDED-4EA9-95BC-C16D2B1B5E4F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7821612" y="1639887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27" name="object 24">
                <a:extLst>
                  <a:ext uri="{FF2B5EF4-FFF2-40B4-BE49-F238E27FC236}">
                    <a16:creationId xmlns:a16="http://schemas.microsoft.com/office/drawing/2014/main" id="{D2BBDE48-3B5A-4339-B0E9-68A1786B8A37}"/>
                  </a:ext>
                </a:extLst>
              </p:cNvPr>
              <p:cNvPicPr/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8114157" y="1568704"/>
                <a:ext cx="195707" cy="195707"/>
              </a:xfrm>
              <a:prstGeom prst="rect">
                <a:avLst/>
              </a:prstGeom>
            </p:spPr>
          </p:pic>
          <p:sp>
            <p:nvSpPr>
              <p:cNvPr id="28" name="object 25">
                <a:extLst>
                  <a:ext uri="{FF2B5EF4-FFF2-40B4-BE49-F238E27FC236}">
                    <a16:creationId xmlns:a16="http://schemas.microsoft.com/office/drawing/2014/main" id="{D343F42F-8EBB-45F4-B3BF-4B570052733B}"/>
                  </a:ext>
                </a:extLst>
              </p:cNvPr>
              <p:cNvSpPr/>
              <p:nvPr/>
            </p:nvSpPr>
            <p:spPr>
              <a:xfrm>
                <a:off x="6997700" y="1683385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4">
                    <a:moveTo>
                      <a:pt x="12319" y="0"/>
                    </a:moveTo>
                    <a:lnTo>
                      <a:pt x="1397" y="10667"/>
                    </a:lnTo>
                    <a:lnTo>
                      <a:pt x="74295" y="85089"/>
                    </a:lnTo>
                    <a:lnTo>
                      <a:pt x="0" y="157987"/>
                    </a:lnTo>
                    <a:lnTo>
                      <a:pt x="10668" y="168910"/>
                    </a:lnTo>
                    <a:lnTo>
                      <a:pt x="84963" y="96012"/>
                    </a:lnTo>
                    <a:lnTo>
                      <a:pt x="157860" y="170306"/>
                    </a:lnTo>
                    <a:lnTo>
                      <a:pt x="168782" y="159638"/>
                    </a:lnTo>
                    <a:lnTo>
                      <a:pt x="95884" y="85216"/>
                    </a:lnTo>
                    <a:lnTo>
                      <a:pt x="170306" y="12318"/>
                    </a:lnTo>
                    <a:lnTo>
                      <a:pt x="159639" y="1397"/>
                    </a:lnTo>
                    <a:lnTo>
                      <a:pt x="85217" y="74294"/>
                    </a:lnTo>
                    <a:lnTo>
                      <a:pt x="123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6">
                <a:extLst>
                  <a:ext uri="{FF2B5EF4-FFF2-40B4-BE49-F238E27FC236}">
                    <a16:creationId xmlns:a16="http://schemas.microsoft.com/office/drawing/2014/main" id="{29605091-D238-4E54-B4FA-607E73587DE5}"/>
                  </a:ext>
                </a:extLst>
              </p:cNvPr>
              <p:cNvSpPr/>
              <p:nvPr/>
            </p:nvSpPr>
            <p:spPr>
              <a:xfrm>
                <a:off x="6997700" y="1683385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4">
                    <a:moveTo>
                      <a:pt x="12319" y="0"/>
                    </a:moveTo>
                    <a:lnTo>
                      <a:pt x="85217" y="74294"/>
                    </a:lnTo>
                    <a:lnTo>
                      <a:pt x="159639" y="1397"/>
                    </a:lnTo>
                    <a:lnTo>
                      <a:pt x="170306" y="12318"/>
                    </a:lnTo>
                    <a:lnTo>
                      <a:pt x="95884" y="85216"/>
                    </a:lnTo>
                    <a:lnTo>
                      <a:pt x="168782" y="159638"/>
                    </a:lnTo>
                    <a:lnTo>
                      <a:pt x="157860" y="170306"/>
                    </a:lnTo>
                    <a:lnTo>
                      <a:pt x="84963" y="96012"/>
                    </a:lnTo>
                    <a:lnTo>
                      <a:pt x="10668" y="168910"/>
                    </a:lnTo>
                    <a:lnTo>
                      <a:pt x="0" y="157987"/>
                    </a:lnTo>
                    <a:lnTo>
                      <a:pt x="74295" y="85089"/>
                    </a:lnTo>
                    <a:lnTo>
                      <a:pt x="1397" y="10667"/>
                    </a:lnTo>
                    <a:lnTo>
                      <a:pt x="12319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27">
                <a:extLst>
                  <a:ext uri="{FF2B5EF4-FFF2-40B4-BE49-F238E27FC236}">
                    <a16:creationId xmlns:a16="http://schemas.microsoft.com/office/drawing/2014/main" id="{AF1C9F23-1032-4F28-B81C-2120A82417E9}"/>
                  </a:ext>
                </a:extLst>
              </p:cNvPr>
              <p:cNvSpPr/>
              <p:nvPr/>
            </p:nvSpPr>
            <p:spPr>
              <a:xfrm>
                <a:off x="7185787" y="1873250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4">
                    <a:moveTo>
                      <a:pt x="12319" y="0"/>
                    </a:moveTo>
                    <a:lnTo>
                      <a:pt x="1397" y="10795"/>
                    </a:lnTo>
                    <a:lnTo>
                      <a:pt x="74295" y="85089"/>
                    </a:lnTo>
                    <a:lnTo>
                      <a:pt x="0" y="157987"/>
                    </a:lnTo>
                    <a:lnTo>
                      <a:pt x="10668" y="168910"/>
                    </a:lnTo>
                    <a:lnTo>
                      <a:pt x="84963" y="96012"/>
                    </a:lnTo>
                    <a:lnTo>
                      <a:pt x="157861" y="170433"/>
                    </a:lnTo>
                    <a:lnTo>
                      <a:pt x="168783" y="159638"/>
                    </a:lnTo>
                    <a:lnTo>
                      <a:pt x="95885" y="85343"/>
                    </a:lnTo>
                    <a:lnTo>
                      <a:pt x="170307" y="12446"/>
                    </a:lnTo>
                    <a:lnTo>
                      <a:pt x="159639" y="1524"/>
                    </a:lnTo>
                    <a:lnTo>
                      <a:pt x="85217" y="74422"/>
                    </a:lnTo>
                    <a:lnTo>
                      <a:pt x="123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28">
                <a:extLst>
                  <a:ext uri="{FF2B5EF4-FFF2-40B4-BE49-F238E27FC236}">
                    <a16:creationId xmlns:a16="http://schemas.microsoft.com/office/drawing/2014/main" id="{B105B4D7-A897-40AD-B7CB-C5DB974B5DC1}"/>
                  </a:ext>
                </a:extLst>
              </p:cNvPr>
              <p:cNvSpPr/>
              <p:nvPr/>
            </p:nvSpPr>
            <p:spPr>
              <a:xfrm>
                <a:off x="7185787" y="1873250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4">
                    <a:moveTo>
                      <a:pt x="12319" y="0"/>
                    </a:moveTo>
                    <a:lnTo>
                      <a:pt x="85217" y="74422"/>
                    </a:lnTo>
                    <a:lnTo>
                      <a:pt x="159639" y="1524"/>
                    </a:lnTo>
                    <a:lnTo>
                      <a:pt x="170307" y="12446"/>
                    </a:lnTo>
                    <a:lnTo>
                      <a:pt x="95885" y="85343"/>
                    </a:lnTo>
                    <a:lnTo>
                      <a:pt x="168783" y="159638"/>
                    </a:lnTo>
                    <a:lnTo>
                      <a:pt x="157861" y="170433"/>
                    </a:lnTo>
                    <a:lnTo>
                      <a:pt x="84963" y="96012"/>
                    </a:lnTo>
                    <a:lnTo>
                      <a:pt x="10668" y="168910"/>
                    </a:lnTo>
                    <a:lnTo>
                      <a:pt x="0" y="157987"/>
                    </a:lnTo>
                    <a:lnTo>
                      <a:pt x="74295" y="85089"/>
                    </a:lnTo>
                    <a:lnTo>
                      <a:pt x="1397" y="10795"/>
                    </a:lnTo>
                    <a:lnTo>
                      <a:pt x="12319" y="0"/>
                    </a:lnTo>
                    <a:close/>
                  </a:path>
                </a:pathLst>
              </a:custGeom>
              <a:ln w="25399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29">
                <a:extLst>
                  <a:ext uri="{FF2B5EF4-FFF2-40B4-BE49-F238E27FC236}">
                    <a16:creationId xmlns:a16="http://schemas.microsoft.com/office/drawing/2014/main" id="{06B14567-43D7-4FE7-932E-AE92EAD5BC0C}"/>
                  </a:ext>
                </a:extLst>
              </p:cNvPr>
              <p:cNvSpPr/>
              <p:nvPr/>
            </p:nvSpPr>
            <p:spPr>
              <a:xfrm>
                <a:off x="7277100" y="1676400"/>
                <a:ext cx="171450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171450">
                    <a:moveTo>
                      <a:pt x="0" y="85725"/>
                    </a:moveTo>
                    <a:lnTo>
                      <a:pt x="6732" y="52345"/>
                    </a:lnTo>
                    <a:lnTo>
                      <a:pt x="25098" y="25098"/>
                    </a:lnTo>
                    <a:lnTo>
                      <a:pt x="52345" y="6732"/>
                    </a:lnTo>
                    <a:lnTo>
                      <a:pt x="85725" y="0"/>
                    </a:lnTo>
                    <a:lnTo>
                      <a:pt x="119104" y="6732"/>
                    </a:lnTo>
                    <a:lnTo>
                      <a:pt x="146351" y="25098"/>
                    </a:lnTo>
                    <a:lnTo>
                      <a:pt x="164717" y="52345"/>
                    </a:lnTo>
                    <a:lnTo>
                      <a:pt x="171450" y="85725"/>
                    </a:lnTo>
                    <a:lnTo>
                      <a:pt x="164717" y="119104"/>
                    </a:lnTo>
                    <a:lnTo>
                      <a:pt x="146351" y="146351"/>
                    </a:lnTo>
                    <a:lnTo>
                      <a:pt x="119104" y="164717"/>
                    </a:lnTo>
                    <a:lnTo>
                      <a:pt x="85725" y="171450"/>
                    </a:lnTo>
                    <a:lnTo>
                      <a:pt x="52345" y="164717"/>
                    </a:lnTo>
                    <a:lnTo>
                      <a:pt x="25098" y="146351"/>
                    </a:lnTo>
                    <a:lnTo>
                      <a:pt x="6732" y="119104"/>
                    </a:lnTo>
                    <a:lnTo>
                      <a:pt x="0" y="85725"/>
                    </a:lnTo>
                    <a:close/>
                  </a:path>
                </a:pathLst>
              </a:custGeom>
              <a:ln w="34925">
                <a:solidFill>
                  <a:srgbClr val="4285F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3" name="object 30">
                <a:extLst>
                  <a:ext uri="{FF2B5EF4-FFF2-40B4-BE49-F238E27FC236}">
                    <a16:creationId xmlns:a16="http://schemas.microsoft.com/office/drawing/2014/main" id="{C92DC7F9-5D73-42EE-96AE-16DC8B9F78C5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6897687" y="2087562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34" name="object 31">
                <a:extLst>
                  <a:ext uri="{FF2B5EF4-FFF2-40B4-BE49-F238E27FC236}">
                    <a16:creationId xmlns:a16="http://schemas.microsoft.com/office/drawing/2014/main" id="{59A531BE-B479-4E20-817C-9C44833BADC7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7364412" y="2201862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35" name="object 32">
                <a:extLst>
                  <a:ext uri="{FF2B5EF4-FFF2-40B4-BE49-F238E27FC236}">
                    <a16:creationId xmlns:a16="http://schemas.microsoft.com/office/drawing/2014/main" id="{F2883D65-ED7E-4BF2-AB40-4C1955B53D27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6716712" y="811212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36" name="object 33">
                <a:extLst>
                  <a:ext uri="{FF2B5EF4-FFF2-40B4-BE49-F238E27FC236}">
                    <a16:creationId xmlns:a16="http://schemas.microsoft.com/office/drawing/2014/main" id="{F53DA810-0CD0-4631-898E-DC13058A5DBC}"/>
                  </a:ext>
                </a:extLst>
              </p:cNvPr>
              <p:cNvPicPr/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6669087" y="1096962"/>
                <a:ext cx="196850" cy="206375"/>
              </a:xfrm>
              <a:prstGeom prst="rect">
                <a:avLst/>
              </a:prstGeom>
            </p:spPr>
          </p:pic>
          <p:pic>
            <p:nvPicPr>
              <p:cNvPr id="37" name="object 34">
                <a:extLst>
                  <a:ext uri="{FF2B5EF4-FFF2-40B4-BE49-F238E27FC236}">
                    <a16:creationId xmlns:a16="http://schemas.microsoft.com/office/drawing/2014/main" id="{412E2B33-290A-45A4-AA76-8B17FC52DDEF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6354762" y="1011237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38" name="object 35">
                <a:extLst>
                  <a:ext uri="{FF2B5EF4-FFF2-40B4-BE49-F238E27FC236}">
                    <a16:creationId xmlns:a16="http://schemas.microsoft.com/office/drawing/2014/main" id="{01283840-2A94-4330-A6F2-DDCDB33AE69D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6354762" y="1468437"/>
                <a:ext cx="206375" cy="206375"/>
              </a:xfrm>
              <a:prstGeom prst="rect">
                <a:avLst/>
              </a:prstGeom>
            </p:spPr>
          </p:pic>
          <p:sp>
            <p:nvSpPr>
              <p:cNvPr id="39" name="object 36">
                <a:extLst>
                  <a:ext uri="{FF2B5EF4-FFF2-40B4-BE49-F238E27FC236}">
                    <a16:creationId xmlns:a16="http://schemas.microsoft.com/office/drawing/2014/main" id="{5B05215C-F9C0-44A2-BD29-D7582B486AF2}"/>
                  </a:ext>
                </a:extLst>
              </p:cNvPr>
              <p:cNvSpPr/>
              <p:nvPr/>
            </p:nvSpPr>
            <p:spPr>
              <a:xfrm>
                <a:off x="6372225" y="1866900"/>
                <a:ext cx="390525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90525" h="381000">
                    <a:moveTo>
                      <a:pt x="0" y="85725"/>
                    </a:moveTo>
                    <a:lnTo>
                      <a:pt x="6732" y="52345"/>
                    </a:lnTo>
                    <a:lnTo>
                      <a:pt x="25098" y="25098"/>
                    </a:lnTo>
                    <a:lnTo>
                      <a:pt x="52345" y="6732"/>
                    </a:lnTo>
                    <a:lnTo>
                      <a:pt x="85725" y="0"/>
                    </a:lnTo>
                    <a:lnTo>
                      <a:pt x="119104" y="6732"/>
                    </a:lnTo>
                    <a:lnTo>
                      <a:pt x="146351" y="25098"/>
                    </a:lnTo>
                    <a:lnTo>
                      <a:pt x="164717" y="52345"/>
                    </a:lnTo>
                    <a:lnTo>
                      <a:pt x="171450" y="85725"/>
                    </a:lnTo>
                    <a:lnTo>
                      <a:pt x="164717" y="119104"/>
                    </a:lnTo>
                    <a:lnTo>
                      <a:pt x="146351" y="146351"/>
                    </a:lnTo>
                    <a:lnTo>
                      <a:pt x="119104" y="164717"/>
                    </a:lnTo>
                    <a:lnTo>
                      <a:pt x="85725" y="171450"/>
                    </a:lnTo>
                    <a:lnTo>
                      <a:pt x="52345" y="164717"/>
                    </a:lnTo>
                    <a:lnTo>
                      <a:pt x="25098" y="146351"/>
                    </a:lnTo>
                    <a:lnTo>
                      <a:pt x="6732" y="119104"/>
                    </a:lnTo>
                    <a:lnTo>
                      <a:pt x="0" y="85725"/>
                    </a:lnTo>
                    <a:close/>
                  </a:path>
                  <a:path w="390525" h="381000">
                    <a:moveTo>
                      <a:pt x="219075" y="299974"/>
                    </a:moveTo>
                    <a:lnTo>
                      <a:pt x="225807" y="268474"/>
                    </a:lnTo>
                    <a:lnTo>
                      <a:pt x="244173" y="242760"/>
                    </a:lnTo>
                    <a:lnTo>
                      <a:pt x="271420" y="225428"/>
                    </a:lnTo>
                    <a:lnTo>
                      <a:pt x="304800" y="219075"/>
                    </a:lnTo>
                    <a:lnTo>
                      <a:pt x="338179" y="225428"/>
                    </a:lnTo>
                    <a:lnTo>
                      <a:pt x="365426" y="242760"/>
                    </a:lnTo>
                    <a:lnTo>
                      <a:pt x="383792" y="268474"/>
                    </a:lnTo>
                    <a:lnTo>
                      <a:pt x="390525" y="299974"/>
                    </a:lnTo>
                    <a:lnTo>
                      <a:pt x="383792" y="331547"/>
                    </a:lnTo>
                    <a:lnTo>
                      <a:pt x="365426" y="357298"/>
                    </a:lnTo>
                    <a:lnTo>
                      <a:pt x="338179" y="374644"/>
                    </a:lnTo>
                    <a:lnTo>
                      <a:pt x="304800" y="381000"/>
                    </a:lnTo>
                    <a:lnTo>
                      <a:pt x="271420" y="374644"/>
                    </a:lnTo>
                    <a:lnTo>
                      <a:pt x="244173" y="357298"/>
                    </a:lnTo>
                    <a:lnTo>
                      <a:pt x="225807" y="331547"/>
                    </a:lnTo>
                    <a:lnTo>
                      <a:pt x="219075" y="299974"/>
                    </a:lnTo>
                    <a:close/>
                  </a:path>
                </a:pathLst>
              </a:custGeom>
              <a:ln w="34925">
                <a:solidFill>
                  <a:srgbClr val="4285F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37">
                <a:extLst>
                  <a:ext uri="{FF2B5EF4-FFF2-40B4-BE49-F238E27FC236}">
                    <a16:creationId xmlns:a16="http://schemas.microsoft.com/office/drawing/2014/main" id="{023CB855-2A5F-4C25-B72E-68E268FB2168}"/>
                  </a:ext>
                </a:extLst>
              </p:cNvPr>
              <p:cNvSpPr/>
              <p:nvPr/>
            </p:nvSpPr>
            <p:spPr>
              <a:xfrm>
                <a:off x="6191329" y="838200"/>
                <a:ext cx="228600" cy="2016125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16125">
                    <a:moveTo>
                      <a:pt x="114220" y="59436"/>
                    </a:moveTo>
                    <a:lnTo>
                      <a:pt x="95170" y="82295"/>
                    </a:lnTo>
                    <a:lnTo>
                      <a:pt x="95170" y="2015998"/>
                    </a:lnTo>
                    <a:lnTo>
                      <a:pt x="133270" y="2015998"/>
                    </a:lnTo>
                    <a:lnTo>
                      <a:pt x="133270" y="82295"/>
                    </a:lnTo>
                    <a:lnTo>
                      <a:pt x="114220" y="59436"/>
                    </a:lnTo>
                    <a:close/>
                  </a:path>
                  <a:path w="228600" h="2016125">
                    <a:moveTo>
                      <a:pt x="114220" y="0"/>
                    </a:moveTo>
                    <a:lnTo>
                      <a:pt x="4365" y="131825"/>
                    </a:lnTo>
                    <a:lnTo>
                      <a:pt x="760" y="138495"/>
                    </a:lnTo>
                    <a:lnTo>
                      <a:pt x="0" y="145748"/>
                    </a:lnTo>
                    <a:lnTo>
                      <a:pt x="2026" y="152739"/>
                    </a:lnTo>
                    <a:lnTo>
                      <a:pt x="6778" y="158623"/>
                    </a:lnTo>
                    <a:lnTo>
                      <a:pt x="13448" y="162228"/>
                    </a:lnTo>
                    <a:lnTo>
                      <a:pt x="20701" y="162988"/>
                    </a:lnTo>
                    <a:lnTo>
                      <a:pt x="27691" y="160962"/>
                    </a:lnTo>
                    <a:lnTo>
                      <a:pt x="33575" y="156210"/>
                    </a:lnTo>
                    <a:lnTo>
                      <a:pt x="95170" y="82295"/>
                    </a:lnTo>
                    <a:lnTo>
                      <a:pt x="95170" y="29717"/>
                    </a:lnTo>
                    <a:lnTo>
                      <a:pt x="138985" y="29717"/>
                    </a:lnTo>
                    <a:lnTo>
                      <a:pt x="114220" y="0"/>
                    </a:lnTo>
                    <a:close/>
                  </a:path>
                  <a:path w="228600" h="2016125">
                    <a:moveTo>
                      <a:pt x="138985" y="29717"/>
                    </a:moveTo>
                    <a:lnTo>
                      <a:pt x="133270" y="29717"/>
                    </a:lnTo>
                    <a:lnTo>
                      <a:pt x="133270" y="82295"/>
                    </a:lnTo>
                    <a:lnTo>
                      <a:pt x="194865" y="156210"/>
                    </a:lnTo>
                    <a:lnTo>
                      <a:pt x="200749" y="160962"/>
                    </a:lnTo>
                    <a:lnTo>
                      <a:pt x="207740" y="162988"/>
                    </a:lnTo>
                    <a:lnTo>
                      <a:pt x="214993" y="162228"/>
                    </a:lnTo>
                    <a:lnTo>
                      <a:pt x="221662" y="158623"/>
                    </a:lnTo>
                    <a:lnTo>
                      <a:pt x="226415" y="152739"/>
                    </a:lnTo>
                    <a:lnTo>
                      <a:pt x="228441" y="145748"/>
                    </a:lnTo>
                    <a:lnTo>
                      <a:pt x="227681" y="138495"/>
                    </a:lnTo>
                    <a:lnTo>
                      <a:pt x="224075" y="131825"/>
                    </a:lnTo>
                    <a:lnTo>
                      <a:pt x="138985" y="29717"/>
                    </a:lnTo>
                    <a:close/>
                  </a:path>
                  <a:path w="228600" h="2016125">
                    <a:moveTo>
                      <a:pt x="133270" y="29717"/>
                    </a:moveTo>
                    <a:lnTo>
                      <a:pt x="95170" y="29717"/>
                    </a:lnTo>
                    <a:lnTo>
                      <a:pt x="95170" y="82295"/>
                    </a:lnTo>
                    <a:lnTo>
                      <a:pt x="114220" y="59436"/>
                    </a:lnTo>
                    <a:lnTo>
                      <a:pt x="99615" y="41910"/>
                    </a:lnTo>
                    <a:lnTo>
                      <a:pt x="133270" y="41910"/>
                    </a:lnTo>
                    <a:lnTo>
                      <a:pt x="133270" y="29717"/>
                    </a:lnTo>
                    <a:close/>
                  </a:path>
                  <a:path w="228600" h="2016125">
                    <a:moveTo>
                      <a:pt x="133270" y="41910"/>
                    </a:moveTo>
                    <a:lnTo>
                      <a:pt x="128825" y="41910"/>
                    </a:lnTo>
                    <a:lnTo>
                      <a:pt x="114220" y="59436"/>
                    </a:lnTo>
                    <a:lnTo>
                      <a:pt x="133270" y="82295"/>
                    </a:lnTo>
                    <a:lnTo>
                      <a:pt x="133270" y="41910"/>
                    </a:lnTo>
                    <a:close/>
                  </a:path>
                  <a:path w="228600" h="2016125">
                    <a:moveTo>
                      <a:pt x="128825" y="41910"/>
                    </a:moveTo>
                    <a:lnTo>
                      <a:pt x="99615" y="41910"/>
                    </a:lnTo>
                    <a:lnTo>
                      <a:pt x="114220" y="59436"/>
                    </a:lnTo>
                    <a:lnTo>
                      <a:pt x="128825" y="4191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1" name="object 38">
                <a:extLst>
                  <a:ext uri="{FF2B5EF4-FFF2-40B4-BE49-F238E27FC236}">
                    <a16:creationId xmlns:a16="http://schemas.microsoft.com/office/drawing/2014/main" id="{B975A135-CE5F-4F2B-A9C8-D6D932F714E6}"/>
                  </a:ext>
                </a:extLst>
              </p:cNvPr>
              <p:cNvPicPr/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7011987" y="2420937"/>
                <a:ext cx="196850" cy="206375"/>
              </a:xfrm>
              <a:prstGeom prst="rect">
                <a:avLst/>
              </a:prstGeom>
            </p:spPr>
          </p:pic>
          <p:pic>
            <p:nvPicPr>
              <p:cNvPr id="42" name="object 39">
                <a:extLst>
                  <a:ext uri="{FF2B5EF4-FFF2-40B4-BE49-F238E27FC236}">
                    <a16:creationId xmlns:a16="http://schemas.microsoft.com/office/drawing/2014/main" id="{2D68AF80-AAE7-4119-AA82-0F1BB52FA3A1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6659562" y="2373312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43" name="object 40">
                <a:extLst>
                  <a:ext uri="{FF2B5EF4-FFF2-40B4-BE49-F238E27FC236}">
                    <a16:creationId xmlns:a16="http://schemas.microsoft.com/office/drawing/2014/main" id="{2D1C0E8F-C3C5-4614-9A32-046DF6D10471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7678737" y="2430462"/>
                <a:ext cx="206375" cy="206375"/>
              </a:xfrm>
              <a:prstGeom prst="rect">
                <a:avLst/>
              </a:prstGeom>
            </p:spPr>
          </p:pic>
          <p:sp>
            <p:nvSpPr>
              <p:cNvPr id="44" name="object 41">
                <a:extLst>
                  <a:ext uri="{FF2B5EF4-FFF2-40B4-BE49-F238E27FC236}">
                    <a16:creationId xmlns:a16="http://schemas.microsoft.com/office/drawing/2014/main" id="{60D76DB9-0DC1-4A85-8514-6234DDE4B9F6}"/>
                  </a:ext>
                </a:extLst>
              </p:cNvPr>
              <p:cNvSpPr/>
              <p:nvPr/>
            </p:nvSpPr>
            <p:spPr>
              <a:xfrm>
                <a:off x="6200775" y="2609929"/>
                <a:ext cx="2232025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232025" h="228600">
                    <a:moveTo>
                      <a:pt x="2172334" y="114220"/>
                    </a:moveTo>
                    <a:lnTo>
                      <a:pt x="2075560" y="194865"/>
                    </a:lnTo>
                    <a:lnTo>
                      <a:pt x="2070808" y="200749"/>
                    </a:lnTo>
                    <a:lnTo>
                      <a:pt x="2068782" y="207740"/>
                    </a:lnTo>
                    <a:lnTo>
                      <a:pt x="2069542" y="214993"/>
                    </a:lnTo>
                    <a:lnTo>
                      <a:pt x="2073148" y="221662"/>
                    </a:lnTo>
                    <a:lnTo>
                      <a:pt x="2079031" y="226415"/>
                    </a:lnTo>
                    <a:lnTo>
                      <a:pt x="2086022" y="228441"/>
                    </a:lnTo>
                    <a:lnTo>
                      <a:pt x="2093275" y="227681"/>
                    </a:lnTo>
                    <a:lnTo>
                      <a:pt x="2099945" y="224075"/>
                    </a:lnTo>
                    <a:lnTo>
                      <a:pt x="2208911" y="133270"/>
                    </a:lnTo>
                    <a:lnTo>
                      <a:pt x="2202053" y="133270"/>
                    </a:lnTo>
                    <a:lnTo>
                      <a:pt x="2202053" y="128825"/>
                    </a:lnTo>
                    <a:lnTo>
                      <a:pt x="2189860" y="128825"/>
                    </a:lnTo>
                    <a:lnTo>
                      <a:pt x="2172334" y="114220"/>
                    </a:lnTo>
                    <a:close/>
                  </a:path>
                  <a:path w="2232025" h="228600">
                    <a:moveTo>
                      <a:pt x="2149475" y="95170"/>
                    </a:moveTo>
                    <a:lnTo>
                      <a:pt x="0" y="95170"/>
                    </a:lnTo>
                    <a:lnTo>
                      <a:pt x="0" y="133270"/>
                    </a:lnTo>
                    <a:lnTo>
                      <a:pt x="2149475" y="133270"/>
                    </a:lnTo>
                    <a:lnTo>
                      <a:pt x="2172334" y="114220"/>
                    </a:lnTo>
                    <a:lnTo>
                      <a:pt x="2149475" y="95170"/>
                    </a:lnTo>
                    <a:close/>
                  </a:path>
                  <a:path w="2232025" h="228600">
                    <a:moveTo>
                      <a:pt x="2208911" y="95170"/>
                    </a:moveTo>
                    <a:lnTo>
                      <a:pt x="2202053" y="95170"/>
                    </a:lnTo>
                    <a:lnTo>
                      <a:pt x="2202053" y="133270"/>
                    </a:lnTo>
                    <a:lnTo>
                      <a:pt x="2208911" y="133270"/>
                    </a:lnTo>
                    <a:lnTo>
                      <a:pt x="2231771" y="114220"/>
                    </a:lnTo>
                    <a:lnTo>
                      <a:pt x="2208911" y="95170"/>
                    </a:lnTo>
                    <a:close/>
                  </a:path>
                  <a:path w="2232025" h="228600">
                    <a:moveTo>
                      <a:pt x="2189860" y="99615"/>
                    </a:moveTo>
                    <a:lnTo>
                      <a:pt x="2172334" y="114220"/>
                    </a:lnTo>
                    <a:lnTo>
                      <a:pt x="2189860" y="128825"/>
                    </a:lnTo>
                    <a:lnTo>
                      <a:pt x="2189860" y="99615"/>
                    </a:lnTo>
                    <a:close/>
                  </a:path>
                  <a:path w="2232025" h="228600">
                    <a:moveTo>
                      <a:pt x="2202053" y="99615"/>
                    </a:moveTo>
                    <a:lnTo>
                      <a:pt x="2189860" y="99615"/>
                    </a:lnTo>
                    <a:lnTo>
                      <a:pt x="2189860" y="128825"/>
                    </a:lnTo>
                    <a:lnTo>
                      <a:pt x="2202053" y="128825"/>
                    </a:lnTo>
                    <a:lnTo>
                      <a:pt x="2202053" y="99615"/>
                    </a:lnTo>
                    <a:close/>
                  </a:path>
                  <a:path w="2232025" h="228600">
                    <a:moveTo>
                      <a:pt x="2086022" y="0"/>
                    </a:moveTo>
                    <a:lnTo>
                      <a:pt x="2079031" y="2026"/>
                    </a:lnTo>
                    <a:lnTo>
                      <a:pt x="2073148" y="6778"/>
                    </a:lnTo>
                    <a:lnTo>
                      <a:pt x="2069542" y="13448"/>
                    </a:lnTo>
                    <a:lnTo>
                      <a:pt x="2068782" y="20700"/>
                    </a:lnTo>
                    <a:lnTo>
                      <a:pt x="2070808" y="27691"/>
                    </a:lnTo>
                    <a:lnTo>
                      <a:pt x="2075560" y="33575"/>
                    </a:lnTo>
                    <a:lnTo>
                      <a:pt x="2172334" y="114220"/>
                    </a:lnTo>
                    <a:lnTo>
                      <a:pt x="2189860" y="99615"/>
                    </a:lnTo>
                    <a:lnTo>
                      <a:pt x="2202053" y="99615"/>
                    </a:lnTo>
                    <a:lnTo>
                      <a:pt x="2202053" y="95170"/>
                    </a:lnTo>
                    <a:lnTo>
                      <a:pt x="2208911" y="95170"/>
                    </a:lnTo>
                    <a:lnTo>
                      <a:pt x="2099945" y="4365"/>
                    </a:lnTo>
                    <a:lnTo>
                      <a:pt x="2093275" y="760"/>
                    </a:lnTo>
                    <a:lnTo>
                      <a:pt x="208602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5" name="object 42">
                <a:extLst>
                  <a:ext uri="{FF2B5EF4-FFF2-40B4-BE49-F238E27FC236}">
                    <a16:creationId xmlns:a16="http://schemas.microsoft.com/office/drawing/2014/main" id="{8CC32A44-A1A9-4707-BC23-222966A62692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6659562" y="1658937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46" name="object 43">
                <a:extLst>
                  <a:ext uri="{FF2B5EF4-FFF2-40B4-BE49-F238E27FC236}">
                    <a16:creationId xmlns:a16="http://schemas.microsoft.com/office/drawing/2014/main" id="{48DF9F47-E48D-48F5-BBAE-B1FB0D699A54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7678737" y="2125662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47" name="object 44">
                <a:extLst>
                  <a:ext uri="{FF2B5EF4-FFF2-40B4-BE49-F238E27FC236}">
                    <a16:creationId xmlns:a16="http://schemas.microsoft.com/office/drawing/2014/main" id="{8D8BE51F-6BF0-4DDC-B806-FEFBCB9386F8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8278812" y="2001837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48" name="object 45">
                <a:extLst>
                  <a:ext uri="{FF2B5EF4-FFF2-40B4-BE49-F238E27FC236}">
                    <a16:creationId xmlns:a16="http://schemas.microsoft.com/office/drawing/2014/main" id="{C189C38D-C96A-4AC6-8EDD-7E033BECAA2F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8021637" y="2116137"/>
                <a:ext cx="206375" cy="206375"/>
              </a:xfrm>
              <a:prstGeom prst="rect">
                <a:avLst/>
              </a:prstGeom>
            </p:spPr>
          </p:pic>
        </p:grpSp>
        <p:grpSp>
          <p:nvGrpSpPr>
            <p:cNvPr id="49" name="object 46">
              <a:extLst>
                <a:ext uri="{FF2B5EF4-FFF2-40B4-BE49-F238E27FC236}">
                  <a16:creationId xmlns:a16="http://schemas.microsoft.com/office/drawing/2014/main" id="{02C54BF1-5A31-4BC5-86AE-EB3293614154}"/>
                </a:ext>
              </a:extLst>
            </p:cNvPr>
            <p:cNvGrpSpPr/>
            <p:nvPr/>
          </p:nvGrpSpPr>
          <p:grpSpPr>
            <a:xfrm>
              <a:off x="4310426" y="1975815"/>
              <a:ext cx="2995633" cy="2691740"/>
              <a:chOff x="3362325" y="820737"/>
              <a:chExt cx="2284730" cy="2052955"/>
            </a:xfrm>
          </p:grpSpPr>
          <p:pic>
            <p:nvPicPr>
              <p:cNvPr id="50" name="object 47">
                <a:extLst>
                  <a:ext uri="{FF2B5EF4-FFF2-40B4-BE49-F238E27FC236}">
                    <a16:creationId xmlns:a16="http://schemas.microsoft.com/office/drawing/2014/main" id="{49D20D3A-4F49-44E5-8ED6-6CD525762613}"/>
                  </a:ext>
                </a:extLst>
              </p:cNvPr>
              <p:cNvPicPr/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4836413" y="871473"/>
                <a:ext cx="195707" cy="195706"/>
              </a:xfrm>
              <a:prstGeom prst="rect">
                <a:avLst/>
              </a:prstGeom>
            </p:spPr>
          </p:pic>
          <p:pic>
            <p:nvPicPr>
              <p:cNvPr id="51" name="object 48">
                <a:extLst>
                  <a:ext uri="{FF2B5EF4-FFF2-40B4-BE49-F238E27FC236}">
                    <a16:creationId xmlns:a16="http://schemas.microsoft.com/office/drawing/2014/main" id="{381CA2B9-27A9-44CC-B790-30FD626420A8}"/>
                  </a:ext>
                </a:extLst>
              </p:cNvPr>
              <p:cNvPicPr/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4324858" y="897509"/>
                <a:ext cx="195833" cy="195706"/>
              </a:xfrm>
              <a:prstGeom prst="rect">
                <a:avLst/>
              </a:prstGeom>
            </p:spPr>
          </p:pic>
          <p:pic>
            <p:nvPicPr>
              <p:cNvPr id="52" name="object 49">
                <a:extLst>
                  <a:ext uri="{FF2B5EF4-FFF2-40B4-BE49-F238E27FC236}">
                    <a16:creationId xmlns:a16="http://schemas.microsoft.com/office/drawing/2014/main" id="{3808CFE3-984E-4C5F-892F-A1F00F721B73}"/>
                  </a:ext>
                </a:extLst>
              </p:cNvPr>
              <p:cNvPicPr/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4552569" y="1086993"/>
                <a:ext cx="195833" cy="195707"/>
              </a:xfrm>
              <a:prstGeom prst="rect">
                <a:avLst/>
              </a:prstGeom>
            </p:spPr>
          </p:pic>
          <p:sp>
            <p:nvSpPr>
              <p:cNvPr id="53" name="object 50">
                <a:extLst>
                  <a:ext uri="{FF2B5EF4-FFF2-40B4-BE49-F238E27FC236}">
                    <a16:creationId xmlns:a16="http://schemas.microsoft.com/office/drawing/2014/main" id="{F06E7722-7B74-47DD-833E-D634EC182AEE}"/>
                  </a:ext>
                </a:extLst>
              </p:cNvPr>
              <p:cNvSpPr/>
              <p:nvPr/>
            </p:nvSpPr>
            <p:spPr>
              <a:xfrm>
                <a:off x="4289805" y="1216025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446" y="0"/>
                    </a:moveTo>
                    <a:lnTo>
                      <a:pt x="1524" y="10667"/>
                    </a:lnTo>
                    <a:lnTo>
                      <a:pt x="74422" y="85089"/>
                    </a:lnTo>
                    <a:lnTo>
                      <a:pt x="0" y="157987"/>
                    </a:lnTo>
                    <a:lnTo>
                      <a:pt x="10668" y="168910"/>
                    </a:lnTo>
                    <a:lnTo>
                      <a:pt x="85090" y="96012"/>
                    </a:lnTo>
                    <a:lnTo>
                      <a:pt x="157988" y="170307"/>
                    </a:lnTo>
                    <a:lnTo>
                      <a:pt x="168910" y="159638"/>
                    </a:lnTo>
                    <a:lnTo>
                      <a:pt x="96012" y="85216"/>
                    </a:lnTo>
                    <a:lnTo>
                      <a:pt x="170307" y="12319"/>
                    </a:lnTo>
                    <a:lnTo>
                      <a:pt x="159639" y="1397"/>
                    </a:lnTo>
                    <a:lnTo>
                      <a:pt x="85344" y="74295"/>
                    </a:lnTo>
                    <a:lnTo>
                      <a:pt x="1244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1">
                <a:extLst>
                  <a:ext uri="{FF2B5EF4-FFF2-40B4-BE49-F238E27FC236}">
                    <a16:creationId xmlns:a16="http://schemas.microsoft.com/office/drawing/2014/main" id="{6E9C1E8D-58DE-4DDE-A5A8-B7CE4BB11CD9}"/>
                  </a:ext>
                </a:extLst>
              </p:cNvPr>
              <p:cNvSpPr/>
              <p:nvPr/>
            </p:nvSpPr>
            <p:spPr>
              <a:xfrm>
                <a:off x="4289805" y="1216025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446" y="0"/>
                    </a:moveTo>
                    <a:lnTo>
                      <a:pt x="85344" y="74295"/>
                    </a:lnTo>
                    <a:lnTo>
                      <a:pt x="159639" y="1397"/>
                    </a:lnTo>
                    <a:lnTo>
                      <a:pt x="170307" y="12319"/>
                    </a:lnTo>
                    <a:lnTo>
                      <a:pt x="96012" y="85216"/>
                    </a:lnTo>
                    <a:lnTo>
                      <a:pt x="168910" y="159638"/>
                    </a:lnTo>
                    <a:lnTo>
                      <a:pt x="157988" y="170307"/>
                    </a:lnTo>
                    <a:lnTo>
                      <a:pt x="85090" y="96012"/>
                    </a:lnTo>
                    <a:lnTo>
                      <a:pt x="10668" y="168910"/>
                    </a:lnTo>
                    <a:lnTo>
                      <a:pt x="0" y="157987"/>
                    </a:lnTo>
                    <a:lnTo>
                      <a:pt x="74422" y="85089"/>
                    </a:lnTo>
                    <a:lnTo>
                      <a:pt x="1524" y="10667"/>
                    </a:lnTo>
                    <a:lnTo>
                      <a:pt x="12446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2">
                <a:extLst>
                  <a:ext uri="{FF2B5EF4-FFF2-40B4-BE49-F238E27FC236}">
                    <a16:creationId xmlns:a16="http://schemas.microsoft.com/office/drawing/2014/main" id="{CDAD249F-5C75-48F5-8130-E59054BB0AD0}"/>
                  </a:ext>
                </a:extLst>
              </p:cNvPr>
              <p:cNvSpPr/>
              <p:nvPr/>
            </p:nvSpPr>
            <p:spPr>
              <a:xfrm>
                <a:off x="4480560" y="1380744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445" y="0"/>
                    </a:moveTo>
                    <a:lnTo>
                      <a:pt x="1524" y="10667"/>
                    </a:lnTo>
                    <a:lnTo>
                      <a:pt x="74294" y="85089"/>
                    </a:lnTo>
                    <a:lnTo>
                      <a:pt x="0" y="157987"/>
                    </a:lnTo>
                    <a:lnTo>
                      <a:pt x="10667" y="168909"/>
                    </a:lnTo>
                    <a:lnTo>
                      <a:pt x="85089" y="96011"/>
                    </a:lnTo>
                    <a:lnTo>
                      <a:pt x="157987" y="170306"/>
                    </a:lnTo>
                    <a:lnTo>
                      <a:pt x="168910" y="159638"/>
                    </a:lnTo>
                    <a:lnTo>
                      <a:pt x="96012" y="85343"/>
                    </a:lnTo>
                    <a:lnTo>
                      <a:pt x="170306" y="12445"/>
                    </a:lnTo>
                    <a:lnTo>
                      <a:pt x="159638" y="1523"/>
                    </a:lnTo>
                    <a:lnTo>
                      <a:pt x="85216" y="74421"/>
                    </a:lnTo>
                    <a:lnTo>
                      <a:pt x="1244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3">
                <a:extLst>
                  <a:ext uri="{FF2B5EF4-FFF2-40B4-BE49-F238E27FC236}">
                    <a16:creationId xmlns:a16="http://schemas.microsoft.com/office/drawing/2014/main" id="{F18D8A99-9924-4FC6-AECF-A34E45682BF8}"/>
                  </a:ext>
                </a:extLst>
              </p:cNvPr>
              <p:cNvSpPr/>
              <p:nvPr/>
            </p:nvSpPr>
            <p:spPr>
              <a:xfrm>
                <a:off x="4480560" y="1380744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445" y="0"/>
                    </a:moveTo>
                    <a:lnTo>
                      <a:pt x="85216" y="74421"/>
                    </a:lnTo>
                    <a:lnTo>
                      <a:pt x="159638" y="1523"/>
                    </a:lnTo>
                    <a:lnTo>
                      <a:pt x="170306" y="12445"/>
                    </a:lnTo>
                    <a:lnTo>
                      <a:pt x="96012" y="85343"/>
                    </a:lnTo>
                    <a:lnTo>
                      <a:pt x="168910" y="159638"/>
                    </a:lnTo>
                    <a:lnTo>
                      <a:pt x="157987" y="170306"/>
                    </a:lnTo>
                    <a:lnTo>
                      <a:pt x="85089" y="96011"/>
                    </a:lnTo>
                    <a:lnTo>
                      <a:pt x="10667" y="168909"/>
                    </a:lnTo>
                    <a:lnTo>
                      <a:pt x="0" y="157987"/>
                    </a:lnTo>
                    <a:lnTo>
                      <a:pt x="74294" y="85089"/>
                    </a:lnTo>
                    <a:lnTo>
                      <a:pt x="1524" y="10667"/>
                    </a:lnTo>
                    <a:lnTo>
                      <a:pt x="12445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7" name="object 54">
                <a:extLst>
                  <a:ext uri="{FF2B5EF4-FFF2-40B4-BE49-F238E27FC236}">
                    <a16:creationId xmlns:a16="http://schemas.microsoft.com/office/drawing/2014/main" id="{B1524B83-CF08-4277-A17A-24F06BFA49E6}"/>
                  </a:ext>
                </a:extLst>
              </p:cNvPr>
              <p:cNvPicPr/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4011294" y="1368044"/>
                <a:ext cx="195706" cy="195706"/>
              </a:xfrm>
              <a:prstGeom prst="rect">
                <a:avLst/>
              </a:prstGeom>
            </p:spPr>
          </p:pic>
          <p:pic>
            <p:nvPicPr>
              <p:cNvPr id="58" name="object 55">
                <a:extLst>
                  <a:ext uri="{FF2B5EF4-FFF2-40B4-BE49-F238E27FC236}">
                    <a16:creationId xmlns:a16="http://schemas.microsoft.com/office/drawing/2014/main" id="{C53B9AF9-AC46-449D-AAA6-8343E6DD9EAB}"/>
                  </a:ext>
                </a:extLst>
              </p:cNvPr>
              <p:cNvPicPr/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5203444" y="1063116"/>
                <a:ext cx="195706" cy="195834"/>
              </a:xfrm>
              <a:prstGeom prst="rect">
                <a:avLst/>
              </a:prstGeom>
            </p:spPr>
          </p:pic>
          <p:sp>
            <p:nvSpPr>
              <p:cNvPr id="59" name="object 56">
                <a:extLst>
                  <a:ext uri="{FF2B5EF4-FFF2-40B4-BE49-F238E27FC236}">
                    <a16:creationId xmlns:a16="http://schemas.microsoft.com/office/drawing/2014/main" id="{6B861C83-CA0F-41AF-A68A-0D1B9304BA1D}"/>
                  </a:ext>
                </a:extLst>
              </p:cNvPr>
              <p:cNvSpPr/>
              <p:nvPr/>
            </p:nvSpPr>
            <p:spPr>
              <a:xfrm>
                <a:off x="4849113" y="1177925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319" y="0"/>
                    </a:moveTo>
                    <a:lnTo>
                      <a:pt x="1397" y="10667"/>
                    </a:lnTo>
                    <a:lnTo>
                      <a:pt x="74295" y="84962"/>
                    </a:lnTo>
                    <a:lnTo>
                      <a:pt x="0" y="157861"/>
                    </a:lnTo>
                    <a:lnTo>
                      <a:pt x="10668" y="168783"/>
                    </a:lnTo>
                    <a:lnTo>
                      <a:pt x="85089" y="95885"/>
                    </a:lnTo>
                    <a:lnTo>
                      <a:pt x="157987" y="170307"/>
                    </a:lnTo>
                    <a:lnTo>
                      <a:pt x="168910" y="159638"/>
                    </a:lnTo>
                    <a:lnTo>
                      <a:pt x="96012" y="85216"/>
                    </a:lnTo>
                    <a:lnTo>
                      <a:pt x="170307" y="12319"/>
                    </a:lnTo>
                    <a:lnTo>
                      <a:pt x="159638" y="1397"/>
                    </a:lnTo>
                    <a:lnTo>
                      <a:pt x="85216" y="74295"/>
                    </a:lnTo>
                    <a:lnTo>
                      <a:pt x="123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57">
                <a:extLst>
                  <a:ext uri="{FF2B5EF4-FFF2-40B4-BE49-F238E27FC236}">
                    <a16:creationId xmlns:a16="http://schemas.microsoft.com/office/drawing/2014/main" id="{745A445C-AF03-4D5D-9AA7-62C2FE6BD631}"/>
                  </a:ext>
                </a:extLst>
              </p:cNvPr>
              <p:cNvSpPr/>
              <p:nvPr/>
            </p:nvSpPr>
            <p:spPr>
              <a:xfrm>
                <a:off x="4849113" y="1177925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319" y="0"/>
                    </a:moveTo>
                    <a:lnTo>
                      <a:pt x="85216" y="74295"/>
                    </a:lnTo>
                    <a:lnTo>
                      <a:pt x="159638" y="1397"/>
                    </a:lnTo>
                    <a:lnTo>
                      <a:pt x="170307" y="12319"/>
                    </a:lnTo>
                    <a:lnTo>
                      <a:pt x="96012" y="85216"/>
                    </a:lnTo>
                    <a:lnTo>
                      <a:pt x="168910" y="159638"/>
                    </a:lnTo>
                    <a:lnTo>
                      <a:pt x="157987" y="170307"/>
                    </a:lnTo>
                    <a:lnTo>
                      <a:pt x="85089" y="95885"/>
                    </a:lnTo>
                    <a:lnTo>
                      <a:pt x="10668" y="168783"/>
                    </a:lnTo>
                    <a:lnTo>
                      <a:pt x="0" y="157861"/>
                    </a:lnTo>
                    <a:lnTo>
                      <a:pt x="74295" y="84962"/>
                    </a:lnTo>
                    <a:lnTo>
                      <a:pt x="1397" y="10667"/>
                    </a:lnTo>
                    <a:lnTo>
                      <a:pt x="12319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58">
                <a:extLst>
                  <a:ext uri="{FF2B5EF4-FFF2-40B4-BE49-F238E27FC236}">
                    <a16:creationId xmlns:a16="http://schemas.microsoft.com/office/drawing/2014/main" id="{C429BEF6-1288-4DE6-855D-925177690072}"/>
                  </a:ext>
                </a:extLst>
              </p:cNvPr>
              <p:cNvSpPr/>
              <p:nvPr/>
            </p:nvSpPr>
            <p:spPr>
              <a:xfrm>
                <a:off x="5014341" y="1380744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319" y="0"/>
                    </a:moveTo>
                    <a:lnTo>
                      <a:pt x="1397" y="10667"/>
                    </a:lnTo>
                    <a:lnTo>
                      <a:pt x="74295" y="85089"/>
                    </a:lnTo>
                    <a:lnTo>
                      <a:pt x="0" y="157987"/>
                    </a:lnTo>
                    <a:lnTo>
                      <a:pt x="10668" y="168909"/>
                    </a:lnTo>
                    <a:lnTo>
                      <a:pt x="85089" y="96011"/>
                    </a:lnTo>
                    <a:lnTo>
                      <a:pt x="157987" y="170306"/>
                    </a:lnTo>
                    <a:lnTo>
                      <a:pt x="168910" y="159638"/>
                    </a:lnTo>
                    <a:lnTo>
                      <a:pt x="96012" y="85343"/>
                    </a:lnTo>
                    <a:lnTo>
                      <a:pt x="170307" y="12445"/>
                    </a:lnTo>
                    <a:lnTo>
                      <a:pt x="159638" y="1523"/>
                    </a:lnTo>
                    <a:lnTo>
                      <a:pt x="85217" y="74421"/>
                    </a:lnTo>
                    <a:lnTo>
                      <a:pt x="123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59">
                <a:extLst>
                  <a:ext uri="{FF2B5EF4-FFF2-40B4-BE49-F238E27FC236}">
                    <a16:creationId xmlns:a16="http://schemas.microsoft.com/office/drawing/2014/main" id="{885D36B4-8C5B-4EDA-B2E9-87DDCEE697DD}"/>
                  </a:ext>
                </a:extLst>
              </p:cNvPr>
              <p:cNvSpPr/>
              <p:nvPr/>
            </p:nvSpPr>
            <p:spPr>
              <a:xfrm>
                <a:off x="5014341" y="1380744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319" y="0"/>
                    </a:moveTo>
                    <a:lnTo>
                      <a:pt x="85217" y="74421"/>
                    </a:lnTo>
                    <a:lnTo>
                      <a:pt x="159638" y="1523"/>
                    </a:lnTo>
                    <a:lnTo>
                      <a:pt x="170307" y="12445"/>
                    </a:lnTo>
                    <a:lnTo>
                      <a:pt x="96012" y="85343"/>
                    </a:lnTo>
                    <a:lnTo>
                      <a:pt x="168910" y="159638"/>
                    </a:lnTo>
                    <a:lnTo>
                      <a:pt x="157987" y="170306"/>
                    </a:lnTo>
                    <a:lnTo>
                      <a:pt x="85089" y="96011"/>
                    </a:lnTo>
                    <a:lnTo>
                      <a:pt x="10668" y="168909"/>
                    </a:lnTo>
                    <a:lnTo>
                      <a:pt x="0" y="157987"/>
                    </a:lnTo>
                    <a:lnTo>
                      <a:pt x="74295" y="85089"/>
                    </a:lnTo>
                    <a:lnTo>
                      <a:pt x="1397" y="10667"/>
                    </a:lnTo>
                    <a:lnTo>
                      <a:pt x="12319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0">
                <a:extLst>
                  <a:ext uri="{FF2B5EF4-FFF2-40B4-BE49-F238E27FC236}">
                    <a16:creationId xmlns:a16="http://schemas.microsoft.com/office/drawing/2014/main" id="{AE61FC88-94A5-42D0-AF45-BFFFAD2AD671}"/>
                  </a:ext>
                </a:extLst>
              </p:cNvPr>
              <p:cNvSpPr/>
              <p:nvPr/>
            </p:nvSpPr>
            <p:spPr>
              <a:xfrm>
                <a:off x="4758816" y="1443736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446" y="0"/>
                    </a:moveTo>
                    <a:lnTo>
                      <a:pt x="1524" y="10667"/>
                    </a:lnTo>
                    <a:lnTo>
                      <a:pt x="74422" y="85089"/>
                    </a:lnTo>
                    <a:lnTo>
                      <a:pt x="0" y="157987"/>
                    </a:lnTo>
                    <a:lnTo>
                      <a:pt x="10795" y="168910"/>
                    </a:lnTo>
                    <a:lnTo>
                      <a:pt x="85090" y="96012"/>
                    </a:lnTo>
                    <a:lnTo>
                      <a:pt x="157987" y="170306"/>
                    </a:lnTo>
                    <a:lnTo>
                      <a:pt x="168910" y="159638"/>
                    </a:lnTo>
                    <a:lnTo>
                      <a:pt x="96012" y="85343"/>
                    </a:lnTo>
                    <a:lnTo>
                      <a:pt x="170434" y="12446"/>
                    </a:lnTo>
                    <a:lnTo>
                      <a:pt x="159638" y="1524"/>
                    </a:lnTo>
                    <a:lnTo>
                      <a:pt x="85344" y="74422"/>
                    </a:lnTo>
                    <a:lnTo>
                      <a:pt x="1244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1">
                <a:extLst>
                  <a:ext uri="{FF2B5EF4-FFF2-40B4-BE49-F238E27FC236}">
                    <a16:creationId xmlns:a16="http://schemas.microsoft.com/office/drawing/2014/main" id="{32C4A745-2AA6-4F76-BBB5-C17FF341277C}"/>
                  </a:ext>
                </a:extLst>
              </p:cNvPr>
              <p:cNvSpPr/>
              <p:nvPr/>
            </p:nvSpPr>
            <p:spPr>
              <a:xfrm>
                <a:off x="4758816" y="1443736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446" y="0"/>
                    </a:moveTo>
                    <a:lnTo>
                      <a:pt x="85344" y="74422"/>
                    </a:lnTo>
                    <a:lnTo>
                      <a:pt x="159638" y="1524"/>
                    </a:lnTo>
                    <a:lnTo>
                      <a:pt x="170434" y="12446"/>
                    </a:lnTo>
                    <a:lnTo>
                      <a:pt x="96012" y="85343"/>
                    </a:lnTo>
                    <a:lnTo>
                      <a:pt x="168910" y="159638"/>
                    </a:lnTo>
                    <a:lnTo>
                      <a:pt x="157987" y="170306"/>
                    </a:lnTo>
                    <a:lnTo>
                      <a:pt x="85090" y="96012"/>
                    </a:lnTo>
                    <a:lnTo>
                      <a:pt x="10795" y="168910"/>
                    </a:lnTo>
                    <a:lnTo>
                      <a:pt x="0" y="157987"/>
                    </a:lnTo>
                    <a:lnTo>
                      <a:pt x="74422" y="85089"/>
                    </a:lnTo>
                    <a:lnTo>
                      <a:pt x="1524" y="10667"/>
                    </a:lnTo>
                    <a:lnTo>
                      <a:pt x="12446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5" name="object 62">
                <a:extLst>
                  <a:ext uri="{FF2B5EF4-FFF2-40B4-BE49-F238E27FC236}">
                    <a16:creationId xmlns:a16="http://schemas.microsoft.com/office/drawing/2014/main" id="{2F5DB1BB-9252-417B-9392-BF15FF7B7D88}"/>
                  </a:ext>
                </a:extLst>
              </p:cNvPr>
              <p:cNvPicPr/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>
                <a:off x="5026532" y="1888616"/>
                <a:ext cx="195706" cy="195833"/>
              </a:xfrm>
              <a:prstGeom prst="rect">
                <a:avLst/>
              </a:prstGeom>
            </p:spPr>
          </p:pic>
          <p:pic>
            <p:nvPicPr>
              <p:cNvPr id="66" name="object 63">
                <a:extLst>
                  <a:ext uri="{FF2B5EF4-FFF2-40B4-BE49-F238E27FC236}">
                    <a16:creationId xmlns:a16="http://schemas.microsoft.com/office/drawing/2014/main" id="{2BF8E84A-8D85-45DD-87EC-5F20132A4A7E}"/>
                  </a:ext>
                </a:extLst>
              </p:cNvPr>
              <p:cNvPicPr/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4760086" y="1876171"/>
                <a:ext cx="195834" cy="195833"/>
              </a:xfrm>
              <a:prstGeom prst="rect">
                <a:avLst/>
              </a:prstGeom>
            </p:spPr>
          </p:pic>
          <p:pic>
            <p:nvPicPr>
              <p:cNvPr id="67" name="object 64">
                <a:extLst>
                  <a:ext uri="{FF2B5EF4-FFF2-40B4-BE49-F238E27FC236}">
                    <a16:creationId xmlns:a16="http://schemas.microsoft.com/office/drawing/2014/main" id="{35094B5D-A493-4952-AF05-104BBFEE0906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4983162" y="1658937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68" name="object 65">
                <a:extLst>
                  <a:ext uri="{FF2B5EF4-FFF2-40B4-BE49-F238E27FC236}">
                    <a16:creationId xmlns:a16="http://schemas.microsoft.com/office/drawing/2014/main" id="{DAD84865-344C-4EE3-BD25-46851CE3DACD}"/>
                  </a:ext>
                </a:extLst>
              </p:cNvPr>
              <p:cNvPicPr/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5440362" y="2020887"/>
                <a:ext cx="206375" cy="196850"/>
              </a:xfrm>
              <a:prstGeom prst="rect">
                <a:avLst/>
              </a:prstGeom>
            </p:spPr>
          </p:pic>
          <p:pic>
            <p:nvPicPr>
              <p:cNvPr id="69" name="object 66">
                <a:extLst>
                  <a:ext uri="{FF2B5EF4-FFF2-40B4-BE49-F238E27FC236}">
                    <a16:creationId xmlns:a16="http://schemas.microsoft.com/office/drawing/2014/main" id="{74E582F6-57CC-485C-BC6C-83CE7B5D52EF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5192712" y="2125662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70" name="object 67">
                <a:extLst>
                  <a:ext uri="{FF2B5EF4-FFF2-40B4-BE49-F238E27FC236}">
                    <a16:creationId xmlns:a16="http://schemas.microsoft.com/office/drawing/2014/main" id="{A277AD94-9FF6-4448-8B35-86764DB26D3D}"/>
                  </a:ext>
                </a:extLst>
              </p:cNvPr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5281041" y="1583690"/>
                <a:ext cx="195707" cy="195707"/>
              </a:xfrm>
              <a:prstGeom prst="rect">
                <a:avLst/>
              </a:prstGeom>
            </p:spPr>
          </p:pic>
          <p:sp>
            <p:nvSpPr>
              <p:cNvPr id="71" name="object 68">
                <a:extLst>
                  <a:ext uri="{FF2B5EF4-FFF2-40B4-BE49-F238E27FC236}">
                    <a16:creationId xmlns:a16="http://schemas.microsoft.com/office/drawing/2014/main" id="{526D205D-7CC9-4941-B0A5-700A3A8D413C}"/>
                  </a:ext>
                </a:extLst>
              </p:cNvPr>
              <p:cNvSpPr/>
              <p:nvPr/>
            </p:nvSpPr>
            <p:spPr>
              <a:xfrm>
                <a:off x="4164456" y="1698371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4">
                    <a:moveTo>
                      <a:pt x="12445" y="0"/>
                    </a:moveTo>
                    <a:lnTo>
                      <a:pt x="1523" y="10667"/>
                    </a:lnTo>
                    <a:lnTo>
                      <a:pt x="74421" y="85089"/>
                    </a:lnTo>
                    <a:lnTo>
                      <a:pt x="0" y="157987"/>
                    </a:lnTo>
                    <a:lnTo>
                      <a:pt x="10794" y="168909"/>
                    </a:lnTo>
                    <a:lnTo>
                      <a:pt x="85089" y="96012"/>
                    </a:lnTo>
                    <a:lnTo>
                      <a:pt x="157987" y="170306"/>
                    </a:lnTo>
                    <a:lnTo>
                      <a:pt x="168909" y="159638"/>
                    </a:lnTo>
                    <a:lnTo>
                      <a:pt x="96012" y="85216"/>
                    </a:lnTo>
                    <a:lnTo>
                      <a:pt x="170433" y="12318"/>
                    </a:lnTo>
                    <a:lnTo>
                      <a:pt x="159638" y="1396"/>
                    </a:lnTo>
                    <a:lnTo>
                      <a:pt x="85343" y="74294"/>
                    </a:lnTo>
                    <a:lnTo>
                      <a:pt x="1244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69">
                <a:extLst>
                  <a:ext uri="{FF2B5EF4-FFF2-40B4-BE49-F238E27FC236}">
                    <a16:creationId xmlns:a16="http://schemas.microsoft.com/office/drawing/2014/main" id="{DBA741C4-8E3D-443B-9B27-90E64B0B5285}"/>
                  </a:ext>
                </a:extLst>
              </p:cNvPr>
              <p:cNvSpPr/>
              <p:nvPr/>
            </p:nvSpPr>
            <p:spPr>
              <a:xfrm>
                <a:off x="4164456" y="1698371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4">
                    <a:moveTo>
                      <a:pt x="12445" y="0"/>
                    </a:moveTo>
                    <a:lnTo>
                      <a:pt x="85343" y="74294"/>
                    </a:lnTo>
                    <a:lnTo>
                      <a:pt x="159638" y="1396"/>
                    </a:lnTo>
                    <a:lnTo>
                      <a:pt x="170433" y="12318"/>
                    </a:lnTo>
                    <a:lnTo>
                      <a:pt x="96012" y="85216"/>
                    </a:lnTo>
                    <a:lnTo>
                      <a:pt x="168909" y="159638"/>
                    </a:lnTo>
                    <a:lnTo>
                      <a:pt x="157987" y="170306"/>
                    </a:lnTo>
                    <a:lnTo>
                      <a:pt x="85089" y="96012"/>
                    </a:lnTo>
                    <a:lnTo>
                      <a:pt x="10794" y="168909"/>
                    </a:lnTo>
                    <a:lnTo>
                      <a:pt x="0" y="157987"/>
                    </a:lnTo>
                    <a:lnTo>
                      <a:pt x="74421" y="85089"/>
                    </a:lnTo>
                    <a:lnTo>
                      <a:pt x="1523" y="10667"/>
                    </a:lnTo>
                    <a:lnTo>
                      <a:pt x="12445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70">
                <a:extLst>
                  <a:ext uri="{FF2B5EF4-FFF2-40B4-BE49-F238E27FC236}">
                    <a16:creationId xmlns:a16="http://schemas.microsoft.com/office/drawing/2014/main" id="{80C03C34-1193-4D07-852A-CF8629243785}"/>
                  </a:ext>
                </a:extLst>
              </p:cNvPr>
              <p:cNvSpPr/>
              <p:nvPr/>
            </p:nvSpPr>
            <p:spPr>
              <a:xfrm>
                <a:off x="4352544" y="1888236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4">
                    <a:moveTo>
                      <a:pt x="12445" y="0"/>
                    </a:moveTo>
                    <a:lnTo>
                      <a:pt x="1523" y="10794"/>
                    </a:lnTo>
                    <a:lnTo>
                      <a:pt x="74421" y="85089"/>
                    </a:lnTo>
                    <a:lnTo>
                      <a:pt x="0" y="157987"/>
                    </a:lnTo>
                    <a:lnTo>
                      <a:pt x="10794" y="168909"/>
                    </a:lnTo>
                    <a:lnTo>
                      <a:pt x="85089" y="96012"/>
                    </a:lnTo>
                    <a:lnTo>
                      <a:pt x="157987" y="170433"/>
                    </a:lnTo>
                    <a:lnTo>
                      <a:pt x="168909" y="159638"/>
                    </a:lnTo>
                    <a:lnTo>
                      <a:pt x="96011" y="85343"/>
                    </a:lnTo>
                    <a:lnTo>
                      <a:pt x="170433" y="12445"/>
                    </a:lnTo>
                    <a:lnTo>
                      <a:pt x="159638" y="1524"/>
                    </a:lnTo>
                    <a:lnTo>
                      <a:pt x="85343" y="74421"/>
                    </a:lnTo>
                    <a:lnTo>
                      <a:pt x="1244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71">
                <a:extLst>
                  <a:ext uri="{FF2B5EF4-FFF2-40B4-BE49-F238E27FC236}">
                    <a16:creationId xmlns:a16="http://schemas.microsoft.com/office/drawing/2014/main" id="{F6832673-5740-48EA-A2B0-044D14A69C3D}"/>
                  </a:ext>
                </a:extLst>
              </p:cNvPr>
              <p:cNvSpPr/>
              <p:nvPr/>
            </p:nvSpPr>
            <p:spPr>
              <a:xfrm>
                <a:off x="4352544" y="1888236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4">
                    <a:moveTo>
                      <a:pt x="12445" y="0"/>
                    </a:moveTo>
                    <a:lnTo>
                      <a:pt x="85343" y="74421"/>
                    </a:lnTo>
                    <a:lnTo>
                      <a:pt x="159638" y="1524"/>
                    </a:lnTo>
                    <a:lnTo>
                      <a:pt x="170433" y="12445"/>
                    </a:lnTo>
                    <a:lnTo>
                      <a:pt x="96011" y="85343"/>
                    </a:lnTo>
                    <a:lnTo>
                      <a:pt x="168909" y="159638"/>
                    </a:lnTo>
                    <a:lnTo>
                      <a:pt x="157987" y="170433"/>
                    </a:lnTo>
                    <a:lnTo>
                      <a:pt x="85089" y="96012"/>
                    </a:lnTo>
                    <a:lnTo>
                      <a:pt x="10794" y="168909"/>
                    </a:lnTo>
                    <a:lnTo>
                      <a:pt x="0" y="157987"/>
                    </a:lnTo>
                    <a:lnTo>
                      <a:pt x="74421" y="85089"/>
                    </a:lnTo>
                    <a:lnTo>
                      <a:pt x="1523" y="10794"/>
                    </a:lnTo>
                    <a:lnTo>
                      <a:pt x="12445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72">
                <a:extLst>
                  <a:ext uri="{FF2B5EF4-FFF2-40B4-BE49-F238E27FC236}">
                    <a16:creationId xmlns:a16="http://schemas.microsoft.com/office/drawing/2014/main" id="{D5B8CE70-477B-4DB5-9C17-78E3AD779FD9}"/>
                  </a:ext>
                </a:extLst>
              </p:cNvPr>
              <p:cNvSpPr/>
              <p:nvPr/>
            </p:nvSpPr>
            <p:spPr>
              <a:xfrm>
                <a:off x="4448175" y="1685925"/>
                <a:ext cx="171450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171450">
                    <a:moveTo>
                      <a:pt x="0" y="85725"/>
                    </a:moveTo>
                    <a:lnTo>
                      <a:pt x="6732" y="52345"/>
                    </a:lnTo>
                    <a:lnTo>
                      <a:pt x="25098" y="25098"/>
                    </a:lnTo>
                    <a:lnTo>
                      <a:pt x="52345" y="6732"/>
                    </a:lnTo>
                    <a:lnTo>
                      <a:pt x="85725" y="0"/>
                    </a:lnTo>
                    <a:lnTo>
                      <a:pt x="119104" y="6732"/>
                    </a:lnTo>
                    <a:lnTo>
                      <a:pt x="146351" y="25098"/>
                    </a:lnTo>
                    <a:lnTo>
                      <a:pt x="164717" y="52345"/>
                    </a:lnTo>
                    <a:lnTo>
                      <a:pt x="171450" y="85725"/>
                    </a:lnTo>
                    <a:lnTo>
                      <a:pt x="164717" y="119104"/>
                    </a:lnTo>
                    <a:lnTo>
                      <a:pt x="146351" y="146351"/>
                    </a:lnTo>
                    <a:lnTo>
                      <a:pt x="119104" y="164717"/>
                    </a:lnTo>
                    <a:lnTo>
                      <a:pt x="85725" y="171450"/>
                    </a:lnTo>
                    <a:lnTo>
                      <a:pt x="52345" y="164717"/>
                    </a:lnTo>
                    <a:lnTo>
                      <a:pt x="25098" y="146351"/>
                    </a:lnTo>
                    <a:lnTo>
                      <a:pt x="6732" y="119104"/>
                    </a:lnTo>
                    <a:lnTo>
                      <a:pt x="0" y="85725"/>
                    </a:lnTo>
                    <a:close/>
                  </a:path>
                </a:pathLst>
              </a:custGeom>
              <a:ln w="34925">
                <a:solidFill>
                  <a:srgbClr val="4285F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6" name="object 73">
                <a:extLst>
                  <a:ext uri="{FF2B5EF4-FFF2-40B4-BE49-F238E27FC236}">
                    <a16:creationId xmlns:a16="http://schemas.microsoft.com/office/drawing/2014/main" id="{D692D7DC-6600-4885-BDB7-230820F01E78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4059237" y="2106612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77" name="object 74">
                <a:extLst>
                  <a:ext uri="{FF2B5EF4-FFF2-40B4-BE49-F238E27FC236}">
                    <a16:creationId xmlns:a16="http://schemas.microsoft.com/office/drawing/2014/main" id="{B6997713-A552-4868-A72E-C59B195D15F7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4525962" y="2220912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78" name="object 75">
                <a:extLst>
                  <a:ext uri="{FF2B5EF4-FFF2-40B4-BE49-F238E27FC236}">
                    <a16:creationId xmlns:a16="http://schemas.microsoft.com/office/drawing/2014/main" id="{3E2C476A-1726-47D1-AEC5-A297B70C222F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3878262" y="820737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79" name="object 76">
                <a:extLst>
                  <a:ext uri="{FF2B5EF4-FFF2-40B4-BE49-F238E27FC236}">
                    <a16:creationId xmlns:a16="http://schemas.microsoft.com/office/drawing/2014/main" id="{84A2664F-9490-4822-B9DB-EF2D33444A05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3830637" y="1116012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80" name="object 77">
                <a:extLst>
                  <a:ext uri="{FF2B5EF4-FFF2-40B4-BE49-F238E27FC236}">
                    <a16:creationId xmlns:a16="http://schemas.microsoft.com/office/drawing/2014/main" id="{DE7AE184-9E19-4E99-AF0A-252C1C431F12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3525837" y="1020762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81" name="object 78">
                <a:extLst>
                  <a:ext uri="{FF2B5EF4-FFF2-40B4-BE49-F238E27FC236}">
                    <a16:creationId xmlns:a16="http://schemas.microsoft.com/office/drawing/2014/main" id="{0A7BC3B0-F528-4A8E-A649-1D3E3CA18EE0}"/>
                  </a:ext>
                </a:extLst>
              </p:cNvPr>
              <p:cNvPicPr/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3525837" y="1487487"/>
                <a:ext cx="206375" cy="196850"/>
              </a:xfrm>
              <a:prstGeom prst="rect">
                <a:avLst/>
              </a:prstGeom>
            </p:spPr>
          </p:pic>
          <p:sp>
            <p:nvSpPr>
              <p:cNvPr id="82" name="object 79">
                <a:extLst>
                  <a:ext uri="{FF2B5EF4-FFF2-40B4-BE49-F238E27FC236}">
                    <a16:creationId xmlns:a16="http://schemas.microsoft.com/office/drawing/2014/main" id="{FF061E1A-0EC5-4892-8C0C-3C24A1D0684B}"/>
                  </a:ext>
                </a:extLst>
              </p:cNvPr>
              <p:cNvSpPr/>
              <p:nvPr/>
            </p:nvSpPr>
            <p:spPr>
              <a:xfrm>
                <a:off x="3543300" y="1885950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80899"/>
                    </a:moveTo>
                    <a:lnTo>
                      <a:pt x="6732" y="49399"/>
                    </a:lnTo>
                    <a:lnTo>
                      <a:pt x="25098" y="23685"/>
                    </a:lnTo>
                    <a:lnTo>
                      <a:pt x="52345" y="6353"/>
                    </a:lnTo>
                    <a:lnTo>
                      <a:pt x="85725" y="0"/>
                    </a:lnTo>
                    <a:lnTo>
                      <a:pt x="119104" y="6353"/>
                    </a:lnTo>
                    <a:lnTo>
                      <a:pt x="146351" y="23685"/>
                    </a:lnTo>
                    <a:lnTo>
                      <a:pt x="164717" y="49399"/>
                    </a:lnTo>
                    <a:lnTo>
                      <a:pt x="171450" y="80899"/>
                    </a:lnTo>
                    <a:lnTo>
                      <a:pt x="164717" y="112472"/>
                    </a:lnTo>
                    <a:lnTo>
                      <a:pt x="146351" y="138223"/>
                    </a:lnTo>
                    <a:lnTo>
                      <a:pt x="119104" y="155569"/>
                    </a:lnTo>
                    <a:lnTo>
                      <a:pt x="85725" y="161925"/>
                    </a:lnTo>
                    <a:lnTo>
                      <a:pt x="52345" y="155569"/>
                    </a:lnTo>
                    <a:lnTo>
                      <a:pt x="25098" y="138223"/>
                    </a:lnTo>
                    <a:lnTo>
                      <a:pt x="6732" y="112472"/>
                    </a:lnTo>
                    <a:lnTo>
                      <a:pt x="0" y="80899"/>
                    </a:lnTo>
                    <a:close/>
                  </a:path>
                  <a:path w="381000" h="381000">
                    <a:moveTo>
                      <a:pt x="219075" y="295275"/>
                    </a:moveTo>
                    <a:lnTo>
                      <a:pt x="225430" y="261895"/>
                    </a:lnTo>
                    <a:lnTo>
                      <a:pt x="242776" y="234648"/>
                    </a:lnTo>
                    <a:lnTo>
                      <a:pt x="268527" y="216282"/>
                    </a:lnTo>
                    <a:lnTo>
                      <a:pt x="300100" y="209550"/>
                    </a:lnTo>
                    <a:lnTo>
                      <a:pt x="331600" y="216282"/>
                    </a:lnTo>
                    <a:lnTo>
                      <a:pt x="357314" y="234648"/>
                    </a:lnTo>
                    <a:lnTo>
                      <a:pt x="374646" y="261895"/>
                    </a:lnTo>
                    <a:lnTo>
                      <a:pt x="381000" y="295275"/>
                    </a:lnTo>
                    <a:lnTo>
                      <a:pt x="374646" y="328654"/>
                    </a:lnTo>
                    <a:lnTo>
                      <a:pt x="357314" y="355901"/>
                    </a:lnTo>
                    <a:lnTo>
                      <a:pt x="331600" y="374267"/>
                    </a:lnTo>
                    <a:lnTo>
                      <a:pt x="300100" y="381000"/>
                    </a:lnTo>
                    <a:lnTo>
                      <a:pt x="268527" y="374267"/>
                    </a:lnTo>
                    <a:lnTo>
                      <a:pt x="242776" y="355901"/>
                    </a:lnTo>
                    <a:lnTo>
                      <a:pt x="225430" y="328654"/>
                    </a:lnTo>
                    <a:lnTo>
                      <a:pt x="219075" y="295275"/>
                    </a:lnTo>
                    <a:close/>
                  </a:path>
                </a:pathLst>
              </a:custGeom>
              <a:ln w="34925">
                <a:solidFill>
                  <a:srgbClr val="4285F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80">
                <a:extLst>
                  <a:ext uri="{FF2B5EF4-FFF2-40B4-BE49-F238E27FC236}">
                    <a16:creationId xmlns:a16="http://schemas.microsoft.com/office/drawing/2014/main" id="{C4AA99B2-0786-40DD-9908-6E2D0CEA5C27}"/>
                  </a:ext>
                </a:extLst>
              </p:cNvPr>
              <p:cNvSpPr/>
              <p:nvPr/>
            </p:nvSpPr>
            <p:spPr>
              <a:xfrm>
                <a:off x="3362404" y="857250"/>
                <a:ext cx="228600" cy="2016125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16125">
                    <a:moveTo>
                      <a:pt x="114220" y="59436"/>
                    </a:moveTo>
                    <a:lnTo>
                      <a:pt x="95170" y="82295"/>
                    </a:lnTo>
                    <a:lnTo>
                      <a:pt x="95170" y="2015998"/>
                    </a:lnTo>
                    <a:lnTo>
                      <a:pt x="133270" y="2015998"/>
                    </a:lnTo>
                    <a:lnTo>
                      <a:pt x="133270" y="82295"/>
                    </a:lnTo>
                    <a:lnTo>
                      <a:pt x="114220" y="59436"/>
                    </a:lnTo>
                    <a:close/>
                  </a:path>
                  <a:path w="228600" h="2016125">
                    <a:moveTo>
                      <a:pt x="114220" y="0"/>
                    </a:moveTo>
                    <a:lnTo>
                      <a:pt x="4365" y="131825"/>
                    </a:lnTo>
                    <a:lnTo>
                      <a:pt x="760" y="138495"/>
                    </a:lnTo>
                    <a:lnTo>
                      <a:pt x="0" y="145748"/>
                    </a:lnTo>
                    <a:lnTo>
                      <a:pt x="2026" y="152739"/>
                    </a:lnTo>
                    <a:lnTo>
                      <a:pt x="6778" y="158623"/>
                    </a:lnTo>
                    <a:lnTo>
                      <a:pt x="13448" y="162228"/>
                    </a:lnTo>
                    <a:lnTo>
                      <a:pt x="20701" y="162988"/>
                    </a:lnTo>
                    <a:lnTo>
                      <a:pt x="27691" y="160962"/>
                    </a:lnTo>
                    <a:lnTo>
                      <a:pt x="33575" y="156210"/>
                    </a:lnTo>
                    <a:lnTo>
                      <a:pt x="95170" y="82295"/>
                    </a:lnTo>
                    <a:lnTo>
                      <a:pt x="95170" y="29717"/>
                    </a:lnTo>
                    <a:lnTo>
                      <a:pt x="138985" y="29717"/>
                    </a:lnTo>
                    <a:lnTo>
                      <a:pt x="114220" y="0"/>
                    </a:lnTo>
                    <a:close/>
                  </a:path>
                  <a:path w="228600" h="2016125">
                    <a:moveTo>
                      <a:pt x="138985" y="29717"/>
                    </a:moveTo>
                    <a:lnTo>
                      <a:pt x="133270" y="29717"/>
                    </a:lnTo>
                    <a:lnTo>
                      <a:pt x="133270" y="82295"/>
                    </a:lnTo>
                    <a:lnTo>
                      <a:pt x="194865" y="156210"/>
                    </a:lnTo>
                    <a:lnTo>
                      <a:pt x="200749" y="160962"/>
                    </a:lnTo>
                    <a:lnTo>
                      <a:pt x="207740" y="162988"/>
                    </a:lnTo>
                    <a:lnTo>
                      <a:pt x="214993" y="162228"/>
                    </a:lnTo>
                    <a:lnTo>
                      <a:pt x="221662" y="158623"/>
                    </a:lnTo>
                    <a:lnTo>
                      <a:pt x="226415" y="152739"/>
                    </a:lnTo>
                    <a:lnTo>
                      <a:pt x="228441" y="145748"/>
                    </a:lnTo>
                    <a:lnTo>
                      <a:pt x="227681" y="138495"/>
                    </a:lnTo>
                    <a:lnTo>
                      <a:pt x="224075" y="131825"/>
                    </a:lnTo>
                    <a:lnTo>
                      <a:pt x="138985" y="29717"/>
                    </a:lnTo>
                    <a:close/>
                  </a:path>
                  <a:path w="228600" h="2016125">
                    <a:moveTo>
                      <a:pt x="133270" y="29717"/>
                    </a:moveTo>
                    <a:lnTo>
                      <a:pt x="95170" y="29717"/>
                    </a:lnTo>
                    <a:lnTo>
                      <a:pt x="95170" y="82295"/>
                    </a:lnTo>
                    <a:lnTo>
                      <a:pt x="114220" y="59436"/>
                    </a:lnTo>
                    <a:lnTo>
                      <a:pt x="99615" y="41910"/>
                    </a:lnTo>
                    <a:lnTo>
                      <a:pt x="133270" y="41910"/>
                    </a:lnTo>
                    <a:lnTo>
                      <a:pt x="133270" y="29717"/>
                    </a:lnTo>
                    <a:close/>
                  </a:path>
                  <a:path w="228600" h="2016125">
                    <a:moveTo>
                      <a:pt x="133270" y="41910"/>
                    </a:moveTo>
                    <a:lnTo>
                      <a:pt x="128825" y="41910"/>
                    </a:lnTo>
                    <a:lnTo>
                      <a:pt x="114220" y="59436"/>
                    </a:lnTo>
                    <a:lnTo>
                      <a:pt x="133270" y="82295"/>
                    </a:lnTo>
                    <a:lnTo>
                      <a:pt x="133270" y="41910"/>
                    </a:lnTo>
                    <a:close/>
                  </a:path>
                  <a:path w="228600" h="2016125">
                    <a:moveTo>
                      <a:pt x="128825" y="41910"/>
                    </a:moveTo>
                    <a:lnTo>
                      <a:pt x="99615" y="41910"/>
                    </a:lnTo>
                    <a:lnTo>
                      <a:pt x="114220" y="59436"/>
                    </a:lnTo>
                    <a:lnTo>
                      <a:pt x="128825" y="4191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4" name="object 81">
                <a:extLst>
                  <a:ext uri="{FF2B5EF4-FFF2-40B4-BE49-F238E27FC236}">
                    <a16:creationId xmlns:a16="http://schemas.microsoft.com/office/drawing/2014/main" id="{9ECC71E1-F252-44BB-B3CA-45A81A068BCA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4173537" y="2430462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85" name="object 82">
                <a:extLst>
                  <a:ext uri="{FF2B5EF4-FFF2-40B4-BE49-F238E27FC236}">
                    <a16:creationId xmlns:a16="http://schemas.microsoft.com/office/drawing/2014/main" id="{D46FE4DD-37C1-495A-A217-6D1CAE810D16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3830637" y="2382837"/>
                <a:ext cx="206375" cy="206375"/>
              </a:xfrm>
              <a:prstGeom prst="rect">
                <a:avLst/>
              </a:prstGeom>
            </p:spPr>
          </p:pic>
          <p:pic>
            <p:nvPicPr>
              <p:cNvPr id="86" name="object 83">
                <a:extLst>
                  <a:ext uri="{FF2B5EF4-FFF2-40B4-BE49-F238E27FC236}">
                    <a16:creationId xmlns:a16="http://schemas.microsoft.com/office/drawing/2014/main" id="{BEAD184B-001C-4808-9434-B8883AFB7BB4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4849812" y="2449512"/>
                <a:ext cx="206375" cy="206375"/>
              </a:xfrm>
              <a:prstGeom prst="rect">
                <a:avLst/>
              </a:prstGeom>
            </p:spPr>
          </p:pic>
          <p:sp>
            <p:nvSpPr>
              <p:cNvPr id="87" name="object 84">
                <a:extLst>
                  <a:ext uri="{FF2B5EF4-FFF2-40B4-BE49-F238E27FC236}">
                    <a16:creationId xmlns:a16="http://schemas.microsoft.com/office/drawing/2014/main" id="{8B99D734-3BB7-487F-A63F-9D90A73C62B0}"/>
                  </a:ext>
                </a:extLst>
              </p:cNvPr>
              <p:cNvSpPr/>
              <p:nvPr/>
            </p:nvSpPr>
            <p:spPr>
              <a:xfrm>
                <a:off x="3362325" y="2619454"/>
                <a:ext cx="2232025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232025" h="228600">
                    <a:moveTo>
                      <a:pt x="2172335" y="114220"/>
                    </a:moveTo>
                    <a:lnTo>
                      <a:pt x="2075561" y="194865"/>
                    </a:lnTo>
                    <a:lnTo>
                      <a:pt x="2070808" y="200749"/>
                    </a:lnTo>
                    <a:lnTo>
                      <a:pt x="2068782" y="207740"/>
                    </a:lnTo>
                    <a:lnTo>
                      <a:pt x="2069542" y="214993"/>
                    </a:lnTo>
                    <a:lnTo>
                      <a:pt x="2073148" y="221662"/>
                    </a:lnTo>
                    <a:lnTo>
                      <a:pt x="2079031" y="226415"/>
                    </a:lnTo>
                    <a:lnTo>
                      <a:pt x="2086022" y="228441"/>
                    </a:lnTo>
                    <a:lnTo>
                      <a:pt x="2093275" y="227681"/>
                    </a:lnTo>
                    <a:lnTo>
                      <a:pt x="2099945" y="224075"/>
                    </a:lnTo>
                    <a:lnTo>
                      <a:pt x="2208911" y="133270"/>
                    </a:lnTo>
                    <a:lnTo>
                      <a:pt x="2202053" y="133270"/>
                    </a:lnTo>
                    <a:lnTo>
                      <a:pt x="2202053" y="128825"/>
                    </a:lnTo>
                    <a:lnTo>
                      <a:pt x="2189861" y="128825"/>
                    </a:lnTo>
                    <a:lnTo>
                      <a:pt x="2172335" y="114220"/>
                    </a:lnTo>
                    <a:close/>
                  </a:path>
                  <a:path w="2232025" h="228600">
                    <a:moveTo>
                      <a:pt x="2149475" y="95170"/>
                    </a:moveTo>
                    <a:lnTo>
                      <a:pt x="0" y="95170"/>
                    </a:lnTo>
                    <a:lnTo>
                      <a:pt x="0" y="133270"/>
                    </a:lnTo>
                    <a:lnTo>
                      <a:pt x="2149475" y="133270"/>
                    </a:lnTo>
                    <a:lnTo>
                      <a:pt x="2172335" y="114220"/>
                    </a:lnTo>
                    <a:lnTo>
                      <a:pt x="2149475" y="95170"/>
                    </a:lnTo>
                    <a:close/>
                  </a:path>
                  <a:path w="2232025" h="228600">
                    <a:moveTo>
                      <a:pt x="2208911" y="95170"/>
                    </a:moveTo>
                    <a:lnTo>
                      <a:pt x="2202053" y="95170"/>
                    </a:lnTo>
                    <a:lnTo>
                      <a:pt x="2202053" y="133270"/>
                    </a:lnTo>
                    <a:lnTo>
                      <a:pt x="2208911" y="133270"/>
                    </a:lnTo>
                    <a:lnTo>
                      <a:pt x="2231771" y="114220"/>
                    </a:lnTo>
                    <a:lnTo>
                      <a:pt x="2208911" y="95170"/>
                    </a:lnTo>
                    <a:close/>
                  </a:path>
                  <a:path w="2232025" h="228600">
                    <a:moveTo>
                      <a:pt x="2189861" y="99615"/>
                    </a:moveTo>
                    <a:lnTo>
                      <a:pt x="2172335" y="114220"/>
                    </a:lnTo>
                    <a:lnTo>
                      <a:pt x="2189861" y="128825"/>
                    </a:lnTo>
                    <a:lnTo>
                      <a:pt x="2189861" y="99615"/>
                    </a:lnTo>
                    <a:close/>
                  </a:path>
                  <a:path w="2232025" h="228600">
                    <a:moveTo>
                      <a:pt x="2202053" y="99615"/>
                    </a:moveTo>
                    <a:lnTo>
                      <a:pt x="2189861" y="99615"/>
                    </a:lnTo>
                    <a:lnTo>
                      <a:pt x="2189861" y="128825"/>
                    </a:lnTo>
                    <a:lnTo>
                      <a:pt x="2202053" y="128825"/>
                    </a:lnTo>
                    <a:lnTo>
                      <a:pt x="2202053" y="99615"/>
                    </a:lnTo>
                    <a:close/>
                  </a:path>
                  <a:path w="2232025" h="228600">
                    <a:moveTo>
                      <a:pt x="2086022" y="0"/>
                    </a:moveTo>
                    <a:lnTo>
                      <a:pt x="2079031" y="2026"/>
                    </a:lnTo>
                    <a:lnTo>
                      <a:pt x="2073148" y="6778"/>
                    </a:lnTo>
                    <a:lnTo>
                      <a:pt x="2069542" y="13448"/>
                    </a:lnTo>
                    <a:lnTo>
                      <a:pt x="2068782" y="20700"/>
                    </a:lnTo>
                    <a:lnTo>
                      <a:pt x="2070808" y="27691"/>
                    </a:lnTo>
                    <a:lnTo>
                      <a:pt x="2075561" y="33575"/>
                    </a:lnTo>
                    <a:lnTo>
                      <a:pt x="2172335" y="114220"/>
                    </a:lnTo>
                    <a:lnTo>
                      <a:pt x="2189861" y="99615"/>
                    </a:lnTo>
                    <a:lnTo>
                      <a:pt x="2202053" y="99615"/>
                    </a:lnTo>
                    <a:lnTo>
                      <a:pt x="2202053" y="95170"/>
                    </a:lnTo>
                    <a:lnTo>
                      <a:pt x="2208911" y="95170"/>
                    </a:lnTo>
                    <a:lnTo>
                      <a:pt x="2099945" y="4365"/>
                    </a:lnTo>
                    <a:lnTo>
                      <a:pt x="2093275" y="760"/>
                    </a:lnTo>
                    <a:lnTo>
                      <a:pt x="208602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8" name="object 85">
                <a:extLst>
                  <a:ext uri="{FF2B5EF4-FFF2-40B4-BE49-F238E27FC236}">
                    <a16:creationId xmlns:a16="http://schemas.microsoft.com/office/drawing/2014/main" id="{B860E3EF-7B02-4CEA-8D7B-DB856D42C40B}"/>
                  </a:ext>
                </a:extLst>
              </p:cNvPr>
              <p:cNvPicPr/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3830637" y="1677987"/>
                <a:ext cx="206375" cy="196850"/>
              </a:xfrm>
              <a:prstGeom prst="rect">
                <a:avLst/>
              </a:prstGeom>
            </p:spPr>
          </p:pic>
          <p:pic>
            <p:nvPicPr>
              <p:cNvPr id="89" name="object 86">
                <a:extLst>
                  <a:ext uri="{FF2B5EF4-FFF2-40B4-BE49-F238E27FC236}">
                    <a16:creationId xmlns:a16="http://schemas.microsoft.com/office/drawing/2014/main" id="{46F1B74B-4999-47BA-91CE-1023C5352E26}"/>
                  </a:ext>
                </a:extLst>
              </p:cNvPr>
              <p:cNvPicPr/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4849812" y="2144712"/>
                <a:ext cx="206375" cy="206375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bject 93">
                  <a:extLst>
                    <a:ext uri="{FF2B5EF4-FFF2-40B4-BE49-F238E27FC236}">
                      <a16:creationId xmlns:a16="http://schemas.microsoft.com/office/drawing/2014/main" id="{2FAA11E6-670D-48FD-8717-3C462A1CA6FA}"/>
                    </a:ext>
                  </a:extLst>
                </p:cNvPr>
                <p:cNvSpPr txBox="1"/>
                <p:nvPr/>
              </p:nvSpPr>
              <p:spPr>
                <a:xfrm>
                  <a:off x="315276" y="2974832"/>
                  <a:ext cx="420454" cy="324448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3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2250" baseline="-16666" dirty="0">
                    <a:latin typeface="Cambria Math"/>
                    <a:cs typeface="Cambria Math"/>
                  </a:endParaRPr>
                </a:p>
              </p:txBody>
            </p:sp>
          </mc:Choice>
          <mc:Fallback xmlns="">
            <p:sp>
              <p:nvSpPr>
                <p:cNvPr id="95" name="object 93">
                  <a:extLst>
                    <a:ext uri="{FF2B5EF4-FFF2-40B4-BE49-F238E27FC236}">
                      <a16:creationId xmlns:a16="http://schemas.microsoft.com/office/drawing/2014/main" id="{2FAA11E6-670D-48FD-8717-3C462A1CA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76" y="2974832"/>
                  <a:ext cx="420454" cy="324448"/>
                </a:xfrm>
                <a:prstGeom prst="rect">
                  <a:avLst/>
                </a:prstGeom>
                <a:blipFill>
                  <a:blip r:embed="rId56"/>
                  <a:stretch>
                    <a:fillRect l="-1449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9" name="object 107">
              <a:extLst>
                <a:ext uri="{FF2B5EF4-FFF2-40B4-BE49-F238E27FC236}">
                  <a16:creationId xmlns:a16="http://schemas.microsoft.com/office/drawing/2014/main" id="{AE1094BA-6421-4359-AD3A-8ABB66569809}"/>
                </a:ext>
              </a:extLst>
            </p:cNvPr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564498" y="2019358"/>
              <a:ext cx="256601" cy="256769"/>
            </a:xfrm>
            <a:prstGeom prst="rect">
              <a:avLst/>
            </a:prstGeom>
          </p:spPr>
        </p:pic>
        <p:pic>
          <p:nvPicPr>
            <p:cNvPr id="110" name="object 108">
              <a:extLst>
                <a:ext uri="{FF2B5EF4-FFF2-40B4-BE49-F238E27FC236}">
                  <a16:creationId xmlns:a16="http://schemas.microsoft.com/office/drawing/2014/main" id="{283A361E-178D-4E47-AB40-67C4C832CAD3}"/>
                </a:ext>
              </a:extLst>
            </p:cNvPr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893937" y="2053494"/>
              <a:ext cx="256601" cy="256767"/>
            </a:xfrm>
            <a:prstGeom prst="rect">
              <a:avLst/>
            </a:prstGeom>
          </p:spPr>
        </p:pic>
        <p:pic>
          <p:nvPicPr>
            <p:cNvPr id="111" name="object 109">
              <a:extLst>
                <a:ext uri="{FF2B5EF4-FFF2-40B4-BE49-F238E27FC236}">
                  <a16:creationId xmlns:a16="http://schemas.microsoft.com/office/drawing/2014/main" id="{99BDA491-A095-4F53-ACBE-6ED039A53C5D}"/>
                </a:ext>
              </a:extLst>
            </p:cNvPr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482607" y="2670439"/>
              <a:ext cx="256635" cy="256769"/>
            </a:xfrm>
            <a:prstGeom prst="rect">
              <a:avLst/>
            </a:prstGeom>
          </p:spPr>
        </p:pic>
        <p:pic>
          <p:nvPicPr>
            <p:cNvPr id="112" name="object 110">
              <a:extLst>
                <a:ext uri="{FF2B5EF4-FFF2-40B4-BE49-F238E27FC236}">
                  <a16:creationId xmlns:a16="http://schemas.microsoft.com/office/drawing/2014/main" id="{9E55319F-19A5-4F60-8706-1C052D6F9F62}"/>
                </a:ext>
              </a:extLst>
            </p:cNvPr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045731" y="2270799"/>
              <a:ext cx="256601" cy="256602"/>
            </a:xfrm>
            <a:prstGeom prst="rect">
              <a:avLst/>
            </a:prstGeom>
          </p:spPr>
        </p:pic>
        <p:pic>
          <p:nvPicPr>
            <p:cNvPr id="113" name="object 111">
              <a:extLst>
                <a:ext uri="{FF2B5EF4-FFF2-40B4-BE49-F238E27FC236}">
                  <a16:creationId xmlns:a16="http://schemas.microsoft.com/office/drawing/2014/main" id="{6ECBAB64-8A81-4252-A428-521510AA059E}"/>
                </a:ext>
              </a:extLst>
            </p:cNvPr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192501" y="2301937"/>
              <a:ext cx="256601" cy="256602"/>
            </a:xfrm>
            <a:prstGeom prst="rect">
              <a:avLst/>
            </a:prstGeom>
          </p:spPr>
        </p:pic>
        <p:pic>
          <p:nvPicPr>
            <p:cNvPr id="114" name="object 112">
              <a:extLst>
                <a:ext uri="{FF2B5EF4-FFF2-40B4-BE49-F238E27FC236}">
                  <a16:creationId xmlns:a16="http://schemas.microsoft.com/office/drawing/2014/main" id="{334D7EB9-763B-47BF-99C1-F6E6A52A0B5A}"/>
                </a:ext>
              </a:extLst>
            </p:cNvPr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147472" y="2953183"/>
              <a:ext cx="256601" cy="256602"/>
            </a:xfrm>
            <a:prstGeom prst="rect">
              <a:avLst/>
            </a:prstGeom>
          </p:spPr>
        </p:pic>
        <p:pic>
          <p:nvPicPr>
            <p:cNvPr id="115" name="object 113">
              <a:extLst>
                <a:ext uri="{FF2B5EF4-FFF2-40B4-BE49-F238E27FC236}">
                  <a16:creationId xmlns:a16="http://schemas.microsoft.com/office/drawing/2014/main" id="{4BEB1FDE-ED82-4FE1-A8B6-4B85B3DA7705}"/>
                </a:ext>
              </a:extLst>
            </p:cNvPr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813773" y="3353156"/>
              <a:ext cx="256601" cy="256602"/>
            </a:xfrm>
            <a:prstGeom prst="rect">
              <a:avLst/>
            </a:prstGeom>
          </p:spPr>
        </p:pic>
        <p:pic>
          <p:nvPicPr>
            <p:cNvPr id="116" name="object 114">
              <a:extLst>
                <a:ext uri="{FF2B5EF4-FFF2-40B4-BE49-F238E27FC236}">
                  <a16:creationId xmlns:a16="http://schemas.microsoft.com/office/drawing/2014/main" id="{2DF885B1-915F-4A2A-80AE-B73047260D79}"/>
                </a:ext>
              </a:extLst>
            </p:cNvPr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464421" y="3336839"/>
              <a:ext cx="256769" cy="256601"/>
            </a:xfrm>
            <a:prstGeom prst="rect">
              <a:avLst/>
            </a:prstGeom>
          </p:spPr>
        </p:pic>
        <p:pic>
          <p:nvPicPr>
            <p:cNvPr id="117" name="object 115">
              <a:extLst>
                <a:ext uri="{FF2B5EF4-FFF2-40B4-BE49-F238E27FC236}">
                  <a16:creationId xmlns:a16="http://schemas.microsoft.com/office/drawing/2014/main" id="{4D0A7068-1609-4241-8792-55C347F531EE}"/>
                </a:ext>
              </a:extLst>
            </p:cNvPr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315208" y="1963326"/>
              <a:ext cx="270589" cy="258101"/>
            </a:xfrm>
            <a:prstGeom prst="rect">
              <a:avLst/>
            </a:prstGeom>
          </p:spPr>
        </p:pic>
        <p:pic>
          <p:nvPicPr>
            <p:cNvPr id="118" name="object 116">
              <a:extLst>
                <a:ext uri="{FF2B5EF4-FFF2-40B4-BE49-F238E27FC236}">
                  <a16:creationId xmlns:a16="http://schemas.microsoft.com/office/drawing/2014/main" id="{2456053D-9ED9-44B9-AFD3-014D573D438E}"/>
                </a:ext>
              </a:extLst>
            </p:cNvPr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252764" y="2337988"/>
              <a:ext cx="258101" cy="270589"/>
            </a:xfrm>
            <a:prstGeom prst="rect">
              <a:avLst/>
            </a:prstGeom>
          </p:spPr>
        </p:pic>
        <p:pic>
          <p:nvPicPr>
            <p:cNvPr id="119" name="object 117">
              <a:extLst>
                <a:ext uri="{FF2B5EF4-FFF2-40B4-BE49-F238E27FC236}">
                  <a16:creationId xmlns:a16="http://schemas.microsoft.com/office/drawing/2014/main" id="{84EE8E4E-B836-4908-8CB9-D1A78050A49D}"/>
                </a:ext>
              </a:extLst>
            </p:cNvPr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840636" y="2225590"/>
              <a:ext cx="270589" cy="270589"/>
            </a:xfrm>
            <a:prstGeom prst="rect">
              <a:avLst/>
            </a:prstGeom>
          </p:spPr>
        </p:pic>
        <p:pic>
          <p:nvPicPr>
            <p:cNvPr id="120" name="object 118">
              <a:extLst>
                <a:ext uri="{FF2B5EF4-FFF2-40B4-BE49-F238E27FC236}">
                  <a16:creationId xmlns:a16="http://schemas.microsoft.com/office/drawing/2014/main" id="{62B67849-84FA-4DBF-90C9-FBE6F835B31D}"/>
                </a:ext>
              </a:extLst>
            </p:cNvPr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840636" y="2825049"/>
              <a:ext cx="270589" cy="270589"/>
            </a:xfrm>
            <a:prstGeom prst="rect">
              <a:avLst/>
            </a:prstGeom>
          </p:spPr>
        </p:pic>
        <p:pic>
          <p:nvPicPr>
            <p:cNvPr id="121" name="object 119">
              <a:extLst>
                <a:ext uri="{FF2B5EF4-FFF2-40B4-BE49-F238E27FC236}">
                  <a16:creationId xmlns:a16="http://schemas.microsoft.com/office/drawing/2014/main" id="{DEE705E8-997F-424F-8EF1-6F8A6B33A7F6}"/>
                </a:ext>
              </a:extLst>
            </p:cNvPr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763902" y="3049847"/>
              <a:ext cx="270589" cy="270589"/>
            </a:xfrm>
            <a:prstGeom prst="rect">
              <a:avLst/>
            </a:prstGeom>
          </p:spPr>
        </p:pic>
        <p:pic>
          <p:nvPicPr>
            <p:cNvPr id="122" name="object 120">
              <a:extLst>
                <a:ext uri="{FF2B5EF4-FFF2-40B4-BE49-F238E27FC236}">
                  <a16:creationId xmlns:a16="http://schemas.microsoft.com/office/drawing/2014/main" id="{54C4FF19-8C8B-40D8-A414-A254BE464C58}"/>
                </a:ext>
              </a:extLst>
            </p:cNvPr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240276" y="3074824"/>
              <a:ext cx="270589" cy="270589"/>
            </a:xfrm>
            <a:prstGeom prst="rect">
              <a:avLst/>
            </a:prstGeom>
          </p:spPr>
        </p:pic>
        <p:pic>
          <p:nvPicPr>
            <p:cNvPr id="123" name="object 121">
              <a:extLst>
                <a:ext uri="{FF2B5EF4-FFF2-40B4-BE49-F238E27FC236}">
                  <a16:creationId xmlns:a16="http://schemas.microsoft.com/office/drawing/2014/main" id="{AD4D3152-3854-4559-90E6-92F2A4BDC1DE}"/>
                </a:ext>
              </a:extLst>
            </p:cNvPr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52494" y="3636818"/>
              <a:ext cx="270589" cy="270589"/>
            </a:xfrm>
            <a:prstGeom prst="rect">
              <a:avLst/>
            </a:prstGeom>
          </p:spPr>
        </p:pic>
        <p:pic>
          <p:nvPicPr>
            <p:cNvPr id="124" name="object 122">
              <a:extLst>
                <a:ext uri="{FF2B5EF4-FFF2-40B4-BE49-F238E27FC236}">
                  <a16:creationId xmlns:a16="http://schemas.microsoft.com/office/drawing/2014/main" id="{85311473-D7D0-4D8D-ACEE-C4438B345D28}"/>
                </a:ext>
              </a:extLst>
            </p:cNvPr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702359" y="4061435"/>
              <a:ext cx="258101" cy="270589"/>
            </a:xfrm>
            <a:prstGeom prst="rect">
              <a:avLst/>
            </a:prstGeom>
          </p:spPr>
        </p:pic>
        <p:pic>
          <p:nvPicPr>
            <p:cNvPr id="125" name="object 123">
              <a:extLst>
                <a:ext uri="{FF2B5EF4-FFF2-40B4-BE49-F238E27FC236}">
                  <a16:creationId xmlns:a16="http://schemas.microsoft.com/office/drawing/2014/main" id="{BF1FBA40-763C-4D71-8825-7BC715F39F20}"/>
                </a:ext>
              </a:extLst>
            </p:cNvPr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240276" y="3998991"/>
              <a:ext cx="270589" cy="270589"/>
            </a:xfrm>
            <a:prstGeom prst="rect">
              <a:avLst/>
            </a:prstGeom>
          </p:spPr>
        </p:pic>
        <p:pic>
          <p:nvPicPr>
            <p:cNvPr id="126" name="object 124">
              <a:extLst>
                <a:ext uri="{FF2B5EF4-FFF2-40B4-BE49-F238E27FC236}">
                  <a16:creationId xmlns:a16="http://schemas.microsoft.com/office/drawing/2014/main" id="{0A025A26-8B4F-4246-BC75-9726FA2C1CBC}"/>
                </a:ext>
              </a:extLst>
            </p:cNvPr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164442" y="3786683"/>
              <a:ext cx="270589" cy="270589"/>
            </a:xfrm>
            <a:prstGeom prst="rect">
              <a:avLst/>
            </a:prstGeom>
          </p:spPr>
        </p:pic>
        <p:pic>
          <p:nvPicPr>
            <p:cNvPr id="127" name="object 125">
              <a:extLst>
                <a:ext uri="{FF2B5EF4-FFF2-40B4-BE49-F238E27FC236}">
                  <a16:creationId xmlns:a16="http://schemas.microsoft.com/office/drawing/2014/main" id="{D05F780C-ACEB-4D2D-BAC8-2113EDD2F494}"/>
                </a:ext>
              </a:extLst>
            </p:cNvPr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576571" y="3686773"/>
              <a:ext cx="270589" cy="270589"/>
            </a:xfrm>
            <a:prstGeom prst="rect">
              <a:avLst/>
            </a:prstGeom>
          </p:spPr>
        </p:pic>
        <p:pic>
          <p:nvPicPr>
            <p:cNvPr id="128" name="object 126">
              <a:extLst>
                <a:ext uri="{FF2B5EF4-FFF2-40B4-BE49-F238E27FC236}">
                  <a16:creationId xmlns:a16="http://schemas.microsoft.com/office/drawing/2014/main" id="{08FE6589-4BFE-49F4-9705-04CA83F7F81D}"/>
                </a:ext>
              </a:extLst>
            </p:cNvPr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363362" y="3524419"/>
              <a:ext cx="270589" cy="270589"/>
            </a:xfrm>
            <a:prstGeom prst="rect">
              <a:avLst/>
            </a:prstGeom>
          </p:spPr>
        </p:pic>
        <p:pic>
          <p:nvPicPr>
            <p:cNvPr id="129" name="object 127">
              <a:extLst>
                <a:ext uri="{FF2B5EF4-FFF2-40B4-BE49-F238E27FC236}">
                  <a16:creationId xmlns:a16="http://schemas.microsoft.com/office/drawing/2014/main" id="{D7ECA752-E429-4FFF-9A14-449F4F0D1135}"/>
                </a:ext>
              </a:extLst>
            </p:cNvPr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026166" y="3674284"/>
              <a:ext cx="270589" cy="270589"/>
            </a:xfrm>
            <a:prstGeom prst="rect">
              <a:avLst/>
            </a:prstGeom>
          </p:spPr>
        </p:pic>
        <p:pic>
          <p:nvPicPr>
            <p:cNvPr id="130" name="object 128">
              <a:extLst>
                <a:ext uri="{FF2B5EF4-FFF2-40B4-BE49-F238E27FC236}">
                  <a16:creationId xmlns:a16="http://schemas.microsoft.com/office/drawing/2014/main" id="{3AFB52A0-80F6-4D5D-B13C-D11950333E4C}"/>
                </a:ext>
              </a:extLst>
            </p:cNvPr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576571" y="4086412"/>
              <a:ext cx="270589" cy="270589"/>
            </a:xfrm>
            <a:prstGeom prst="rect">
              <a:avLst/>
            </a:prstGeom>
          </p:spPr>
        </p:pic>
        <p:grpSp>
          <p:nvGrpSpPr>
            <p:cNvPr id="142" name="object 147">
              <a:extLst>
                <a:ext uri="{FF2B5EF4-FFF2-40B4-BE49-F238E27FC236}">
                  <a16:creationId xmlns:a16="http://schemas.microsoft.com/office/drawing/2014/main" id="{A267FA82-A7AF-42B3-83D9-4258AE249430}"/>
                </a:ext>
              </a:extLst>
            </p:cNvPr>
            <p:cNvGrpSpPr/>
            <p:nvPr/>
          </p:nvGrpSpPr>
          <p:grpSpPr>
            <a:xfrm>
              <a:off x="626346" y="1998711"/>
              <a:ext cx="2939018" cy="2643451"/>
              <a:chOff x="552526" y="838200"/>
              <a:chExt cx="2241550" cy="2016125"/>
            </a:xfrm>
          </p:grpSpPr>
          <p:sp>
            <p:nvSpPr>
              <p:cNvPr id="143" name="object 148">
                <a:extLst>
                  <a:ext uri="{FF2B5EF4-FFF2-40B4-BE49-F238E27FC236}">
                    <a16:creationId xmlns:a16="http://schemas.microsoft.com/office/drawing/2014/main" id="{70D00680-2472-4878-A8E5-7A1ECD69FDF8}"/>
                  </a:ext>
                </a:extLst>
              </p:cNvPr>
              <p:cNvSpPr/>
              <p:nvPr/>
            </p:nvSpPr>
            <p:spPr>
              <a:xfrm>
                <a:off x="733425" y="1866900"/>
                <a:ext cx="390525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90525" h="381000">
                    <a:moveTo>
                      <a:pt x="0" y="85725"/>
                    </a:moveTo>
                    <a:lnTo>
                      <a:pt x="6736" y="52345"/>
                    </a:lnTo>
                    <a:lnTo>
                      <a:pt x="25107" y="25098"/>
                    </a:lnTo>
                    <a:lnTo>
                      <a:pt x="52356" y="6732"/>
                    </a:lnTo>
                    <a:lnTo>
                      <a:pt x="85725" y="0"/>
                    </a:lnTo>
                    <a:lnTo>
                      <a:pt x="119093" y="6732"/>
                    </a:lnTo>
                    <a:lnTo>
                      <a:pt x="146342" y="25098"/>
                    </a:lnTo>
                    <a:lnTo>
                      <a:pt x="164713" y="52345"/>
                    </a:lnTo>
                    <a:lnTo>
                      <a:pt x="171450" y="85725"/>
                    </a:lnTo>
                    <a:lnTo>
                      <a:pt x="164713" y="119104"/>
                    </a:lnTo>
                    <a:lnTo>
                      <a:pt x="146342" y="146351"/>
                    </a:lnTo>
                    <a:lnTo>
                      <a:pt x="119093" y="164717"/>
                    </a:lnTo>
                    <a:lnTo>
                      <a:pt x="85725" y="171450"/>
                    </a:lnTo>
                    <a:lnTo>
                      <a:pt x="52356" y="164717"/>
                    </a:lnTo>
                    <a:lnTo>
                      <a:pt x="25107" y="146351"/>
                    </a:lnTo>
                    <a:lnTo>
                      <a:pt x="6736" y="119104"/>
                    </a:lnTo>
                    <a:lnTo>
                      <a:pt x="0" y="85725"/>
                    </a:lnTo>
                    <a:close/>
                  </a:path>
                  <a:path w="390525" h="381000">
                    <a:moveTo>
                      <a:pt x="219075" y="295275"/>
                    </a:moveTo>
                    <a:lnTo>
                      <a:pt x="225811" y="261895"/>
                    </a:lnTo>
                    <a:lnTo>
                      <a:pt x="244182" y="234648"/>
                    </a:lnTo>
                    <a:lnTo>
                      <a:pt x="271431" y="216282"/>
                    </a:lnTo>
                    <a:lnTo>
                      <a:pt x="304800" y="209550"/>
                    </a:lnTo>
                    <a:lnTo>
                      <a:pt x="338168" y="216282"/>
                    </a:lnTo>
                    <a:lnTo>
                      <a:pt x="365417" y="234648"/>
                    </a:lnTo>
                    <a:lnTo>
                      <a:pt x="383788" y="261895"/>
                    </a:lnTo>
                    <a:lnTo>
                      <a:pt x="390525" y="295275"/>
                    </a:lnTo>
                    <a:lnTo>
                      <a:pt x="383788" y="328654"/>
                    </a:lnTo>
                    <a:lnTo>
                      <a:pt x="365417" y="355901"/>
                    </a:lnTo>
                    <a:lnTo>
                      <a:pt x="338168" y="374267"/>
                    </a:lnTo>
                    <a:lnTo>
                      <a:pt x="304800" y="381000"/>
                    </a:lnTo>
                    <a:lnTo>
                      <a:pt x="271431" y="374267"/>
                    </a:lnTo>
                    <a:lnTo>
                      <a:pt x="244182" y="355901"/>
                    </a:lnTo>
                    <a:lnTo>
                      <a:pt x="225811" y="328654"/>
                    </a:lnTo>
                    <a:lnTo>
                      <a:pt x="219075" y="295275"/>
                    </a:lnTo>
                    <a:close/>
                  </a:path>
                </a:pathLst>
              </a:custGeom>
              <a:ln w="34925">
                <a:solidFill>
                  <a:srgbClr val="4285F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4" name="object 149">
                <a:extLst>
                  <a:ext uri="{FF2B5EF4-FFF2-40B4-BE49-F238E27FC236}">
                    <a16:creationId xmlns:a16="http://schemas.microsoft.com/office/drawing/2014/main" id="{C895C1F8-88F4-4811-9D8E-19BCE08F08E1}"/>
                  </a:ext>
                </a:extLst>
              </p:cNvPr>
              <p:cNvSpPr/>
              <p:nvPr/>
            </p:nvSpPr>
            <p:spPr>
              <a:xfrm>
                <a:off x="552526" y="838199"/>
                <a:ext cx="2241550" cy="2016125"/>
              </a:xfrm>
              <a:custGeom>
                <a:avLst/>
                <a:gdLst/>
                <a:ahLst/>
                <a:cxnLst/>
                <a:rect l="l" t="t" r="r" b="b"/>
                <a:pathLst>
                  <a:path w="2241550" h="2016125">
                    <a:moveTo>
                      <a:pt x="2241219" y="1876425"/>
                    </a:moveTo>
                    <a:lnTo>
                      <a:pt x="2218347" y="1857375"/>
                    </a:lnTo>
                    <a:lnTo>
                      <a:pt x="2109393" y="1766570"/>
                    </a:lnTo>
                    <a:lnTo>
                      <a:pt x="2102713" y="1762975"/>
                    </a:lnTo>
                    <a:lnTo>
                      <a:pt x="2078228" y="1782914"/>
                    </a:lnTo>
                    <a:lnTo>
                      <a:pt x="2080247" y="1789899"/>
                    </a:lnTo>
                    <a:lnTo>
                      <a:pt x="2085009" y="1795780"/>
                    </a:lnTo>
                    <a:lnTo>
                      <a:pt x="2158923" y="1857375"/>
                    </a:lnTo>
                    <a:lnTo>
                      <a:pt x="133273" y="1857375"/>
                    </a:lnTo>
                    <a:lnTo>
                      <a:pt x="133273" y="82334"/>
                    </a:lnTo>
                    <a:lnTo>
                      <a:pt x="194843" y="156210"/>
                    </a:lnTo>
                    <a:lnTo>
                      <a:pt x="200736" y="160972"/>
                    </a:lnTo>
                    <a:lnTo>
                      <a:pt x="207746" y="162991"/>
                    </a:lnTo>
                    <a:lnTo>
                      <a:pt x="215011" y="162229"/>
                    </a:lnTo>
                    <a:lnTo>
                      <a:pt x="221665" y="158623"/>
                    </a:lnTo>
                    <a:lnTo>
                      <a:pt x="226402" y="152742"/>
                    </a:lnTo>
                    <a:lnTo>
                      <a:pt x="228447" y="145757"/>
                    </a:lnTo>
                    <a:lnTo>
                      <a:pt x="227698" y="138506"/>
                    </a:lnTo>
                    <a:lnTo>
                      <a:pt x="224104" y="131826"/>
                    </a:lnTo>
                    <a:lnTo>
                      <a:pt x="138988" y="29718"/>
                    </a:lnTo>
                    <a:lnTo>
                      <a:pt x="114223" y="0"/>
                    </a:lnTo>
                    <a:lnTo>
                      <a:pt x="4343" y="131826"/>
                    </a:lnTo>
                    <a:lnTo>
                      <a:pt x="736" y="138506"/>
                    </a:lnTo>
                    <a:lnTo>
                      <a:pt x="0" y="145757"/>
                    </a:lnTo>
                    <a:lnTo>
                      <a:pt x="2032" y="152742"/>
                    </a:lnTo>
                    <a:lnTo>
                      <a:pt x="6781" y="158623"/>
                    </a:lnTo>
                    <a:lnTo>
                      <a:pt x="13423" y="162229"/>
                    </a:lnTo>
                    <a:lnTo>
                      <a:pt x="20688" y="162991"/>
                    </a:lnTo>
                    <a:lnTo>
                      <a:pt x="27698" y="160972"/>
                    </a:lnTo>
                    <a:lnTo>
                      <a:pt x="33604" y="156210"/>
                    </a:lnTo>
                    <a:lnTo>
                      <a:pt x="95173" y="82334"/>
                    </a:lnTo>
                    <a:lnTo>
                      <a:pt x="95173" y="1857375"/>
                    </a:lnTo>
                    <a:lnTo>
                      <a:pt x="9448" y="1857375"/>
                    </a:lnTo>
                    <a:lnTo>
                      <a:pt x="9448" y="1895475"/>
                    </a:lnTo>
                    <a:lnTo>
                      <a:pt x="95173" y="1895475"/>
                    </a:lnTo>
                    <a:lnTo>
                      <a:pt x="95173" y="2015998"/>
                    </a:lnTo>
                    <a:lnTo>
                      <a:pt x="133273" y="2015998"/>
                    </a:lnTo>
                    <a:lnTo>
                      <a:pt x="133273" y="1895475"/>
                    </a:lnTo>
                    <a:lnTo>
                      <a:pt x="2158923" y="1895475"/>
                    </a:lnTo>
                    <a:lnTo>
                      <a:pt x="2085009" y="1957070"/>
                    </a:lnTo>
                    <a:lnTo>
                      <a:pt x="2080247" y="1962962"/>
                    </a:lnTo>
                    <a:lnTo>
                      <a:pt x="2078228" y="1969947"/>
                    </a:lnTo>
                    <a:lnTo>
                      <a:pt x="2078990" y="1977199"/>
                    </a:lnTo>
                    <a:lnTo>
                      <a:pt x="2082596" y="1983867"/>
                    </a:lnTo>
                    <a:lnTo>
                      <a:pt x="2088476" y="1988629"/>
                    </a:lnTo>
                    <a:lnTo>
                      <a:pt x="2095461" y="1990648"/>
                    </a:lnTo>
                    <a:lnTo>
                      <a:pt x="2102713" y="1989886"/>
                    </a:lnTo>
                    <a:lnTo>
                      <a:pt x="2109393" y="1986280"/>
                    </a:lnTo>
                    <a:lnTo>
                      <a:pt x="2218347" y="1895475"/>
                    </a:lnTo>
                    <a:lnTo>
                      <a:pt x="2241219" y="187642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5" name="object 150">
                <a:extLst>
                  <a:ext uri="{FF2B5EF4-FFF2-40B4-BE49-F238E27FC236}">
                    <a16:creationId xmlns:a16="http://schemas.microsoft.com/office/drawing/2014/main" id="{EA9D5879-F825-493C-B6F0-B36F9D233102}"/>
                  </a:ext>
                </a:extLst>
              </p:cNvPr>
              <p:cNvSpPr/>
              <p:nvPr/>
            </p:nvSpPr>
            <p:spPr>
              <a:xfrm>
                <a:off x="1484121" y="1198499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446" y="0"/>
                    </a:moveTo>
                    <a:lnTo>
                      <a:pt x="1524" y="10667"/>
                    </a:lnTo>
                    <a:lnTo>
                      <a:pt x="74422" y="85089"/>
                    </a:lnTo>
                    <a:lnTo>
                      <a:pt x="0" y="157987"/>
                    </a:lnTo>
                    <a:lnTo>
                      <a:pt x="10794" y="168910"/>
                    </a:lnTo>
                    <a:lnTo>
                      <a:pt x="85090" y="96012"/>
                    </a:lnTo>
                    <a:lnTo>
                      <a:pt x="157988" y="170306"/>
                    </a:lnTo>
                    <a:lnTo>
                      <a:pt x="168909" y="159638"/>
                    </a:lnTo>
                    <a:lnTo>
                      <a:pt x="96012" y="85343"/>
                    </a:lnTo>
                    <a:lnTo>
                      <a:pt x="170434" y="12446"/>
                    </a:lnTo>
                    <a:lnTo>
                      <a:pt x="159639" y="1524"/>
                    </a:lnTo>
                    <a:lnTo>
                      <a:pt x="85343" y="74422"/>
                    </a:lnTo>
                    <a:lnTo>
                      <a:pt x="1244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6" name="object 151">
                <a:extLst>
                  <a:ext uri="{FF2B5EF4-FFF2-40B4-BE49-F238E27FC236}">
                    <a16:creationId xmlns:a16="http://schemas.microsoft.com/office/drawing/2014/main" id="{0643752B-76D3-4A98-B4F7-550A70DAE5D7}"/>
                  </a:ext>
                </a:extLst>
              </p:cNvPr>
              <p:cNvSpPr/>
              <p:nvPr/>
            </p:nvSpPr>
            <p:spPr>
              <a:xfrm>
                <a:off x="1484121" y="1198499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446" y="0"/>
                    </a:moveTo>
                    <a:lnTo>
                      <a:pt x="85343" y="74422"/>
                    </a:lnTo>
                    <a:lnTo>
                      <a:pt x="159639" y="1524"/>
                    </a:lnTo>
                    <a:lnTo>
                      <a:pt x="170434" y="12446"/>
                    </a:lnTo>
                    <a:lnTo>
                      <a:pt x="96012" y="85343"/>
                    </a:lnTo>
                    <a:lnTo>
                      <a:pt x="168909" y="159638"/>
                    </a:lnTo>
                    <a:lnTo>
                      <a:pt x="157988" y="170306"/>
                    </a:lnTo>
                    <a:lnTo>
                      <a:pt x="85090" y="96012"/>
                    </a:lnTo>
                    <a:lnTo>
                      <a:pt x="10794" y="168910"/>
                    </a:lnTo>
                    <a:lnTo>
                      <a:pt x="0" y="157987"/>
                    </a:lnTo>
                    <a:lnTo>
                      <a:pt x="74422" y="85089"/>
                    </a:lnTo>
                    <a:lnTo>
                      <a:pt x="1524" y="10667"/>
                    </a:lnTo>
                    <a:lnTo>
                      <a:pt x="12446" y="0"/>
                    </a:lnTo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152">
                <a:extLst>
                  <a:ext uri="{FF2B5EF4-FFF2-40B4-BE49-F238E27FC236}">
                    <a16:creationId xmlns:a16="http://schemas.microsoft.com/office/drawing/2014/main" id="{67746BAE-8B99-4B0D-89BD-800EBB0012FA}"/>
                  </a:ext>
                </a:extLst>
              </p:cNvPr>
              <p:cNvSpPr/>
              <p:nvPr/>
            </p:nvSpPr>
            <p:spPr>
              <a:xfrm>
                <a:off x="1674876" y="1363218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446" y="0"/>
                    </a:moveTo>
                    <a:lnTo>
                      <a:pt x="1524" y="10795"/>
                    </a:lnTo>
                    <a:lnTo>
                      <a:pt x="74422" y="85090"/>
                    </a:lnTo>
                    <a:lnTo>
                      <a:pt x="0" y="157987"/>
                    </a:lnTo>
                    <a:lnTo>
                      <a:pt x="10668" y="168910"/>
                    </a:lnTo>
                    <a:lnTo>
                      <a:pt x="85090" y="96012"/>
                    </a:lnTo>
                    <a:lnTo>
                      <a:pt x="157987" y="170434"/>
                    </a:lnTo>
                    <a:lnTo>
                      <a:pt x="168910" y="159639"/>
                    </a:lnTo>
                    <a:lnTo>
                      <a:pt x="96012" y="85344"/>
                    </a:lnTo>
                    <a:lnTo>
                      <a:pt x="170434" y="12446"/>
                    </a:lnTo>
                    <a:lnTo>
                      <a:pt x="159638" y="1524"/>
                    </a:lnTo>
                    <a:lnTo>
                      <a:pt x="85343" y="74422"/>
                    </a:lnTo>
                    <a:lnTo>
                      <a:pt x="1244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8" name="object 153">
                <a:extLst>
                  <a:ext uri="{FF2B5EF4-FFF2-40B4-BE49-F238E27FC236}">
                    <a16:creationId xmlns:a16="http://schemas.microsoft.com/office/drawing/2014/main" id="{9F2ACC16-73ED-4B8D-B25F-31533A066F92}"/>
                  </a:ext>
                </a:extLst>
              </p:cNvPr>
              <p:cNvSpPr/>
              <p:nvPr/>
            </p:nvSpPr>
            <p:spPr>
              <a:xfrm>
                <a:off x="1674876" y="1363218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446" y="0"/>
                    </a:moveTo>
                    <a:lnTo>
                      <a:pt x="85343" y="74422"/>
                    </a:lnTo>
                    <a:lnTo>
                      <a:pt x="159638" y="1524"/>
                    </a:lnTo>
                    <a:lnTo>
                      <a:pt x="170434" y="12446"/>
                    </a:lnTo>
                    <a:lnTo>
                      <a:pt x="96012" y="85344"/>
                    </a:lnTo>
                    <a:lnTo>
                      <a:pt x="168910" y="159639"/>
                    </a:lnTo>
                    <a:lnTo>
                      <a:pt x="157987" y="170434"/>
                    </a:lnTo>
                    <a:lnTo>
                      <a:pt x="85090" y="96012"/>
                    </a:lnTo>
                    <a:lnTo>
                      <a:pt x="10668" y="168910"/>
                    </a:lnTo>
                    <a:lnTo>
                      <a:pt x="0" y="157987"/>
                    </a:lnTo>
                    <a:lnTo>
                      <a:pt x="74422" y="85090"/>
                    </a:lnTo>
                    <a:lnTo>
                      <a:pt x="1524" y="10795"/>
                    </a:lnTo>
                    <a:lnTo>
                      <a:pt x="12446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9" name="object 154">
                <a:extLst>
                  <a:ext uri="{FF2B5EF4-FFF2-40B4-BE49-F238E27FC236}">
                    <a16:creationId xmlns:a16="http://schemas.microsoft.com/office/drawing/2014/main" id="{735D8F71-D0E7-493F-8816-AE2E68F2A147}"/>
                  </a:ext>
                </a:extLst>
              </p:cNvPr>
              <p:cNvSpPr/>
              <p:nvPr/>
            </p:nvSpPr>
            <p:spPr>
              <a:xfrm>
                <a:off x="2043429" y="1160399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445" y="0"/>
                    </a:moveTo>
                    <a:lnTo>
                      <a:pt x="1524" y="10667"/>
                    </a:lnTo>
                    <a:lnTo>
                      <a:pt x="74421" y="85089"/>
                    </a:lnTo>
                    <a:lnTo>
                      <a:pt x="0" y="157987"/>
                    </a:lnTo>
                    <a:lnTo>
                      <a:pt x="10668" y="168910"/>
                    </a:lnTo>
                    <a:lnTo>
                      <a:pt x="85089" y="96012"/>
                    </a:lnTo>
                    <a:lnTo>
                      <a:pt x="157987" y="170306"/>
                    </a:lnTo>
                    <a:lnTo>
                      <a:pt x="168909" y="159638"/>
                    </a:lnTo>
                    <a:lnTo>
                      <a:pt x="96012" y="85216"/>
                    </a:lnTo>
                    <a:lnTo>
                      <a:pt x="170306" y="12318"/>
                    </a:lnTo>
                    <a:lnTo>
                      <a:pt x="159638" y="1397"/>
                    </a:lnTo>
                    <a:lnTo>
                      <a:pt x="85343" y="74295"/>
                    </a:lnTo>
                    <a:lnTo>
                      <a:pt x="1244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0" name="object 155">
                <a:extLst>
                  <a:ext uri="{FF2B5EF4-FFF2-40B4-BE49-F238E27FC236}">
                    <a16:creationId xmlns:a16="http://schemas.microsoft.com/office/drawing/2014/main" id="{7101EB4E-53EA-4753-BDD3-91EFF3216D6D}"/>
                  </a:ext>
                </a:extLst>
              </p:cNvPr>
              <p:cNvSpPr/>
              <p:nvPr/>
            </p:nvSpPr>
            <p:spPr>
              <a:xfrm>
                <a:off x="2043429" y="1160399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445" y="0"/>
                    </a:moveTo>
                    <a:lnTo>
                      <a:pt x="85343" y="74295"/>
                    </a:lnTo>
                    <a:lnTo>
                      <a:pt x="159638" y="1397"/>
                    </a:lnTo>
                    <a:lnTo>
                      <a:pt x="170306" y="12318"/>
                    </a:lnTo>
                    <a:lnTo>
                      <a:pt x="96012" y="85216"/>
                    </a:lnTo>
                    <a:lnTo>
                      <a:pt x="168909" y="159638"/>
                    </a:lnTo>
                    <a:lnTo>
                      <a:pt x="157987" y="170306"/>
                    </a:lnTo>
                    <a:lnTo>
                      <a:pt x="85089" y="96012"/>
                    </a:lnTo>
                    <a:lnTo>
                      <a:pt x="10668" y="168910"/>
                    </a:lnTo>
                    <a:lnTo>
                      <a:pt x="0" y="157987"/>
                    </a:lnTo>
                    <a:lnTo>
                      <a:pt x="74421" y="85089"/>
                    </a:lnTo>
                    <a:lnTo>
                      <a:pt x="1524" y="10667"/>
                    </a:lnTo>
                    <a:lnTo>
                      <a:pt x="12445" y="0"/>
                    </a:lnTo>
                    <a:close/>
                  </a:path>
                </a:pathLst>
              </a:custGeom>
              <a:ln w="25399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1" name="object 156">
                <a:extLst>
                  <a:ext uri="{FF2B5EF4-FFF2-40B4-BE49-F238E27FC236}">
                    <a16:creationId xmlns:a16="http://schemas.microsoft.com/office/drawing/2014/main" id="{AAAC7928-12D9-499A-BD4A-71A835470438}"/>
                  </a:ext>
                </a:extLst>
              </p:cNvPr>
              <p:cNvSpPr/>
              <p:nvPr/>
            </p:nvSpPr>
            <p:spPr>
              <a:xfrm>
                <a:off x="2208657" y="1363218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445" y="0"/>
                    </a:moveTo>
                    <a:lnTo>
                      <a:pt x="1524" y="10795"/>
                    </a:lnTo>
                    <a:lnTo>
                      <a:pt x="74294" y="85090"/>
                    </a:lnTo>
                    <a:lnTo>
                      <a:pt x="0" y="157987"/>
                    </a:lnTo>
                    <a:lnTo>
                      <a:pt x="10668" y="168910"/>
                    </a:lnTo>
                    <a:lnTo>
                      <a:pt x="85090" y="96012"/>
                    </a:lnTo>
                    <a:lnTo>
                      <a:pt x="157987" y="170434"/>
                    </a:lnTo>
                    <a:lnTo>
                      <a:pt x="168910" y="159639"/>
                    </a:lnTo>
                    <a:lnTo>
                      <a:pt x="96012" y="85344"/>
                    </a:lnTo>
                    <a:lnTo>
                      <a:pt x="170306" y="12446"/>
                    </a:lnTo>
                    <a:lnTo>
                      <a:pt x="159638" y="1524"/>
                    </a:lnTo>
                    <a:lnTo>
                      <a:pt x="85343" y="74422"/>
                    </a:lnTo>
                    <a:lnTo>
                      <a:pt x="1244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2" name="object 157">
                <a:extLst>
                  <a:ext uri="{FF2B5EF4-FFF2-40B4-BE49-F238E27FC236}">
                    <a16:creationId xmlns:a16="http://schemas.microsoft.com/office/drawing/2014/main" id="{DC9745A3-DFB3-4D3D-868E-D50E43861B45}"/>
                  </a:ext>
                </a:extLst>
              </p:cNvPr>
              <p:cNvSpPr/>
              <p:nvPr/>
            </p:nvSpPr>
            <p:spPr>
              <a:xfrm>
                <a:off x="2208657" y="1363218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445" y="0"/>
                    </a:moveTo>
                    <a:lnTo>
                      <a:pt x="85343" y="74422"/>
                    </a:lnTo>
                    <a:lnTo>
                      <a:pt x="159638" y="1524"/>
                    </a:lnTo>
                    <a:lnTo>
                      <a:pt x="170306" y="12446"/>
                    </a:lnTo>
                    <a:lnTo>
                      <a:pt x="96012" y="85344"/>
                    </a:lnTo>
                    <a:lnTo>
                      <a:pt x="168910" y="159639"/>
                    </a:lnTo>
                    <a:lnTo>
                      <a:pt x="157987" y="170434"/>
                    </a:lnTo>
                    <a:lnTo>
                      <a:pt x="85090" y="96012"/>
                    </a:lnTo>
                    <a:lnTo>
                      <a:pt x="10668" y="168910"/>
                    </a:lnTo>
                    <a:lnTo>
                      <a:pt x="0" y="157987"/>
                    </a:lnTo>
                    <a:lnTo>
                      <a:pt x="74294" y="85090"/>
                    </a:lnTo>
                    <a:lnTo>
                      <a:pt x="1524" y="10795"/>
                    </a:lnTo>
                    <a:lnTo>
                      <a:pt x="12445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3" name="object 158">
                <a:extLst>
                  <a:ext uri="{FF2B5EF4-FFF2-40B4-BE49-F238E27FC236}">
                    <a16:creationId xmlns:a16="http://schemas.microsoft.com/office/drawing/2014/main" id="{FE45013C-9D36-40DC-BCD9-F85C980B66D1}"/>
                  </a:ext>
                </a:extLst>
              </p:cNvPr>
              <p:cNvSpPr/>
              <p:nvPr/>
            </p:nvSpPr>
            <p:spPr>
              <a:xfrm>
                <a:off x="1953259" y="1426209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318" y="0"/>
                    </a:moveTo>
                    <a:lnTo>
                      <a:pt x="1396" y="10794"/>
                    </a:lnTo>
                    <a:lnTo>
                      <a:pt x="74294" y="85089"/>
                    </a:lnTo>
                    <a:lnTo>
                      <a:pt x="0" y="157987"/>
                    </a:lnTo>
                    <a:lnTo>
                      <a:pt x="10667" y="168910"/>
                    </a:lnTo>
                    <a:lnTo>
                      <a:pt x="84962" y="96012"/>
                    </a:lnTo>
                    <a:lnTo>
                      <a:pt x="157860" y="170434"/>
                    </a:lnTo>
                    <a:lnTo>
                      <a:pt x="168782" y="159638"/>
                    </a:lnTo>
                    <a:lnTo>
                      <a:pt x="95884" y="85343"/>
                    </a:lnTo>
                    <a:lnTo>
                      <a:pt x="170306" y="12445"/>
                    </a:lnTo>
                    <a:lnTo>
                      <a:pt x="159638" y="1524"/>
                    </a:lnTo>
                    <a:lnTo>
                      <a:pt x="85216" y="74422"/>
                    </a:lnTo>
                    <a:lnTo>
                      <a:pt x="1231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4" name="object 159">
                <a:extLst>
                  <a:ext uri="{FF2B5EF4-FFF2-40B4-BE49-F238E27FC236}">
                    <a16:creationId xmlns:a16="http://schemas.microsoft.com/office/drawing/2014/main" id="{09BD773B-A6E6-4F37-955F-B4DB9B628713}"/>
                  </a:ext>
                </a:extLst>
              </p:cNvPr>
              <p:cNvSpPr/>
              <p:nvPr/>
            </p:nvSpPr>
            <p:spPr>
              <a:xfrm>
                <a:off x="1953259" y="1426209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5">
                    <a:moveTo>
                      <a:pt x="12318" y="0"/>
                    </a:moveTo>
                    <a:lnTo>
                      <a:pt x="85216" y="74422"/>
                    </a:lnTo>
                    <a:lnTo>
                      <a:pt x="159638" y="1524"/>
                    </a:lnTo>
                    <a:lnTo>
                      <a:pt x="170306" y="12445"/>
                    </a:lnTo>
                    <a:lnTo>
                      <a:pt x="95884" y="85343"/>
                    </a:lnTo>
                    <a:lnTo>
                      <a:pt x="168782" y="159638"/>
                    </a:lnTo>
                    <a:lnTo>
                      <a:pt x="157860" y="170434"/>
                    </a:lnTo>
                    <a:lnTo>
                      <a:pt x="84962" y="96012"/>
                    </a:lnTo>
                    <a:lnTo>
                      <a:pt x="10667" y="168910"/>
                    </a:lnTo>
                    <a:lnTo>
                      <a:pt x="0" y="157987"/>
                    </a:lnTo>
                    <a:lnTo>
                      <a:pt x="74294" y="85089"/>
                    </a:lnTo>
                    <a:lnTo>
                      <a:pt x="1396" y="10794"/>
                    </a:lnTo>
                    <a:lnTo>
                      <a:pt x="12318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160">
                <a:extLst>
                  <a:ext uri="{FF2B5EF4-FFF2-40B4-BE49-F238E27FC236}">
                    <a16:creationId xmlns:a16="http://schemas.microsoft.com/office/drawing/2014/main" id="{457159F7-C7E9-4503-AA28-D6B91E2AD5DD}"/>
                  </a:ext>
                </a:extLst>
              </p:cNvPr>
              <p:cNvSpPr/>
              <p:nvPr/>
            </p:nvSpPr>
            <p:spPr>
              <a:xfrm>
                <a:off x="1358900" y="1680844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4">
                    <a:moveTo>
                      <a:pt x="12318" y="0"/>
                    </a:moveTo>
                    <a:lnTo>
                      <a:pt x="1396" y="10794"/>
                    </a:lnTo>
                    <a:lnTo>
                      <a:pt x="74294" y="85089"/>
                    </a:lnTo>
                    <a:lnTo>
                      <a:pt x="0" y="157987"/>
                    </a:lnTo>
                    <a:lnTo>
                      <a:pt x="10668" y="168909"/>
                    </a:lnTo>
                    <a:lnTo>
                      <a:pt x="84962" y="96012"/>
                    </a:lnTo>
                    <a:lnTo>
                      <a:pt x="157861" y="170433"/>
                    </a:lnTo>
                    <a:lnTo>
                      <a:pt x="168783" y="159638"/>
                    </a:lnTo>
                    <a:lnTo>
                      <a:pt x="95884" y="85343"/>
                    </a:lnTo>
                    <a:lnTo>
                      <a:pt x="170306" y="12445"/>
                    </a:lnTo>
                    <a:lnTo>
                      <a:pt x="159638" y="1524"/>
                    </a:lnTo>
                    <a:lnTo>
                      <a:pt x="85216" y="74421"/>
                    </a:lnTo>
                    <a:lnTo>
                      <a:pt x="1231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6" name="object 161">
                <a:extLst>
                  <a:ext uri="{FF2B5EF4-FFF2-40B4-BE49-F238E27FC236}">
                    <a16:creationId xmlns:a16="http://schemas.microsoft.com/office/drawing/2014/main" id="{D851FB81-89CE-4B18-A385-4A2CBC44BF26}"/>
                  </a:ext>
                </a:extLst>
              </p:cNvPr>
              <p:cNvSpPr/>
              <p:nvPr/>
            </p:nvSpPr>
            <p:spPr>
              <a:xfrm>
                <a:off x="1358900" y="1680844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5" h="170814">
                    <a:moveTo>
                      <a:pt x="12318" y="0"/>
                    </a:moveTo>
                    <a:lnTo>
                      <a:pt x="85216" y="74421"/>
                    </a:lnTo>
                    <a:lnTo>
                      <a:pt x="159638" y="1524"/>
                    </a:lnTo>
                    <a:lnTo>
                      <a:pt x="170306" y="12445"/>
                    </a:lnTo>
                    <a:lnTo>
                      <a:pt x="95884" y="85343"/>
                    </a:lnTo>
                    <a:lnTo>
                      <a:pt x="168783" y="159638"/>
                    </a:lnTo>
                    <a:lnTo>
                      <a:pt x="157861" y="170433"/>
                    </a:lnTo>
                    <a:lnTo>
                      <a:pt x="84962" y="96012"/>
                    </a:lnTo>
                    <a:lnTo>
                      <a:pt x="10668" y="168909"/>
                    </a:lnTo>
                    <a:lnTo>
                      <a:pt x="0" y="157987"/>
                    </a:lnTo>
                    <a:lnTo>
                      <a:pt x="74294" y="85089"/>
                    </a:lnTo>
                    <a:lnTo>
                      <a:pt x="1396" y="10794"/>
                    </a:lnTo>
                    <a:lnTo>
                      <a:pt x="12318" y="0"/>
                    </a:lnTo>
                    <a:close/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7" name="object 162">
                <a:extLst>
                  <a:ext uri="{FF2B5EF4-FFF2-40B4-BE49-F238E27FC236}">
                    <a16:creationId xmlns:a16="http://schemas.microsoft.com/office/drawing/2014/main" id="{3E9EB3F1-48C1-41D0-96A8-7D9C9839651F}"/>
                  </a:ext>
                </a:extLst>
              </p:cNvPr>
              <p:cNvSpPr/>
              <p:nvPr/>
            </p:nvSpPr>
            <p:spPr>
              <a:xfrm>
                <a:off x="1546987" y="1870836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4">
                    <a:moveTo>
                      <a:pt x="12318" y="0"/>
                    </a:moveTo>
                    <a:lnTo>
                      <a:pt x="1396" y="10667"/>
                    </a:lnTo>
                    <a:lnTo>
                      <a:pt x="74294" y="85089"/>
                    </a:lnTo>
                    <a:lnTo>
                      <a:pt x="0" y="157861"/>
                    </a:lnTo>
                    <a:lnTo>
                      <a:pt x="10668" y="168782"/>
                    </a:lnTo>
                    <a:lnTo>
                      <a:pt x="84962" y="96012"/>
                    </a:lnTo>
                    <a:lnTo>
                      <a:pt x="157861" y="170306"/>
                    </a:lnTo>
                    <a:lnTo>
                      <a:pt x="168782" y="159638"/>
                    </a:lnTo>
                    <a:lnTo>
                      <a:pt x="95885" y="85217"/>
                    </a:lnTo>
                    <a:lnTo>
                      <a:pt x="170306" y="12318"/>
                    </a:lnTo>
                    <a:lnTo>
                      <a:pt x="159638" y="1397"/>
                    </a:lnTo>
                    <a:lnTo>
                      <a:pt x="85217" y="74294"/>
                    </a:lnTo>
                    <a:lnTo>
                      <a:pt x="1231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8" name="object 163">
                <a:extLst>
                  <a:ext uri="{FF2B5EF4-FFF2-40B4-BE49-F238E27FC236}">
                    <a16:creationId xmlns:a16="http://schemas.microsoft.com/office/drawing/2014/main" id="{3ECD4C76-7DC5-4210-93B9-829C3C2CD3F6}"/>
                  </a:ext>
                </a:extLst>
              </p:cNvPr>
              <p:cNvSpPr/>
              <p:nvPr/>
            </p:nvSpPr>
            <p:spPr>
              <a:xfrm>
                <a:off x="1546987" y="1870836"/>
                <a:ext cx="170815" cy="170815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70814">
                    <a:moveTo>
                      <a:pt x="12318" y="0"/>
                    </a:moveTo>
                    <a:lnTo>
                      <a:pt x="85217" y="74294"/>
                    </a:lnTo>
                    <a:lnTo>
                      <a:pt x="159638" y="1397"/>
                    </a:lnTo>
                    <a:lnTo>
                      <a:pt x="170306" y="12318"/>
                    </a:lnTo>
                    <a:lnTo>
                      <a:pt x="95885" y="85217"/>
                    </a:lnTo>
                    <a:lnTo>
                      <a:pt x="168782" y="159638"/>
                    </a:lnTo>
                    <a:lnTo>
                      <a:pt x="157861" y="170306"/>
                    </a:lnTo>
                    <a:lnTo>
                      <a:pt x="84962" y="96012"/>
                    </a:lnTo>
                    <a:lnTo>
                      <a:pt x="10668" y="168782"/>
                    </a:lnTo>
                    <a:lnTo>
                      <a:pt x="0" y="157861"/>
                    </a:lnTo>
                    <a:lnTo>
                      <a:pt x="74294" y="85089"/>
                    </a:lnTo>
                    <a:lnTo>
                      <a:pt x="1396" y="10667"/>
                    </a:lnTo>
                    <a:lnTo>
                      <a:pt x="12318" y="0"/>
                    </a:lnTo>
                  </a:path>
                </a:pathLst>
              </a:custGeom>
              <a:ln w="25400">
                <a:solidFill>
                  <a:srgbClr val="C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9" name="object 164">
                <a:extLst>
                  <a:ext uri="{FF2B5EF4-FFF2-40B4-BE49-F238E27FC236}">
                    <a16:creationId xmlns:a16="http://schemas.microsoft.com/office/drawing/2014/main" id="{636A8292-D74E-46A4-8931-D1A4D661AD67}"/>
                  </a:ext>
                </a:extLst>
              </p:cNvPr>
              <p:cNvSpPr/>
              <p:nvPr/>
            </p:nvSpPr>
            <p:spPr>
              <a:xfrm>
                <a:off x="1638300" y="1676400"/>
                <a:ext cx="17145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161925">
                    <a:moveTo>
                      <a:pt x="0" y="80899"/>
                    </a:moveTo>
                    <a:lnTo>
                      <a:pt x="6732" y="49399"/>
                    </a:lnTo>
                    <a:lnTo>
                      <a:pt x="25098" y="23685"/>
                    </a:lnTo>
                    <a:lnTo>
                      <a:pt x="52345" y="6353"/>
                    </a:lnTo>
                    <a:lnTo>
                      <a:pt x="85725" y="0"/>
                    </a:lnTo>
                    <a:lnTo>
                      <a:pt x="119104" y="6353"/>
                    </a:lnTo>
                    <a:lnTo>
                      <a:pt x="146351" y="23685"/>
                    </a:lnTo>
                    <a:lnTo>
                      <a:pt x="164717" y="49399"/>
                    </a:lnTo>
                    <a:lnTo>
                      <a:pt x="171450" y="80899"/>
                    </a:lnTo>
                    <a:lnTo>
                      <a:pt x="164717" y="112472"/>
                    </a:lnTo>
                    <a:lnTo>
                      <a:pt x="146351" y="138223"/>
                    </a:lnTo>
                    <a:lnTo>
                      <a:pt x="119104" y="155569"/>
                    </a:lnTo>
                    <a:lnTo>
                      <a:pt x="85725" y="161925"/>
                    </a:lnTo>
                    <a:lnTo>
                      <a:pt x="52345" y="155569"/>
                    </a:lnTo>
                    <a:lnTo>
                      <a:pt x="25098" y="138223"/>
                    </a:lnTo>
                    <a:lnTo>
                      <a:pt x="6732" y="112472"/>
                    </a:lnTo>
                    <a:lnTo>
                      <a:pt x="0" y="80899"/>
                    </a:lnTo>
                    <a:close/>
                  </a:path>
                </a:pathLst>
              </a:custGeom>
              <a:ln w="34925">
                <a:solidFill>
                  <a:srgbClr val="4285F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bject 93">
                  <a:extLst>
                    <a:ext uri="{FF2B5EF4-FFF2-40B4-BE49-F238E27FC236}">
                      <a16:creationId xmlns:a16="http://schemas.microsoft.com/office/drawing/2014/main" id="{F7F3DCC5-5CC6-4A19-9B94-55D47F916CD4}"/>
                    </a:ext>
                  </a:extLst>
                </p:cNvPr>
                <p:cNvSpPr txBox="1"/>
                <p:nvPr/>
              </p:nvSpPr>
              <p:spPr>
                <a:xfrm>
                  <a:off x="1929933" y="4575805"/>
                  <a:ext cx="420454" cy="324448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3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2250" baseline="-16666" dirty="0">
                    <a:latin typeface="Cambria Math"/>
                    <a:cs typeface="Cambria Math"/>
                  </a:endParaRPr>
                </a:p>
              </p:txBody>
            </p:sp>
          </mc:Choice>
          <mc:Fallback xmlns="">
            <p:sp>
              <p:nvSpPr>
                <p:cNvPr id="166" name="object 93">
                  <a:extLst>
                    <a:ext uri="{FF2B5EF4-FFF2-40B4-BE49-F238E27FC236}">
                      <a16:creationId xmlns:a16="http://schemas.microsoft.com/office/drawing/2014/main" id="{F7F3DCC5-5CC6-4A19-9B94-55D47F916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933" y="4575805"/>
                  <a:ext cx="420454" cy="324448"/>
                </a:xfrm>
                <a:prstGeom prst="rect">
                  <a:avLst/>
                </a:prstGeom>
                <a:blipFill>
                  <a:blip r:embed="rId69"/>
                  <a:stretch>
                    <a:fillRect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object 93">
                  <a:extLst>
                    <a:ext uri="{FF2B5EF4-FFF2-40B4-BE49-F238E27FC236}">
                      <a16:creationId xmlns:a16="http://schemas.microsoft.com/office/drawing/2014/main" id="{25D78558-3226-4082-8115-0BBF2FBF9507}"/>
                    </a:ext>
                  </a:extLst>
                </p:cNvPr>
                <p:cNvSpPr txBox="1"/>
                <p:nvPr/>
              </p:nvSpPr>
              <p:spPr>
                <a:xfrm>
                  <a:off x="4105648" y="2961886"/>
                  <a:ext cx="269678" cy="317331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3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2250" baseline="-16666" dirty="0">
                    <a:latin typeface="Cambria Math"/>
                    <a:cs typeface="Cambria Math"/>
                  </a:endParaRPr>
                </a:p>
              </p:txBody>
            </p:sp>
          </mc:Choice>
          <mc:Fallback xmlns="">
            <p:sp>
              <p:nvSpPr>
                <p:cNvPr id="169" name="object 93">
                  <a:extLst>
                    <a:ext uri="{FF2B5EF4-FFF2-40B4-BE49-F238E27FC236}">
                      <a16:creationId xmlns:a16="http://schemas.microsoft.com/office/drawing/2014/main" id="{25D78558-3226-4082-8115-0BBF2FBF9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648" y="2961886"/>
                  <a:ext cx="269678" cy="317331"/>
                </a:xfrm>
                <a:prstGeom prst="rect">
                  <a:avLst/>
                </a:prstGeom>
                <a:blipFill>
                  <a:blip r:embed="rId70"/>
                  <a:stretch>
                    <a:fillRect l="-8889" r="-26667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object 93">
                  <a:extLst>
                    <a:ext uri="{FF2B5EF4-FFF2-40B4-BE49-F238E27FC236}">
                      <a16:creationId xmlns:a16="http://schemas.microsoft.com/office/drawing/2014/main" id="{524E65A1-453F-4825-B9AD-A88D43A90FF8}"/>
                    </a:ext>
                  </a:extLst>
                </p:cNvPr>
                <p:cNvSpPr txBox="1"/>
                <p:nvPr/>
              </p:nvSpPr>
              <p:spPr>
                <a:xfrm>
                  <a:off x="5720305" y="4562859"/>
                  <a:ext cx="269678" cy="317331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3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2250" baseline="-16666" dirty="0">
                    <a:latin typeface="Cambria Math"/>
                    <a:cs typeface="Cambria Math"/>
                  </a:endParaRPr>
                </a:p>
              </p:txBody>
            </p:sp>
          </mc:Choice>
          <mc:Fallback xmlns="">
            <p:sp>
              <p:nvSpPr>
                <p:cNvPr id="170" name="object 93">
                  <a:extLst>
                    <a:ext uri="{FF2B5EF4-FFF2-40B4-BE49-F238E27FC236}">
                      <a16:creationId xmlns:a16="http://schemas.microsoft.com/office/drawing/2014/main" id="{524E65A1-453F-4825-B9AD-A88D43A90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305" y="4562859"/>
                  <a:ext cx="269678" cy="317331"/>
                </a:xfrm>
                <a:prstGeom prst="rect">
                  <a:avLst/>
                </a:prstGeom>
                <a:blipFill>
                  <a:blip r:embed="rId71"/>
                  <a:stretch>
                    <a:fillRect l="-8889" r="-22222"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object 93">
                  <a:extLst>
                    <a:ext uri="{FF2B5EF4-FFF2-40B4-BE49-F238E27FC236}">
                      <a16:creationId xmlns:a16="http://schemas.microsoft.com/office/drawing/2014/main" id="{A6C0CD39-939D-4A15-BB71-842FEEBD7BB2}"/>
                    </a:ext>
                  </a:extLst>
                </p:cNvPr>
                <p:cNvSpPr txBox="1"/>
                <p:nvPr/>
              </p:nvSpPr>
              <p:spPr>
                <a:xfrm>
                  <a:off x="7762035" y="2857627"/>
                  <a:ext cx="269678" cy="317331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3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2250" baseline="-16666" dirty="0">
                    <a:latin typeface="Cambria Math"/>
                    <a:cs typeface="Cambria Math"/>
                  </a:endParaRPr>
                </a:p>
              </p:txBody>
            </p:sp>
          </mc:Choice>
          <mc:Fallback xmlns="">
            <p:sp>
              <p:nvSpPr>
                <p:cNvPr id="171" name="object 93">
                  <a:extLst>
                    <a:ext uri="{FF2B5EF4-FFF2-40B4-BE49-F238E27FC236}">
                      <a16:creationId xmlns:a16="http://schemas.microsoft.com/office/drawing/2014/main" id="{A6C0CD39-939D-4A15-BB71-842FEEBD7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035" y="2857627"/>
                  <a:ext cx="269678" cy="317331"/>
                </a:xfrm>
                <a:prstGeom prst="rect">
                  <a:avLst/>
                </a:prstGeom>
                <a:blipFill>
                  <a:blip r:embed="rId72"/>
                  <a:stretch>
                    <a:fillRect l="-8889" r="-26667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object 93">
                  <a:extLst>
                    <a:ext uri="{FF2B5EF4-FFF2-40B4-BE49-F238E27FC236}">
                      <a16:creationId xmlns:a16="http://schemas.microsoft.com/office/drawing/2014/main" id="{EFFEC00A-D826-4A9A-8AC7-BCF953C61D15}"/>
                    </a:ext>
                  </a:extLst>
                </p:cNvPr>
                <p:cNvSpPr txBox="1"/>
                <p:nvPr/>
              </p:nvSpPr>
              <p:spPr>
                <a:xfrm>
                  <a:off x="9376692" y="4458600"/>
                  <a:ext cx="269678" cy="317331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3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pc="10" dirty="0" smtClean="0">
                                <a:latin typeface="Cambria Math" panose="02040503050406030204" pitchFamily="18" charset="0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2250" baseline="-16666" dirty="0">
                    <a:latin typeface="Cambria Math"/>
                    <a:cs typeface="Cambria Math"/>
                  </a:endParaRPr>
                </a:p>
              </p:txBody>
            </p:sp>
          </mc:Choice>
          <mc:Fallback xmlns="">
            <p:sp>
              <p:nvSpPr>
                <p:cNvPr id="172" name="object 93">
                  <a:extLst>
                    <a:ext uri="{FF2B5EF4-FFF2-40B4-BE49-F238E27FC236}">
                      <a16:creationId xmlns:a16="http://schemas.microsoft.com/office/drawing/2014/main" id="{EFFEC00A-D826-4A9A-8AC7-BCF953C61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692" y="4458600"/>
                  <a:ext cx="269678" cy="317331"/>
                </a:xfrm>
                <a:prstGeom prst="rect">
                  <a:avLst/>
                </a:prstGeom>
                <a:blipFill>
                  <a:blip r:embed="rId73"/>
                  <a:stretch>
                    <a:fillRect l="-9091" r="-25000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B31F94F-DA40-4D1D-AA18-9F19E09CEECE}"/>
                    </a:ext>
                  </a:extLst>
                </p14:cNvPr>
                <p14:cNvContentPartPr/>
                <p14:nvPr/>
              </p14:nvContentPartPr>
              <p14:xfrm>
                <a:off x="868706" y="2065320"/>
                <a:ext cx="2277720" cy="2354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B31F94F-DA40-4D1D-AA18-9F19E09CEE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0706" y="2047320"/>
                  <a:ext cx="2313360" cy="23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00B9B44-F35A-4F5D-8783-20BE86166918}"/>
                    </a:ext>
                  </a:extLst>
                </p14:cNvPr>
                <p14:cNvContentPartPr/>
                <p14:nvPr/>
              </p14:nvContentPartPr>
              <p14:xfrm>
                <a:off x="5124626" y="1842480"/>
                <a:ext cx="2116080" cy="2031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00B9B44-F35A-4F5D-8783-20BE861669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06626" y="1824480"/>
                  <a:ext cx="2151720" cy="20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9A41B3A-FD21-4584-9297-E3996F597DD9}"/>
                    </a:ext>
                  </a:extLst>
                </p14:cNvPr>
                <p14:cNvContentPartPr/>
                <p14:nvPr/>
              </p14:nvContentPartPr>
              <p14:xfrm>
                <a:off x="8931986" y="1828800"/>
                <a:ext cx="2113560" cy="18799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9A41B3A-FD21-4584-9297-E3996F597DD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13986" y="1810800"/>
                  <a:ext cx="2149200" cy="1915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966D9C-6BB9-FA84-84F5-E25878D27629}"/>
              </a:ext>
            </a:extLst>
          </p:cNvPr>
          <p:cNvSpPr txBox="1"/>
          <p:nvPr/>
        </p:nvSpPr>
        <p:spPr>
          <a:xfrm>
            <a:off x="1090263" y="1000780"/>
            <a:ext cx="201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Underfitting</a:t>
            </a:r>
            <a:endParaRPr lang="en-US" sz="28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6FE7F0-FF91-53EB-E7CE-A29AEA0D4AFC}"/>
              </a:ext>
            </a:extLst>
          </p:cNvPr>
          <p:cNvSpPr txBox="1"/>
          <p:nvPr/>
        </p:nvSpPr>
        <p:spPr>
          <a:xfrm>
            <a:off x="5779122" y="1000780"/>
            <a:ext cx="154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Just right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CB18E5-13E7-844B-63AC-640C682B088E}"/>
              </a:ext>
            </a:extLst>
          </p:cNvPr>
          <p:cNvSpPr txBox="1"/>
          <p:nvPr/>
        </p:nvSpPr>
        <p:spPr>
          <a:xfrm>
            <a:off x="9586380" y="1000780"/>
            <a:ext cx="1800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8372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F44A07-BDCA-0DAF-B07B-FE19FCE3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to see if you </a:t>
            </a:r>
            <a:r>
              <a:rPr lang="en-US"/>
              <a:t>have overfitting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13B67-3723-B51B-4C40-806EBA142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658A1C-D6C5-09DA-2E88-F2397D342B4B}"/>
                  </a:ext>
                </a:extLst>
              </p:cNvPr>
              <p:cNvSpPr txBox="1"/>
              <p:nvPr/>
            </p:nvSpPr>
            <p:spPr>
              <a:xfrm>
                <a:off x="457200" y="1447800"/>
                <a:ext cx="6138746" cy="3216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Training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latin typeface="+mj-lt"/>
                  </a:rPr>
                  <a:t>Test error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test</m:t>
                          </m:r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test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test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658A1C-D6C5-09DA-2E88-F2397D34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6138746" cy="3216778"/>
              </a:xfrm>
              <a:prstGeom prst="rect">
                <a:avLst/>
              </a:prstGeom>
              <a:blipFill>
                <a:blip r:embed="rId2"/>
                <a:stretch>
                  <a:fillRect l="-1490" t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9ED05-35F3-7779-30F8-6F501A655E5B}"/>
                  </a:ext>
                </a:extLst>
              </p:cNvPr>
              <p:cNvSpPr txBox="1"/>
              <p:nvPr/>
            </p:nvSpPr>
            <p:spPr>
              <a:xfrm>
                <a:off x="6847246" y="2099363"/>
                <a:ext cx="440712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+mj-lt"/>
                  </a:rPr>
                  <a:t>Used to get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with gradient descent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9ED05-35F3-7779-30F8-6F501A65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246" y="2099363"/>
                <a:ext cx="4407121" cy="1077218"/>
              </a:xfrm>
              <a:prstGeom prst="rect">
                <a:avLst/>
              </a:prstGeom>
              <a:blipFill>
                <a:blip r:embed="rId3"/>
                <a:stretch>
                  <a:fillRect l="-3458"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80281E1-573A-14F5-ECDF-8554D9E805ED}"/>
              </a:ext>
            </a:extLst>
          </p:cNvPr>
          <p:cNvSpPr txBox="1"/>
          <p:nvPr/>
        </p:nvSpPr>
        <p:spPr>
          <a:xfrm>
            <a:off x="6781800" y="3421994"/>
            <a:ext cx="4953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Used to test the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64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92EFC0-00B2-4BD7-8C26-6E7EE787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for Overfitting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AB180-7C83-4B7E-8944-927304163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265C02-B7F9-4BFF-9515-5D705E0E0D94}"/>
              </a:ext>
            </a:extLst>
          </p:cNvPr>
          <p:cNvSpPr>
            <a:spLocks noChangeAspect="1"/>
          </p:cNvSpPr>
          <p:nvPr/>
        </p:nvSpPr>
        <p:spPr>
          <a:xfrm>
            <a:off x="207673" y="1066800"/>
            <a:ext cx="5641495" cy="75895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5C6264-131A-4C46-A559-1B4C2BC8C073}"/>
              </a:ext>
            </a:extLst>
          </p:cNvPr>
          <p:cNvSpPr/>
          <p:nvPr/>
        </p:nvSpPr>
        <p:spPr>
          <a:xfrm>
            <a:off x="213478" y="2557147"/>
            <a:ext cx="4494082" cy="7586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Training 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6CB6CA-0F63-4488-99C0-F70AA79C88E4}"/>
              </a:ext>
            </a:extLst>
          </p:cNvPr>
          <p:cNvSpPr/>
          <p:nvPr/>
        </p:nvSpPr>
        <p:spPr>
          <a:xfrm>
            <a:off x="4721772" y="2557147"/>
            <a:ext cx="1121591" cy="7586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set</a:t>
            </a:r>
          </a:p>
        </p:txBody>
      </p:sp>
      <p:sp>
        <p:nvSpPr>
          <p:cNvPr id="22" name="Down Arrow 3">
            <a:extLst>
              <a:ext uri="{FF2B5EF4-FFF2-40B4-BE49-F238E27FC236}">
                <a16:creationId xmlns:a16="http://schemas.microsoft.com/office/drawing/2014/main" id="{F615D26D-3310-4F3C-B9D1-0B161FCF0C56}"/>
              </a:ext>
            </a:extLst>
          </p:cNvPr>
          <p:cNvSpPr/>
          <p:nvPr/>
        </p:nvSpPr>
        <p:spPr>
          <a:xfrm>
            <a:off x="2730107" y="2025513"/>
            <a:ext cx="596627" cy="384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DB72A-4A21-4178-895B-551259B0E7D1}"/>
              </a:ext>
            </a:extLst>
          </p:cNvPr>
          <p:cNvSpPr txBox="1"/>
          <p:nvPr/>
        </p:nvSpPr>
        <p:spPr>
          <a:xfrm>
            <a:off x="1276587" y="3312840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60 - 80%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AA2A98-1CA8-4D2A-8D44-CE9866573345}"/>
              </a:ext>
            </a:extLst>
          </p:cNvPr>
          <p:cNvSpPr txBox="1"/>
          <p:nvPr/>
        </p:nvSpPr>
        <p:spPr>
          <a:xfrm>
            <a:off x="4655215" y="3312840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10 - 20%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E64D04-6B06-4228-A959-AF89667D532C}"/>
              </a:ext>
            </a:extLst>
          </p:cNvPr>
          <p:cNvCxnSpPr/>
          <p:nvPr/>
        </p:nvCxnSpPr>
        <p:spPr>
          <a:xfrm flipV="1">
            <a:off x="6916266" y="1796752"/>
            <a:ext cx="0" cy="3922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63BD37-014D-4168-9D87-359C725259E9}"/>
              </a:ext>
            </a:extLst>
          </p:cNvPr>
          <p:cNvCxnSpPr/>
          <p:nvPr/>
        </p:nvCxnSpPr>
        <p:spPr>
          <a:xfrm>
            <a:off x="6436118" y="5342242"/>
            <a:ext cx="45527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9905BF-D24D-4E6D-8AB1-857A5659707F}"/>
              </a:ext>
            </a:extLst>
          </p:cNvPr>
          <p:cNvSpPr txBox="1"/>
          <p:nvPr/>
        </p:nvSpPr>
        <p:spPr>
          <a:xfrm>
            <a:off x="10221293" y="5416106"/>
            <a:ext cx="55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  <a:cs typeface="Times New Roman" panose="02020603050405020304" pitchFamily="18" charset="0"/>
              </a:rPr>
              <a:t>x</a:t>
            </a:r>
            <a:endParaRPr lang="en-US" sz="2400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26D109-E64B-43FF-996A-CDA2E71496A1}"/>
              </a:ext>
            </a:extLst>
          </p:cNvPr>
          <p:cNvSpPr txBox="1"/>
          <p:nvPr/>
        </p:nvSpPr>
        <p:spPr>
          <a:xfrm>
            <a:off x="6339833" y="1870857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  <a:cs typeface="Times New Roman" panose="02020603050405020304" pitchFamily="18" charset="0"/>
              </a:rPr>
              <a:t>y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B6AE9D7-FBB9-4065-BDAF-4AA56789ABD6}"/>
                  </a:ext>
                </a:extLst>
              </p14:cNvPr>
              <p14:cNvContentPartPr/>
              <p14:nvPr/>
            </p14:nvContentPartPr>
            <p14:xfrm>
              <a:off x="11645295" y="6041535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B6AE9D7-FBB9-4065-BDAF-4AA56789AB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27655" y="602353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16428247-B0CD-4702-8183-06003D1DE481}"/>
              </a:ext>
            </a:extLst>
          </p:cNvPr>
          <p:cNvSpPr/>
          <p:nvPr/>
        </p:nvSpPr>
        <p:spPr>
          <a:xfrm flipV="1">
            <a:off x="7542143" y="2158324"/>
            <a:ext cx="178766" cy="1787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CF6E1ED-E63A-4017-828A-B6BC90504F46}"/>
              </a:ext>
            </a:extLst>
          </p:cNvPr>
          <p:cNvSpPr/>
          <p:nvPr/>
        </p:nvSpPr>
        <p:spPr>
          <a:xfrm flipV="1">
            <a:off x="7912918" y="3187029"/>
            <a:ext cx="178766" cy="1787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559789-3DA2-443A-A6AC-D1F3CF13BE49}"/>
              </a:ext>
            </a:extLst>
          </p:cNvPr>
          <p:cNvSpPr/>
          <p:nvPr/>
        </p:nvSpPr>
        <p:spPr>
          <a:xfrm flipV="1">
            <a:off x="8641177" y="4128701"/>
            <a:ext cx="178766" cy="1787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245E50-51B8-4B6D-90A8-874860212344}"/>
              </a:ext>
            </a:extLst>
          </p:cNvPr>
          <p:cNvSpPr/>
          <p:nvPr/>
        </p:nvSpPr>
        <p:spPr>
          <a:xfrm flipV="1">
            <a:off x="9740989" y="4539408"/>
            <a:ext cx="178766" cy="1787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C0C5250-3A61-43E1-8318-31966B275957}"/>
              </a:ext>
            </a:extLst>
          </p:cNvPr>
          <p:cNvSpPr/>
          <p:nvPr/>
        </p:nvSpPr>
        <p:spPr>
          <a:xfrm flipV="1">
            <a:off x="10936803" y="4787294"/>
            <a:ext cx="178766" cy="1787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C96F75A-0D13-4228-BEA7-D8BDD676EC7E}"/>
              </a:ext>
            </a:extLst>
          </p:cNvPr>
          <p:cNvSpPr/>
          <p:nvPr/>
        </p:nvSpPr>
        <p:spPr>
          <a:xfrm flipV="1">
            <a:off x="7734152" y="2631412"/>
            <a:ext cx="178766" cy="1787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699F0C-5796-4EC7-AB59-003E2EC8065C}"/>
              </a:ext>
            </a:extLst>
          </p:cNvPr>
          <p:cNvSpPr/>
          <p:nvPr/>
        </p:nvSpPr>
        <p:spPr>
          <a:xfrm flipV="1">
            <a:off x="8217155" y="3668540"/>
            <a:ext cx="178766" cy="1787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64F95F9-EA89-40FF-A465-C3EAB9E303F8}"/>
              </a:ext>
            </a:extLst>
          </p:cNvPr>
          <p:cNvSpPr/>
          <p:nvPr/>
        </p:nvSpPr>
        <p:spPr>
          <a:xfrm flipV="1">
            <a:off x="9192435" y="4319856"/>
            <a:ext cx="178766" cy="1787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94F76E1-BDFE-4A46-9D23-A3B83FD931CB}"/>
              </a:ext>
            </a:extLst>
          </p:cNvPr>
          <p:cNvSpPr/>
          <p:nvPr/>
        </p:nvSpPr>
        <p:spPr>
          <a:xfrm flipV="1">
            <a:off x="10370140" y="4689931"/>
            <a:ext cx="178766" cy="17876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10C61C-B716-447A-BE45-365889F26711}"/>
              </a:ext>
            </a:extLst>
          </p:cNvPr>
          <p:cNvSpPr txBox="1"/>
          <p:nvPr/>
        </p:nvSpPr>
        <p:spPr>
          <a:xfrm>
            <a:off x="7823535" y="1532877"/>
            <a:ext cx="1655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Training set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567954-B2B2-4920-9D3D-2866D1736B4A}"/>
              </a:ext>
            </a:extLst>
          </p:cNvPr>
          <p:cNvSpPr txBox="1"/>
          <p:nvPr/>
        </p:nvSpPr>
        <p:spPr>
          <a:xfrm>
            <a:off x="8002708" y="2299945"/>
            <a:ext cx="1146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Test set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FCBAFB6-E248-40BD-A7DA-B3428FD3D967}"/>
              </a:ext>
            </a:extLst>
          </p:cNvPr>
          <p:cNvGrpSpPr/>
          <p:nvPr/>
        </p:nvGrpSpPr>
        <p:grpSpPr>
          <a:xfrm>
            <a:off x="6688531" y="865024"/>
            <a:ext cx="4570941" cy="4345321"/>
            <a:chOff x="6688531" y="865024"/>
            <a:chExt cx="4570941" cy="434532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B055CD9-2973-4520-9EA5-86BAABCAC527}"/>
                </a:ext>
              </a:extLst>
            </p:cNvPr>
            <p:cNvSpPr/>
            <p:nvPr/>
          </p:nvSpPr>
          <p:spPr>
            <a:xfrm>
              <a:off x="7304164" y="1928649"/>
              <a:ext cx="3955308" cy="3281696"/>
            </a:xfrm>
            <a:custGeom>
              <a:avLst/>
              <a:gdLst>
                <a:gd name="connsiteX0" fmla="*/ 0 w 3034748"/>
                <a:gd name="connsiteY0" fmla="*/ 0 h 2517913"/>
                <a:gd name="connsiteX1" fmla="*/ 238539 w 3034748"/>
                <a:gd name="connsiteY1" fmla="*/ 79513 h 2517913"/>
                <a:gd name="connsiteX2" fmla="*/ 251791 w 3034748"/>
                <a:gd name="connsiteY2" fmla="*/ 225287 h 2517913"/>
                <a:gd name="connsiteX3" fmla="*/ 291548 w 3034748"/>
                <a:gd name="connsiteY3" fmla="*/ 1497496 h 2517913"/>
                <a:gd name="connsiteX4" fmla="*/ 516835 w 3034748"/>
                <a:gd name="connsiteY4" fmla="*/ 1060174 h 2517913"/>
                <a:gd name="connsiteX5" fmla="*/ 702365 w 3034748"/>
                <a:gd name="connsiteY5" fmla="*/ 662609 h 2517913"/>
                <a:gd name="connsiteX6" fmla="*/ 1099930 w 3034748"/>
                <a:gd name="connsiteY6" fmla="*/ 1749287 h 2517913"/>
                <a:gd name="connsiteX7" fmla="*/ 1338470 w 3034748"/>
                <a:gd name="connsiteY7" fmla="*/ 2438400 h 2517913"/>
                <a:gd name="connsiteX8" fmla="*/ 1948070 w 3034748"/>
                <a:gd name="connsiteY8" fmla="*/ 2067339 h 2517913"/>
                <a:gd name="connsiteX9" fmla="*/ 2411896 w 3034748"/>
                <a:gd name="connsiteY9" fmla="*/ 1828800 h 2517913"/>
                <a:gd name="connsiteX10" fmla="*/ 2888974 w 3034748"/>
                <a:gd name="connsiteY10" fmla="*/ 2292626 h 2517913"/>
                <a:gd name="connsiteX11" fmla="*/ 3034748 w 3034748"/>
                <a:gd name="connsiteY11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291548 w 3034748"/>
                <a:gd name="connsiteY2" fmla="*/ 1497496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02365 w 3034748"/>
                <a:gd name="connsiteY4" fmla="*/ 662609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338470 w 3034748"/>
                <a:gd name="connsiteY6" fmla="*/ 243840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452770 w 3034748"/>
                <a:gd name="connsiteY6" fmla="*/ 2433638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419350 h 2517913"/>
                <a:gd name="connsiteX7" fmla="*/ 1948070 w 3034748"/>
                <a:gd name="connsiteY7" fmla="*/ 2067339 h 2517913"/>
                <a:gd name="connsiteX8" fmla="*/ 2411896 w 3034748"/>
                <a:gd name="connsiteY8" fmla="*/ 1828800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419350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759515 w 3034748"/>
                <a:gd name="connsiteY4" fmla="*/ 676897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864290 w 3034748"/>
                <a:gd name="connsiteY4" fmla="*/ 743572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864290 w 3034748"/>
                <a:gd name="connsiteY4" fmla="*/ 743572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8430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  <a:gd name="connsiteX0" fmla="*/ 0 w 3034748"/>
                <a:gd name="connsiteY0" fmla="*/ 0 h 2517913"/>
                <a:gd name="connsiteX1" fmla="*/ 251791 w 3034748"/>
                <a:gd name="connsiteY1" fmla="*/ 225287 h 2517913"/>
                <a:gd name="connsiteX2" fmla="*/ 348698 w 3034748"/>
                <a:gd name="connsiteY2" fmla="*/ 1278421 h 2517913"/>
                <a:gd name="connsiteX3" fmla="*/ 516835 w 3034748"/>
                <a:gd name="connsiteY3" fmla="*/ 1060174 h 2517913"/>
                <a:gd name="connsiteX4" fmla="*/ 864290 w 3034748"/>
                <a:gd name="connsiteY4" fmla="*/ 743572 h 2517913"/>
                <a:gd name="connsiteX5" fmla="*/ 1099930 w 3034748"/>
                <a:gd name="connsiteY5" fmla="*/ 1749287 h 2517913"/>
                <a:gd name="connsiteX6" fmla="*/ 1500395 w 3034748"/>
                <a:gd name="connsiteY6" fmla="*/ 2390775 h 2517913"/>
                <a:gd name="connsiteX7" fmla="*/ 1948070 w 3034748"/>
                <a:gd name="connsiteY7" fmla="*/ 2067339 h 2517913"/>
                <a:gd name="connsiteX8" fmla="*/ 2488096 w 3034748"/>
                <a:gd name="connsiteY8" fmla="*/ 1538288 h 2517913"/>
                <a:gd name="connsiteX9" fmla="*/ 2888974 w 3034748"/>
                <a:gd name="connsiteY9" fmla="*/ 2292626 h 2517913"/>
                <a:gd name="connsiteX10" fmla="*/ 3034748 w 3034748"/>
                <a:gd name="connsiteY10" fmla="*/ 2517913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748" h="2517913">
                  <a:moveTo>
                    <a:pt x="0" y="0"/>
                  </a:moveTo>
                  <a:cubicBezTo>
                    <a:pt x="52456" y="46935"/>
                    <a:pt x="193675" y="12217"/>
                    <a:pt x="251791" y="225287"/>
                  </a:cubicBezTo>
                  <a:cubicBezTo>
                    <a:pt x="309907" y="438357"/>
                    <a:pt x="271187" y="1282148"/>
                    <a:pt x="348698" y="1278421"/>
                  </a:cubicBezTo>
                  <a:cubicBezTo>
                    <a:pt x="426209" y="1274694"/>
                    <a:pt x="430903" y="1149316"/>
                    <a:pt x="516835" y="1060174"/>
                  </a:cubicBezTo>
                  <a:cubicBezTo>
                    <a:pt x="602767" y="971032"/>
                    <a:pt x="781395" y="700157"/>
                    <a:pt x="864290" y="743572"/>
                  </a:cubicBezTo>
                  <a:cubicBezTo>
                    <a:pt x="947185" y="786987"/>
                    <a:pt x="993913" y="1474753"/>
                    <a:pt x="1099930" y="1749287"/>
                  </a:cubicBezTo>
                  <a:cubicBezTo>
                    <a:pt x="1205947" y="2023821"/>
                    <a:pt x="1359038" y="2342528"/>
                    <a:pt x="1500395" y="2390775"/>
                  </a:cubicBezTo>
                  <a:cubicBezTo>
                    <a:pt x="1641752" y="2439022"/>
                    <a:pt x="1783453" y="2209420"/>
                    <a:pt x="1948070" y="2067339"/>
                  </a:cubicBezTo>
                  <a:cubicBezTo>
                    <a:pt x="2112687" y="1925258"/>
                    <a:pt x="2331279" y="1500740"/>
                    <a:pt x="2488096" y="1538288"/>
                  </a:cubicBezTo>
                  <a:cubicBezTo>
                    <a:pt x="2644913" y="1575836"/>
                    <a:pt x="2797865" y="2129355"/>
                    <a:pt x="2888974" y="2292626"/>
                  </a:cubicBezTo>
                  <a:cubicBezTo>
                    <a:pt x="2980083" y="2455897"/>
                    <a:pt x="3013765" y="2462695"/>
                    <a:pt x="3034748" y="2517913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61D93F-1485-4457-A278-4F07DA2F067F}"/>
                </a:ext>
              </a:extLst>
            </p:cNvPr>
            <p:cNvSpPr txBox="1"/>
            <p:nvPr/>
          </p:nvSpPr>
          <p:spPr>
            <a:xfrm>
              <a:off x="6688531" y="865024"/>
              <a:ext cx="15286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FF"/>
                  </a:solidFill>
                </a:rPr>
                <a:t>Overfitting</a:t>
              </a:r>
            </a:p>
            <a:p>
              <a:pPr algn="ctr"/>
              <a:r>
                <a:rPr lang="en-US" sz="2400" dirty="0">
                  <a:solidFill>
                    <a:srgbClr val="0000FF"/>
                  </a:solidFill>
                </a:rPr>
                <a:t>model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404D28D-A5A9-4E59-860A-3D9F5C446ECB}"/>
              </a:ext>
            </a:extLst>
          </p:cNvPr>
          <p:cNvGrpSpPr/>
          <p:nvPr/>
        </p:nvGrpSpPr>
        <p:grpSpPr>
          <a:xfrm>
            <a:off x="7338446" y="1965657"/>
            <a:ext cx="4084753" cy="3359413"/>
            <a:chOff x="7338446" y="1965657"/>
            <a:chExt cx="4084753" cy="3359413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2641D95-2522-48DF-AE3C-141B8318434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571082" y="1965657"/>
              <a:ext cx="3852117" cy="2999734"/>
            </a:xfrm>
            <a:custGeom>
              <a:avLst/>
              <a:gdLst>
                <a:gd name="connsiteX0" fmla="*/ 88614 w 3202875"/>
                <a:gd name="connsiteY0" fmla="*/ 2425148 h 2425148"/>
                <a:gd name="connsiteX1" fmla="*/ 393414 w 3202875"/>
                <a:gd name="connsiteY1" fmla="*/ 728870 h 2425148"/>
                <a:gd name="connsiteX2" fmla="*/ 3202875 w 3202875"/>
                <a:gd name="connsiteY2" fmla="*/ 0 h 2425148"/>
                <a:gd name="connsiteX0" fmla="*/ 37809 w 3152070"/>
                <a:gd name="connsiteY0" fmla="*/ 2425148 h 2425148"/>
                <a:gd name="connsiteX1" fmla="*/ 554643 w 3152070"/>
                <a:gd name="connsiteY1" fmla="*/ 742122 h 2425148"/>
                <a:gd name="connsiteX2" fmla="*/ 3152070 w 3152070"/>
                <a:gd name="connsiteY2" fmla="*/ 0 h 2425148"/>
                <a:gd name="connsiteX0" fmla="*/ 37809 w 3152070"/>
                <a:gd name="connsiteY0" fmla="*/ 2425148 h 2425148"/>
                <a:gd name="connsiteX1" fmla="*/ 554643 w 3152070"/>
                <a:gd name="connsiteY1" fmla="*/ 742122 h 2425148"/>
                <a:gd name="connsiteX2" fmla="*/ 3152070 w 3152070"/>
                <a:gd name="connsiteY2" fmla="*/ 0 h 2425148"/>
                <a:gd name="connsiteX0" fmla="*/ 0 w 3114261"/>
                <a:gd name="connsiteY0" fmla="*/ 2425148 h 2425148"/>
                <a:gd name="connsiteX1" fmla="*/ 516834 w 3114261"/>
                <a:gd name="connsiteY1" fmla="*/ 742122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516834 w 3114261"/>
                <a:gd name="connsiteY1" fmla="*/ 742122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516834 w 3114261"/>
                <a:gd name="connsiteY1" fmla="*/ 742122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755373 w 3114261"/>
                <a:gd name="connsiteY1" fmla="*/ 490331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662607 w 3114261"/>
                <a:gd name="connsiteY1" fmla="*/ 636105 h 2425148"/>
                <a:gd name="connsiteX2" fmla="*/ 3114261 w 3114261"/>
                <a:gd name="connsiteY2" fmla="*/ 0 h 2425148"/>
                <a:gd name="connsiteX0" fmla="*/ 0 w 3114261"/>
                <a:gd name="connsiteY0" fmla="*/ 2425148 h 2425148"/>
                <a:gd name="connsiteX1" fmla="*/ 662607 w 3114261"/>
                <a:gd name="connsiteY1" fmla="*/ 636105 h 2425148"/>
                <a:gd name="connsiteX2" fmla="*/ 3114261 w 3114261"/>
                <a:gd name="connsiteY2" fmla="*/ 0 h 242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4261" h="2425148">
                  <a:moveTo>
                    <a:pt x="0" y="2425148"/>
                  </a:moveTo>
                  <a:cubicBezTo>
                    <a:pt x="91661" y="1765852"/>
                    <a:pt x="143564" y="1040296"/>
                    <a:pt x="662607" y="636105"/>
                  </a:cubicBezTo>
                  <a:cubicBezTo>
                    <a:pt x="1181651" y="231914"/>
                    <a:pt x="2657061" y="8835"/>
                    <a:pt x="311426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0D5321-DCAE-4934-875C-96EFEC5E4288}"/>
                </a:ext>
              </a:extLst>
            </p:cNvPr>
            <p:cNvSpPr txBox="1"/>
            <p:nvPr/>
          </p:nvSpPr>
          <p:spPr>
            <a:xfrm>
              <a:off x="7338446" y="4124741"/>
              <a:ext cx="12437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4"/>
                  </a:solidFill>
                </a:rPr>
                <a:t>Just right model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BCE092-3F6F-388A-FDF2-F7CF183D6B61}"/>
                  </a:ext>
                </a:extLst>
              </p:cNvPr>
              <p:cNvSpPr txBox="1"/>
              <p:nvPr/>
            </p:nvSpPr>
            <p:spPr>
              <a:xfrm>
                <a:off x="119196" y="3804015"/>
                <a:ext cx="6138746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train</m:t>
                          </m:r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BCE092-3F6F-388A-FDF2-F7CF183D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6" y="3804015"/>
                <a:ext cx="6138746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73C544-6222-B499-4723-4EA92618FC5B}"/>
                  </a:ext>
                </a:extLst>
              </p:cNvPr>
              <p:cNvSpPr txBox="1"/>
              <p:nvPr/>
            </p:nvSpPr>
            <p:spPr>
              <a:xfrm>
                <a:off x="119196" y="4853035"/>
                <a:ext cx="6138746" cy="1126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test</m:t>
                          </m:r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test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test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73C544-6222-B499-4723-4EA92618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6" y="4853035"/>
                <a:ext cx="6138746" cy="1126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E7A21D-4237-97E8-03E5-B59A099699A2}"/>
                  </a:ext>
                </a:extLst>
              </p14:cNvPr>
              <p14:cNvContentPartPr/>
              <p14:nvPr/>
            </p14:nvContentPartPr>
            <p14:xfrm>
              <a:off x="2901600" y="370080"/>
              <a:ext cx="9183240" cy="641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E7A21D-4237-97E8-03E5-B59A099699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2240" y="360720"/>
                <a:ext cx="9201960" cy="64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0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266345" y="3044281"/>
            <a:ext cx="543232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Addressing Overfitting</a:t>
            </a:r>
          </a:p>
        </p:txBody>
      </p:sp>
    </p:spTree>
    <p:extLst>
      <p:ext uri="{BB962C8B-B14F-4D97-AF65-F5344CB8AC3E}">
        <p14:creationId xmlns:p14="http://schemas.microsoft.com/office/powerpoint/2010/main" val="223988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 more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DFCEE7-9CB3-4BE8-9CFA-CA3AA5B260C7}"/>
              </a:ext>
            </a:extLst>
          </p:cNvPr>
          <p:cNvGrpSpPr>
            <a:grpSpLocks noChangeAspect="1"/>
          </p:cNvGrpSpPr>
          <p:nvPr/>
        </p:nvGrpSpPr>
        <p:grpSpPr>
          <a:xfrm>
            <a:off x="533399" y="776732"/>
            <a:ext cx="5222483" cy="4910836"/>
            <a:chOff x="533400" y="1863848"/>
            <a:chExt cx="4095530" cy="385113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4F94479-A337-4AFE-A93B-B17E6FE0661E}"/>
                </a:ext>
              </a:extLst>
            </p:cNvPr>
            <p:cNvGrpSpPr/>
            <p:nvPr/>
          </p:nvGrpSpPr>
          <p:grpSpPr>
            <a:xfrm>
              <a:off x="533400" y="2514600"/>
              <a:ext cx="3645858" cy="3200381"/>
              <a:chOff x="143363" y="1849120"/>
              <a:chExt cx="3645858" cy="3200381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A6F5F9E-F305-4244-BADB-74C261624C2F}"/>
                  </a:ext>
                </a:extLst>
              </p:cNvPr>
              <p:cNvCxnSpPr/>
              <p:nvPr/>
            </p:nvCxnSpPr>
            <p:spPr>
              <a:xfrm flipV="1">
                <a:off x="595408" y="1849120"/>
                <a:ext cx="0" cy="30759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A8173E-0EC0-45C8-A9E1-03F3D2F0D04C}"/>
                  </a:ext>
                </a:extLst>
              </p:cNvPr>
              <p:cNvCxnSpPr/>
              <p:nvPr/>
            </p:nvCxnSpPr>
            <p:spPr>
              <a:xfrm>
                <a:off x="218871" y="4629533"/>
                <a:ext cx="35703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B9A49E-FB9D-4681-8430-E8F9AE1687AE}"/>
                  </a:ext>
                </a:extLst>
              </p:cNvPr>
              <p:cNvSpPr txBox="1"/>
              <p:nvPr/>
            </p:nvSpPr>
            <p:spPr>
              <a:xfrm>
                <a:off x="3187248" y="4687458"/>
                <a:ext cx="437940" cy="36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+mj-lt"/>
                    <a:cs typeface="Times New Roman" panose="02020603050405020304" pitchFamily="18" charset="0"/>
                  </a:rPr>
                  <a:t>x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18C15D-E351-41DC-9C28-2B2398679BB2}"/>
                  </a:ext>
                </a:extLst>
              </p:cNvPr>
              <p:cNvSpPr txBox="1"/>
              <p:nvPr/>
            </p:nvSpPr>
            <p:spPr>
              <a:xfrm>
                <a:off x="143363" y="1907234"/>
                <a:ext cx="252927" cy="362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+mj-lt"/>
                    <a:cs typeface="Times New Roman" panose="02020603050405020304" pitchFamily="18" charset="0"/>
                  </a:rPr>
                  <a:t>y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9A0B0CF-68C7-4E0D-AFC2-F7CCFE01FEAC}"/>
                  </a:ext>
                </a:extLst>
              </p:cNvPr>
              <p:cNvSpPr/>
              <p:nvPr/>
            </p:nvSpPr>
            <p:spPr>
              <a:xfrm>
                <a:off x="910924" y="4086589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015591A-2648-4071-AFE5-C9024357C7C2}"/>
                  </a:ext>
                </a:extLst>
              </p:cNvPr>
              <p:cNvSpPr/>
              <p:nvPr/>
            </p:nvSpPr>
            <p:spPr>
              <a:xfrm>
                <a:off x="1195404" y="3297305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5EF4314-112B-4A9B-86C6-6638A1A8D5DE}"/>
                  </a:ext>
                </a:extLst>
              </p:cNvPr>
              <p:cNvSpPr/>
              <p:nvPr/>
            </p:nvSpPr>
            <p:spPr>
              <a:xfrm>
                <a:off x="1754168" y="2574798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5E7334-6F06-4B43-ACC2-627E550F34B1}"/>
                  </a:ext>
                </a:extLst>
              </p:cNvPr>
              <p:cNvSpPr/>
              <p:nvPr/>
            </p:nvSpPr>
            <p:spPr>
              <a:xfrm>
                <a:off x="2598009" y="2259679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33A653E-C341-4B11-8137-1BC0D8646D93}"/>
                  </a:ext>
                </a:extLst>
              </p:cNvPr>
              <p:cNvSpPr/>
              <p:nvPr/>
            </p:nvSpPr>
            <p:spPr>
              <a:xfrm>
                <a:off x="3515509" y="2069486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3599D0-B301-470E-B65A-B360FAF533C3}"/>
                </a:ext>
              </a:extLst>
            </p:cNvPr>
            <p:cNvSpPr txBox="1"/>
            <p:nvPr/>
          </p:nvSpPr>
          <p:spPr>
            <a:xfrm>
              <a:off x="1865549" y="1863848"/>
              <a:ext cx="1412319" cy="410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+mj-lt"/>
                </a:rPr>
                <a:t>Overfitting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A0E7B2-D5D8-41E2-98CC-70E3D7028FD8}"/>
                    </a:ext>
                  </a:extLst>
                </p14:cNvPr>
                <p14:cNvContentPartPr/>
                <p14:nvPr/>
              </p14:nvContentPartPr>
              <p14:xfrm>
                <a:off x="1044050" y="2583382"/>
                <a:ext cx="3584880" cy="2396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A0E7B2-D5D8-41E2-98CC-70E3D7028F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9368" y="2568702"/>
                  <a:ext cx="3614526" cy="2426162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9843F5-B7B4-4E6A-A6D5-E9F0559F868D}"/>
              </a:ext>
            </a:extLst>
          </p:cNvPr>
          <p:cNvCxnSpPr/>
          <p:nvPr/>
        </p:nvCxnSpPr>
        <p:spPr>
          <a:xfrm flipV="1">
            <a:off x="6916266" y="1796752"/>
            <a:ext cx="0" cy="3922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0463C7-99E1-48B6-9025-C747BE7A98A0}"/>
              </a:ext>
            </a:extLst>
          </p:cNvPr>
          <p:cNvCxnSpPr/>
          <p:nvPr/>
        </p:nvCxnSpPr>
        <p:spPr>
          <a:xfrm>
            <a:off x="6436118" y="5342242"/>
            <a:ext cx="45527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90732B-96CD-49CA-B8D3-923DAF3B7DF3}"/>
              </a:ext>
            </a:extLst>
          </p:cNvPr>
          <p:cNvSpPr txBox="1"/>
          <p:nvPr/>
        </p:nvSpPr>
        <p:spPr>
          <a:xfrm>
            <a:off x="10221293" y="5416106"/>
            <a:ext cx="55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  <a:cs typeface="Times New Roman" panose="02020603050405020304" pitchFamily="18" charset="0"/>
              </a:rPr>
              <a:t>x</a:t>
            </a:r>
            <a:endParaRPr lang="en-US" sz="2400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C2ECE4-EB0C-443B-BC7F-722B4854036F}"/>
              </a:ext>
            </a:extLst>
          </p:cNvPr>
          <p:cNvSpPr txBox="1"/>
          <p:nvPr/>
        </p:nvSpPr>
        <p:spPr>
          <a:xfrm>
            <a:off x="6339833" y="1870857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  <a:cs typeface="Times New Roman" panose="02020603050405020304" pitchFamily="18" charset="0"/>
              </a:rPr>
              <a:t>y</a:t>
            </a:r>
            <a:endParaRPr lang="en-US" sz="2400" dirty="0"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E2E60F-797B-4724-9858-7D04657C9555}"/>
              </a:ext>
            </a:extLst>
          </p:cNvPr>
          <p:cNvSpPr/>
          <p:nvPr/>
        </p:nvSpPr>
        <p:spPr>
          <a:xfrm>
            <a:off x="7318601" y="4649898"/>
            <a:ext cx="174902" cy="174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04632A-8F37-4E9B-9F7F-0F2C98FE2CC6}"/>
              </a:ext>
            </a:extLst>
          </p:cNvPr>
          <p:cNvSpPr/>
          <p:nvPr/>
        </p:nvSpPr>
        <p:spPr>
          <a:xfrm>
            <a:off x="7681360" y="3643429"/>
            <a:ext cx="174902" cy="174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2E260C-95BE-431A-B742-3F138300970A}"/>
              </a:ext>
            </a:extLst>
          </p:cNvPr>
          <p:cNvSpPr/>
          <p:nvPr/>
        </p:nvSpPr>
        <p:spPr>
          <a:xfrm>
            <a:off x="8393878" y="2722112"/>
            <a:ext cx="174902" cy="174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6D3DF7-3EF2-4021-9799-43059E078B05}"/>
              </a:ext>
            </a:extLst>
          </p:cNvPr>
          <p:cNvSpPr/>
          <p:nvPr/>
        </p:nvSpPr>
        <p:spPr>
          <a:xfrm>
            <a:off x="9469915" y="2320283"/>
            <a:ext cx="174902" cy="174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CFB9AD-67A4-466C-B8AA-391C3D6F5BE3}"/>
              </a:ext>
            </a:extLst>
          </p:cNvPr>
          <p:cNvSpPr/>
          <p:nvPr/>
        </p:nvSpPr>
        <p:spPr>
          <a:xfrm>
            <a:off x="10639881" y="2077755"/>
            <a:ext cx="174902" cy="174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6FB277-13DF-41E7-80AE-639E5C31ACA1}"/>
              </a:ext>
            </a:extLst>
          </p:cNvPr>
          <p:cNvSpPr txBox="1"/>
          <p:nvPr/>
        </p:nvSpPr>
        <p:spPr>
          <a:xfrm>
            <a:off x="8038545" y="966935"/>
            <a:ext cx="2820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Collect more data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FD7DE5-3B19-4217-8A1F-4DA99BF345B5}"/>
              </a:ext>
            </a:extLst>
          </p:cNvPr>
          <p:cNvSpPr/>
          <p:nvPr/>
        </p:nvSpPr>
        <p:spPr>
          <a:xfrm>
            <a:off x="7506458" y="4147320"/>
            <a:ext cx="174902" cy="174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81F168-6F8C-4489-AC43-6A3311003994}"/>
              </a:ext>
            </a:extLst>
          </p:cNvPr>
          <p:cNvSpPr/>
          <p:nvPr/>
        </p:nvSpPr>
        <p:spPr>
          <a:xfrm>
            <a:off x="8038551" y="3134788"/>
            <a:ext cx="174902" cy="174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D6E340-8622-4F2E-80C8-036B2E36C9E7}"/>
              </a:ext>
            </a:extLst>
          </p:cNvPr>
          <p:cNvSpPr/>
          <p:nvPr/>
        </p:nvSpPr>
        <p:spPr>
          <a:xfrm>
            <a:off x="8940193" y="2495185"/>
            <a:ext cx="174902" cy="174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4AC20C-2805-4D5E-A477-DDF9B498DE65}"/>
              </a:ext>
            </a:extLst>
          </p:cNvPr>
          <p:cNvSpPr/>
          <p:nvPr/>
        </p:nvSpPr>
        <p:spPr>
          <a:xfrm>
            <a:off x="10046391" y="2215090"/>
            <a:ext cx="174902" cy="174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DFD10E-BE1E-41D4-9504-2672FE01F352}"/>
              </a:ext>
            </a:extLst>
          </p:cNvPr>
          <p:cNvSpPr/>
          <p:nvPr/>
        </p:nvSpPr>
        <p:spPr>
          <a:xfrm>
            <a:off x="11082168" y="2014238"/>
            <a:ext cx="174902" cy="1749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F93195-1A34-4BAB-88A6-2C30E40D9044}"/>
                  </a:ext>
                </a:extLst>
              </p14:cNvPr>
              <p14:cNvContentPartPr/>
              <p14:nvPr/>
            </p14:nvContentPartPr>
            <p14:xfrm>
              <a:off x="11645295" y="604153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F93195-1A34-4BAB-88A6-2C30E40D90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27655" y="60235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C451E40-7FDD-4EB3-9AC4-D570515B59C1}"/>
                  </a:ext>
                </a:extLst>
              </p14:cNvPr>
              <p14:cNvContentPartPr/>
              <p14:nvPr/>
            </p14:nvContentPartPr>
            <p14:xfrm>
              <a:off x="7378496" y="1995139"/>
              <a:ext cx="4452120" cy="3076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C451E40-7FDD-4EB3-9AC4-D570515B59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9416" y="1976417"/>
                <a:ext cx="4489920" cy="31140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60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Features to include/exclude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5" name="object 11">
                <a:extLst>
                  <a:ext uri="{FF2B5EF4-FFF2-40B4-BE49-F238E27FC236}">
                    <a16:creationId xmlns:a16="http://schemas.microsoft.com/office/drawing/2014/main" id="{648306C0-9248-4CFA-838A-313E7F199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460549"/>
                  </p:ext>
                </p:extLst>
              </p:nvPr>
            </p:nvGraphicFramePr>
            <p:xfrm>
              <a:off x="685800" y="1099056"/>
              <a:ext cx="10820400" cy="13080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69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32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97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89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3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4213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02751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35647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35625">
                    <a:tc>
                      <a:txBody>
                        <a:bodyPr/>
                        <a:lstStyle/>
                        <a:p>
                          <a:pPr marL="9461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S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ize</a:t>
                          </a:r>
                        </a:p>
                      </a:txBody>
                      <a:tcPr marL="0" marR="0" marT="444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9461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B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edrooms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6256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F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loors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9240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age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A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vg</a:t>
                          </a:r>
                          <a:endParaRPr lang="en-US" sz="2800" b="0" spc="0" baseline="0" dirty="0">
                            <a:latin typeface="+mj-lt"/>
                            <a:cs typeface="Verdana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income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778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sz="2800" b="0" spc="0" baseline="0" dirty="0">
                              <a:latin typeface="+mj-lt"/>
                              <a:cs typeface="Cambria Math"/>
                            </a:rPr>
                            <a:t>…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distance to</a:t>
                          </a: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 coffee shop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31940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price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0156">
                    <a:tc>
                      <a:txBody>
                        <a:bodyPr/>
                        <a:lstStyle/>
                        <a:p>
                          <a:pPr marL="9461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Verdana"/>
                          </a:endParaRPr>
                        </a:p>
                      </a:txBody>
                      <a:tcPr marL="0" marR="0" marT="444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9461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Verdana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6256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Verdana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9240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Verdana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Verdana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778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endParaRPr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Cambria Math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pc="0" baseline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Verdana"/>
                                      </a:rPr>
                                      <m:t>100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Verdana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31940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pc="0" baseline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cs typeface="Verdana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800" b="0" spc="0" baseline="0" dirty="0">
                            <a:solidFill>
                              <a:schemeClr val="accent4"/>
                            </a:solidFill>
                            <a:latin typeface="+mj-lt"/>
                            <a:cs typeface="Verdana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52493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5" name="object 11">
                <a:extLst>
                  <a:ext uri="{FF2B5EF4-FFF2-40B4-BE49-F238E27FC236}">
                    <a16:creationId xmlns:a16="http://schemas.microsoft.com/office/drawing/2014/main" id="{648306C0-9248-4CFA-838A-313E7F199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460549"/>
                  </p:ext>
                </p:extLst>
              </p:nvPr>
            </p:nvGraphicFramePr>
            <p:xfrm>
              <a:off x="685800" y="1099056"/>
              <a:ext cx="10820400" cy="13080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469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32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97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89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3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4213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02751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35647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857885">
                    <a:tc>
                      <a:txBody>
                        <a:bodyPr/>
                        <a:lstStyle/>
                        <a:p>
                          <a:pPr marL="9461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S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ize</a:t>
                          </a:r>
                        </a:p>
                      </a:txBody>
                      <a:tcPr marL="0" marR="0" marT="444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9461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B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edrooms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6256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F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loors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9240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age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A</a:t>
                          </a: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vg</a:t>
                          </a:r>
                          <a:endParaRPr lang="en-US" sz="2800" b="0" spc="0" baseline="0" dirty="0">
                            <a:latin typeface="+mj-lt"/>
                            <a:cs typeface="Verdana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income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1778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sz="2800" b="0" spc="0" baseline="0" dirty="0">
                              <a:latin typeface="+mj-lt"/>
                              <a:cs typeface="Cambria Math"/>
                            </a:rPr>
                            <a:t>…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distance to</a:t>
                          </a:r>
                          <a:r>
                            <a:rPr lang="en-US" sz="2800" b="0" spc="0" baseline="0" dirty="0">
                              <a:latin typeface="+mj-lt"/>
                              <a:cs typeface="Verdana"/>
                            </a:rPr>
                            <a:t> coffee shop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319405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r>
                            <a:rPr sz="2800" b="0" spc="0" baseline="0" dirty="0">
                              <a:latin typeface="+mj-lt"/>
                              <a:cs typeface="Verdana"/>
                            </a:rPr>
                            <a:t>price</a:t>
                          </a: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01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44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12162" r="-1177698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362" t="-212162" r="-49311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93925" t="-212162" r="-53598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53371" t="-212162" r="-544382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32099" t="-212162" r="-298765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1778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</a:pPr>
                          <a:endParaRPr sz="2800" b="0" spc="0" baseline="0" dirty="0">
                            <a:solidFill>
                              <a:srgbClr val="00B050"/>
                            </a:solidFill>
                            <a:latin typeface="+mj-lt"/>
                            <a:cs typeface="Cambria Math"/>
                          </a:endParaRPr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67771" t="-212162" r="-67169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44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696413" t="-212162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4932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B2CB057-55F3-4F94-8D8C-123EC26DDAB0}"/>
              </a:ext>
            </a:extLst>
          </p:cNvPr>
          <p:cNvGrpSpPr>
            <a:grpSpLocks noChangeAspect="1"/>
          </p:cNvGrpSpPr>
          <p:nvPr/>
        </p:nvGrpSpPr>
        <p:grpSpPr>
          <a:xfrm>
            <a:off x="685800" y="2870835"/>
            <a:ext cx="11189282" cy="3682365"/>
            <a:chOff x="685800" y="2870835"/>
            <a:chExt cx="8642317" cy="2844165"/>
          </a:xfrm>
        </p:grpSpPr>
        <p:sp>
          <p:nvSpPr>
            <p:cNvPr id="167" name="object 3">
              <a:extLst>
                <a:ext uri="{FF2B5EF4-FFF2-40B4-BE49-F238E27FC236}">
                  <a16:creationId xmlns:a16="http://schemas.microsoft.com/office/drawing/2014/main" id="{AC1D445E-6D61-497A-9CFA-84DA731902E7}"/>
                </a:ext>
              </a:extLst>
            </p:cNvPr>
            <p:cNvSpPr txBox="1"/>
            <p:nvPr/>
          </p:nvSpPr>
          <p:spPr>
            <a:xfrm>
              <a:off x="685800" y="3036062"/>
              <a:ext cx="2819074" cy="191398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5"/>
                </a:spcBef>
              </a:pPr>
              <a:r>
                <a:rPr sz="2400" spc="20" dirty="0">
                  <a:latin typeface="+mj-lt"/>
                  <a:cs typeface="Verdana"/>
                </a:rPr>
                <a:t>all</a:t>
              </a:r>
              <a:r>
                <a:rPr sz="2400" spc="-80" dirty="0">
                  <a:latin typeface="+mj-lt"/>
                  <a:cs typeface="Verdana"/>
                </a:rPr>
                <a:t> </a:t>
              </a:r>
              <a:r>
                <a:rPr sz="2400" spc="15" dirty="0">
                  <a:latin typeface="+mj-lt"/>
                  <a:cs typeface="Verdana"/>
                </a:rPr>
                <a:t>features</a:t>
              </a:r>
              <a:endParaRPr lang="en-US" sz="2400" spc="15" dirty="0">
                <a:latin typeface="+mj-lt"/>
                <a:cs typeface="Verdana"/>
              </a:endParaRPr>
            </a:p>
            <a:p>
              <a:pPr marL="12700" algn="ctr">
                <a:lnSpc>
                  <a:spcPct val="100000"/>
                </a:lnSpc>
                <a:spcBef>
                  <a:spcPts val="125"/>
                </a:spcBef>
              </a:pPr>
              <a:r>
                <a:rPr lang="en-US" sz="2400" spc="15" dirty="0">
                  <a:latin typeface="+mj-lt"/>
                  <a:cs typeface="Verdana"/>
                </a:rPr>
                <a:t>+</a:t>
              </a:r>
            </a:p>
            <a:p>
              <a:pPr marL="12700" algn="ctr">
                <a:spcBef>
                  <a:spcPts val="125"/>
                </a:spcBef>
              </a:pPr>
              <a:r>
                <a:rPr lang="en-US" sz="2400" spc="5" dirty="0">
                  <a:solidFill>
                    <a:schemeClr val="accent6"/>
                  </a:solidFill>
                  <a:cs typeface="Verdana"/>
                </a:rPr>
                <a:t>insufficient</a:t>
              </a:r>
              <a:r>
                <a:rPr lang="en-US" sz="2400" spc="160" dirty="0">
                  <a:solidFill>
                    <a:schemeClr val="accent6"/>
                  </a:solidFill>
                  <a:cs typeface="Verdana"/>
                </a:rPr>
                <a:t> </a:t>
              </a:r>
              <a:r>
                <a:rPr lang="en-US" sz="2400" spc="10" dirty="0">
                  <a:solidFill>
                    <a:schemeClr val="accent6"/>
                  </a:solidFill>
                  <a:cs typeface="Verdana"/>
                </a:rPr>
                <a:t>data</a:t>
              </a:r>
              <a:endParaRPr lang="en-US" sz="2400" dirty="0">
                <a:solidFill>
                  <a:schemeClr val="accent6"/>
                </a:solidFill>
                <a:cs typeface="Verdana"/>
              </a:endParaRPr>
            </a:p>
            <a:p>
              <a:pPr marL="12700" algn="ctr">
                <a:lnSpc>
                  <a:spcPct val="100000"/>
                </a:lnSpc>
                <a:spcBef>
                  <a:spcPts val="125"/>
                </a:spcBef>
              </a:pPr>
              <a:r>
                <a:rPr lang="en-US" sz="2400" dirty="0">
                  <a:latin typeface="+mj-lt"/>
                  <a:cs typeface="Verdana"/>
                </a:rPr>
                <a:t>=</a:t>
              </a:r>
            </a:p>
            <a:p>
              <a:pPr marL="12700" algn="ctr">
                <a:lnSpc>
                  <a:spcPct val="100000"/>
                </a:lnSpc>
                <a:spcBef>
                  <a:spcPts val="125"/>
                </a:spcBef>
              </a:pPr>
              <a:r>
                <a:rPr lang="en-US" sz="2400" dirty="0">
                  <a:solidFill>
                    <a:srgbClr val="FF0000"/>
                  </a:solidFill>
                  <a:latin typeface="+mj-lt"/>
                  <a:cs typeface="Verdana"/>
                </a:rPr>
                <a:t>Overfitting</a:t>
              </a:r>
              <a:endParaRPr sz="2400" dirty="0">
                <a:solidFill>
                  <a:srgbClr val="FF0000"/>
                </a:solidFill>
                <a:latin typeface="+mj-lt"/>
                <a:cs typeface="Verdana"/>
              </a:endParaRPr>
            </a:p>
          </p:txBody>
        </p:sp>
        <p:sp>
          <p:nvSpPr>
            <p:cNvPr id="180" name="object 16">
              <a:extLst>
                <a:ext uri="{FF2B5EF4-FFF2-40B4-BE49-F238E27FC236}">
                  <a16:creationId xmlns:a16="http://schemas.microsoft.com/office/drawing/2014/main" id="{F657C3BA-C3E0-4E19-B0F5-B585A0ECB76B}"/>
                </a:ext>
              </a:extLst>
            </p:cNvPr>
            <p:cNvSpPr txBox="1"/>
            <p:nvPr/>
          </p:nvSpPr>
          <p:spPr>
            <a:xfrm>
              <a:off x="4360029" y="3036062"/>
              <a:ext cx="2864795" cy="26789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30"/>
                </a:spcBef>
              </a:pPr>
              <a:r>
                <a:rPr sz="2400" spc="25" dirty="0">
                  <a:latin typeface="+mj-lt"/>
                  <a:cs typeface="Verdana"/>
                </a:rPr>
                <a:t>selected</a:t>
              </a:r>
              <a:r>
                <a:rPr sz="2400" spc="-80" dirty="0">
                  <a:latin typeface="+mj-lt"/>
                  <a:cs typeface="Verdana"/>
                </a:rPr>
                <a:t> </a:t>
              </a:r>
              <a:r>
                <a:rPr sz="2400" spc="10" dirty="0">
                  <a:latin typeface="+mj-lt"/>
                  <a:cs typeface="Verdana"/>
                </a:rPr>
                <a:t>features</a:t>
              </a:r>
              <a:endParaRPr lang="en-US" sz="2400" spc="10" dirty="0">
                <a:latin typeface="+mj-lt"/>
                <a:cs typeface="Verdana"/>
              </a:endParaRPr>
            </a:p>
            <a:p>
              <a:pPr marL="12700" algn="ctr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spc="5" dirty="0">
                  <a:solidFill>
                    <a:schemeClr val="accent6"/>
                  </a:solidFill>
                  <a:cs typeface="Verdana"/>
                </a:rPr>
                <a:t>Size</a:t>
              </a:r>
            </a:p>
            <a:p>
              <a:pPr marL="12700" algn="ctr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accent6"/>
                  </a:solidFill>
                  <a:cs typeface="Verdana"/>
                </a:rPr>
                <a:t>Bedrooms</a:t>
              </a:r>
            </a:p>
            <a:p>
              <a:pPr marL="12700" algn="ctr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accent6"/>
                  </a:solidFill>
                  <a:cs typeface="Verdana"/>
                </a:rPr>
                <a:t>Age</a:t>
              </a:r>
            </a:p>
            <a:p>
              <a:pPr marL="12700" algn="ctr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accent6"/>
                  </a:solidFill>
                  <a:cs typeface="Verdana"/>
                </a:rPr>
                <a:t>=</a:t>
              </a:r>
            </a:p>
            <a:p>
              <a:pPr marL="12700" algn="ctr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rgbClr val="00B050"/>
                  </a:solidFill>
                  <a:cs typeface="Verdana"/>
                </a:rPr>
                <a:t>Just right model</a:t>
              </a:r>
            </a:p>
            <a:p>
              <a:pPr marL="12700" algn="ctr">
                <a:lnSpc>
                  <a:spcPct val="100000"/>
                </a:lnSpc>
                <a:spcBef>
                  <a:spcPts val="130"/>
                </a:spcBef>
              </a:pPr>
              <a:endParaRPr sz="2400" dirty="0">
                <a:latin typeface="+mj-lt"/>
                <a:cs typeface="Verdana"/>
              </a:endParaRPr>
            </a:p>
          </p:txBody>
        </p:sp>
        <p:sp>
          <p:nvSpPr>
            <p:cNvPr id="193" name="object 29">
              <a:extLst>
                <a:ext uri="{FF2B5EF4-FFF2-40B4-BE49-F238E27FC236}">
                  <a16:creationId xmlns:a16="http://schemas.microsoft.com/office/drawing/2014/main" id="{853525A0-64F7-46BF-94C4-71BD86A3742C}"/>
                </a:ext>
              </a:extLst>
            </p:cNvPr>
            <p:cNvSpPr/>
            <p:nvPr/>
          </p:nvSpPr>
          <p:spPr>
            <a:xfrm>
              <a:off x="3957700" y="2870835"/>
              <a:ext cx="45719" cy="2158365"/>
            </a:xfrm>
            <a:custGeom>
              <a:avLst/>
              <a:gdLst/>
              <a:ahLst/>
              <a:cxnLst/>
              <a:rect l="l" t="t" r="r" b="b"/>
              <a:pathLst>
                <a:path h="2158365">
                  <a:moveTo>
                    <a:pt x="0" y="0"/>
                  </a:moveTo>
                  <a:lnTo>
                    <a:pt x="0" y="2158187"/>
                  </a:lnTo>
                </a:path>
              </a:pathLst>
            </a:custGeom>
            <a:ln w="254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+mj-lt"/>
              </a:endParaRPr>
            </a:p>
          </p:txBody>
        </p:sp>
        <p:sp>
          <p:nvSpPr>
            <p:cNvPr id="201" name="object 37">
              <a:extLst>
                <a:ext uri="{FF2B5EF4-FFF2-40B4-BE49-F238E27FC236}">
                  <a16:creationId xmlns:a16="http://schemas.microsoft.com/office/drawing/2014/main" id="{AF06EECC-B162-427F-9271-F23286570B54}"/>
                </a:ext>
              </a:extLst>
            </p:cNvPr>
            <p:cNvSpPr txBox="1"/>
            <p:nvPr/>
          </p:nvSpPr>
          <p:spPr>
            <a:xfrm>
              <a:off x="7105235" y="3036062"/>
              <a:ext cx="2222882" cy="1136850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5"/>
                </a:spcBef>
              </a:pPr>
              <a:r>
                <a:rPr lang="en-US" sz="2400" spc="10" dirty="0">
                  <a:latin typeface="+mj-lt"/>
                  <a:cs typeface="Verdana"/>
                </a:rPr>
                <a:t>D</a:t>
              </a:r>
              <a:r>
                <a:rPr sz="2400" spc="10" dirty="0">
                  <a:latin typeface="+mj-lt"/>
                  <a:cs typeface="Verdana"/>
                </a:rPr>
                <a:t>isadvantage</a:t>
              </a:r>
              <a:endParaRPr lang="en-US" sz="2400" spc="10" dirty="0">
                <a:latin typeface="+mj-lt"/>
                <a:cs typeface="Verdana"/>
              </a:endParaRPr>
            </a:p>
            <a:p>
              <a:pPr marL="12700" algn="ctr">
                <a:spcBef>
                  <a:spcPts val="125"/>
                </a:spcBef>
              </a:pPr>
              <a:r>
                <a:rPr lang="en-US" sz="2400" spc="5" dirty="0">
                  <a:solidFill>
                    <a:schemeClr val="accent6"/>
                  </a:solidFill>
                  <a:cs typeface="Verdana"/>
                </a:rPr>
                <a:t>useful</a:t>
              </a:r>
              <a:r>
                <a:rPr lang="en-US" sz="2400" spc="55" dirty="0">
                  <a:solidFill>
                    <a:schemeClr val="accent6"/>
                  </a:solidFill>
                  <a:cs typeface="Verdana"/>
                </a:rPr>
                <a:t> </a:t>
              </a:r>
              <a:r>
                <a:rPr lang="en-US" sz="2400" spc="15" dirty="0">
                  <a:solidFill>
                    <a:schemeClr val="accent6"/>
                  </a:solidFill>
                  <a:cs typeface="Verdana"/>
                </a:rPr>
                <a:t>features </a:t>
              </a:r>
              <a:r>
                <a:rPr lang="en-US" sz="2400" spc="-530" dirty="0">
                  <a:solidFill>
                    <a:schemeClr val="accent6"/>
                  </a:solidFill>
                  <a:cs typeface="Verdana"/>
                </a:rPr>
                <a:t> </a:t>
              </a:r>
              <a:r>
                <a:rPr lang="en-US" sz="2400" spc="15" dirty="0">
                  <a:solidFill>
                    <a:schemeClr val="accent6"/>
                  </a:solidFill>
                  <a:cs typeface="Verdana"/>
                </a:rPr>
                <a:t>could</a:t>
              </a:r>
              <a:r>
                <a:rPr lang="en-US" sz="2400" spc="30" dirty="0">
                  <a:solidFill>
                    <a:schemeClr val="accent6"/>
                  </a:solidFill>
                  <a:cs typeface="Verdana"/>
                </a:rPr>
                <a:t> </a:t>
              </a:r>
              <a:r>
                <a:rPr lang="en-US" sz="2400" spc="10" dirty="0">
                  <a:solidFill>
                    <a:schemeClr val="accent6"/>
                  </a:solidFill>
                  <a:cs typeface="Verdana"/>
                </a:rPr>
                <a:t>be</a:t>
              </a:r>
              <a:r>
                <a:rPr lang="en-US" sz="2400" spc="65" dirty="0">
                  <a:solidFill>
                    <a:schemeClr val="accent6"/>
                  </a:solidFill>
                  <a:cs typeface="Verdana"/>
                </a:rPr>
                <a:t> </a:t>
              </a:r>
              <a:r>
                <a:rPr lang="en-US" sz="2400" spc="15" dirty="0">
                  <a:solidFill>
                    <a:schemeClr val="accent6"/>
                  </a:solidFill>
                  <a:cs typeface="Verdana"/>
                </a:rPr>
                <a:t>lost</a:t>
              </a:r>
              <a:endParaRPr lang="en-US" sz="2400" dirty="0">
                <a:solidFill>
                  <a:schemeClr val="accent6"/>
                </a:solidFill>
                <a:cs typeface="Verdana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3218EC-D112-B861-7CA8-70841FCC5795}"/>
                  </a:ext>
                </a:extLst>
              </p14:cNvPr>
              <p14:cNvContentPartPr/>
              <p14:nvPr/>
            </p14:nvContentPartPr>
            <p14:xfrm>
              <a:off x="924120" y="3818880"/>
              <a:ext cx="9984600" cy="3029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3218EC-D112-B861-7CA8-70841FCC57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760" y="3809520"/>
                <a:ext cx="10003320" cy="30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27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1088-7039-48B5-9320-A3DF4C5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2AF1-3851-43E7-BC05-790B0BE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F3443C-2B19-473C-AA47-27B749FEB475}"/>
              </a:ext>
            </a:extLst>
          </p:cNvPr>
          <p:cNvCxnSpPr/>
          <p:nvPr/>
        </p:nvCxnSpPr>
        <p:spPr>
          <a:xfrm flipV="1">
            <a:off x="1467276" y="1430797"/>
            <a:ext cx="0" cy="3075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3C1ADF-81FD-40E6-AE8B-F8A4EBF1E8AD}"/>
              </a:ext>
            </a:extLst>
          </p:cNvPr>
          <p:cNvCxnSpPr/>
          <p:nvPr/>
        </p:nvCxnSpPr>
        <p:spPr>
          <a:xfrm>
            <a:off x="1090739" y="4211210"/>
            <a:ext cx="3570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737E5C-4DFF-43E1-A638-1E8F53D860BC}"/>
              </a:ext>
            </a:extLst>
          </p:cNvPr>
          <p:cNvSpPr txBox="1"/>
          <p:nvPr/>
        </p:nvSpPr>
        <p:spPr>
          <a:xfrm>
            <a:off x="4059116" y="4269135"/>
            <a:ext cx="43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0989D-7863-467F-BD00-3BBAD5EC9AD4}"/>
              </a:ext>
            </a:extLst>
          </p:cNvPr>
          <p:cNvSpPr txBox="1"/>
          <p:nvPr/>
        </p:nvSpPr>
        <p:spPr>
          <a:xfrm>
            <a:off x="1015231" y="148891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E265DC-F676-4BB9-85CE-1E9808EB5220}"/>
              </a:ext>
            </a:extLst>
          </p:cNvPr>
          <p:cNvSpPr/>
          <p:nvPr/>
        </p:nvSpPr>
        <p:spPr>
          <a:xfrm flipV="1">
            <a:off x="1782792" y="1684345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EF89F0-7590-4760-8149-164A6E68B466}"/>
              </a:ext>
            </a:extLst>
          </p:cNvPr>
          <p:cNvSpPr/>
          <p:nvPr/>
        </p:nvSpPr>
        <p:spPr>
          <a:xfrm flipV="1">
            <a:off x="2067272" y="2473629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0B33A2-B741-4404-8276-1ECD04754CFA}"/>
              </a:ext>
            </a:extLst>
          </p:cNvPr>
          <p:cNvSpPr/>
          <p:nvPr/>
        </p:nvSpPr>
        <p:spPr>
          <a:xfrm flipV="1">
            <a:off x="2626036" y="3196136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6B9683-A5F5-45AD-8A90-7805C2FD2EB9}"/>
              </a:ext>
            </a:extLst>
          </p:cNvPr>
          <p:cNvSpPr/>
          <p:nvPr/>
        </p:nvSpPr>
        <p:spPr>
          <a:xfrm flipV="1">
            <a:off x="3469877" y="3511255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43BAB6-3E31-472F-9895-0222BA6A8286}"/>
              </a:ext>
            </a:extLst>
          </p:cNvPr>
          <p:cNvSpPr/>
          <p:nvPr/>
        </p:nvSpPr>
        <p:spPr>
          <a:xfrm flipV="1">
            <a:off x="4387377" y="3701448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0F5047D-7EBA-46DA-865E-42D2468B37DA}"/>
              </a:ext>
            </a:extLst>
          </p:cNvPr>
          <p:cNvSpPr/>
          <p:nvPr/>
        </p:nvSpPr>
        <p:spPr>
          <a:xfrm>
            <a:off x="1719470" y="819012"/>
            <a:ext cx="2915478" cy="3207026"/>
          </a:xfrm>
          <a:custGeom>
            <a:avLst/>
            <a:gdLst>
              <a:gd name="connsiteX0" fmla="*/ 0 w 3034748"/>
              <a:gd name="connsiteY0" fmla="*/ 0 h 2517913"/>
              <a:gd name="connsiteX1" fmla="*/ 238539 w 3034748"/>
              <a:gd name="connsiteY1" fmla="*/ 79513 h 2517913"/>
              <a:gd name="connsiteX2" fmla="*/ 251791 w 3034748"/>
              <a:gd name="connsiteY2" fmla="*/ 225287 h 2517913"/>
              <a:gd name="connsiteX3" fmla="*/ 291548 w 3034748"/>
              <a:gd name="connsiteY3" fmla="*/ 1497496 h 2517913"/>
              <a:gd name="connsiteX4" fmla="*/ 516835 w 3034748"/>
              <a:gd name="connsiteY4" fmla="*/ 1060174 h 2517913"/>
              <a:gd name="connsiteX5" fmla="*/ 702365 w 3034748"/>
              <a:gd name="connsiteY5" fmla="*/ 662609 h 2517913"/>
              <a:gd name="connsiteX6" fmla="*/ 1099930 w 3034748"/>
              <a:gd name="connsiteY6" fmla="*/ 1749287 h 2517913"/>
              <a:gd name="connsiteX7" fmla="*/ 1338470 w 3034748"/>
              <a:gd name="connsiteY7" fmla="*/ 2438400 h 2517913"/>
              <a:gd name="connsiteX8" fmla="*/ 1948070 w 3034748"/>
              <a:gd name="connsiteY8" fmla="*/ 2067339 h 2517913"/>
              <a:gd name="connsiteX9" fmla="*/ 2411896 w 3034748"/>
              <a:gd name="connsiteY9" fmla="*/ 1828800 h 2517913"/>
              <a:gd name="connsiteX10" fmla="*/ 2888974 w 3034748"/>
              <a:gd name="connsiteY10" fmla="*/ 2292626 h 2517913"/>
              <a:gd name="connsiteX11" fmla="*/ 3034748 w 3034748"/>
              <a:gd name="connsiteY11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291548 w 3034748"/>
              <a:gd name="connsiteY2" fmla="*/ 1497496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452770 w 3034748"/>
              <a:gd name="connsiteY6" fmla="*/ 2433638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41935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419350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5382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2915478"/>
              <a:gd name="connsiteY0" fmla="*/ 0 h 3207026"/>
              <a:gd name="connsiteX1" fmla="*/ 132521 w 2915478"/>
              <a:gd name="connsiteY1" fmla="*/ 914400 h 3207026"/>
              <a:gd name="connsiteX2" fmla="*/ 229428 w 2915478"/>
              <a:gd name="connsiteY2" fmla="*/ 1967534 h 3207026"/>
              <a:gd name="connsiteX3" fmla="*/ 397565 w 2915478"/>
              <a:gd name="connsiteY3" fmla="*/ 1749287 h 3207026"/>
              <a:gd name="connsiteX4" fmla="*/ 745020 w 2915478"/>
              <a:gd name="connsiteY4" fmla="*/ 1432685 h 3207026"/>
              <a:gd name="connsiteX5" fmla="*/ 980660 w 2915478"/>
              <a:gd name="connsiteY5" fmla="*/ 2438400 h 3207026"/>
              <a:gd name="connsiteX6" fmla="*/ 1381125 w 2915478"/>
              <a:gd name="connsiteY6" fmla="*/ 3079888 h 3207026"/>
              <a:gd name="connsiteX7" fmla="*/ 1828800 w 2915478"/>
              <a:gd name="connsiteY7" fmla="*/ 2756452 h 3207026"/>
              <a:gd name="connsiteX8" fmla="*/ 2368826 w 2915478"/>
              <a:gd name="connsiteY8" fmla="*/ 2227401 h 3207026"/>
              <a:gd name="connsiteX9" fmla="*/ 2769704 w 2915478"/>
              <a:gd name="connsiteY9" fmla="*/ 2981739 h 3207026"/>
              <a:gd name="connsiteX10" fmla="*/ 2915478 w 2915478"/>
              <a:gd name="connsiteY10" fmla="*/ 3207026 h 320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5478" h="3207026">
                <a:moveTo>
                  <a:pt x="0" y="0"/>
                </a:moveTo>
                <a:cubicBezTo>
                  <a:pt x="52456" y="46935"/>
                  <a:pt x="94283" y="586478"/>
                  <a:pt x="132521" y="914400"/>
                </a:cubicBezTo>
                <a:cubicBezTo>
                  <a:pt x="170759" y="1242322"/>
                  <a:pt x="151917" y="1971261"/>
                  <a:pt x="229428" y="1967534"/>
                </a:cubicBezTo>
                <a:cubicBezTo>
                  <a:pt x="306939" y="1963807"/>
                  <a:pt x="311633" y="1838429"/>
                  <a:pt x="397565" y="1749287"/>
                </a:cubicBezTo>
                <a:cubicBezTo>
                  <a:pt x="483497" y="1660145"/>
                  <a:pt x="662125" y="1389270"/>
                  <a:pt x="745020" y="1432685"/>
                </a:cubicBezTo>
                <a:cubicBezTo>
                  <a:pt x="827915" y="1476100"/>
                  <a:pt x="874643" y="2163866"/>
                  <a:pt x="980660" y="2438400"/>
                </a:cubicBezTo>
                <a:cubicBezTo>
                  <a:pt x="1086677" y="2712934"/>
                  <a:pt x="1239768" y="3031641"/>
                  <a:pt x="1381125" y="3079888"/>
                </a:cubicBezTo>
                <a:cubicBezTo>
                  <a:pt x="1522482" y="3128135"/>
                  <a:pt x="1664183" y="2898533"/>
                  <a:pt x="1828800" y="2756452"/>
                </a:cubicBezTo>
                <a:cubicBezTo>
                  <a:pt x="1993417" y="2614371"/>
                  <a:pt x="2212009" y="2189853"/>
                  <a:pt x="2368826" y="2227401"/>
                </a:cubicBezTo>
                <a:cubicBezTo>
                  <a:pt x="2525643" y="2264949"/>
                  <a:pt x="2678595" y="2818468"/>
                  <a:pt x="2769704" y="2981739"/>
                </a:cubicBezTo>
                <a:cubicBezTo>
                  <a:pt x="2860813" y="3145010"/>
                  <a:pt x="2894495" y="3151808"/>
                  <a:pt x="2915478" y="3207026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202A86-5E60-42C9-9DED-4600F3E4F739}"/>
                  </a:ext>
                </a:extLst>
              </p:cNvPr>
              <p:cNvSpPr txBox="1"/>
              <p:nvPr/>
            </p:nvSpPr>
            <p:spPr>
              <a:xfrm>
                <a:off x="1045686" y="4628514"/>
                <a:ext cx="3996147" cy="1247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−123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865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202A86-5E60-42C9-9DED-4600F3E4F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86" y="4628514"/>
                <a:ext cx="3996147" cy="1247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739123-28AC-4D9C-8BBC-AE88BB5A9198}"/>
              </a:ext>
            </a:extLst>
          </p:cNvPr>
          <p:cNvCxnSpPr/>
          <p:nvPr/>
        </p:nvCxnSpPr>
        <p:spPr>
          <a:xfrm flipV="1">
            <a:off x="7346990" y="1430797"/>
            <a:ext cx="0" cy="3075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FEE5F7-69DC-422E-95A3-58F7E8B94CB2}"/>
              </a:ext>
            </a:extLst>
          </p:cNvPr>
          <p:cNvCxnSpPr/>
          <p:nvPr/>
        </p:nvCxnSpPr>
        <p:spPr>
          <a:xfrm>
            <a:off x="6970453" y="4211210"/>
            <a:ext cx="3570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F56B99-E344-4774-ABA3-7BF1622C99BF}"/>
              </a:ext>
            </a:extLst>
          </p:cNvPr>
          <p:cNvSpPr txBox="1"/>
          <p:nvPr/>
        </p:nvSpPr>
        <p:spPr>
          <a:xfrm>
            <a:off x="9938830" y="4269135"/>
            <a:ext cx="43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8B6897-A0BD-48C3-A1B0-2AC840FB84DC}"/>
              </a:ext>
            </a:extLst>
          </p:cNvPr>
          <p:cNvSpPr txBox="1"/>
          <p:nvPr/>
        </p:nvSpPr>
        <p:spPr>
          <a:xfrm>
            <a:off x="6894945" y="148891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7D70A7-68E3-490D-BCE8-F85E1B1E9E0A}"/>
              </a:ext>
            </a:extLst>
          </p:cNvPr>
          <p:cNvSpPr/>
          <p:nvPr/>
        </p:nvSpPr>
        <p:spPr>
          <a:xfrm flipV="1">
            <a:off x="7662506" y="1684345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ECDC84-A660-435C-81EB-00966DB637C0}"/>
              </a:ext>
            </a:extLst>
          </p:cNvPr>
          <p:cNvSpPr/>
          <p:nvPr/>
        </p:nvSpPr>
        <p:spPr>
          <a:xfrm flipV="1">
            <a:off x="7946986" y="2473629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DDDCB-76A5-4D1A-BED0-CAACDD51997F}"/>
              </a:ext>
            </a:extLst>
          </p:cNvPr>
          <p:cNvSpPr/>
          <p:nvPr/>
        </p:nvSpPr>
        <p:spPr>
          <a:xfrm flipV="1">
            <a:off x="8505750" y="3196136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F8CA46C-2C7F-4657-978A-F4A146DEA479}"/>
              </a:ext>
            </a:extLst>
          </p:cNvPr>
          <p:cNvSpPr/>
          <p:nvPr/>
        </p:nvSpPr>
        <p:spPr>
          <a:xfrm flipV="1">
            <a:off x="9349591" y="3511255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2CBAD3D-5373-430B-9EDC-E17342C0FD6E}"/>
              </a:ext>
            </a:extLst>
          </p:cNvPr>
          <p:cNvSpPr/>
          <p:nvPr/>
        </p:nvSpPr>
        <p:spPr>
          <a:xfrm flipV="1">
            <a:off x="10267091" y="3701448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013AF48-C482-4EC2-BEC1-319A7D5A403D}"/>
              </a:ext>
            </a:extLst>
          </p:cNvPr>
          <p:cNvSpPr/>
          <p:nvPr/>
        </p:nvSpPr>
        <p:spPr>
          <a:xfrm>
            <a:off x="7479914" y="1508125"/>
            <a:ext cx="3087756" cy="2438400"/>
          </a:xfrm>
          <a:custGeom>
            <a:avLst/>
            <a:gdLst>
              <a:gd name="connsiteX0" fmla="*/ 0 w 3034748"/>
              <a:gd name="connsiteY0" fmla="*/ 0 h 2517913"/>
              <a:gd name="connsiteX1" fmla="*/ 238539 w 3034748"/>
              <a:gd name="connsiteY1" fmla="*/ 79513 h 2517913"/>
              <a:gd name="connsiteX2" fmla="*/ 251791 w 3034748"/>
              <a:gd name="connsiteY2" fmla="*/ 225287 h 2517913"/>
              <a:gd name="connsiteX3" fmla="*/ 291548 w 3034748"/>
              <a:gd name="connsiteY3" fmla="*/ 1497496 h 2517913"/>
              <a:gd name="connsiteX4" fmla="*/ 516835 w 3034748"/>
              <a:gd name="connsiteY4" fmla="*/ 1060174 h 2517913"/>
              <a:gd name="connsiteX5" fmla="*/ 702365 w 3034748"/>
              <a:gd name="connsiteY5" fmla="*/ 662609 h 2517913"/>
              <a:gd name="connsiteX6" fmla="*/ 1099930 w 3034748"/>
              <a:gd name="connsiteY6" fmla="*/ 1749287 h 2517913"/>
              <a:gd name="connsiteX7" fmla="*/ 1338470 w 3034748"/>
              <a:gd name="connsiteY7" fmla="*/ 2438400 h 2517913"/>
              <a:gd name="connsiteX8" fmla="*/ 1948070 w 3034748"/>
              <a:gd name="connsiteY8" fmla="*/ 2067339 h 2517913"/>
              <a:gd name="connsiteX9" fmla="*/ 2411896 w 3034748"/>
              <a:gd name="connsiteY9" fmla="*/ 1828800 h 2517913"/>
              <a:gd name="connsiteX10" fmla="*/ 2888974 w 3034748"/>
              <a:gd name="connsiteY10" fmla="*/ 2292626 h 2517913"/>
              <a:gd name="connsiteX11" fmla="*/ 3034748 w 3034748"/>
              <a:gd name="connsiteY11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291548 w 3034748"/>
              <a:gd name="connsiteY2" fmla="*/ 1497496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02365 w 3034748"/>
              <a:gd name="connsiteY4" fmla="*/ 662609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338470 w 3034748"/>
              <a:gd name="connsiteY6" fmla="*/ 243840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452770 w 3034748"/>
              <a:gd name="connsiteY6" fmla="*/ 2433638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419350 h 2517913"/>
              <a:gd name="connsiteX7" fmla="*/ 1948070 w 3034748"/>
              <a:gd name="connsiteY7" fmla="*/ 2067339 h 2517913"/>
              <a:gd name="connsiteX8" fmla="*/ 2411896 w 3034748"/>
              <a:gd name="connsiteY8" fmla="*/ 1828800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419350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759515 w 3034748"/>
              <a:gd name="connsiteY4" fmla="*/ 676897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8430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348698 w 3034748"/>
              <a:gd name="connsiteY2" fmla="*/ 1278421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5382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282437 w 3034748"/>
              <a:gd name="connsiteY2" fmla="*/ 841100 h 2517913"/>
              <a:gd name="connsiteX3" fmla="*/ 516835 w 3034748"/>
              <a:gd name="connsiteY3" fmla="*/ 1060174 h 2517913"/>
              <a:gd name="connsiteX4" fmla="*/ 864290 w 3034748"/>
              <a:gd name="connsiteY4" fmla="*/ 743572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5382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282437 w 3034748"/>
              <a:gd name="connsiteY2" fmla="*/ 841100 h 2517913"/>
              <a:gd name="connsiteX3" fmla="*/ 516835 w 3034748"/>
              <a:gd name="connsiteY3" fmla="*/ 1060174 h 2517913"/>
              <a:gd name="connsiteX4" fmla="*/ 904046 w 3034748"/>
              <a:gd name="connsiteY4" fmla="*/ 1260407 h 2517913"/>
              <a:gd name="connsiteX5" fmla="*/ 1099930 w 3034748"/>
              <a:gd name="connsiteY5" fmla="*/ 1749287 h 2517913"/>
              <a:gd name="connsiteX6" fmla="*/ 1500395 w 3034748"/>
              <a:gd name="connsiteY6" fmla="*/ 2390775 h 2517913"/>
              <a:gd name="connsiteX7" fmla="*/ 1948070 w 3034748"/>
              <a:gd name="connsiteY7" fmla="*/ 2067339 h 2517913"/>
              <a:gd name="connsiteX8" fmla="*/ 2488096 w 3034748"/>
              <a:gd name="connsiteY8" fmla="*/ 15382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282437 w 3034748"/>
              <a:gd name="connsiteY2" fmla="*/ 841100 h 2517913"/>
              <a:gd name="connsiteX3" fmla="*/ 516835 w 3034748"/>
              <a:gd name="connsiteY3" fmla="*/ 1060174 h 2517913"/>
              <a:gd name="connsiteX4" fmla="*/ 904046 w 3034748"/>
              <a:gd name="connsiteY4" fmla="*/ 1260407 h 2517913"/>
              <a:gd name="connsiteX5" fmla="*/ 1099930 w 3034748"/>
              <a:gd name="connsiteY5" fmla="*/ 1749287 h 2517913"/>
              <a:gd name="connsiteX6" fmla="*/ 1540151 w 3034748"/>
              <a:gd name="connsiteY6" fmla="*/ 2258253 h 2517913"/>
              <a:gd name="connsiteX7" fmla="*/ 1948070 w 3034748"/>
              <a:gd name="connsiteY7" fmla="*/ 2067339 h 2517913"/>
              <a:gd name="connsiteX8" fmla="*/ 2488096 w 3034748"/>
              <a:gd name="connsiteY8" fmla="*/ 1538288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282437 w 3034748"/>
              <a:gd name="connsiteY2" fmla="*/ 841100 h 2517913"/>
              <a:gd name="connsiteX3" fmla="*/ 516835 w 3034748"/>
              <a:gd name="connsiteY3" fmla="*/ 1060174 h 2517913"/>
              <a:gd name="connsiteX4" fmla="*/ 904046 w 3034748"/>
              <a:gd name="connsiteY4" fmla="*/ 1260407 h 2517913"/>
              <a:gd name="connsiteX5" fmla="*/ 1099930 w 3034748"/>
              <a:gd name="connsiteY5" fmla="*/ 1749287 h 2517913"/>
              <a:gd name="connsiteX6" fmla="*/ 1540151 w 3034748"/>
              <a:gd name="connsiteY6" fmla="*/ 2258253 h 2517913"/>
              <a:gd name="connsiteX7" fmla="*/ 1948070 w 3034748"/>
              <a:gd name="connsiteY7" fmla="*/ 2067339 h 2517913"/>
              <a:gd name="connsiteX8" fmla="*/ 2620617 w 3034748"/>
              <a:gd name="connsiteY8" fmla="*/ 1988862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34748"/>
              <a:gd name="connsiteY0" fmla="*/ 0 h 2517913"/>
              <a:gd name="connsiteX1" fmla="*/ 251791 w 3034748"/>
              <a:gd name="connsiteY1" fmla="*/ 225287 h 2517913"/>
              <a:gd name="connsiteX2" fmla="*/ 282437 w 3034748"/>
              <a:gd name="connsiteY2" fmla="*/ 841100 h 2517913"/>
              <a:gd name="connsiteX3" fmla="*/ 516835 w 3034748"/>
              <a:gd name="connsiteY3" fmla="*/ 1060174 h 2517913"/>
              <a:gd name="connsiteX4" fmla="*/ 904046 w 3034748"/>
              <a:gd name="connsiteY4" fmla="*/ 1260407 h 2517913"/>
              <a:gd name="connsiteX5" fmla="*/ 1099930 w 3034748"/>
              <a:gd name="connsiteY5" fmla="*/ 1749287 h 2517913"/>
              <a:gd name="connsiteX6" fmla="*/ 1394377 w 3034748"/>
              <a:gd name="connsiteY6" fmla="*/ 2099227 h 2517913"/>
              <a:gd name="connsiteX7" fmla="*/ 1948070 w 3034748"/>
              <a:gd name="connsiteY7" fmla="*/ 2067339 h 2517913"/>
              <a:gd name="connsiteX8" fmla="*/ 2620617 w 3034748"/>
              <a:gd name="connsiteY8" fmla="*/ 1988862 h 2517913"/>
              <a:gd name="connsiteX9" fmla="*/ 2888974 w 3034748"/>
              <a:gd name="connsiteY9" fmla="*/ 2292626 h 2517913"/>
              <a:gd name="connsiteX10" fmla="*/ 3034748 w 3034748"/>
              <a:gd name="connsiteY10" fmla="*/ 2517913 h 2517913"/>
              <a:gd name="connsiteX0" fmla="*/ 0 w 3087756"/>
              <a:gd name="connsiteY0" fmla="*/ 0 h 2438400"/>
              <a:gd name="connsiteX1" fmla="*/ 251791 w 3087756"/>
              <a:gd name="connsiteY1" fmla="*/ 225287 h 2438400"/>
              <a:gd name="connsiteX2" fmla="*/ 282437 w 3087756"/>
              <a:gd name="connsiteY2" fmla="*/ 841100 h 2438400"/>
              <a:gd name="connsiteX3" fmla="*/ 516835 w 3087756"/>
              <a:gd name="connsiteY3" fmla="*/ 1060174 h 2438400"/>
              <a:gd name="connsiteX4" fmla="*/ 904046 w 3087756"/>
              <a:gd name="connsiteY4" fmla="*/ 1260407 h 2438400"/>
              <a:gd name="connsiteX5" fmla="*/ 1099930 w 3087756"/>
              <a:gd name="connsiteY5" fmla="*/ 1749287 h 2438400"/>
              <a:gd name="connsiteX6" fmla="*/ 1394377 w 3087756"/>
              <a:gd name="connsiteY6" fmla="*/ 2099227 h 2438400"/>
              <a:gd name="connsiteX7" fmla="*/ 1948070 w 3087756"/>
              <a:gd name="connsiteY7" fmla="*/ 2067339 h 2438400"/>
              <a:gd name="connsiteX8" fmla="*/ 2620617 w 3087756"/>
              <a:gd name="connsiteY8" fmla="*/ 1988862 h 2438400"/>
              <a:gd name="connsiteX9" fmla="*/ 2888974 w 3087756"/>
              <a:gd name="connsiteY9" fmla="*/ 2292626 h 2438400"/>
              <a:gd name="connsiteX10" fmla="*/ 3087756 w 3087756"/>
              <a:gd name="connsiteY10" fmla="*/ 2438400 h 2438400"/>
              <a:gd name="connsiteX0" fmla="*/ 0 w 3087756"/>
              <a:gd name="connsiteY0" fmla="*/ 0 h 2438400"/>
              <a:gd name="connsiteX1" fmla="*/ 251791 w 3087756"/>
              <a:gd name="connsiteY1" fmla="*/ 225287 h 2438400"/>
              <a:gd name="connsiteX2" fmla="*/ 282437 w 3087756"/>
              <a:gd name="connsiteY2" fmla="*/ 841100 h 2438400"/>
              <a:gd name="connsiteX3" fmla="*/ 516835 w 3087756"/>
              <a:gd name="connsiteY3" fmla="*/ 1060174 h 2438400"/>
              <a:gd name="connsiteX4" fmla="*/ 904046 w 3087756"/>
              <a:gd name="connsiteY4" fmla="*/ 1260407 h 2438400"/>
              <a:gd name="connsiteX5" fmla="*/ 1099930 w 3087756"/>
              <a:gd name="connsiteY5" fmla="*/ 1749287 h 2438400"/>
              <a:gd name="connsiteX6" fmla="*/ 1394377 w 3087756"/>
              <a:gd name="connsiteY6" fmla="*/ 2099227 h 2438400"/>
              <a:gd name="connsiteX7" fmla="*/ 1948070 w 3087756"/>
              <a:gd name="connsiteY7" fmla="*/ 2067339 h 2438400"/>
              <a:gd name="connsiteX8" fmla="*/ 2474843 w 3087756"/>
              <a:gd name="connsiteY8" fmla="*/ 2081627 h 2438400"/>
              <a:gd name="connsiteX9" fmla="*/ 2888974 w 3087756"/>
              <a:gd name="connsiteY9" fmla="*/ 2292626 h 2438400"/>
              <a:gd name="connsiteX10" fmla="*/ 3087756 w 3087756"/>
              <a:gd name="connsiteY10" fmla="*/ 2438400 h 2438400"/>
              <a:gd name="connsiteX0" fmla="*/ 0 w 3087756"/>
              <a:gd name="connsiteY0" fmla="*/ 0 h 2438400"/>
              <a:gd name="connsiteX1" fmla="*/ 251791 w 3087756"/>
              <a:gd name="connsiteY1" fmla="*/ 225287 h 2438400"/>
              <a:gd name="connsiteX2" fmla="*/ 282437 w 3087756"/>
              <a:gd name="connsiteY2" fmla="*/ 841100 h 2438400"/>
              <a:gd name="connsiteX3" fmla="*/ 516835 w 3087756"/>
              <a:gd name="connsiteY3" fmla="*/ 1060174 h 2438400"/>
              <a:gd name="connsiteX4" fmla="*/ 904046 w 3087756"/>
              <a:gd name="connsiteY4" fmla="*/ 1260407 h 2438400"/>
              <a:gd name="connsiteX5" fmla="*/ 1099930 w 3087756"/>
              <a:gd name="connsiteY5" fmla="*/ 1749287 h 2438400"/>
              <a:gd name="connsiteX6" fmla="*/ 1394377 w 3087756"/>
              <a:gd name="connsiteY6" fmla="*/ 2099227 h 2438400"/>
              <a:gd name="connsiteX7" fmla="*/ 1948070 w 3087756"/>
              <a:gd name="connsiteY7" fmla="*/ 2067339 h 2438400"/>
              <a:gd name="connsiteX8" fmla="*/ 2474843 w 3087756"/>
              <a:gd name="connsiteY8" fmla="*/ 2081627 h 2438400"/>
              <a:gd name="connsiteX9" fmla="*/ 2888974 w 3087756"/>
              <a:gd name="connsiteY9" fmla="*/ 2292626 h 2438400"/>
              <a:gd name="connsiteX10" fmla="*/ 3087756 w 3087756"/>
              <a:gd name="connsiteY10" fmla="*/ 2438400 h 2438400"/>
              <a:gd name="connsiteX0" fmla="*/ 0 w 3087756"/>
              <a:gd name="connsiteY0" fmla="*/ 0 h 2438400"/>
              <a:gd name="connsiteX1" fmla="*/ 251791 w 3087756"/>
              <a:gd name="connsiteY1" fmla="*/ 225287 h 2438400"/>
              <a:gd name="connsiteX2" fmla="*/ 282437 w 3087756"/>
              <a:gd name="connsiteY2" fmla="*/ 841100 h 2438400"/>
              <a:gd name="connsiteX3" fmla="*/ 516835 w 3087756"/>
              <a:gd name="connsiteY3" fmla="*/ 1060174 h 2438400"/>
              <a:gd name="connsiteX4" fmla="*/ 904046 w 3087756"/>
              <a:gd name="connsiteY4" fmla="*/ 1260407 h 2438400"/>
              <a:gd name="connsiteX5" fmla="*/ 1099930 w 3087756"/>
              <a:gd name="connsiteY5" fmla="*/ 1749287 h 2438400"/>
              <a:gd name="connsiteX6" fmla="*/ 1394377 w 3087756"/>
              <a:gd name="connsiteY6" fmla="*/ 2099227 h 2438400"/>
              <a:gd name="connsiteX7" fmla="*/ 1948070 w 3087756"/>
              <a:gd name="connsiteY7" fmla="*/ 2067339 h 2438400"/>
              <a:gd name="connsiteX8" fmla="*/ 2474843 w 3087756"/>
              <a:gd name="connsiteY8" fmla="*/ 2081627 h 2438400"/>
              <a:gd name="connsiteX9" fmla="*/ 2888974 w 3087756"/>
              <a:gd name="connsiteY9" fmla="*/ 2292626 h 2438400"/>
              <a:gd name="connsiteX10" fmla="*/ 3087756 w 3087756"/>
              <a:gd name="connsiteY10" fmla="*/ 2438400 h 2438400"/>
              <a:gd name="connsiteX0" fmla="*/ 0 w 3087756"/>
              <a:gd name="connsiteY0" fmla="*/ 0 h 2438400"/>
              <a:gd name="connsiteX1" fmla="*/ 251791 w 3087756"/>
              <a:gd name="connsiteY1" fmla="*/ 225287 h 2438400"/>
              <a:gd name="connsiteX2" fmla="*/ 282437 w 3087756"/>
              <a:gd name="connsiteY2" fmla="*/ 841100 h 2438400"/>
              <a:gd name="connsiteX3" fmla="*/ 556591 w 3087756"/>
              <a:gd name="connsiteY3" fmla="*/ 1046922 h 2438400"/>
              <a:gd name="connsiteX4" fmla="*/ 904046 w 3087756"/>
              <a:gd name="connsiteY4" fmla="*/ 1260407 h 2438400"/>
              <a:gd name="connsiteX5" fmla="*/ 1099930 w 3087756"/>
              <a:gd name="connsiteY5" fmla="*/ 1749287 h 2438400"/>
              <a:gd name="connsiteX6" fmla="*/ 1394377 w 3087756"/>
              <a:gd name="connsiteY6" fmla="*/ 2099227 h 2438400"/>
              <a:gd name="connsiteX7" fmla="*/ 1948070 w 3087756"/>
              <a:gd name="connsiteY7" fmla="*/ 2067339 h 2438400"/>
              <a:gd name="connsiteX8" fmla="*/ 2474843 w 3087756"/>
              <a:gd name="connsiteY8" fmla="*/ 2081627 h 2438400"/>
              <a:gd name="connsiteX9" fmla="*/ 2888974 w 3087756"/>
              <a:gd name="connsiteY9" fmla="*/ 2292626 h 2438400"/>
              <a:gd name="connsiteX10" fmla="*/ 3087756 w 3087756"/>
              <a:gd name="connsiteY10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7756" h="2438400">
                <a:moveTo>
                  <a:pt x="0" y="0"/>
                </a:moveTo>
                <a:cubicBezTo>
                  <a:pt x="52456" y="46935"/>
                  <a:pt x="204718" y="85104"/>
                  <a:pt x="251791" y="225287"/>
                </a:cubicBezTo>
                <a:cubicBezTo>
                  <a:pt x="298864" y="365470"/>
                  <a:pt x="231637" y="704161"/>
                  <a:pt x="282437" y="841100"/>
                </a:cubicBezTo>
                <a:cubicBezTo>
                  <a:pt x="333237" y="978039"/>
                  <a:pt x="452990" y="977038"/>
                  <a:pt x="556591" y="1046922"/>
                </a:cubicBezTo>
                <a:cubicBezTo>
                  <a:pt x="660192" y="1116806"/>
                  <a:pt x="813490" y="1143346"/>
                  <a:pt x="904046" y="1260407"/>
                </a:cubicBezTo>
                <a:cubicBezTo>
                  <a:pt x="994602" y="1377468"/>
                  <a:pt x="1018208" y="1609484"/>
                  <a:pt x="1099930" y="1749287"/>
                </a:cubicBezTo>
                <a:cubicBezTo>
                  <a:pt x="1181652" y="1889090"/>
                  <a:pt x="1253020" y="2050980"/>
                  <a:pt x="1394377" y="2099227"/>
                </a:cubicBezTo>
                <a:cubicBezTo>
                  <a:pt x="1535734" y="2147474"/>
                  <a:pt x="1767992" y="2070272"/>
                  <a:pt x="1948070" y="2067339"/>
                </a:cubicBezTo>
                <a:cubicBezTo>
                  <a:pt x="2128148" y="2064406"/>
                  <a:pt x="2318026" y="2044079"/>
                  <a:pt x="2474843" y="2081627"/>
                </a:cubicBezTo>
                <a:cubicBezTo>
                  <a:pt x="2631660" y="2119175"/>
                  <a:pt x="2797865" y="2129355"/>
                  <a:pt x="2888974" y="2292626"/>
                </a:cubicBezTo>
                <a:cubicBezTo>
                  <a:pt x="2980083" y="2455897"/>
                  <a:pt x="3066773" y="2383182"/>
                  <a:pt x="3087756" y="243840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A34AD-8699-49BB-8E1B-4FF5E0464E52}"/>
                  </a:ext>
                </a:extLst>
              </p:cNvPr>
              <p:cNvSpPr txBox="1"/>
              <p:nvPr/>
            </p:nvSpPr>
            <p:spPr>
              <a:xfrm>
                <a:off x="6925400" y="4628514"/>
                <a:ext cx="3996147" cy="1247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−0.2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.007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0.0006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4A34AD-8699-49BB-8E1B-4FF5E0464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00" y="4628514"/>
                <a:ext cx="3996147" cy="1247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74ED24A-0147-4FD6-9E62-CF7E36B91CF4}"/>
              </a:ext>
            </a:extLst>
          </p:cNvPr>
          <p:cNvSpPr txBox="1"/>
          <p:nvPr/>
        </p:nvSpPr>
        <p:spPr>
          <a:xfrm>
            <a:off x="3972662" y="906811"/>
            <a:ext cx="4246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Reduce the size of parameters </a:t>
            </a:r>
            <a:r>
              <a:rPr lang="en-US" sz="2400" b="1" i="1" dirty="0">
                <a:solidFill>
                  <a:srgbClr val="00B0F0"/>
                </a:solidFill>
              </a:rPr>
              <a:t>w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98EE6C-DB74-4160-9557-A4072A0BCF24}"/>
              </a:ext>
            </a:extLst>
          </p:cNvPr>
          <p:cNvSpPr/>
          <p:nvPr/>
        </p:nvSpPr>
        <p:spPr>
          <a:xfrm>
            <a:off x="5397905" y="5021307"/>
            <a:ext cx="1409531" cy="693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EF59F-0BF7-4847-841E-F6FD16DB1E6C}"/>
              </a:ext>
            </a:extLst>
          </p:cNvPr>
          <p:cNvSpPr txBox="1"/>
          <p:nvPr/>
        </p:nvSpPr>
        <p:spPr>
          <a:xfrm>
            <a:off x="1793852" y="5939081"/>
            <a:ext cx="2382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Large values of </a:t>
            </a:r>
            <a:r>
              <a:rPr lang="en-US" sz="2400" i="1" dirty="0" err="1">
                <a:solidFill>
                  <a:srgbClr val="00B0F0"/>
                </a:solidFill>
              </a:rPr>
              <a:t>w</a:t>
            </a:r>
            <a:r>
              <a:rPr lang="en-US" sz="2400" i="1" baseline="-25000" dirty="0" err="1">
                <a:solidFill>
                  <a:srgbClr val="00B0F0"/>
                </a:solidFill>
              </a:rPr>
              <a:t>j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EC8332-0EA5-48B8-B0D0-6B177089F1C1}"/>
              </a:ext>
            </a:extLst>
          </p:cNvPr>
          <p:cNvSpPr txBox="1"/>
          <p:nvPr/>
        </p:nvSpPr>
        <p:spPr>
          <a:xfrm>
            <a:off x="6918136" y="5877694"/>
            <a:ext cx="4255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Smaller values of </a:t>
            </a:r>
            <a:r>
              <a:rPr lang="en-US" sz="2400" i="1" dirty="0" err="1">
                <a:solidFill>
                  <a:srgbClr val="00B0F0"/>
                </a:solidFill>
              </a:rPr>
              <a:t>w</a:t>
            </a:r>
            <a:r>
              <a:rPr lang="en-US" sz="2400" i="1" baseline="-25000" dirty="0" err="1">
                <a:solidFill>
                  <a:srgbClr val="00B0F0"/>
                </a:solidFill>
              </a:rPr>
              <a:t>j</a:t>
            </a:r>
            <a:endParaRPr lang="en-US" sz="2400" i="1" baseline="-25000" dirty="0">
              <a:solidFill>
                <a:srgbClr val="00B0F0"/>
              </a:solidFill>
            </a:endParaRPr>
          </a:p>
          <a:p>
            <a:pPr algn="ctr"/>
            <a:r>
              <a:rPr lang="en-US" sz="2400" dirty="0"/>
              <a:t>Or even eliminate some features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ACF2BB-303C-B3C1-C01C-2EC3037EE56B}"/>
                  </a:ext>
                </a:extLst>
              </p14:cNvPr>
              <p14:cNvContentPartPr/>
              <p14:nvPr/>
            </p14:nvContentPartPr>
            <p14:xfrm>
              <a:off x="1657800" y="1774440"/>
              <a:ext cx="3837600" cy="470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ACF2BB-303C-B3C1-C01C-2EC3037EE5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8440" y="1765080"/>
                <a:ext cx="3856320" cy="47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0414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CCEI-PresentationTemplate</Template>
  <TotalTime>165822</TotalTime>
  <Words>1144</Words>
  <Application>Microsoft Office PowerPoint</Application>
  <PresentationFormat>Widescreen</PresentationFormat>
  <Paragraphs>288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Verdana</vt:lpstr>
      <vt:lpstr>Custom Design</vt:lpstr>
      <vt:lpstr>PowerPoint Presentation</vt:lpstr>
      <vt:lpstr>Regression example</vt:lpstr>
      <vt:lpstr>Classification example</vt:lpstr>
      <vt:lpstr>Testing to see if you have overfitting</vt:lpstr>
      <vt:lpstr>Testing for Overfitting</vt:lpstr>
      <vt:lpstr>PowerPoint Presentation</vt:lpstr>
      <vt:lpstr>Collect more data</vt:lpstr>
      <vt:lpstr>Select Features to include/exclude</vt:lpstr>
      <vt:lpstr>Regularization</vt:lpstr>
      <vt:lpstr>PowerPoint Presentation</vt:lpstr>
      <vt:lpstr>Intuition on Regularization</vt:lpstr>
      <vt:lpstr>Regularization</vt:lpstr>
      <vt:lpstr>Regularization</vt:lpstr>
      <vt:lpstr>PowerPoint Presentation</vt:lpstr>
      <vt:lpstr>Implementing regularized linear regression</vt:lpstr>
      <vt:lpstr>Implementing regularized linear regression</vt:lpstr>
      <vt:lpstr>Partial Derivative</vt:lpstr>
      <vt:lpstr>Regularized logistic regression</vt:lpstr>
      <vt:lpstr>Implementing regularized linear regression</vt:lpstr>
      <vt:lpstr>PowerPoint Presentation</vt:lpstr>
      <vt:lpstr>Model selection</vt:lpstr>
      <vt:lpstr>Possible models</vt:lpstr>
      <vt:lpstr>Pseudocode of the model selection</vt:lpstr>
      <vt:lpstr>Optimizing Regularization Strength</vt:lpstr>
      <vt:lpstr>Should you simplify the model or use L2 regularization?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Principles Microkinetic Modeling of Steam Reforming  of a Water-soluble Bio-oil Fraction  for in situ H2  Production</dc:title>
  <dc:creator>Alexander Mironenko</dc:creator>
  <cp:lastModifiedBy>Geun Ho Gu</cp:lastModifiedBy>
  <cp:revision>16977</cp:revision>
  <cp:lastPrinted>2015-01-07T05:27:20Z</cp:lastPrinted>
  <dcterms:created xsi:type="dcterms:W3CDTF">2013-08-13T18:51:32Z</dcterms:created>
  <dcterms:modified xsi:type="dcterms:W3CDTF">2024-04-10T02:52:33Z</dcterms:modified>
</cp:coreProperties>
</file>