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ink/ink2.xml" ContentType="application/inkml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ink/ink3.xml" ContentType="application/inkml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ink/ink4.xml" ContentType="application/inkml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ink/ink5.xml" ContentType="application/inkml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ink/ink6.xml" ContentType="application/inkml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ink/ink7.xml" ContentType="application/inkml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ink/ink8.xml" ContentType="application/inkml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ink/ink9.xml" ContentType="application/inkml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1"/>
  </p:sldMasterIdLst>
  <p:notesMasterIdLst>
    <p:notesMasterId r:id="rId20"/>
  </p:notesMasterIdLst>
  <p:handoutMasterIdLst>
    <p:handoutMasterId r:id="rId21"/>
  </p:handoutMasterIdLst>
  <p:sldIdLst>
    <p:sldId id="587" r:id="rId2"/>
    <p:sldId id="580" r:id="rId3"/>
    <p:sldId id="588" r:id="rId4"/>
    <p:sldId id="589" r:id="rId5"/>
    <p:sldId id="590" r:id="rId6"/>
    <p:sldId id="592" r:id="rId7"/>
    <p:sldId id="591" r:id="rId8"/>
    <p:sldId id="603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2" r:id="rId18"/>
    <p:sldId id="601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Christiansen" initials="MC" lastIdx="14" clrIdx="0"/>
  <p:cmAuthor id="2" name="Dion" initials="D" lastIdx="1" clrIdx="1">
    <p:extLst>
      <p:ext uri="{19B8F6BF-5375-455C-9EA6-DF929625EA0E}">
        <p15:presenceInfo xmlns:p15="http://schemas.microsoft.com/office/powerpoint/2012/main" userId="Dion" providerId="None"/>
      </p:ext>
    </p:extLst>
  </p:cmAuthor>
  <p:cmAuthor id="3" name="Gu" initials="G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AC806"/>
    <a:srgbClr val="00FF00"/>
    <a:srgbClr val="00316C"/>
    <a:srgbClr val="E6AA00"/>
    <a:srgbClr val="5C8E3A"/>
    <a:srgbClr val="FFBF00"/>
    <a:srgbClr val="70AB46"/>
    <a:srgbClr val="00316F"/>
    <a:srgbClr val="00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6894" autoAdjust="0"/>
  </p:normalViewPr>
  <p:slideViewPr>
    <p:cSldViewPr>
      <p:cViewPr varScale="1">
        <p:scale>
          <a:sx n="68" d="100"/>
          <a:sy n="68" d="100"/>
        </p:scale>
        <p:origin x="1176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5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744-6D63-4244-BF2D-9B94EBE5F8C8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6E8F8-B06B-4160-8A49-B1881A9DA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53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8T01:05:33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26176 6874 3216 0,'-32'-3'1569'0,"27"-4"255"0,5-3 961 0,-3-5-649 16,3 1-704-16,0 0-360 15,3 4 113-15,-3 4-273 16,3-2 64-1,-3 8-976-15,0 0 0 16,0 0 0-16,0 4 3713 16,0 0-2993-16,0-3-40 15,6 2-24-15,6-2 97 16,-3-1 23-16,7 0-216 16,11 1 32-16,2-1-168 15,0 0 64-15,5 1-72 16,8 2-16-16,11-3-40 15,-5 0-152 1,3 0-8-16,-8 0 113 16,10 0-129-16,-11 0-104 15,1 0 200-15,2 0 0 16,-13 0-64-16,-1 0 24 16,-7 0-88-16,-10 0-40 15,1 0-48-15,-12 0 88 16,0 0-96-16,-3 0-56 15,0 0 0-15,3 0 8 16,-3-4-104 0,0 4 96-16,3 0-1408 15,1 0-529-15,-4 0 1937 16,-4 0-8754-16,0 4-56 16,-8 7 2473-16,-4 0 3497 15</inkml:trace>
  <inkml:trace contextRef="#ctx0" brushRef="#br0" timeOffset="358.9">26118 7222 6873 0,'-19'0'2464'0,"1"0"-1199"0,16 0 3000 0,2 0-4265 0,0 2 4785 15,15 1-3377-15,12-3 328 16,18 0-111-16,22 0-241 16,2-9-176-16,12-1-424 15,-1 1-399-15,-80 9-385 0,83-11 392 16,-1 0-56-16,0-1 0 15,-15 1-192-15,-12-3-128 16,-14 8-16-16,-15 2-144 16,-16 4-576-16,4 0-2009 15,-8 0-3344 1,4 4-5586-16,1-4 5898 16,-11 0 3449-16</inkml:trace>
  <inkml:trace contextRef="#ctx0" brushRef="#br0" timeOffset="1593.25">27329 6645 2336 0,'-2'0'120'0,"-9"-6"-152"0,3 2 48 16,0 2 8-16,2-6-40 15,2 8 24 1,3-6 8-16,-7 2-40 16,3-2 56-16,-1 2-24 15,-1 0-8-15,-1 2 40 16,8 2-40-16,-6 0 48 0,-9-4 744 16,7 4 152-16,-3 0 361 15,-2-4 367 1,2 3 120-16,4 1 73 0,-1-9 103 15,-1 7-47-15,7-2-705 16,-3-2 96 0,5 2-16-16,0-1-239 15,0-6-217-15,7 0-24 16,9-2-168-16,10-5 208 16,10 0-183-16,-7 2 135 15,15 2-176-15,-3 12 112 16,6-2-240-1,-2 8-96-15,-4 3-16 0,-13 13-56 16,-4 6-232 0,-5 4 112-16,-13 0 72 15,-6 9 33-15,-4 0-129 16,-17 11-32-16,-16-7-80 16,8-2 0-16,-14-2 24 15,-2-7-56-15,0-6-272 16,-16-6 168-1,19-5 88-15,5-6-32 0,12-4 72 16,5-1-88 0,14-4 104-16,4 0-200 15,2 0 112-15,10-4 192 16,8-2-320-16,17-2 200 16,7 8 144-16,9 10-56 15,8 9 352-15,-3 9-272 16,5 10 64-16,-19 1 32 15,-2 3-80-15,-12 7 80 16,-12 2-120-16,-13 5 184 16,-13 0-24-16,-16 2 153 15,-14 0-529-15,-13-8 0 16,-11-5 0 0,-5-17 0-16,-6-4 0 15,0-14 0-15,9-5 0 16,5-9 0-16,14-13 0 15,20-6 0-15,1 3 0 16,14 2-753-16,8 8-2359 16,4 0-5554-16,37-2-6914 15,-11-7 12868-15,-20 5 776 16</inkml:trace>
  <inkml:trace contextRef="#ctx0" brushRef="#br0" timeOffset="16576.64">19068 13117 2928 0,'-17'1'-32'0,"1"-1"120"0,6-2 608 0,4-2 240 0,1-2 121 0,-2-2 127 15,3-3 184-15,-1-1 225 16,-2 4 183-16,3-1-72 16,-6 4-255-16,0-4 231 15,2 2-48-15,2 1-535 16,3-1-745-16,3 2-480 15,0-5 632 1,6 0-136-16,4-9-80 16,6 16-256-16,3-3-176 15,2 5 456-15,1 1 312 16,6 7 32-16,-1 25-208 16,-5-7-544-16,-2-1 800 15,8 11 137-15,-8-2-273 16,-6-23-80-16,4 21-544 15,-2-16-64-15,0-3 72 16,-3-7 496 0,-2-2 504-16,5-6-1080 15,0-1-184-15,3-18 136 16,1-15 600-16,0 13 400 16,1 5-1088-16,13-2-224 15,-18 2 120-15,6 3 680 16,6 0 504-1,-7 14-992-15,6 4-264 0,2 1 16 16,-4 4 576 0,-5 0 736-16,5-1-760 15,-10 7-600-15,4-7 160 16,-5 3 560-16,1-3 744 16,-6 2-848-16,1 4-368 15,1 1 8-15,-1-7 632 16,-4-1 689-16,7-9-1201 15,3-12-104-15,0 5-353 16,8-27 882-16,-4 11 543 16,0-6-1064-1,-5 10 32-15,4-1-465 16,-9 9 866-16,2 15 527 16,1 0-808-16,-6 6-144 15,-1 3-472-15,4 1 591 16,1 9-23-16,7-12-4432 15,9 7-6819 1,13-11 1913-16,-27-22 6770 0</inkml:trace>
  <inkml:trace contextRef="#ctx0" brushRef="#br0" timeOffset="18079.79">25053 8145 3104 0,'-7'0'176'0,"-44"-6"88"16,30 7 352-16,8-1 1201 16,1 0-441-16,5-6-312 15,6-9-296-15,1-4 105 16,11-1 143-16,6-16-184 16,3 9-24-16,9-8-48 15,-29 35-760-15,27-26 705 0,15 7-177 16,-10 0 16-16,12 3 32 15,8 8 72-15,-7 8 104 16,-10 10-24 0,2 21 225-16,-16 1-145 15,-4 2-40-15,6-3-168 16,-7 7-104-16,-2-8-104 16,-4-1-112-16,8-10-16 15,4-10-128-15,2-4-88 16,0-5 120-16,2-4-72 15,4-14-40-15,1-4-32 16,10-6 56-16,0 8-96 16,-1 10 24-16,-2 7-32 15,2 6 64 1,5 4-160-16,10 10 128 16,-12-2 24-16,0-6-32 15,13 1 32-15,9-9-8 16,5-1 32-16,-1 0 88 15,0 0 25-15,-5-4 55 16,2-6-296-16,0 9 64 16,-4 1-8-16,-1 0 48 15,4 0 32-15,-3-5-120 16,-3-5 48 0,1 6-40-16,-6 2 160 15,1 2-72-15,-10-4-160 16,17 1 136-16,-7 3 8 15,4 3-96-15,1 3 264 16,0 2-184-16,0-2 16 16,-7 0 88-16,-7-1-24 15,1 0-16-15,-2-1-96 16,-4-8 24-16,-4 2 8 16,-3 2-24-1,-15-4-16-15,-4 9-80 16,-1-4-625-16,-1 2-2031 15,6 4-3762-15,4 1-3224 16,-15-6 5642-16</inkml:trace>
  <inkml:trace contextRef="#ctx0" brushRef="#br0" timeOffset="21792.91">22661 11991 2224 0,'0'0'0'0,"-11"53"600"0,-10-35-600 15,10-1 16-15,0 6 16 16,0-7-24-16,1 4 64 16,-5-12 272-16,-2-1 632 15,-2 6 193 1,-9 6 119-16,-5 8-128 16,33-27-1160-16,-29 5 1168 0,-8-2-7 15,-2 1-9-15,11-3-216 16,-11-1-16-16,9-8-103 15,-11-19-153-15,5 5 48 16,5-8 136-16,4-9-280 16,3-16-192-16,11-10-144 15,7-3-160-15,6 0-56 16,17-6 24 0,17 1 136-16,4 0 40 15,17-6 56-15,11 17-64 16,14-7 48-16,11 30-79 15,-1 10 111-15,-2 16-72 16,2 19-32-16,0 22 128 16,-7 17 24-16,-6 21 120 15,-11 9-248-15,-18 15 152 16,-9-3 152-16,-23-3-104 16,-5 3 96-16,-9-1-64 15,-20 7 129 1,-22-21 111-16,-16-21 264 15,-21 5-336-15,-12-6-40 16,-2-6-128-16,-2-30 160 16,2 1-328-16,1-20-200 15,8 0-104-15,10-12 160 16,9-1-616-16,22-2-1304 16,10 3-1945-1,12 18-4345-15,17 3-1928 16,18-19 6178-16</inkml:trace>
  <inkml:trace contextRef="#ctx0" brushRef="#br0" timeOffset="25026.67">20502 12871 3008 0,'-8'21'1008'0,"-4"-11"-1048"15,2-7 32-15,0-1 152 16,-3 2 296-16,-6 0 233 15,0-2-9-15,-2 2 56 16,-6-4 384 0,1-4 32-16,-4 2 17 15,30 2-1153-15,-32-4 728 16,0-7 208-16,-7-13 264 0,9 10-232 16,2-1-719-16,-5-9 159 15,9-16-8-15,-4-8 184 16,4 9-728-16,5-13 464 15,1-15-144-15,-1-16-192 16,9-15 152 0,7-3-128-16,3-5 8 15,0-15 72-15,11-26-120 16,7 6 80-16,1 11-8 16,9-1 32-16,12 10-8 15,-3 2-72-15,8 11 72 16,-2 7 72-16,8 15 64 15,-3-6-40-15,0 19 32 16,-3 9 80-16,-5 6-64 16,9 18-104-1,-5 11-80-15,8 9 16 16,-7 5 88-16,3 10-152 16,-2 5 136-16,9 2-72 15,11 18 144-15,3 12-40 16,1 6 0-16,4-1-24 15,-3 27-64-15,-6 18 137 16,1 11 95-16,-5 16 88 16,-13 2-48-16,-9 12-64 15,-6 11-72 1,-15 0 256-16,-15 5-288 16,-9-12 336-16,-23 7-96 15,-16-4 64-15,-21-8-120 16,-16 6 288-16,-12-9-327 15,-14-12 167-15,-18-15 224 16,-12-2-840-16,-5-1 1656 16,13-21-1384-16,18-30-584 15,19-27 496 1,19-15-272-16,34-12-1833 16,25-10-3984-16,17-20-4577 15,20 5 3921-15</inkml:trace>
  <inkml:trace contextRef="#ctx0" brushRef="#br0" timeOffset="32324.7">20526 6096 2848 0,'-3'0'16'0,"-26"-6"0"0,8 1 24 15,2 0 8 1,0-5 56-16,5 6 256 16,7 0 56-16,-1-1 160 15,7 1 73-15,1 4-649 16,0 0 0-16,0-3 2272 15,0 3-2272-15,0 0 0 0,4 0 1720 16,0 0-783-16,5 0 39 16,4 0-128-1,6 1-104-15,4 1 24 0,14-2-7 16,1 0-57 0,13 0-16-16,4-3-200 15,4 3-152-15,-3 0 104 16,9-4 32-16,2 4 32 15,-3 0-88-15,7 0 72 16,2 0 97-16,8 0-129 16,7 0-64-16,8-4-64 15,0-2-24-15,-20 1-184 16,46-10 144 0,-50 8-176-16,24-5 8 15,0 4 160-15,-6 8-112 16,-3-7 40-16,-4 4 96 15,-3 3-88-15,4-2 136 16,2-2-144-16,3-3-16 16,-9 0 96-16,0-2-47 15,-3-6-33-15,-5 5-72 16,-4 5 56-16,-6 5-8 16,-6-5-40-16,-11 5 320 15,3 0-296 1,8 0-32-16,-7 8 0 15,-5-7-56 1,0 0-24-16,-1-1 72 0,-3 0 112 16,2 0-8-16,3-2-56 15,-5-1-88-15,-3-4-8 16,-12 3-24-16,1-2 0 16,-2 6-8-16,-5-4-208 15,1 1 280-15,-6 3-368 16,-3 0-848-1,2-2-2289-15,0 2-2800 16,-7 0-2465-16,-1 6 5081 16,-5-3 953-16</inkml:trace>
  <inkml:trace contextRef="#ctx0" brushRef="#br0" timeOffset="33715.78">24772 12425 2168 0,'-32'-8'1344'0,"21"6"-616"16,3 3 217-16,-2-7 495 15,4 2 288-15,-4 0 105 16,-1 7-89-16,1-3-288 16,4 1-159-1,1-5-401-15,3 4-440 16,2 0-456-16,0 3 352 0,4 2 128 15,5-3 136-15,7 2-40 16,4 0 32-16,15-3-23 16,0 3 15-16,5-4-80 15,5 0-64-15,10-4 8 16,6-2-40-16,0-4-88 16,3 6 8-1,3-5 120-15,-1 4 56 16,-4-5-223-16,1-1-57 15,4-3 104-15,1 20 0 16,6-12-136-16,2 1-40 16,1 5-112-16,0-3-48 15,-12 11 160-15,12 2-144 16,-2-10 128-16,-6-3-56 16,-3 6 104-1,4-3-24-15,9 0 16 0,-13-4 168 16,11-2-208-16,-16-2-40 15,8 16 120 1,-10-8-160-16,5 0 64 16,0 0-64-16,-6-8 0 15,-15 11 40-15,25 7-40 16,-27-20-72-16,4 5 16 16,-9 0 8-16,-8 5 152 15,-21 10-288-15,4-10 216 16,-8 0-232-16,-3 2 56 15,0 1-536 1,0 2-896-16,-13 14-3193 16,4-15 1568-16,4 2 1233 0,-35 19-7162 15,-21-1 4057-15,18 0 3449 16</inkml:trace>
  <inkml:trace contextRef="#ctx0" brushRef="#br0" timeOffset="38715.03">29273 12416 1304 0,'-5'4'1328'0,"-32"26"-24"16,24-30-95-16,9-5 775 16,4 1-384-16,0 4 169 15,4 4-65-15,6-4-96 16,8-1-95-16,20-4-121 15,15 2 8-15,0 8-255 16,-53-5-1145-16,56 8 1584 16,5-7-384-16,-2-6-280 15,1-6-103-15,-9 26-401 16,-8-5 16-16,-19-5 176 16,4-8-320-16,-12 6-64 15,-10-3 64-15,1 10-168 16,-7-5-56-16,0-10-64 15,0 0-40-15,0 2-920 16,-2 6-1865-16,-1-1-2960 16,-2 1-2929-1,-16-13 2705-15,-1 10 4129 0</inkml:trace>
  <inkml:trace contextRef="#ctx0" brushRef="#br0" timeOffset="39338.25">27974 12550 2616 0,'-2'-3'560'0,"-20"-4"544"0,15 4-367 0,7 4 1311 0,0 3-192 16,0-8-151-16,13 1 247 16,22 0-47-16,-9-1-585 15,64-1 864-15,3-3-807 16,19-6-177-16,-112 14-1200 16,128-17 1480-16,9-7-472 15,7 33-247-15,0-9-81 16,-39 0-248-16,50 0 368 15,-73 5-440-15,21-3 160 16,-12 6 72-16,-14-6-16 16,-11 6 73-16,-7-11-305 15,-11-2 56-15,-8 8-96 16,-11-3-24 0,-5-5-136-16,0 2 8 15,-6-9-80-15,-8 9-72 16,-7 3-248-16,-3-2-312 15,0-2-1969-15,-5-6-2856 16,-3 10-6513-16,-11 4 3992 16,12-4 6322-16</inkml:trace>
  <inkml:trace contextRef="#ctx0" brushRef="#br0" timeOffset="103888.33">12726 4433 3152 0,'-13'-18'256'0,"10"-11"-80"0,3 10 640 0,0-6 89 16,3 5 655 0,1 7 128-16,-4 5 113 15,3-1 183-15,0 5 201 16,-3 4-265-16,0 0-3840 16,3 0 7129-16,5 4-4153 15,7-2 8-15,9 2-480 16,13-4-128-16,1 5-40 15,17-2-119-15,-14 2-185 16,8-5-240 0,-5 0 168-16,-10 0-273 15,1 1-895-15,-22 4-1704 16,-3 9-1257-16,-12 2-632 16,-14 9-720-16,-24 14 3152 15,13-6-599-15</inkml:trace>
  <inkml:trace contextRef="#ctx0" brushRef="#br0" timeOffset="104038.72">12823 4557 3568 0,'-20'0'1177'0,"-1"10"1559"0,12-4 1449 0,7-3-1464 0,5-3-513 15,9 0-400 1,17 0-871-16,12-5-513 16,9-2-432-16,8-4-168 15,1-6-1057-15,2 5-3272 16,-61 12 4505-16,58-11-6721 0,-10-4 2432 15,-43 10 1465-15</inkml:trace>
  <inkml:trace contextRef="#ctx0" brushRef="#br0" timeOffset="104468.35">13349 4119 8073 0,'-29'-5'2993'0,"21"-7"-865"15,8-4 185-15,13 1-473 16,12 5-536-16,20 7-495 16,-3 3-273-16,17 8-264 15,-6 20-128-15,-14-6-104 16,-20 15-56 0,-19-37 16-16,6 45 72 0,-10 5 16 15,-24 5 48-15,-13-7 32 16,-12-7 56-16,8-11 144 15,6-6-168-15,15-12 96 16,3-11 64-16,18-1-224 16,1-5-96-16,19 2-48 15,10 3 56-15,8 3 184 16,16 7-160-16,-4 5 0 16,-9 5 296-1,-12 20-79-15,0-6 103 16,-23 9 584-16,-11 1 72 15,-23 1-112-15,-9 0-232 16,-19-3-440-16,9-17-248 16,10-6-496-16,-16 6-2168 15,34-16-4130-15,14-8-6128 16,3-8 7793-16</inkml:trace>
  <inkml:trace contextRef="#ctx0" brushRef="#br0" timeOffset="128151.57">15743 12362 3016 0,'-43'-10'1248'0,"5"12"81"0,14-4 991 16,6-8-47 0,0-8 279-16,7 8-639 15,3 10-313-15,6-5-328 16,2 0-232-16,4-1-127 15,2-4-441-15,12 10 176 16,20 1-8-16,4-16-176 16,9 10-168-16,13-5 32 15,-1 5-360-15,-4 1 240 16,1-3-56-16,-20-1-40 16,-16 6-24-16,-7 4 104 15,-13 3 128 1,-4 8 17-16,-4-7 95 15,-16 9-272-15,-14 4 24 16,-16-8-112-16,-17 9-72 16,-5-5 56-16,-13 11-64 15,-5 0 256-15,11-2-16 16,12-4-48-16,32-1 72 16,12-13-152-16,20-2 88 15,9-7-88 1,33-2 72-16,23-7-200 15,15 13 64-15,26-6 160 16,6-14-152-16,8-6 200 16,-5 11-80-16,-7 8 16 15,-17-4 192-15,-22 2-112 16,-37-9-40-16,-15 13 8 16,-14 8 201-16,-14 7 23 15,-27-6-352-15,-12-5-80 16,-15-5 80-1,-3 5-304-15,4 6 240 16,10-7 0-16,14 1 16 16,13-5-96-16,10 5-208 15,11 10 224-15,7-10-256 16,13-3 96-16,17-17-24 16,15 25-641-16,21 3-1351 15,-8-6-2273-15,-8 6-3673 16,10-5-1424-16,-32-3 6690 15</inkml:trace>
  <inkml:trace contextRef="#ctx0" brushRef="#br0" timeOffset="129365.82">9490 12584 3824 0,'-50'-7'1097'0,"40"3"351"15,1-10 56-15,5 2-56 16,4 3 9-16,7-12-161 15,2-7-104-15,11 13-143 16,7-5-185-16,10 5 48 16,6-4 72-16,-1 10-208 15,16 0-48-15,2-7-183 16,11 0-9-16,6 5-144 16,3-6-48-16,2 9-48 15,0 0-96 1,-5 16 280-16,-11 12-224 15,1-3 144-15,-11 19 184 16,-1 3-232-16,1-11 105 16,8 10-185-16,3-10-128 15,-6 19-176-15,-6-20 160 16,-13-4 48-16,1-8 80 16,-5 3-200-16,-9 16 216 15,-6-4 448-15,-4-9-832 16,-6 7 920-1,4-8-784-15,-1 21 384 16,-3-18-392-16,-2 5-272 16,2-11 936-16,-3 7-472 15,-4 2 200-15,2 6-392 16,-4-12-528-16,-1-5 968 16,-3 0-232-16,0-6 233 15,0 2-658-15,0-2-375 16,3-7 832-16,-3-4-40 15,0 4 81 1,0-4-570-16,0 4-375 16,0 0 24-16,0-7-648 15,-2 1-833-15,1-2-903 16,-9 1-4506-16,2-9 3097 16,-11-18-920-16,-5 2 2313 15</inkml:trace>
  <inkml:trace contextRef="#ctx0" brushRef="#br0" timeOffset="129641.42">10742 12872 3600 0,'-22'7'1249'0,"-2"14"479"15,14-19 968-15,8-8-407 16,2 2 264-16,15 4-241 16,11 13-952-16,14-7 233 15,17 4-1-15,0 6-896 16,-3 7-328-16,-7-6-576 15,-47-17 208-15,46 22 624 0,-6-7 136 16,-3-5-143 0,-2 0-289-1,-11-1-912-15,-3-10 1152 0,7-27 304 16,-3 8-680-16,12-28 104 16,-10-6-1344-16,9-10 320 15,21-5-3929-15,-5 6-4729 16,10 5 2120-16,-57 42 4858 0</inkml:trace>
  <inkml:trace contextRef="#ctx0" brushRef="#br0" timeOffset="131049.43">14319 14753 2584 0,'-26'28'152'0,"7"-7"840"0,6-20 697 16,-6-1-281-16,-3 5 112 16,-4-2 33-16,2-7-201 15,-5-15-16-15,-11-11 88 16,1-14 321-16,1-5-633 15,-1-29-184-15,20-25-352 16,11-13-151-16,16 1-121 16,27-2 64-16,15 14-152 15,6 24-104 1,4 26 144-16,10-1 40 16,17 31 48-16,-17 18 32 15,30 9 296-15,6 36-392 16,-16 12-184-16,-10 26 232 15,-18 20 641-15,-23 15-481 16,-26 9 368-16,-18 2-320 16,-35-2 64-16,-18-5 608 15,-22-9-976 1,-16-5-272-16,-12-36 408 16,-6-46-16-16,-3-15-143 15,16-18-273-15,18-36-353 16,11-9-871-16,22-7-744 15,18 4-1345-15,17 22-4969 16,14-3-1208-16,1 38 6418 16</inkml:trace>
  <inkml:trace contextRef="#ctx0" brushRef="#br0" timeOffset="131792.41">15609 12520 4120 0,'0'0'0'0,"-15"-3"1105"0,10-2-313 16,9 0 1008-16,-4 2 313 16,0 3-89-16,0 4-1008 15,-4 0-400-15,-8 6 153 16,-9 10 79-1,-10 2-184-15,-10 1-64 16,41-23-600-16,-52 31 376 0,-6-6 56 16,-2 2-48-16,-3 4-16 15,-6 8 232-15,-5 16 673 16,2-4-449-16,-2 10-536 16,-4 13 336-16,4 7 400 15,8 5-416-15,12-7-247 16,-1-7-57-16,15 4 264 15,-2 0 144 1,13 1-568-16,1 1-40 16,5-14 72-16,4-11 528 15,8-9-104-15,4-14-664 16,1-15 256-16,4 2-696 16,1-9 48-16,1-12-1312 15,3-7-1089-15,5-28-2968 16,-2-1-2217-16,1-8 3017 15,-7 9 2441-15</inkml:trace>
  <inkml:trace contextRef="#ctx0" brushRef="#br0" timeOffset="132077.49">14385 13411 5193 0,'-7'0'1024'15,"-20"-6"720"-15,21-1 1929 0,-1 0 144 16,4 7-881-16,3 0-2936 15,0 10 2553-15,7 20-1137 16,2 8-400 0,-1 8-543-16,-1 7-713 15,2 6 640-15,-9-59-400 0,3 60 912 16,4-14-136-16,-1-6-408 16,10-16-480-16,4-7 168 15,7-12 512-15,2-7-64 16,8-16-568-16,-12-9-520 15,17-2 32-15,-4-4 1096 16,-4-12-464-16,11 8-1880 16,3 0-3945-16,-1 14-7314 15,-26 10 7170-15</inkml:trace>
  <inkml:trace contextRef="#ctx0" brushRef="#br0" timeOffset="140624.66">20135 6325 3104 0,'-14'-20'64'0,"-1"6"112"0,7 0 64 15,7 5 216-15,1-3 120 16,11-1 41-16,3-3-1 16,2 3 32-16,5 2-88 15,5 5 88-15,-1 2 80 16,12 1 8-16,-37 3-736 15,39 0 729-15,12-7 31 16,2 1-240-16,5 2 0 16,6 1-48-16,3 0 48 15,-1 3-8-15,6 0-16 16,2 0-39-16,3 1-89 16,-3 4-8-16,4 2-96 15,3-5 96-15,4 3 0 16,9 0-208-1,7-4 0-15,7 3-80 0,-4-4 24 16,-4 0 136-16,-9 0 8 16,-1-7 112-1,0 5 0-15,-5-6-48 16,-8 5 72-16,1 3-128 16,2-4 57-16,2 1-49 15,8 3-32-15,-3 0-32 16,-1 0 40-16,4 0-120 15,-7 0 0-15,4 0-40 16,-4 3-8-16,-7 1 256 16,-4-1-80-16,-11 0-8 15,-3 2-88 1,1-4 112-16,-1 2-112 16,-2-2 48-16,-5 3-48 15,2 1 0-15,-5-1-24 16,-9 2 16-16,-2-4-160 15,-13 1 72-15,3-2 88 16,-11 2 8-16,7-3-56 16,-4 1-120-16,-3 0 128 15,1-1 24-15,-2 4-72 16,-2-4 8-16,1 0-40 16,-7-4 136-1,-4 2-120-15,0 2 248 16,-3-4-192-16,0 4 25 15,0-3 47-15,-5-4-64 16,-4 3 64-16,-6-2-216 16,1 2 120-16,-4-1-48 15,-9-6 112-15,-4 4-112 16,-7 1 8-16,-15 4 168 16,-10-10-352-1,-17 8 152-15,-14 4 112 16,-17 3-240-16,-13 3 144 15,-17 1-240-15,0-1 176 16,-3 3 40-16,6-3 72 16,5-2-8-16,1-3-96 15,17-6-32-15,31 2 24 16,-55-10 8-16,30 3 24 16,27 3 8-16,-45-4-152 15,31 10 184 1,25 1-81-16,-14-9 57 15,2 9-128-15,19 5 80 16,6 0-48-16,18 1-72 16,13 3 120-16,4-1-160 15,7-3 80-15,8 1-96 16,5 1 80-16,3 0-16 16,6-2 48-1,12 0 64 1,1 1 0-16,18-1 80 0,16-2 48 15,19-7-80-15,23-6-56 16,11 1-48-16,11-6 24 16,0 4 40-16,6-10-8 15,9 9 16-15,1 2 120 16,-1 0-48-16,9 6-16 16,8-2-16-16,-8 2-72 15,-6 0-48-15,-2-2 80 16,-10 3 176-1,-12 3-184-15,-12 0 24 16,-12 0 96-16,-13 0-8 16,-2 3-72-16,-13-2 0 15,-15-1 0-15,-9 3-72 16,0-2 160-16,-19-1 16 16,5 1-144-16,-5 2-24 15,-6-3 40-15,-7 0 16 16,0 0 136-16,-3 0-120 15,0 0 0-15,0 0 0 16,-5 0 280 0,-9 0-80-16,-2-8-240 15,-2 7 48-15,-4-8 40 16,-10 3-104-16,3 2 56 16,-2 0 72-16,-12 2-16 15,-18 2-128-15,-1-7 112 16,-14 4 8-16,-14 3-88 15,-14 0 128-15,-19 3-240 16,-20 4 224-16,-1-1 40 16,-9 3-136-1,-7-4 96-15,9-5 8 16,2 5-88-16,-2-5 24 16,-3 1-88-16,8-1 152 15,-5 5-48-15,1-2-40 16,4-2 56-16,17 3-8 15,7-2-200-15,4 2 288 16,17-2-56-16,14 2-24 16,21-1 16-16,5 2-136 15,20 0 32 1,4 6-168-16,8 0 208 16,14 2-144-16,11-8 160 15,-1 6-144-15,11 3 136 16,13-5-104-16,18 5 80 15,2-5-24-15,31-4 128 16,6-4-168-16,15-1 112 16,10 0 0-16,10-4 48 15,11-2-32-15,-3 6-96 16,6-6 136 0,-21 2-160-16,35-3 48 15,-2-3 8-15,6 0-88 16,1-3-16-16,-13 8 152 15,1-11 16-15,-10 8 64 16,5-1-72-16,-14-1-40 16,-7 1-8-16,-8 3 0 15,-6-2 32-15,-11 8-120 16,-4-2 256 0,-12 2-280-16,-5 0 216 15,-15 0-112-15,0 0 152 16,-5-4-152-16,-4 4-40 15,-22-4 112-15,4 4 32 16,-9 0-152-16,-5 0 0 16,-4 0 64-16,0-1 24 15,0 1-24-15,0 0 0 16,0 0-3801-16,0 0 7602 16,-4 4-20716-16,-2 11 14242 15,-4-5 153-15</inkml:trace>
  <inkml:trace contextRef="#ctx0" brushRef="#br0" timeOffset="142180.31">16675 14851 1928 0,'-8'0'-40'0,"-22"4"200"0,7-4 232 15,7-10-104-15,3-4 176 16,7 5-136-16,4 9 0 16,2-6-112-16,0 2 240 15,13-5-103-15,3 4 375 16,21 5 96-1,-37 0-824-15,42-6 864 0,25 6-208 16,13-10-80-16,25-12-32 16,18 5-175-16,12-4-97 15,0 3-200-15,4-2 56 16,7-14 200 0,-1 14 304-16,-6-4-64 0,-6 18-128 15,0 1-184-15,-11 1 152 16,-3 4 104-1,-15-6 32-15,-3 8-63 16,-9 1 55-16,-9-8 248 16,-17-3-72-16,-5-10 64 15,-19 13-336-15,-4 3-336 16,-9 2 192-16,-10 0-120 16,0-8-24-16,-9 6 32 15,0 2-512 1,-2 5 16-16,-2 2-1112 0,4-9-2201 15,-4-3-1912 1,-6 2 992-16,0 8 2089 0</inkml:trace>
  <inkml:trace contextRef="#ctx0" brushRef="#br0" timeOffset="145348.7">15487 15468 2672 0,'-64'12'3305'0,"35"10"-1641"0,0-6 1105 15,11 13-569-15,7-19-519 16,8-5-593-16,3-5-1088 16,11 0 1624-16,0-3-760 15,16-4-200 1,14-6-31-16,2-18 135 16,15-8-304-16,9 5-144 15,15 11-112-15,4 13 56 16,1-5-40-16,0 5-80 15,-2 9 144-15,-20 15-272 16,-4 11 168-16,-16-10 96 16,-9-10-72-16,-8-5-32 15,3 2-120-15,-5-4 48 16,10-23 32 0,1-19-96-16,8-6-80 15,11 10 96-15,-14 15 32 16,13-8 40-16,-6 14-72 15,4 10-56-15,7 3 8 16,-1 2 16-16,10 4 8 16,6-6 57-16,9-19-178 15,2 5 194-15,-20-8 15 16,46 15 40-16,-41 5-144 16,59-20 8-1,-48 14-48-15,24-10 288 16,-9 22-248-16,3-2 216 15,-5-2 16-15,-14-7-392 16,-2-13 128-16,-13 17-128 16,-9-19-88-16,-15 20-1897 15,-16-25-2976-15,-7 30-3169 16,-19-2 1777-16,-3 3 4489 16</inkml:trace>
  <inkml:trace contextRef="#ctx0" brushRef="#br0" timeOffset="146087.21">17649 15552 5881 0,'-23'0'3448'0,"-4"10"-1743"0,14 1 1920 0,7-11-537 15,3-9-1087 1,3-6-481-16,13-6-840 16,4-5-368-16,27-17 336 15,0-17-600-15,-8 2 48 16,-4 19-80-16,-32 39-16 0,33-25 32 16,-4 7 192-16,-22 10-95 15,1-5 199-15,-2 18-160 16,-3 28 504-16,-3-1 168 15,0 16-136-15,0-2-104 16,0 10-232-16,-1-7 0 16,1-4 128-1,-2-1-440-15,2-1-400 16,0-27 304-16,0 0 104 16,3 8-512-16,-3-10-960 15,-3 6-1401 1,-3-6-1608-16,-12-7-1776 0,-12 1-672 15,-9-1 3032-15,-4 1 3529 16,-12 0 240-16,14 0 104 16,-4 17 648-1,5-4 3033-15,12-4 1664 16,14-3-968-16,12-13-1296 16,6 3-1105-16,10-4 448 15,32 4-1375-15,7-2-953 16,21-7 64-16,-10-2-552 15,68-34 376-15,-25 19-2105 16,-2 8-3088-16,-14-16-5305 16,-35 20 5473-1,-37-9 3393-15</inkml:trace>
  <inkml:trace contextRef="#ctx0" brushRef="#br0" timeOffset="146786.18">20348 14865 2816 0,'-6'0'640'0,"-36"10"889"0,12 5-145 0,1-18 880 0,2-9 1 16,-2-18-225-16,2 3-743 15,2-14-553 1,6-21 760-16,8-18-896 15,1-16-176-15,6-5-72 16,4 101-360-16,3-120 368 0,14 1-184 16,22 15-40-16,23 8 25 15,20 17-41-15,8 14 312 16,6 18-32-16,2 31-96 16,8 12 496-16,6 45 288 15,-9 16 224-15,-21 11-207 16,-28 18-105-1,-15 6 272-15,-22 10-352 16,-21-28 321-16,-28 10-409 16,-34 7-472-16,-5-7 576 15,-15-1-568-15,-7-47-576 16,8-8-32-16,12-20-168 16,9 2-104-16,18-31-160 15,14-30-777 1,6 8-3136-1,5-10-7657-15,13 36 3392 0,-2 7 6578 16</inkml:trace>
  <inkml:trace contextRef="#ctx0" brushRef="#br0" timeOffset="148252.94">19320 7610 3376 0,'-40'0'1985'0,"27"0"567"0,4 0 705 16,-1 0-521-16,5-2-391 16,5-2-713-16,3-1-135 15,12 0-17-15,17 5-392 16,-6 0-80-16,17 0-279 15,0 5-233 1,5 0-264-16,5 0-48 16,0-4-136-16,0-3-272 15,-16-6-192-15,10-2-2305 16,-28 4-2048-16,-11 6-2128 16,-8 0 2008-16,-16 2 168 15</inkml:trace>
  <inkml:trace contextRef="#ctx0" brushRef="#br0" timeOffset="148405.31">19304 7805 7009 0,'-32'7'2809'0,"-10"25"-1713"15,25-11 2489-15,6-10 207 16,6-8-1943-16,11-1-1233 16,37-2-240-16,26-7-296 15,24-8-200-15,10-14-928 16,-3 14-3017-16,-6-8-4289 15,-94 23 8354-15,88-20-5329 0,-67 8 3041 0</inkml:trace>
  <inkml:trace contextRef="#ctx0" brushRef="#br0" timeOffset="148863.07">20087 7276 10338 0,'0'0'0'0,"-40"-14"3672"0,38 5-2319 0,9-7 1831 0,10 7-1279 16,22-2-737-16,28 7-544 15,7 4-256-15,3 3-248 16,-13 12-80-16,-16 15-112 16,-24-1 48-1,-24-29 24-15,7 41 8 0,-17 16-64 16,-30 4-112-16,-15 6 80 15,-6-9 152-15,-3-8-56 16,5-21 184-16,17 8-152 16,20-18 8-16,7-4-64 15,12-6-16-15,18 5-8 16,20 5-16-16,11 1-56 16,9 1 152-16,6 2-56 15,-19 13 152 1,-6-9 72-16,-11 13 80 15,-22 5 385-15,-8 0 119 16,-24-1-48-16,-11-6-208 16,-8-4-296-16,-12-6 0 15,19-13-408 1,-11-10-1568-16,30-13-5042 0,0-7-6184 16,4-6 8265-16</inkml:trace>
  <inkml:trace contextRef="#ctx0" brushRef="#br0" timeOffset="186192.11">10818 18347 1488 0,'-100'37'1608'0,"78"-17"241"16,-1-15 319-16,12-4 97 16,6-3-577-16,5-16-352 15,5 2 208 1,13-3 105-16,17 1-161 16,7-13-32-16,11-9-207 15,8-8-25-15,12 9-64 16,20-14-416-16,7-24-55 15,9-8 1191-15,2-1-1456 16,-6 4-624-16,-2 8 688 16,-7-2-32-16,-14-1-424 15,-18 5 8-15,-16 24 24 16,-25 7 88-16,2 16 128 16,-15 6-112-1,-7 0-248-15,1 13-200 16,-4 2-120-16,0 8-1192 15,-5 1-1209-15,0 6-1256 16,0 9-1840-16,-3-2-744 16,3-6 3112-16,0-3 1425 15</inkml:trace>
  <inkml:trace contextRef="#ctx0" brushRef="#br0" timeOffset="186681.45">11799 17107 2176 0,'0'0'0'0,"-43"12"1440"0,16 10 713 0,17-18 959 15,5-4-647-15,5 0-2465 16,13-11 4625-16,24-4-2233 15,13-24-71 1,15-14-465-16,12-4-775 16,5-9-337-16,-82 66-744 15,95-63 1080-15,-1-14-192 0,0 1-360 16,-5-2-464-16,-5 11-320 16,-10 2 344-16,-14 3 232 15,-3 16-328-15,-11 3-1040 16,-1 7-2233-16,-10 29-2120 15,-9 4-4441-15,-2 4 3953 16,-21 1 4289-16</inkml:trace>
  <inkml:trace contextRef="#ctx0" brushRef="#br0" timeOffset="187879.58">15176 18359 2048 0,'-5'1'8'0,"-34"6"88"0,10 1 584 0,5-8 600 0,3 0 545 16,9 0-17-1,-1 0-143-15,10-11-201 16,-1-8-168-16,4 3-192 16,4-7-327-16,10-2-273 15,-14 25-504-15,16-28 344 0,15-3-168 16,-6 1-88-16,7 4 8 16,12-1 32-16,-4 14 32 15,-2 11 184-15,-1 2 264 16,3 8-80-16,2 19 64 15,-4 2-152-15,-4 2-56 16,0-7 113 0,-9-10-217-16,4 2-88 15,-1-3-48-15,-11-1-32 16,4-7 24-16,-8-5 16 16,14-10-16-16,0-5-88 15,-1 3 48-15,1-16 88 16,2 24-56-16,-1-8-136 15,-1 0-24 1,2 10-8-16,14-4 16 16,-3 6-16-16,5-19-128 15,-2 5-280-15,-7 6-1625 16,-9 1-3472-16,8 12-3153 16,-22 2 5234-16</inkml:trace>
  <inkml:trace contextRef="#ctx0" brushRef="#br0" timeOffset="191467.08">18193 9064 2976 0,'-23'0'584'0,"-14"-4"216"0,23 0 97 16,6-6 479-16,6 4 24 15,1-4-120-15,4 0-207 16,11-5 7-16,15 2-128 16,0-4-152-16,11-12-232 15,5 11-111-15,-45 18-457 16,47-24 440-16,-4 14 168 0,10 4-88 15,-12 1-64-15,4 5 96 16,7 7-144 0,-9 5 16-16,2 0 128 15,-18 1 49-15,-3-3-81 16,-1-1-40-16,-10-2 72 16,-7-3 0-16,-6 4-32 15,3-7-312-15,4 0-8 16,1-1-24-16,1-6-80 15,2-11 136 1,12-26-120-16,-7 0-144 16,5-2 120-16,1 13-48 15,4 12-64-15,-5 10 48 16,-2 10-208-16,5 9 296 16,5 12-72-16,-2 2 80 15,2 6-56-15,-2-7-96 16,10 1 72-16,-16-7-128 15,14-8 32-15,-9-3 8 16,14-3-728 0,15-2-2921-16,-2-3-3736 15,1 3 79-15,-27-4 4106 0</inkml:trace>
  <inkml:trace contextRef="#ctx0" brushRef="#br0" timeOffset="196756.39">18302 17748 1984 0,'-21'0'88'0,"13"3"80"0,1-2 832 0,1 0 441 15,-4 8 335-15,-4-9 184 16,3-7-271 0,-5-1-169-16,-4-2-136 15,-5 0 25-15,-7-19 71 16,-7-11-248-16,12-9-160 15,-4-3-175-15,4-1-297 16,5-21-40-16,6-16-256 16,4-3 80-16,8-5-424 15,7 1 160 1,24 0-136-16,12 3 304 16,4 5-416-16,8 15-8 15,5 6 152-15,2 20 176 16,11 9 48-16,7 14-192 15,0 19-176-15,11 10 496 16,9 23-264-16,1 6 592 16,-16 18-352-16,-24-4-128 15,10 46 73-15,-25-9 471 16,-20-11-456-16,-19 41 952 16,-9-23-272-1,-18-31-480-15,-18 19-440 16,-9-5 721-16,-9-7-121 15,-7-28-392-15,-13-15-40 16,3-14-504-16,3-11 240 16,8-8 288-16,9-18-944 15,12-9-657-15,14 16-1583 16,10-1-2169-16,4 22-3849 16,10 33 1144-16,2-14 5418 15</inkml:trace>
  <inkml:trace contextRef="#ctx0" brushRef="#br0" timeOffset="204052.97">14401 7315 3992 0,'-61'0'216'0,"46"-4"-152"0,7 0 136 16,4 4 169-16,4-1-121 16,6 1 24-16,12-9 208 15,9 7 32 1,15-6-32-16,6 2 24 15,22-2 272-15,6-2 40 16,-2 1-87-16,19-9 31 16,11-2-144-16,-16 6-200 15,66-11 224-15,-26 2-232 16,-7-2-96-16,-30 11-128 16,18-6 312-16,-8 14-32 15,-25-2-7-15,-1 2 231 16,0-1 24-16,4 0-88 15,0 4-216 1,-9 0-120-16,-11 3-32 16,-1-7 104-1,-3 4 24-15,-9-7-16 0,-7 6-47 16,-2-2-169-16,-2-2 56 16,-8 8-184-16,8-1 8 15,1 1-48-15,2 0-48 16,-9 0-72-1,0 0-1377-15,5 3-2368 16,4 11-2200-16,2 3-1456 16</inkml:trace>
  <inkml:trace contextRef="#ctx0" brushRef="#br0" timeOffset="206318.67">20688 17824 4568 0,'0'0'0'0,"-41"0"3113"0,12-7-2617 0,19-3 1697 0,4 7 207 15,4-4-615-15,2-8-377 16,16-11-336-16,21 13-48 16,26-12 433-16,10 9-401 15,9 2 280 1,6 11-672-16,-88 3-664 0,94 0 841 15,-3 0 47-15,2-3-640 16,3 4 240-16,-4 3-440 16,-14 4 520-1,2-5-208-15,-17-1-80 0,-12 0-248 16,5 3 160 0,-27 9 288-16,0-7 96 0,-18-2-400 15,-7-9 24 1,-4 6 121-16,-2 0 271 15,-12 7-352-15,-23-3-152 16,-23-3-88-16,-9-3-120 16,-17 1 152-16,-22 10 136 15,-9 3-240-15,-13 1 112 16,-3 3-312-16,3-6 376 16,16 11-240-16,18 0 400 15,29-7-184 1,33-7-168-16,12-7 144 15,18-4 0-15,4-2-184 16,21 4 280 0,16 0-296-16,23 0 416 0,16-6-240 15,16-3 128-15,-20 9 48 16,32 1-256 0,-6-1 160-16,-2-11-272 0,-6-3 64 15,-18 4 208-15,-22-3-384 16,-11 10-264-1,-23-7-1961-15,-13 11-3800 16,-8 4-6882-16,-40 24 7690 16,8-20 3993-16</inkml:trace>
  <inkml:trace contextRef="#ctx0" brushRef="#br0" timeOffset="-211990.93">22132 15679 1816 0,'0'0'48'0,"-10"-10"304"0,9 5 344 15,1-5 544-15,3 0 153 16,0 2 223-16,-3-2-64 15,0 10 9-15,0 0-3122 16,0 2 5978-16,-3 3-3256 16,-7-2-241-1,10-3-920-15,-19 18 1168 0,-7 9-248 16,-6 11 144-16,10 1 73 16,-7-1-385-16,-1 3 392 15,7 9-304-15,-3 9-136 16,9 7-536-16,-4-2 305 15,-5 2 111-15,4 5 232 16,-4 3-104-16,4-1-272 16,-1 1-16-16,2-25 104 15,12 9-408-15,9-18 24 16,-2-11-336 0,2 1 184-16,0-6 72 15,0-3 248-15,0 1-312 16,0-12-96-16,0-3-208 15,0-3 280-15,0 0-240 16,0-3-736-16,0-1 1000 16,0 0 0-16,-3-4-8034 15,0-7 3601-15,1-5-680 16,2-23 840-16,0 1 2097 16,0-25 1968-1,0 48-1384-15</inkml:trace>
  <inkml:trace contextRef="#ctx0" brushRef="#br0" timeOffset="-211535.09">21620 16322 2120 0,'-4'0'192'0,"-22"0"784"0,10 0 945 15,5-6 967-15,-4 6 33 16,4 4 79-16,5-3-263 16,2 3-224-1,3-4-449-15,1 2-432 16,0 8-31-16,0 5-209 15,0-15-1392-15,0 20 1400 0,0 7-183 16,0 5-513-16,-4-1-280 16,0 13-352-16,-4 7-96 15,4-3 1136-15,-4 2-992 16,2 8 248-16,4-2-920 16,2-15 880-16,4 1-136 15,12-14-352 1,-4 3 528-16,1-9-480 15,2-5 464-15,2-4-40 16,-1-8-560-16,-1 0 368 16,6-5-56-16,-4 0 152 15,12-10 168-15,-3-5-560 16,0-18-8-16,15 9 80 16,1-16 112-16,16-3 72 15,-12-3 208 1,1-3-128-16,-25 25-144 15,4-2-1056-15,-26 18-232 16,0 8 1272-16,-13 3-7938 16,2 9-2832-16,3 1 1240 15,-5-5 7386-15</inkml:trace>
  <inkml:trace contextRef="#ctx0" brushRef="#br0" timeOffset="-210774.77">22076 15101 3144 0,'-16'-26'2689'0,"-2"22"-1201"0,17-9 1673 0,1-8 432 16,3-3-1025-16,0 5-976 15,13 12-311 1,21-1-345-16,3 2-376 16,8 2 240-16,0 7-368 15,-3 18 24-15,-45-21-456 0,39 24 424 16,-14 7-200-16,-10 6 73 15,-15 8-25-15,-32 14-24 16,-12 4 72-16,-13 12-32 16,-4-7-168-16,14-15-56 15,7-23 176-15,10 1 280 16,14-17-96 0,6 10-200-16,10-14-248 15,14-5 296-15,14 0-24 16,18-5-152-16,17 0 240 15,7-3-512-15,6-9 128 16,1-2-808 0,-7-2-2097-16,-22 11-4256 0,-22 5-4954 15,-23 6 9843 1,-4-2 760-16</inkml:trace>
  <inkml:trace contextRef="#ctx0" brushRef="#br0" timeOffset="-209787.39">9068 8844 4865 0,'0'0'0'0,"-90"-11"3088"0,22 7-2768 0,14 0 440 16,15 4-456 0,4 0 577-16,11-1 583 15,11 1-208-15,10 1-600 16,14 2-47-16,20-3 327 16,20-4 40-16,-51 4-976 15,63-10 856-15,7 4-168 0,6 2 80 16,1 5-175-16,-2 7 23 15,0 8-48-15,-6 8 16 16,2 1-304 0,-12 8-80-16,2-15-64 15,-14 3-24-15,-17-10-64 16,9 3 64-16,-20-7-32 16,0 1-64-16,8-12 184 15,-1-20-136-15,16-14 272 16,9-8-216-16,-3-18-56 15,12 11-24-15,-1 8-88 16,12 27 96-16,-2 7 336 16,9 13-240-1,10 6 72-15,13 2 65 0,4-1 23 16,2-5-224 0,-4-3 144-16,-9-1-96 15,-17-3 40-15,-16 1-152 16,-27 2 72-16,14 0-80 15,15 0-72-15,-25 0-288 16,5 2-2065-16,33 0-2848 16,6-2-4793-16,30-5 5129 15,-85 5 3385-15</inkml:trace>
  <inkml:trace contextRef="#ctx0" brushRef="#br0" timeOffset="-208573.46">25476 17830 4745 0,'0'0'0'0,"-45"5"4617"0,25 0-4337 0,16-5 1656 16,4 0-1936-16,15-10 3985 15,22-18-2177-15,14 25-119 16,32-10-129-16,20-2-232 16,9-9-336-1,-6 14-103-15,-106 10-889 0,101 0 968 16,-6 5-72-16,-4 19 144 16,1-3-64-16,-2-3 65 15,-1-6-849-15,-5 7 232 16,-4 5 224-16,0-11-112 15,-9-2 24-15,-12-10-488 16,-14-1 144-16,-16 4 496 16,-7-4-576-16,-6 6 128 15,-9-6-400-15,-1-2 48 16,-6-2 304 0,0 4-848-16,0 0 1264 15,-1-6-5977-15,-3-2-608 16,0 2-5337-16,-8-2 2776 15,-9 2 7122-15</inkml:trace>
  <inkml:trace contextRef="#ctx0" brushRef="#br0" timeOffset="-200824.7">28156 18018 8513 0,'-35'0'3697'0,"13"-8"-4233"15,19 1 8-15,11-9 144 16,27-12 544-16,5-9-136 15,10 0-192 1,6-18 336-16,6 13 160 16,-4-3 240-16,-10 6 168 15,2 18-48-15,-50 21-688 0,51-13 953 16,-7 8-233-16,-8 10 56 16,5 22 112-16,0 9-640 15,-1 9 136-15,2 4-168 16,1-21-16-16,-1-4 128 15,-16-14 88-15,-5 9 481 16,-5-10 527 0,1-3-512-16,11-30-1160 15,0 9 552-15,24-9-248 16,1-12 48-16,8-10-24 16,-2 1-144-16,2-1-216 15,-16 18-592-15,8 5-1273 16,-12 16-1591-16,3-3-2274 15,-3 10 49-15,11 0 4721 16,-36 4-368-16</inkml:trace>
  <inkml:trace contextRef="#ctx0" brushRef="#br0" timeOffset="-200049.15">30747 17885 4929 0,'-19'0'4032'0,"-15"-10"-2519"0,5 0-1881 16,11-7 376-16,2-4 144 16,-8-7 240-16,2 1 648 15,-9-2 480-15,-7-11 513 16,6-1 207 0,1-21-863-16,-10-6-225 15,41 68-1152-15,-31-74 1152 0,12 10-416 16,-12-64 224-16,22 51-600 15,4-49-200-15,18 60-79 16,27-20-282-16,10 0 169 16,19-1 112-16,9 4 401 15,6 19-345 1,12 16 0-16,3 11 96 16,2 37-168-16,0 20 128 15,-11 30-392-15,0 23 104 16,-6 11 80-16,-11 16 152 15,-7-2 344-15,-8-7-208 16,-26-7-320-16,-10-2 224 16,-18-4 144-16,-27 0 984 15,-27 3-728-15,-39-12-176 16,-22 4 393-16,-22-6-129 16,-5-21 152-16,-7-13-664 15,9-19 544 1,-3-18-976-16,12-22-240 15,3-17-1032-15,28-6-2169 16,16-4-4065-16,8 10-4913 16,-5-6 9155-16,56 37 2672 0</inkml:trace>
  <inkml:trace contextRef="#ctx0" brushRef="#br0" timeOffset="-197227.1">12264 6892 1912 0,'-16'-4'688'0,"12"-2"1312"0,-3-5 585 16,4 1 64-16,3-3 559 16,-2 6-311-16,2-3-577 15,0 8-191-15,12-6-65 16,-3 4-423-16,4-2-433 15,16-4-312-15,-2 8-144 16,-3-6-24 0,11 2-319-16,6-3-145 15,-6 4-312-15,3-9 104 16,-7 8-136-16,4 3-489 16,-19 1-1431-16,5-3-1841 15,-15 10-2072-15,-6 10-2337 16,-11 19 2745-16,-24 2 3313 15</inkml:trace>
  <inkml:trace contextRef="#ctx0" brushRef="#br0" timeOffset="-197035.7">12268 7111 5753 0,'-7'0'1592'0,"-15"5"296"0,27-1 705 0,9-4-144 15,24-11-665-15,-1 3-664 16,15-7-736-16,13-11-488 15,3 11-1744-15,-9-5-3729 16,-3 2-1137-16,-3-21 3402 16</inkml:trace>
  <inkml:trace contextRef="#ctx0" brushRef="#br0" timeOffset="-196699.46">12973 6403 8545 0,'-40'-3'4033'0,"16"-1"-1024"0,13 1 648 16,-7 4-1577-16,-3 17-304 15,2 19-783 1,11 17-201-16,0 19 8 16,3 19 32-16,4 1-56 15,1-5-248-15,0-88-528 16,11 83 401-16,10-13-169 0,1-12-128 15,15-17-128-15,2-2 56 16,4-20-144-16,-3-10 120 16,-6-9 32-1,-7-14-112-15,-6-25 72 0,-5-1-120 16,-14-13 32-16,-14-1-113 16,-18 10 41-1,-12 4 56-15,-9 25-152 16,9 15-304-16,-3 14-944 15,13 15-2745-15,14 2-7193 16,15-2 3368-16,3-25 6410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8T02:20:15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18032 10015 2480 0,'-24'-10'1152'0,"-3"10"921"0,9-8 1127 15,7 8-495-15,3 0-425 16,6 0-695-16,6 0-225 16,16 0 32-16,21 0-39 15,26 0-113-15,16-5-8 16,-83 5-1232-1,103-11 1056-15,6 11-103 0,10-4-185 16,6 4 64-16,8 4 256 16,-11 5-160-16,0 2-231 15,-8 2-177-15,-2-6-256 16,-13 1 144-16,-17-7-80 16,-14 0 88-16,-22 3-200 15,-6-3 120-15,-14-1-184 16,-8 0 152-16,-12 0-32 15,-6 0-272-15,3-2 296 16,-4 2-248 0,-3-8-112-16,-2-4-64 15,1-5-736-15,3 2-1424 16,2 3-2978-16,0-1-7328 16,0 5 3792-16,-16 6 6882 15</inkml:trace>
  <inkml:trace contextRef="#ctx0" brushRef="#br0" timeOffset="683.59">17700 13192 4640 0,'0'0'0'0,"-32"-3"3825"0,19 4-2560 0,12-1 1639 16,1 0-71-16,6-6-985 15,10-5-415-15,15 5-401 16,-1-15 160-16,21 13 352 16,10 3-664-1,8-7-55-15,-69 12-825 0,84-10 400 16,10 1 112-16,9 5 776 15,5-1-592-15,-4 3-848 16,5-12 168-16,-10 4 320 16,-1 6 785-16,-26 0-2002 15,5 4-79-15,-17 4 848 16,-20-13 872-16,-3 14 16 16,-8 3-1040-16,-13 2-576 15,-2-5 456 1,-8-7 264-16,1-20-2216 15,7 47-3218-15,-11-15-6360 16,-30 0 6665-16,10-10 3897 0</inkml:trace>
  <inkml:trace contextRef="#ctx0" brushRef="#br0" timeOffset="2199.98">17120 15479 3112 0,'0'0'0'0,"-20"10"3697"0,16 28-3529 0,31-1 1112 16,8 5 929-16,-6-12-337 16,8-11-592-16,17 5-295 15,4-22 135 1,16 3-232-16,9-2-224 15,9-3 352-15,-92 0-1016 16,93 0 929-16,-11-13 47 0,3 7-16 16,-2-5-80-16,-6 11-232 15,3-10-152-15,-3 2-79 16,-13 6-49-16,-8-14-104 16,-12 6 80-1,-6-1 104-15,-9 11-200 16,-6-6-72-16,-14-2-32 15,1 4 40-15,-7 2-104 16,-3-2 200-16,-5 5-304 16,-11 3 56-16,-16-3 56 15,8 3-192-15,-42-2 368 16,2 1-464-16,-16 9 0 16,9-1 216-16,-38 6-264 15,-1-10 216-15,-6 7 144 16,12-14 8-1,8 0-200-15,14 1-80 16,27-1 520-16,12 0-256 16,21-10-40-16,17 4-80 15,5-2-192-15,27 5 216 16,21-15-32-16,26-10-144 16,22-2 264-16,8-14-168 15,1 25 192-15,5-27 104 16,1 7-216-16,11-3-256 15,3-4-848 1,2 4-2841-16,4 1-5969 16,1 8 48-16,-60 8 8698 0</inkml:trace>
  <inkml:trace contextRef="#ctx0" brushRef="#br0" timeOffset="3054.13">24905 9917 4913 0,'0'0'0'0,"-46"-3"2832"0,22 0-2072 15,16-8 1489-15,6 1-337 16,12 5-552-16,15-2 177 15,12 3 71-15,21 4-360 16,13 6-151-16,10 1-185 16,11-1-64-16,-92-6-848 15,83 6 528-15,5-5 0 0,-7 4-136 16,-1-5-304-16,-8 0-48 16,-3-2-120-16,-19-6-536 15,-4 8-2248 1,-12 8-3786-16,-15 13-2504 15,-16 12 5674-15</inkml:trace>
  <inkml:trace contextRef="#ctx0" brushRef="#br0" timeOffset="3512.25">24698 12891 8009 0,'0'0'0'0,"-41"1"4913"0,36-4-4745 15,35-17 1225-15,30-6 799 16,9 1-880-16,9 0-7 15,25 1-281-15,6 0 216 16,2 5-760 0,-25 3-544-16,-2 10 880 15,-84 6-816-15,69 0-200 0,-26 5-144 16,7 5 416-16,-23-4-1976 16,0 0-2169-16,-11 8-4009 15,-9 11 1265-15,-7-21 5385 0</inkml:trace>
  <inkml:trace contextRef="#ctx0" brushRef="#br0" timeOffset="6183.15">27534 8359 2256 0,'-21'-10'104'0,"15"-8"336"15,3 6 1280-15,1 2 201 16,-1 6-161-16,0 0-127 16,3 4-1633-16,0-6 3080 15,0 6-3080-15,-2 0 2441 16,2 0-2441-16,-2 0 1880 15,2 1-1240-15,0 3 104 16,0 2-111 0,0 12 327-16,0-1-368 15,0 11 232-15,4-12-240 16,-4 26 496-16,0-16-903 16,0 24 31-16,-5 10 168 15,-3 14-104-15,-2 9 216 16,-1 10 64-16,9 5 56 15,2 2-56-15,7 6-280 16,4 0 80 0,-5 10-120-16,-2-4 48 15,2-3 369-15,-6-11-305 16,3-1 16-16,4-4-192 16,-4-9 40-16,0-5-192 15,5-11 248-15,-5-5-72 16,-3-4-96-16,0-8-64 15,0-8 8-15,-4-4 56 16,4-9 56-16,-7-6-104 16,7-13-56-16,0-3-32 15,0-8-32-15,0 0 72 16,0 0 0 0,-2-3-2321-16,2-4-439 15,0-26-1817-15,5-16-2033 16,15-16-2383-16,-3-24 5656 15,-12 33 1737-15</inkml:trace>
  <inkml:trace contextRef="#ctx0" brushRef="#br0" timeOffset="7264.48">27403 8285 2600 0,'-5'-4'848'0,"-14"-2"168"0,11-1 385 0,6-10 415 0,-1 7-200 16,3-5-471-16,0 1-449 16,6 4 152-16,10 5 184 15,3-5 185-15,12 2 231 16,12-2-40-16,-43 10-1408 16,47-10 1024-16,10 4-207 15,14-4 39-15,9-8-40 16,16 1-160-16,-1-2-208 15,6 0-80-15,2 3-136 16,-4 1-40-16,2 4-128 16,-4-1 208-16,-6 2-240 15,-1 0 152-15,-4 2-112 16,-2 6 8-16,-6-6 16 16,-12 2-8-16,-6 3 25 15,-27 0 39 1,36 3 72-16,-30 3-168 15,-14 1 152-15,-10 1-8 16,9 3 72-16,-15-3-120 16,1 0 16-16,5 5 152 15,-3 0-120-15,-5 1 80 16,-1-4 0 0,5 3 40-16,-4 0-104 0,-4 6 0 15,0 8-8-15,0 6 232 16,1-9-176-16,-4 7-96 15,0 11-72 1,0 23 8-16,0-1-39 16,3 12 151-16,-3 5 200 15,0 14-336-15,3 8-128 16,-3 18 112-16,-5 8-96 16,-8 6-176-16,-6 1 208 15,5 3-224-15,-4-6 184 16,5-8 192-16,5-9-232 15,2-1 96-15,3-8-8 16,-2-3-176 0,0-15 72-16,5-10 104 15,0-12-8-15,5-5-113 16,-2-10 73-16,-3-6-32 16,0-3-16-16,0-17-40 15,3 7 144-15,-3-6-152 16,3 2 120-16,-3-11 120 15,0-1-80-15,0-8 0 16,0-1 32-16,-3 1-72 16,-2-1 136-1,-7-1-24-15,0-1 57 16,-5-3-89-16,1 0 64 16,-7-12-72-16,-2 2 96 15,-20 0 64-15,1-5 96 16,-17 0-336-16,-17 0 328 15,-28 4-112-15,-10 7-40 16,-10 8 40-16,-7 6 272 16,4 0-432-1,17 0 112-15,22-1-240 16,28-8-256-16,15-1-1608 16,25 0-3170-16,12 0-7120 15,13 0 2968-15,-3-24 7818 16</inkml:trace>
  <inkml:trace contextRef="#ctx0" brushRef="#br0" timeOffset="8889.42">25956 11015 2264 0,'-3'-6'688'0,"-10"-1"240"0,11 4 1025 0,1-1 335 16,-3-2 41-16,3 6-617 15,1 0-1712 1,0 13 2249-16,9 30-889 16,6-8 24-16,4 39-136 15,-1 6-103-15,-18-80-1145 0,24 108 976 16,-8 20-96-16,-2 6 80 16,-11 12-56-16,4-4-367 15,-1 20-121-15,-6-9 104 16,4-13-152-16,-1-18-144 15,3 2-192 1,2-11 1128-16,-1-19-1456 16,-1-15-168-16,-6-8 448 15,3 5 1016-15,-3-11-1040 16,3-10-224-16,-3-28 144 16,0 0 128-16,0-3 952 15,0-3-1192-15,4-2-16 16,-1-9-32-16,-3-4 432 15,8-2 688 1,-5 2-912-16,3 2-216 16,7-7-128-16,7 3 440 15,-6-12 960-15,13 6-936 16,12 2-368-16,-1-8 280 16,-6 1 152-16,34-1 777 15,-13 6-1041-15,14-12 1384 16,6 10-2753-1,13-6 1505-15,9 4 40 0,-7-3 729 16,7-4-697-16,-12 5-608 16,5-11 456-1,-6 11 728-15,0-16-296 16,-8 17-680-16,-10-3 80 16,-3-4 376-16,-7 5 400 15,-10 4-576-15,-1-2 24 16,-5-2-472-16,-1 4 616 15,-14-4 448-15,-4 6-264 16,-1 1-560-16,-7-2 304 16,10 15-592-16,-4-16 936 15,-7 2 48 1,0 3-672-16,-2-9-184 16,-5 10 768-16,3-2-792 15,-6-5 544-15,3-8 776 16,1-3-752-16,-1-5-232 15,-3-5-328-15,3-15 280 16,0 7 1096-16,1 1-712 16,-1-22-1112-16,2-8 1184 15,-5-14-568-15,-4-11 408 16,3-4-320-16,-4-21 184 16,5-13-176-1,-2-26 192-15,1-7-40 16,1 26-48-16,0-4-88 15,3 6 624-15,0 6-440 16,8 5-80-16,-1 35 120 16,0 1-48-16,-1 8 144 15,-1 0-192-15,-5 10 192 16,-3 15-336 0,0-9 136-16,0 20 128 15,-9 7 40-15,1 19-120 16,-3-5-96-16,1 2 8 15,-3 3 160-15,2 5-40 16,-2 5-64-16,-3-5-16 16,-2 0 88-16,-14 2-8 15,0 2-112-15,-6 6-24 16,-14 1 104-16,-2 12 8 16,-9-1 64-1,-10 6-144-15,-6-4 48 16,-14 6 32-16,-7 8 128 15,-13-7-88-15,-8 0 48 16,-1 2-24-16,0-3-384 16,9-9 344-16,10 4-128 15,18-5-88-15,11-2-761 16,28 0-1623-16,17-1-2985 16,10 12-5482-1,15 11 3778-15,-2-2 5665 0</inkml:trace>
  <inkml:trace contextRef="#ctx0" brushRef="#br0" timeOffset="10358.49">26288 13612 2288 0,'0'0'0'0,"-19"0"1528"0,12 0-143 0,7 0 687 16,3-4 425-16,9 8 79 15,-3 1-511-15,7 9-1233 16,7 30 664-16,-4 20 0 15,0 21-167-15,1 22-113 16,-20-107-1216-16,9 131 744 16,-9 21 88-16,3 12-128 15,-7-5 153-15,-16 4-673 16,-1 17 360-16,1-23 208 16,2 4-272-16,0-22 0 15,5-7-104-15,1-17-632 16,0-4 360-16,6-25-96 15,4-26 408-15,2-21 408 16,4-14-848-16,2-9-48 16,5-6 497-16,-4 0 391 15,9-8-736 1,5-19-56-16,14 2-16 16,-11-1-120-16,18 6 32 15,-2 0 128-15,11-5-544 16,7-4 23-16,9 5 626 15,7-1-266-15,5 10 145 16,4-1 41 0,2-8-450-16,2 0 770 15,-1-4-193-15,2 11-240 0,-9 4 456 16,-12 11-496 0,-19-3-208-16,9-5 536 15,-16 4-216-15,-13-4-32 16,-3 6-64-16,-2-4 104 15,-6 3 104-15,-1-2-152 16,-6-11 64-16,4 8 72 16,-4-2-64-16,0 2 112 15,1-8-72-15,-8 6-48 16,7-8-56-16,-1 0-56 16,7-8 280-1,-4 2-152-15,5-8-152 16,-1-2 152-16,4-15-96 15,0-5 200-15,-2 8-208 16,1-18 136-16,1-15-432 16,-3-4 256-16,-6-24 208 15,-1-14-24-15,1-5 48 16,-4-9-312-16,-1-1 280 16,-3-23 1408-16,1-11-1400 15,-1-4-48 1,0-1-456-16,0 2 440 15,-3 13 216-15,8 50-1024 16,-5-48 1120-16,4 53-1016 16,-4 47 640-16,0-12-328 15,0 17 384-15,-3 22 888 16,0-3-1032-16,0 17-304 16,0-1-64-16,0-6 280 15,0 17 1304-15,-1 1-1272 16,-2-5 72-1,-7-1-624-15,-8 6 624 16,-1-2 800-16,-13 3-784 16,0 6 128-16,-13-3-576 15,-22-1 392 1,-12 5 688-16,-12 9-368 0,-18 2-656 16,-10-2 32-16,-16-9 624 15,10-1-88-15,-2-2 240 16,5 1-624-1,15-7-512-15,11-5 520 16,14 2 608-16,13 2 728 16,18-4-3672-16,20 0-785 15,5 13-2728-15,18-1-6450 16,7 4 7154-16,-9-14 4049 16</inkml:trace>
  <inkml:trace contextRef="#ctx0" brushRef="#br0" timeOffset="50299.23">9281 14969 3800 0,'0'0'0'0,"-30"-7"1585"0,17 7-713 16,3-3 1336-16,-4 7-327 15,-2 7-417 1,-8 8-88-16,-1 2-375 16,-2 3-257-16,-2 6 176 15,4 13-312-15,-4 6 136 16,29-49-744-16,-26 48 752 0,0-8-136 16,7-12-279-16,5 12-233 15,1 15 24-15,5-6 248 16,3-1-160-16,5-9-176 15,3 1-16 1,4 18 40-16,2-23 120 16,-1 1-96-16,5-1-48 15,-6-16 24-15,9 4-232 16,-7-18 328-16,1 7-80 16,0-4-96-16,-2-8 544 15,-2 3-984-15,-3-6 464 16,-3 3-8-16,0 0 0 15,0 0 0-15,0 0 0 16,0 0 0 0,-1 0 176-16,-1-5-296 15,-3 5-128-15,4-5-168 16,-4 5-224-16,3-10 23 16,2 0-351-16,0 5-400 15,-1 5-760-15,1 0 2128 16,0 0 0-16,3 0-9787 15,5-3 7243-15,-2-4 840 16</inkml:trace>
  <inkml:trace contextRef="#ctx0" brushRef="#br0" timeOffset="51080.71">9172 15292 2320 0,'-5'0'312'0,"-32"-3"1208"16,16-4 1081-16,-1-19 264 0,-2 13-241 16,1 5-311-16,-1 8-401 15,-1 3-512-15,4 2-103 16,-3 4-377-16,5 1-120 15,-1 22-104-15,20-32-696 0,-17 52 520 16,-3 11-48-16,11 8 104 16,2-9-15-16,6 7-105 15,1-14-80 1,9 5-24-16,9-13-272 0,0-6 200 16,9-10 104-1,0-20 0-15,7-7-408 16,4-12 264-16,6-17-56 15,12-32-600-15,-11-23 728 16,-16-31-336-16,9-20-144 16,-19-12-304-16,-9-21 504 15,-13 10-168 1,-28-25 312-16,-2-8 192 0,-19 5 88 16,7 20-248-16,13 45 296 15,16 48-640-15,10 60-248 16,6 11 352-1,6 56 448-15,22 58 232 16,8 31-640-16,3 25-16 16,4 1-408-16,28-3 568 15,-5-47 280-15,-2 4 49 16,-2-11-441-16,4-14-72 16,-5-21-184-16,-5-22 112 15,-13-25-297-15,-12-14-927 16,-10-7-1088-1,-4-17-1001-15,-4-43-1864 16,-6-39-3089-16,-15-46 3329 16,-18 5 3193-16</inkml:trace>
  <inkml:trace contextRef="#ctx0" brushRef="#br0" timeOffset="51339.77">9608 14155 6193 0,'-1'-4'2640'0,"-20"-17"1521"0,19 18 320 0,2 1-2016 15,15 8 319 1,-3 38-271-16,14 33-697 16,-3 14-912-16,5 24-343 15,8 18-609-15,1 18-112 16,-10-1 280-16,-27-150-120 0,26 131 464 16,9-5-576-16,2-26-16 15,-8-23 192 1,9-40 64-16,-1 2-272 15,1-11 280-15,11-15-448 0,5-21-585 16,4-30-1183 0,0-18-2505-16,6-24-4609 15,5 3-256-15,-36 4 7138 0</inkml:trace>
  <inkml:trace contextRef="#ctx0" brushRef="#br0" timeOffset="51826.03">10797 14552 9530 0,'-37'-5'3672'0,"18"15"81"0,-4 0 208 0,-9 29-1416 15,-5 36-1137-15,-8 7-824 16,7 10 384-16,14 7-400 16,6-11-152-16,16-5-408 15,2-15-48-15,18-38 144 16,-18-30-104-16,19 17 8 0,23-8-120 15,0-23-104-15,4-22 104 16,2-42-64-16,-4-39 56 16,-6-22-328-1,-9-28 440-15,-18-7-224 16,-14-14-336-16,-29-37-56 16,-8-15-392-16,-3 26-41 15,7 56 553-15,20 90 984 16,8 55 305-16,8 21-273 15,11 76-216-15,18 57 416 16,0 30 904-16,7 7-159 16,18-2-849-16,2-24-560 15,8-26-56-15,-1-11 128 16,3-28 24 0,3-16-1016-16,-2-6 231 15,-1-34-367-15,-23 3-1296 16,2-46-1689-16,2-20-2873 15,-4-34-2352-15,-22-37 6874 16,-21 67 536-16</inkml:trace>
  <inkml:trace contextRef="#ctx0" brushRef="#br0" timeOffset="52297.46">11384 13444 6521 0,'-19'5'2712'0,"3"32"-839"0,16 20 1696 15,19 26-361-15,-8 34 121 16,3 10-944-16,14-4-401 16,9 5-1240-16,4-7-416 15,1-31-240-15,0-8 208 16,1-37 24-16,-43-45-320 16,26 21-280-16,30-3 208 0,-32-21 168 15,0-17-400 1,-8-45 104-16,-3-28 112 15,-13-52-392-15,0-27-512 16,-21-10-600-16,-6-5 479 16,14 70 1153-16,13 79 304 15,9 36-592-15,19 58 568 16,7 51 16-16,7 29 1009 16,1-4 55-16,4-24-448 15,10-20-496-15,-7-4-424 16,3-21 304-1,-7-23 321-15,6 3-417 16,-9-26-112-16,-9-4-584 16,3-1 784-16,-10-23 264 15,-9-25-744-15,20-33 0 16,1-42-528-16,1-22-377 16,-15-28-1415-16,-10-26-4010 15,-10 17-5512-15,-2 39 7169 16,-5 81 3513-16</inkml:trace>
  <inkml:trace contextRef="#ctx0" brushRef="#br0" timeOffset="52796.09">13341 12798 7313 0,'-24'-18'2857'0,"16"-42"-1017"0,8-7 657 0,0 32-665 0,-7 16 40 16,-14 23-431-16,-12 20-737 16,-9 35-360-1,-9 48 856-15,10 17 200 16,11 22-991-16,8 3 727 16,22-149-1136-16,-10 145 1200 0,10-8-96 15,13-13-504-15,25-18-696 16,22-11 953-16,12-23-1033 15,10-32 792-15,6-15-600 16,8-18-40-16,2-30-288 16,-2-11 728-16,-9-28 192 15,-10 2-1464 1,-24-5 15-16,-26 8-775 16,-22 12-936-16,-25 0-1873 15,-31 5-4777-15,-29-8 808 16,-2 0 6634-16</inkml:trace>
  <inkml:trace contextRef="#ctx0" brushRef="#br0" timeOffset="52934.08">13089 13489 5945 0,'0'0'0'0,"-43"5"5385"0,33 2-3873 0,31-9 1201 0,20-11 343 15,17-14-247-15,29-22-865 16,33-12-1471-16,23-10-1178 15,0-3-1343-15,-10 16-5994 16,-24 33-2992-16,-92 20 9034 0</inkml:trace>
  <inkml:trace contextRef="#ctx0" brushRef="#br0" timeOffset="53996.28">14281 12354 4544 0,'-63'-7'3561'0,"49"-19"-1160"0,6-1 503 15,1 3-583-15,7 12-441 16,3 8-607-16,7 8-289 16,27 21 40-16,14 24-208 15,12 40 48-15,7 48-88 16,9 24 241-16,8-1-1073 15,-9-2 488-15,-6 0 448 16,-12-11-376 0,-1-28-784-16,-8-32-784 15,-9-24 1336-15,-18-32 664 16,-8-23-848-16,-13-12 376 16,-3-16-1152-16,-22-51 336 15,-33-25 848-15,-22-29-256 16,-4-31-776-16,-9-42-856 15,0-17 463-15,27 8 649 16,36 46 160 0,14 42 64-16,12 21 80 15,28 25 32-15,24 15-24 16,25 32 112-16,13 6 449 16,22 8-265-16,16 10 24 15,-5 12-200-15,-18 28-72 16,-40 4-56-16,-1 30 64 15,-25 11 64-15,-20 4 64 16,-23-3-208-16,-37 33 56 16,-17 3-352-16,-15-36 552 15,-6-12-472 1,5-40 504-16,22-16 176 16,9 4-152-16,30-9-824 15,14-9-240-15,27 5 856 16,33-4 368-16,13-5-40 15,12 6-680-15,7-9-472 16,7-27 672-16,-4 6 288 16,-13 1-400-16,-36 7-1360 15,-27 13-1297-15,-15 10-1600 16,-27-5-3921 0,-36-7 1665-16,-15-13 5417 0</inkml:trace>
  <inkml:trace contextRef="#ctx0" brushRef="#br0" timeOffset="54216.97">14528 12305 6793 0,'0'0'1480'0,"3"44"449"0,53-2 2336 0,3 13 112 16,4 32-1249-16,11 18-1159 15,3 17-1129-15,6-11 192 16,-17 12-416-16,-18 6 0 15,0-19-664-15,-11-26-736 16,-37-84 784-16,35 47-1784 0,-8-16-1561 16,2-23-1992-16,-16-24-4889 15,-10-53 5873-15,-4 49 3193 16</inkml:trace>
  <inkml:trace contextRef="#ctx0" brushRef="#br0" timeOffset="54889.09">15168 11196 5761 0,'0'0'0'0,"-7"4"2840"0,7 6 241 16,15 6 736-16,2 27-873 16,-2 13-727-16,15 11-929 15,-4-4-480-15,3 6-224 16,-2 9-616-16,-3-15 289 16,-2 11-105-16,-22-74-152 15,18 49 88-15,-7-24 80 16,-4-20-72-16,-4-10 32 15,0-5-120-15,-3-24 120 16,0-35-200-16,-3 6 96 16,-10-70 224-16,-6 32-456 15,4-18 272-15,11 51 40 16,4 14-104-16,3 54 24 16,10-3 48-16,-2 26 200 15,5 36 16-15,8 13 168 16,-5 1 160-16,0-22-208 15,1 7-256-15,-1-14-272 16,-6-14 88 0,-4-11-56-16,-5-19 32 15,4-20 520-15,-5-23-304 16,3-20-168-16,-3-12-56 16,4-23 88-16,-4-1-32 15,10 2-32-15,8 38-48 16,3 15 0-16,-10 46 224 15,15 24-224-15,-16 26 152 16,3 14 0 0,-3-10-128-16,5-8-352 15,10-22-1912-15,-7 2-2481 16,15-14-3881-16,5-27-64 16,-2-51 6810-16</inkml:trace>
  <inkml:trace contextRef="#ctx0" brushRef="#br0" timeOffset="55062.23">16119 10705 7929 0,'-2'0'2441'0,"-14"6"511"0,14 8 1353 0,-2 25-1248 16,-16 24-881-16,-2 17-783 16,-7 12-105-16,5-6-880 15,10-6-344-15,4-16-128 16,7-14-472-16,3-17-1729 15,0-33 2265-15,3 20-4801 0,8-15-3008 16,-1-25-585-16,-10-28 6258 16</inkml:trace>
  <inkml:trace contextRef="#ctx0" brushRef="#br0" timeOffset="55218.47">15986 10760 6657 0,'-7'0'2360'0,"-7"16"297"0,19 4 552 0,14 13 7 15,6 7-871-15,17-3-1217 16,11-17-912 0,10-5-472-16,2 2-2320 15,1-1-4394-15,0-14-2648 16,-37-9 7258-16</inkml:trace>
  <inkml:trace contextRef="#ctx0" brushRef="#br0" timeOffset="55585.4">16574 10491 9618 0,'0'0'0'0,"-16"6"4881"0,23 8-1353 0,4 6 977 15,5 19-1576-15,2 11-1129 16,4 2-807-16,-3-12-185 16,0 4-456-16,-4 8-280 15,-5-12-160 1,-4-9 224-16,-6-31-136 15,0 27-112-15,5-15 104 0,-5-9-160 16,3-26 32-16,15-41-144 16,-9 13 200-16,12-46-64 15,-2-10 120-15,10-12-8 16,11 23 80-16,4 31-152 16,-1 36 272-1,-1 24-112-15,-2 38 8 16,-2 36 120-16,-11 12-384 15,-2 5 200-15,2-10-1393 16,2 1-5152-16,9 0-8962 16,-22-35 10194-16</inkml:trace>
  <inkml:trace contextRef="#ctx0" brushRef="#br0" timeOffset="56502.41">15687 9888 2848 0,'-9'-49'4577'0,"9"12"-296"0,14 9-1216 16,-4-6-625 0,-1 9-271-16,-2 5-409 15,4-2-288-15,-5 7-383 16,1 13-409-16,-7-2-360 15,3 9 240-15,-3 14 136 16,0 20-96-16,0 6-96 16,-8 44 665-16,0-27-425 15,-6 24 104-15,2 6-72 16,1 2-200 0,1-2 48-16,-4-3-88 15,1-8-103-15,0-21-433 16,7-16 0-16,1-5 0 15,0-17 0-15,2 0 0 16,0-13 0-16,-2-7 0 16,2-2 0-1,-2 0-1377-15,-5-2-1687 0,4-9-1801 16,0-15-3737 0,2-12-2569-16,-10-17 9083 15,9 39 496-15</inkml:trace>
  <inkml:trace contextRef="#ctx0" brushRef="#br0" timeOffset="56830.42">15427 10186 5009 0,'-24'2'3640'0,"2"11"-1655"0,19-6 2184 16,3 1-417-16,13 18-1031 16,12 7-921-1,4 25-447-15,8 3-289 16,3 5-264-16,0 9-128 15,-5-6-192-15,-12-7 32 16,-23-62-512-16,29 56 401 0,-12-21-129 16,-7-6 120-16,4-12-104 15,-10-11-144-15,2-6 120 16,4-8 48-16,6-41-120 16,11-12-184-16,0-17-200 15,12 0-632-15,2 19-1041 16,-4 17-1607-1,-1 31-3298-15,-17 10-5496 16,-13 39 7433-16</inkml:trace>
  <inkml:trace contextRef="#ctx0" brushRef="#br0" timeOffset="57590.82">15407 11996 2216 0,'0'0'0'0,"-73"0"1584"0,16 3 849 0,-3-8 968 15,3-13-897-15,4-18-640 16,9 8-655-16,1-7-593 15,17-44 16-15,5-14-96 16,9-15 280-16,10 6 64 16,2 102-880-16,29-109 745 15,13-13-41-15,11 10-16 16,20 3-24-16,11 17-24 16,10 18 240-16,12 29-87 15,8 41 143-15,-2 29-400 16,2 28-80-16,-3 26 32 15,-16 11 64-15,-30 16-192 16,-31 12 288-16,-26 6 17 16,-21 7 207-16,-38-18-536 15,-18-30 528-15,-19 4-88 16,-9-7-400 0,-10-13-128-16,-15-37 232 15,-14-20-344-15,9-6-240 16,24-26-136-16,25-9-504 15,30-7-1304-15,19-14-1889 16,19 23-4017-16,17 3-5609 16,1-4 9627-16</inkml:trace>
  <inkml:trace contextRef="#ctx0" brushRef="#br0" timeOffset="60481.33">6989 12891 1752 0,'-2'0'-144'0,"-4"-9"48"0,6 6 312 16,0 3-216-16,0 0 0 16,0 2-176-16,0-2 160 15,8-4 224-15,-5 4-312 16,7 0 104 0,-4 2-56-16,-3-2 224 15,-3 0-168-15,10 2 152 0,-2-1 264 16,-2 3 656-16,6-1 168 15,-3 0 473-15,-5 7-129 16,7 3-536-16,-5-2-575 16,-3 3 111-16,1-2 520 15,-1 17-656-15,-3-1 32 16,0 1-312-16,-3 11 144 16,-2 8 624-1,-2-8 89-15,1 11-569 16,0 0 24-16,2-9-16 15,1 17 536-15,3 7-160 16,-2-1-272-16,-2-7-368 16,-8-5 785-16,9-12-1065 15,3-13 128-15,0-8 320 16,3-7-760-16,15-8 192 16,0-18-537-16,17-56-1263 15,-11-9-1025 1,3 0-1079-16,-4-1 599 15,-20 2 1296-15,-13-2 1297 16,-18 5 864-16,0 19 280 16,4 14 1128-16,3 9 1265 15,7 15-721-15,-1 5 929 16,11-8-881-16,4 17-559 16,14-2-689-16,15-5-8 15,22-1 824-15,10-4-760 16,13 7-415-16,6-13-625 15,7-8 304 1,-12 21-385-16,-23 3 409 16,-12 5-3112-16,-26 16-881 15,-8-4-1128-15,-7-3 1040 16,-17-3 3697-16,4-3-1664 0</inkml:trace>
  <inkml:trace contextRef="#ctx0" brushRef="#br0" timeOffset="61058.35">7331 12926 2520 0,'-52'16'2080'0,"15"14"1161"0,21-17-304 0,13-11-1065 16,6 2 161 0,17 14-73-16,15 4-648 15,21 9 161-15,15 10 175 16,12 13-416-16,15 6-816 16,9-12-560-16,-107-48 144 0,124 43 248 15,12-14 1761-15,23-9-1809 16,3-8 120-16,14-12-328 15,17-12 64-15,-2-18 496 16,19-9 80 0,8-10-552-16,15-18-504 15,9-2 40-15,6-5 320 16,9-5 448-16,8-9-944 16,7 4-312-16,-5-21 880 15,4-5 136-15,-8 18-264 16,0-9-64-16,-16 4 64 15,-3-13 64-15,-12 4-48 16,1 6-128-16,-9 12 144 16,-14 17-24-16,-4-17 304 15,-27 23-448 1,-5 17 328-16,-12 9 40 16,-24 14-208-16,-12 2 72 15,-13 16-24-15,-19-1 168 16,-18 3 344-16,-20 7-376 15,-15 5-160-15,-2 4 72 16,-12 7 240-16,-3-12-200 16,5 3-32-16,-16 0 8 15,6-4-64 1,-4 0 64-16,1 1-24 16,1-6-32-16,1-6 24 15,1-18-136-15,10 20-424 16,0-1-681-16,-5-1-1215 15,3 2-2673-15,-3-2-4233 16,-8 2 5121-16,-16-1 2857 0</inkml:trace>
  <inkml:trace contextRef="#ctx0" brushRef="#br0" timeOffset="65029.83">10030 17061 4072 0,'-43'9'3393'0,"12"-4"-24"16,7 0 216-16,2 5-1409 15,-6 7-736-15,3 10-551 16,-1 10-497-16,4 31 232 15,2 6-256-15,0 16-16 16,5-7 152-16,15-83-504 16,-13 81 416-16,9-2-88 0,4-4-296 15,11-15 192-15,3-11-288 16,15-24-32-16,-8-16 32 16,3-5-112-16,29-32 176 15,-10-19-352 1,21-46 72-16,-35 22 296 15,7-38-400-15,-20-17 352 16,-13 3 256-16,-21-12-32 16,-20-13 48-16,-20-12-88 15,0 1 48-15,-6 2 328 16,14 35-336-16,25 49 24 16,15 55-264-16,8 18 216 15,12 51 56 1,29 52 225-16,5 36-57 15,-2 15-424-15,22 16 712 16,-4-6-496-16,1-21 112 16,-4-26-120-16,-10-19-400 15,15-10 200-15,-9-30 16 16,-5-18-8-16,9-20-1064 16,-19-15-1489-16,-1-23-1512 15,-13-19-3144-15,2-17-857 16,-18-33 6234-1</inkml:trace>
  <inkml:trace contextRef="#ctx0" brushRef="#br0" timeOffset="65298.51">10378 16266 6793 0,'-42'20'5313'0,"38"14"-4073"16,10 11 1601-16,15 34-505 15,-2 24-439 1,20 15-641-16,1 7-232 16,8 0-584-16,-43-95-408 15,99 150 601-15,-53-107-137 16,-51-73-496-16,48 68 408 0,-6-29-288 16,16-10-40-1,-12-18-432-15,2-12-392 0,-3-13-1081 16,5-25-2296-16,-7-8-3720 15,-3-15-641-15,-20 11 6946 16</inkml:trace>
  <inkml:trace contextRef="#ctx0" brushRef="#br0" timeOffset="65807.39">11623 16391 7401 0,'-45'13'4961'0,"6"11"-4273"0,19-3 1385 0,-8 25-337 15,-10 17-312-15,7 21-199 16,-7 6-449-16,6 1 416 16,11-13-968-16,11-6 0 15,9-8 8-15,1-11-288 16,0-53 56-16,14 41 464 0,4-4-440 15,20-16-160-15,-9-12 40 16,5-15 176 0,11-37 104-16,-2-21-288 0,-6-15-440 15,-16 4 424 1,-10-58 64-16,-11 48-72 16,-32-68 568-16,6 56-320 15,-33-46-96-15,-8-17-232 16,-6 9 520-16,24 47-96 15,25 66 16-15,20 39-400 16,4 48 88-16,39 61 248 16,-1 41 352-16,25 17-207 15,-7-8-217 1,-9-57-24-16,39 34-409 0,-9-50 185 16,-3-29-952-1,-7-19-1616-15,-3-21-2674 16,-7-13-2375-16,-16-44 2616 15,-28-9 4065-15</inkml:trace>
  <inkml:trace contextRef="#ctx0" brushRef="#br0" timeOffset="66411.61">11931 15690 4424 0,'0'0'1697'0,"0"6"1023"0,13 19 169 16,20 22 408-16,6 36 31 15,-6 25-255-15,-5 19-1233 16,10 17-991-16,-1-3-385 16,-2-14-104-16,-7-21 160 15,-6-21-464-15,-22-85-56 16,29 65-104-16,-3-13-176 0,-9-25 312 16,-5-10 152-1,-12-17-184-15,3-17-1000 16,-18-29 112-16,-14-32 79 15,-14-22 289-15,-18-32-320 16,-6-33 112-16,1-18-224 16,16 5 672-16,20 25-144 15,25 38 744-15,31 19-176 16,14 43-64 0,18 3 392-16,14 46 280 0,8 7-296 15,5 22 24-15,-13 11-464 16,-5 2 120-1,-23 30 296-15,-20 2-384 16,-18 24 136-16,-9 3-40 16,-27 4-24-16,-19-7-24 15,-12-15-32-15,10-22 96 16,0-30-320-16,20-15 256 16,11-16 32-16,13-11 209 15,7-2-546-15,23 5-255 16,31-1 448-16,4 6 72 15,4 7 112 1,3 1-16-16,-8 27-408 16,-15 9 192-16,-5 9 985 15,-27 24-121-15,-12-5-88 16,-27 7-464-16,-11 1 200 16,-8 0-480-16,-4-13-176 15,0-26-2401-15,18-11-5216 16,-3-22-5298-16,-37-50 11019 15</inkml:trace>
  <inkml:trace contextRef="#ctx0" brushRef="#br0" timeOffset="67065.03">13554 15296 5209 0,'-34'-20'2448'0,"-20"-2"-1536"0,33-4 521 0,3 16 1183 15,-4 2-719 1,-25 33-777-16,-6 16-456 16,-9 30 16-16,-9 25 440 15,-4 10-119-15,9 28 63 16,8 14-16-16,58-148-1048 0,-46 151 896 15,19-17-184-15,17-5-152 16,29-24-15 0,33-31-433-16,23-23-416 0,24-25-49 15,22-20 249-15,12-33 529 16,-2-14-249 0,-6-24-328-16,-12-5-801 15,-33 6-791-15,-32 7-336 16,-42 8-993-16,-12 11-2192 15,-42 18-1777-15,-34-2 4770 16,28 12 984-16</inkml:trace>
  <inkml:trace contextRef="#ctx0" brushRef="#br0" timeOffset="67219.43">13179 16078 3016 0,'-44'18'3201'0,"-20"31"1832"0,45-21-1208 0,21-13-1809 0,28-5-367 15,31-5 119 1,30-5-264-16,31-24-456 15,16-25-904-15,23-15-32 16,4-3-152-16,-11 6-600 16,-154 61 640-16,135-48-4041 0,-20 4-3344 15,-40 9 119-15,-6-14 3330 16</inkml:trace>
  <inkml:trace contextRef="#ctx0" brushRef="#br0" timeOffset="67854.92">14574 15106 2968 0,'0'0'0'0,"-42"-21"2561"0,25-3-633 0,4 12 1505 15,7 1-769-15,2 12-647 16,4 23-665-16,13 19-24 15,26 41 17 1,6 12 47-16,9 13-168 16,2 13-184-16,-56-122-1040 0,45 118 281 15,13 10-281-15,-15-6 432 16,-4-20-600-16,-25-22 360 16,-11-27-32-16,-3-24-192 15,-5-18 160-15,-9-16-264 16,-20-49 56-16,6-33 96 15,-13-42-408 1,0-37 47-16,-4-15 113 16,6-16 56-16,23-10 208 15,19 46-64-15,38 24 16 16,15 49 232-16,19 21 537 16,23 3 191-16,13 48-1320 15,4 10 352-15,-15 11-56 16,-14 30 312-16,-17 6-152 15,-27 10-296-15,-20 23-488 16,-19 9 760 0,-20 2 88-16,-28 0-112 15,-16-10 40-15,6-16-160 16,15-32 176-16,11 1-32 16,17-17-40-16,13 6-16 15,23-1-160-15,32-2 160 16,12-8-64-16,15-17 184 15,7-19-56-15,-3-11-200 16,-12 10-377-16,-17 6-1295 16,-28-4-1713-16,-17-2-2256 15,-19 18-2201 1,-52 8 4978-16,19-3 1696 0</inkml:trace>
  <inkml:trace contextRef="#ctx0" brushRef="#br0" timeOffset="68083.23">14795 14781 7753 0,'-22'30'4169'0,"22"46"-2505"0,56-4 2593 15,5 29-384 1,-5 15-920-16,-11 2-1177 16,22-15-784-16,-15-1-736 15,10-3-320-15,-22-7 96 16,-3-4-384-16,2-30-224 15,-39-58 576-15,19 31-1096 0,-1-18-1897 16,-1-13-1712 0,-4-28-1848-16,-6-54-1825 0,-11-48 5378 15</inkml:trace>
  <inkml:trace contextRef="#ctx0" brushRef="#br0" timeOffset="68634.73">15371 13843 8137 0,'0'0'0'0,"-19"10"3241"0,16 2-2593 0,17 11 2425 15,-1 24-49-15,5 31-279 16,1 25-897-16,8-5-1312 16,12-20 441-1,1-14-329-15,-3-16-792 16,-8-3 248-16,-29-45-104 15,24 35-56-15,-8-7 368 0,-3-25-112 16,-5-15-32-16,-5-18-224 16,-3-21-208-16,-2-15 120 15,-12-21 168-15,-1-40-152 16,6 3-448-16,2 12-24 16,7 50 432-16,15 22 520 15,2 34-176 1,1 16-312-16,1 53 0 15,5 25 688 1,-3 2 248-16,8-7-240 0,-13-11-320 16,10-13-696-16,-5-15 768 15,-7-23-96-15,-4-16-104 16,-2-2 32-16,1-27-536 16,-2-40 328-1,9-4 184-15,-3-46-88 16,-2-7-544-16,10 13-216 0,14 24 584 15,-8 45-48 1,8 25 472-16,-7 24-336 16,5 54-240-16,-5 22 288 15,17-7-1417-15,8-5-3080 16,4-11-6305-16,1-13 4593 16,-39-15 4857-16</inkml:trace>
  <inkml:trace contextRef="#ctx0" brushRef="#br0" timeOffset="70171.64">6687 13853 2152 0,'-3'2'-136'0,"-6"6"144"0,5-8 56 15,1 0-8-15,2 0-40 16,-6 3-24-16,2 9 72 16,4-7 72-16,-1 3 512 15,-1-3 600-15,1-3-135 16,-1 5-281-16,3-7-832 16,-3 9 600-16,0-7-8 0,-2-2 56 15,3 0 184-15,-3 8 73 16,1-2-257-1,-6 3 0-15,-6 3 80 16,3-3 184-16,-3 0-280 16,6 1-240-16,2 0-248 15,4-1-184-15,2-2 112 16,2 6-184-16,0-6 457 16,0-4-345-16,0 7-64 15,3-15-97 1,0 10 177-16,1-13 113 15,-4 11-25-15,0-11 168 16,0 8 80-16,0 5 104 16,0 3-24-16,-5-2-288 15,2-2 24-15,-2 14-16 16,-2 11 256-16,-4-2 312 16,-2 1-304-16,4-8-72 15,1-13-384-15,6-3 144 16,2-4-16-16,5-1-336 15,5-4 416-15,6-20-312 16,1-8-176 0,2-5-16-16,2 3 280 15,-3 1 104-15,-12 2-184 16,-2 18-136-16,-4 5 184 16,0 5 512-16,0 4 64 15,-4 5-264-15,-2 27 384 16,1 13-335-1,0 14 623-15,5 4-152 0,4 18-360 16,5 21-416-16,-6 35-488 16,-3 17 160-1,-9-48 424-15,-2-15-104 16,4-27-64-16,2 2 16 16,5-33 248-16,4-15-696 15,8-23-1249-15,16-18-1327 16,-1-36-2082-16,2-9-1199 15,0-3 4641-15,-21 13 616 16</inkml:trace>
  <inkml:trace contextRef="#ctx0" brushRef="#br0" timeOffset="70387.17">6731 13873 4801 0,'-44'-3'1296'0,"19"-4"672"0,4 9-87 0,-10 6-761 0,-15 23 240 16,-1 25 144-16,2 28-511 16,-7 18 279-16,8-12-504 15,3-29-1008-15,29-15-152 16,15-17-968 0,-3-29 1360-16,41 22-2625 0,-1-31-3160 15,29-48 1872-15,-36 16 1273 0</inkml:trace>
  <inkml:trace contextRef="#ctx0" brushRef="#br0" timeOffset="70550.87">6776 13909 5857 0,'-4'-4'992'0,"-12"4"-96"0,24 14 793 0,23 2 367 0,6 12-392 16,16 8-727-16,28-17-809 15,17 7-1689 1,19-14-5584-16,0 13 1640 15</inkml:trace>
  <inkml:trace contextRef="#ctx0" brushRef="#br0" timeOffset="71793.81">16555 12931 1744 0,'0'0'0'0,"0"0"176"0,0-9 904 0,3 4 424 15,-3-5 1313-15,3 9-208 16,-3 2-633-16,0-3-680 16,0-1 121-16,0-10 95 15,0 19-944-15,0 0-24 16,0-6-544-16,0 1 296 0,0 3 512 16,-4 2 673-1,-9 22-913-15,-3 3-224 16,-15-1-376-16,1 12 1048 15,3 7 496-15,-2 10-1159 16,5-11-313-16,4-13-200 16,4-9 96-16,7-3 616 15,2-8-520-15,1 0-136 16,-1-6-425-16,6-7 329 16,1 1-288-16,0-1-2160 15,-2 1-1201 1,2-3-2048-16,3-5-1121 15,5-18 5346-15,-4 19 96 0</inkml:trace>
  <inkml:trace contextRef="#ctx0" brushRef="#br0" timeOffset="72129.61">16430 12783 4000 0,'0'0'0'0,"-27"-28"4793"0,4 32-2936 0,17-3 1688 15,-7-1-1633-15,-2 9 344 16,-2 15-1055-16,-2 16-601 16,-1 16 432-16,3 16-16 15,-3 21-64-15,1 4-151 16,19-97-801-16,-17 92 80 0,-1-12 392 16,8-12 216-16,2-10-184 15,8-16-344-15,10-13-920 16,4-11 984-1,15-4 56-15,-10-8 200 16,17-6-640-16,4-10-480 16,13-5 680-16,-12-8 328 15,0 3 168-15,-1 4-2280 16,-16 8-2249-16,-5 6-2240 16,7 18-4234-16,-6 9 6675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8T01:17:44.4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3-28T01:17:52.044"/>
    </inkml:context>
  </inkml:definitions>
  <inkml:trace contextRef="#ctx0" brushRef="#br0">9732 7581 4681 0,'-32'-20'1536'0,"19"4"-32"16,-8-1 449-16,2 9 735 15,-5 4-511-15,4 4-729 16,0 1-296-16,5 10-184 15,-4 9-63-15,0 12-329 16,-2 12 24-16,11-5-304 16,-6 25 48-16,6 6 272 15,9-13-256-15,4-4-96 16,15-7-96 0,9-3-128-16,5-13 152 15,8-11-296-15,-3-12 176 16,-2-7-72-16,4-15-32 15,-13-24 176 1,2-6-80-16,-10-14-56 0,-12-8-40 16,-6 2 192-16,-9-4-176 15,-18 5 112-15,-2 7-136 16,-11 16-48 0,1 31 96-16,17 10-352 15,-1 39-224-15,9 11-816 16,7 5-1945-16,14-4-3160 15,28 4-777-15,-14-25 3946 16</inkml:trace>
  <inkml:trace contextRef="#ctx0" brushRef="#br0" timeOffset="172.38">10235 8001 10810 0,'0'0'0'0,"-30"15"1864"0,4 4 873 0,-1-14-1737 16,6 5-872-16,8-5-1024 16,13-5 896-16,20-5-11707 15,0-11 7779-15</inkml:trace>
  <inkml:trace contextRef="#ctx0" brushRef="#br0" timeOffset="550.37">10591 7432 5713 0,'0'0'0'0,"-27"-4"4785"0,16 0-1321 0,1 4-367 0,-1 3-1088 16,0 9-849-16,0 17-672 16,1 2-296-16,2 16-64 15,2-7-32-15,4 2-88 16,2-18-32-1,0-24 24-15,14 16-8 0,9 5-64 16,14-9 32-16,3-4-88 16,0-6 80-16,5-2 16 15,1 3 16 1,-10 7 112-16,-12 11-144 0,-7 1 160 16,-10 18 88-16,-10 4 128 15,-15 9-16-15,-13 6-184 16,6-10-24-16,-9-2-336 15,-4-22-1928 1,17-10-3482-16,3-31-3623 16,-8-22 4568-16</inkml:trace>
  <inkml:trace contextRef="#ctx0" brushRef="#br0" timeOffset="702.77">10529 7406 13010 0,'-3'0'1585'0,"-5"0"31"0,11 0 937 0,16 2-193 16,16-2-744-16,18-4-895 0,20-21-737 16,21-4-1105-1,9 9-3496-15,-5 2-4425 16,-12 18 385-16</inkml:trace>
  <inkml:trace contextRef="#ctx0" brushRef="#br0" timeOffset="1567.52">12916 7513 5545 0,'-63'15'1408'0,"26"11"160"0,7-6 793 16,-9 14-489-16,-1 3-111 15,13 7-409-15,6 17-200 16,5-14-208-16,10 22-15 16,1-3-273-1,3-1-32-15,12-7-168 16,9-8-176-16,15 4 24 15,3-24-136-15,7-2 40 16,-2-19-72-16,1-13-40 16,2-26 0-16,-3-30-120 15,-5-15 8-15,-11-10-120 16,-17-13-72-16,-10 10 56 16,-28-4 24-1,-13 16 16-15,-22 12 128 16,1 38-104-16,-6 24 48 0,-4 42-144 15,12 29-104 1,19 15-440-16,15 2-1713 16,15-7-3208-16,24 3-1841 15,9-30 3250-15</inkml:trace>
  <inkml:trace contextRef="#ctx0" brushRef="#br0" timeOffset="1702.68">13310 8187 6449 0,'-13'2'3025'0,"7"1"-1129"0,3-1 1321 15,-2-2-2657-15,2-7-680 16,1-7-2401-16,9 0-3400 16,2-13-656-16</inkml:trace>
  <inkml:trace contextRef="#ctx0" brushRef="#br0" timeOffset="2068.52">13751 7608 7241 0,'-13'-8'1864'0,"4"7"2561"0,2 1-1272 0,-2 1-1601 0,-9 17-399 16,4 12-785-16,-2 15-216 15,3 14 48 1,2-6-32-16,3-23-8 0,8 1-184 16,8-13-16-1,-8-18 40-15,14 18-64 0,13-12 48 16,9 4-136-16,5-6 96 16,4-1 0-16,3 2 40 15,-9 2-16-15,-6 13 192 16,-18 1-120-16,-7 18 248 15,-11-2 152-15,-17 7-328 16,-10-4 16-16,-2 0-608 16,-7-14-1905-1,4-13-3272-15,3-22-2112 16,0-37 2920-16</inkml:trace>
  <inkml:trace contextRef="#ctx0" brushRef="#br0" timeOffset="2188.75">13544 7732 6985 0,'-12'0'1960'0,"-13"0"985"0,24 1 144 16,10-8-1073-16,19 7-784 16,17-4-1016-16,40 1-512 15,37-4-3136 1,12-2-3810-16,-1 5-223 16</inkml:trace>
  <inkml:trace contextRef="#ctx0" brushRef="#br0" timeOffset="2923.66">15968 7335 3208 0,'-31'0'2513'0,"-17"0"-873"0,19 0 689 0,-4 0 271 0,10 12-663 16,-20 26 983-16,8-4-1488 16,-5 15-15-16,-4 6-297 15,17 12-208-15,5 11 24 16,2-1-135-1,20-77-801-15,-12 62 408 0,8-15 8 16,11-7-432-16,9-1 136 16,13-19-40-16,-2-7-112 15,2-13-56-15,6-14 64 16,4-19 112-16,-12-27 8 16,0-13-240-16,-8-6 152 31,-19-9-120-31,-9 2-112 0,-23 0-216 0,-7 17-56 15,7 38-81 1,-5 24-639-16,-3 27-1016 16,11 28-1145-16,15 22-2184 15,6 7-1073-15,8-13 2834 16</inkml:trace>
  <inkml:trace contextRef="#ctx0" brushRef="#br0" timeOffset="3120.61">16106 7988 8297 0,'-3'3'2393'0,"-23"18"-225"0,16-6 985 16,4-3-1641-16,1-7-1336 16,5-5-176-16,15-4-6073 15,13-11-985-15,-5-9 2498 16</inkml:trace>
  <inkml:trace contextRef="#ctx0" brushRef="#br0" timeOffset="3332.43">16541 7317 9001 0,'-5'3'2737'0,"-24"11"480"0,22 4 744 0,-2 15-561 0,-9 26-719 16,-7 8-865-16,2 13-584 15,2 9-767-15,5-2-537 16,11-5 56-16,4-12-1001 16,4-3-1647-16,-3-67 2664 15,18 49-6074-15,19-5-4432 16,25-15 3313-16,-57-24 6233 0</inkml:trace>
  <inkml:trace contextRef="#ctx1" brushRef="#br0">23680 6337 0,'0'51'0,"0"-51"62,0 0-15,0 0 16,0 0-16,0 0-1,0 0 1,0 0 0,0 0 16</inkml:trace>
  <inkml:trace contextRef="#ctx0" brushRef="#br0" timeOffset="10301.08">10941 4944 7809 0,'0'0'0'0,"-78"29"4553"0,20-15-5097 0,29-14 40 16,11-27 264-16,13-12-8 16,5-25 72-1,7-11-120-15,14-6 152 16,12 0 152-16,4 0 104 16,8 2-8-16,-45 79-104 15,63-63 120-15,14 17 336 0,16 4 16 16,19 6 160-16,13-2-80 15,20-4-320-15,15-2-88 16,20 0-136 0,1 5-56-16,6 10-32 15,0 4 88-15,-14 20 112 16,16 5-112-16,5 25 72 16,-16 24 136-16,10 15 152 15,-4 19 329-15,-1 10-169 16,2 8-344-16,-1 19-64 15,-4 7-80-15,1 12-40 16,-11 11 232 0,0 22-176-16,8 14 56 15,0 9-24-15,-5 8 0 16,12 5 56-16,-2-6 240 16,3-1-256-16,17-10-80 15,6-4-120-15,1-3 48 16,7-16-8-16,-3-2 72 15,9-9-24-15,-4-9-32 16,3-6 40 0,-58-35 56-16,49 36-8 15,6-19-32-15,-3 2 64 0,-1-8 88 16,2-14-32 0,-9-13 0-16,4-22-56 15,0-9-64-15,-7-16-24 16,3 0 88-16,-12-14 16 15,1-3 0-15,1-12-80 16,-16-6 8-16,6-8 32 16,-8-1-24-16,-9-4 88 15,7-7 40-15,-3-6-72 16,-8 0 0 0,-2-3-96-16,-14 3 161 15,-13 5 79-15,-11 4-160 16,-12 2 32-16,-3 6-152 15,-15 4 40-15,-6 6 80 16,-11-3-72-16,-6-2 88 16,0-1 56-16,-10 0-56 15,-1-4 8 1,-4 0-24-16,0-13 120 0,-1 1-96 16,1-2-24-1,4 0-112-15,3 4 152 16,-5 0-168-16,3-5 88 15,0 4-80-15,-8-1-16 16,5 5 88-16,-3-3-112 16,1-4 80-16,1 1-16 15,-1 6-8-15,3-8 56 16,-1 10 8-16,4-5 104 16,-1-8-104-1,1 1-32-15,1-7 168 16,0 5-112-16,-2-5 56 15,-3-7-56-15,3-3 88 16,-11 8 48-16,-8 3-72 16,2-1 64-16,-7-3-240 15,-3 1 288-15,-1-2 8 16,-10-4-24-16,8 5-112 16,-4-4-144-16,4-4 120 15,-12-3-96-15,7-2 120 16,-8 2-72-16,-2 3-8 15,-3 1 24 1,-1-1 33-16,-9 11 111 16,-2-5-152-16,4 4-40 15,0-2 112-15,-5 10-160 16,0-10 120-16,8 0-72 16,-11-3 16-16,0 6-8 15,0 10-16-15,0-10 40 16,0 4-48-16,0 0 96 15,0 5-72-15,-1 4 104 16,-3 7 176 0,-2 1-56-16,0 3 168 15,-2 0-80-15,0 5 8 16,-4 3-336-16,-4 12 280 16,-3-5-184-16,1 6 80 15,-4 7-24-15,-12 2 16 16,12 17-128-16,-18 2 48 15,-5 1-32 1,1 14-104-16,3-5 64 16,9-7-32-16,6-21-256 15,7-5-368-15,8-18-1072 16,3-7-833-16,-4-15-1080 16,3-22 1273-16,1-9 1936 15,3-11 320-15,5 11 240 16,9 0 48-16,6 10 80 15,12 8 32-15,0 2 72 16,12 6 448-16,-2 4 145 16,0 13-25-1,9 2-392-15,6 0-320 16,12 5-64-16,11-5 8 16,-1 10-80-16,-2 10-152 15,-3 6-56-15,-10 1-96 16,-4-2-824-16,-12-4-1257 15,-17-2-1912-15,1-10-2240 16,-9-9 1488-16,-13-23 4433 16,-9 11-1016-16</inkml:trace>
  <inkml:trace contextRef="#ctx0" brushRef="#br0" timeOffset="11440.62">20647 5148 3128 0,'-20'0'384'0,"-61"0"368"0,21-3-752 16,9-5 553-16,19 1 799 15,8 2-72 1,8-3-312-16,11 6-448 16,11-3-120-16,23 2 617 15,21 3-41-15,19-2-112 16,-69 2-864-16,87 5 944 0,23 9-56 16,27-1 129-16,2 5-209 15,15 2 296-15,19-4-32 16,13-2-207-16,7-5-49 15,11-1-8-15,-1-3-48 16,4 2-304 0,0 8-168-16,-14 4-136 15,-12 0 432-15,-3-1 40 16,-14 0-23-16,-1 0-137 16,2-3-56-16,-3-6 40 15,-9-8-160-15,-1-1 120 16,-14-5-144-16,-13-2 0 15,-13-3-88-15,-12 3-40 16,-10-4 8 0,-20 5 32-16,-14 2-104 15,-11 1 120-15,-19 3-56 16,1-2-144-16,-11 2 120 16,-1 0-120-16,-2 0 40 15,-4 0-144-15,-1 0 88 16,2 0-416-16,-4-8-504 15,1 5-432-15,5-1-921 16,-8 1-1592-16,-1-1-2192 16,-3 2-1769-16,-7-1 5130 15,1-2 776-15</inkml:trace>
  <inkml:trace contextRef="#ctx0" brushRef="#br0" timeOffset="21301.98">28867 7487 3720 0,'-42'-9'1185'0,"12"-7"-1161"0,9 6-136 15,7 2 112-15,9-2 176 16,5 4-88-16,29-9-136 16,14-9 8-16,16-2 40 15,5-10 80-15,15 11 96 16,-26 10 0 0,-53 15-176-16,85-24 472 0,-21 9 88 15,0 3-16-15,0 4-64 16,7 7-96-16,-13-4-80 15,46-1 232-15,-32 3-224 16,29-5 49-16,15 6 15 16,6-2 8-16,6-2 32 15,-1-5-184 1,9-3 8-16,0 2 16 0,1-4 120 16,-1-3-16-1,4-2-104-15,6 1 40 16,-2 1-64-16,-1 4 40 15,-2 10-8-15,-6 0 48 16,-9 5-80-16,-7 0-120 16,-4 0 265-16,3 5-113 15,-14-1-8-15,0 4 0 16,-3-1-144-16,-1 3 64 16,-7-1-72-1,-15-2 120-15,-12 2 0 16,-7 0-80-16,-17-3 168 15,-4-1 120-15,-10 0 8 16,-9-4 32-16,-8 4-136 16,-4-2-96-16,-1-2-104 15,-3 0 56-15,0 3-216 16,-3 1 24-16,4-5-8 16,0 6-48-1,-4-3-56-15,0-1-200 16,4 2-568-16,-4 2-920 15,0 1-753-15,6 2-847 16,-3 1-1185-16,4 2 1696 16,-7 2 825-16</inkml:trace>
  <inkml:trace contextRef="#ctx0" brushRef="#br0" timeOffset="23134.51">814 4043 1032 0,'-4'0'-24'0,"-15"0"0"0,-8 0 104 15,-13-6 128-15,11-4 136 16,-2 0-120-16,11-6-72 16,0-2-48-16,6-1-160 15,9 4 80 1,0 5 120-16,2 7 64 15,3 3-208-15,0-2 336 0,3 2 96 16,4 0 88-16,10 2-8 16,9 1 1-16,11-1-73 15,9 1-88-15,15-3-72 16,2 0-64-16,14 0-104 16,8-8-48-16,6 6 0 15,12-4-32-15,3 2-104 16,6 4 176-1,2-5-8-15,2 5 88 16,-4 0-16-16,-3 0 8 16,0 0 168-16,2 0 72 15,-12-3 216-15,-7-7 24 16,-9 2-63-16,-11-4 55 16,-1 3-336-16,-4-2 48 15,-9 5 272-15,-17-2-152 16,-4-2 24-16,-21 4 232 15,2 2 385-15,-13-2-17 16,-5 1-432 0,-3-10-144-16,-17 2-432 15,-8-6-216-15,-24-1 104 16,-2-6-216-16,-20-2-56 16,-13 14 96-16,-11-8-96 15,-17 2 296-15,-12 6-24 16,-6 10-40-16,-6 4 56 15,1 3 248-15,0 5 8 16,6 5-56 0,7 1-56-16,13-5-88 15,16-2-200-15,7-3 200 16,20-4-232-16,8 0 8 16,13-4 24-16,3 2 136 15,20 2-72-15,5 0-272 16,12 0 128-16,7 1-88 15,6 9 264-15,9 1 40 16,21 7 312-16,7 2-176 16,11-4-96-1,6 2 56-15,-11-9-64 16,47 2-48-16,-3-7 16 16,9-4-112-16,-16-4-104 15,36-7-608-15,9 7-1953 16,7 4-1576-16,-4 5-272 15,8 14 2177-15</inkml:trace>
  <inkml:trace contextRef="#ctx0" brushRef="#br0" timeOffset="24394.37">27358 5396 8217 0,'-88'-46'2513'0,"-18"19"-2577"0,19 9 64 16,5 1 232-16,-6 3-8 15,5-3-104-15,1-10 0 16,2-12 80-16,4-17 192 15,6-9 640-15,5-13-312 16,65 78-720 0,-54-88 649-16,11-5 271 0,9-4-224 15,13-6 176-15,18-5-32 16,32-13-352-16,62-12-184 16,57-14-144-16,62-2-47 15,47 8-194-15,36 32-95 16,15 26 120-16,21 36-200 15,-5 45 104-15,-15 38 48 16,-7 41-144 0,-13 41-16-16,-17 34-40 15,-29 9 48-15,-13-3 192 16,-11 2-8-16,-33-2 32 16,-28-19 8-16,-37-9 120 15,-36-18-56-15,-47-8 136 16,-22-16 240-16,-22-13 832 15,-49 2 73-15,-38 3-65 16,-56 2-344 0,-43 5 168-16,-38-11-343 0,-25-4-105 15,3-9-232 1,-12-15 40-16,6-18-288 16,9-5 8-16,21-10-200 15,18-9-608-15,13-7-32 16,32-18-921-16,14-7-1255 15,19-13-2273-15,30-24-2177 16,20-2 2457-16,48 16 2449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8T01:18:27.9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3-28T01:19:41.784"/>
    </inkml:context>
  </inkml:definitions>
  <inkml:trace contextRef="#ctx0" brushRef="#br0">26703 9755 2256 0,'0'0'0'0,"-29"-3"944"0,17 1-768 16,10-13 200-16,5 0 352 15,7-4 73-15,1-9-17 16,5 2-200-16,19-14-176 16,4-1-32-16,6-11 168 15,9 9-136-15,-54 43-408 16,48-21 400-16,4-2 0 0,-7 13-47 16,1 7 31-16,-2 6 80 15,-1 15 152 1,0 8 128-16,-8 2 120 15,2-1-104-15,5-3-144 16,0 0-287-16,-2-8 47 16,6-3-96-16,-4-8 144 15,-2-5 64-15,2-3-64 16,0-4 24-16,-2-3-200 16,0-2-88-16,3 0 40 15,2-6-184 1,-5 2 16-16,0-3-112 15,0 3-832-15,-3 6-2201 16,-2 0-1696-16,-9 6-480 16,-2 3 2089-16</inkml:trace>
  <inkml:trace contextRef="#ctx0" brushRef="#br0" timeOffset="2372.21">17734 9465 2384 0,'-15'0'104'0,"-28"-12"328"0,5-1-40 16,18 3 288-16,4-3-104 15,10-2-103-15,4 0-289 16,2-4-64-16,13-9 40 16,13-4 120-1,1 3 112-15,8-10 288 16,-35 39-680-16,34-17 856 0,5-5-72 15,10 8 145-15,-12 8-321 16,18 2 304-16,31 23 232 16,-26 7-616-16,26 16 48 15,1 3-328-15,-10-4-280 16,5-9 128-16,-12 3-24 16,-2-12-64-16,-11-10 40 15,-7-10 72-15,-2-6 48 16,-1-26 57-1,1-11 207-15,3-9-64 16,-11-9-104-16,5-2-40 16,-1 0-80-16,-6 17 40 15,-1 21-112-15,0-1 24 16,-12 8-136-16,16-2 24 16,-1 11-128-16,6 0-144 15,15-2-736-15,-3-8-1329 16,8-3-1040-1,3-7-616-15,1 6 1721 16,-36 11-80-16</inkml:trace>
  <inkml:trace contextRef="#ctx0" brushRef="#br0" timeOffset="4194.25">5258 5664 2328 0,'0'0'0'0,"-69"-9"536"0,40 5-64 15,13-3 304-15,12-3-280 16,0-17-87 0,22-14-9-16,16-16-128 15,12 6 80-15,12-7-56 16,-4 9-80-16,9 11-64 16,-63 38-152-1,61-39 216-15,2 7 72 0,-1 3 128 0,5 10 104 16,4 6-24-16,1 7 32 15,-1 1 1-15,-5 5-81 16,-1 13 24-16,-5 12-112 16,-4 14-48-1,-3 0-32-15,-10-9-104 16,18 0-96-16,-10-6 80 16,-6-3-56-16,0-11 40 15,-5 0 16-15,-4-2 8 16,-9-4-24-16,10-4 0 15,0-4 160-15,-1-9-72 16,5-2-80-16,0-6-80 16,4-3-56-16,-3 9-32 15,-8 9-280 1,-7 6-1232-16,0 1-1705 16,0 3-1264-16,10-1 2489 15,-32 0-32-15</inkml:trace>
  <inkml:trace contextRef="#ctx0" brushRef="#br0" timeOffset="5654.38">5552 10031 1248 0,'-11'8'192'0,"-10"27"-104"0,13-6-64 0,8-4-56 15,13-10 16 1,6-6 40-16,-3-5 8 16,8-4 64-16,3-14 104 15,2-13 48-15,8 1-32 16,-2-12 16-16,-35 38-232 0,37-37 192 15,-8-7 176-15,8 1 88 16,6 4 24-16,-1 1-80 16,19 12-31-16,1 9 63 15,-1 10-88-15,2 4 96 16,3 5-168-16,-4 5-120 16,-2-1 8-1,-8 1-8-15,-11-3 16 16,0 1-72-16,-2-3 32 15,-2-2-24-15,-12 4-8 16,9-4-56-16,-8-9 48 16,12-4-160-16,4-5-400 15,3-11-1224-15,17 1-1281 16,17-8 713 0</inkml:trace>
  <inkml:trace contextRef="#ctx0" brushRef="#br0" timeOffset="9726.32">923 7879 1144 0,'-3'0'344'0,"1"-3"-144"15,-1 1 232-15,-2-6-288 16,0 1 328-16,5 7 200 16,0-3-208-16,5 3-72 15,9 3-16-15,15 4-55 16,10 6 63-1,25 1 88-15,-64-14-472 0,72 9 464 16,8-2-168-16,10 1-32 16,14-6-184-16,4-1 224 15,9 2 88-15,2 4 200 16,-1 0-8-16,-4 0-96 16,-5 0-23-16,-8-1-49 15,-8 0 88-15,-6 3-32 16,3-5-56-16,-5 1 16 15,57 0 80 1,-57 0-184-16,-28-5-8 16,5 0-72-16,-9 0-16 15,-14-5-80-15,-2 2 16 16,-9-3 17-16,-5 6-161 16,-4 0-48-1,0 0 8-15,-4 0-513 0,-6 0-1135 16,12 0-4161-16,3-4 1696 15,13 4 2169-15</inkml:trace>
  <inkml:trace contextRef="#ctx1" brushRef="#br0">28686 16330 0,'0'165'0</inkml:trace>
  <inkml:trace contextRef="#ctx0" brushRef="#br0" timeOffset="74484.32">17636 11951 1752 0,'-42'-11'48'0,"17"18"176"0,-17 2 944 15,18-9-128-15,-15 1 641 16,9 4-57-16,11-2-192 16,-5-3 297-16,4-3 231 15,8 2-15-15,4 2-249 16,4 4-288-16,4-1-351 15,0 9-121-15,12-3-24 16,5-3 56-16,20 1-104 16,2 2-152-1,17 3-71-15,11-11-121 16,7 1 56-16,4-11-152 16,1-8-320-16,-5 22 72 15,-10-9-184-15,-17 3 72 16,-11-2 120-16,-20-8-208 15,-9 10 144-15,-7 10-8 16,-5 10 32-16,-19-20 32 16,-18-2-152-16,-14 4 0 15,-8 22-64-15,-5-15 32 16,5-3 24-16,1-2 8 16,9 2-64-1,2-2-16-15,30 8-40 16,3-8 144-16,12-3-16 15,7-8-112-15,4 3 120 16,23 14-32-16,15-5 168 16,31-2-128-16,9-12 120 15,27-14 80-15,3 2-48 16,7-13 0 0,-11-9-168-16,-20 22-128 15,-21-2 88-15,-28 8-32 16,-22 13-1272-16,-17 2-2721 15,-8 37-6001-15,-29 19 280 16,12-32 7706-16</inkml:trace>
  <inkml:trace contextRef="#ctx0" brushRef="#br0" timeOffset="76580.45">26358 10252 2320 0,'-4'0'768'0,"-4"0"-672"0,3 0 280 0,2 0 1273 16,-4-10 15-16,-7 0 0 16,-9-4-31-16,1-3 31 15,-2-2-216-15,-8-7-183 16,-7-3-113-1,-1-7 72-15,40 36-1224 0,-50-35 1200 16,-9-1 185-16,-8-7-321 16,-9 4-72-16,-4-4 64 15,-13 1-304-15,-10 4-79 16,-7-7-57-16,1 5-192 16,-10-2 56-16,-6 1-96 15,-10 7-232-15,-4-8 168 16,-7 2 24-1,-10 4 40-15,-1 2 144 16,-5 8-232-16,-2-2-240 16,-15 8 57-16,2 1 303 15,-2 1 0-15,-6 11-112 16,13-7 80-16,4 8-56 16,1-4-312-16,5 0 152 15,7 2 8-15,2 8 8 16,6 0 32-1,17 0-248-15,0 0-72 16,6 0-24-16,4 3 304 16,8 2-16-16,4 1-160 15,7 4-120-15,0-3 240 16,2-3 8-16,9-4 40 16,5 4-128-16,-3 1-208 15,3-1 336-15,-8 1-144 16,1 1-24-16,1-1-8 15,4 9 64-15,-3-3-56 16,-1 2-72 0,-1-4 152-16,4-1-64 15,3 5 192-15,0 2-24 16,-5 4-328-16,4 0 296 16,-9 0-232-16,-1-2 176 15,0 3 88-15,-2-1-280 16,2-1-8-16,1-4 128 15,2 1 72-15,0 4-80 16,6 1-48-16,2 1-104 16,-1 4-80-1,-3 0 200-15,12 3 48 16,2 2-176-16,6-3 96 16,18-1-112-16,8-6-64 15,-9 10 280-15,23-9 48 16,-3 1-144-16,11-1-48 15,2-6-32-15,5-1 168 16,4 1-48-16,-4-6-352 16,10 1-88-16,1-5-328 15,0-5-1145 1,1 0-743-16,-1 0 87 16,2-4-2952-16,1-11-1672 15,0-11 959-15,0-13 4938 16,0 17-560-16</inkml:trace>
  <inkml:trace contextRef="#ctx0" brushRef="#br0" timeOffset="76898">18098 9608 6081 0,'-21'-10'3409'0,"12"7"-1505"16,7 1 1985-16,-1 2-224 15,0 2-1025-15,-5 16-1008 16,-7 12-319-16,-4 32-329 15,0-7-368-15,-1 8 40 16,9 1-112-16,5-4-120 16,6-60-424-16,0 40 184 0,0 2-56 15,6-15-7-15,10-4 207 16,3-2-48-16,-1-8-208 16,8-6-8-16,9-2 24 15,5-5 72 1,10-7-104-16,3-6-56 15,8-3 64-15,3 1-312 16,-5-3-384-16,4 3-2057 16,-1 13-5529-16,1 8-5137 15,-20 8 9203-15</inkml:trace>
  <inkml:trace contextRef="#ctx0" brushRef="#br0" timeOffset="80261.85">29003 10715 2328 0,'-43'-24'1168'0,"3"5"-464"0,10-15 433 0,4-4-41 16,-14-6 128-16,22-17 152 15,-3-1-231 1,7-4-49-16,9-3-240 16,5-1-48-16,10 5 48 15,7 3-255-15,14 2-17 16,26-4 112-16,6 0-296 15,14 15-104-15,6 15-96 16,-1 32-152-16,5 37-24 16,9 49 48-16,-25 19 56 15,-20 14 264-15,-27 15 216 16,-19 6-8-16,-21-10 441 16,-26-13-9-1,-19-19-384-15,-5-13 80 16,-4-25-224-16,-1-29-368 15,10-19-112-15,12-16-568 16,8-28-1664-16,19-13-2665 16,17 2-1625-16,12 17 561 15,15 15 3449 1</inkml:trace>
  <inkml:trace contextRef="#ctx0" brushRef="#br0" timeOffset="80672.89">29170 11876 5265 0,'-72'24'2624'0,"-5"-7"-2496"0,11-7 1321 0,1-22 207 15,7-50-72-15,32 17-968 16,2-57-368-1,11-16-184-15,13 2 128 16,19 0 16-16,22 19 105 16,23 18 15-16,-64 79-328 0,69-61 344 15,12 30 88-15,14 11 152 16,9 20-168-16,-1 32-152 16,-8 25-40-16,-23 16-184 15,-42 10 464-15,-22 15 248 16,-19-1 337-1,-37 2-185-15,-24-10 112 16,-8-19-408-16,-12-11-40 16,2-26-384-16,1-25-112 15,2-16-344-15,8-20-792 16,12-9-1961-16,19 8-2616 16,32-10-2425-16,9 20 3466 15</inkml:trace>
  <inkml:trace contextRef="#ctx0" brushRef="#br0" timeOffset="84155.01">20145 11967 2808 0,'-7'-2'0'0,"-18"-16"56"0,7 11 96 15,-1 2 424-15,1-4 240 16,-1 3 433-16,0-4-65 16,6 0-160-16,6-4-176 15,6-5-368-15,4-2-143 16,10-22-113-16,-13 43-224 16,21-22 272-16,9 20-48 15,-3 4 96-15,9 22 104 16,-1-1 136-16,2 6-64 15,-12 21-80-15,11-5-8 16,-12-6-96-16,-7-14-48 16,1 1 160-16,-3 4-183 15,-3-4 63-15,-5-16-144 16,6-2-72-16,1-11 56 16,-1-16 32-16,5-3-104 15,7-29-40 1,10-14-48-16,1 6-16 15,1 15 24-15,-12-1 32 16,3 30 8-16,-3 15-32 16,-4 0-16-16,0 12 80 15,0 3-112-15,-2 8 64 16,5-4 0-16,3-12 0 16,1 6 0-16,-1-5 32 15,-1-6-40-15,2-2 120 16,-2-2-96-1,8 4 200-15,-7-9-240 16,13-12-96-16,5-5-360 16,0-10-3137-16,3 26-2512 15,7-16 808-15</inkml:trace>
  <inkml:trace contextRef="#ctx0" brushRef="#br0" timeOffset="88107.43">22195 8065 3160 0,'-20'4'80'0,"-15"7"280"16,8 3 857-16,9-9 479 16,2-5-336-16,-2-4 8 15,10-6-183-15,2 1-281 16,4-7-176-16,2-12-264 16,7-8-168-16,22-7-112 15,-29 43-184-15,22-45 88 0,-1 11 96 16,27-18-56-1,-22 16-88-15,17 10 160 16,5 0-40-16,13 19 40 16,3 7-63-16,2 12-33 15,-2 15 24-15,-4 3-32 16,-6 6 0-16,-9 6 136 16,-2 3 200-16,-7-7 0 15,-1 1-72-15,-1-18-80 16,7-3-40-1,11-8-144-15,-1-10 56 16,16-17-32-16,5-20 32 16,5-3-120-16,-1 1-56 15,-7 13 16-15,-3 14-16 16,1 9 136-16,-19 6-144 16,11 17 0-16,-12 9-40 15,-5 9 224-15,15-11-32 16,-2-12-72-16,7 3 8 15,6-4-24-15,-1-4 16 16,-1-3 152 0,0-5-96-16,-7-9-96 15,13-12 96-15,-1-13-24 16,4-8-8-16,-3 11-64 16,-1 4-16-16,-5-3 56 15,-13 13-16-15,-13 5-32 16,-3 10 80-16,-12 0 56 15,1 2-40 1,1 1 0-16,9-3 56 0,-1-5-111 16,2-4-17-1,6-10-32-15,18-10 0 16,-3 12-9-16,-10-11 82 16,0 13-65-16,-6 7-297 15,-15 5-559-15,-8 3-1448 16,-1 1-1073-16,-1 11-544 15,-10 9-600 1,-1-1 1033-16</inkml:trace>
  <inkml:trace contextRef="#ctx0" brushRef="#br0" timeOffset="91309.92">21898 11617 2352 0,'-15'-20'376'0,"-5"22"-16"0,5 3 680 16,-1-7 265-16,0 2-153 15,2-5-264 1,6 2-120-16,4 6-384 0,4-7-208 16,4-7 64-1,2-17 185-15,10 13 55 16,-16 15-480-16,16-14 480 0,11-7 16 15,-7-8-64-15,18 3 88 16,2 3-48-16,2 0-64 16,0 6-40-16,15 17 40 15,-15 0 48-15,11 12 65 16,-10 13 63-16,-3-6 0 16,-6 11 152-16,1-4 24 15,-11 1-48 1,13 5-128-16,0-20-183 15,-2 11-9-15,2-8-200 16,2-3 32-16,14-7 104 16,-8-5-144-16,-4-10 32 15,17 3-168-15,-2-3 216 16,8-4-216-16,1-10-48 16,5-15 288-16,2 17-528 15,-4 16 224-15,1-1 120 16,-7-3 0-16,1-3-120 15,-2 3 64 1,-4 8 64-16,4 9 128 16,-4 6 0-16,5-8 8 15,5-5-32-15,-10-5-128 16,-12 5 24-16,-1 5-16 16,3-5 56-16,-9-5 88 15,-2-10-136-15,2 17 56 16,-14-4-16-1,2 4-24-15,3 0 201 16,9-11-137-16,-2 2-216 16,2 2-112-16,-6 4 40 15,8 1 104-15,-14-4-112 16,11-2-425-16,-3-3-2135 16,2 7-2857-16,0-1-2649 15,-14 13 3329-15,-22-7 3201 16</inkml:trace>
  <inkml:trace contextRef="#ctx1" brushRef="#br0" timeOffset="24920.54">14624 15584 0,'0'0'0,"0"0"16,0 0-1,0 0-15,0 0 78,0 0-31,0 0 0,0 0 16,0 0-16,0 0-1</inkml:trace>
  <inkml:trace contextRef="#ctx0" brushRef="#br0" timeOffset="99824.77">1792 11751 1016 0,'0'0'0'0,"0"0"0"0,5 0 32 0,-4 0-8 15,3 0-32-15,1 0 8 16,1-6-32-16,2-4 48 16,-3 6-24-16,0-2 8 15,-4 2 8-15,2 4-1048 0</inkml:trace>
  <inkml:trace contextRef="#ctx0" brushRef="#br0" timeOffset="100627.72">1736 11915 1432 0,'0'1'256'0,"-14"9"696"16,-4 6 1040-16,-16 7-479 16,5-4 103-16,10-5-200 15,-5-6-335-15,14-6-257 16,-2-1-136-16,7-1-120 16,3-6 24-16,2-3-64 15,0 9-528-15,11-16 593 0,-3 4-129 16,16-8 352-1,-4 9-408-15,12-3 288 16,-8 4-248-16,14 4 48 16,1 2-8-16,-2 9-48 15,-2 10-136-15,-8 4 81 16,10-3-153-16,-13 0-40 16,0-4-56-16,-4 0-40 15,-6-7 16-15,8-5-80 16,2-22 40-1,-7-5-112-15,2 2-112 16,5-6 136-16,3-12 64 16,5 3-128-16,-8 11 64 15,-8 24 0-15,2 1 112 16,1 10-48-16,-4 8 160 16,2 4-64-16,2-1-152 15,-2 0-56-15,5-7-8 16,15-10-88-16,1-11-648 15,2-15-1497-15,7-1-2432 16,4-12-3369 0,13-16 4282-16</inkml:trace>
  <inkml:trace contextRef="#ctx1" brushRef="#br0" timeOffset="31437.74">16808 15460 0,'0'0'0,"0"0"15</inkml:trace>
  <inkml:trace contextRef="#ctx0" brushRef="#br0" timeOffset="106009.76">3691 12111 1320 0,'-9'10'104'0,"-11"5"752"0,4-13 536 0,5-4-143 16,8 2-33-1,3-3-128-15,0 3-1088 16,3-7 1496-16,7-7-783 16,1 10 23-16,5-1-120 15,0 4 184-15,11 2-152 16,-3 3 32-16,24 6 104 15,13 16-55-15,-9 2-145 16,1 3-96 0,-12-10-56-16,7-10-112 15,15 14 72-15,-7-10-168 16,-17-10-72-16,14-11 96 16,-15 2-56-16,4-12-176 15,3-2 176-15,-5 11-80 16,1-12-32-16,-12 25-32 15,10-14 96-15,-15 8 64 16,14 3 88 0,-7-3 41-16,6 5-153 0,6-8 104 15,-12-2 8 1,12-7 32-16,-8-3-128 16,7 21-320-16,1-3 128 15,2-2 192-15,-2-10 16 16,1 3-112-16,1 5-8 15,4 6-32-15,-2 1 8 16,-9-15 200-16,12-9-264 16,-5 11 64-16,1 2-96 15,6 0 64-15,-11-14 48 16,3-4-8-16,-7 22-96 16,1 24 8-1,1-37 24-15,1 24 72 16,-3-5-88-16,-10-1 96 15,11 3-80-15,4 1 40 16,13-13 128-16,-1 0-144 16,-7-10 120-16,-9-7-96 15,2 7 48-15,2 3-8 16,-5-12-144 0,-3 29 80-16,-12-5-48 15,-1 0 80-15,0 4-40 16,4 1-240-16,3 5-840 15,12-9-1425-15,14-1-2055 16,-2-6-2722-16,4-7 1881 16,-37 7 3881-16</inkml:trace>
  <inkml:trace contextRef="#ctx1" brushRef="#br0" timeOffset="34638.33">17306 17695 0,'0'0'0,"0"0"16,0 0 47,0 0-17,0 0 1,0 0 16,0 0-16,0 0 0</inkml:trace>
  <inkml:trace contextRef="#ctx1" brushRef="#br0" timeOffset="35788.58">16808 16665 0,'0'0'0,"0"0"78,0 0-31,0 0 16</inkml:trace>
  <inkml:trace contextRef="#ctx0" brushRef="#br0" timeOffset="110402.35">3598 11940 4008 0,'-26'7'2521'16,"-17"7"-945"-16,16 1 1609 0,17-10-1425 15,7-5 353-15,3-6-89 16,23-22-327-16,2-3-249 16,30-9-112-1,7-18-144-15,14 1-383 16,23-31 15-16,-99 88-824 0,85-80 816 16,-5 11-64-16,-1-5-384 15,3 6-160-15,-21 18 0 16,-16 4-200-16,-1 6 16 15,-3 5-80-15,0 1 24 16,-20 19-128-16,-5 2-1192 16,-1 1-1185-1,1 11-2144-15,-4-4-2848 0,1 13-849 16,-6 2 6234 0</inkml:trace>
  <inkml:trace contextRef="#ctx0" brushRef="#br0" timeOffset="110865.13">4479 11094 4592 0,'-16'0'889'0,"-29"15"-89"0,24-8 1528 16,16-6-1271-16,4-18 991 15,1-5-512-15,12-6 9 16,14-23 127-16,27-10 168 16,11-15 137-16,10-7-593 15,6 0-192-15,-80 83-1192 16,83-83 1137-16,7 6-737 0,-14 2 24 16,-7 11-40-16,-20 6-208 15,-2 14-88 1,-7 14-712-1,-11 12-2145-15,-7 12-3016 0,-1 6-4113 16,-10 18 4169-16,-11-15 5073 0</inkml:trace>
  <inkml:trace contextRef="#ctx0" brushRef="#br0" timeOffset="113077.08">7039 12112 1480 0,'-20'-14'304'0,"1"18"392"0,2-12 912 15,0-4 57-15,5 4 391 16,-1-2 49-16,3 5-273 15,1-15-176-15,1-5-71 16,-2 20-345-16,8-11-24 16,1 11-368-16,1 5-848 15,3-21 513-15,5-6 31 0,5 14-264 16,16 6 72-16,8 2-216 16,-1-14 72-1,14 10-136-15,-10 4 32 16,0 10 0-16,-9 20 120 15,6-11 88-15,-8 6 48 16,-12-9-48-16,4 11 64 16,-2-5-144-16,10-10-32 15,-5-6-112-15,2-6 112 16,3-3-176 0,0-11 152-16,-4 7-96 0,-1-3-48 15,5 7-112 1,8-7 104-16,-11 14 96 15,-4-10-88-15,6 1-72 16,7 7 16-16,-1-4-48 16,-10-2 200-16,14-10-200 15,-9-1-16-15,5 11-728 16,4-9-1032-16,1 16-825 16,-7-16-2784-1,-5 16-2281-15,-3 4 4514 16,-21-2 1840-16</inkml:trace>
  <inkml:trace contextRef="#ctx0" brushRef="#br0" timeOffset="115837.09">8067 12128 1776 0,'-18'3'616'0,"-32"12"88"0,26-10-136 16,10-8 272-16,9-4-215 16,2 7-73-16,0-3 168 15,3-7-160-15,0 5 56 16,3-15 56-16,3 5 0 16,7-16 17-16,-13 31-689 15,15-28 624-15,12 22-88 16,-3-14-160-16,16-2-88 0,3-8-48 15,15 10 40 1,-8 24 80-16,-5-4 96 16,1 5 40-16,-6-5-24 15,-12-3 121-15,-4 12 23 16,0 5-88-16,-7-2 24 16,-1-3-160-16,-3-12-128 15,-3 3-168-15,4 8-56 16,-4-3-8-16,4 0-48 15,6-10 80 1,5 0-112-16,-4 8 112 16,8 1-120-16,-13 4 72 15,11-3-80-15,10 0 80 16,-2-3-48 0,-7-2 96-16,5 1-112 0,6-4 40 15,-13-9-144-15,10 7-1616 16,5-6-3962-16,-6 21-759 15,-14-5 3833-15</inkml:trace>
  <inkml:trace contextRef="#ctx0" brushRef="#br0" timeOffset="120138.73">15581 10168 1240 0,'0'0'0'0,"-8"0"8"0,2-2 128 0,4-6 680 16,2-2 672-16,-1 4 9 16,1-1-225-16,-2-3-176 15,2-3 152-15,-1 2 33 16,-1 1-193-16,-3 0-40 16,-1-2-80-16,6 12-968 0,-5-14 808 15,-11 4-63-15,5 0-9 16,-4-4-48-16,-4-1 120 15,3 1-72-15,-2-6-72 16,1 5 57 0,-7-10-169-16,1-3 0 15,-6 3-40-15,4-1-80 16,-8-12-88-16,5 13-40 16,-3-10 0-16,-6-4 24 15,0 4-16-15,-4 1-16 16,-1 8 32-16,-17-12-151 15,10 10 119-15,-7-7-152 16,-5-1 40 0,0-2-56-16,5-1-248 15,-8 1 112-15,-5-1 448 16,-3 4-296-16,3-1 8 16,-11 8-160-16,-2-2 72 15,-1 0 64-15,-2 1-32 16,-7-11 56-16,2 17-24 15,-4 3-40-15,-3-2-40 16,-4-3 24-16,5 3 16 16,-6-11 56-1,-3 20-264-15,-9 0 312 16,2-6 112-16,0 1 16 16,1-13-64-16,-3 11 136 15,-3 10-160-15,5-9-56 16,-5 1-32-16,0-2-80 15,-7 4-144-15,7 9 240 16,-3-3 1-16,3 8-33 16,3-3-120-16,-6 5 0 15,-1-3 160-15,7 3-72 16,2 8-280 0,-2 2 8-16,-1-2 120 15,-4 0 136-15,31-4 24 16,-57 16 0-16,28-6-88 15,0 6-96-15,32-2 32 16,-21 2 160-16,-6-5-64 16,1 1-128-16,-1 2 8 15,14 2 72-15,1-1 104 16,-3-4-40 0,-4 5-128-16,1 6 72 15,10 2-32-15,0 1-152 16,-3-4 192-16,1 6-56 15,7-8-121-15,8 7-47 16,1 9 80-16,7-16 80 16,3 6-8-16,5-3 72 15,3 4-40-15,10 0 0 16,3 2-120-16,6 3 72 16,2-11-32-1,9 1 312-15,1 5-72 16,7 5-280-16,-2-5 136 15,-3-4-8-15,-2 0-40 16,7 3 176-16,-4 6-176 16,0-10-48-16,4 3-16 15,3-8 64-15,4 2 256 16,-4-4-208-16,4-3-72 16,-5-1-216-1,5-4 72-15,-4-4-80 16,8 2-296-16,-1-2-464 15,-1 0-545-15,8-6-567 16,4 0-961-16,0-5-1320 16,2 3-632-16,0-6 464 15,0-3 2505-15,0-11 608 16</inkml:trace>
  <inkml:trace contextRef="#ctx0" brushRef="#br0" timeOffset="120504.88">7927 9608 1952 0,'-13'-6'1552'0,"2"-1"81"0,5-6 215 15,4 9 208-15,-6 1-119 16,3 3-577-16,1 3-432 16,-3 12-31-16,-6 5-25 15,0 14 16-15,-3 7 0 16,16-41-888-16,-17 49 896 0,-1 1-120 15,7-3-31 1,0-6-193-16,4 1 8 16,4-12-72-16,3-5-464 15,0-10 208-15,10-1-168 16,2-4 168-16,16-7-272 16,-3-3 16-16,9-4-40 15,5-9 136-15,2-2 144 16,3 3-288-16,18-6-1432 15,-20 5-2473 1,22 11-3937-16,-3 9 1641 16,-37 3 4481-16</inkml:trace>
  <inkml:trace contextRef="#ctx0" brushRef="#br0" timeOffset="125283.72">11002 12376 1736 0,'-16'6'280'0,"-5"-3"40"16,13-2-88-16,5-5-160 15,3 7-48-15,11-8 56 16,2-3 56-16,14 7 232 16,-6 1 192-16,13-4 24 15,3 2 185-15,3-4-9 16,-40 6-760-16,41-2 896 0,4 4 104 16,10 6 24-16,1-10-7 15,13-5-249-15,18-4-160 16,2 5 24-1,21 1-144-15,3-7-32 16,1 2-72-16,-3-15-24 16,4 9-120-16,1 16-224 15,-4-3 337-15,-11 12-65 16,-3-10 64-16,-3-3 120 16,-1 9 64-16,-4-4-56 15,-32 4-200-15,30-2 88 16,-41-2-16-16,-1-1-56 15,1 1 48 1,-12 7-24-16,0-3 40 16,-19-9 113-16,4 0 15 15,-6-1-48-15,-8-1-56 16,-1 5 8-16,-2-8-200 16,-3-2 16-16,0 3-248 15,0-4 192-15,-1 7-184 16,-1-5 0-16,-3 6-32 15,4 3-144-15,-1-2-536 16,2-3-985-16,3-6-1415 16,2 10-1657-1,2 2-712-15,-7-1 1736 16,0-3 2529-16</inkml:trace>
  <inkml:trace contextRef="#ctx0" brushRef="#br0" timeOffset="127440.85">7456 7433 2056 0,'0'-19'-24'0,"0"-7"32"0,3-1-32 15,7-7 32-15,-4-1-8 16,-1 9 24-16,-5 7-16 15,0-4-8 1,-5 2 88-16,-6 11-16 16,-12 0 312-16,-1-1 416 15,24 11-800-15,-21-16 912 0,4 4-63 16,4 2-161-16,5 6-232 16,5 4-120-16,3 0-336 15,0 0 0-15,9-4 792 16,4 4-352-16,5-2-40 15,9 2 144 1,15-8-64-16,12-2 33 16,1 0-9-16,9-6-40 15,8-3 104-15,5 6-192 16,3 5 8-16,9-5-88 16,5 2 8-16,-2 7 64 15,-7-1-112-15,1 5-16 16,6 0 8-16,-6 2-136 15,4-2 89-15,-11 0-57 16,-7 0-8-16,-24 0-24 16,13 0-8-1,-5-7 80-15,0 2 8 16,-4-6 32-16,-8 1 168 16,13 0 0-16,-8 0-256 15,3-4 64-15,-3 6-40 16,3 6-56-16,2-2 32 15,4 4-104-15,3-4-56 16,6 4 104-16,10 0-8 16,-3 0-40-16,1 0-8 15,1 0-16 1,-2 0-24-16,3 0 112 16,1 0-24-16,9 0 24 15,-2 0 112-15,0 0-112 16,0 3-16-16,6-3 80 15,-1 1-112-15,8 0-72 16,-8 2 80-16,0-1 8 16,-4-2-48-16,-2 0 24 15,1 0-40-15,0 0 40 16,-4-5 312 0,-5 3-184-16,-4 2-104 15,-8 0-104-15,5 0 128 16,-3 0-104-16,0 0 145 15,-4 0-242-15,-1 0 41 16,-3 2 128-16,-2 3-64 16,-3-2 16-16,-10 2 40 15,7-4-136-15,-5 4 88 16,0-1-40-16,1 3 40 16,-1 0 48-16,3 0 32 15,8 1 33 1,-3-8-113-16,0 7 128 15,5-3-120-15,-3 1 0 16,6 0-16-16,0-5 72 16,1 0-48-16,10 2 48 15,-9 1-96-15,-1-3-8 16,-1 0 88 0,0 0 48-16,3 0-128 0,4 0-16 15,2 0 24 1,3 0 80-16,4-3 0 15,-4-4 32-15,3 7-48 16,-4-3-56-16,0 1 144 16,0-2-136-16,7 2-80 15,1 2 176-15,2-5-88 16,1 5 32-16,2-5-24 16,3 5-40-1,7-3 0-15,-3 1 168 0,2-2-136 16,-6 4 56-1,-3 0-24-15,2 0-16 16,-2 0-24-16,-3 0 8 16,-5 0 16-16,-2 5-80 15,-1-1 88-15,-3 6-48 16,6-4 16-16,-2-1-32 16,0 0 232-16,-14 0-16 15,32 0-176 1,-21-1 120-16,-1-4-128 0,-18 0-16 15,11 1 104 1,-6 4-40-16,-2-1-96 16,-8-3-24-16,2 5 48 15,-16 1 32-15,-9-2-56 16,2 3-280-16,1 6-1841 16,-1 4-1856-16,0 13-824 15,-9 13-344-15,-10-1 1977 16</inkml:trace>
  <inkml:trace contextRef="#ctx1" brushRef="#br0" timeOffset="64554.37">18549 18885 0,'0'0'0,"0"0"0,-116 68 16,119-83-16,-19 15 16,16 0 77,0 0-46,0 0 16,0 0-16</inkml:trace>
  <inkml:trace contextRef="#ctx0" brushRef="#br0" timeOffset="138855.56">4567 13210 4841 0,'0'0'0'0,"-79"34"1528"0,47-10 472 0,13-23 289 0,9 0-609 0,6-1-112 15,4-2-711 1,0-2-433-16,14-10 472 15,13-9 336-15,13-14-296 16,23-12-608-16,-63 49-328 16,72-72 561-16,12-6 487 0,-7-6 72 15,-4 23-736-15,-1-7-512 16,-17 15-88-16,-10 4 64 16,-18 20 176-16,-9 11-104 15,-1-2-176 1,-2 14-984-16,-2 2-1425 15,-8 7-1144-15,1-1-1024 16,2 3-784-16,-6-1 2905 16</inkml:trace>
  <inkml:trace contextRef="#ctx0" brushRef="#br0" timeOffset="139217.16">3648 14341 5953 0,'-31'-8'2128'0,"-22"6"-984"0,23 7 1137 0,22-9-1025 15,8-12 521 1,11-22 119-16,8 8-760 16,22-28-416-16,24-6-175 15,4 10-193-15,29-40-136 16,-24 30-352 0,-74 64 136-16,66-49-801 0,-2 8 457 0,8 10-808 15,-5 17-3457-15,-2 12-2800 16,-30 12 2464-16</inkml:trace>
  <inkml:trace contextRef="#ctx0" brushRef="#br0" timeOffset="141194.43">7457 14640 5273 0,'-29'6'1688'0,"9"-8"-1440"0,16-8 760 16,4-9-64-16,0 12 585 15,4-24-697-15,7-12-376 16,18-6 136-16,1 4-64 16,5 14 136-1,1-16-55-15,-1 18-265 16,-35 29-344-16,34-12 328 0,-7 2-48 15,-1 25 64-15,4 5 272 16,-11 5-176-16,7-2-392 16,-2-2 72-16,-3-6 304 15,11 3-176-15,-6-7-128 16,-10-6-160-16,8-11 168 16,5-8 280-16,-13-6-120 15,-2-4-39 1,4 19-282-16,-7 0 57 15,3 4 305-15,-4-6-145 16,4 1-144-16,-1 12-192 16,5-3 88-16,1 4 432 15,-1-18-360-15,-1 2 64 16,0 3-552-16,13 8-1953 16,-14 8-3280-16,-2-6-1561 15,-10-4 3690-15</inkml:trace>
  <inkml:trace contextRef="#ctx0" brushRef="#br0" timeOffset="142727.56">15727 10379 1664 0,'-9'-12'1192'0,"2"2"-664"0,1 0 160 15,-9-4 521-15,-1-4 215 16,-1 1-264-16,-10-4-32 16,-12-4 25-16,-1 5-129 15,-10-15 16-15,-9 9-32 16,59 26-1008-16,-79-36 1105 0,-14-4-49 16,-13-1 208-16,-14-8-88 15,-21-9-183 1,-8-4-417-16,-12-8 88 15,-9 0 88-15,-25 1-160 16,-6 8-88-16,-20 10-104 16,-5 8-120-16,-5 6-120 15,-7 14-144-15,-2 4 264 16,-6 19-160-16,12 6-24 16,5 14-240-16,19 11 497 15,14-1-185-15,7 10-176 16,20 4-40-1,10 4 152-15,10 8-200 16,5 9 80-16,11 6 40 16,3 13 48-16,3-6 24 15,41-20-56-15,-19 16-16 16,9 0-112-16,13-5 120 16,6 8 88-16,3-4-272 15,10 6-24 1,4 5 280-16,3 5 8 0,-4 10-56 15,-5 7-128 1,0 1 136-16,-3-7-112 16,5 1 104-16,-5-12-80 15,6 8 144-15,1-3-168 16,-2-1 56-16,-8 7 120 16,-1 7-368-16,-8-11 136 15,-3-10 96 1,6-21 136-16,4 14-192 15,0 4 64-15,3-18 168 16,3-2-96-16,2-15-24 16,0 11-8-16,7-2-184 15,15-8 48-15,7-16 120 16,17-14-128-16,0-4-56 16,6-5-65-16,7-3-879 15,6-3-1840-15,1-3-2177 16,6-6-497-16,9-21-359 15,-12-5 3401-15</inkml:trace>
  <inkml:trace contextRef="#ctx0" brushRef="#br0" timeOffset="142996.06">8389 12250 10002 0,'-22'-2'1696'0,"-23"4"-1272"0,24 2 840 0,8 5-311 15,-6 18 15-15,-16 12 312 16,7-1-384 0,-9 12-184-16,5 27-320 15,7-8-127-15,10-14 127 16,2-20 0-16,13-35-392 0,-8 38 176 16,4 2-168-16,12-12 264 15,21-19-928-15,9-17 872 16,20-22-144-16,9-4-320 15,13-10-456-15,2 6-1825 16,5-22-1960-16,-4 10-2785 16,-27 25 2802-1</inkml:trace>
  <inkml:trace contextRef="#ctx0" brushRef="#br0" timeOffset="144635.59">8455 14828 2624 0,'-16'-7'920'0,"16"3"8"16,0-2 41-16,0-3 159 16,10-2-168-16,4-3-384 15,2-10-32-15,8 4-32 16,-5 2 137 0,10 1-129-16,-8 13-40 15,-21 4-480-15,35 0 552 0,10 2-56 16,5-2 80-16,8-2-88 15,-4 2-16-15,1 0 257 16,6-4-241-16,-7-2 176 16,-1-7-248-16,-11 1 392 15,-4 8-456-15,1 8 328 16,-4 2 112-16,-6-2-391 16,6-17-241-1,4 16-8-15,-2-7-64 16,-4 10 416-16,-2-3-504 15,-4-23 0-15,-4 16-160 16,-6-1 160-16,-1 0-64 16,5 9-2553-16,-3 1-3736 15,7 5-1385-15,-20-5 5050 16</inkml:trace>
  <inkml:trace contextRef="#ctx0" brushRef="#br0" timeOffset="147195.99">8878 6750 1712 0,'-25'0'56'0,"-76"6"168"0,20 14-160 15,17-1-24 1,7-2 80-16,15-4 56 15,16-2-64-15,5-4-72 16,15-7-32-16,6 3-48 16,10 4 72-16,-1-2-16 15,-9-5-16-15,10 16 8 0,-4-3 16 16,-3-6 192 0,2 1 352-16,-5-2 216 15,0-6-7-15,0 0-777 0,-3 0 1696 16,-2 0-896-1,-1 0-272-15,-10 0 24 16,1 0 24-16,-2 0-376 16,-4 0-63-16,5 0-97 15,-7 0-56-15,6 0-8 16,5 0-209-16,0 0-223 16,-1-3-560-16,-6 3-1504 15,4 0 671-15,-14 0 201 16,-12 3-48-16</inkml:trace>
  <inkml:trace contextRef="#ctx0" brushRef="#br0" timeOffset="148213.19">7103 7213 3096 0,'-7'-5'824'0,"-20"-18"97"0,13 10-737 16,9 5 288-16,3 0 168 15,12 8 104-15,9-2-216 16,18-2-248-16,3 2 80 16,29-2 104-16,8-6-96 15,15 1-32-15,-92 9-336 0,96-16 128 16,3-3 81-16,7-1-33 15,0 0 0 1,0 0 56-16,1-3 24 0,-10 4-40 16,5 2-64-1,1 2 32-15,3 1-80 16,3 4-56-16,-5 6 80 16,-1 0-96-16,-4 4 168 15,7 13 64-15,-5 7-48 16,-6 20-104-16,-6 4 56 15,0 15 8-15,5-4-32 16,6 0-208-16,6-8-16 16,-2-3 32-16,0-18 16 15,-1-8 80 1,3-8-120-16,-5-4 16 16,-7-6 352-16,3-6-224 15,-9-12-16-15,-2-2-8 16,9 0-24-16,4-6 0 15,-1-9-40-15,7 9 24 16,7-12-24-16,13-4-96 16,3 4 200-16,-3 9 40 15,-11 12-152 1,8 6 16-16,-10 7-32 16,1 13 0-16,-11 12-32 15,-9 19 48-15,4 7-88 16,-8-8 40-16,9 2 32 15,-5-17 168-15,8-4-96 16,4-10-32-16,9-11-16 16,6-17-56-16,-5-17 48 15,-4 6 0 1,-10-6-16-16,-8 20 56 16,-6 5-32-16,-15 10 96 15,-24 0-88-15,37 17 120 16,-19 2-144-16,6-6-16 15,5 2 16-15,11-5 0 16,-4-10 40-16,5-5-128 16,-2-4 152-1,-10-2-64-15,-11 5 16 0,-17 2 32 16,6 4-8 0,0 2 56-16,-6 6 16 15,6 3-56-15,7-2-8 16,9-4 8-16,8-5-24 15,6-14-32-15,11-12 8 16,-3 8 72-16,1-8-56 16,-10 2 40-16,-1-5-88 15,5 6 40-15,4 5 24 16,4-5 168-16,10-1-56 16,9-2-176-16,15-12-32 15,10-2-504-15,16-13-1888 16,30-23-1569-16,37-34 160 15,-108 40 2273-15</inkml:trace>
  <inkml:trace contextRef="#ctx0" brushRef="#br0" timeOffset="151846.63">12786 14285 2888 0,'0'0'0'0,"-31"12"1152"0,12 7-1096 0,11-13 416 16,6-5-183-16,6-3-113 16,12-1-192-16,11-8-72 15,-5-11 200 1,6-11-40-16,-3-3 8 15,-2 18 88-15,-23 18-168 16,29-22 312-16,-12 12 504 0,4-5-184 16,-3-5-80-16,6 15-56 15,3 0-152-15,12 9-16 16,-3-3-152-16,6 5-152 16,-3-1 56-16,7-7-32 15,-1 8 120 1,-8-5-15-16,-13 9 127 15,18-10 64-15,-17-5 136 16,11 4 88-16,-19-5-80 16,7 11 8-16,-12-4-72 15,8-6-248-15,0-4 184 16,1-7-176-16,-2 12 128 16,8-2-328-16,0-3-40 15,12-6-760-15,6-3-1928 16,11-11-2361-16,26-23 248 15</inkml:trace>
  <inkml:trace contextRef="#ctx0" brushRef="#br0" timeOffset="173695.98">26411 11981 1384 0,'-35'-16'328'0,"27"7"568"15,8 5 784-15,-2-17-343 16,9 5-241-16,6 16-128 15,4-4-264-15,11-1-32 16,1-9-263 0,3-6 95-16,6 20-24 0,-1-6 16 15,1 2 120 1,7-12 56-16,3-7-120 16,13 8-48-16,-9-3-80 15,-3 3 1-15,-5-10-137 16,6 15-136-16,-10-4-32 15,-3 9 32-15,-2 5 64 16,-13 10 144-16,-6-2 16 16,2 12-136-16,-5-10-32 15,3 14 72-15,-5-12-64 16,3-4-88 0,-1 12 56-16,3-15-56 15,2 0 104-15,1-6 184 16,9-8-264-16,0 6-32 15,8-4-80-15,-3 2 80 16,-9-15-64-16,15 10-64 16,-10 7 24-16,-4 2-48 15,1 2-104-15,1-10-432 16,2 8-2456-16,-3 6-2362 16,-2 10-999-1,-14-2 3585-15</inkml:trace>
  <inkml:trace contextRef="#ctx0" brushRef="#br0" timeOffset="179445.04">554 3998 7513 0,'-2'0'1857'0,"-4"4"-2666"0,4 1 785 0,2-3 88 15,10-4-64 1,27-17 809-16,1-16-369 16,20-19-200-16,8-4 0 15,1-2 296-15,13 2 216 16,0 14-216-16,-80 44-536 0,85-39 528 15,7 14 0-15,-2 13 216 16,4 10 49-16,1 7-337 16,-18 4 72-16,55 12 280 15,-46-12-384-15,57 5 408 16,-58-9-384 0,35-5 113-16,2 0 71 15,-8 0 224-15,-5 0-112 16,19-3-136-16,26 1 144 15,-64 2-248-15,-26 5-104 16,-1-4-175-16,9 2 39 16,-13-3-328-16,-6-9 64 15,-14-6-545-15,-5 0-1391 16,-12 5-1329-16,-8 2-2360 16,-4-2-1984-1,0-3 2872-15</inkml:trace>
  <inkml:trace contextRef="#ctx0" brushRef="#br0" timeOffset="182113.27">20701 4870 7337 0,'-32'0'2113'0,"-24"-4"-4642"15,26 2 913-15,6 2 2016 16,4 0-160-16,1 0-384 15,8 2 104-15,8 6 16 16,3 3 24-16,3 4 136 16,3 4 384-16,5 7 424 15,-11-26-944-15,10 22 1176 0,3-7 65 16,5-3-129 0,17-4-48-16,-6 2-32 15,16 1 0-15,20-3-87 16,9 5-257-16,13 5-136 15,1-2-72-15,11 7 120 16,6 3 88-16,9-3 24 16,11-8-247-16,5-4-17 15,4-4-104-15,15-2-96 16,5-5 0 0,8 0-56-16,2 0-104 15,19 0-80-15,-10 0 48 16,2 0-24-16,-3 3 328 15,-9 3 208-15,-44 0-248 16,35 3 72-16,5 1-112 16,-7 2-32-16,-4-2 24 15,-2 2 25-15,-10-7-1 16,-9-2-88-16,-10 1-112 16,-2-8 8-16,-15 2-16 15,-11-4 96-15,-13-3-72 16,-9 4-88-1,-9 1 64-15,-15-1 32 16,-3 5-32-16,-12-5-16 16,-4-1 32-16,-7 2 8 15,-2 0-56-15,-6-2-56 16,-1 6-40-16,-1-5-40 16,-4 0-232-16,0-2-536 15,0 0-873-15,-3 7 1721 16,0-3-8434-1,4 3 713-15,-1-2 3064 16,-3 2 3201-16</inkml:trace>
  <inkml:trace contextRef="#ctx0" brushRef="#br0" timeOffset="185968.65">30311 14624 3552 0,'-26'-9'904'0,"-8"2"-696"0,-6 10-23 16,15 11 207-1,10-8 432-15,12-6 32 16,3-1-384-16,10-14 520 16,-1 10-80-16,20-14 217 15,8 5-281-15,8-1 184 16,-45 15-1032-16,62-43 1040 0,-4 4 25 16,5-3-17-16,7 11 16 15,4-20 96-15,17-14-192 16,14-20-311-1,13-10-417-15,24-8 360 16,-8 9-24-16,6-8-72 16,3-5-24-16,-9-5-1056 15,-2 3 1296-15,-10 11 176 16,4 12-167-16,-12-2 7 16,-13 12-1280-16,-12 9 808 15,-16 12 112-15,-12 26-64 16,-17 0-80-16,-25 8-904 15,-8 7 936 1,-4 5 304-16,-7 12 104 16,-7-6-544-16,-7 6-672 15,-10-3 552-15,-12 7 168 16,9 7-312-16,-10 7-432 16,-3-7-1089-16,10-3 121 15,-9 0-616-15,9 0-929 16,2 4-1312-16,11-8-664 15,5-4 640-15,6-3 1969 16</inkml:trace>
  <inkml:trace contextRef="#ctx0" brushRef="#br0" timeOffset="186363.33">32088 12905 5369 0,'-34'-33'2432'0,"25"33"-2224"0,23-13 344 0,28-8 208 15,-5 1 425 1,-1 0 191-16,6 12-368 16,13-2-872-16,9-10-536 15,2 10 664-15,-1-1 80 16,-2 6-168-16,-63 5-176 15,46 7 408-15,-4-2-448 0,-8 17 745 16,-18-5 127-16,-7 16 768 16,-9 18-928-16,-1-3-968 15,-12 0 1280-15,-9 6 353 16,-1 2-1129 0,-1-5-200-16,-2-14-152 15,7-8-16-15,0-4 104 16,4-9-2433-16,11-10-1880 15,4-6 4369-15,11-15-10682 16,-6 10 8762-16</inkml:trace>
  <inkml:trace contextRef="#ctx0" brushRef="#br0" timeOffset="188126.34">32898 12557 1632 0,'0'2'24'15,"0"7"56"-15,9-13 656 0,4 9 488 0,-1-7 129 16,-6-6 215-16,-3 6-296 16,0-5-312-16,4 15 41 15,-1-12-177-15,5-17-24 16,4 1-112-1,-15 20-688-15,16-19 712 0,0-1-56 16,3-8-79-16,5-22-1 16,0 3-72-16,-8 24-24 15,0-5-136-15,-1 3 120 16,-9 5 8-16,1 7-200 16,-4 8 8-16,5 3-16 15,-8 3 16-15,3 15 168 16,-3-1-95-1,0 30-1-15,0 10 24 16,-5 5 0-16,-4-4 104 16,-3 21 120-16,1-7-144 15,-3-5 528-15,-1-23-1048 16,7-4 624-16,2-6-560 16,-2 9 873-16,5-11-913 15,1-11-473-15,-1-8 297 16,1-1 512-1,-3 6-608-15,-1 7-744 0,-4-12-800 16,-9 3 231 0,0-4 577-16,-4 4 248 15,1-4-56-15,3-5 24 16,3 0 560-16,3-5 312 16,0 2 312-16,-5 3-224 15,2 1-408-15,-9 1 248 16,4 1 128-16,0-2 336 15,2 4-384-15,1-6-232 16,10 2 488-16,2-1 368 16,6-2 312-1,0-7-232-15,3 0 81 16,6-2-25-16,1 2 152 16,8 0 296-16,6-2-536 15,21-5-320-15,-8 7-320 16,3-18 489-16,17 20 55 15,-2-3-560-15,-9 0-464 16,-4-5 472 0,-7 1 24-16,-17 9 392 15,0-3-576-15,-15 6 240 16,0 0-800-16,-4-2 1160 16,-4 4-800-16,-8-5 656 15,-8 10 24-15,-5 0-616 16,7-8-168-16,-2 1 408 15,5-3 544-15,0 7-272 16,3 1-232-16,2-3-736 16,2-2 696-16,5-3 584 15,-2 1-360 1,4 3-536-16,-2 3-216 16,-1-3 512-16,3-3 344 15,-4 4 144-15,1 4-776 16,-3-5-312-16,1 1 456 15,-2-4 648-15,4-6-32 16,-3 5-528-16,2-10-512 16,4 10 240-16,-4-10 968 15,6 5-520-15,0-4-8 16,0-2-504 0,3-3-40-16,0-6 800 15,8 12 104-15,-4 5-608 16,-4-3-232-16,6 4 40 15,-5-3 416-15,7 6 544 16,2 4-888-16,1-4 16 16,-3-1-88-16,-1-1 504 15,0 2 360-15,-7 3-800 16,3 1-184 0,-6-5 352-16,3-3 248 0,2 0 456 15,-2 4-944 1,1 2 80-16,2-3-80 15,-3-8 624-15,1 2 472 16,-4 3-896-16,0 7-48 16,0-5-56-16,-2-7 480 15,-3-2 864-15,-8-5-1000 16,0 10-128-16,-4-20-192 16,-1-6 600-16,2 2 40 15,0-13 248-15,6-9-1448 16,4-15 656-1,9-15 88-15,10 2-184 16,14 17 160-16,1-3 192 16,8 13-80-16,1 9-48 15,0 26-48-15,-1 2 16 16,-12 16 176 0,1 30-256-16,6-23 272 0,-7 55-152 15,0 19-112-15,0 6 440 16,-11 2-120-1,-10-36 208-15,0 19-224 16,-12-9 1369-16,-22-11-1401 16,2-13-64-16,-19-6 808 15,-8-12 272-15,-10-10-984 16,2-12 80-16,5-9-696 16,17-34 552-16,12-4 504 15,15-4-624-15,12-15-1272 16,16 4-512-16,6 19-1241 15,10 26-2744 1,-4 22-4657-16,-2 0 2960 16,-17 0 4538-16</inkml:trace>
  <inkml:trace contextRef="#ctx0" brushRef="#br0" timeOffset="190805.39">30331 14534 2240 0,'-6'-2'568'0,"-5"-11"-72"0,1 4-72 0,10 2-96 15,-1 3 457-15,1 4-785 16,0-9 2232-16,6-12-1152 16,5 11 80-16,-1-15-47 15,4 21 23-15,6-17-344 16,-20 21-792-16,32-28 736 0,-12 10-88 15,9-9 129-15,11 8-25 16,2-19-272 0,-2 4-120-16,13-7 8 15,10-6-96-15,4-18 80 16,12-2-208-16,-1-4-32 16,-10 22 8-16,41-38-392 15,-21 15 400-15,5-2-152 16,-5 14-256-16,5 0-104 15,-29 14 600-15,26-1-360 16,-19-11 104-16,3 19 680 16,-13 4-520-1,-5 3-152-15,-2-9 0 16,-12-3-208-16,12 18 1048 16,-2-5-976-16,-11 4 184 15,3-19-296-15,-9 14 224 16,2 13 544-16,-21 6-488 15,10 11-216-15,-12-8 16 16,-3 2 112-16,-11 2 576 16,7 3-872-1,-4 6-448-15,0-2-1272 16,7-6-553-16,1 1 137 16,-1 2-1353-16,-4-2 168 15,-3 0 1865-15</inkml:trace>
  <inkml:trace contextRef="#ctx0" brushRef="#br0" timeOffset="191215.86">32110 12896 4953 0,'-3'-4'536'0,"-13"-27"-488"0,16 22-344 15,10-9 840-15,1 9 544 16,0-8-72-16,0-3 272 16,2 25 1-16,3-10-513 15,10 6-8-15,0-1-160 16,9-1 72 0,-35 1-680-16,25 2 1209 0,16 6-1041 15,13 2-152-15,-9-5-160 16,18-10 232-16,-15 10 248 15,-7 10-232-15,-5 6-432 16,-22-1 248-16,1-13 480 16,-15 3 552-16,-8 21-120 15,-21-2-408-15,-10 16 416 16,-9-7 185 0,2 16 63-16,4-4-1088 15,13-15-248-15,10 2-168 16,11-15-657-16,8 1-4128 15,25-10-2688-15,4-11 2496 16</inkml:trace>
  <inkml:trace contextRef="#ctx0" brushRef="#br0" timeOffset="195877.28">27743 14691 2400 0,'-52'20'992'0,"31"-17"216"16,9-7 297-16,0-5-169 15,3 6-64-15,-1 5-279 16,9-1 95-16,-1-1-496 16,2-7-368-16,0 3-128 15,3 8 200-15,8 0 0 16,5-2-64 0,12-11-216-16,12-13 216 15,14 7 184-15,4 0-440 16,-11 7 240-16,14 7-208 15,-9 7 224-15,-10 9 88 16,2 13 161-16,-9 2 7 16,-2 11-96-16,0-15-248 15,-13 14 192-15,4-18-328 16,4-5 232 0,7 3-112-16,-8 0 72 15,-1-13 96-15,16-14 32 16,3-6 88-16,-1-18-296 15,1 8 104-15,2 3-16 16,-2-11 633-16,-2 22-617 16,0-26-264-16,-2 37 96 15,-1-2 64-15,1 0 328 16,4-12-432-16,0 3-280 16,-2 4 200-1,2-3 168-15,0 5-136 16,2-1-8-16,-7-9-56 15,6 6-977-15,1 2-2463 16,-2 10-1393-16,1 2-1217 16,-26-3 2610-16</inkml:trace>
  <inkml:trace contextRef="#ctx0" brushRef="#br0" timeOffset="208225.48">17655 11994 1816 0,'0'0'0'0,"-33"7"560"0,7-9-592 15,8 9 504 1,-1-10 320-16,5-1-320 15,-4-14-144-15,7 16 57 16,0-12 15-16,1 6 256 16,4-7-24-16,4-6-88 15,2 21-544-15,0-20 648 0,6-12 104 16,9-14-96-16,1 4-151 16,5 25-33-16,-4-6-32 15,4 7-72 1,-3 1-112-16,4 5-16 15,12 19 280-15,-8 21-72 16,1 2-152-16,10-10-40 16,-7-5-120-16,9 6 0 15,-12 15 88-15,-13-3-64 16,2-15 128-16,-1 1 177 16,-5 4 7-16,-7 11-56 15,-3-5-32-15,0-26 56 16,0 5 56-1,0-20-120-15,0-7-96 16,0-6-144-16,0-31-64 16,6-4-144-16,10-6 120 15,2 21-48-15,7 17-40 16,4 7 112-16,-8 18-88 16,18 6-48-16,-2 15 120 15,6 9-80-15,-9-7 0 16,-7 0 64-1,0 5 0-15,-4-5-128 16,-6-3 224-16,-7-3-64 16,-4-16 64-16,1 9 120 15,-7-7-56-15,0 1 88 16,0-6-32-16,0-3 89 16,0 1-89-16,0 5-112 15,-8 0-56-15,0-5-16 16,-4-15 64-16,-4 19-40 15,-3-3-48 1,-8 9-8-16,-5-5 104 16,1 4-40-16,-17-7 48 15,10 6-32-15,-6 2 24 16,-7-4 128 0,6 10-80-16,-8-17-24 0,12 5-8 15,-4-14 112-15,4 6 64 16,11 13-224-16,16-7 0 15,-20 1-112-15,23-9 16 16,-4 3 56 0,9 16-8-16,1-6-136 15,2-1 72-15,3-2-48 16,0-4 104-16,0 6-112 16,11-2 112-16,7 1-88 15,9-7 80-15,0 4-96 16,-1-7 88-16,8 12 0 15,-1-4-32-15,-4 7-96 16,-10 10 128-16,-3-4-48 16,-12 2 40-16,-4-6 0 15,0 11 96 1,-8 9-192-16,-10-8 128 16,-1-10 16-16,-10-3 8 15,0-1-16-15,-8 10-104 16,13-3 112-16,-13-9-56 15,11-11-8-15,6-9 64 16,4 14-240-16,3 3 48 16,1-5 104-16,6-12 88 15,0-9-64 1,-1 18-88-16,4 8 48 16,1-1 56-16,1-3-48 15,-2 3 80-15,3-3-96 16,-5 4 32-16,3 8-32 15,-1-1-8-15,0-7 72 16,-2 9-32-16,-3 1 48 16,-2 1-96-16,-1 11 88 15,-3-13 64-15,-1 16-64 16,-2-9 128-16,2-7 176 16,-2-3-7-1,8-3-129-15,0 7-40 16,-4-8 40-16,7-4-56 15,-1-3-48-15,1-15-96 16,3 25 16-16,1-9 16 16,0 0 56-16,1-12-104 15,1-1 8-15,0 19-32 16,9-6-56-16,4 1 152 16,0-14 24-1,5-2-136-15,9 15-40 16,10 4 24-16,-8 9-16 15,12-12 184-15,3 6-64 16,9-3-16-16,-10 2 0 16,2 7-56-16,-3 11-32 15,3-27 88-15,-7 11 8 16,-11 2 24-16,5-1-32 16,-3-1-88-16,-3 6 56 15,-7-5 32-15,5-1-24 16,-9-2 16-16,-1 1-8 15,-8 7-16 1,-2-4 8-16,-4-2-24 16,-5 3 152-1,-14-4-16-15,-2 2-56 0,-6 2-48 16,-18-9 32-16,3 2 104 16,-8-13-64-16,10-2-72 15,-35 5-40-15,43-10 80 16,-23 24-80-1,10-18 48-15,5 1-168 16,10 5 240-16,2-15-40 16,9 29-144-16,3-7 40 15,8-2 88-15,5-4-56 16,3-1-32-16,3 8-88 16,13 5 176-16,10 3-176 15,25-11 152 1,0 3 56-16,12 4-128 0,-2 11 96 15,3 7-128-15,2-26 200 16,-12 6-112 0,-10-2-24-16,9 10 48 15,-28 3-168-15,4-8 288 16,-10 3-176-16,-9-11 128 16,-7 8-112-16,-3 0 112 15,-3 0 8-15,-16 3-144 16,-10-2 96-16,-18 5 8 15,-12-2 24 1,-2-8-96-16,2-2 88 0,-9 1-128 16,9-14-16-1,3-1 168-15,11-5-144 16,14-10-24-16,6 27 32 16,10-10-24-16,9 8 104 15,6-12-96-15,6-14-32 16,10 22-40-16,18-6-64 15,5 9 376-15,-1-8-248 16,13-11 128-16,-4 31-128 16,14-6 16-16,-15 20 64 15,6-16 16 1,-7 0 0-16,-5 3-40 16,-3 7-72-16,-2 10 24 15,-9-19 88-15,7 2 40 16,-17-2-96-16,0 0-16 15,-1 6 72-15,-9 0-88 16,1-4 104-16,-7 0-40 16,-4 11 16-16,-7 5 8 15,-8 0 8-15,-10 2-112 16,-11-10 120 0,-7-1 40-16,1-9 56 15,-7 0-104-15,-3-5-72 16,1-9 8-16,-9-6 80 15,8-4-24-15,-8 8-88 16,9-60 0-16,12 27-72 16,9 17 168-16,12-7 16 15,7-6-160 1,12-13 40-16,19 19 40 16,10 19-128-16,28 6 152 15,14-1 32-15,6 14-64 16,6 7 88-16,0 32-304 15,-3 1 272-15,-27-17-160 16,25 20 112-16,-33-23 48 16,-4 19-48-16,-26-27 104 15,-6 47-104-15,-6-36 16 16,-8-4 176-16,-24-4-112 16,-7-4 128-16,-12 0-104 15,-4 13-136 1,-9-27 136-16,0-5 8 15,-3 4-64-15,3 3-88 16,6 3 0-16,8-7 16 16,-6-1 32-16,8-10 128 15,8 0-120-15,11 5 24 16,3 2-8-16,1-20 24 16,4 10-8-16,2-9 48 15,2-5-16 1,-2-10-8-16,5-23-72 15,-1 7 64-15,-5-10 32 16,3-3-80-16,0-36 64 16,-1-7 136-16,2 2 0 15,2-1-120-15,1-4 232 16,3-7-208-16,1 5-112 16,4-1 72-16,3 10 16 15,2 8 24 1,0-7-16-16,13-3-104 15,5 1 104-15,7-2-40 16,12 9-72-16,5 8 152 16,8 14-136-16,3 13-80 15,8 6 24-15,12 16 16 16,4 4 296-16,8 17-296 16,-11 16 0-16,5 9-8 15,-7 13 56-15,-3 8-16 16,-5 11 40-16,-11-3-40 15,16 13 24-15,-23 3 0 16,4 12-32 0,6 1 0-16,-14 6 16 15,0 11 88-15,-7 5 24 16,-13 16-232-16,-9 7-200 16,-10 12 448-16,-7 5 168 15,-19 5-56-15,-7 5-56 16,-15 5 128-16,-13-10-72 15,-4 0 280-15,-7-4-144 16,4-26-320-16,8-24 64 16,5-17 25-1,11-18-121-15,13-2 56 16,1-16-72-16,3-17-80 16,10-13-185-16,-4 10-895 15,8-7-1536-15,1 6-2730 16,1 1-4128-16,6 0 1977 15,0-4 6201-15</inkml:trace>
  <inkml:trace contextRef="#ctx0" brushRef="#br0" timeOffset="213328.19">20153 12034 2304 0,'-47'38'2457'0,"-15"-41"-2361"0,22 11 48 15,12-2 536-15,12 0-144 16,7-7-312-16,7-3-208 16,2-16 0-1,14 18 88-15,4-2 160 16,9-5 296-16,12-3 136 15,-39 12-696-15,27-24 720 0,0 19 97 16,-3 3-169-16,-3-1-144 16,7 9-32-16,-16-11-80 15,14 7-40-15,-7 0-120 16,1-1 104-16,7 6-144 16,-8-7 32-16,-1 0-24 15,-2 3 8 1,-2 10 184-16,1-3-79 15,2 7 15-15,1 1-128 16,1-3-8-16,5 0-64 16,5-6 48-16,-5 8-72 15,2-4-32-15,9-3 32 16,-9-10-8-16,3-5 64 16,8 0-16-16,-13 0-112 15,12 0 232-15,-19-3-104 16,5-9-16-1,-3 10 8-15,0-4-8 16,-4 6-32-16,1-1-8 16,-2 3 104-16,-1-7-136 15,-2-6 104-15,4 6-40 16,-4 6-32-16,4 2-64 16,-4-11 72-16,-2-7 32 15,-2 10 8-15,2-1-16 16,6 11-232-16,-6-7 248 15,1-3-200 1,3-4 40-16,-5 4 72 16,5 18-160-16,0-11 176 15,-2 2-64-15,-2-10-80 16,-2-3 80-16,3 13-8 16,1-4 16-16,-2-4 0 15,1-5 40-15,-4 1 8 16,6 10 88-16,-3-9-48 15,4-5-47-15,3-2-57 16,2 6 48 0,3-9-72-16,4-2-8 15,3-20-57-15,-4 25 162 16,3-1-81-16,3 1 16 16,6-3-8-16,-11-14 152 15,3 29-96-15,-1-6-112 16,-3 8 72-16,11-1-8 15,-14-13-40-15,18 12 48 16,-12 2-64-16,6 7 48 16,3 7 24-1,2-3-152-15,-1 4 160 16,2 15-120-16,4 3-89 16,3-7 105-16,-1 2 24 15,2-13 112-15,12 3-168 16,-6-3 224-16,5-4-71 15,-2 0-130-15,5-16 105 16,0-6 73-16,8-1-274 16,3-6 161-16,-5 2 8 15,2-9 24 1,-6 25 40-16,-4-1-7 16,-6 2-65-16,-3 13-121 15,1-3 89-15,-7 12-104 16,18-7-88-16,-12-5 312 15,-4-3-48-15,11-6-272 16,-8 10 320-16,-5-10-16 16,4-3-48-16,11-14 64 15,-11 1-112 1,0 20-16-16,-3-1 192 16,8 3-264-16,-2-7 240 15,4 0-72-15,3 4-120 16,1 3 88-16,-6 2-232 15,3-5 184-15,-3 5 16 16,0-3-72-16,2 3 16 16,-3 18 72-16,5-22 0 15,4 9-32-15,0-8-176 16,9-5-40-16,9-10-1680 16,-1 3-2041-16,6-12-2328 15,4 2 2256 1,-74 6 2817-16</inkml:trace>
  <inkml:trace contextRef="#ctx0" brushRef="#br0" timeOffset="-206925.66">11690 5585 2736 0,'-27'-13'40'0,"9"-3"32"0,4 11 0 15,7 5 40 1,3 0-24-16,2 0-88 16,2 1-16-16,10 7 8 15,2-3 32-15,6 1-24 16,17-1 16-16,-12-5 32 15,-23 0-48-15,40 4 104 0,-21-4 48 16,29 0 280-16,-11 0-24 16,5 0 17-16,3 1-49 15,-8 3-112-15,14-2 104 16,-1 2-80 0,9 0-16-16,2-4 24 15,5 0-96-15,-4-4 40 16,7-6 32-16,-8-9 56 15,3-3-40-15,-1 1 40 16,-7-15-64-16,-9 18-80 16,2-13-8-16,-5 16-56 15,9-5-40-15,-17 1-112 16,3 5 16 0,-2 3-96-16,-3 1-440 15,-7 10-1424-15,11 1-777 16,-1 19 1713-16,-34-15-1520 0</inkml:trace>
  <inkml:trace contextRef="#ctx0" brushRef="#br0" timeOffset="-203150.65">17200 14580 2064 0,'0'0'0'0,"-18"-26"-112"0,1 4 176 0,0 5-80 15,6 5-24-15,5 3-8 16,-1 5 56 0,-2-7 16-16,6 11-8 15,3-5 16-15,0 5-32 16,8 1-72-16,-5-1 144 16,-3 0-72-16,3 0 40 0,0-7 48 15,4 7-136-15,-7 0 8 16,3 1 104-16,0-5 40 15,0-3 280-15,-3-1 216 16,3 1 40-16,-3 3 104 16,0-4 33-1,-3 2-57-15,-2-7-104 16,1 5-136-16,-3 8 152 16,-1-7-128-16,-5 2 0 15,9-5-40-15,-3-5-31 16,1 16 143-16,-1-3-72 15,6-3-208-15,-4-5-48 16,5 2-104-16,-2-4 96 16,2 7-160-16,0 1-64 15,3-2 72 1,6 2-208-16,-6-5 248 16,0-1-80-16,0 5 16 15,4 5-112-15,-7 3 32 16,3-6 104-16,-3-2-32 15,0 1 64-15,0 7-240 16,0 0 88-16,3 5 144 16,-3-5-136-16,0-6 88 15,0 6-80 1,-3-1 40-16,1 7 40 16,1-4 0-16,-1 0 40 15,-3-5-144-15,5 1 104 16,-1 3-24-16,-1 2 96 15,2-2-88-15,-2-3-80 16,1-1 56-16,1 0-8 16,0 5-88-16,0 3 320 15,0-3-184-15,0 0-88 16,0-10 32-16,0 2-48 16,-2 11 304-1,2-3-208-15,0-3 8 16,0-3-64-16,0-3-24 15,0 7 344-15,0-2-288 16,0 4-8-16,0 0-40 16,0-11 0-16,0 6 16 15,0 0 0-15,0 2 416 16,0 1-408-16,0 2 8 16,0-8 217-16,0 1-105 15,-1-1-88 1,1 7-80-16,0 1 64 15,0-1 160-15,0-7-144 16,0-2 8-16,0 8-144 16,0-1 32-16,0 7 192 15,0-7-72-15,6-2-40 16,0 1-128-16,-2 6 72 16,7 5 72-16,0-4 104 15,-1-5-128 1,-1-1-128-16,1 1 88 15,1 6 112-15,5 2 8 16,2-7-104-16,7 1-104 16,-9-5 72-16,21 4 136 15,-11 3 16-15,1-2-88 16,12-1-152-16,-12-4 96 16,8 1 56-16,-17 3-8 15,9 0 216-15,2 2-144 16,-14-2-48-16,5 1-16 15,1-5 112 1,-3 1-136-16,-4 4 136 16,6 1-168-16,-4-4 128 15,-2-9 64-15,2 7 120 16,-9 3-280-16,5 1-40 16,0-2 184-16,-3-2 48 15,6 1-48-15,-1-8-248 16,-7 8-40-16,9 5 160 15,-2-2 248-15,0-8-280 16,-1-3 56 0,5 8-144-16,-4 0 208 15,4 3 128-15,-2-3-232 16,5-6 16-16,-2 3-128 16,2-3 232-16,11 6 112 15,-8 4-352-15,-5-14 264 16,15 9-336-16,-8-11 256 15,11 6 112 1,-10 6-248-16,8 2 152 16,-9-6-200-16,12-3 88 15,-12 2 216-15,9 4-240 16,-1 8 72-16,1-3-152 16,-1-3 96-16,6-4 216 15,-5-2-184-15,-15 4 24 16,31-1-128-16,-32 2 128 15,16-2-192-15,-6-2 320 16,7 2-24-16,0 5-144 16,0-3-112-16,-14 4 40 15,12 1 200 1,3-11 152-16,-10 3-224 16,0 2-152-16,4 6 72 15,-4-1 72-15,7-9 216 16,-1 7-296-16,6-7 0 15,-4 10-72-15,2 3 192 16,-2-6 176-16,5-1-288 16,-3-11-24-16,0 9 0 15,-8 3 200 1,6-2 80-16,2-2-112 16,-11-22-80-16,12 26-56 15,-12-8 200-15,1 5 120 16,1 1-240-16,9-2 32 15,-17-3-176-15,8 3 216 16,-1 6 120-16,11 0-176 16,-4 1 40-16,3-2-280 15,8-3 224-15,-2 0 576 16,4 2-760 0,-6 3 208-16,6-3-160 15,-5 3 88-15,3-5 312 16,-2-1-280-16,0 4-40 15,2 2-80-15,0-1 192 16,-2-2 128-16,10-6-152 16,-1-2 64-16,-4 8-200 15,5-1 120-15,-10 1 185 16,13-8-153-16,-8-4 32 16,-1 5-232-1,-6 4 136-15,0 1 200 16,-1-1-96-16,-5-8-80 15,-8-1-224-15,-1 5 216 16,-2 5 352-16,-3 3-288 16,-4-10-160-16,-1-3-200 15,2 0 392-15,-5 13-88 16,3-3 112-16,-3 2-208 16,3-3-408-16,9-8-401 15,-4 12-2063 1,-1 2-1729-16,4 12-1601 15,-2-3 1946-15</inkml:trace>
  <inkml:trace contextRef="#ctx0" brushRef="#br0" timeOffset="-198273.03">21810 14453 1712 0,'-44'-23'1080'0,"6"3"-712"0,7 15-136 15,7 5 40 1,11 2-96-16,10 1-96 15,3-1-40-15,16 5 8 16,0 5 288-16,5 10 193 16,6-6 87-16,-27-16-616 15,28 20 648-15,10 0-144 0,5 3 80 16,10 12-152-16,4-21 232 16,13-4-88-16,15-6 121 15,2 1-217-15,15 3 96 31,3 0-192-31,13-3-136 0,1-10-144 16,-3 5 0-16,-4-5 32 16,7 9 56-16,-1-3-96 15,-2-12 104-15,-7 3-480 16,-2 2 192-16,-1 6 152 16,-3 4-360-16,-12 2-480 15,-14 6-1489 1,-5 1-1127-16,-4 15 519 0,-28-18 673 15</inkml:trace>
  <inkml:trace contextRef="#ctx0" brushRef="#br0" timeOffset="-192952.66">26187 17463 1072 0,'0'0'0'0,"-40"4"16"16,16 5-24-16,1-1 48 15,7-3 120-15,5 7 144 16,3-6 128-16,2 3 216 16,-1-5 152-16,2 2 160 15,-4-2 97-15,-3 9-233 16,12-13-824-16,-19 19 808 0,-19 3-32 15,2 3 16-15,-13-13 57 16,-6 11 183-16,-4-10-104 16,6 3 56-1,-8-14 336-15,0-5-231 16,2-12-153-16,1-13 168 16,-3 3-88-16,10-28-536 15,1-17-272-15,-6-18-103 16,3-17-33-16,-3-9 40 15,4-22 24-15,3-8 72 16,7-18-248-16,3-8 376 16,17-1 56-1,3-11-96-15,9 1 72 16,13 9-848-16,26-3 512 16,19 21-88-16,16 19 32 15,17 12-16-15,10 8-32 16,10 27-32-16,10 31 352 15,-1 32-384-15,4 23-128 16,-6 22-56-16,-7 31 88 16,-6 47 304-16,-6 37-120 15,-12 19 240 1,-8 12-320-16,-9 10 336 16,-19 0 616-16,-17-15-936 15,0 1-32-15,-12-19 120 16,-16-14-264-16,1-16 368 15,-22-2 16-15,1-19-312 16,-4-18-384-16,-12-10-1449 16,18-11-2496-16,-15-16-1576 15,-5 2 1080-15,4-6 3729 16</inkml:trace>
  <inkml:trace contextRef="#ctx0" brushRef="#br0" timeOffset="-191809.95">25771 17683 4777 0,'0'0'0'0,"-64"-39"4016"0,39 29-4488 16,5 0 256-16,11 0 32 16,4 1-112-16,5-1 88 15,0-1 296-15,0-7 56 16,0 3 320-16,-3 0 376 16,-5 11 113-16,8 4-953 15,-4-6 1096-15,0 0-88 16,-1 2-184-16,5 0-232 15,-2 4-360-15,2 10 136 16,-1 4 193-16,-6 6 63 16,-2 4 0-16,-9 12 32 15,-11 13 8-15,-11 4 208 16,-11-5-71-16,-10 10-217 16,-18-9-80-16,-11 11 448 15,-17-6-1288 1,-15-8 624-16,-5 1 152 15,-14-27 72-15,-16 6 80 16,-16-6-256-16,-9-5-104 16,-18 0 48-16,-12-8-23 15,-14-3 47-15,-16-4-64 16,1 0 8-16,-15-4-296 16,2 4 312-16,-6-7-176 15,63 5 40-15,-122-17-112 16,73 8 88-16,4-4 80 15,24-5-80 1,14-8 24-16,14-7-352 16,15 0 528-16,17 3 256 15,8-8-400-15,18-5-24 16,7 4-120-16,19-25-184 16,12 16-280-16,9-22 304 15,14 8 368-15,13-16-104 16,9-3-192-1,5 13 8-15,6-2 112 0,15 8 184 16,-6-2-272 0,10 5 120-16,-2 1-368 15,0 11 320-15,1-2 176 16,5 10-248-16,-2 12 128 16,0-6-400-16,1 8 432 15,-3 9 128-15,0 2-320 16,-4 6 160-16,-2 0-400 15,-1 3 440-15,0 4-16 16,-12 0-128-16,4 3 56 16,-3 0-320-1,-3 6 384-15,-3 4 72 16,-5 1-152-16,-5 11-40 16,-3 1-280-16,-5 18 680 15,5 4-384-15,-5-1-112 16,3 5 184-16,0 19-272 15,-1 6 128-15,1 9 168 16,4-4-168-16,12-12-72 16,20-6-352-16,7-23-432 15,13-13-1641 1,14-10-1552-16,20-11-184 16,-7-26 1425-16,38-33-2273 15,-16 1 2680-15,7-30 1441 16,-15 31 1008-16,5-20 104 15,-5 8-24-15,-4 6 272 16,-14 14 1344-16,14 3 401 16,1 16 111-16,-22 4-567 15,21 10-745-15,7 8-488 16,11 8-272-16,26 2-304 16,9 13-456-1,11-6-3713-15,15-2 208 16,-59-6 2481-16</inkml:trace>
  <inkml:trace contextRef="#ctx0" brushRef="#br0" timeOffset="-190356.25">22825 14322 2016 0,'0'0'0'0,"-5"0"-40"0,3-9-8 16,2-3 80-16,7 13-24 15,1-1 40-15,2 0 424 16,-4-5 392-16,0 1 144 16,-2 4 9-1,-1 3-25-15,2 2-72 16,-5-5-920-16,6 7 824 0,-3 1 256 16,-3-1-175-16,3 1 7 15,1 4-120-15,-1 7-288 16,0 3 152-16,-3 14 8 15,0-22 121-15,-6 17-193 16,-4-1-152-16,-8 19 344 16,2-2-224-1,-8-22 88-15,-8 9-304 16,-8-5-200-16,-2 30 536 16,-7-16-551-16,-7-2-49 15,1-21 304-15,-1-1-176 16,-8 15 48-16,1-19-16 15,2 11 0-15,-1-9-184 16,-7-7-168-16,-2 0 152 16,5-5 120-16,-3 5-32 15,-1-9-32-15,-1 0 104 16,2-8-16 0,5-2 0-16,5 7 192 15,7-2-304-15,-9 5-80 16,12-3 40-16,5-2 8 15,0-3 48-15,2 13-72 16,13 5-64-16,6-1 0 16,-1 0 16-16,4-10 208 15,2 9-136-15,0-2-72 16,-3 12-104-16,1-4 200 16,0-5 24-1,-1 3 40-15,2 1-200 16,-2 12 48-16,4-1 72 15,-4-7 136-15,5-2-240 16,0-2-24-16,3 6 80 16,0 4 0-16,-3-4 80 15,0-4-176-15,5-4-56 16,0-4 160-16,6-3-360 16,-5 7-376-1,4-8-1040-15,3 2-1057 16,3-6 2825-16,0-10-6802 15,0 3 3458-15,-2-6-81 16,0-7 2641-16,-4-13 712 16,4 30-1552-16</inkml:trace>
  <inkml:trace contextRef="#ctx0" brushRef="#br0" timeOffset="-190072.2">20876 14956 2480 0,'-5'-15'1792'16,"-11"-6"-7"-16,10 11-385 0,4 7-472 15,2 1-320-15,0-3-199 16,0 5 167-16,3 7 272 16,1 10-384-16,-1 10 208 15,-3 21 0-15,-2-4-48 16,2-44-624-16,-8 55 616 0,-9 11 193 16,-3-2 375-16,1-5 120 15,3-19-232-15,6-10-287 16,7-10-433-1,6 5-160-15,13-7-8 16,20-16 264-16,10-8-128 16,25-11-112-16,-1-5-224 15,15 11-120 1,-1 1-168-16,1-3-1697 0,-3 6-2368 16,-2 8-2992-16,-18 25 824 15</inkml:trace>
  <inkml:trace contextRef="#ctx0" brushRef="#br0" timeOffset="-188250.72">22794 16612 3856 0,'-8'-3'945'0,"-30"-46"495"0,12 16-1040 16,2-1 432-16,0 1-416 15,2 2-248-15,-9 6-184 16,-7-12 200 0,-2 5-16-16,-5-6-40 15,-27-9 368-15,-1-15 257 16,73 62-753-16,-75-53 1224 0,-5-6 160 16,0-9-384-16,1-19-311 15,5 1-185-15,20-11 376 16,10 0-728-16,25 10-216 15,19 2 64 1,42 11-328-16,12 1 128 16,31 13 104-16,24 16 96 15,33-13 136-15,24 36-152 16,12 2 24-16,0 18-96 16,-6 31 56-16,0 23-64 15,-23 5 120-15,-3-7-16 16,-2-1-72-16,-20 3-88 15,-17-9-8-15,-9 4 176 16,-8-3 128-16,-12-14-40 16,-13 17-128-16,-25-8 48 15,-5 8 80-15,-8 1 176 16,-17 18-200 0,-7-12 288-16,-11 8-456 15,-21-4 112-15,-11 2 280 16,-14 15-248-16,-4-11 136 15,-10 5-136-15,-5-22 224 16,-4 19 160-16,-13-15-200 16,-8 4-48-16,-14-7-352 15,-17-3 176 1,-1-6 176-16,-7-8 32 16,-3-16-192-16,-3-12-160 15,15-10-88-15,17-12 24 16,21-17-936-16,26 9-1937 15,23 0-2512-15,23 11 56 16,15 10 3777-16</inkml:trace>
  <inkml:trace contextRef="#ctx0" brushRef="#br0" timeOffset="-182440.97">15925 16620 8449 0,'0'0'0'0,"-71"15"4001"0,26 4-4481 0,7 0 400 15,9-7 88-15,2-3-16 16,-2-4 200-16,3-5-184 15,-8-8 208-15,-7-9 456 16,0-20 88-16,-15-17-111 16,56 54-649-1,-57-62 696-15,-8-25 464 0,9-30-216 16,8-40-96-16,21-20-424 16,16-28-520-16,38-6 505 15,31 31 223-15,9 3-136 16,21 25-96-16,7 18-208 15,14 27-64-15,8 10 192 16,16 11-88-16,2 26-248 16,5 45-312-16,-6 52 600 15,-4 41 8-15,-5 29-64 16,-22 17-600 0,-36-12 616-16,-19 50 64 15,-16 21 88-15,-30 4 680 16,-42-10 409-16,-34 8 271 15,-24-15-552-15,-33-3-599 16,-15-20 183-16,-5-29-248 16,-1-34-384-16,-1-32-16 15,15-16-776 1,18-27-537-16,11-13-847 16,3-7-2361-16,-1-5-4529 15,-14 1-896-15,20-8 7058 0</inkml:trace>
  <inkml:trace contextRef="#ctx0" brushRef="#br0" timeOffset="-181419.38">7242 11961 1216 0,'-4'-15'192'0,"-6"31"-248"0,4 3 40 0,-3-6 48 16,-3 11 104-16,0-10 256 16,0 6 56-16,-4 11 104 15,-2-12 488-15,-3-3 529 16,-9-1 375-16,1 10 289 16,29-25-2233-16,-39 14 2272 15,17-14-328-15,-10-9-439 0,3-23-305 16,6-2-384-16,-4-9-512 15,6-50 64-15,-1-21-176 16,-15-2 48 0,5-13-56-16,-5-8 129 15,-2-18-65-15,3 7 136 16,16-10 88-16,3 8-40 16,12 17 32-16,22 12-40 15,9 12-176-15,17 2-128 16,22 8-136-16,-1 7 112 15,10 12-16-15,-4 17-224 16,1 23 152-16,-1 12-48 16,-4 17 112-1,-2 7 16-15,2 17-80 16,-3 14-80-16,1 27 120 16,-24 18 16-16,5 18 264 15,-5 21-144-15,-21 18-80 16,-8 11 224-16,-8 4 0 15,-4 6-31-15,-18-4 31 16,-13-22-32-16,-5 0 88 16,-11-3-232-1,-4-20 248-15,-9-31-312 16,7-2-328-16,6 1-176 16,-7-24-961-16,21-30-1647 15,12-10-473-15,4-6-3456 16,9 2 375-16,7 7 4426 15,2-3 1176-15</inkml:trace>
  <inkml:trace contextRef="#ctx0" brushRef="#br0" timeOffset="-180716.72">7695 14392 8025 0,'0'0'0'0,"-58"32"2913"0,27-11-3289 0,7-2 120 16,15 0-680-16,2-17 655 16,-9 7 329-16,-6-14 233 15,-9-1 439-15,-9 3 584 16,-3 2 336 0,-2-3-71-16,45 4-1569 0,-46-36 1448 15,4-11-344-15,2-24-512 16,12-8-224-16,3-37-200 15,7-37 24-15,15-18-24 16,13-3-87-16,18 2 271 16,24-5 568-16,12 1 184 15,11 20-848-15,7 22-288 16,5 19 64-16,3 14 616 16,1 24-112-16,7 58-200 15,5 14 24-15,-1 41 33 16,-14 29-473-1,-6 39 312-15,-11 13 928 16,-7 5-608-16,-24 20-552 16,0 9 896-16,-24-4 568 15,-13-4-823-15,-7-6-33 16,-27-8-40-16,-12 6 424 16,-25-29-448-16,-1-15-432 15,-22 2-360-15,-4-10 96 16,-4-12 584-1,-5-35-304-15,14-6-552 16,13-15-112-16,24-9-120 16,8-12-960-16,23-16 255 15,7-38-3120-15,17-24-4129 16,38-6-1712-16,5 4 6810 16</inkml:trace>
  <inkml:trace contextRef="#ctx0" brushRef="#br0" timeOffset="-176203.89">22503 16551 8985 0,'0'0'0'0,"-42"-30"3065"0,21 10-3121 16,7 9 216-16,6 4-16 16,6 1 176-16,5-1-56 15,15-6-208-15,17-3 568 16,8-1 129-16,10 7 319 16,8 5-24-16,-61 5-1048 15,71-3 856-15,7-3-104 16,15 6 105-16,12 9 207 15,13-4 136-15,4 2-656 16,5-4-56-16,16 1-80 16,-12-4 248-16,-6 1-335 15,-8-1 183-15,-6 0-200 16,-16 0 192 0,-37 0-304-16,15 0 168 15,1-5 184-15,-48 5-312 16,28 0-264-16,-33-5 96 15,-3 2 112-15,-7-4 264 16,-8 7-408-16,-3 0-32 16,0 0 0-16,0 0 0 15,-6 0-2944-15,-4 5-337 16,-9 12-2888 0,0 17-1457-16,-9 8 1969 0,0-8 4449 15</inkml:trace>
  <inkml:trace contextRef="#ctx0" brushRef="#br0" timeOffset="-174953.64">4004 16267 1232 0,'0'0'0'0,"-13"-22"648"0,8 7-664 0,0-2 80 16,5 2-152-16,-3 1-48 16,2 4 80-16,-4-9 40 15,-10 3 80-15,-7 1 232 16,1 7 424 0,2 8 512-16,19 0-1232 0,-37 0 1553 15,0 3 31-15,26 3-200 16,-15 6-471-16,-3 3 87 15,4 1 88-15,1-5-280 16,1 4 8-16,2 1-440 16,4 4 201-16,5 3 63 15,4-2-224-15,4-3 0 16,-1 0-320-16,10-3 192 16,7 1 256-1,16 4-184-15,12-7 96 16,24-1 72-16,50 1-224 15,-16-12 136-15,6 3-320 16,-17-4 161-16,59-4-289 16,-65 0 360-16,22 2-8 15,16-6 456-15,-60 8-176 16,13 0-104-16,-12 5-128 16,-20-2-256-1,-10-1 208-15,-20 1 248 0,-10-2 81 16,-5-1-65-1,-21 0-248-15,-17-5 152 16,-24-4-40-16,-15 3-200 16,-16-2-256-16,-11-2 248 15,-15 4 112-15,-1-4 296 16,-3 9-520-16,25-3 16 16,26 4-152-16,20 0 80 15,32-6 256 1,6-2-560-16,11 6-160 0,8-6-176 15,42 2 312 1,20-12 400-16,23-8-344 16,26-3-80-16,29 14-512 15,12-13-144-15,17 1-1217 16,-1 3-2456-16,-4 20-3024 16,-9 13-977-16,-65 7 6762 15</inkml:trace>
  <inkml:trace contextRef="#ctx0" brushRef="#br0" timeOffset="-173581.45">12579 11820 1960 0,'-28'-35'1056'0,"0"24"-808"15,7 13 144-15,8-4-328 16,7 4-32-16,4-9-96 16,5 2-16-1,15-4 72-15,1 4 120 16,10-1-24-16,6 2 40 15,7 4 88-15,-42 0-216 0,42 1 256 16,14 4 73-16,-10 5-33 16,15 0 0-16,-8 0-56 15,-2-1 40-15,-4-10 80 16,-17 2 88-16,-2 2 392 16,-17-7 360-16,-8 5 385 15,-4-7 79-15,-16-17-424 16,-15 12-159-1,-12 1-297-15,-16 9-144 16,-1-4-40-16,-14-4-216 16,9 3-64-16,0 7-96 15,18 3-56-15,3-3 48 16,26-1-184-16,8-4 40 16,11-1-216-16,5 4 40 15,20 2-24-15,19 9 0 16,18-12 8-16,12 4-24 15,9-3 96 1,-4 2-8-16,1 7-40 16,-19-11 144-16,-10 1-48 15,-4-7 216-15,-36 5 184 16,-4 4 600-16,-7 0-1000 16,-10 0 2249-16,-33-5-1401 15,1 0-384-15,15 3-280 16,-28-2 16-16,13 13-120 15,18 1-112 1,15-14-160-16,4 3-632 16,15-2-1320-16,2 8-1121 15,30 13-4465-15,-16-7 2657 16,19 10 1921-16</inkml:trace>
  <inkml:trace contextRef="#ctx0" brushRef="#br0" timeOffset="-172835.75">5401 16404 4729 0,'0'0'0'0,"-24"-13"2000"0,14 7-1672 15,7 2-224-15,11 4-328 16,29-2 0-16,19-10 8 16,21-5 104-16,19-11 160 15,12-10 88 1,9 3 8-16,-5 5 240 15,-112 30-384-15,104-39 576 0,-14 18-264 16,-18 6-176-16,-15 2-400 16,-16 13 128-16,-2 0-1512 15,-23 14-2705-15,-13 20 2641 16</inkml:trace>
  <inkml:trace contextRef="#ctx0" brushRef="#br0" timeOffset="-158158.72">10997 13420 1640 0,'-19'0'112'0,"-11"4"-112"0,-7-4-8 15,14 1 16-15,-1 3 232 16,-2-2 192-16,9 1-88 15,1-2-96-15,5 5 176 16,3-3 32 0,4-1 32-16,4 3-208 15,0-5-280-15,4 8 297 0,2-2 415 16,4 0 168-16,4 3 56 16,2-3 32-16,11-2-200 15,9 5 113-15,-1-4-161 16,7 0-144-16,-14-3-216 15,32 9-288-15,-9-6 144 16,-1-2 296-16,-2 7 152 16,-10-5-136-1,4 2 65-15,5-6 7 16,9 1-464-16,-14-2 392 16,14 0 464-16,-10 0-800 15,2 0 144-15,-4-3-560 16,-6-4 416-16,-1 4 520 15,-18 3-680-15,0 0 168 16,-4-4-624-16,-9 4 592 16,-2 0 456-16,-4-3-776 15,3 0 48 1,-3 3 104-16,3-4-1920 16,0-2-104-16,0-1-809 15,-3 7-448-15,0 0 6562 16,0 0-3281-16,0 12-9970 15,-1 3 8570-15</inkml:trace>
  <inkml:trace contextRef="#ctx0" brushRef="#br0" timeOffset="-157470.15">11090 14552 4520 0,'-49'-5'2265'0,"-3"5"-1601"0,12-5 152 15,0-10 409-15,8-14-81 16,-8-9-520-16,0 12-112 16,-2-24-16-16,-1-28 176 15,-1-19-152-15,1-28-368 16,-15 4 48 0,58 121-200-16,-49-136 120 0,7-19 25 15,0 3 839-15,13 4-312 16,18 6 152-16,14 0 296 15,21-5 105-15,33 14-1482 16,13 11 458-16,30-7 55 16,12 8-456-16,15 14 64 15,14 26-105-15,8 12 73 16,0 23 160-16,2 20-72 16,-7 27 72-16,7 8-64 15,-18 17 88 1,-11 21-72-16,-13 12-64 15,-13 31 40-15,-12 25 368 16,-23 18-144-16,-26-9 417 16,-21 32-425-16,-14 1 536 15,-28 8-352-15,-33-7-64 16,-16-20 40-16,-29 4-128 16,-15-2 1208-16,-9-16-760 15,-14-21-240 1,-3-5 9-16,9-5-393 15,17-35 528-15,40-24-736 16,-14-18 216-16,20-8-1113 16,25-8-879-16,18 1-745 15,19-10-2224-15,10-1-1120 16,20-30 1120 0,17 21 2977-16</inkml:trace>
  <inkml:trace contextRef="#ctx0" brushRef="#br0" timeOffset="-156569.22">13199 14351 2736 0,'-27'5'1408'0,"-24"16"-807"0,14-11-297 0,7-2 408 16,5-9-80-16,-11-12-72 15,-1-7 8 1,-3-19 16-16,-9-11-120 16,6-8-152-16,-21-16 96 15,1-12 361-15,63 86-769 0,-70-109 960 16,3-3 184-16,9-7-368 15,14 6-152-15,17-3 505 16,19 7-73-16,32-3-416 16,18 4-560-16,32-14 192 15,11 13-88 1,25 24-40-16,11 38-656 16,5 14 192-16,6 22-592 15,11 16 1320-15,3 16 520 16,-36 12-1120-16,65 59-160 15,-42-11 344-15,-17 25 360 16,-25 6 96-16,-22 6-168 16,-26-6-232-16,-25 6 304 15,-18 0 536-15,-40 5 377 16,-24-7-201-16,-24-13-232 16,-21-10-160-1,-26-16 88-15,27-30-592 16,-36 7 689-16,-7-20-425 15,0-13-216-15,14-8-440 16,15-16 0-16,9-12 320 16,19 13-544-16,18-7-1401 15,22 3-1768-15,10-12-1864 16,12 4-1552 0,2-1 2432-16,11-10 3249 0</inkml:trace>
  <inkml:trace contextRef="#ctx0" brushRef="#br0" timeOffset="-155306.89">762 4831 744 0,'-3'0'296'0,"-3"0"272"0,-9 0 72 16,6 0-168-16,1 0-128 15,8-5 368-15,0-1-152 16,3-2-31-16,11 3 7 16,12 1-136-16,14 4 120 15,-1 3-16-15,-39-3-504 16,44 5 424-16,13 0-112 16,13 1 40-16,15-1 56 15,11 4 192-15,7-4 65 16,3 6 31-16,0 7 280 15,3 1 360-15,-2 1-216 16,2 5-263-16,-4-1-193 16,1 3-96-16,-2-1-120 15,-5-4 56-15,-1 2-256 16,-7-4 128-16,-9-5-40 16,11-2 368-16,-19-6 65 15,-24-4-249 1,-26-3 40-16,-5-10 32 15,-4-2 8-15,-15 6-88 16,-15 0-144-16,10 0-320 16,0-2-152-16,-7 2-120 15,0 2-240-15,3 4-1400 16,1 0-2609-16,11 0-2529 16,27-4 161-16,-20 2 5433 15</inkml:trace>
  <inkml:trace contextRef="#ctx0" brushRef="#br0" timeOffset="-153653.75">7821 18415 392 0,'-25'-5'-16'0,"4"-5"32"0,3 6 0 15,-3-4 80-15,7 0 360 16,4-5 264-16,4 3 80 16,4-2-48-16,2 1 200 15,0-5 97-15,4-1 39 16,-4 7 184-16,0 10-1272 0,0-5 1256 15,0 6 97 1,0 2-217-16,3-7-168 16,0 1 8-16,10 3-71 15,-2 3-97-15,26 4-208 16,3-4-224-16,13-3-136 16,14 2 56-16,5-7 128 15,5 5-40-15,2-3 0 16,3-6 128-16,4-1-16 15,6-9-175 1,-2 9 7-16,-5 6-128 16,-2-2 64-16,-1 6 40 15,-3-13 128-15,1 7-232 16,-7 1 168-16,-7 7-208 16,-8 10 128-16,-13-11 104 15,-3-1-312-15,-17 0 136 16,1 0 40-1,-2 5-24-15,-6-1 128 16,-4-3-320-16,-8-6 217 16,6 1-97-16,-12 4-160 15,3 4 216-15,-3 0-232 16,0-3 88-16,0-5-32 16,0 2-256-16,0 2 216 15,0 2-1857-15,0 5-2304 16,0-1-2240-16,0-1 848 15,3 35 464-15,-3-14 4497 16</inkml:trace>
  <inkml:trace contextRef="#ctx0" brushRef="#br0" timeOffset="-149888.37">7570 14470 1392 0,'0'0'-72'0,"0"-11"96"0,-7 10 8 15,1-14 40-15,-4-16 368 16,-6 11 464-16,3-14 296 16,0 22 321-1,-3-1-57-15,0-3-192 16,2 12-63-16,4 4-49 16,10 0-1160-16,-8-10 904 0,8 4-416 15,3 2-288 1,13 8-32-16,25-9-64 0,18-9 248 15,3 8-72-15,11-9-216 16,-3 21 128-16,6 18 368 16,-9-19-311-1,-1 6 223-15,-21-13 80 16,-5 8-168-16,-10 19 96 16,-12-21 608-16,-12 3 16 15,-6-12 257-15,-9 8-425 16,-23 9-368-16,-13 3 536 15,-19-5-672-15,-17-12 40 16,-4-7-400-16,-3-2 185 16,11 13 431-16,5-4-552 15,17 2 56-15,23 2-544 16,11-4 216 0,17 2 176-16,7-5-384 15,27 5 248-15,20 0-137 16,21-5 105-16,6 0 409 15,16 0-161-15,5 2 0 16,4 8-272-16,-9 5 344 16,-14-2 112-16,-12-2-104 15,-24-6-136-15,-17 10-48 16,-16 2 184-16,-10-2 520 16,-8-9-88-1,-32-7-552-15,-13 6-112 16,-29 6-120-16,-13 4 480 15,-17-8-288-15,5-4-56 16,2 14-88-16,17-9-216 16,8 12 312-16,19-1 112 15,11-10-240 1,29 2-232-16,8-15 176 0,10 12 0 16,6 3 144-16,25-1 16 15,18 6-304 1,26-7 240-16,15 1 248 15,21 5 136-15,4-5-208 16,-32 6 72-16,24-12 8 16,-27-9-400-16,-11-5 816 15,-47 14-240-15,-12-2 0 16,-9 6 152-16,-27-11-744 16,-17-9 608-16,-23-6 208 15,-26 8-528-15,-19 0-88 16,-8 17-80-1,-11-5 64-15,-8 9 328 16,9-1-184-16,20 2-168 16,21 14-224-16,22 1 280 15,27-13 488-15,23-10-496 16,16-7-320-16,6 17-448 16,24 11 568-16,24-2 360 15,20-21 32-15,19-3-416 16,17 2 24-1,26-5 464-15,-4 4 120 16,-3-5 264-16,-13-7-480 16,-14-1-464-16,-20 23 552 15,-20 3 88-15,-36 3 80 16,-11-11-224 0,-8-1-312-16,-6-8 544 0,-20 9-87 15,-33 1 183-15,-20-22-448 16,-23 17-352-16,-8-11 160 15,-6 9 320-15,1 2 16 16,2 9-280 0,13 5-208-16,28-5 55 15,20-3 474-15,18-2-121 16,19 7-505-16,9-3-95 16,13 6 128-16,29 17 344 15,20-19 0-15,15 4-320 16,20-2 232-16,4-6 112 15,-4 6 328-15,-7-15 160 16,-1-5-552-16,-10-6 24 16,-15 18-112-1,-19 6 432-15,-4-7 272 16,-25-6-584-16,-7-1-128 16,-7-3-184-16,0 10 472 15,-12 9 272-15,-2-10-568 16,-16-17-544-16,17 23 64 15,-6-17 16-15,9 23 336 16,2-9-864-16,3-3-17 16,3 1-63-16,2-7 24 15,4 3 296 1,7 7-473-16,-1 10-15 16,2-14-600-16,3-9-505 15,-1 4 9-15,2 1-233 16,-1 4-152-16,-9-7 665 15,-6 8 1960-15,0-1-1176 16</inkml:trace>
  <inkml:trace contextRef="#ctx0" brushRef="#br0" timeOffset="-148597.83">22839 16963 8193 0,'-21'-5'3529'0,"-39"-10"-3153"0,27 5-680 0,3-3 360 16,-5-6 40 0,3-17-320-16,6 7 280 15,-16-20 384-15,1-14 512 16,0-7 481-16,-3-8 7 16,-8-13-16-16,52 91-1424 0,-33-99 1425 15,5-15-201-15,20-4-288 16,16-3-672-16,32-1 168 15,34-8-272-15,14-5-16 16,23 7-184-16,13 9-24 16,5 11 64-16,13 20 272 15,-11 16-160 1,2 37 24-16,10 12 24 16,8 23 32-16,-10 28 32 15,-3 35-360-15,-10 16-32 16,-16 14 80-16,-22 3-72 15,-29 11 792-15,-24 9-287 16,-24 7 63-16,-11-6 528 16,-49 7-632-1,-19-19 400-15,-35 0 632 16,-21-7-840-16,-19-16-208 16,-6-12 17-16,-15-17-169 15,-2-18 264-15,10-14-200 16,6-10-752-16,11-11-385 15,19 0-359-15,27 1-288 16,22 8-1505-16,23-1-2792 16,18 5-3017-16,14-1 3353 15,11-9 4353-15</inkml:trace>
  <inkml:trace contextRef="#ctx0" brushRef="#br0" timeOffset="-147392.72">23163 16639 15539 0,'-17'-4'5433'0,"-68"6"-2496"0,45 19-3153 0,30-4-713 16,10-3-1103-16,19 5 136 15,-9-9 1375-15,-10 0 1082 16,-15-4 215-16,-17-1 256 16,-8 8-552-16,-27-1 488 15,67-12-968-15,-68 23 904 0,-15 18-503 16,-12 0 271-16,-22 11-456 16,-9 0 160-16,-3 2 88 15,-7-9-432 1,-8 0 184-16,-10-19 104 15,-15-3 216-15,36-18-440 16,-114 6 488-16,27-5-128 16,44-2-112-16,-81-2-264 15,-7 1 120-15,-14-7 97 16,1-5-337-16,-6-9 128 16,4 0-216-16,-6-8 376 15,4 4-32-15,-12-18-352 16,-1 7 96-1,-6 3-392-15,-9 6 440 16,2-9 232-16,-6-3 208 16,12-3-384-16,2-8-552 15,3 19 328-15,9-16 272 16,-2-3 528-16,5 6-520 16,0 3-368-16,3 4 176 15,2 0-32-15,10 0 152 16,-4 1-144-16,7 3-104 15,4-6 152 1,11 1 264-16,-9-9 144 16,8-5-256-16,3 6 168 15,10 14-704-15,5-15 792 16,-6 14-320-16,18 1-160 16,6-1 280-16,12 25-432 15,7 0 344-15,7 5 480 16,17 10-528-16,11 11-240 15,10 26-176-15,9-7 584 16,18 20 80-16,10 7-168 16,10 2-272-1,25 3-176-15,18 8 512 16,17 3-128-16,3-4-416 16,13-1 208-16,13-16-384 15,8-21 247-15,8-10-95 16,6-17-976-16,7-9-696 15,2-5-705-15,-6-11-312 16,1-4-463-16,-12-10 471 16,-6-13-328-1,-11 0 297-15,0-3 1007 16,-8-17 809-16,-7 4 952 16,2 4 488-16,1 11 600 15,1 1 784-15,-7 12 113 16,16 7-33-16,2 1 8 15,1 11-351-15,5 4 111 16,7 3-312-16,0 0 248 16,-1 7 145-16,4 8-201 15,-2 9 120 1,-6 27-207-16,-5 6-161 16,-2 14-88-16,-1 11-488 15,-2 0 200-15,3-2-136 16,4-11-8-16,6-15-128 15,8-4-344-15,13-4 297 16,8-19-425-16,12-13 536 16,15-9-192-16,17-10-288 15,13-15 360-15,15-23-64 16,13-11-112 0,3-16-488-16,-1-2-1625 15,9 8-2112-15,-15 13-2760 16,-36 31 39-16,29-3 2986 15,-90 8 3064-15</inkml:trace>
  <inkml:trace contextRef="#ctx0" brushRef="#br0" timeOffset="-146659.16">13094 14043 5265 0,'-32'0'2880'0,"-20"11"-1704"0,20-9-847 15,19-6 47-15,5 0-488 16,0-9 224-16,-13-4 288 16,-11-27 136-16,-9-1 280 15,-1-11 232-15,-16-20-216 16,12-26-303-16,46 102-529 15,-53-119 968-15,9-21-128 16,27 8-24-16,15 12 456 16,25-1 57-16,31 4-433 15,31 25-752-15,35 22-688 16,25 12 552-16,14 33-312 16,15 35 192-16,-5 44 848 15,-17 27-1072-15,-19 9 80 16,-28 8 664-16,-40 16 488 15,-39 16-168 1,-28-3-280-16,-47 15-64 16,-41 6 849-16,-35 5 103 15,-13-12-864-15,-18-9-512 16,-14-4-112-16,3-16 360 16,26-43-424-16,18-34-1136 15,36-6-1305-15,23-15-1856 16,35-18-2080-16,16-6-905 15,12-26 4770-15</inkml:trace>
  <inkml:trace contextRef="#ctx0" brushRef="#br0" timeOffset="-146111.33">13336 14064 9642 0,'0'0'0'0,"-19"-20"5577"0,15 11-3929 0,4 17-240 15,0-3-1464-15,0-8 8 16,-6 6-16-16,-18 15 392 16,-23 11 697-16,-4 11-265 15,-42 15 896 1,34-9-968-16,-28 20-640 16,87-66-48-16,-91 76 272 0,-4-1 281 15,-11 0 215-15,-6 2-376 16,-4 2-504-16,-10 0-64 15,-6 10 488-15,-9 17-160 16,-3-10-88-16,-2 10-128 16,-12-5 136-16,13 0 152 15,5 0-24-15,7 0-504 16,8 18 280 0,11-5-56-16,11 4 640 15,15-16-416-15,8-3-184 16,8 4-168-16,11 0-56 15,9-9 272-15,7-4 176 16,7-10-384-16,1-2 40 16,0 0-520-16,15-4 784 15,-4-4 296-15,8-11-600 16,6-8 216-16,4-16-368 16,0-9 384-1,8 2 88-15,-2-11-424 16,2 2 144-16,-2-7-313 15,-1-1-263-15,1-4-752 16,1-2-1305-16,-7 2-1383 16,6-9-1234-16,-3-5-815 15,-3-35 4305-15,4 37 1288 16</inkml:trace>
  <inkml:trace contextRef="#ctx0" brushRef="#br0" timeOffset="-145724.21">10190 16449 9914 0,'-77'0'6721'0,"7"23"-5985"0,41 3-152 0,13-3-696 15,13-1-32-15,3 1 80 16,6 11-168-1,1-4 408-15,1 15 720 16,-5 19 577-16,-3 12-153 16,0 10-416-16,0-86-904 0,0 92 1000 15,3 0-391-15,7-14-193 16,7-18-184-16,3-2-392 16,7-34 344-16,10-4 80 15,3-20-208-15,6-22-104 16,14-14-288-16,17-5 408 15,1-8-680 1,1-11-1833-16,11 10-2392 16,8 13-3345-16,1 23 841 15,-53 14 6281-15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4-03-28T01:28:30.6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3-28T01:28:35.471"/>
    </inkml:context>
  </inkml:definitions>
  <inkml:trace contextRef="#ctx0" brushRef="#br0">23876 10260 0,'0'0'0,"0"0"0,0 0 78,0 0-46,0 0-17,0 0-15,35 54 32,-13-9-32</inkml:trace>
  <inkml:trace contextRef="#ctx0" brushRef="#br0" timeOffset="745.72">24283 10509 0,'0'0'0,"0"0"16,0 0 0,0 0-1,0 0 1</inkml:trace>
  <inkml:trace contextRef="#ctx1" brushRef="#br0">13013 2596 3352 0,'0'-24'184'0,"4"6"993"0,-1 2 255 0,0 1-72 15,0 0-88-15,4 6-87 16,1-5 31-16,1 4 112 16,-2 1-32-16,2 7 97 15,3-7-25-15,-6 7-24 16,4-2-303-16,-10 4-1041 15,3 0 1408 1,-3 0-1408-16,0 0 0 16,3 0 384-16,0 0-472 15,8-4-152-15,-4 4-184 16,-1 0 40-16,6-5 56 16,-6 1 104-16,-1-3 160 15,1-3 128-15,-6 1-72 16,10-8-8-16,-10 2 48 15,3 0 304 1,-3 5-224-16,0 0 328 16,0 4 8-16,0 3-24 15,0 0 104-15,0 3-528 16,0-4 1128-16,0 4-496 16,3 0-167-16,-3 10 351 15,10 5-120-15,-10 9-216 16,8 24 56-16,-2-8-88 15,-3 34 48-15,4-1-40 16,-1 25 129-16,1 14 127 16,-4 21-416-1,8 8 320-15,-4 6-80 16,2 13-56-16,1 11-40 16,1-4-80-16,-8 12-224 15,-3 6-112-15,-5-17 280 16,1-12 152-16,-1-3-200 15,3-25-191-15,2-6-65 16,0-14 0-16,3 0 0 16,-3-13 0-1,5 0 0-15,-5-7 0 16,0-9 0-16,-6-23 0 16,-1 25 0-16,3-20 0 15,4-30 0-15,0-3 0 16,0-5 0-16,0-10 0 15,0-7 0-15,0-5 0 16,0-3-545 0,0-8-1599-16,0-24-1985 15,3-22-2776 1,6-32-4194-16,3-33 5506 16,-16 43 3249-16</inkml:trace>
  <inkml:trace contextRef="#ctx1" brushRef="#br0" timeOffset="1166.08">13002 2386 3720 0,'-3'-8'1145'0,"3"-2"991"0,6-9-216 0,1 7-239 0,9-7-129 16,13 5-56-16,-5-1-111 15,13 4 15-15,3 2-144 16,13-1-127-16,4 5-113 16,-57 5-1016-16,73-8 1128 0,16 5 136 15,13 3-272-15,8 0 25 16,25 0-145-16,24-7-288 16,14 1-176-16,7-8-224 15,12 8 208 1,-6-4-136-16,-6 7-152 15,-2 3 80-15,-16 0-112 16,-18 3 152-16,-11 3 80 16,-22 7-160-16,-31-2 169 15,-29-2-57-15,-7 7 240 16,-20-3 16-16,-6-3-152 16,-7 0 120-16,-5-1-184 15,-3-1-80-15,1-1 48 16,-4 3-32-1,0 5 96-15,-2 1-264 16,-3 21 176-16,0-8 32 16,-1 11-144-16,-4 20 88 15,7 3-87-15,1 17-129 16,2 16 0-16,0 14 0 16,0 30 0-16,0 9 0 15,0 0 0-15,-1 4 0 16,-6 2 0-16,1-3 0 15,1-4 0 1,0 4 0-16,2-4 0 16,2-6 0-16,1 1 0 15,4 2 0-15,-4-17 0 16,0-39 0-16,0 18 0 16,0-9 0-16,0-19 0 15,0-15 0-15,0-12 0 16,7-13 0-16,-7-14 0 15,3 1 0-15,0-3 0 16,-3-3 0 0,0-8 0-16,0 0 0 15,0-2 0-15,-3 0 0 16,-2-4 0-16,2 3 0 16,1 1 0-16,-2-10 0 15,2 2 0-15,-3 2 0 16,2 2 0-16,-5-3 0 15,-3-3 0-15,-12 0 0 16,-17 0 0 0,-5-3 0-16,-14 1 0 15,-20 2 0-15,-27-4 0 16,-14-7 0-16,-23 6 0 16,-17 0 0-16,-23 5 0 15,-3 5 0-15,-3 0 0 16,-13 0 0-16,1 0 0 15,-4 5 0-15,9-1 0 16,25 5 0-16,4-4 0 16,42 5 0-1,43-6 0-15,43-8 0 16,28-1-3449-16,32-7-4089 16,38-10-6385-16,25-20 8114 15,-38 0 3769-15</inkml:trace>
  <inkml:trace contextRef="#ctx1" brushRef="#br0" timeOffset="3650.62">13461 7125 2712 0,'0'6'248'0,"-2"-3"1208"16,1 2 409-16,-4 2 23 15,5 2-167-15,0 10-81 16,0-3 24-16,0 7-223 16,0 10-129-16,3 22-168 15,0 15-216 1,7 23 57-16,-4 17-121 16,-2 28-120-16,7 19-96 15,-8 13 56-15,0 8-256 16,0 13 256-1,-3-11-103-15,0 2-193 0,0 1 168 16,-8-9-184-16,-8-16-16 16,0-16-384-16,0-25 472 15,8-30-168 1,-1-20-272-16,5-13-64 16,4-11 160-16,-6 0-96 15,4-3-16-15,-2-13-256 16,0 2 176-16,0 4 136 15,-1-10 0-15,-2 1 24 16,3-8-200-16,-4 8-64 16,3-14 376-16,3 2-328 15,2-9-304-15,-1-3-1400 16,1-3-1257 0,0-12-352-16,12-25-4232 15,4-39 751-15,-4 1 4282 0</inkml:trace>
  <inkml:trace contextRef="#ctx1" brushRef="#br0" timeOffset="4732.57">13233 7187 2912 0,'0'0'0'0,"-5"-38"80"0,5 4 696 0,15-5 481 16,14 14-273-16,-4-1-232 15,3 8-40 1,12 0 248-16,3 2 185 15,15 6 207-15,-1 4 128 16,8 2 0-16,-65 4-1480 16,73-6 1393-16,11-2-249 0,12 3 152 15,12-6-271-15,7 5-225 16,10-2-168-16,15-2-48 16,6 4-64-16,-4 2 8 15,8 4-216 1,-3 3-32-16,-9 4 88 15,-11 8-200-15,-10-1 152 16,-5 0 9-16,-14-4 215 16,-15 1 72-16,-14 2-288 15,-21 8 40-15,-7-5-64 16,-16 2 40-16,-1 4 16 16,-4 0 56-16,-1 8-120 15,-2-10-152-15,-2 14 136 16,-1-5-88-1,-1 14-40-15,0 22 1 16,-2 8 95-16,-8 15-32 16,1 14 72-16,-4 18-72 15,-2 18-88-15,-1 7-48 16,0 8-96-16,-2 11-8 16,5-1 424-16,-7-9-72 15,1-8-312-15,4 0 24 16,-4-14-96-16,-4-10 64 15,-4-7 72 1,3-7-240-16,3-3 344 16,1-15-120-16,1-14-192 15,1-12 168-15,3 1 120 16,-1-16-40-16,0 5-136 16,0-17-40-16,0-8-72 15,-2-2 248-15,-2-7 80 16,3-5-264-16,-4-4 96 15,3 2-112-15,3-13 160 16,0 0 112 0,-7 0-144-16,-1-5-112 15,-6-8 136-15,-3-2-152 16,-4-5 112-16,-9 5-32 16,4-5 32-16,-11 5 128 15,10 9-360-15,-21-7 392 16,6 3 24-16,-16 2-312 15,-7 2 80-15,-4-4 96 16,-11 5 24-16,-11 0-104 16,-19 5 8-16,-13 0-40 15,-6 1 224 1,-6 14-136-16,12-2-96 16,-14 3 16-16,7 1-104 15,0-4 168-15,14 0 32 16,9-1 32-16,8 0-144 15,25-1-416-15,15-1-792 16,26-2-1489-16,19-7-2960 16,14-1-6322-16,41-6 4874 15,-17-23 5169 1</inkml:trace>
  <inkml:trace contextRef="#ctx1" brushRef="#br0" timeOffset="6168.92">13649 9898 3616 0,'0'0'0'0,"-26"0"1617"0,13-8 1703 0,2 6 305 16,1-1-752-16,2 5-929 15,7 14-824-15,-3 13-103 16,3 15-1-16,-1 21 32 16,-1 22-288-16,-5 26 88 15,8-113-848-15,-3 138 705 16,-4 28 135-16,-1 11 168 15,-6 18-24-15,-4 9-184 16,1-13-216-16,-1-5-127 16,10-6-257-16,3-11 120 15,-9 0-72-15,2-1-72 16,6-28 80-16,3-14 344 16,-4-24-360-16,4-6-616 15,-5-5 744-15,2-12-32 16,-1-20-360-16,4-30 744 15,-5 5-992-15,5-7 184 16,1-12 512 0,-2 7-32-16,4-5-592 15,-2-7-552-15,2-7 752 16,0 5 544-16,3 2-168 16,4 5-744-16,9-13-256 15,0 6 1128-15,8-2-208 16,13 4 200-1,9 3-1048-15,13-7-248 16,12-5 832-16,16-6 192 16,9 9 224-16,10 2-800 15,9 2-480-15,9-8 1088 16,6-3-408-16,9 3 1008 16,1-5-1704-16,-1 3 56 15,4-2 520-15,-2-6 496 16,-16 6 376-1,-9-1-1176-15,-12 3-248 0,-11-2 600 16,-11-6 208 0,-16 5 696-16,-9 2-752 15,-15-8-408-15,-7 0 184 16,1 2 552-16,-17 8 440 16,0-7-944-16,-3 5 144 15,-1-4-304-15,-6-1 408 16,2 6 984-16,-4-3-1248 15,4 5-112-15,-4-8 288 16,5-2-40 0,-2 10 1088-16,1-9-1200 15,-4 7-120-15,-1-12 192 16,-3-11 368-16,0 16 624 16,1-16-944-16,-1 10-168 15,2-21 16-15,-5-17 1200 16,0 1-1560-16,0-8 1128 15,-8-22-96-15,1-28 16 16,2-22-472-16,2-2 152 16,2-5-48-16,1-4 0 15,0 0-24-15,0 0-24 16,9 3 280 0,-6 12-168-16,4-13-112 15,1 3-32-15,5-1 80 16,-2-8 88-16,-5 10-192 15,2-2 104-15,-1 11-96 16,-1 13-8-16,-6 4 128 16,0 10-136-16,0 11 200 15,-8 5-72-15,-1 8-192 16,-4 8 144-16,2 1-192 16,-1 12 320-1,-4 7-56-15,2 13-152 16,-5 10-136-16,-10 2 144 15,6 7 48-15,-7 3 72 16,-7 10-40-16,-5 2-184 16,2 2 88-16,-8-4 24 15,6 4 48-15,12 0 16 16,-9 4-680 0,10 11-1296-16,4 5-2001 15,14 7-5241-15,9 12-2961 16,0-17 10755-16,-14-17-136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8T01:29:00.5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3-28T01:29:01.638"/>
    </inkml:context>
  </inkml:definitions>
  <inkml:trace contextRef="#ctx0" brushRef="#br0">4893 3240 4368 0,'-15'-8'2513'0,"2"-8"-2273"0,10 14 128 0,3-8-240 16,13 0-104-16,5 0 304 15,6 2-8-15,6 6 256 16,7-2 585-16,-10 8-41 16,9 8-48-1,7 10-88-15,-43-22-984 0,37 40 792 16,17 19 25-16,-15 4-129 15,-1 10-64-15,-9 15 104 16,-13-4-88-16,-5 1-24 16,-12 11 1-16,-15-2 103 15,-12 4-176-15,-13 8 104 16,-9-7-256 0,16-11 56-16,1-18-80 15,5-20-40-15,9-17-320 16,5-8 152-16,4 0-160 15,7-5 128-15,9 9 8 16,6 2-64-16,5 8 8 16,4 2 112-16,16-1-144 15,-11 5-40-15,9 13 360 16,-5 0-95-16,-7 11-113 16,-4 10 192-1,-6-1-8-15,-10 11 152 16,-3 8 80-16,-10-3 72 15,-18 3-104-15,5 6 16 16,-9-1 80-16,-13-3 49 16,5-4-409-16,5-8 48 15,-5-4-176-15,11-5-136 16,0-9-240-16,-6-25 64 16,19-10-1345-16,-18-5-3064 15,-5 1-4961-15,-30-1-2016 16,-41 20 9658-16</inkml:trace>
  <inkml:trace contextRef="#ctx1" brushRef="#br0">16986 12603 0,'0'0'0,"0"0"0,0 0 16</inkml:trace>
  <inkml:trace contextRef="#ctx0" brushRef="#br0" timeOffset="2110.98">5805 3851 1960 0,'-24'-10'1744'0,"15"0"337"0,5 1-401 15,0 2 273-15,4 3-49 16,3-10-456-16,19-1-23 16,4 0-321-1,16-3-136-15,-4 3-488 0,17-1-328 16,1-3-16 0,-15 4-152-16,3 5 144 15,-19 4-496-15,-4 6-888 16,-11-4-1289-16,-10 5 17 15,0 3 367-15,-7-3 417 16,-7 3 440-16,-5-3 1008 16,-4 2 456-1,1 3 736-15,4 8 488 16,2 6 352-16,2 7-7 16,7 14 111-16,6 9-327 15,1 12-225-15,6 2-264 16,2 6-240-16,-1 0-448 15,-7-3-152-15,0-6-280 16,0-4-24-16,3-12-664 16,-6 9-1504-16,-9-14-1089 15,1-18-40 1,-11-1 200-16,-7-13 825 16,-2-8 1832-16,10-11 672 15,-6 5 744-15,10 4 1329 16,0 2 279-16,11 1 41 15,4 4-257-15,6 0-656 16,9 3-535-16,17-6-489 16,8-2-608-16,28-10 128 15,3-10-760-15,-1-7-2737 16,-1 0-2224-16,-6-12 1880 16,-48 23 2025-16</inkml:trace>
  <inkml:trace contextRef="#ctx0" brushRef="#br0" timeOffset="2844.81">6322 3968 1952 0,'-2'0'-8'0,"5"-4"632"0,7-2 640 0,1 1-47 15,-4-4-185-15,2 4-104 16,-6 0-48-16,-3 5-880 16,0-3 1657-16,4 3-257 15,-4 0-1400-15,0 0 0 16,0 0 0-16,-4 0 4473 0,-2 0-3313 16,3 0-56-16,0 0-208 15,3-2-311 1,-5 2-209-16,0 0-120 15,0 0-248-15,2 0 16 16,1 1 112-16,2 0-216 16,-8 7 240-16,7-6-264 15,1-2 104 1,0 0 0-16,6 0 48 0,-6-2-96 16,3 2 144-16,1 0 16 15,-4 0 160-15,3-5-128 16,0 5 48-16,-3 0-192 15,5 0 456-15,-2 0-200 16,3 2 48 0,4 6-112-16,3 16 120 15,-5 15 200-15,1 6-48 16,-2 7-23-16,-1 4 31 16,-2 5-56-16,-4-1 152 15,0-5 8-15,-7-12-384 16,4-2 216-16,1-17-256 15,2-8-64-15,0-12-8 16,3-2 24 0,1-4-160-16,5-27-24 15,11-14 64-15,0-13 8 16,3-3-352-16,-2-9-40 16,0 0 96-1,-4 19 64-15,2 10 272 0,-6 23-232 16,-3 7 240-16,-4 18-40 15,-6 17 24 1,0 18 0-16,0 3-120 16,-3 5 64-16,2-9-416 0,1-14-1953 15,3-3-2384 1,11-18-1800-16,15-6 424 16,0-30 3304-16,-8-5 1025 15</inkml:trace>
  <inkml:trace contextRef="#ctx0" brushRef="#br0" timeOffset="3018.97">6800 3958 2456 0,'0'-10'936'0,"3"-13"2001"0,3 17 1128 16,-3 6-625-1,4 9-287-15,-1 21-1112 16,1 5-585-16,-2 13-320 16,-5 8-616-16,0-12-184 15,3-2-536-15,5-10-728 16,-8-32 928-16,3 38-3633 0,0-18-3352 15,0-15-225-15,1-9 3698 16</inkml:trace>
  <inkml:trace contextRef="#ctx0" brushRef="#br0" timeOffset="3156.15">6808 3784 5585 0,'-10'-3'2200'0,"-16"-1"-39"0,18 1 119 0,7 3-2080 0,7 0-600 15,20 3-1952-15,17 2-2922 16,4-1 882-16</inkml:trace>
  <inkml:trace contextRef="#ctx0" brushRef="#br0" timeOffset="3315.83">7116 3821 5841 0,'-2'1'1808'0,"-9"18"2137"16,9-5-1048-16,5-8-1817 15,7 3-104-15,19-4-696 16,16-8-408-16,16-14-760 16,-7-6-2121-16,-12-3-2336 15,-7-8 792-15,-12 5 1657 16</inkml:trace>
  <inkml:trace contextRef="#ctx0" brushRef="#br0" timeOffset="3501.54">7351 3505 3064 0,'-3'0'656'0,"-27"-6"2977"15,7 6 328-15,4 19-576 16,0 39-441-16,1 18-631 16,4 20-489-16,2 7-416 15,6-1-567-15,14-14-721 16,10-5-208-16,19-19-416 16,-37-64 504-16,40 46-2329 0,6-17-2344 15,2-19-2721-15,-3-20 969 16,-22-13 3697-1</inkml:trace>
  <inkml:trace contextRef="#ctx0" brushRef="#br0" timeOffset="3671.66">7650 3729 7161 0,'-7'4'2833'0,"-15"24"-1313"0,12 11 1657 0,2 18-865 15,-3 5 441 1,0 2-1313-16,6-6-1016 0,5 1-536 15,10-14-1160 1,6-15-3105-16,-2-10-2569 16,5-20 841-16,-19 0 6105 0,8-21-2800 15</inkml:trace>
  <inkml:trace contextRef="#ctx0" brushRef="#br0" timeOffset="3796.43">7576 3428 5961 0,'-13'0'1568'0,"-21"3"128"0,18 7-735 16,13 10-1137-16,21 19-1393 16,22-8-3136-16,-13-15 977 0</inkml:trace>
  <inkml:trace contextRef="#ctx0" brushRef="#br0" timeOffset="4195.35">8102 3774 7369 0,'-6'3'1696'0,"-44"36"673"0,11-13 3464 0,-9 13-2536 16,-3 19-473-1,3-4-1287-15,17 1-601 16,11-13-600-16,10-7-216 16,10-10-128-16,14-5 24 15,6-7 0-15,-20-13-16 16,35 1-472-16,5-7-48 0,-1-22-88 15,-4-7-192-15,-2-12 159 16,-20-5 289-16,-3-2 24 16,-2-9 336-1,-11 11-232-15,-2 21 344 16,-3 25 16-16,3 14-88 16,0 31 96-16,2 23 40 15,3-13 96-15,5 15-15 16,22-18-169-16,0-4-336 15,7-12 208-15,8-15-1033 16,-15-10-2351-16,10-5-3090 16,-8-12-1167-1,-5-27 2936-15</inkml:trace>
  <inkml:trace contextRef="#ctx0" brushRef="#br0" timeOffset="4673.1">8400 3209 5361 0,'-9'0'2376'0,"-12"0"705"0,15 0 856 16,-1 10-1025-16,-1 19-79 15,2 36-849-15,2 16-431 16,3 17-9-16,-1 6-400 16,2-1-296-16,0-2-720 15,3-7-384 1,-3-94 256-16,15 74 24 0,-5-15-408 15,-1-13-864-15,1-20-1409 16,9-11-1824-16,8-12-3424 16,17-26 415-16,-17-25 4194 15</inkml:trace>
  <inkml:trace contextRef="#ctx0" brushRef="#br0" timeOffset="4863.8">8744 3637 7633 0,'-2'4'2505'0,"-11"14"1007"0,4 12 713 16,-1 14-1424-16,-3 4-32 16,-8 12-1273-16,10 2-680 15,5-7-552-15,4-9-240 16,2-2-496-16,3-15-2217 16,7-16-2640-16,-10-13 5329 0,26 0-8506 15,-12-32 1993-15,-8-3 3985 16</inkml:trace>
  <inkml:trace contextRef="#ctx0" brushRef="#br0" timeOffset="5012.58">8607 3278 4905 0,'-6'-10'2536'0,"-23"-15"1593"16,26 20-2065-16,3 5-2112 16,8 1-552-16,29 10-4025 15,11 7-3728 1</inkml:trace>
  <inkml:trace contextRef="#ctx0" brushRef="#br0" timeOffset="5395.16">8986 3776 9658 0,'-27'-4'2592'0,"-2"-6"593"0,21 0 752 0,6 7-2201 16,5-3-16-16,13-2-839 16,23 2-513-1,-1 0-72-15,6 1 32 16,-4 7-56-16,-5 8-480 16,-11 5 40-16,-24-15 168 0,11 21 160 15,-4 10-32-15,-14 9-120 16,-10 9 128-16,-22 6 312 15,-1 2-160-15,6-2 472 16,-6-4 320-16,15-7-487 16,13-19-233-16,8-1-232 15,7-8-32 1,11-10-88-16,25-4-272 16,4-13-945-16,20-24-2007 15,-1-8-3666-15,7-21-3696 16,-18-3 5969-16,-33 48 2585 0</inkml:trace>
  <inkml:trace contextRef="#ctx0" brushRef="#br0" timeOffset="5575.56">9445 3629 7249 0,'-13'3'3025'0,"-10"17"487"0,14 11 657 16,2 9-1256-16,-2 9-224 15,1 14-1097-15,3 0-344 16,3-8-880-16,9 3-232 15,4-9-216-15,-5 7-824 16,9-24-1713-16,-15-32 2617 0,6 22-4905 16,4-17-3208-16,4-22 1079 15,-11-19 3794-15</inkml:trace>
  <inkml:trace contextRef="#ctx0" brushRef="#br0" timeOffset="5690.58">9396 3220 6601 0,'-11'2'3145'0,"-2"6"-1937"0,13 21-440 16,7 1-936-16,7 11-1544 15,23 0-4154-15,-16-22 1898 16</inkml:trace>
  <inkml:trace contextRef="#ctx0" brushRef="#br0" timeOffset="6061.12">9712 3670 6425 0,'-28'28'3449'0,"16"-6"287"15,0 17 609-15,-6 4-1560 16,0 10-1145-16,7 1-632 16,5 0-943-16,-1-5 71 15,2-8-104 1,5-8-216-16,4-15 192 15,5-15-689-15,-9-3 681 0,11-7-720 16,10-30-232-16,2 0 56 16,-4-26 544-16,3-5 112 15,3-1 264-15,-5 4-104 16,-4 33 224-16,-3 11-64 16,-5 17 120-16,-5 5 232 15,-3 22-320-15,-3 17 24 16,-8-3-40-1,0 5-176-15,6-4-1128 16,5-2-4466-16,13-13-2023 16,24-9 3616-16,-32-14 2081 0</inkml:trace>
  <inkml:trace contextRef="#ctx0" brushRef="#br0" timeOffset="6452.89">10248 3497 8089 0,'-21'6'2305'0,"-6"14"1167"0,-15 15 785 0,-3 13-1552 16,-6 10-393-16,-2 6-1199 15,28-10-585-15,4-9-344 16,14 0-280-16,4-8 56 16,9-17-320-16,14-5-200 15,-20-15 560-15,37 0-761 0,16-20-399 16,-2-5 360-16,10-4 136 15,-10 6 416-15,-11 12 168 16,4 11 128-16,-11 15 88 16,-14 23 168-1,-12 20 408-15,-9 2 568 16,-22-4-159-16,-17 1 151 16,-17-4-88-16,3-12-144 15,12-17-95-15,8-15-337 16,14-9-256-16,8-17-456 15,10-3 8-15,3-7-8 16,16 13-528-16,3-1-865 16,16 9-1303-1,-7 2-2217-15,-11 4-4481 16,-12 5 2200-16,-10-4 5154 0</inkml:trace>
  <inkml:trace contextRef="#ctx0" brushRef="#br0" timeOffset="6923.73">5796 5420 3424 0,'0'0'1048'15,"-2"0"881"-15,2-2 1128 0,8-6-473 0,16-6 169 16,16 2-897-16,10-6-1096 16,9-8-176-16,2 4-336 15,2-3-264 1,-14 1-144-16,-5 12-2024 15,-44 12 2184-15,29-10-5089 0,-10 6-1033 16,-19-6 1458-16</inkml:trace>
  <inkml:trace contextRef="#ctx0" brushRef="#br0" timeOffset="7093.42">6036 5078 5857 0,'-8'5'2392'0,"-14"22"1313"16,10 5 784-16,6 15-1760 15,4 11-369-15,1 20-968 16,1 6-559-16,3 6-265 16,0-2-632-16,4-6-144 15,22-17-1641-15,-4-13-2672 16,-25-52 4521-16,42 22-7249 0,12-12-25 16,-2-32 4122-1</inkml:trace>
  <inkml:trace contextRef="#ctx0" brushRef="#br0" timeOffset="7390.01">6432 5320 4256 0,'-3'0'1441'0,"-16"5"2272"0,3 14 1880 15,-2 22-2169-15,-3 12-271 16,2 6-984-16,14 0-633 16,2-4-464-16,10-13-552 15,17-21-192-15,11 3-128 16,7-13-128-16,-42-11-72 15,51 0 40-15,10-16 88 16,-10-8-120-16,-9-20-192 16,-20-9-104-16,-7 0-24 15,-15 12-120-15,-10-4 40 16,-25 5-128-16,-7 13 112 16,-8 15 16-16,-4 19-304 15,7 27-1473-15,4 13-3864 16,17 8-4681-16,7 0 5609 15</inkml:trace>
  <inkml:trace contextRef="#ctx0" brushRef="#br0" timeOffset="7875.88">7273 5252 5641 0,'-7'0'1200'0,"-26"0"720"0,22 5 2105 0,2-4-1312 16,5-1-417-16,4 0-2296 16,16 0 2161-16,11-2-1353 15,13-2-392-15,18-4-216 16,9 2-176-16,-11-8-88 16,-56 14 64-16,60-12-840 15,-17 5-2321-15,-3-4-3184 16,-16 1-657-16,-11-9 3018 15</inkml:trace>
  <inkml:trace contextRef="#ctx0" brushRef="#br0" timeOffset="8084.28">7464 4861 8337 0,'0'0'0'0,"-32"20"3601"0,17 18 648 0,9-7-1384 16,1 30-393-16,-6 9-375 15,3 17-969-15,3-6-432 16,0 0-488-16,12-7-248 16,21-5-448-16,-4-16-1713 15,-24-53 2201-15,55 29-3968 0,1-14-2818 16,15-20-1416-16,-2-37 4242 16</inkml:trace>
  <inkml:trace contextRef="#ctx0" brushRef="#br0" timeOffset="8441.48">7926 5175 7977 0,'-20'5'2857'0,"-23"28"976"0,11 6 1000 15,-6 7-2489-15,-4 12 81 16,3 11-1049-16,12-11-512 16,13-10-288-16,7-12-472 15,14-11-48-15,10-5-144 16,22-12-80-1,-39-8 168-15,40-5-384 0,11-23-416 16,7 1-16-16,-18-19 248 16,-16-10 240-16,-9 16 136 15,-12 1 168-15,-3-20-72 16,-13-3 48-16,3 38 48 16,-3 13 64-16,7 12 0 15,1 31-16 1,0 8-24-16,9 4 160 0,10-5-120 15,23 2-40 1,13-14-648-16,4-11-2777 16,10-14-1976-16,1-4-1281 15,-8-27 1337-15,-2-26 3873 16,-41 41 80-16</inkml:trace>
  <inkml:trace contextRef="#ctx0" brushRef="#br0" timeOffset="8837.51">8431 4841 1064 0,'0'0'0'0,"0"-60"3617"0,-2 34 1512 0,-1 19 360 16,3 7-5489 0,0 12 5961-16,0 40-3873 15,0 26-215-15,0 14-113 16,-8 9-503-16,2 7-217 16,-1-4-280-16,7-104-760 15,-6 100 328-15,-2-17-240 0,6-16-136 16,2-17 80-16,0-29-112 15,10-12-184-15,-2-9-120 32,8-29-264-32,10-27 184 0,-2-16-225 15,-10-16 57-15,2-13 40 16,-13-2-64-16,7 26 432 16,-4 48 224-16,1 21 96 15,-4 16 112-15,2 22-56 16,-2 39 304-16,0-1 24 15,7-5-248-15,3-8-272 16,14-10-160-16,-8-1-1368 16,21-15-4249-16,0-4-4946 15,4-19 3570 1,-27-9 5353-16</inkml:trace>
  <inkml:trace contextRef="#ctx0" brushRef="#br0" timeOffset="9158.76">9012 5227 11274 0,'0'0'0'0,"-29"17"3777"0,21 3 768 0,8-7-2273 0,3-1-639 0,24-8-625 16,12-2-712 0,22-2-200-16,-7-16-288 15,-3 0 200-15,-10-3-264 16,-24 2-248-16,-17 17 504 15,3-19-448-15,-6-1 7 0,-35 0-23 16,-18 2 296-16,-2 0 312 16,-11 16 232-16,13 12 48 15,8 29 513-15,7 19 327 16,21 1-104-16,10-9-472 16,16 0-472-1,22-8-280-15,28-5 16 16,5-15-312-16,14-12-1592 15,4-6-3121-15,9-8-5673 16,-6-20 3088-16,-50 4 5922 16</inkml:trace>
  <inkml:trace contextRef="#ctx0" brushRef="#br0" timeOffset="9502.12">9711 5086 4344 0,'-18'0'3529'0,"7"1"-168"16,11 0 824-16,0-1-4185 15,6 0 3785-15,22 0-2889 16,17-6-528-16,6-3-264 16,10-8 40-16,9-3-1104 15,-7-8-3289-15,-63 28 4249 16,64-25-7858-16,-24-9 2233 0,-40 34 3609 15</inkml:trace>
  <inkml:trace contextRef="#ctx0" brushRef="#br0" timeOffset="9705.04">9985 4671 9690 0,'-21'12'2544'0,"-17"44"721"0,25 11 648 0,0 18-1353 16,4 19 105-16,0 6-1105 15,9-7-408 1,10-16-728-16,14-11-400 16,13-13-456-16,3-17-1432 15,11-25-2481-15,-51-21 4345 0,65 3-8562 16,4-49-848-16,-34-7 6234 16</inkml:trace>
  <inkml:trace contextRef="#ctx0" brushRef="#br0" timeOffset="10081">10378 4510 11058 0,'0'0'0'0,"-29"4"5457"0,16 24-1624 15,7 26-1129-15,-4 24 33 16,-6 15-136-16,4 5-1065 16,8 4-712-16,-1 7-400 15,-1-5-88-15,4-6-104 16,2-10-344-16,0-88 112 15,12 63-96-15,-6-32 0 0,4-11-320 16,3-17-136-16,4-26 120 16,12-19-64-1,-2-20-88-15,-3-17 104 16,2-17-97-16,1-8-15 16,-3 14 808-16,-3 37-400 15,0 19 368 1,-11 30-16-16,-4 29 585 0,-3 14-233 15,-4 54-56-15,-2-31-440 16,-9 16 112-16,12-19-168 16,5-13-664-1,8-19-2121-15,5-6-3744 0,2-13-4882 16,8-26 5234-16,-20-3 4385 16</inkml:trace>
  <inkml:trace contextRef="#ctx0" brushRef="#br0" timeOffset="10406.16">10798 5031 8537 0,'-4'2'3073'0,"12"9"-769"0,20 2 681 0,0 3-992 15,9-12-529-15,25-4-856 16,9-2-304 0,1-26 96-16,-6 12-152 15,-21-12-320-15,-25 8 112 16,-20 20-40-16,7-16 80 0,-14-5-56 15,-26 4-24-15,-19-2-152 16,-12 0 144-16,-2 7 264 16,17 12 400-1,5 26 409-15,8 23 263 0,16 5 16 16,12 8-416-16,8-12-552 16,28-5-47-16,16-19-321 15,21-5-217 1,2-11-559-16,12-10-1832 15,2-17-3282-15,1 1-4832 16,-2-19 4537-16,-49 11 4417 0</inkml:trace>
  <inkml:trace contextRef="#ctx0" brushRef="#br0" timeOffset="11092.44">11738 4822 4664 0,'-8'-6'2121'0,"-6"-3"-193"0,12 1 1529 0,5 6-1000 15,7 2 183 1,8 28-479-16,9 2-305 16,-6 28-8-16,0 2-439 15,-12 3-489-15,-1 3-200 16,-8-5-440-16,0-61-280 0,-3 51 184 16,1-13-192-16,-1-13 56 15,2-13-176-15,5-8-416 16,8-9-248-16,13-27 56 15,-2-11-208 1,12-7 39-16,-6-20 257 16,-2 3 144-16,9-18-72 15,-1 8 64-15,-9 28 256 16,1 33 288-16,-14 16 32 16,-7 17 520-16,0 18 200 15,-6 10 272-15,-1 17 81 16,-10-7 95-16,-2 3-136 15,-3-14-216-15,3-5-400 16,10-25-456-16,6-7 48 16,7-7-160-1,17-21-176-15,0-18 80 16,10-3-192-16,0-9 168 16,0-4 112-16,-13-11 32 15,5 5 88-15,-4 20-128 16,-9 24 160-16,-12 16-48 15,2 2 56 1,-6 32-64-16,8 13-40 16,-2 8-48-16,4-5-184 0,0-7-1416 15,4-15-2385 1,13-2-3657-16,12-5-704 16,-2-16 6146-16,-32-4 560 0</inkml:trace>
  <inkml:trace contextRef="#ctx0" brushRef="#br0" timeOffset="11428.24">12638 4836 8017 0,'0'0'0'0,"-43"5"5089"0,32 1-1920 0,6 2-416 0,5-2-1393 0,14 2-128 16,31-8-792-16,10-4-208 15,31-14-136-15,1-9-64 16,3 6 8-16,-17-15-120 15,-73 36 80-15,53-23-288 0,-32 8 40 16,-13 4 48-16,-11-2-128 16,-42 2 64-16,-14 1 272 15,-17 10-8 1,1 4 272-16,-2 27 40 0,5 28 472 16,14 4-128-1,15 16 169-15,20-8-113 16,12-11-528-16,18-15-312 15,31-7-280-15,13-18-1217 16,25-16-2127-16,18-28-3642 16,14-15-296-16,-2-16 3890 15</inkml:trace>
  <inkml:trace contextRef="#ctx0" brushRef="#br0" timeOffset="11783.61">13341 4595 7025 0,'-16'0'2377'0,"-31"11"1679"0,9 22 1169 16,4 7-2024-16,0 20-856 16,1-17-1049-16,21 0-696 15,9-2-424-15,13-8-80 16,19-13-64-16,-2 2-80 16,16-18-192-1,-43-4 240-15,61 0-584 0,2-19-440 0,1-16-217 16,-13 10 81-1,-22-1 288-15,-8-2 496 16,-13 0 256-16,-8 7 208 16,-13-22 56-16,-3 8 128 15,-5 12 16-15,10 11-72 16,1 6 16-16,7 7-144 16,3 14-88-16,0 14-80 15,18 2 16-15,11-13-240 16,6-1-1600-1,8-12-3689-15,9-5-1433 16,7-8 2073-16,-16-16 2793 16</inkml:trace>
  <inkml:trace contextRef="#ctx0" brushRef="#br0" timeOffset="12161.65">13894 4499 6097 0,'0'0'0'0,"-24"8"5081"0,13 9-912 0,1 23-536 0,2 4-737 15,0 0-327-15,-3 3-881 16,8-3-536 0,3-3-416-16,6 0-663 15,5-11-146-15,-1-5 41 16,-10-25 32-16,10 15-152 0,4-6-480 16,10-13-520-16,2-20 96 15,-1-16 160-15,17-18 464 16,-5-11 63-16,0-16 273 15,-2-10 80-15,-11 9 16 16,2 34 313 0,-17 40 263-16,-5 12 456 15,2 37 184-15,-6 35-288 16,-6 21 185-16,-1 0-265 16,1-9-288-16,4-15-584 15,5-6 104-15,9-15-392 16,9-18-1345-16,-4-20-1743 15,12-3-3546-15,-15-10-4448 16,-2-25 6937 0,-12 24 2801-16</inkml:trace>
  <inkml:trace contextRef="#ctx0" brushRef="#br0" timeOffset="12837.64">14909 3789 4640 0,'-27'-12'2185'0,"5"-4"-161"0,14 3 1337 15,3 7 368-15,0 6-616 16,5 1-985-16,3 30-248 16,8 44-143-16,-7 25-89 15,-1 32-368 1,0 8-447-16,-3-5 103 15,0-135-936-15,-2 126 424 0,-1-10-320 16,6-25-288-16,7-20-688 16,21-22-2417-16,10-27-3745 15,12-13-4704-15,5-33 6729 16,-53 5 3121-16</inkml:trace>
  <inkml:trace contextRef="#ctx0" brushRef="#br0" timeOffset="13203.14">15402 4238 9289 0,'-28'0'5026'0,"-10"9"-2722"15,17 9 1897-15,-11 15-1625 16,-13 25-607-16,8-2-673 16,10 14-520-16,8-6-336 15,4-15-320-15,14 5-136 16,10-24-8-16,19 1-96 15,-28-31 120-15,49 17-728 16,6-15-448-16,7-31-616 16,-2-11-297-16,-12-9 233 15,-26-4 608-15,-4-17 671 16,-13-7 513-16,-8 2 96 16,-9 7 296-16,-4 33 505 15,5 26 383-15,0 9-80 16,1 25-352-16,1 27 217 15,7 7-265-15,8 1-368 16,18-9-232 0,10-8-320-16,5-15-1257 15,7-6-3216-15,-1-13-4865 16,0-6 2529-16,-27-8 4921 0</inkml:trace>
  <inkml:trace contextRef="#ctx0" brushRef="#br0" timeOffset="13545.95">15742 4192 9658 0,'-2'0'2904'0,"-15"0"649"0,15 1 552 0,8-1-1777 16,18-3-1119-16,37-14-833 16,5-12-240-16,13 2-776 15,-5 0-1729-15,-20-7-2024 16,-22-1-1456-16,-13 16 2608 15,-19 19 3241-15,12-32-3713 0,-12 9 2737 16,-16 1 840-16,-13-14 864 16,6-1 1569-1,-2 22 1071-15,4 13 649 0,-2 9-120 16,-6 32-744 0,7 28-673-16,-2 17-559 15,0 6-105-15,6-3-704 16,13-9-751-16,9-9-482 15,24-5-735-15,8-10-2648 16,5-13-5202-16,12-20-2121 16,0-20 6747-16</inkml:trace>
  <inkml:trace contextRef="#ctx0" brushRef="#br0" timeOffset="13873.55">16342 4190 9185 0,'-2'0'2689'0,"-24"5"1056"0,22 4 624 16,2 1-1817-16,7 0-1207 16,24-5-865-16,33-5-216 15,15-10-104-15,11-19-88 16,-3-1 160 0,-9-6-320-16,-22 2-144 15,-54 34 232-15,18-27-72 0,-15 10 0 16,-9-2-120-16,-26 3 136 15,-24 6 216-15,1 10-176 16,-9 26-88-16,-5 28 264 16,18 13 208-16,-2 0 552 15,21-4-320 1,16-5-584-16,12-10 32 0,17-7-872 16,26-13-1953-1,15-7-2960-15,18-11-2697 16,9-16 1769-16,-40-9 4577 0</inkml:trace>
  <inkml:trace contextRef="#ctx0" brushRef="#br0" timeOffset="14174.04">17039 4018 8601 0,'-4'0'2313'0,"-19"4"-145"0,17 11 1753 0,-2 25-472 0,-4 10-905 16,4 6-1047-1,0 4-377-15,2 0-504 16,1-3-288-16,4-8-216 16,1-9-48-16,0-20-88 15,0-20 24-15,14 5 8 0,0-8-8 16,14-20 0-16,12-14 120 16,3-18-136-1,15-15 72-15,3-6-328 16,5 5-288-16,-10 21-1568 15,-13 12-2745-15,-14 30-5154 16,-11 6 2754-16,-15 2 5537 0</inkml:trace>
  <inkml:trace contextRef="#ctx0" brushRef="#br0" timeOffset="19342.84">9475 6178 3656 0,'-2'-14'992'0,"2"9"-935"0,4-13 1015 0,7 8 496 0,-11 10-1568 16,6-2 4009-16,-6 2-4009 15,0 0 0-15,-1 0 5297 16,-9 6-3993-16,-1 9-231 15,-2-1-257-15,-14 14 352 16,-5 2-416-16,-10-4 112 16,-13 7-31-1,1-2-113-15,4-6-208 16,-20 13 216-16,-15 0-120 16,-10-4-168-16,-1 0 128 15,-9-4-168-15,-7 3-16 16,2-7-136-16,-4-5-55 15,17 3-41-15,12-9-168 16,23-6-96-16,17-3-16 16,11-3-217-16,20-1-1103 15,6-2-2361 1,6 0-3200-16,9-7-1097 16,13-17 2665-16,-7 1 3449 0</inkml:trace>
  <inkml:trace contextRef="#ctx0" brushRef="#br0" timeOffset="19704.12">8218 6222 8089 0,'-7'0'1297'0,"-28"0"-489"0,27 0 1792 0,8 0-583 15,-2 4 263-15,2 9-375 16,-3 11-1017-16,1 9 104 15,-4 21-8-15,-4 4 64 16,-9 6-127-16,2-8-129 16,17-56-792-16,-10 58 840 0,2-9-240 15,8-9-272 1,-2-12-72-16,2-5 32 0,7-1-176 16,2-9 104-1,4 2-136-15,11-6 128 16,5 1-144-16,5-3-48 15,3 1 40-15,8-6 0 16,11 1-136-16,-2-3-160 16,-1 0-1840-16,0 1-3217 15,-10 13-4545-15,-4 5 1760 16,-33-13 5970 0</inkml:trace>
  <inkml:trace contextRef="#ctx1" brushRef="#br0" timeOffset="35409.87">29324 16277 0,'0'0'0,"0"0"94,0 0-48,0 0 1,0 0 0</inkml:trace>
  <inkml:trace contextRef="#ctx0" brushRef="#br0" timeOffset="37615.11">20435 7569 6513 0,'-22'-8'6161'0,"-3"-7"-5857"0,24 0 560 15,7-5 2249-15,1 3-840 16,10 5-857-16,9-2-160 16,17 0-344-16,13 8-352 15,2 6 129-15,5 1-289 16,-4 29-80 0,-59-30-320-16,59 42 200 0,-9 12 152 0,-3 10-128 15,-18 8 64 1,-17-2 64-16,-5 5 152 15,-12-3-32-15,-9-14-224 16,-23 10 16-16,-10 17-56 16,5-22 89-16,20-35-65 15,-7 4 40-15,18-19-48 16,6-12-32-16,5-1-192 16,3 3-16-16,9 2 112 15,15 6-320-15,0 5 240 16,13 4-144-1,5 18 824-15,-3-4-648 16,1 21-392-16,-8-2 280 16,-9 12 176-16,1 6 184 15,-6 2 48-15,-11 7-248 16,-10-2 440-16,-10 4 0 16,-20 0 168-16,4-1-64 15,-12 2-327-15,-1-4-313 16,7-1 0-1,-5-11 0-15,15-13 0 16,-2-17 0-16,9-8 0 16,4-13 0-16,3-9-2201 15,6-7-2688-15,-1-3-4529 16,-8-22-3153-16,-18-24 10107 16,11 16 1248-16</inkml:trace>
  <inkml:trace contextRef="#ctx0" brushRef="#br0" timeOffset="38314.37">21725 7812 3136 0,'-4'-7'1488'0,"-2"-11"-727"0,6-4 1375 0,6 2 809 16,-6-6-1041-1,0-3-392-15,4 7-343 16,-4-6-393-16,3-8-272 16,-3 1-24-16,-2-3-120 15,-4-15-168-15,6 53-192 0,-10-51 152 16,-3-3-8-16,-1 12 0 15,-4 3 352-15,2 25-71 16,-1 2 231-16,-3 13-400 16,3 24-240-16,-4 23 120 15,5 3 40-15,-5 45 120 16,8 17 256-16,-1 14 152 16,-2 5-48-16,1-14-264 15,9-11-344 1,3-14-16-16,3-20-144 15,6-18-528-15,0-5-1648 16,4-22-1681-16,0-8-2857 16,1-15 1033-16,-11-13 4553 15,0-5-528-15</inkml:trace>
  <inkml:trace contextRef="#ctx0" brushRef="#br0" timeOffset="38437.61">21380 8094 4632 0,'-15'0'2961'0,"-4"10"-2545"15,17-1 664-15,9-3-775 16,22 5-634-16,22-9-887 16,21-10-1384-16,15-11-329 15,4-16 617-15</inkml:trace>
  <inkml:trace contextRef="#ctx0" brushRef="#br0" timeOffset="38738.35">22033 7890 5193 0,'-4'3'1928'0,"-21"6"1273"0,1 8 215 0,-7 12 1545 0,-1 19-1920 16,3 1-600-16,0 0-897 15,10 7-328-15,8-4-296 16,9-6-423-16,12-8-265 16,8-9-192-16,-18-29-40 15,25 20 0-15,10-6-24 0,6-12-96 16,7-4 240-1,-8-18-568-15,-2-10-57 16,-17-11-383-16,-10-3 400 16,-11-3-136-16,-16-6-192 15,-17 11-232-15,-6-2-601 16,-3 19-807-16,-1 4-1153 16,13 8-2872-16,14 10 127 15,11 3 4842 1,5-4-208-16</inkml:trace>
  <inkml:trace contextRef="#ctx0" brushRef="#br0" timeOffset="39002.31">22288 7879 3608 0,'9'0'3225'0,"10"0"208"0,9 5 2024 0,-3 8-1808 16,-4 15-1345-16,-3 10-704 15,-13 7-607-15,-2 4-225 16,-11 4-40-16,-8-4-280 15,-3 9-216 1,-4-10-144-16,23-48-88 0,-18 25 160 0,7-5 0 16,5-15-176-1,4-5-160-15,2-14-64 16,0-22-424-16,3-30-232 16,12-9-1553-16,12-2-2024 15,10 21-2472-15,2 6-305 16,4 6 3514-16</inkml:trace>
  <inkml:trace contextRef="#ctx0" brushRef="#br0" timeOffset="39529.72">22839 7844 4200 0,'-19'5'2393'0,"1"0"-729"0,9-3 2833 0,1 7-1328 15,1 2-1001-15,6-1-951 16,1 2-345-16,0 3 72 16,0 9-360-16,0 11 88 15,0 4-408-15,0-39-264 16,-3 29 248-16,1 10-160 16,2-19 56-16,0 0-144 15,6-4 16-15,10-8-176 16,0-7-72-16,13-15 24 15,-5-18 128-15,2-4-208 16,3-5 64-16,-8-8-24 16,-8-5 24-16,-4 2 352 15,-6 13-120-15,-3 18 96 16,0 17-48-16,0 8 136 16,0 25 288-1,0 10-120-15,0 7 0 16,0 3 105-16,0 7 103 15,12-19-248-15,4-11-184 16,3-5 16-16,5-7-88 16,2-3 112-16,9-11 16 15,-3-15-120-15,7-21-48 16,-12-8-336 0,10 7-320-16,-12-24-1313 15,-7 4-1896-15,3-15-1904 16,-7 7-336-16,2 29 1576 15,-3 15 3985-15,-10 19-1224 0</inkml:trace>
  <inkml:trace contextRef="#ctx0" brushRef="#br0" timeOffset="39865.81">23553 7684 2128 0,'0'0'352'0,"15"9"1993"0,2 5 1711 0,-7 1 713 16,-10 5-992-16,-2 3-1096 15,-12 13-841 1,-4 7-720-16,-11 6 1 15,4 10-425-15,-3-8-160 16,9-4-240-16,19-47-296 0,-8 29 96 16,8 10-96-16,10-23-128 15,11-5-232-15,6-7-112 16,15-15-224-16,1-18-217 16,0-10-103-16,-16-3-56 15,-1-4 360 1,-10-8 240-16,-13-13 200 15,-3-8 208-15,0 5 72 16,-5 33 96-16,-1 31-48 16,1 6 120-16,-1 21 88 15,1 32-24-15,5-14-136 16,6 24-248-16,10-28-432 16,17 27-5266-16,-11-36-127 15,42 20-264-15,-25-30 4417 16</inkml:trace>
  <inkml:trace contextRef="#ctx0" brushRef="#br0" timeOffset="40114.37">24171 7652 6313 0,'-24'8'4217'0,"12"33"-3449"0,1 18 2921 15,-10 1 288-15,-12-1-873 16,10-3-1127-16,5 0-1233 15,2 3-480-15,8-16-136 16,7-17 24 0,1-12-144-16,0-14-8 15,13 0-152-15,4-13 96 0,12-22-136 16,10-16-216-16,-1-27-1521 16,4-22-2480-16,16-15-2936 15,-4 14-433-15,-4 20 4714 16</inkml:trace>
  <inkml:trace contextRef="#ctx0" brushRef="#br0" timeOffset="40565.21">24599 7600 6857 0,'0'0'0'0,"-45"14"4489"0,32 10-1432 0,-17 3 2360 0,-10 17-1832 15,-9 7-1289-15,3 6-792 16,6-3-519-16,13-5-305 15,4-3-360-15,13-9-208 16,7-5-136-16,11-20-176 16,-8-12 200-16,29 8-480 0,11-4-153 15,16-13-255 1,2-25-48-16,-2-10 128 16,-3-21 208-16,-9-17 168 15,-9-21 208-15,0-20 160 16,-19-14 128-16,0-15-8 15,-13-3 0-15,1 30 216 16,2 63 288-16,-6 50 352 16,0 18 136-16,-11 54-120 15,1 42 57-15,-4 16 23 16,9 8-128 0,3-10-448-16,23-14-392 15,2-11-128-15,12-16-32 16,5-15-640-16,-13-13-1016 15,-1-17-1977-15,-8-16-3113 16,18-5-5456-16,-13-28 8137 16,-23-5 2809-16</inkml:trace>
  <inkml:trace contextRef="#ctx0" brushRef="#br0" timeOffset="41175.61">25460 7282 4881 0,'0'0'0'0,"-8"-19"2960"0,11 10-2168 0,12 9 2881 0,-4 9-32 15,-8 25-929 1,7 19-703-16,-4 15-401 16,1 7-95-16,-4 4-233 15,2 1-368-15,-2-10-504 16,-3-70-408-16,3 70 184 0,4-13-120 16,-7-16-64-16,3-14-8 15,-3-21-144-15,0-4-136 16,3-8-8-16,0-24 8 15,-3-32 144 1,7-14 0-16,1-31-40 16,6-24 216-16,13-16-144 15,12-1 112-15,1 35-104 16,-14 56 48-16,2 26 168 16,-7 26-176-16,-6 10 120 15,-6 39 96-15,-9 11-80 16,-1 17-104-16,-14 2 56 15,-9 4-1080 1,2-5-2881-16,11-3-4641 0,9-7 56 16,10-15 5546-1</inkml:trace>
  <inkml:trace contextRef="#ctx0" brushRef="#br0" timeOffset="41499.81">26062 7487 5481 0,'-5'0'3632'0,"-3"0"-2495"0,18 0 1423 0,-10 1 1689 16,3 14-1064-1,0 18-1305-15,-3-3-648 16,-3 23-423-16,-10-4-177 16,6 5-272-16,-7 0-168 15,3-9-224-15,11-45 32 16,-7 43-48-16,-1-14 160 0,7-14-40 15,-2-14-64-15,6-1 88 16,0-11-16-16,13-26 64 16,11-12-152-16,12-24-48 15,9-23-152 1,3-6-552-16,1 13-697 16,-19 15-727-16,6 31-1281 15,-15 4-2688-15,3 28-1073 16,-11 4 4618-16,2 2 960 0</inkml:trace>
  <inkml:trace contextRef="#ctx0" brushRef="#br0" timeOffset="41805.01">26540 7357 5177 0,'-36'6'5433'0,"8"19"-3849"0,5 5 3105 15,-14 1-784-15,-6 26-1152 16,6-4-881-16,16-8-744 15,2 0-480-15,17-6-240 16,12-8-280-16,17-4-200 16,-1-15-56-16,-26-12 128 15,50 3-256-15,-2-6-8 0,-2-19-152 16,-6-15-88-16,-22-4 40 16,-5-4 80-1,-13-8 16-15,-7-9-520 16,-20-4-433-16,-15 0-583 15,-3 12-873-15,7 37-2504 16,-2 3-2216-16,17 14 4000 16,4 1 1801-16</inkml:trace>
  <inkml:trace contextRef="#ctx0" brushRef="#br0" timeOffset="42208.42">26697 7359 3360 0,'5'0'3425'0,"12"5"328"15,7 14 1776-15,-8 11-1240 16,-6 14-1144-16,-7 15-1033 16,-3 11-912-16,-8 4-272 15,-9 8-503-15,5-9-353 16,6-2-152-16,0 4-705 16,6-75 785-16,-4 60-2344 0,4-24-1057 15,8-14-1656-15,2-18-472 16,3-23 720-1,4-33 1656-15,-2-35 1785 16,3-23 1288-16,7-32 128 16,4-10 0-16,-3 7 336 15,11 31 1360-15,-2 51 649 16,-3 20 103-16,-6 26 665 16,1 17-320-16,-8 27-329 15,2 15 33-15,-7 21-641 16,-14 6-464-16,-4-1-463 15,-16 2-457 1,-12-3-296-16,-11-4-248 16,16-13-320-16,-2-19-1729 15,13-13-2248-15,11-13-2792 16,3-28-769-16,23-37 4778 16</inkml:trace>
  <inkml:trace contextRef="#ctx0" brushRef="#br0" timeOffset="42563.39">27380 7262 4873 0,'0'0'0'0,"-9"11"5705"0,-1 12-2513 0,0 8 1513 15,-7 13-1568-15,-14 13-1056 16,-6-2-633-16,18-7-120 16,6-4-760-16,4 16-360 15,15-16-248-15,15-14-104 16,-21-30 144-16,29 17-152 0,12-2-680 15,-4-15 176-15,11-25-880 16,-17 3 391 0,-4-24-495-16,-9-17 128 15,-12-2 119-15,-3-12 153 16,1 0 312-16,-8 11 720 16,-4 22 224-16,-4 36 16 15,-1 12 112-15,0 36 144 16,5 3 64-16,16 10-456 15,21 1-960-15,14-13-4361 16,28-3-1433-16,7-12 5226 16,-58-22 72-16</inkml:trace>
  <inkml:trace contextRef="#ctx0" brushRef="#br0" timeOffset="42939.75">28060 7216 6001 0,'-25'-8'5721'0,"-3"8"-2760"0,7 5 895 16,-1 10-735-16,-5 13-848 15,-1 3-857 1,8 7-528-16,0 11-296 16,4-10-288-16,10-10-192 15,3 1-216-15,3-30 104 16,0 33-112-16,14-17 0 0,4-1-288 15,9-10-32-15,2-8 0 16,-2-12-128-16,-4-21 40 16,-4 2 40-16,5-11 192 15,-11 1 144 1,-2-18 144-16,-5 8 112 0,1 27-40 16,-7 23 40-1,0 4-112-15,0 14 216 16,3 27-80-16,7-3-48 15,20 2-312-15,7-1-488 16,13-10-1737-16,16-8-3040 16,11-12-2737-16,4-8 2777 15,-25-12 3609 1</inkml:trace>
  <inkml:trace contextRef="#ctx0" brushRef="#br0" timeOffset="43317.14">28670 7208 4624 0,'0'0'0'0,"-37"5"5530"0,-3 15-3738 16,13 19 1305-16,-15 0 271 16,2 5-383-16,-10-1-1057 15,7 8-599-15,3-2-633 16,-1-6-488-16,16-3-208 16,6-12-8-16,19-28 8 15,-4 11-224-15,14-7-24 16,8-8 136-16,17-13 0 15,3-22 24-15,12 1 104 16,1-14-72-16,17-3-40 16,-7 7 152-16,-7 22-80 15,-12 8 16-15,-10 18 104 16,-8 13-32-16,-13 18 312 16,-7 12 232-16,-11 10 112 15,-12 3-56-15,-7-10-264 16,-17 4-72-1,0-1-232-15,1-10-152 16,15-9-744-16,1-11-1680 16,16-10-2601-16,14-13-3857 15,32-45 840-15,22-25 5554 16</inkml:trace>
  <inkml:trace contextRef="#ctx0" brushRef="#br0" timeOffset="43688.31">29318 7053 8137 0,'-13'0'3457'0,"-35"10"1464"0,19 11-1928 16,-19 15 703-16,-12-1-999 15,-13 18-897-15,9 5-743 16,11-4-281-16,24-5-400 16,8-5-288-16,10-5-208 15,14-9-336-15,-3-30 456 16,27 21-544-16,8-4-625 0,9-14-247 15,18-9-384 1,-7-20-97-16,-13 1 537 0,-7-14 552 16,-11 0 592-1,-5-7 304-15,2-14 120 16,-7 6 144-16,2 13 872 16,-9 31 337-16,-7 10-1561 15,3 10 2176-15,0 21-1568 16,7 17-104-16,6 6-344 15,2-8-144-15,20-4-320 16,-12-12-1520-16,1-11-3145 16,8-8-4657-1,-14-10 1296-15,-5-27 6282 16</inkml:trace>
  <inkml:trace contextRef="#ctx0" brushRef="#br0" timeOffset="43867.81">29568 6790 9458 0,'-6'-5'6473'0,"-12"0"-4369"0,29 5-1744 0,16 5 393 0,15 5-353 15,14 2-416 1,8-2-544-16,10-2-2825 16,-2-6-3593-16,-23-7 1113 15,-11-7 3129-15</inkml:trace>
  <inkml:trace contextRef="#ctx0" brushRef="#br0" timeOffset="44030.77">29905 6668 2112 0,'-7'-5'480'0,"-38"0"2049"0,18 5 319 0,-6 15 1809 15,4 23-192-15,-2 27-1624 16,7 12-1265 0,6 8-392-16,12 2-672 15,11-8-368-15,14-5-376 16,0-9-816-16,-19-65 1048 0,26 44-3521 15,11-4-3672-15,-13-17-969 16,2-21 6578-16,-12-4-16 0</inkml:trace>
  <inkml:trace contextRef="#ctx0" brushRef="#br0" timeOffset="44206.24">30092 6839 5657 0,'0'0'0'0,"-17"-6"6321"0,12 3-4737 0,-6 28 1561 15,-10 17 576-15,-3 12-1409 16,-2 8-1503-16,13-8-713 16,5-7-977-16,7 11-2583 15,18-17-3042-15,14-17-1559 16,-31-24 8065-16,27 6-3105 16,-11-6 1489-16</inkml:trace>
  <inkml:trace contextRef="#ctx0" brushRef="#br0" timeOffset="44345.18">30192 6503 5105 0,'-35'-39'5745'0,"12"14"-4385"0,18 19-1544 15,4 6-384-15,4 1-944 16,21 18-1769-16,16 17-816 16,16 25 1537-16</inkml:trace>
  <inkml:trace contextRef="#ctx0" brushRef="#br0" timeOffset="44687.38">30516 6892 2016 0,'-5'12'2640'0,"-13"31"2258"0,1 7-1026 0,-12 1 41 0,-14 11-240 15,-12 8-832-15,7 3-713 16,5-15-552-16,20-10-927 16,12-6-553-16,9-9-288 15,12-5 23-15,-10-28 169 16,16 15-584-16,23-13-384 15,7-9-296-15,5-33-32 16,4-4 263-16,-9-14 361 16,-7-18 16-16,-12-13 312 15,-8-8 336-15,-6 1 128 16,-9 17 160-16,-6 27 112 16,-11 22-24-16,-3 20-312 15,-10 10 8-15,-6 1 16 16,-5 17-280-1,7 15-88-15,6 3-960 0,6 7-4201 16,9 17-5009 0,7-2 7169-16,2-53 1753 0</inkml:trace>
  <inkml:trace contextRef="#ctx0" brushRef="#br0" timeOffset="45051.84">30870 6883 10402 0,'-4'0'3600'0,"-25"1"-1159"0,27 17-1625 0,-3 19 2689 16,-12 5-144-16,-3 7-1873 16,8 16-728-16,2-11-256 15,-4-4-304-15,6-6-144 16,3-1-120-16,1-23-352 15,4-20 416-15,0 19-776 0,7-19-184 16,7 0 432-16,28-18-344 16,0-21-17-1,-4 12 161-15,14-46-160 16,13-16 280-16,6-14 360 16,-17 7 352-16,-17 43 728 15,-33 36 1360-15,-4 13-7 16,-16 32-1385-16,-12 30-408 15,-10 21-280-15,14 3-432 16,3 4-1952-16,8-3-4698 16,11-3-5609-16,-15-18 7955 15</inkml:trace>
  <inkml:trace contextRef="#ctx0" brushRef="#br0" timeOffset="46125.86">1768 8321 600 0,'-30'0'2800'0,"-1"0"57"0,2-2-721 15,5-6 193-15,6 6-457 16,9-2-800-16,4-2-567 16,5-3-169-16,5-7-48 15,8-5-160-15,11-6 0 16,14 0-104-16,-7 5 112 15,10 0 144-15,-2 6-144 16,7 16 24 0,7 1 72-16,5 18-224 15,-8 14 144-15,3-8-24 16,-12-1 8-16,0-5 120 16,-14-11-8-16,-6-6 40 15,11-12 40-15,-15-14 40 16,14-15-32-16,-7-19-208 15,-5 3-96-15,12 2-40 16,-10 18 0-16,20-8-64 16,-17 28 72-1,0-1 0-15,15 13-288 16,-2 3-1632-16,8 1-2713 16,52 6-3577-16,-7-2 5106 15,-70-5 2928-15</inkml:trace>
  <inkml:trace contextRef="#ctx1" brushRef="#br0" timeOffset="45533.96">14410 15052 0,'0'0'0</inkml:trace>
  <inkml:trace contextRef="#ctx0" brushRef="#br0" timeOffset="47189.8">1688 8901 1128 0,'-27'1'2184'0,"6"4"193"0,0 2-809 16,6 0 168-16,6-6-719 16,7 1-553-16,2 1-8 15,15-3 224-15,12 0 32 16,2-5-176-16,24-5 152 16,8 0-175-16,8 1-185 15,11-1 24-15,3 2-192 16,4 1 160-1,-5 2-112-15,-4 5-40 16,-9 0 160-16,-14 0-120 16,-6 2 152-16,-20 6 32 15,-6-1 40-15,-4 3 32 16,-1 2-336-16,-4 0 48 16,-3 1 112-16,-1-4-144 15,3-3-104-15,-2-4 16 16,19-2 32-16,9-12-47 15,22-27 15-15,-18-10-136 16,7 10-25 0,6 14-7-16,-9 12 64 15,15-3-8-15,9 13 200 16,-5 14 113 0,-18 15 159-16,9 7 176 15,-4 7-136-15,0-18-152 16,-8 0-88-16,2-13-176 0,7-8-72 15,2-1-1840-15,-3 0-2817 16,-16-3-3945-16,-5 3 3401 16,-25 0 4881-16</inkml:trace>
  <inkml:trace contextRef="#ctx0" brushRef="#br0" timeOffset="47949.71">2121 9707 912 0,'-2'0'336'0,"-15"4"712"0,-20 1 312 0,8 4 73 15,-2-2 215-15,6 1-176 16,9-8-832-16,3 0-336 15,11 0 401-15,4-3 79 16,17-4 24-16,12 2-136 16,-31 5-672-16,38-10 680 0,1 6 8 15,9 0-119-15,13 4-257 16,0 8-56 0,6 7-32-16,-11 2 96 0,3 4-32 15,-2 0 40 1,-16-4 24-16,-2-4-104 15,-20-7 152-15,-1-3-144 16,-7-3-184-16,16-28-16 16,-3 5 216-16,7-14-176 15,18-12-32-15,-18 15-144 16,19 14-32-16,-7 4 120 16,5 5 80-16,-6 11 8 15,-21-3-136 1,25 3 16-16,1 0-8 15,-9 0-24-15,5-7-8 16,-4-1-984-16,3-7-2961 16,6 4-3592-16,-11 9 3256 15,-23-2 3969-15</inkml:trace>
  <inkml:trace contextRef="#ctx1" brushRef="#br0" timeOffset="53548.25">29467 19027 0,'0'0'0,"-125"0"0,77 0 16,48 0 78,0 0-47,0 0-1,0 0 1,0 0 16,0 0-16,0 0 0</inkml:trace>
  <inkml:trace contextRef="#ctx0" brushRef="#br0" timeOffset="57397.41">18836 10221 4064 0,'-23'0'2193'0,"-7"-8"-689"0,12 6-88 16,13-8 1001-16,4 6-465 15,1 0-799-15,6-2-257 16,15 6-112-16,18-4 40 16,6 4-168-16,12 0-8 15,4 0 225 1,-61 0-873-16,71 0 888 0,1 0-96 16,7 0-176-16,-4 0-88 15,-9 0-40-15,-20 0-176 16,2 3 121-16,-11-1-25 15,-9 2 104-15,-12 1 72 16,-5 0-280-16,-3 1 160 16,-5 4-104-16,0 3 80 15,-3 2-416-15,0 4 328 16,-1 1-272 0,-4 10 112-16,2 13-56 15,3-4 48-15,0 5-216 16,-5 14 176-16,0 9 72 15,-1 10-16-15,1 15 25 16,-2 0 119-16,7 22-56 16,-4-12-104-16,4 7 120 15,-7 10-168 1,1-9 40-16,-1 4 144 16,1 0-376-16,-4 7 376 15,1-3-88-15,1-5-72 16,3-6-112-16,2 5-128 15,-1-7 136-15,1-10 72 16,3-40 48-16,-1 35-736 16,1 14 200-16,-5-22 1616 15,3-10-1784-15,-1-22 544 16,1-1 888 0,-4 26-408-16,4-13-1128 15,-1-17 104-15,-2-8 400 16,2-7 1008-16,-2 12-256 15,-1-10-1072-15,-2-7-480 16,0-5 592-16,1-5 1168 16,1 0-192-16,0-7-1312 15,2-2-328-15,0-5 528 16,0 2 728-16,3 3 360 16,-6-1-1088-16,4-9 1864 15,0 9-2432 1,-2-5 880-16,2 7 608 15,3-2-640-15,-7-4-40 16,4 3-952-16,2-7 1248 16,-3 3 304-16,-2 0-456 15,0 3-232-15,1-1-368 16,-3 1 600-16,1-3 368 16,-1 5-160-16,-1-3-200 15,1 3-464 1,1-2 656-16,-1-3 848 15,-3 5-1536-15,8-3 536 16,-2-2-408-16,3 3 240 16,1-3 568-16,1 0-360 15,-2 0-352-15,2 2-857 16,0 1 481-16,0-3 728 16,-1 0-1888-16,-1 0 319 15,-3 0-3136-15,-1 0-3312 16,-4-8 79-16,-17 1 6890 15,12 2-128-15</inkml:trace>
  <inkml:trace contextRef="#ctx0" brushRef="#br0" timeOffset="58688.31">18720 13401 2840 0,'-11'0'1536'0,"-5"0"-975"16,14 0 831-16,2 0 368 15,0 0-3520-15,7 0 6409 16,7-3-3081-16,14 3 161 16,7 0-297-16,8 0-624 15,10 3 96-15,11 1 216 16,-64-4-1120-16,60 0 1049 0,5 0-593 15,-5 0-776-15,-4-7 152 16,-24-4 232 0,-10 9-1225-16,-10-6-4888 15,-12 8 6049-15,-12-5-12402 0</inkml:trace>
  <inkml:trace contextRef="#ctx0" brushRef="#br0" timeOffset="59590.24">20061 10750 6289 0,'-14'-35'1944'0,"6"0"-1680"0,16 6 1985 0,8 15 487 0,2 10-1047 16,10 28 383-16,-4 26-23 15,2 36-473-15,-7 19-280 16,1 21-208-16,-11-6-143 16,-9-5-265-16,-1 0-24 15,-6 1-384-15,-4-7-216 16,-8-18 96-16,9-35-40 16,4-22-48-1,4-21 48-15,2-13-160 16,10-29 40-16,15-55-200 15,15-24 144-15,7-14-88 16,9 4-40-16,12 17 56 16,-3 51 96-16,1 8-8 15,-5 39 120-15,-19 19 80 16,-10 28-144-16,-21 16 152 16,-17 21 88-16,-33 15 136 15,-3 0 16 1,-27-6-384-16,4-29 256 15,0-1-216-15,19-12-160 16,12-33-600-16,17-15-2265 16,15-52-2928-16,42-11-2913 15,19-23 2145-15,-4 32 4649 16</inkml:trace>
  <inkml:trace contextRef="#ctx0" brushRef="#br0" timeOffset="59923.49">21030 11289 7609 0,'-5'0'1969'0,"-17"16"-361"0,7 7 208 0,-15 17 1233 0,-9 10-352 0,-20 2-161 15,17 16-600-15,20-17-1055 16,7-8-745-16,14-22-8 16,12-4-216-16,16 4-96 15,-27-21 184-15,29 8-280 0,18-6-153 16,-9-17 1-16,1-11-320 15,-10-22 64 1,11-6 520-16,-24 15-160 16,-3-15 248-16,-7-4 56 15,-3 18 8-15,-3 31 104 16,3 19 0-16,1 33 168 16,8 13-56-16,8-13-16 15,17 9-216-15,4-7-528 16,6-11-1720-16,3-7-3314 15,15-25-1607-15,6-21 2864 16,-34 2 2641-16</inkml:trace>
  <inkml:trace contextRef="#ctx0" brushRef="#br0" timeOffset="60148.5">21725 11274 5841 0,'0'-3'1960'0,"-28"1"785"0,4 7 471 0,-14 20 793 0,-4 21-1640 0,-12-3-705 15,1 1-112-15,0 6-31 16,8 26-433-16,19-22-584 16,4-1 112-1,10-18-264-15,12-35-352 0,0 30 192 16,24 5-232-16,2 3 120 16,19-16-280-16,14-24-592 15,6-3-1568-15,2-10-2321 16,7 0-3713-16,-4-13-416 15,-20-32 6386-15</inkml:trace>
  <inkml:trace contextRef="#ctx0" brushRef="#br0" timeOffset="60549.14">22180 10737 10634 0,'-50'38'5081'0,"50"19"-3209"0,-3 28 1665 16,-19 28-160-16,-1 4-1169 16,-1 0-735-16,5 12-881 15,-5-17-208-15,8 12-112 16,-5-17-336 0,15-25 248-16,6-82-184 0,-5 39 88 15,8-19-408-15,11-15-712 16,9-21-89-16,6-13-415 15,9-42-344-15,4-39 223 16,-5-7 705-16,-13 0 672 16,11 10 248-16,-17 38 136 15,-2 43 288-15,-6 26 456 16,-2 25 328-16,-5 37-183 16,3 33 7-1,4-10-32-15,3 0-272 16,1-15-600-16,21-8 216 15,7-22-664-15,6 0-1904 16,-8-19-2537-16,2-1-4449 16,9-27 512-16,-23-30 6698 15</inkml:trace>
  <inkml:trace contextRef="#ctx0" brushRef="#br0" timeOffset="61154.14">22900 11337 3520 0,'-5'-25'3929'0,"-3"8"-2769"0,12 8 1265 16,2 2 888-16,5 22-617 16,-4 16-623-16,-1 46-401 15,-6 16-144-15,-1 6 25 16,-17 7-681-1,-1 9 80-15,-1-5-352 16,20-110-600-16,-17 91 264 0,2-9-144 16,2-27-176-16,4-9-48 15,7-12 48-15,2-38-808 16,11-10-144-16,20-50-72 16,-4-13-161-16,12-32 305 15,-15-28 448-15,0-28 352 16,13-8 488-16,-2 41-512 15,-6 55 336-15,8 36 224 16,-20 22 192 0,3 19 256-16,-7 33-287 15,-7 35 119-15,-11 16-96 16,-13-9-80-16,-20 6-496 16,8-15-232-16,-3-8 376 15,6-8-1584-15,6-20-3121 16,8-26-3849-16,18-25-184 15,18-2 6386-15</inkml:trace>
  <inkml:trace contextRef="#ctx0" brushRef="#br0" timeOffset="61595.1">23580 11310 2464 0,'-3'0'1344'0,"3"-9"-247"0,3-1 2015 0,5 8-47 0,-4-11-665 15,5 6-151-15,-6-3-473 16,1 10-688-16,2-3 353 15,-3 3-497-15,0-2-272 16,-3 9-176-16,0-7-496 16,0 35 248-16,-1 26 184 0,-12 29 577 15,-5-7-81-15,2-16-480 16,-4 19 16-16,-5-13 48 16,3-11-296-1,3-14-88-15,3-9 24 16,11-29-152-16,3-10-72 15,5-9-64-15,25-23 16 16,-1-14-400-16,8-26-256 16,1-14-728-16,4-26-689 15,1 9-2104 1,4 25-2664-16,-16 11 175 16,10 31 4866-1,-35 16 528-15</inkml:trace>
  <inkml:trace contextRef="#ctx0" brushRef="#br0" timeOffset="61927.44">24203 11345 7065 0,'-42'0'4553'0,"12"16"-3601"0,-1 14 3257 0,-9 1-1168 16,-2 12-953-16,2 7-375 15,11 8-577 1,7-8-512-16,11-15-264 15,11 1-336-15,11-20-144 16,-11-16 120-16,25 24-64 0,14-14-184 16,3-15-72-16,14-15-288 15,-13-31 72-15,-4 12-265 16,-14-16 121-16,-12-10-336 16,-10-6-520-16,-14 4-609 15,-19 11-1151-15,-9 7-449 16,-4 22 592-16,1 18 337 15,12 15 175 1,6 14 2017-16,14 3-784 0</inkml:trace>
  <inkml:trace contextRef="#ctx0" brushRef="#br0" timeOffset="62332.48">24668 11338 6689 0,'-2'10'5609'0,"9"3"-4537"0,14 3 2529 16,-9 14-8-16,-12 23-632 16,-8 15-937-16,-22 6-728 15,1-1-160-15,-8 21-375 16,-1-10-329-16,18-6-336 16,-4-30-64-16,24-48-32 0,-16 49-312 15,7-14-809-15,9-19-711 16,6-11-96-16,10-25 815 15,8-41 473-15,3 4 392 16,-3-12 88 0,4-29 56-16,1-28 96 15,9-27 312-15,5 24-384 16,6 32 200-16,-8 35 24 16,3 41-128-16,-6 22 304 15,-27 31 152-15,-4 33-7 16,-11 12 7-16,-12-20 16 15,-27 35 120-15,11-14-688 16,-3-37 88 0,4 10 16-16,-7-6-704 15,17-26-2273-15,10-17-3072 16,9-4-4313-16,15-62 6425 16,-8 49 2713-16</inkml:trace>
  <inkml:trace contextRef="#ctx0" brushRef="#br0" timeOffset="62701.59">25356 11296 9201 0,'-21'19'4553'0,"-9"4"-4080"0,18 5 1583 16,-18-3 1265-16,-26 22-233 16,4 20-1279-16,9-4-617 15,13-24-856-15,6-12-144 16,12 12-104-16,8 3-200 15,4-8-224-15,0-34 336 16,14 6-648-16,25-17-104 0,-3-8-361 16,6-23-479-16,-7 1 248 15,-17-38 624-15,-4 1-120 16,-5-10 383 0,-9 9 449-16,0 40 80 15,-9 21-8-15,3 31 137 16,0 28 255-16,-4 18-104 15,8-2-256-15,26-13-272 16,7-4-961-16,33-1-4464 16,12-15-1936-16,17-19 3544 15,-45-5 2817-15</inkml:trace>
  <inkml:trace contextRef="#ctx0" brushRef="#br0" timeOffset="63093.34">26031 11279 4448 0,'-1'0'2825'0,"-14"0"-584"0,9 0 2135 0,-12 10-687 16,-16 28-1288-16,-2 3-409 15,-1 17-191-15,6-9-897 16,4-5-280-16,-2-1-552 16,3-1-200-1,14-14 248-15,12-28-120 0,-28 24-24 16,11-7-104-16,2-14 0 15,15-4-368-15,8-16-104 16,3-12 16-16,26-12 111 16,18-17 369-16,14 9-176 15,-15-1 32-15,1 27 248 16,-10 7-64-16,-8 21 176 16,-10 40 232-16,-13 3-8 15,-10 14 41-15,-14-12 15 16,-19 23-120-1,-13 2 0-15,-1-12-24 16,-11-15 96-16,-6-4-184 16,6-17-240-16,12-7-128 15,12-11-1601-15,17-43-3112 16,27-16-5113-16,29-51 3193 16,-12 49 5649-16</inkml:trace>
  <inkml:trace contextRef="#ctx0" brushRef="#br0" timeOffset="63477.82">26792 11190 8465 0,'0'0'0'0,"-41"5"6042"0,24 11-5154 16,-15 14 2376-16,-34 34-447 16,-13-8-104-1,-1 21-833-15,19-2-640 0,15-24-1008 16,23 2 353-1,12-17-682-15,9 5-207 16,2-41 304-16,16 32-408 0,21-23-616 16,11-5-768-1,5-19-265-15,4-3 169 0,-5-17 392 16,-8-22 247-16,-19-14 849 16,1-7 328-16,-11 4 32 15,-9 0 152-15,0 21 16 16,9 9 120-16,-12 44 144 15,-3 0-392-15,0 44 1713 16,3 14-1105-16,7-19-368 16,9 8-232-1,21-12-728-15,2-1-3113 16,-2-8-3849-16,-2-16 769 16,-15-10 5321-16</inkml:trace>
  <inkml:trace contextRef="#ctx0" brushRef="#br0" timeOffset="63631.43">27066 11157 7985 0,'-8'0'4449'0,"-7"-10"-2512"0,19 10 55 0,5 10 224 16,10 3-1023-16,17-1-1009 16,10-8-328-16,12 0-696 15,5-4-2361-15,4-5-3449 16,-5-9-119-16,-21-10 4425 15</inkml:trace>
  <inkml:trace contextRef="#ctx0" brushRef="#br0" timeOffset="63841.59">27387 10946 6705 0,'-20'4'3641'0,"-4"12"-2265"0,18 36 1465 15,-12 9 1512-15,-9 19-473 16,0 17-1511-16,7-8-1169 15,14-11-912-15,6 4-464 16,14 1-776-16,6-25-2057 16,17-14-3344-16,-37-44 6353 15,40 29-9522-15,19-14 3841 0,-32-34 4729 16</inkml:trace>
  <inkml:trace contextRef="#ctx0" brushRef="#br0" timeOffset="64017.25">27885 11098 9482 0,'-3'0'3840'0,"-42"19"153"0,29 23-3305 0,5 29 977 15,-24 14 2656-15,14-37-2857 16,-6 54-1016-16,19-53-648 16,6 4-688-1,7-18-1489-15,8-15-1840 16,14-9-2232-16,-27-11 6449 15,27 5-6961-15,10-26 3160 0,-11-39 2801 16</inkml:trace>
  <inkml:trace contextRef="#ctx0" brushRef="#br0" timeOffset="64126.86">27837 10946 1328 0,'-22'-49'1056'0,"-31"-37"2177"0,8 54-321 16,16 23-2200-16,3 15-1448 15,6 14-2736 1,15 21-425-16,5-25 2769 0</inkml:trace>
  <inkml:trace contextRef="#ctx0" brushRef="#br0" timeOffset="64439.81">28275 11249 11210 0,'-27'-23'4697'0,"4"68"-4321"0,12-1 1568 15,-6 2 985 1,-11 15-705-16,4 12-1247 16,13-6-793-16,9-15-224 15,6-15 128-15,8-2-392 16,8-15-312-16,-3-2-409 16,-17-18 1025-16,23 5-1096 0,-6-9 176 15,4-20-8-15,-5 3 160 16,-3-21 87-1,-10-18-7-15,-7-9-120 16,-19-8-520-16,-11 6-873 16,-9 14-2544-16,-2 4-608 15,2 14 3105-15,35 34 1376 16</inkml:trace>
  <inkml:trace contextRef="#ctx0" brushRef="#br0" timeOffset="64796.68">28626 11152 10570 0,'-1'0'3697'0,"-26"20"760"0,9 20-2505 0,10 7 881 0,-7 11-849 16,-4-12-920-16,2-3-776 15,2-2-168-15,9-13-88 16,-2-4-144-16,6-14-784 15,9-6-736-15,10-12-161 16,-17 8 1793-16,39-10-2064 0,25-23-225 16,-14-3 737-1,49-55-104-15,-22 7 1168 16,-3 10 496-16,-24 49 856 16,-23 15 1648-16,-14 15 409 15,-13 19-1057-15,-13 26-863 16,-8 28-713-16,-8-5-384 15,7-3-425-15,2-27-3983 16,17 6-6067-16,10-15 3226 16,-7-18 6417-16</inkml:trace>
  <inkml:trace contextRef="#ctx0" brushRef="#br0" timeOffset="66671.07">1736 10564 712 0,'0'0'16'0,"-10"-4"424"15,1 4-56-15,-9-4 104 16,-3 4 56-16,7 0 192 16,9 0-256-16,2 0-112 15,3 0 305-15,0 0-673 16,8 0 1576-16,-8 0-1576 16,9 0 1024-16,6 0-128 15,-1 0 273-15,6 0-441 16,4 3 80-16,24-3-136 15,5 0-32-15,6-4 16 16,10 0-256-16,10-6-72 16,7 4-104-16,12-8-23 15,-2 2 191-15,5 2 128 16,7 2 120-16,55 8-32 16,-9 0-160-16,-35-10-104 15,0-3 24 1,9-4-56-16,-3-2-64 15,-3-6-40-15,-8 10 120 16,-10 1 145-16,-4 8 151 16,23 6-48-16,-51 6-288 15,-20 7 40-15,12-2 64 16,-8 10-536-16,5-6 336 16,-2 2-16-16,-9-4 128 15,1-8 0-15,-6-3 80 16,2-2-200-1,-12-4 248-15,5 4-168 16,-19 0 113-16,9-3-25 16,-10 3-280-16,2 0 144 15,-9 0-96-15,0 3-192 16,1-1 208-16,-4 3-96 16,6-3 224-16,-3-1-272 15,-7-1-88-15,7 0-80 16,-7-3-960-16,-6 0-1065 15,4 3-1736 1,-9-4-3280-16,-3-6-785 16,-18 4 6210-16,13 1 1504 0</inkml:trace>
  <inkml:trace contextRef="#ctx0" brushRef="#br0" timeOffset="67722.81">1585 11709 2248 0,'0'-4'424'0,"0"-6"-168"0,0-5-256 16,3 0 80-16,2 3-32 16,5 9 200-16,1-1 248 15,10-1-48-15,17-4 249 16,2-6 103-16,2 0-144 16,16 1 16-1,-58 14-672-15,56-19 712 0,5 4 200 16,5 2 313-16,1 1-81 15,4 6-240-15,6 2-424 16,-2 4 248-16,10-6-40 16,7-4 113-16,26-8-33 15,52-2-160-15,-61 14 48 16,-22-1-88-16,-12 7-208 16,-3 3-24-16,-6 4 72 15,-5 3-120 1,-26 0-55-16,-2 3-201 15,-6-3 464-15,3-6-16 16,7-3-352-16,-19-1-256 16,3 3 120-16,-8-2-128 15,-2-1-184-15,-2-9-2089 16,-1 3-2368-16,-6 2 40 16,-4 7-1880-16,-2-2 5729 15</inkml:trace>
  <inkml:trace contextRef="#ctx0" brushRef="#br0" timeOffset="73877.59">4103 12370 1056 0,'0'0'0'0,"-65"20"-48"0,47-25 72 0,16-13-56 0,12 18-960 15</inkml:trace>
  <inkml:trace contextRef="#ctx0" brushRef="#br0" timeOffset="74626.2">4132 12381 1320 0,'-37'-6'984'0,"-1"16"152"0,25-3-184 16,3 1-431-16,10-12-1 15,-3 4 496-15,-2 4 40 16,2 2-8-16,0 3-15 16,3-4-297-1,6-3 56-15,7 7-80 16,-13-9-712-16,34 5 784 0,17-5-152 16,20 4-40-16,9 1-119 15,10-5-153-15,11 4-16 16,-2-8-56-16,2 0 8 15,-8 2 56-15,-6-3-208 16,-34 1 184-16,10-6 176 16,-35-3 16-16,-2 16-160 15,-12 2 208-15,-9-9 305 16,-5-1 239 0,-9-19-240-16,-20 29-480 15,-16 3-280-15,-3 3 0 16,-21 8 216-16,-7-4-88 15,-17 11-136-15,-1-3 120 16,1 0 0-16,-2 0-80 16,0-16 88-16,2 8 40 15,4-10 16-15,8 2-8 16,22 2-120 0,11-4 56-16,17 4-87 15,7-8-57-15,13-2 88 16,-6 3-56-16,10 2-56 15,4-3-24-15,3 2-56 16,13-2-144-16,32-7 416 16,-10 2-184-16,15 3-120 15,19-3 80-15,14 3-8 16,20-7 144-16,11 1-216 16,1-27 104-1,-6 16-40-15,3 11-17 16,-7-7 57-16,-19 9-296 15,-17-23 496-15,-9 8-112 16,-33 20-224-16,-5 0 96 16,-18 0 80-16,-1-5 16 15,-3-10-24-15,-10 15-408 16,-4-14-1328-16,-6 9-1145 16,0 5-1640-1,-13 3-1424-15,-8 7 840 16,-19 19 2857-16,20-7 1528 15</inkml:trace>
  <inkml:trace contextRef="#ctx0" brushRef="#br0" timeOffset="75252.23">4042 13078 808 0,'-20'9'520'0,"0"-9"568"0,8-4 216 0,3 4-271 16,9-8-145-16,9-3 360 15,8 0 552-15,9-8-471 16,17 11-105-16,23-4-416 15,6-8-160-15,13 22 584 16,-85-2-1232-16,92-11 577 0,5 13-233 16,1 2 16-1,0 1-240-15,-13-2 696 16,-19 7-528-16,-13-3 864 16,-24 3-2072-16,-7-5 624 15,-19 3 1592-15,-4 1-680 16,-15 2-183-16,-12 3-554 15,-12 5 209-15,-6-14 281 16,-17 4-129 0,1-3-232-16,2 3-536 15,14-3 504-15,-6 3-217 16,16 3-1879-16,15 2-2489 16,5 9-1960-16,8 6 2240 15,0-10 3457-15</inkml:trace>
  <inkml:trace contextRef="#ctx0" brushRef="#br0" timeOffset="75575.12">3484 14076 3752 0,'-14'-4'1777'0,"-17"-2"-145"0,12 6 144 0,17-7-359 15,14-13 631 1,18-6-215-16,28 8-81 16,17-2-896-16,23-15-264 15,75-9-376-15,-49 24 152 16,-9 5 120-16,-115 15-488 0,119-13 0 15,-23 7-48-15,-11 2-128 16,-11 0 0-16,-10 4 328 16,-20 3-1104-16,7 3-3121 15,13 17-2712-15,-25 17 344 16</inkml:trace>
  <inkml:trace contextRef="#ctx0" brushRef="#br0" timeOffset="79732.56">10367 14313 2064 0,'-5'0'-8'0,"-19"5"416"0,8-10 920 15,2-7 225-15,-2-6 303 16,1 8 313-16,2 5 495 16,7-4-391-16,1 12 143 15,3-3-536-15,2-9-439 16,0 5 111-16,0 4-1552 16,7 10 1224-16,6-7-159 0,14 3-257 15,15-2 24 1,-15-9-376-16,40 1 480 15,-12-2-600-15,7 12-192 16,-15-2 32-16,25-7 224 16,-5 13-15-16,-9-15-105 15,-5 10-32-15,-13 14-448 16,-5 0 704-16,2 25 184 16,-21-11-552-16,5 18 288 15,2 37-816-15,-2 33 1160 16,-7 12-568-1,0-1 144-15,2 15-16 16,-4 10-24-16,-6 17 184 16,2-14-472-16,-1 12 224 15,2-6-207-15,1-4-33 16,1-5 0-16,-1-6 0 16,-4-14 0-16,4-22 0 15,1-13 0-15,-1-18 0 16,-1-17 0-1,-2-17 0-15,-4-27 0 0,0-6 0 16,-3-4-209 0,-2 1 329-16,-6-5-31 15,-8-3-89-15,-13-2 0 16,-1 2 0-16,-10 4 0 16,-7 4 0-16,-12-5 0 15,0 6 0-15,-9-8 0 16,-2 7 0-16,-1 5 0 15,9-7 0-15,5 3 0 16,30-15-497 0,8-10-2351-16,16 4-2793 15,3 0-6474-15,17-3 1385 16,-10-2 9802 0</inkml:trace>
  <inkml:trace contextRef="#ctx0" brushRef="#br0" timeOffset="87905.23">2124 10476 600 0,'0'0'-40'0,"-13"4"48"0,-4 1 0 16,-3 0-16-16,-5-4 32 15,1-1 64-15,4 0 208 16,3-2 216-16,2-6 96 16,1 5 72-1,1-4 120-15,7 7-144 16,6 0-656-16,-5-3 481 0,5 3 23 15,1 0 168-15,7 0 56 16,7 5 32-16,4-2 8 16,18 1-40-16,-6-3-175 15,10 3 47-15,11 2-40 16,5 2-144-16,4 3-136 16,8 4-40-1,5-1 64-15,3 2 136 16,5-1 72-16,49 3-168 15,12-1 192-15,-44-9 289 16,-7 4-385-16,-4 1-8 16,2 2 24-16,-8-4 0 15,-2-4 32-15,-5-6 0 16,-6 3 112-16,2-4-16 16,-1 0-183-16,-13-4-145 15,13-2-96-15,33-3-8 16,-37 4 80-1,-10 5 248-15,-15 1-176 16,4 3-40-16,-6-4 120 16,1 0-112-16,-11 2 160 15,5 3-40-15,-6-5-240 16,9 2 64-16,-3-6 32 16,-10-1-80-16,5 5-48 15,-5 0-16-15,0 0 88 16,-5 4-95-16,0-4 15 15,-4 0-192 1,-2 3 136-16,0 0-16 16,-2-3 48-16,6-3-32 15,-7-4 16-15,0 1-288 16,-5-2 160-16,6 6-201 16,-5-2-951-16,-3-3-1360 15,1 5-2962-15,12-3-3784 16,11 7 5186-16,-24-2 3616 15</inkml:trace>
  <inkml:trace contextRef="#ctx0" brushRef="#br0" timeOffset="92311.36">4893 11475 936 0,'-8'0'-32'0,"-39"-13"80"0,7 21-16 16,3-3 232-16,16 5 216 15,-1-5 144 1,1-10 32-16,5 2 184 16,1-9 257-16,9-6-177 15,1 9-8-15,5-3 24 16,0 12-936-16,0-19 1008 0,2 3 41 15,1 6-129-15,7-9-104 16,6 14-88-16,4 5-256 16,21-17-120-16,2 20-48 15,19-24-176-15,-1-2 80 16,15 8 104 0,7 2-31-16,4 1 63 15,12 4-72-15,-1-12 16 16,2 4-8-16,-11 11-128 15,-2 5 72-15,-28 1-8 16,41 8 224-16,-28 0 184 16,-3-3-464-16,-18 3 48 15,18 1 32-15,-9 0-64 16,-24 0-56-16,9-5 112 16,-8 6 32-1,-17 1 73-15,7 24 15 16,10-26-96-16,-15 13 24 15,7-8-184-15,-8-8-16 16,1 6-40-16,4-2 16 16,1-5 40-16,-1 2-24 15,9-3 80-15,0-9-216 16,-9-1 96-16,11 1 72 16,2-13-24-1,4 13-72-15,11-15 32 16,-2 8-56-16,2-9 96 15,6 11-24-15,1 6-208 16,-4 8 8-16,-2-2 256 16,-9-11 72-16,-4 16-16 15,-5-8-240-15,1 13-8 16,7-8 88-16,3-8 24 16,9-15-8-16,-1 13-104 15,-13-12 160-15,4 14-392 16,-6-9-408-1,-7 3-2193-15,-8 4-2072 16,-7 11-1304-16,-8 26 2248 16,-8-22 2561-16</inkml:trace>
  <inkml:trace contextRef="#ctx0" brushRef="#br0" timeOffset="95358.57">5464 12344 1032 0,'-4'5'8'0,"-26"13"112"0,7-14 280 0,7-5 216 16,2-7 336-16,4-2 24 15,-3-13 33 1,7 28-153-16,-2 0 96 16,6-8 64-16,-2-2-368 15,4 3-240-15,0 2-408 16,6 5 312-16,8 8-71 0,14-8-57 15,1 1-112-15,9-6 16 16,18 0 16-16,2 7 16 16,5-5-96-16,-1 3 152 15,-4-5-112 1,-2 3 144-16,-16 3-48 16,2-2-16-16,-2 2 56 15,-3-1-112-15,-18 0 0 16,21-4 40-16,-9 3-104 15,7-10 240-15,2-4-144 16,5 5-40-16,0-9 32 16,-2 5-64-16,-4 4-16 15,-4 0-104-15,-6 15-104 16,8 4-320 0,-8-4-2009-16,-2-5-2320 15,23 4 1833-15,-45-9 1992 0</inkml:trace>
  <inkml:trace contextRef="#ctx0" brushRef="#br0" timeOffset="95974.16">5496 13225 1240 0,'-10'2'536'0,"-14"1"-384"0,22-3-184 16,9-6 312-16,7-6 552 16,7 2 320-16,8 0-279 15,11 7-281-15,29-5 424 16,8-2 152-16,21-4 160 16,3-2-431-16,-101 16-897 15,111-25 624-15,6-11 80 0,8 4-24 16,-7 23 136-16,-10 1-432 15,-18 6-632 1,-20 2 288-16,-12 9-8 16,-15 10 288-16,-23 12-720 15,-4-2-2096-15,-13 5-1721 16,-8 9 376-16,-16 8 2289 16,5-37 680-16</inkml:trace>
  <inkml:trace contextRef="#ctx0" brushRef="#br0" timeOffset="96363.18">4960 14116 3520 0,'0'-5'584'0,"-10"-14"601"0,9 22-73 0,14-17 568 15,14 7 105 1,14 2 327-16,17-2-392 16,14-25-759-16,23 27-153 15,4-2-224-15,9-11-264 16,-9 16 464-16,-99 2-784 15,97-15 560-15,-8 7-136 0,-4 8 80 16,-8 8-239-16,-11 4 63 16,-3-2-112-16,-7-2 16 15,0-8-480 1,7-10 128-16,-1-5-200 16,2 16-1113-16,-4-11-4104 15,-3 0-2257-15,-8-13 3570 16</inkml:trace>
  <inkml:trace contextRef="#ctx0" brushRef="#br0" timeOffset="104048.02">12178 15337 5169 0,'-8'-20'3760'0,"-18"-6"-2351"0,18 7-33 0,8-2 1769 16,0 21-3145-16,0 0 0 15,0 0 0-15,3 6 6337 16,10 42-5177 0,2 13-512-16,-1 18-55 15,-4 8 159-15,-1-11-128 16,2 7-344-16,-4-12-32 15,2 4 248-15,-5-27 312 16,-1-12-216-16,5-23-248 16,-2-6-256-16,-2-7-280 15,2-20 240-15,-3-25 208 16,0-17-808-16,1-14 744 16,-1-13 80-16,0-8-15 15,8 9-41 1,0 16-272-16,9 33 0 15,-4 28-273-15,-3 1 313 16,6 31 377-16,3 23-249 16,7 12 48-16,-3-2-120 15,-13-12 56-15,3 2 104 16,-7 3 56-16,-2-18-120 16,-4-8-128-1,3-5-104-15,-6-16 96 16,4-10 296-16,4-25-184 15,4-13-352-15,1-6 200 16,3-25-144-16,0-6 224 16,8 0-96-16,0 20-112 15,1 48-24-15,2 7 184 16,-5 30 88-16,-4 19-16 16,6 32-120-16,-8-3 112 15,-3 8-16-15,1-19-104 16,-1 12-280-1,0-21-1857-15,-3-33-1064 16,12 28-5921-16,4-27-952 16,-4-8 7474-16,-14-18 1648 15</inkml:trace>
  <inkml:trace contextRef="#ctx0" brushRef="#br0" timeOffset="104399.01">13074 15469 8337 0,'-3'0'3009'0,"-10"5"-897"0,17 1-863 16,5-1 1735 0,9-5-711-16,19 0-673 15,12-2-808-15,17-8-808 16,6-3 176-16,-1-12 88 16,-23-13-152-16,-11 13-168 15,-37 25 72-15,11-26 104 0,-8 26-16 16,-9-15 72-16,-23-19-96 15,-13 23 136-15,-7-8-424 16,-3 14 232-16,-10 35-56 16,15 10 345-1,7 33-113-15,7-9-40 16,13 6-40-16,17-16-160 16,6 3-88-16,33-18-1049 15,10-8-1855-15,17-22-1545 16,17-13-2033-16,13-20 1217 15,-2-26 3657-15,-4-17 728 16</inkml:trace>
  <inkml:trace contextRef="#ctx0" brushRef="#br0" timeOffset="104752.72">13852 15287 1136 0,'4'-42'848'0,"5"-5"1921"0,-1 18 1848 16,-8 16 368-16,-9 18-616 15,-11 29-1441-15,-17 38-535 16,-1 7-529-16,4-10-568 15,4-11-536-15,17-2-455 16,13-56-305-16,-3 59 48 0,9-14 136 16,9-12-288-16,20-14-40 15,3-10-73-15,9-9-319 16,4-29 0 0,-8 3-104-16,4-23-344 15,-13-9 224-15,-15-6 144 16,-11-22 216-16,-5 1 256 15,-4 1-57-15,-9 26 105 16,2 23 88-16,5 26 160 16,1 17 185-1,2 34-169-15,8 20 200 16,8-11-280-16,11 2-136 16,12-22 16-16,-1-16-1409 15,9-5-3568-15,11-3-4057 16,-1-2 1873-16,-15-28 5761 15</inkml:trace>
  <inkml:trace contextRef="#ctx0" brushRef="#br0" timeOffset="105115.23">14611 14969 7705 0,'-5'8'3329'0,"-37"42"640"0,28 16 8 0,-5-5 680 16,-5-7-1497-16,3 2-1143 15,5-12-1169-15,3 21-256 16,10-13-752-16,3-37 240 16,9 3-352-16,7-13-80 15,-16-5 352-15,28-9-400 0,-4-23 136 16,21-22-240-16,3-18 111 16,13-24-23-16,-3-8 496 15,-2 1-496-15,5 24 240 16,-15 37-24-1,-3 27 320-15,-6 20 232 16,-21 47 56-16,0 37-112 16,-1 6-103-16,-7 10-121 15,-5-24-337-15,7-7-1287 16,6 11-5137-16,19-6-6482 16,-8 12 7522-16,-17-58 4681 15</inkml:trace>
  <inkml:trace contextRef="#ctx0" brushRef="#br0" timeOffset="105268.14">15771 15454 14267 0,'-2'0'5129'0,"-20"15"-1513"0,20-4-2575 0,2-2 135 16,10-4-928-16,6 0-1312 15,21-5-6826-15,20 3-6497 16,-25-10 12259-16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8T01:45:39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3502 8346 496 0,'-58'0'-48'0,"12"-11"40"0,12-4 168 0,7 1 480 16,4 8 568 0,1 2 296-16,1 4-119 15,10 0-233-15,6-2-376 16,2 2-144-16,6 1-40 15,-3 8 208-15,5 17 89 16,4 13-25-16,4 18-56 16,10 13 0-1,-1 2-160-15,15-11-88 0,6-16-39 16,4-3-49 0,11-15-56-16,-1-6 16 15,7-10 8-15,4-10-64 16,28-22-24-16,-21-18-112 15,-4 0 16-15,4 0 8 16,4-1-88-16,14 13-16 16,-16 6-56-16,2 8 56 15,2 6-96-15,0 7 32 16,-4 0 72 0,8 0-120-16,-8-1 121 0,1-8 15 15,-9 9-56 1,-1 0-24-16,-14 0-16 15,5 5-32-15,-19 5 128 16,5 5-136-16,-1-2 80 16,5-3-72-1,3-4-8-15,-6-2 88 16,12-13-24-16,-3-1 8 0,10-4-40 16,-1 4-32-1,7-1-216-15,8 2 176 0,-22 9 72 16,41 12 16-1,-43 1-160-15,20 2 184 16,2-2-64-16,5-10-128 16,0-3 216-16,-7-13-456 15,-27-5-1977-15,-1 3-2696 16,-20-3-3120-16,-19 12 4936 16,-8 3 1537-16</inkml:trace>
  <inkml:trace contextRef="#ctx0" brushRef="#br0" timeOffset="483.08">4650 8995 1536 0,'-14'2'792'0,"4"6"1024"0,7-8 1073 0,1 0-937 16,2 2 385-16,7 3-209 15,7 5-471-15,14 17-385 16,10 27-224 0,-3 16 144-16,7 14-135 15,-13 8-185-15,-29-92-872 0,29 91 512 16,11-11 128-16,-14-13 408 16,-1-22-880-16,-6-9 168 15,-1-16 17-15,-2-12-89 16,-1-12 168-16,1-26 192 15,-4-25-168-15,-2-26-632 16,3-28 184-16,8-20 480 16,3-2-384-1,3 23-640-15,-1 31-752 16,-2 37-1569-16,13 22-3424 16,-8 23-4994-16,-12 33 7715 15</inkml:trace>
  <inkml:trace contextRef="#ctx0" brushRef="#br0" timeOffset="1793.79">7563 8452 5113 0,'-54'1'2616'0,"25"9"-2328"0,18-5 1169 16,9-5-633-1,2 3 456-15,0 7 616 16,3 1-615-16,12 8-377 16,12 5 136-16,2 15-176 15,-2-12-32-15,-27-27-832 16,42 31 537-16,-1 0-89 0,6-2-72 16,-1-5-8-16,6-9-8 15,-7-8-32-15,-2 1-48 16,5-16 8-1,-5-15 248-15,2-19-280 16,-3-9-192-16,-5-19 24 16,5 13-88-16,-7 0 184 15,2 29-296-15,-2 6-168 16,4 16 304-16,5 12 112 16,6 19 288-16,5 14-352 15,-4-15 88-15,-11 3-24 16,3-5 72-16,1 3-71 15,2-9 15-15,-2 2-64 16,2-1 8 0,-4 1-32-16,12 2 8 15,-1-1-8-15,7 2-88 16,1-7 80-16,3-9-16 16,0-9 112-16,-11-1-120 15,3-2 48-15,-8-1-96 16,-3-2-96-16,-2 8 184 15,-1-6-16-15,0 6-16 16,6 3 40 0,5 14-160-16,3 10 96 15,0 13 40-15,3-8 8 16,-4 5 176-16,4-2 56 16,-4-7 0-16,3-6-136 15,-7-12 56-15,-3-8 80 16,3-10 24-16,-3-5-312 15,-7-3 152-15,-3-21-72 16,7-2-48-16,-2-3 0 16,-1 5 104-16,19-3-232 15,-10 8 176 1,9-4-168-16,10 12-48 16,-3-4 184-16,-12 5-88 15,-15 11-208-15,-22 12-880 16,-9 2-1241-16,-9 0 2361 15,0 6-13442-15,-12 22 6168 16,-14-11 5138-16</inkml:trace>
  <inkml:trace contextRef="#ctx0" brushRef="#br0" timeOffset="2767.41">9504 9167 3144 0,'-5'0'840'0,"-4"-11"-816"0,9-3 264 0,0 0 257 16,0 8 399-16,0 2 216 16,3 0-368-16,-3 2 72 15,3 2 393-15,-3-4 71 16,3 4 16-16,-3 0 24 16,0 0-1368-16,0 0 0 0,0 0 0 15,0 0 0 1,0 0 0-16,0 0 0 15,0 0 0-15,0 0 5146 16,0 0-10292-16,0-4 11164 16,0 2-5650-16,-1 2 8 15,1 0-376-15,0 0 0 16,0 0 672-16,0-4-528 16,0 4-144-1,0 0 0-15,0 0 0 16,0 0 0-16,0 0 0 15,0 0 0-15,0 5 976 16,-2 6-728-16,2 5-24 16,0 7 136-16,3 16-143 15,4 2 127-15,-1 6 120 16,8 7-8-16,2-6 120 16,2 11-256-16,-7-10 112 15,4-9 48-15,-1-9-392 16,2 1-24-1,2-12 64-15,0-1-88 16,6-9 88-16,-5-10-128 16,8-11-48-16,0-20 128 15,5-23-192-15,-4-5 104 16,-6-11-304-16,-3-4 128 16,-3 5 168-16,0 11-88 15,4 18-8-15,-4 21 64 16,1 1 48-1,1 6 8-15,0 13 32 16,9 28 8-16,2 10-96 16,0 7 64-16,6-3 96 15,-11 6-120-15,11-9 232 16,1 0-136-16,-9-3-48 16,11-15 8-16,-14-10 144 15,12-2-56-15,-3-14-48 16,-5-11-120-16,-1-20 72 15,8-12-48-15,1-9 160 16,5-15-136 0,-1-13 96-16,-1-1-280 15,-12 23-424-15,12-3-976 16,-11 23-3033-16,-11 24-1336 16,-3 18-4850-16,-11 30 8795 15,-4-25 224-15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8T01:50:26.6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3-28T01:51:24.251"/>
    </inkml:context>
  </inkml:definitions>
  <inkml:trace contextRef="#ctx0" brushRef="#br0">17349 11663 2448 0,'0'12'-24'0,"0"-6"432"16,-6 1 1104-16,1 5 569 15,2-1 87-15,-4 7-71 16,4-17-297-16,1-6-247 16,2-4-361-1,-1 12-232-15,1-2-120 0,6-11 168 16,4-24-55 0,6 0-257-16,11-1 208 15,16-23-280-15,5-10-16 16,18-2 8-16,19-19 545 15,15 1-713-15,26-4-160 16,20-2-120-16,24 4-32 16,4-4 0-1,7 13-32-15,8 9 136 16,-4 9 112-16,2 28-176 16,14 5-72-16,-12 3-56 15,0 7 88-15,-4 3 168 16,-14-1-256-16,4 8 192 15,-13 8-72-15,-11 2 112 16,-18 1 64-16,-16 4-104 16,-16 5 104-16,-17 5 113 15,-20 4 39-15,-21-4-48 16,-6-8-40 0,-2 6-168-16,-20-9 24 15,-1 1-184-15,-7-3-16 16,-1-2 192-16,-6 0-256 15,0-6-72-15,0-4-632 16,-2 0-664-16,-4 0-1025 16,-2 0-2408-16,2-3-3409 15,-7-3-736-15,-5-26 6922 16,13 27-72-16</inkml:trace>
  <inkml:trace contextRef="#ctx0" brushRef="#br0" timeOffset="284.44">20868 10212 7217 0,'-32'-4'3585'0,"-10"4"-2465"0,33 0-256 16,9 0 785-16,8-2 479 16,3 2-712-16,27 1-151 15,15 14-657 1,13 10-408-16,14 8 288 15,-8 0-96-15,-9 8 120 16,-63-41-512-16,47 58 616 0,-17 3 24 16,-12 10 473-16,-26-5 279 15,-24 4-80-15,-12-8-96 16,-13-10-791-16,10-12-225 16,5-17-88-16,2-11-993 15,11-17-2743-15,13-21-5578 16,8-18-2393-16,-8-9 8435 15</inkml:trace>
  <inkml:trace contextRef="#ctx0" brushRef="#br0" timeOffset="1433.15">22089 9982 6409 0,'-61'4'2928'0,"43"2"-1703"15,5-3 2256-15,-8 3-1553 16,2 0-736-16,10 12-200 16,2 13-448-16,4 28 97 15,3 12-9-15,3 18-336 16,4 10 176-16,2 10 64 16,-1-9-136-1,5-11-56-15,-10-16-128 16,4-12 72-16,-7-8-88 15,3-14 128-15,-3-6-8 16,-5-13-87-16,0-15 239 16,-4-10-88-16,-6-24-208 15,1-15-160-15,4-26-56 16,2-38-128-16,8-41 8 16,18-18-344-1,15 10 392-15,11 31 168 16,-19 76-80-16,80-74 256 15,-40 77 24-15,11 20-160 16,-4 19 256-16,-6 16-144 16,-20 24-56-16,-18 10-48 15,-12 23-184-15,-16 7 208 32,-21 7-8-32,-18-16-24 0,-22 21 136 0,-24 4-112 15,40-49 8 1,-4-11-416-16,17 5 688 15,17-21-256-15,12 8 56 16,6-4-56-16,24 9 96 16,10-5 24-16,15 2 32 15,9 0-152-15,9-17-32 16,-3-5-192-16,-15-7-440 16,-9-8-1320-16,-22 2-1145 15,-15-2-2264 1,-12-15-4177-16,-36-20 3865 15,1 5 3729-15</inkml:trace>
  <inkml:trace contextRef="#ctx0" brushRef="#br0" timeOffset="1648.17">22037 9840 9578 0,'-8'3'3496'0,"-29"23"113"0,37 18-2705 0,21 9 3049 0,3 21-184 16,5 18-1369-16,-5 14-943 15,-3 3-225 1,-3 5-744-16,-9 3 152 16,-5-10-368-16,-1-16-400 15,-3-91 128-15,5 77-24 0,-2-8-728 16,0-21-1688-16,7-28-3402 16,4-10-7224-16,7-11 5392 15,-13-27 5810-15</inkml:trace>
  <inkml:trace contextRef="#ctx0" brushRef="#br0" timeOffset="2418.11">22899 9354 2872 0,'0'0'0'0,"-10"-6"1929"0,7-4-1705 0,3-5 1736 16,3 2 649-16,-3 7-409 15,0 2-280-15,3 2 1 16,0 2-1-16,-3-4-7 16,4 4-193-1,-1 0-40-15,-3 0-1680 0,5 4 1393 16,-2 2 111-16,-3-1-504 15,0 11-120-15,0 3-391 16,0 21 175-16,0 16 32 16,3 9 16-16,-3 0-216 15,0 2 200-15,0 3-192 16,0-12-400-16,3-16-224 16,-3-10 96-16,13-11-512 15,5-12-1736 1,9-8-3394-16,4-7-8473 15,-4-24 6658-15,-27 0 5721 0</inkml:trace>
  <inkml:trace contextRef="#ctx0" brushRef="#br0" timeOffset="4186.22">23588 10377 7449 0,'-24'0'2673'0,"20"0"-3466"0,40-4 1378 16,19 4 1015-16,27-4 384 15,35 2 33-15,46-6-385 16,30-10-72-16,27 0-103 16,25-1-169-16,10 13-168 15,-255 6-1120-15,265-3 1145 0,-4-5-337 16,9 8-128-16,-9 0 16 15,-9 0 232-15,-10 0-336 16,-14-7-264-16,-18-3-264 16,-27 5 72-1,-26-1 17-15,-33 2 127 16,-35 4-272-16,-21 0 8 16,-28 0-232-16,-18 0-81 15,-15 0-743-15,-7 0-624 16,-8 0-1897-16,-13-13-3464 15,-13-1-2361-15,-8-12 5665 16,2-14 2233 0</inkml:trace>
  <inkml:trace contextRef="#ctx0" brushRef="#br0" timeOffset="4443.68">27146 9890 9249 0,'0'0'0'0,"-51"0"5066"0,35 0-4818 16,22 0 280-16,13 4 1408 15,17 16 441-15,20 10-833 16,16 1-520-16,11 8-552 16,9 1-160-16,-9 1 16 15,-9-3 113-15,-74-38-441 16,62 45 328-16,-23 3-64 16,-17-7 32-16,-18 16 24 15,-19-2-120-15,-22-5-432 16,-16 2-1473-16,-9-12-3520 15,-23-12-6385-15,-31-21 6697 16,78-9 3673-16</inkml:trace>
  <inkml:trace contextRef="#ctx0" brushRef="#br0" timeOffset="5038.32">23965 9181 2280 0,'0'-4'64'0,"4"-10"200"0,2 4 1512 16,0-1 2217-16,-6 8-704 15,0-1-304-15,0 1-993 16,0 4-784-16,0 18 185 16,7 36 79-16,7 26-224 15,-1 18-88 1,-13-99-1160-16,13 104 1297 0,-2 3-353 15,-4-5-528-15,-1-13-200 16,-3-8-8-16,-3-17-96 16,-3-27-8-16,-2-16-72 15,4-16-80-15,1-7 264 16,0-36-272-16,3-14-32 16,13-23-152-16,19-13 192 15,-8-1-40-15,10 19 160 16,0 21-152-1,8 21 8-15,-10 12-40 16,-11 17 176-16,-8 28 32 16,-9 26-8-16,-7 11 16 15,-16 3-96-15,-16 6-16 16,-4 0 88-16,4-6-304 16,2-27-472-16,9-13-1777 15,8-22-1960-15,12-14-4552 16,10-44 1775-16,14-25 4898 15</inkml:trace>
  <inkml:trace contextRef="#ctx0" brushRef="#br0" timeOffset="5304.02">24573 9448 4681 0,'-5'0'2448'0,"1"0"-1136"0,15 7 2649 15,-8 13-56-15,3 30-760 16,-2 7-1049-16,-4 8-584 15,-2-2-415 1,-4 4-337-16,-18 1-120 16,8-9-312-16,-2-19-104 15,18-40-224-15,-11 22 56 0,4-16 0 16,6-3 192-16,1-26-296 16,6-20-160-16,10-18-624 15,23-19-1096-15,6-2-1225 16,1 9-1800-16,1 14-2489 15,14 9 1809-15,-17 11 3369 16</inkml:trace>
  <inkml:trace contextRef="#ctx0" brushRef="#br0" timeOffset="5629.18">25022 9484 7193 0,'-14'0'2080'0,"-31"25"-351"0,29 1 1504 0,-15 17 727 15,-7 7-1223-15,12-11-1393 16,-4 14-224-16,25-13-823 16,3-6 47-16,14-16-224 15,15 0-152-15,2-13-72 16,-29-5 104-16,43 0 88 16,5-10-176-16,0-16-72 15,-3-13 176-15,-17-6-328 16,-12-3-121-16,-13-11-167 15,-11 6-240-15,-24 8-160 16,-16 3-24-16,-1 22-1 16,6 20-679-16,-2 27-448 15,5 12-1593-15,19 1-2961 16,10 8 4290 0,11-27 504-16</inkml:trace>
  <inkml:trace contextRef="#ctx0" brushRef="#br0" timeOffset="6592.01">25542 9534 2368 0,'-24'-14'2753'0,"5"4"1632"0,-13 4-329 15,-8 2-559-15,-12 4-960 16,12 12-577-1,-19 2-440-15,19 14-527 16,-10 10-297-16,16-4-192 16,-3-4-168-16,37-30-336 0,-17 36 328 15,2-6-296-15,7-1 56 16,18-3-264-16,-2-9 344 16,19-7-144-16,5-5 40 15,24-5-72-15,-3-29-80 16,8-11-232-16,-1-18-72 15,-15-6-8 1,-2-5 40-16,-16 1 96 16,-9 4 24-16,-10 1 224 15,-5 7 96-15,-3 8-24 16,-5 9 40-16,2 23-64 16,0 4 0-16,1 10-72 15,-3 2 72-15,4 0 32 16,-1 0-8-16,2 0-56 15,0 0 0-15,0 0 0 16,0 0 0 0,0 0 456-16,3 0-352 15,-3 0-104-15,5 0 80 16,-5 0-80-16,0 0 0 16,3 0 24-16,1 0-24 15,2 0-24-15,-3 1 72 16,4 3-32-16,-7-4-16 15,0 1-120-15,0-1 120 16,0 0 0-16,0 0 0 16,0 0 0-1,3 0-64-15,-3 0 64 16,0 0 0-16,0 1 0 16,0-1 0-16,0 3 48 15,0-3-144 1,0 1 184-16,-2-1-248 0,2 0 160 15,0 0 0-15,0 0 0 16,3 6-8418-16,4 2 3193 16,-2 3-2105-16,-5 3 5298 15,-4-9 192-15</inkml:trace>
  <inkml:trace contextRef="#ctx0" brushRef="#br0" timeOffset="7165.61">25414 9531 2656 0,'0'0'0'0,"-28"0"1712"0,16 0 425 0,-4 0 1280 0,-4 0-833 15,-12 5-399-15,2 10-769 16,-2 5-280 0,1 11-96-16,6 3 17 15,-9 7 351-15,13-3-472 16,21-38-936-16,-14 30 464 0,7-1-232 15,7-8-112-15,7-1 8 16,18-1 40-16,4-9-152 16,22-9-88-16,-12-11 8 15,25-15-16-15,-9-10 48 16,-17-8-160-16,-11-1-40 16,-11 3-16-16,-6-4 288 15,-10 2 80 1,-3 8 40-16,-10 7-40 15,-3 17-184-15,2 7 128 16,-1 17 128-16,4 19-32 16,0-2-56-16,7 11-232 15,11-2 120-15,14-8-200 16,12-2-1192-16,4-8-2489 16,13-8-2688-1,17-11-1097-15,-15-2 6562 16,-20-20-672-16</inkml:trace>
  <inkml:trace contextRef="#ctx0" brushRef="#br0" timeOffset="7568.36">25906 9407 4913 0,'-21'0'3264'0,"-9"-5"-303"0,3 5 1656 16,-18 4-944-16,-10 17-1337 15,10 8-567-15,-5 10-569 16,-6 7-376-16,27 10-440 15,9-11-104 1,13-14-400-16,2-3 184 16,5-28-64-16,4 21 104 0,8-8-256 15,16-8-40-15,12-8-128 16,19-24-216-16,2-36-272 16,6-7 16-16,-12-13 47 15,-13-5 97-15,-13-5 624 16,-4-12-96-16,-2-6 176 15,-12-4 168 1,-8 7-120-16,0 34 48 16,-3 55 112-16,-1 19 40 15,-6 38 233-15,-7 32 223 16,1 26 112-16,8 16-224 16,4 2-296-16,15-5-392 15,13-22-40-15,9-14-232 16,5-24-1064-16,4-8-2081 15,7-13-2400 1,-8-13-2473-16,3-15 3233 0,-5-40 3449 16</inkml:trace>
  <inkml:trace contextRef="#ctx0" brushRef="#br0" timeOffset="7793.23">26538 9203 8841 0,'-38'-7'3857'0,"25"7"-952"0,-8 0 632 0,-18 20-809 16,-14 13-679-16,10 23-1185 16,11 3-712-1,3 4-24-15,15-9 96 16,3-9-184-16,11-5-360 16,0-40 320-16,17 41-1392 0,12-22-1489 15,16-8-1904-15,11-11-2337 16,20-27 777-16,-3-28 5513 15,-52 25-808-15</inkml:trace>
  <inkml:trace contextRef="#ctx0" brushRef="#br0" timeOffset="8120.59">26731 9232 2688 0,'-23'-15'3345'0,"1"4"1792"0,-10 17-768 16,-12 26-1481 0,-10 18-519-16,10 21-321 15,3 0-335-15,18-8-833 16,10-17-616-16,12-6-208 15,10-15-192-15,20-3-272 16,-29-22 408-16,40 11-1584 0,7-7-889 16,7-15-776-16,-9-27-263 15,2-1 655-15,-10-15 1273 16,-28 10 1016-16,6-23 207 16,-12 1 689-1,-3 26 305-15,-8 27 1127 16,-6 15 56-16,-2 40-215 15,-4 21-409-15,9 3 24 16,8-20-776-16,19-1-632 16,11-7-1360-16,8-7-3841 15,-6-7-2721-15,-1-18 6362 16,-22-8 752-16</inkml:trace>
  <inkml:trace contextRef="#ctx0" brushRef="#br0" timeOffset="8249.27">26896 9260 6889 0,'-2'0'2328'0,"-14"0"-623"0,24-6-1681 0,10-1 280 15,7-7-200-15,24 1-440 16,7-16-2393-16,3 5-2384 16,-6-11 3697-1,-32 12-336-15</inkml:trace>
  <inkml:trace contextRef="#ctx0" brushRef="#br0" timeOffset="8407.73">27165 8995 2000 0,'-5'0'376'0,"-38"12"2465"0,19 15 743 16,-5 8 1-16,-9 29-400 15,9 9-1217-15,3 3-1064 16,15-9-784-16,11-9-776 16,11-5-2576-16,8-9-5226 15,9-12 3817 1,-25-24 3073-16</inkml:trace>
  <inkml:trace contextRef="#ctx0" brushRef="#br0" timeOffset="8711.78">27236 9399 7193 0,'-16'8'4057'0,"9"12"-3681"0,20-11 1776 15,2-3 121-15,14-6-737 16,19-2-1160-1,17-16-312-15,1-12-184 16,-15-8-416-16,-10 10 176 16,-19 0 72-16,-16 0 80 15,-6 28 208-15,0-18 24 0,-12 3 152 16,-19 9-120-16,-6 6 160 16,-22 26-40-16,3 20 192 15,-2 10-112-15,15 2-264 16,4-2 248-16,23-13-1312 15,5-3-3921-15,11-11-3361 16,37-17 6250 0,-32-12 616-16</inkml:trace>
  <inkml:trace contextRef="#ctx0" brushRef="#br0" timeOffset="9063.68">27736 9264 6129 0,'-14'6'3753'0,"-10"12"-1521"0,3 12 1273 0,-18 12-368 0,1-13-1073 16,-9 32 737-16,17-20-1601 16,12-7-896-1,9-5-120-15,7-8-184 16,2-9-80-16,16-6-64 16,-16-6 144-16,31-8-424 0,12-17-528 15,24-23-529-15,-1-13-15 16,5-21-208-16,-12-13 815 15,-11-11 153-15,-21-8 336 16,-7-11 568-16,-22 4 216 16,-16 15 376-16,-9 52 633 15,5 41-129 1,-6 22-624-16,3 63 272 16,4 37 353-16,8 16-49 15,11-6-880-15,15-12-360 16,42 2-1464-16,15-2-4066 15,12-15-5224-15,6-15 4817 16,-54-58 4433-16</inkml:trace>
  <inkml:trace contextRef="#ctx0" brushRef="#br0" timeOffset="11404.96">29008 9597 3840 0,'-11'-5'2897'0,"-15"-12"-561"0,17 2 233 15,9-5 1120 1,-2 10-585-16,2 10-3104 16,0 0 3633-16,7 9-2321 15,-4 18 25-15,0 29-353 16,0 22 24-16,-3 31-232 16,0-109-776-16,0 128 705 0,-1-1-129 15,1 2-248-15,-2 6 96 16,2-17-248-16,0-23-40 15,6-13-128-15,1-31 80 16,-2-9-72 0,-5-3-56-16,0-29 160 15,-5-5-168-15,0-9-152 16,-3-21 48-16,-8-1-24 16,-8-36 32-16,0-15-80 15,0-33-384-15,1-22 504 16,-2-21-297-16,15-18-111 15,15 5 168-15,24 29 424 16,8 30 40 0,14 21-96-16,18 13-368 15,22 14 432-15,12 27 152 16,12 21 144-16,4 20-336 16,-7 37 104-16,-11 13-40 15,-17 9 73-15,-33 4-57 16,-12 8 16-16,-36-2-96 15,-10 6 40-15,-29 3-160 16,-22-12 224-16,-10-8 0 16,-9-11-96-16,4-23-104 15,9-8 152 1,11-7-40-16,25-8-80 16,12-5-160-16,15 0 160 15,9 10 88-15,21 3 32 16,27 0-40-16,0 0-104 15,8-4 8-15,10-10-48 16,-20-4 192-16,47-11-248 16,-30-1-408-16,-20-8-1017 15,-12 9-479 1,-30-5-3617-16,-10 6 359 16,-36-21-5760-16,-14 5 9842 15,-34-30-272-15</inkml:trace>
  <inkml:trace contextRef="#ctx0" brushRef="#br0" timeOffset="11622.3">29114 9573 8705 0,'0'0'0'0,"-42"14"7186"0,33 26-7098 16,44 16 2456-16,-6 26 1457 15,-11 31-360-15,6 11-1264 16,0 6-1081-16,-8 8-544 15,-10 1-200-15,-6 1-216 16,5-32-200-16,-5-108-136 16,-2 83-16-16,-1-20-384 0,8-22-880 15,5-16-1601-15,6-16-2656 16,19-24-3969-16,-8-35-584 16,-4-26 8194-16</inkml:trace>
  <inkml:trace contextRef="#ctx0" brushRef="#br0" timeOffset="12451.82">30009 8726 5409 0,'-21'-10'4521'0,"12"-9"-3249"0,9-10 2529 0,6 18 56 0,0 3-1065 0,6 6-591 16,5 16-433-16,6 35 240 15,1 31-399 1,-7-7-601-16,-2 45 112 16,-12-30-240-16,-3-88-880 0,0 82 521 15,0-22-521-15,-5 22 0 16,4-55 0-16,-1 1 0 16,0-17 0-16,6-11 0 15,2-10 0-15,20-39 0 16,12-23-201-1,4-23-327-15,3-11 312 0,0-19 56 16,13 12 40-16,-14 35 32 16,13 40 8-1,-27 22 0-15,-1 22 288 16,-2 47 104-16,-8 22 24 16,-12 22-112-16,-4-3 64 15,-3-7-183-15,0-14-105 16,3-12 0-16,9-17-273 15,2-3-1871-15,7-20-3177 16,4-7-5481-16,12-11-1337 16,-33-36 10059-1</inkml:trace>
  <inkml:trace contextRef="#ctx0" brushRef="#br0" timeOffset="16306.67">29010 11374 5945 0,'-47'-7'3633'0,"34"8"-2705"0,12-1 968 16,7 0-392-16,23-21 1 15,22-16-209 1,30 8-576-16,28-12-272 16,25-7-112-16,9 0 112 15,3 7 1-15,-1 2-241 16,-9 10-72-16,-16 9 48 15,-32 5-88-15,-39 15 80 16,-32 0 248 0,-18 19 336-16,-35 11-72 15,-34 6-216-15,-20 8 80 16,-16-21 409-16,-8 2-265 16,-3-10-40-16,14-11-40 15,12 2-152-15,16-2 264 16,30 2-368-16,30-3-104 15,12-18-304-15,22-15-72 16,26 7 360-16,34-3-160 16,31-20-80-16,17 4 16 15,18-20-56-15,-8 17 32 16,-23 16 64 0,-33 10-136-16,-43 8 184 15,-35 7 32-15,-41 13-8 16,-42 27-104-16,-42 12 105 15,-26 8 223-15,-3-18 0 16,13 2 8-16,28-11-360 16,25 1 240-16,35-17-192 15,21 0 24-15,24-8-64 16,23-4-136-16,35-5-104 16,32-26-248-1,24 4-1865-15,11-10-4072 16,-9 9-6570-16,-16 13 7330 15,-78 4 4321-15</inkml:trace>
  <inkml:trace contextRef="#ctx0" brushRef="#br0" timeOffset="17123.73">30133 9691 2288 0,'-41'-8'648'0,"8"-2"-384"0,14 4 1425 0,4-4 1175 16,9 10-495-16,3-4-721 15,3 4-1648-15,16 0 1296 16,32 0-303-16,14 0-225 16,18-6-272-16,13 2-56 15,-93 4-440-15,98-6 400 0,0-4-24 16,-14 4-72-16,-22-5-168 15,-25 8-16-15,-34-1 224 16,-3 4-344-16,-21 7 1441 16,-33 10-1257-1,-14-1 64-15,-20 9 72 16,-11 7 56-16,11-12 80 16,11 0-48-16,22-3-128 15,23-9 120-15,16-5-280 16,11-3-224-16,8 0 48 15,10 0-128-15,22 0 224 16,6-3-128-16,15-5-32 16,6-4-160-16,10 2-424 15,1 0-440 1,5-8-1369-16,-1 9-4128 16,8-2-961-16,-34 0 5330 15</inkml:trace>
  <inkml:trace contextRef="#ctx0" brushRef="#br0" timeOffset="23383.26">18220 13063 2408 0,'-45'-26'160'0,"-5"13"24"15,13-10 184-15,-1-1 312 16,6 3 273-16,14 5-217 16,-3 8-136-16,2-4 152 15,5-8 128-15,6 12 272 16,4 3-167-16,4 5-985 15,-1-1 328-15,4 1-312 0,8 1 368 16,17-1 504-16,10 0-240 16,12 4-160-16,12-3-32 15,20 7 136 1,6-3 561-16,12 1-697 16,14 5-224-16,6 2-280 15,5-2 56-15,0 0 720 16,-5 2-424-16,-1-1-56 15,-3-3-136-15,-9-1 232 16,-4-3 784-16,-10-5-639 16,-11 5-249-1,-4-5 160-15,-6-15-24 0,-14 17 760 16,-19-4-872 0,-3 9-216-16,0-4-160 15,-12-3 224-15,-8 2 816 16,-3-4-880-16,-5 2-32 15,-5 2-184-15,-3 1 464 16,0-6 1001-16,-6 1-977 16,-14-1-48-16,3-2-384 15,-19 0 72-15,3-1 856 16,-7 1-600 0,-15-10 8-16,-3 10-544 15,-14-9 248-15,-11 13 736 16,-12-3-488-16,-9 8-208 15,-8-3-232-15,-4 9-536 16,1-14 2128-16,4 14-1168 16,27-6 64-16,-50 5-736 15,26-4 496-15,9-9 520 16,35 4-936-16,-13 5 1248 16,11-5-968-1,18 4 16-15,9-8-8 16,14-5 160-16,12 12 816 15,6-3-1056-15,7 6-216 16,4-5 104-16,21 4 432 16,1 2 576-16,25 3-800 15,13 5-80-15,12-10-160 16,12-8 176 0,11 6 1168-16,12-8-1056 0,1 0-344 15,5-3-72 1,2 3 416-16,3 3 904 15,8-4-832-15,-3 3-24 16,3-6-624-16,1 3 432 16,2-13 1024-16,-4 5-576 15,-12 8-384-15,-2-3-288 16,-1-8 336-16,-6 8 696 16,-15-5-328-1,-12 16-368-15,-7-5-224 0,-11-7 344 16,-15 5 608-1,-3 18 425-15,-8-15-1810 16,-12 6 201-16,-9-6 648 16,-4-3 832-16,-3 0-335 15,-6 5-577-15,-3-2-384 16,0 2 384-16,4-5 1096 16,-8 0-560-16,0 2-1192 15,-6-2 408 1,-1 3 24-16,-5-6 496 0,-2 3 1160 15,-3 0-2344 1,-1-1 584-16,-15 6 8 16,8-5 576-1,-3 5 1104-15,-7 5-2248 0,1-5 872 16,-1 2-392-16,-1 3 704 16,-6 3 408-16,-10 6-1160 15,0-9 416-15,-2-1-336 16,-6-3 840-16,1 3 104 15,-6 1-864-15,0-4-64 16,-5-2-64 0,-7-19 1016-16,4 21-40 15,-12-1-976-15,1 2-48 16,-3-2 256-16,2-3 592 16,3-1 520-16,-6 8-1336 15,-1 2 120-15,-3-2-24 16,3 6 472-16,3 1 832 15,-8 2-1296-15,5 2 208 16,-6-8-392-16,4 2 808 16,2-3 416-1,7 8-864-15,-1-10 200 16,-1 2-624-16,8 0 728 16,6 3 680-16,16 1-1128 15,12-3 376-15,6-6-672 16,14-4 768-16,7 5 368 15,11-1-800-15,3 4 240 16,5-3-680-16,0-2 1104 16,11 8 72-16,0 2-904 15,18 0 880 1,6 4-768-16,9-3-8 16,20-7 80-16,8 1 592 15,8 7 288-15,5 6-880 16,10-8-312-16,4-6 216 15,9 0 800-15,9 2 312 16,3-11-1472-16,4 14 376 16,6 8-16-16,9-12 688 15,2 0 480-15,4 0-1176 16,-1 5-120-16,8-12 64 16,-18-11 656-1,-13 6 752-15,-7 2-1216 16,-9 7 64-16,-6 6-432 15,-12-6 744-15,-14 7 712 16,-8-8-1144-16,-14 2 208 16,-1-1-1288-16,4-4 2208 15,-9-2 88-15,-5-5-1288 16,-6-11 296-16,-10 14-608 16,-2-10 1192-1,-2 11 128-15,0 0-888 16,-3-5-176-16,-6 6-696 15,-8-6 536-15,0 6-177 16,4 9-1095-16,-7-3-841 16,3-5-1535-16,-3-5-1306 15,3 6-2503-15,7-18 4528 16,6-42 3217 0,-13 22-1472-16</inkml:trace>
  <inkml:trace contextRef="#ctx0" brushRef="#br0" timeOffset="30049.06">29247 11363 1696 0,'0'0'0'0,"-24"-21"920"0,6 14-952 0,10 0 512 15,7 7 632-15,-2-6-535 16,3 6-521 0,9 6 136-16,19-4 304 15,10 6 376-15,21-3-80 16,18-1-248-16,-77-4-544 16,89 1 544-16,-3-7-72 0,7-4 0 15,-5-14 121-15,-1 2 71 16,-5-8 32-16,-13 9 192 15,-8 15-192-15,-19-2-64 16,-6-1-8-16,-13-1-31 16,-15 8 7-16,-8 2 440 15,-5 6-136 1,-27 0-504-16,-21 2-232 16,-6 7-144-16,-2 4-224 15,3 16-968-15,18-23-1953 16,17-3-2400-16,15-9 504 15,10 0 2337-15</inkml:trace>
  <inkml:trace contextRef="#ctx0" brushRef="#br0" timeOffset="37065.42">12715 16374 1248 0,'-32'-42'48'0,"-10"1"-48"0,12-1 16 16,-7 16 88-16,-5 2 272 16,17 9 384-1,-1 1 480-15,3 12 113 16,7 2-1-16,10 0 120 15,3 1-352-15,3-1-1120 16,0 0 0-16,0 4 1905 0,19 6-497 16,16 7-288-1,5 3-375-15,17 4 15 0,7 4-72 16,22-3 16-16,12 10-48 16,13-16-264-1,6 9-24-15,11-13-144 16,9-9 344-16,7-1-159 15,2-4-185-15,8 2 208 16,5-3-184-16,-4 0 400 16,1 0-320-16,6-5 216 15,1 1-56-15,-2-2-240 16,10 6 544-16,-4 0-496 16,-6-4 17-16,1 4-233 15,-12 0 88 1,-16 6 304-16,-4 2-8 15,-5-3-384-15,-2 2 112 16,-6-4-120-16,-6 2 152 16,-28-3-144-16,28 0 104 15,0-1 8-15,-12 1-408 16,-4-2 512-16,-1 5-152 16,-5 5 32-16,-1-1-24 15,-3-2-392 1,-3-1 480-16,1 3-136 0,2-7 176 15,6-1-560 1,7 2 48-16,2-3 352 16,1 0 24-16,-2-10 280 15,4 10-376-15,3-3-224 16,0 3 224-16,1 0-32 16,-1 0 288-16,5-3-136 15,7-4-208-15,9 7 168 16,0-3 8-16,3-5 192 15,8 3-296-15,4 0-80 16,-4 0-160-16,3 0 272 16,2 2 160-1,3 3-336-15,-5-7 208 16,-1-3-224-16,7 6 96 16,1-6 224-16,-2 6-208 15,3-2-72-15,-1 0-48 16,-6 1 24-16,-5 5 288 15,4-3-16-15,8 3-400 16,-1 0 160-16,-4 0 40 16,-3-6 80-1,-3 2 16-15,-6 4 128 16,-14 1-200-16,-1 3 24 16,-4-4 593-16,-9 4-481 15,-14-4 32-15,-7 0-336 16,-7-8 312-16,-3 6 560 15,-12-12-280-15,-14 5-216 16,-5-1-216-16,-4 0 104 16,-11 8 352-1,1-9-320-15,-12 11-56 16,-4-7-360-16,-8 7 416 16,-1 0 96-16,0 0-272 15,2 2-120-15,-5-2 184 16,3 0-3393-16,0-2-736 15,4 2-4072-15,4-11-3202 16,8-8 9443-16,-19-24 672 16</inkml:trace>
  <inkml:trace contextRef="#ctx1" brushRef="#br0">20234 11627 0,'0'0'0,"0"0"15,0 0 63,0 0-31,0 0 16</inkml:trace>
  <inkml:trace contextRef="#ctx0" brushRef="#br0" timeOffset="58249.21">7955 6283 8409 0,'-12'0'2337'0,"-13"0"-1289"0,17-2 2305 0,3-2-1337 15,-10 5-119-15,6 8-985 16,-6 19-608-16,-1 15 392 15,0 13 216-15,-3 9 304 16,9 1-143-16,1 0 55 16,9-66-1128-16,-8 62 848 0,3-13-64 15,-2-10-112-15,7-10-312 16,8-8-15 0,-1-5-129-16,-1-7 0 15,7 1 80-15,5-1-232 16,6-3 8-16,3 2 32 15,10-8-80-15,0 0 136 16,0 0-160-16,-10-3-600 16,10 0-1241-16,1-4-2016 15,3-3-3312-15,11-5-4202 16,1-21 8259-16,-48 22 1608 16</inkml:trace>
  <inkml:trace contextRef="#ctx0" brushRef="#br0" timeOffset="58703.17">9395 5935 2416 0,'-8'0'1248'0,"-13"5"-392"0,11-5 2025 16,-7 4-56-16,-4 4 23 15,2 4-799-15,-13 5-321 16,-2 5 257-16,-9 10-193 16,-1-6-8-1,-17 17-239-15,-1-6-737 0,62-37-808 16,-80 52 896-16,-5 2-48 15,-7 0-312-15,-3-1-56 16,-1-7-40-16,-8 7-23 16,0-5-273-16,6-4 16 15,11-3 32-15,7 1-40 16,8 0 56-16,5-10-184 16,15 2-208-16,14-10 128 15,15-4-104-15,10-10-504 16,13-5-1369-16,0 0-1464 15,7 2-2368 1,6 6-3561-16,14 1 3601 16,-21-9 4281-16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8T02:02:45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23612 8987 2296 0,'-4'0'16'0,"-6"0"0"0,-6 0 16 15,3 0 48 1,0 0 384-16,-3 0 424 16,3 0 73-16,1-2-1 15,-4-1 8-15,6 3-112 16,0 0 96-16,10 0-952 15,-9 0 953-15,5-5-105 0,4 3 32 16,0 2-880-16,0 0 0 16,0-4 2568-16,12 4-1743 15,4 0 39-15,8-6-24 16,1 6 136 0,12 0 8-16,7-4-159 15,20 0-9-15,-5 3-104 16,4-11-48-16,1 2-208 15,2 4-176-15,-2 2 112 16,-2 4 152-16,1-3-47 16,-18-1-185-16,30 4 112 15,-9 0-152-15,5 0-128 16,-2 4 88 0,0-4-120-16,1 0-24 15,-7 0 88-15,-10 0-128 16,-5 0 72-16,-10 1-72 15,-15-1 80-15,1 2-8 16,-7 2 16-16,-1-1 48 16,-9-3-88-16,-1 0 120 15,-3 0-144-15,4 0 48 16,-4 0-40-16,0-3 64 16,2 3-208-16,-2-4 104 15,-3 4-56 1,3 0 64-16,1-3 72 15,2 3-128-15,4 0 24 16,1 0-136-16,-5 0 112 16,4-4 48-16,1 1 16 15,-4 3-16-15,1 0-64 16,-5 2 48-16,-3 1-32 16,0-3 8-16,3 0 112 15,-3 0-112 1,0 0 0-16,0 2 32 15,3-2-56-15,-4 0-40 16,1 0 24-16,-4 0-1120 16,8 1-2865-16,-1 14-4817 15,0 38-824-15,-17-22 6530 16</inkml:trace>
  <inkml:trace contextRef="#ctx0" brushRef="#br0" timeOffset="2810.12">24474 8985 2256 0,'-2'-3'72'0,"2"-2"168"0,0-1 920 15,0-9 121 1,-5 3-161-16,1 2 56 16,-1 4 32-16,-5 2 41 15,1 1-41-15,-3-4 32 16,-7 4 96-16,-5-1 185 16,-7 1-41-16,-5 1-40 15,4-2-351-15,-9-5-33 16,-10-6-216-16,14-1 24 15,0-13-240 1,-1 4-48-16,12-15-143 16,-16-4-41-16,12-8-72 15,-2-7 32-15,5-10-8 16,4-10-272-16,10-16-264 16,9-3 280-16,15-6 80 15,16 4-96-15,29 3-80 16,20 4 160-1,7 15-144-15,4 9 176 0,10 20-104 16,9 29-168 0,7 15 184-16,-3 32-144 15,-7 25 184-15,-8 11-32 16,-2 3-40-16,-8 10-72 16,-16 3 144-16,-12 5 192 15,-20 5-24-15,-26 2-48 16,-7 6 64-16,-32-13 520 15,-20 2-271-15,-24-5-65 16,-13-6 176-16,-14-7-112 16,-2-14-96-1,-4-21 40-15,-2-8-240 16,28-14-168-16,-35-7-128 16,45-14-32-16,20-18-80 15,18-11-976-15,17 17-504 16,6-10-3714-16,6 18-3623 15,2 7 255-15,-13 7 3009 16</inkml:trace>
  <inkml:trace contextRef="#ctx0" brushRef="#br0" timeOffset="6477.81">17777 9519 3144 0,'-5'-24'976'0,"4"0"-247"0,1-2 1223 0,0-2 352 0,0 10-207 15,-2 16-1 1,-1 2-487-16,-5 17-705 16,6 34 96-16,1 9 504 15,-2 23-7-15,1 7-305 16,2-90-1192-16,-3 101 944 0,1 4-184 16,2-2 33-16,0-5-313 15,-1-15-224-15,-3-16-72 16,4-22 16-16,-1-12-152 15,1-12 64 1,-2-12-176-16,2-8 200 16,-6-12 72-16,-4-42-208 15,-1-10 56-15,1-21-128 16,2-23 80-16,7-23-80 16,1-24 32-16,24 15 80 15,13 31-256-15,12 20 72 16,11 21 216-16,-4 26 144 15,-8 20-192-15,11 17-48 16,-14 20 88 0,-6 24-184-16,-22 4-80 15,-4 13 240-15,-18 2 288 16,-20 8-400-16,-14-1 32 16,-3-7 176-16,-4-10-72 15,4-18-32-15,1-7-104 16,13-5 80-16,15-9 0 15,9 0 56-15,7 8-144 16,21 9 16-16,19 4 112 16,10 14 32-16,5-16 8 15,11 1-40 1,9-9 0-16,3 2 144 16,-16-13 16-16,-7 5-192 15,-15-6-8-15,-9 0-160 16,-27-4 200-16,2-2-16 15,-9-3-32-15,0 0 0 16,0 0 0-16,-3-3-9978 16,-10-4 3392-16,-17-8 281 15,7-6 5505-15,4 6-1192 16</inkml:trace>
  <inkml:trace contextRef="#ctx0" brushRef="#br0" timeOffset="6808.04">17856 9479 2816 0,'-2'-4'512'0,"-11"-18"897"0,12 9 423 15,4 3 720-15,3 7-655 16,4 3 47-16,0 26 113 15,6 17-377-15,-3 27 32 16,-7 20-255-16,-3 14-89 16,-3 10-296-16,0-114-1072 15,-1 106 752-15,-4-7-311 0,-2-16-193 16,6-22-192-16,1-4-152 16,0-26-96-1,3-9-937-15,10-12-1695 0,-5-10-1649 16,11-29-1409-1,8-30 89-15,-4-24 2385 16</inkml:trace>
  <inkml:trace contextRef="#ctx0" brushRef="#br0" timeOffset="7226.92">18197 9208 4568 0,'-8'-7'1385'0,"-1"-6"-809"0,12 2 1616 0,7 1 129 16,-1 6-537-16,1 4 89 15,4 4-297-15,6 17-104 16,-1 19-159 0,-5 12 31-16,1 12-264 0,-12 1-64 15,-3-65-1016-15,0 70 1033 0,-3-14-129 16,-7-13-368-1,7-16-88-15,0-11-272 16,3-14 40-16,0-2-216 16,6-13 184-16,13-27-216 15,9-24 48-15,4-5-312 16,-3-4 376-16,7 9 64 16,-8 26-104-16,-15 22-32 15,1 16-56-15,-1 8 40 16,-4 28 64-16,-2 9-192 15,1 7 48 1,-2-7-248-16,10-6-1240 16,10-5-2617-16,9-8-3601 15,-11 3-152-15,-12-16 4066 16</inkml:trace>
  <inkml:trace contextRef="#ctx0" brushRef="#br0" timeOffset="7757.89">18887 9799 6417 0,'-17'0'1752'0,"-11"0"-1200"0,22-4 1617 15,4-2 167-15,2 2-167 16,0 1-545-16,23 1-88 16,18-3 161-16,16 5-65 15,23-10-432-15,14 0-335 16,14 0 71 0,-108 10-936-16,111-5 840 0,-4-3-552 15,-4 2 184-15,-6 2 40 16,-4-6-80-16,-20 8-160 15,-20 2-400-15,-31 0 128 16,-6 0-16-16,-5 0 200 16,-7 0-240-16,-6 0-488 15,-8-4-2160-15,-1-2-3162 16,-8-8-3047-16,-8-15 1647 16,7 9 4882-1</inkml:trace>
  <inkml:trace contextRef="#ctx0" brushRef="#br0" timeOffset="8027.85">19710 9450 7073 0,'-19'-4'3817'0,"6"4"-3145"0,21-6 2257 0,8-4 135 16,13-1-975-16,0 9-473 16,35 2-656-1,-5 0-312-15,2 16-71 16,-8 11-177-16,-26 8 48 15,-1 10 416-15,-26-45-864 0,3 53 464 16,-11 12 56-16,-25 7 120 16,-20 7 56-16,-16 2 49 15,8 0-713-15,11-18-32 16,21-31-665-16,23-9-2631 16,12-11-3850-16,23-10-3176 15,14-29 5633 1,-28 24 2561-16</inkml:trace>
  <inkml:trace contextRef="#ctx0" brushRef="#br0" timeOffset="8745.98">20589 9489 6505 0,'-22'-10'2288'0,"-12"-14"-119"0,10 1 2080 0,9 3-1513 16,7 10-1047-16,0 10 183 15,3 4-432-15,4 32-239 16,1 21 87-16,14 8 120 16,6 9-704-16,8 5 49 15,-28-79-753-15,10 87 376 0,3-3-200 16,-5-11 112-16,-8-9-240 15,3-15 80 1,-3-20 8-16,-1-7-48 16,-7-15-120-16,1-7 224 15,-4-27-288-15,-4-19 232 16,3-23-368-16,4-28-16 16,3-24-32-16,8-3-176 15,18 16-137 1,19 16 25-16,13 8 568 0,9 24 136 15,1 31-120 1,9 16 8-16,0 15 32 16,-8 24-64-16,-14 23 32 15,-19-1-216-15,-15 21 288 16,-16-4 296-16,-16 7-424 16,-31-3 96-16,-12-1 153 15,-7-16-49-15,0-5-296 16,1-13 88-16,4-12 128 15,20-12-64-15,16-7 24 16,17-3-32-16,8 0-16 16,13 7-208-1,28 5 248-15,12 3-177 16,8 5 145-16,7-1-8 16,-3-4 97-16,-4 1-378 15,-9-7 137-15,-19 0 32 16,-12-8-480-16,-14-1-984 15,-4-1-977 1,-10-18-2184-16,-12-7-1152 0,-11-23 320 16,-9-13 1288-16,-9-20 3825 15,27 57-1480-15</inkml:trace>
  <inkml:trace contextRef="#ctx0" brushRef="#br0" timeOffset="8945.75">20695 9333 5521 0,'-13'0'2224'0,"-9"0"433"0,22 6 359 15,0 24 641-15,0 23 72 16,6 10-952-16,5 12-633 16,2 7-600-16,-3 6-399 15,-4 1-273-15,-3 0-528 16,2-12-352 0,-5-77 8-16,3 69-8 0,-3-18 8 15,4-13-56-15,-1-18-928 16,0-5-1329-16,5-7-2088 15,2-8-2848-15,18-29-1553 16,0-23 5033-16,-23 33 1737 16</inkml:trace>
  <inkml:trace contextRef="#ctx0" brushRef="#br0" timeOffset="9976.06">21195 9212 3672 0,'-14'-6'2385'0,"-4"-4"-345"16,12 0 833-16,-1 2-65 16,3-2-31-16,0 9-753 15,3 1-727-15,1 0-1297 16,0 14 2104-16,3 26-880 16,3 18-111-16,-6 2-89 15,0-60-1024-15,0 60 920 0,0 2-432 16,0-18-16-16,4-4-160 15,-4-14 32-15,3-4-192 16,-3-13-31-16,3-4-17 16,0-5-80-1,8-14-112-15,-1-25 128 16,4-9 16-16,3-10-232 16,0-16 192-16,9-10 24 15,6 14-112-15,-11 17 7 16,3 28 138-16,-10 15-57 15,2 13 88-15,-8 25-184 16,-4 21 72-16,-1-1-32 16,-3 15 224-1,0-5-272-15,0-4-49 16,-2-13 113-16,1-8 345 16,1-12-385-16,0-11 8 15,0-9-24-15,6-1 96 16,7-27 128-16,3-12-505 15,13-19 257-15,-8-6 264 16,3 1 49-16,0 25-289 16,-7 25 24-16,-4 6-9 15,-5 7 202 1,-1 15-1-16,-4 22-48 16,-3 2-120-16,3-2-104 15,3 5 32-15,-2-4-121 16,-1-13-7-16,5-5-2032 15,-2 0-2737-15,5 1-3665 16,2-8 528-16,7-16 4570 16</inkml:trace>
  <inkml:trace contextRef="#ctx0" brushRef="#br0" timeOffset="10232.92">22039 9201 7657 0,'0'0'0'0,"-10"-9"3321"0,14-10-1129 0,4 4 1377 0,-8 13 0 16,0 2-3569-16,-4 12 3713 15,-8 18-2185-15,-14 12-256 16,-5 18-368-16,-14 3-215 16,9-4-417-1,36-59-272-15,-37 62 520 0,5-20-304 16,16-12-416-16,1-6 136 15,7-7-856-15,7-11-2017 16,1-6 2937-16,11-25-12395 16,5-19 4962-16,-5-15 3984 15,-8 21 1433-15</inkml:trace>
  <inkml:trace contextRef="#ctx0" brushRef="#br0" timeOffset="10383.66">21816 9069 7177 0,'-5'0'2104'0,"-19"12"441"0,21 6-609 15,6 6 985-15,4 15 192 16,2-9-1177-16,18 9-1024 16,14-3-704-16,-6 2-168 15,3-5-512-15,6-12-3096 16,-14 4-3482-16,-30-25 7050 16,40 23-7802-16,-6-21 3810 15</inkml:trace>
  <inkml:trace contextRef="#ctx0" brushRef="#br0" timeOffset="10759.4">22337 9084 8921 0,'-3'0'2401'0,"-19"5"-609"0,20 8 313 16,2 4 2296-16,-2 25-504 16,-2 4-1401-16,-6 9-472 15,8 6-639-15,1-2-1009 16,-1-1-16-16,1-17 184 15,-3 2-600 1,4-43 56-16,-1 30 168 0,1-9-296 16,0-9 24-16,3-12 168 15,3-9-200-15,22-29-64 16,-3-17-248-16,14-13 32 16,3-19-24-1,10 7 144-15,-23 31 32 0,8 19 280 16,-13 17 96-16,-8 22-80 15,-4 35 200-15,-9 24-72 16,-3-14-72 0,0 30-384-16,0-40 344 15,5 11-176-15,1-5-2313 16,7-9-3464-16,6-1-4769 16,-5-1 3072-16,-14-37 5522 15</inkml:trace>
  <inkml:trace contextRef="#ctx0" brushRef="#br0" timeOffset="16532.34">13827 9448 2408 0,'0'0'0'0,"-16"-3"-32"0,3-1 64 0,-2 0-32 16,7-1 88-16,0-3 224 15,2 1 168-15,-4 2 48 16,5-1 48-16,4 2-103 16,-1-1-241-16,2 5-232 15,0 0 0-15,13 0 568 0,2 0-168 16,15 0 104-16,8 0-32 16,12 0-152-16,8 2-144 15,-2 5-120-15,7-6-80 16,-9-1 104-1,-4 0-32-15,-7 0 152 16,-14 0 24-16,-5 0 328 16,-17 0 96-16,-4 0 281 15,-3 0 599-15,-13-5-712 16,-19-3-128-16,-8 1-64 16,-15-2-47-16,-14-1 159 15,-11-4-16-15,0 0 200 16,-15 8-104-16,21 2-32 15,12-1-223 1,30 0-121-16,11-1-272 16,13 2-208-16,10 2-280 15,25-8 16-15,39-18-145 16,23 0-871-16,35-13-1208 16,14 7-473-16,13 9-776 15,14-8-424-15,13 8 521 16</inkml:trace>
  <inkml:trace contextRef="#ctx0" brushRef="#br0" timeOffset="17648.75">21535 9835 2344 0,'-16'0'160'0,"-49"-1"872"0,10 1-264 16,7 0-375-16,6 6-185 16,4-1 0-1,10 3 112-15,1-2 128 16,5-5 120-16,7-1 48 15,6 0-192-15,-1 0-32 16,10 0-392-16,-2 0 256 0,2 3-168 16,4-3 112-1,7 2-32-15,5 3-8 16,13-1 80-16,8 0 8 0,8-3-31 16,12-1-121-16,-4 0-8 15,-6-6 40 1,-7-2 88-16,-18 6-16 15,10-6 344-15,-20 2 48 16,-6 2 296-16,-6 2 440 16,-2 2-167-16,-10-8-553 15,-17 7-272-15,-3 1 0 16,-21 1-112-16,-2 4 232 16,-7 9-72-16,-1 0-120 15,17-3 160-15,2-3-136 16,17-7-88-1,6 0-96-15,13-1-112 16,6 0-256-16,9 0 176 16,11 0 56-16,17-10-8 15,13 4-32-15,19-7-56 16,4-3 128-16,1-3-120 16,-1 3 160-16,-4-1-80 15,-9 5-40-15,-15 0 104 16,-20 1 8-16,-6 11 8 15,-14 0 32 1,-3 0-72-16,-12 3 424 16,-17 2-304-16,-19 15-64 15,-1-6-80-15,-5-3-32 16,11-3-272-16,1-2-1584 16,3-1-2449-16,11 1-2336 15,-16 2 1824 1</inkml:trace>
  <inkml:trace contextRef="#ctx0" brushRef="#br0" timeOffset="20744.73">5430 14547 8 0,'-136'25'2904'0,"128"-43"-3400"0,14-27 408 16,-6 41-2232-16</inkml:trace>
  <inkml:trace contextRef="#ctx0" brushRef="#br0" timeOffset="21333.91">4432 14453 4664 0,'0'0'0'0,"-98"32"1505"0,25-19-777 15,21 21-272-15,20-12-48 16,3-2 16-1,23-17 0-15,4-3-264 16,10-8-176-16,34 8 128 16,-3 8 441-16,17-3 167 15,-56-5-720-15,70 0 744 0,17-5 136 16,17 13 56-16,20 3 360 16,17 6 137-16,16-14-433 15,21-6-352-15,26-2-368 16,14-17-248-16,13 21 264 15,3-7-328 1,-1 5 352-16,6-12-672 16,-18 15 704-16,2 0 393 15,-13 8-433-15,-10 11 576 16,-2-23-152-16,-20-4 272 16,-5-4 368-16,-13-3-375 15,-17 5-49-15,-10-4-320 16,-9 11 40-1,-23-8-24-15,-24 2-560 16,-15 8 120-16,-18 5-152 16,-19 13 200-16,-9-5 96 15,5-7-240-15,-14-10 49 16,-1 12-546-16,-3 6 417 16,0-8 385-16,-3 5-225 15,4-18-432-15,1 6-289 16,-2-6 217-16,-3 8-1048 15,3-2-1889-15,7-21-3448 16,6-17-2273 0,12-15 4057-16,-28 26 2761 0</inkml:trace>
  <inkml:trace contextRef="#ctx0" brushRef="#br0" timeOffset="23414.53">9326 7946 2120 0,'-13'-4'-40'0,"2"-10"48"0,8 3 8 15,-1-8 8-15,-4 10 152 16,-1 9 664-16,-6 0 280 16,1 0 265-1,4 0-57-15,2 4-120 16,7-3-544-16,4 7 65 15,-3-8-729-15,14 2 736 0,25 1 80 16,7-3-104-16,7-8-152 16,7-1-240-16,-9 3-216 15,-8-2-128-15,-4 6-56 16,-22-3-504-16,-4 5-1192 16,-13 0 1776-1,-1 5-4649-15,-20 7 2424 16,-15-1 1161-16,-4-5 848 15,-3 3 296-15,5 1 496 16,-3 5 840-16,11-4 705 16,9 4-49-16,7-6-263 15,6 7-489-15,4 14 64 16,8 28 161-16,5 21 159 16,9 24-136-16,0 19-63 15,-1 18-169 1,-4 34-216-16,-7 46-304 15,-6 12-248-15,-6-50 169 16,-18 95 871-16,2-64-688 16,-3-5-480-16,9-63-424 15,-16 27 128-15,16-16-88 16,-8-22 216-16,13-26-40 16,6-28-248-16,10-9-16 15,8-12 8-15,1-25-40 16,4-9 48-1,0-10 128-15,1-6-104 16,7-4-224-16,1-4 112 16,6-1 48-16,4-2 128 15,0-11-248-15,8-7-152 16,-3 0-168-16,4-19-600 16,-7 24-929-16,-1 0-1839 15,-1 5-2354-15,-14 2-1335 16,2-7 3960-16,-21 1 1713 15</inkml:trace>
  <inkml:trace contextRef="#ctx0" brushRef="#br0" timeOffset="24271.28">10004 7820 3184 0,'-25'-4'880'0,"-1"-6"-312"0,18-4 241 0,2 2 151 16,-2 8 488-16,3 0-296 16,2 4-455-16,-2 14-81 15,-2 25 296 1,4 10 128-16,-2 23 312 16,2 3 73-16,3-75-1425 0,-1 69 1192 15,7 0-352-15,10-11-344 16,14-9-88-16,4-16-64 15,-5-3-80-15,1-10-135 16,-4-15 55-16,-2-5-48 16,-8-4 56-16,-1-5 8 15,-2-12-120-15,-7-14-32 32,8-5-16-32,-9-6-160 0,10 10 80 15,1 6 128-15,0 10-136 16,-3 6 56-16,-1 8-72 15,0 11 32-15,-3 7 72 16,4 18-104-16,3-2 112 16,5 1-40-16,3 5 24 15,-5-5-136 1,5-9-64-16,0-1 272 0,-1-9-128 16,-4-10 144-1,-4-14-64-15,-1-15 352 16,-1-20-240-16,-4-9-96 15,6-6-88-15,-6-15 0 16,1-15-104-16,-4 3-80 16,-2 12-681-16,-1 34-927 15,2 31-816-15,1 14-1297 16,4 31-824-16,-1 31 1448 16,-5-36 1113-16</inkml:trace>
  <inkml:trace contextRef="#ctx0" brushRef="#br0" timeOffset="24506.79">10826 8084 4616 0,'0'0'0'0,"-2"0"1289"0,2-12 119 0,3 5 1065 0,0 7-113 16,-4 15-343-1,-9 28-873-15,-7 13-456 16,1 8 80-16,4-2-616 16,3-7-88-16,9-12-112 15,0-43 48-15,13 34-624 0,3-14-1825 16,12-9-1895-16,1-11-882 16,-3-25 946-16</inkml:trace>
  <inkml:trace contextRef="#ctx0" brushRef="#br0" timeOffset="25279.25">11374 7869 2696 0,'0'0'0'0,"-14"-25"784"0,11 3-192 0,6 2 849 16,0 10 287-16,-3 10-1728 16,0 3 3361-16,3 27-2401 15,0 19-272-15,5 14 168 16,0-2-16 0,-4 3-95-16,-4-64-745 15,6 62 512-15,4-3-192 0,4-16-128 16,1-3-96-16,4-25-208 15,-3-5 328-15,-2-7-96 16,1-7 152-16,-2-12 96 16,1-26-368-16,0-1 88 15,-7-21-96 1,6-2-40-16,-2-5-112 16,3 8 64-16,7 28 88 15,-11 14-104-15,-1 18 16 16,1 16 32-16,4 27 216 15,-4 10 56-15,5-6 48 16,2-3 24-16,14-21-40 16,-9 10-40-16,1-11-104 15,1-7 40-15,1-7-208 16,12-5-112 0,-8-6-584-16,-2-8-2113 15,-6 4-1936-15,3 0-1248 16,-17 4 3121-16</inkml:trace>
  <inkml:trace contextRef="#ctx0" brushRef="#br0" timeOffset="25881.89">12219 8167 3440 0,'-22'0'1985'0,"0"-10"-329"0,10-9-248 0,12 4-159 16,12-3-241-16,4 3-248 15,12 5-336 1,9 9-272-16,7-4 168 16,-3 20 32-16,-12 21-224 15,-10-4 24-15,-19-32-152 0,12 40 136 16,-15 25 248-16,-9-33-40 16,-7 18 401-16,-8 4 439 15,-12-14 152-15,18-11-336 16,4-4-183-16,7-14-385 15,7-2-120-15,3-6-104 16,13 2-112 0,4-5 40-16,19-8-128 15,18-9-104-15,-6-11-840 16,9 3-2801-16,-6 1-2609 16,-8 6-247-16,-24 1 4137 0</inkml:trace>
  <inkml:trace contextRef="#ctx0" brushRef="#br0" timeOffset="26100.73">12954 8296 8169 0,'-10'0'3097'0,"-10"-2"-3833"0,31-8 136 0,18-3-601 16,-13 10-1063-1,0 0-977-15,6 0 25 0</inkml:trace>
  <inkml:trace contextRef="#ctx0" brushRef="#br0" timeOffset="26270.1">13341 8199 4128 0,'-2'0'1073'0,"-8"0"-273"0,14 0-752 16,10 0 112-16,-4 0-144 15,11 0-240-15,12 0-1913 16,9 0-127 0,-29 0 672-16</inkml:trace>
  <inkml:trace contextRef="#ctx0" brushRef="#br0" timeOffset="26391.4">13772 8130 4953 0,'-14'0'2608'0,"7"0"-2032"0,7 0-576 0,0 0 0 0,-6 0 2121 0,-1 0-3042 16,-4 4-4376-16,-13 7 1265 16</inkml:trace>
  <inkml:trace contextRef="#ctx0" brushRef="#br0" timeOffset="27042.77">9655 8956 4921 0,'0'0'0'0,"-8"-3"1520"0,8 0-1080 0,9-1 920 0,1 5-296 0,-5 18 89 15,1 11-129-15,-3 23-392 16,4 2 184-16,-1 2 48 16,1 2-23-16,4-14-161 15,-11-45-680-15,11 53 296 16,7-11-208-16,6 0-8 15,8-27 72-15,-14-5-112 16,9-15 0-16,5-10-40 16,-14-23-24-1,2-3-128-15,0-27 0 0,-6 9 40 16,-14 9 88-16,0 1 80 16,6 11-72-16,4 25 72 15,-3 13-16 1,1 3 208-16,-2 27 48 0,4 9 40 15,1 0 48 1,8-13 120-16,-3 2-120 16,7-13-56-16,-1-6 160 15,-1-5-151-15,0-4-33 16,-2-8-216-16,5-15-288 16,10-7-409-16,3-6-1815 15,-13 11-2249-15,8 10-1592 16,-2-16 1064-1</inkml:trace>
  <inkml:trace contextRef="#ctx0" brushRef="#br0" timeOffset="27381.24">10609 9192 3120 0,'-6'0'1352'0,"-10"4"-71"0,11-2 1031 0,3 3-319 16,-3 13 71-16,-3 13-184 15,-1 17-687-15,-1 7-401 16,2 2-448-16,-2 1-232 16,10-19-40-16,7-9-792 15,-7-30 720-15,8 15-1352 16,13 1-3329-16,0-11 544 16,14-11 584-16,-32 1 1489 0</inkml:trace>
  <inkml:trace contextRef="#ctx0" brushRef="#br0" timeOffset="27602.27">10899 9320 3696 0,'-6'8'1585'0,"4"8"-665"16,2-2 1728-16,-3 6-167 15,-13 14-217-15,-22 10-1071 16,10-1-753-16,-4 7-392 15,2-21-224-15,11-7-1105 16,9-9-2823-16,10-13 4104 16,-3 0-5954-16,3-13 2202 0</inkml:trace>
  <inkml:trace contextRef="#ctx0" brushRef="#br0" timeOffset="28023.14">10954 8878 4272 0,'0'0'0'0,"-6"-15"3113"0,12 5-2345 16,21-9 1241-16,-9 8-953 15,-1 16 128-15,-4 10-360 16,3 10-408-16,2 5-120 16,-7 8 193-16,-1 8 103 15,-7-7 24 1,-3-39-616-16,0 58 784 0,-2-10 8 15,-1 1-128-15,0-13-296 16,0 2-112-16,1-14-152 16,2-3-160-16,0-8 16 15,3-12-144-15,13-10 64 16,2-27-232-16,8-6-232 16,3-12 200-1,-18-2 280-15,0-10 48 16,-11-3 8-16,3 9 0 15,1 23 64-15,-4 35-16 16,3-2 104-16,-3 5-128 16,0 22 80-16,-3 8 16 15,3 11-56-15,9-12-48 16,10-9-360-16,7 3-744 16,1-1-2593-16,1 0-2544 15,-3 2 2688-15,-10-12 1873 0</inkml:trace>
  <inkml:trace contextRef="#ctx0" brushRef="#br0" timeOffset="28323.38">11429 9300 4304 0,'-10'0'2641'0,"-16"0"-1441"0,23-5 1873 0,-5-5-281 15,2 4-447-15,-1-4-953 16,6 6-984-1,-1 4-376-15,1 9-96 0,-4 20 8 16,-2-4-40 0,1-3 24-16,6-22 72 0,-8 31-112 15,-3-3 248-15,4-5-8 16,1-7-8-16,6-9-112 16,0-2 72-16,6-4-8 15,7 3-224-15,5-3 160 16,11-1-400-16,7-3-832 15,-8-4-2865-15,-4 7-2368 16,-11 5 440 0</inkml:trace>
  <inkml:trace contextRef="#ctx0" brushRef="#br0" timeOffset="28837.95">9753 10277 6689 0,'-2'0'1008'0,"-14"0"-328"0,16-2 1033 16,0 2-1713-16,0 15 4137 15,-6 34-2577-15,-4 11-656 16,2 2-136-16,-2 7-128 16,4-11-88-16,1-16-423 15,5 13-153-15,0-55 24 16,-2 26 104-16,1-7-80 16,1-17 16-16,3-2-216 15,3-16-97-15,10-29-87 16,7-11-88-16,1-13 16 15,-6-2-104-15,-4 10 192 16,-1 26 168 0,-3 19 56-1,1 16 88-15,-2 16 240 0,4 23 40 0,3 18 72 16,3-1-144-16,-1-9 80 16,5-21-144-1,4-7-80-15,0-6-48 16,-8-12 48-16,10-1-64 15,-11-14-120-15,11-4-696 16,-2-9-2257-16,-5-11-2176 16,4 12-264-16,-7 21 3121 15</inkml:trace>
  <inkml:trace contextRef="#ctx0" brushRef="#br0" timeOffset="29078.17">10428 10598 2832 0,'0'0'0'0,"-11"0"2209"0,9 0-1505 0,2 6 1680 0,-3 13-127 16,-12 10-681-16,-9 20-576 16,0 1-536-16,2-8-296 15,1-2-184-15,2-16-472 16,9-2-1032-1,10-22 1520-15,-5 10-3673 0,5-5-1088 16,10-7 1633-16</inkml:trace>
  <inkml:trace contextRef="#ctx0" brushRef="#br0" timeOffset="29381.94">10596 10605 6737 0,'0'0'0'0,"-51"0"2072"0,48 0-4432 0,44-26-449 16,11-2-823-16</inkml:trace>
  <inkml:trace contextRef="#ctx0" brushRef="#br0" timeOffset="29529.79">11211 10569 5921 0,'-20'0'3537'0,"3"7"-2353"0,13-4-488 0,12-6-336 16,28-12-648-16,25-10-1528 15,13 9-3418-15,14-10 882 16</inkml:trace>
  <inkml:trace contextRef="#ctx0" brushRef="#br0" timeOffset="29665.35">11936 10544 6625 0,'-12'2'2801'0,"9"7"-2745"0,19-5 168 0,26-8-304 15,12-11-745-15,20-14-2911 16,18 4 79-16,-44 10 2257 15</inkml:trace>
  <inkml:trace contextRef="#ctx0" brushRef="#br0" timeOffset="29794.1">12742 10505 5681 0,'-12'0'3745'0,"7"9"-3177"16,14-8 208-16,19 0-672 15,17-3-408-15,23-27-2041 16,18-5-3184-16,-10 15 2841 15</inkml:trace>
  <inkml:trace contextRef="#ctx0" brushRef="#br0" timeOffset="30444.67">13830 8047 5833 0,'-27'-10'2848'0,"-9"-25"-695"0,31 10-169 16,5 9 513-16,0 7-441 15,4 5-808-15,12 2-815 16,22 2-273-16,26 0-80 16,1 6-64-16,0-1 0 15,-65-5-16-15,72 6 200 16,-1-2-72-16,1 2-32 15,-4 7 64-15,-1 8-24 16,-8 26 88-16,1 13 72 16,-12 33-184-16,-10 31-16 15,1 35 56-15,-1 38-280 16,2 27-88-16,-1 11 56 16,-12 3-104-16,-8-3 384 15,-11-5-208-15,-9-13 40 16,-17-24 160-1,-24-19 120-15,-10-19 432 16,-22-27 312-16,-5-31 208 16,-12-22-615-16,-7-12-65 15,-5-32 320-15,12-16-408 16,3-18-376-16,7-30-328 16,4-20-688-16,12-6-801 15,12 21-1863-15,14 10-4490 16,-4 2-888-16,-8-11 7194 15</inkml:trace>
  <inkml:trace contextRef="#ctx0" brushRef="#br0" timeOffset="31305.12">6456 8576 3648 0,'-51'-12'2457'0,"-10"11"-1729"0,11 9-112 0,-12-1-232 15,-2-2 240 1,-8-5 529-16,-9-12-97 16,-12-4-296-16,-14-9 112 15,-12-18-336-15,-8-13-360 16,6-3-48-16,121 59-128 0,-132-58 360 15,-1-16-184-15,1 8 184 16,20 21 73-16,11-1-137 16,27 14 40-16,34 6 64 15,16 7-344-15,22 4-312 16,44-7 96 0,40-19 336-16,61-36 64 15,51-12 72-15,67-8-192 16,36 1 32-16,48 10-64 15,25 20 192-15,14 28-272 16,-6 27-8-16,-1 21 280 16,-24 52-232-16,-42 19 176 15,-54 13-184-15,-49 8-64 16,-65-2 136 0,-43 1 88-16,-46 7 248 0,-41 0 200 15,-47-5 457 1,-51-5 271-16,-48-7 344 15,-53-6-751-15,-55-12-409 16,-30-4-184-16,-43 4-80 16,-21-8 192-16,-7-18-200 15,0-22-280-15,35-23-184 16,43-2-88 0,70 9 40-16,76 0 80 0,78-3-1240 15,62-12-2537 1,74-19-1625-16,68-37-1783 15,67-11 2088-15,-32 3 3801 16</inkml:trace>
  <inkml:trace contextRef="#ctx0" brushRef="#br0" timeOffset="32092.68">10354 8463 4160 0,'0'0'0'0,"-111"-11"2145"0,-63-8-1001 0,36 4-416 0,3 2-496 0,-5 2 128 16,-4-6 233-16,43 10 55 15,-27 1 456-15,17-4 360 16,18 0-496-1,22-4-471-15,71 14-497 0,-48-16 296 0,32-7-208 16,18-12 72 0,49-9-216-16,31-10 112 15,41-16 144-15,44-6 72 16,45-3-96-16,38 0-16 16,34 0-128-16,26-2 176 15,28 16-232-15,7 15-112 16,-11 25 352-16,-1 7-360 15,-17 13 40-15,-19 21 256 16,-29 21-128-16,-12 3-8 16,-34 9-72-1,-23 14 64-15,-23 2 184 16,-27-2 0-16,-20 3-96 16,-25-18 16-16,-45 9 192 15,-30-16 96-15,-21 3 440 16,-34 10 185-16,-35 3-297 15,-41 6 40-15,-36-3 248 16,-23 4 72-16,-20-7-576 16,-18 0 129-16,-6-10-257 15,-21-4-8 1,-8-4-56-16,-10-21-344 16,-14-4 232-16,-5-13-24 15,-4-18-336-15,6-27-744 16,12-18 215-16,13 16-543 15,20 6 152-15,43 23-288 16,41 11-2417-16,38 6-3001 16,28 10 129-16,18 0 4297 15</inkml:trace>
  <inkml:trace contextRef="#ctx0" brushRef="#br0" timeOffset="32807.17">5600 9873 4280 0,'-104'-38'1633'0,"-20"0"-1073"16,20-7-200-16,3-7-512 16,24-11 64-16,27-1 200 15,10 0-208-15,26-13 456 16,15-1 440-16,25 17-160 16,35-24-168-16,49-1-88 15,-110 86-384-15,153-92 321 16,44 3-33-16,41 6-232 15,37 0 32-15,27 24 144 16,16 32-32-16,12 11-208 16,-19 26 240-16,-14 35-64 15,-32 23-96-15,-26 26 104 16,-49 8-16-16,-24 0-16 16,-51-5-56-16,-57-6 464 15,-39 4 896-15,-43 8 745 16,-71-3-417-1,-54-14-672-15,-34-12-423 16,-33-10 55-16,-36-8-456 16,-13-17 80-16,-20-29-464 15,-10-15-120-15,-2-30 144 16,37 10-16-16,42 19-144 16,66 7-200-16,76 5-256 15,49 3-2105-15,59-9-2432 16,58-10 272-1,65-28 864-15,65-38 2465 16</inkml:trace>
  <inkml:trace contextRef="#ctx0" brushRef="#br0" timeOffset="33506.96">9793 10025 3976 0,'-125'-24'3241'0,"-36"-25"-2753"0,31-16-520 0,16-16-648 15,25-8 352 1,37 10 528-16,17 5-56 16,25 4 32-16,31-2-192 15,30-5 328-15,36 2-112 16,40 6-24-16,-127 69-176 0,171-62 264 15,38 2-160-15,40-3-192 16,52 8 96-16,33 13-24 16,25 1-104-16,20 1 144 15,-3 2-16 1,0 12-120-16,-7 5 248 16,-16 11-160-16,-21 13-128 15,-32 18 240-15,-41 20 0 16,-34 1 8-16,-37 6 48 15,-38 1 48-15,-31 0 256 16,-39 11 241-16,-43-2 119 16,-34-9 160-1,-23 20 336-15,-49 12-336 0,-40 5-519 16,-42 4 263 0,-37-8-328-16,-41 0-160 15,-28-8 0-15,-33 8-96 16,-20-6 504-16,-23-7 104 15,-6-16-600-15,-6-5 232 16,0-9-176-16,20-8-200 16,15-4-16-16,30-7-856 15,34-10-536-15,49-4-1017 16,38 2-1912-16,39-8-1568 16,40-13 3073-16</inkml:trace>
  <inkml:trace contextRef="#ctx0" brushRef="#br0" timeOffset="62468.94">26530 9088 2048 0,'0'0'0'0,"-69"-37"40"0,29 21-64 0,10-2 64 16,1 2 0 0,0-3 112-16,8-12 80 15,-5 7-8-15,-4-1-88 16,6 1 88-16,-2-15 72 16,2-9 80-16,-2-12-8 15,26 60-368-15,-25-74 408 0,-3-14 137 16,4-6 295-16,4-1-56 15,8-9-120-15,11-4-224 16,15-6-72 0,25-5-8-16,6 25-128 15,43-59 144-15,-22 64 89 16,30-16-1-16,6 19-24 16,11 15-128-16,9 5 240 15,1 19-88-15,4 6 24 16,-2 30 120-16,-3 11-176 15,-7 26 305-15,-22 33-289 16,-3 21 64 0,-13 25-216-16,-11 13-176 15,-20 12-72-15,-4 1 88 16,-15-10-72-16,-14-8 168 16,-11-5 312-16,-29-6 88 15,-10-2-160-15,-3-14 408 16,-7-2-375-16,-14-5-137 15,13-11 128-15,-11-17-96 16,-9 6 40-16,4-7 96 16,-14-16-32-16,-3-6 48 15,1-1-200 1,2-9-48-16,4-4-88 16,5 0-56-16,6-7-55 15,12-3-89-15,12-3-72 16,7 2-65-16,16-3-255 15,5 0-592-15,9 0-1456 16,1-4-2361-16,4 4-1345 16,24 9 793-16,1 11 2073 15</inkml:trace>
  <inkml:trace contextRef="#ctx0" brushRef="#br0" timeOffset="66562.39">31312 11499 1280 0,'-7'0'72'0,"-22"-9"160"0,20-11 16 0,2 9 8 15,4-15 56-15,3-4-120 16,5 18-48 0,-2-8 144-16,-3 20 176 15,0-4 96-15,0 3-104 16,-2 1 57-16,2 0-513 0,0 0 0 15,0 2 1072-15,0 1-608 16,7-2-64-16,2 1 48 16,17-5-112-16,6-1-136 15,26-2-16-15,-4-3 16 16,12-11 80-16,2 11 144 16,-4-4-23-1,5 11 47-15,6 2 40 16,-1 4 32-16,1 9-152 15,4 4-104-15,7-3-32 16,-10-3 40-16,-1 4-144 16,-3-5 72-16,-4 0 88 15,-12-10 32-15,-14-9 104 16,-1 4-8-16,-5-2 41 16,-11 7 135-16,-12 0-128 15,-2-7 176 1,-11-4-24-16,0 9 112 15,0 2-128-15,0 0-600 16,-6 2 816-16,-2-9-439 16,0 1-209-16,-11-4-112 15,4 2-96-15,-2 6 48 16,2-5-88-16,4 7-376 16,4-6-1049-16,4 6-1776 15,2-5-1544-15,4 5-360 16,24 0 2353-16,-8 1 1728 15</inkml:trace>
  <inkml:trace contextRef="#ctx0" brushRef="#br0" timeOffset="74516.78">22581 14679 3032 0,'0'0'0'0,"-38"16"1576"0,18-7-95 0,1-4 855 0,-2-4-759 15,5 0-177 1,-5 8-16-16,13-1 177 16,0-6-785-16,8-4-456 15,0-3 112-15,0 2 40 16,0 3-472-16,4 2 488 0,-1 0 64 15,3 4-312-15,7-14 288 16,3 1 41-16,8 1-57 16,11 7-216-16,4-2 0 15,6 3-48-15,0 3-8 16,-8-7 64-16,-1 4 440 16,-23 6-264-1,2 6-256-15,-12 3-8 16,-3 10-56-16,-14 8 304 15,-6-7-56-15,-4 2 137 16,2 5-273-16,-1-9 232 16,4-16-72-16,5-10-96 15,-1-12-264-15,7-7-96 16,0 14-24-16,8-18 168 16,0-18-88-1,11 23-120-15,5-12 128 16,5 9 88-16,15 7 336 15,-12 1-56-15,11 3-696 16,-9 3 88-16,1 2 416 16,-13 9 88-16,6 2-232 15,-1-2-552-15,2-1-952 16,6-5-1729-16,-1-14-1848 16,7-2-4825-16,-6 18 4641 15,-23-5 3697-15</inkml:trace>
  <inkml:trace contextRef="#ctx0" brushRef="#br0" timeOffset="104554.43">23110 14944 5897 0,'-4'0'1536'0,"-24"7"-264"0,22-4-952 15,6-9 1585-15,-5-14-249 16,0 16-536-16,4-13-167 16,4 0-305-16,7 4-144 15,-1-9 144-15,6-7 72 16,-3 4 424-16,-12 25-1144 15,13-8 240-15,6 2 281 0,9-4-65 16,-1-5 248-16,0-9-960 16,-4 21 968-1,2-2-864-15,-1 5 408 16,-7 3 96-16,-6-1-104 16,-8 0 480-16,0-1-712 15,-3 4 824-15,0-3-528 16,-8 8 73-16,-11-5-1 15,-12 0-536-15,-12-8 744 16,1 6-152-16,-20 3-192 16,17-9 1072-16,-10 0-840 15,22-2 232 1,5-5 89-16,19 18-217 16,9-9-296-16,0 9-632 15,27-5 344-15,10-6 168 16,19-9 288-16,5 7-88 15,8 2-464-15,0 6-64 16,-3-1 672-16,-20-15-440 16,-7 6 176-16,-23-1-152 15,-13 10 40-15,-3 4 1040 16,-3-4-768-16,-12-4-376 16,-4-19-312-1,-3 26-32-15,4-5-952 16,10-4-5978-16,11-20-10353 15,2-23 13194-15,-19 23 3049 16</inkml:trace>
  <inkml:trace contextRef="#ctx0" brushRef="#br0" timeOffset="122539.06">17474 17908 1552 0,'-5'0'48'0,"-32"-4"464"0,8 0 384 16,7-7 440-16,4 0 89 15,6-3-145-15,-3-1 80 16,2-2 265-16,-8 0 399 16,-1-7-176-16,-12-1-39 15,4-10-433-15,30 35-1376 16,-53-24 1272-16,0-3 177 0,0-12-641 16,3-12 104-16,18-4-456 15,3-9-416 1,17 16 176-16,5-10-48 15,12-2-24-15,13 6-168 16,9 10 24-16,16 19-80 16,8 7-72-16,9 12 296 15,-2 9-152-15,15 19 96 16,0 24 112-16,-5 11-280 16,-7 12 288-16,-8 10 80 15,-24-1 121 1,-8-10 359-16,-27 11 704 15,-31-11-256-15,-3-17-416 16,-52 29 217-16,28-39-57 16,-27-8-40-16,-1-16-256 15,15-12-328-15,26-22-280 16,14-21-920-16,23-12-384 16,10-3-641-16,33-2-3032 15,32-8-4521-15,19 9-840 16,2 1 7178-1</inkml:trace>
  <inkml:trace contextRef="#ctx0" brushRef="#br0" timeOffset="123366.96">20007 17773 2264 0,'-28'-7'1416'0,"-2"-12"-488"0,16-16 273 16,-6 8 359-1,6 1-56-15,3-22 41 16,1-1-513-16,2-9-272 16,8 2-40-16,14 7-80 15,4 0 289-15,22-5 103 16,-40 54-1032-16,55-45 872 0,2 13-184 15,-5 7-96-15,39 23 232 16,-17 8-159-16,-2 19-121 16,-17 5-168-16,-14 13 240 15,0 5-8-15,-30 2 400 16,-11-6 129 0,-21 20-129-16,-18-25-96 15,-49 36 504-15,-10-42-448 16,29-7-367-16,-22 2-209 15,4-5-280-15,10-20-72 16,23 1-208-16,20-25-408 16,13 1-1561-16,21-15-3976 15,28 12-4658-15,15 0 3362 16,-35 16 5681 0</inkml:trace>
  <inkml:trace contextRef="#ctx0" brushRef="#br0" timeOffset="127991.68">17671 17171 1824 0,'18'-22'56'0,"-5"6"384"0,-7 5 776 0,2 0 273 15,-5-3-1-15,1 2-216 16,-4 3-56-16,4-2-71 16,3 6-209-1,-4 1-144-15,4-2-288 16,-4 2-288-16,0 0-120 15,3 4 8-15,-2 0-8 16,0 4-136-16,3 2 0 16,-1-2-144-16,-3 3-832 15,1 10-2561-15,2 9-1264 16,-3 9 1657-16</inkml:trace>
  <inkml:trace contextRef="#ctx0" brushRef="#br0" timeOffset="129095.43">17190 17899 2016 0,'-5'0'200'0,"-30"-5"488"0,9 0-120 15,10 4 624-15,-1-9 177 16,1 2-105-16,6-3-184 16,7-6-376-16,6-6-263 15,10-4 103-15,14 2 40 16,8 1-136-16,-35 24-448 15,39-12 504-15,3 9-16 0,4 4 152 16,17 12-64 0,-4-3-160-16,0 1 41 15,-4 3-225-15,-17-4 64 16,-20 0 472-16,-7-10 120 16,-11 0-888-16,-11 2 2200 15,-27 13-1431-15,-14-5-153 16,-20 1 64-16,-3-10 56 15,-2-1-128-15,21 0 120 16,14-1-152-16,19 1 65 16,11-10-369-1,10 4-304-15,2 1 160 16,16 1-120-16,19-1 32 16,9 5-56-16,5-3 80 15,-4-7 16-15,32-4-64 16,-33-3 64-16,4 12 288 15,-7-3-80-15,-18 1 256 16,-23 3 120 0,-3-4 112-16,-26 8-176 0,-34 8-552 15,-9 10 225 1,-10-5-322-16,5-3 250 16,18-1 111-16,14-4-432 15,16 7 352-15,13-9-480 16,10 5 552-16,6-6-256 15,16-2-64-15,24-10 8 16,22-1-144-16,15 7 368 16,13-17-160-16,6 3 16 15,-4 7-56-15,-7-15-216 16,-26 26 432 0,-30 0 32-16,-11 6 120 15,-15-5-368-15,-3-3-232 16,0-2 16-16,-5 10-864 15,5 8-2361-15,14 4-3937 16,36-1-4224-16,27-11 7457 16,-33-8 2441-16</inkml:trace>
  <inkml:trace contextRef="#ctx0" brushRef="#br0" timeOffset="129617.19">19829 17860 4104 0,'0'0'0'0,"-53"-15"2921"0,22 2-1937 0,22-7 1457 0,4 1-1 15,5 4 1 1,6 4-897-16,23-1-648 15,10-1-248-15,9-2-311 16,8 6 111-16,14 3-104 16,-70 6-344-16,73 1 448 0,0 2 72 15,-4-3-216-15,-25-4-224 16,-7 0 128-16,-31 0 328 16,-8 11 536-16,-15-1-159 15,-35 0-489-15,-7-1-112 16,-10-5 56-1,21 3-240-15,26 2 208 16,14 0-328-16,12-5-1120 16,43-13-497-16,22-2-1679 15,33 9-2546-15,25-4-1343 16,10 6 2808-16,-72 1 2561 16</inkml:trace>
  <inkml:trace contextRef="#ctx0" brushRef="#br0" timeOffset="130462.34">22833 17726 1672 0,'0'-13'104'0,"-8"4"272"0,1 9 496 0,-2 0 208 16,-7 0 153 0,-3-2 87-16,-4-5 248 15,1 4-95-15,-9-4-105 16,7 7-120-16,-3-12 104 15,1-15 57-15,26 27-1409 0,-33-15 1248 16,15-10-40-16,-1-12-376 16,7-1-616-16,11-19-88 15,7 6 65-15,12-18-57 16,17 3 24 0,10 12-168-16,11 18-64 15,-3 7 528-15,11 3-128 16,4 14 72-16,7 12-112 15,-1 27 168-15,3 9 104 16,-11 18-120-16,-18-1-160 16,-24 15 40-16,-18 1 408 15,-19-3 529-15,-44 11-81 16,-20-4-96-16,-31-16-456 16,-7-16 193-1,-6-20-265-15,14-3-48 16,1-7-600-16,24-17 104 15,23-14-928-15,38-4-2217 16,18-6-4465-16,41-7-4568 16,25-2 6961-16,-49 27 4961 15</inkml:trace>
  <inkml:trace contextRef="#ctx0" brushRef="#br0" timeOffset="160300.54">12452 17928 1792 0,'-24'-4'768'0,"8"-12"-744"0,0 12 0 15,0-2-16-15,6 2 16 16,-1-7 112-16,1-2 248 16,-2 7 280-16,0-4 353 15,-7 4 63-15,3-10 88 16,-13-9-200 0,29 25-968-16,-19-3 840 0,-18-1 201 0,-6 6 79 15,3 0-40 1,-2 1-176-16,19 0-152 15,3 4-247-15,7 1-305 16,10-3-152-16,3 0-168 16,17-4 120-16,12 8-40 15,13-1 264-15,20 4-168 16,6 7-112-16,15-3 56 16,-3-2 304-16,12-13-96 15,-6 1-112-15,-4-6 48 16,-21 4 80-16,-22-5 536 15,-25-3 336 1,-14 8-1096-16,-16-11 3185 16,-34 7-2785-16,-14-3 32 15,-16 7 56-15,-11-14-264 16,-11-5-96-16,3 16 184 16,12-7 168-16,20 13 25 15,21-8-473-15,26 5-40 16,12-6-152-16,8-3-121 15,18 4 249-15,20 5-160 16,15 4 232 0,13-3-216-16,5 1 160 15,4-5 200-15,-3 3-72 16,-1-2 136-16,-25 9-344 16,-2 4 265-16,-17-9-57 15,-16 1-168-15,-4-3 264 16,-7 0-208-16,-4 10 608 15,-10-5-216-15,-5-1-160 16,7-4-32-16,-10-6-168 16,6-2-120-1,0 8 24-15,3 0 40 16,5 0 0-16,5-8-1240 16,1 0-2201-16,2 4-2320 15,11-11-1865-15,17 6 2041 16,5-30 4441-16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8T02:15:26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33347 4508 4568 0,'-2'-24'1377'0,"10"11"-1089"0,16-5 1552 16,-1 6 209-16,-5 9 127 15,-12 3 385-15,-3 3-497 16,0 16-304-16,-3 10-247 16,-3 14-105-16,-5 3-48 15,-11 13-263-15,19-59-1097 0,-18 53 1192 16,-4 5-240-16,-14 3-80 16,8 6-144-16,-16-5-23 15,6-5-113-15,-2-9-192 16,11-9-256-1,11-1 72-15,-4-13-192 16,6-5 40-16,3-6-288 16,5-7 248-16,5-2-160 15,1-3-232-15,0-2-1065 16,2-10-1103-16,7-8-1625 16,7-10-2832-16,-1 1-1569 15,0-10 3009-15</inkml:trace>
  <inkml:trace contextRef="#ctx0" brushRef="#br0" timeOffset="348.46">33175 4664 10466 0,'-41'0'3096'0,"23"10"-2960"0,16-1 1153 0,-2 7 423 16,-6 14 625-16,0 8-841 15,2 15-864 1,3 6-16-16,4-4 384 16,1 6-151-16,0 1 71 15,0-62-920-15,0 63 896 0,-7-7 152 16,1-9-456-16,1 7-264 16,5-15-24-16,3-14-32 15,5-4-224-15,10-8 73 16,11-9-129-16,-3-4 64 15,22-17-64-15,5-12-225 16,3 6-399 0,-8-1-1192-16,2 2-1689 15,-7 10-3472-15,-8 9-3065 16,-15 3 5097-16</inkml:trace>
  <inkml:trace contextRef="#ctx0" brushRef="#br0" timeOffset="2263.98">21317 5419 2568 0,'-5'0'24'0,"-3"10"8"0,5-6 16 15,2-3 40-15,1 0 144 16,0 2 120-16,0-3-352 15,0 0 1849-15,0 0-1849 16,0 0 2048-16,0 5-944 16,0-4 1-16,0-1-1105 15,0 0 1120-15,0 3 16 0,0-2 200 16,0-1-1336-16,-2 0 2577 16,-1 0-1433-16,-7 0-96 15,-3-4-135 1,-3-6-49-16,2 0-64 15,-5-8 120-15,-1-9-248 16,-4 2 72-16,-9-11-168 16,5-5 65-16,-12-12-153 15,3-1-152-15,-3-1-320 16,-5 1 208-16,15 12-8 16,-9-4-144-16,1 12-120 15,7 19 288 1,4 10-200-16,-7 5 168 15,14 10-184-15,2 2-40 16,0 1 144-16,10 3-240 16,2 6 40-16,3-3-296 15,3 3-448-15,0 8-1161 16,6 0-1447-16,-6 3-2242 16,6-4-1487-16,1-9 3496 15,-4-19 1041-15</inkml:trace>
  <inkml:trace contextRef="#ctx0" brushRef="#br0" timeOffset="2626.21">20905 4870 5721 0,'-34'1'1328'0,"-9"22"-1736"0,25-11 840 0,2 1 272 16,-1 6-272-16,5 3-8 15,6-2 337 1,-2 7 191-16,2 4 120 16,-2-2 160-16,0-3-72 15,1 11-119-15,7-37-1041 0,-8 20 664 16,2-1-248-16,6-5-216 16,-2 0-144-16,2-3-24 15,3-5 16-15,2 3-80 16,-2-2 40-16,1-4-48 15,-1-3-96 1,0 0-112-16,3 0-280 0,-2 0-696 16,-1 0-689-1,3-6-439-15,5-4-977 16,-1-4 32-16,3-8 2785 16,-10 5-2144-16</inkml:trace>
  <inkml:trace contextRef="#ctx0" brushRef="#br0" timeOffset="2811.98">20764 4972 2808 0,'-15'-4'552'0,"-1"3"1049"0,10-8 1383 0,0 6-623 16,4-1-1009-16,8 4 8 16,25 7 113-16,-4 5-185 15,13 3-232-15,5 6-144 16,0-9-512-16,-5-3-328 15,-40-9-72-15,42 6 32 0,-7-6-552 16,-9 4-3185-16,-7-4-4272 16,-3 1 1936-16</inkml:trace>
  <inkml:trace contextRef="#ctx0" brushRef="#br0" timeOffset="3956.17">18812 4639 3256 0,'-27'0'576'0,"18"-4"-16"0,8-10 1057 16,-2-6 295-16,-1 5 137 16,4 0-177-16,0 0-256 15,4 1-215-15,2 8-257 16,2 6-240-16,3 0-64 16,2 10 96-16,2 8-271 15,-3 14 119 1,6 32-24-16,-2 10-136 0,-9 9-40 15,-1 9-248 1,-3-6 192-16,-3-15-560 16,3-12 32-16,1-29 128 15,0-5 48-15,0-21-96 16,-4-4-96-16,3-25 112 16,3-34-184-16,1-15 257 15,-1-23-346-15,0 0 209 16,9-12-16-16,3 18 32 15,14 29-7 1,-10 14-17-16,15 11 128 16,-11 21-104-16,-1 13 232 15,-1 6 104-15,-8 26-264 16,-6 9-64-16,-10 14-24 16,-13 9 8-16,-16 3-136 15,-12 4 120-15,1-13-88 16,1-15 256-16,15-11-272 15,10-10 88 1,10-14 8-16,17 5 96 16,26-4-208-16,10 0 296 15,16 3 32-15,12 1 56 16,-2-3 80-16,2-6 16 16,-5-1-120-16,-5-3-224 15,-22 0-8-15,-8 3-48 16,-24 0-144-16,-13 0 160 15,3 0-2040-15,-20 0-1233 16,-14-5-1512-16,-20-7-144 16,-5-17-368-1,-10-16 2424-15,-9-15-143 16</inkml:trace>
  <inkml:trace contextRef="#ctx0" brushRef="#br0" timeOffset="4160.42">19038 4624 3216 0,'-27'-3'952'16,"-21"-5"3305"-16,22 11 288 0,10 11-1088 0,9 6-1016 15,7 19-545-15,10 2-136 16,8 16-327-16,7 2-313 16,3 4-672-16,-1 0-320 15,10-2-120 1,-37-61-8-16,24 50-352 0,13-3-744 16,-13-23-761-16,9 8-2888 15,-20-25 136-15,21-25-4137 16,-12-17 4498-16</inkml:trace>
  <inkml:trace contextRef="#ctx0" brushRef="#br0" timeOffset="4645.96">19389 4195 7889 0,'0'0'0'0,"-30"0"4737"0,25 3-3329 0,15-3 1969 16,-4 6-1224-16,7 14-745 15,4 16-624-15,3 7-216 16,-4 4 8-16,-3 4-23 16,-7-9-65-16,-3 0-256 15,-3-42-232-15,11 22 224 0,-7-6-192 16,2-10 24-16,0-6-152 16,4-22 144-1,9-25-56-15,-1-11-232 16,3-17-40-16,-4-12-136 15,4 2 175-15,-1 32 1 16,4 14 72-16,-10 36 288 16,-3 11-200-16,2 46 304 15,-10 9 16-15,1 7 145 16,-4-11-57-16,3-2-200 16,0-23 0-1,8-4-144-15,-1-14 24 16,3-13 112-16,-2-13-80 15,3-18 8-15,7-13-16 16,5-23-144-16,3 8 104 16,-2 15-344-16,-3 24 336 15,3 13 96-15,2 16-40 16,-2 27-192-16,-1 18-617 16,9-2-2711-16,7 5-4178 15,14 3-1000-15,-29-43 5202 16</inkml:trace>
  <inkml:trace contextRef="#ctx0" brushRef="#br0" timeOffset="5192.33">23354 5438 7105 0,'-50'0'2785'0,"20"6"-2121"0,25-6 1704 16,5-14-471-16,3-5 39 16,17-16-280-1,17-1-303-15,14-12-201 16,18-7-368-16,3 11-200 16,0-1-344-16,-12 4-120 15,-60 41-120-15,52-26 32 0,-10 6 168 16,-21 3-776-16,0 6-3225 15,-5 5-3840-15,-8 6 231 16,-8 0 3970-16</inkml:trace>
  <inkml:trace contextRef="#ctx0" brushRef="#br0" timeOffset="5452.31">23611 4931 9001 0,'-45'0'3881'0,"29"3"-3089"0,19-8 1753 0,7-5-537 15,9 1-567-15,18-1-537 16,24 0-256-16,11 5-312 16,-1 0-120-16,1 6-136 15,-23 28 32-15,-49-29-112 16,29 29 200-16,-9 21 296 16,-20 8 112-16,-23 5-215 15,-6 6 183-15,-9-1-40 16,-2-4-432-16,9-16-216 15,15-23-1393-15,18-13-3944 16,23-12-3281-16,22-45 2473 16,-28 31 3441-16</inkml:trace>
  <inkml:trace contextRef="#ctx0" brushRef="#br0" timeOffset="6061.23">24499 4621 7609 0,'-27'-8'3673'0,"10"8"-2225"0,17 0-1448 0,-5 8 7250 15,0 23-4378-15,3 30-911 16,1 18-441-16,-1 3-232 16,-4 12-399-16,-2 4-385 15,0 4-248 1,-4-6 248-16,12-96-504 0,-8 92 80 15,4-14-40-15,-3-21-48 16,1-19 0-16,4-16-96 16,-1-13 80-16,3-13-136 15,0-36-56-15,5-33-48 16,1-21 160-16,1-22-64 16,5-21-104-16,16-5 504 15,2 19-296-15,26 26 8 16,4 22-24-16,1 22 88 15,1 23 96 1,4 15-208-16,-18 11 40 16,-1 14 80-16,-9 21-40 15,-25 5-8-15,-5 14 120 16,-18 24-192-16,-31 4 48 16,-16-1 56-16,-5-12 80 15,4-21-32-15,13-8-240 16,5-19 144-16,19-9 72 15,12 0-32 1,7-3 112-16,10-1-176 16,31 1 24-16,5 5 112 15,16 0 64-15,10-5-64 16,4-3-200-16,2-2 64 16,-12-2-40-16,-21 2-89 15,-12 0-591-15,-17 0-1416 16,-14-4-1497-16,-8-2-3032 15,-23-9-2081 1,-17-24 5449-16,18 16 953 0</inkml:trace>
  <inkml:trace contextRef="#ctx0" brushRef="#br0" timeOffset="6289.66">24604 4674 8569 0,'-13'0'1753'0,"-14"15"143"0,23 5 1609 0,1 10 680 0,0 12-600 15,0 10-1089-15,0 19-536 16,-4 8-303 0,-7 16-673-16,-1 11-24 15,2-3-192-15,-7-1-319 16,20-102-449-16,-20 86 0 0,11-25 0 16,7-19-89-16,10-20-511 15,8-10-1136-15,11-22-1025 16,18-32-2368-16,-1-24-4465 15,2-22 16-15,-25 7 6306 16</inkml:trace>
  <inkml:trace contextRef="#ctx0" brushRef="#br0" timeOffset="6897.98">25095 4395 4192 0,'-4'0'745'0,"-18"0"823"0,15 0 1665 0,-1 0 127 0,2 0-15 15,1 0-1217 1,5 6-399-16,3 10 295 16,4 15-519-16,-4 10-161 15,11 12-296-15,-10 6-264 16,-4-59-784-16,6 56 744 0,1-4-311 15,-7 2-385-15,6-20 176 16,-1 2-136-16,-5-28-40 16,6-2 24-16,1-8-208 15,10-27 176-15,7-18 24 16,18-34-312-16,-15 12 72 16,7-7 152-1,3 25-89-15,-20 8 178 16,8 27-9-16,-13 11 56 15,-2 7-64-15,-2 26 128 16,-2 16 136-16,-6 21 40 16,-6-12-56-16,-5-11-144 15,4-1-80-15,1-16-56 16,6-8 40-16,0-12-88 16,6-12-144-16,10-21 144 15,10-7-40 1,-7-15-168-16,13-7 208 15,-17 1-304-15,10 17 392 16,-8 19-104-16,0 20 96 16,-2 19 136-16,-1 26-216 15,-3 14 280-15,-1-16-336 16,0 11 80-16,-1-12-32 16,9-3-1593-16,-4-14-2840 15,5-2-4512 1,-12-3-1650-16,-14-14 7187 15</inkml:trace>
  <inkml:trace contextRef="#ctx0" brushRef="#br0" timeOffset="23751.19">25356 9295 6657 0,'0'0'0'0,"-64"0"3905"0,33 3-2769 0,10-7 2761 16,2-2-977-16,5 2-791 16,7-3-129-16,7 0-847 15,4 4-497-15,13 3 176 16,11 0 72-16,15 0-200 16,-43 0-704-16,51-3 720 0,17-4-71 15,13 0-121-15,0-3-152 16,15 1-192-16,-18-5-40 15,-5 8-128-15,-33-2 192 16,-3 6 0-16,-33 2-120 16,0 0 56-1,-6 2 32-15,-25 6-120 16,-7 3 16-16,-30-1 64 16,-5-2-160-16,-7 2-32 15,1-3 56-15,4-2 48 16,15 0-32-16,31-2 104 15,-3 7-184-15,25-5 24 16,3-1-200-16,29-3 248 16,-8-1-80-1,45-6-144-15,9-9-312 16,5-2-1281-16,2-2-1887 16,6 6-3010-16,2-1-3152 15,6 4 3865-15,-52 2 4513 0</inkml:trace>
  <inkml:trace contextRef="#ctx0" brushRef="#br0" timeOffset="24701.5">27618 9074 6185 0,'-13'0'3929'0,"-21"-3"-1329"0,21-4 1961 0,0 2-864 15,5-3-1321-15,0-3-231 16,4 1-929-16,2 6-288 16,2 0-119-16,0 2-225 15,13-2-192-15,6-2-152 16,-19 6-240-16,39 0 240 15,4-3 72-15,8 3-136 16,18 2-24-16,2-1-240 16,-2-1 80-16,-7-3 64 15,-17-2 64-15,-24 3-224 16,-8 2 88-16,-13 1-64 16,-19 10-80-16,-20 4 64 15,-6 0 80 1,-27 3 96-16,-27 6-120 0,22-9 8 15,9-6 144 1,28-3-280-16,6-6 280 16,15 0-8-16,16 0-104 15,3 0 96-15,18 3-88 16,22-2-32-16,19-1 48 16,2-4 32-16,13-2 32 15,-4 0-80-15,-9-4-240 16,-14-1-16-1,-22 4-1712-15,-9 4-3786 0,-12 3-7377 16,-6 13 5226 0,-19-9 6537-16</inkml:trace>
  <inkml:trace contextRef="#ctx0" brushRef="#br0" timeOffset="26766.73">24849 9539 5497 0,'-13'0'1696'0,"-36"6"-136"0,21 4-1032 15,15-6 2217-15,2-2-456 16,5 1-241-16,1 3-584 15,5 12-87-15,10 22 167 16,4 13-128-16,5 17-328 16,-3 14-287-16,-16-84-801 15,13 97 864-15,-6 1-240 0,-4-6-88 16,-3-9 64 0,0-6-544-16,0-5 168 15,-5-24-160-15,3-21-176 16,2-15 72-16,0-8 40 15,0-16-112-15,0-30 408 16,7-30-456-16,2-15 144 16,-2-17-368-16,4-17 272 15,-5 3 112-15,19 18 184 16,3 23-256 0,6 26-88-16,8 22 168 0,-12 10 168 15,9 19-104 1,-4 9-32-16,0 16 24 15,-17 15 64-15,-5-10-184 16,-7 42 224-16,-14-12-352 16,-24 4 56-16,5-20 88 15,-18 6 8-15,-2-11 40 16,4-19 0-16,3-5 80 16,21-7-144-16,0-2 112 15,15-2-40 1,17 2 80-16,11 14-160 15,29 2 80-15,3 2-136 16,12-2 272-16,1-2-32 16,6-11-192-16,-3 0-48 15,-17-4-184-15,-12 0-928 16,-19-3-777-16,-17 1-951 16,-7-3-1121-16,-4-10-1416 15,-13-8-1601 1,-11-19 5146-16,9 13 416 0</inkml:trace>
  <inkml:trace contextRef="#ctx0" brushRef="#br0" timeOffset="27446.73">25008 9681 1704 0,'-8'5'184'0,"0"-3"672"0,1 1 1481 0,1-3-97 15,0 0-280-15,6 1-111 16,0-1-1849-16,0 3 3905 16,0 0-1657-16,11 11-167 15,-3 14-681 1,11 36 632-16,-19-64-2032 0,11 55 1121 16,-1 53 687-16,-10-20-920 15,0-5-520-15,0-29-136 16,0 13-112-16,3-28-224 15,8-19-864-15,-1-13-752 16,3-3-1841-16,6-15-2264 16,8-27-2953-16,12-25 3929 15,-36 47 3329-15</inkml:trace>
  <inkml:trace contextRef="#ctx0" brushRef="#br0" timeOffset="27937.03">25409 9512 8921 0,'-8'0'2809'0,"-11"0"-2201"0,19 0-608 0,0 9 6810 16,0 21-4586-16,3 7-1000 16,3 7-303-1,1 2-289-15,-3 1-344 16,3-7 64-16,-7 2-248 15,0-11 16-15,0-31-120 0,0 26 32 16,3-11-32-16,0-14-136 16,7-7 48-16,8-29 56 15,7-12-240-15,3-10-56 16,10-10-40-16,-3 2 224 16,1 22 160-16,-8 29 16 15,-2 14 0 1,-5 14 88-16,-11 14 184 15,-7 7 200-15,0 3-48 16,-3-11-272-16,3-4-104 16,5-17-128-16,7-3 64 15,12-21-232-15,11-17 48 16,-2-5-24-16,-3-2-88 16,-9 3 160-16,2 22 80 15,-7 9 16 1,2 11 120-16,-11 27-128 15,-4 14-56-15,-1 10-408 16,8-5-2649-16,17 5-5961 16,28-7-496-16,-29-31 7650 0</inkml:trace>
  <inkml:trace contextRef="#ctx0" brushRef="#br0" timeOffset="28819.54">27832 9554 7841 0,'-6'0'1721'0,"-34"-8"-377"16,29 2 8-16,11 6 1993 16,-2 0-585-16,-4 26-1087 15,6 27-625-15,-2 23-128 16,-1 18 128-16,-3 6-247 15,6 1-185-15,3-10-112 16,-3-91-504-16,6 87 192 0,1-18-80 16,-4-29-24-1,-3-14 64-15,3-19-48 0,-3-12-8 16,5-25-40 0,4-40-224-16,3-17 192 15,5-24 120-15,-1-16-176 16,5-8 144-16,11 12-88 15,7 27-96-15,6 30 24 16,-4 25-64-16,14 24 240 16,-2 17 40-1,-8 28-56-15,1 10 96 16,-9 8-40-16,-13 17-200 16,-17 1 40-16,-7 6-152 15,-20 1 96-15,-7-4-24 16,-15-18 56-16,5-5 32 15,9-19-24-15,2-5 24 16,12-12 48-16,10-7-80 16,11 0-88-16,10 3 184 15,23 2-80-15,23 2 0 16,3-3 32-16,4-4-8 16,3-2 24-1,-8-17-8-15,-12 3-352 16,-24 5-784-16,-16 4-897 15,-13 2-1207-15,-11-6-3450 16,-18-3-2168-16,-34-2 5898 16,28 5 1600-16</inkml:trace>
  <inkml:trace contextRef="#ctx0" brushRef="#br0" timeOffset="29079.1">27884 9615 6913 0,'-26'3'4041'0,"9"-2"-3001"0,15-1 2057 16,5 0 263-16,-3 3-311 16,10 11-888-16,6 16-369 15,0 16-112-15,-2 24-247 16,-7 16-217-16,-4 7-424 16,-3-3-288-16,0-90-504 15,-7 91 232-15,1-17 72 16,3-13-232-16,3-30-280 15,8-9-576-15,1-18-1080 16,20-8-937-16,-6-26-2320 16,12-28-3705-16,-12 7 1296 15,18-76 2986-15</inkml:trace>
  <inkml:trace contextRef="#ctx0" brushRef="#br0" timeOffset="29610.65">28404 9220 8705 0,'-10'-4'4625'0,"-11"-6"-3504"0,19 5 1583 0,2 5-2704 15,0 0 0-15,0 16 6858 16,12 14-5954-16,-1 16-528 16,-1 0-72-16,-1-4-256 15,-6 4 64-15,-3-7 152 16,0-39-264-16,0 30-8 0,-4-6 112 15,-1-9-232 1,3-14 112-16,2-8-8 16,0-31 48-16,7-11-128 15,9-6-216-15,-2-13 552 16,12 13-192-16,11 17-104 16,-12 28 120-16,4 14 80 15,-18 25 16-15,2 16 0 16,-10 9 0-16,-4 0-104 15,-6-11 400-15,-1-3-112 16,5-21-464 0,3-11 104-16,8-5-32 15,2-17-88-15,9-12-104 16,5-22-360-16,11 3 288 16,-17-7 144-16,14 4 160 15,-9 23-96-15,-4 8 240 16,-2 17-96-16,-7 6-16 15,-4 18 64-15,1 16-72 16,6-11-296-16,-4-9-352 16,6-7-2537-16,2-3-5537 15,9-5-1768 1,-11-10 8122-16</inkml:trace>
  <inkml:trace contextRef="#ctx0" brushRef="#br0" timeOffset="44159.73">21826 11533 2712 0,'-98'0'1688'0,"50"2"-839"15,4 7 599-15,19-9 184 16,9-3-95-16,9 3-241 15,7 2-576-15,0 2-408 16,15-8 440-16,20-14 449 16,24-3 223-16,7 7-320 15,26-9-344 1,18-1 96-16,12-12-47 16,21 12-41-16,17 12-112 15,10 12 8-15,5 6-216 16,6 4-168-16,2 1 256 15,-6-1-112-15,4 0-168 16,-1 13-16-16,-14-27 17 16,-2 10 39-16,-7-3 400 15,-22-17-416-15,-2 10 40 16,-6-6 24-16,-17 8-48 16,-13 4 264-1,-14 2-32-15,-16 0-80 16,-20 1-16-16,-1-3-183 15,-7 6 47-15,-20 1 24 16,-1-4-88-16,-2-8-112 16,-13-13-184-16,0 21-16 15,-3 0 104-15,-5-2-320 16,-9-9-1153-16,-5-11-1319 16,1 12-569-1,-16-13-3384-15,-12 11-3122 16,-44-2 5339-16</inkml:trace>
  <inkml:trace contextRef="#ctx0" brushRef="#br0" timeOffset="44857.82">22655 11710 5249 0,'-15'-5'3000'0,"-1"-6"-2736"0,15 5 1401 0,1 12 1199 0,0-6-2864 15,0 1 2961 1,11 14-2177-16,3 39-208 16,3 18-104-16,-1-3 0 15,-5 7-216-15,-5-4-224 16,-6-72-32-16,3 78 169 0,-3-10-153 16,0-18 120-16,-1-5-96 15,-2-22-24-15,-1-16-8 16,4-9-48-16,4-17 16 15,-1-41-24 1,3-7 56-16,5-6-48 16,7-16 48-16,17 7-24 15,4 6 56-15,1 28-56 16,3 33-56-16,4 3 288 16,-4 5 96-16,-4 7-136 15,-15 2-32-15,-3 27-216 16,-10 4 112-16,-11 0 136 15,-3-7-24-15,-14-2 96 16,-15 12-216 0,-4-4 32-16,-3-5 56 15,12-19-8-15,11-3-64 16,8 0-16-16,8-5-80 16,11 10 96-16,5 3-32 15,22-7-56-15,19 4 152 16,-3-15-248-16,1-4 120 15,-9 7-80-15,1-6-56 16,-12 12-816-16,-24-4-1513 16,-8-1-1232-16,1-8-1288 15,-14-18-1000 1,-25 4 3905-16</inkml:trace>
  <inkml:trace contextRef="#ctx0" brushRef="#br0" timeOffset="45015.93">22894 11803 6449 0,'-50'20'4737'0,"29"4"-3809"0,20-18 1433 0,1 32 143 0,0 17-463 0,0 5-689 15,3 11-920 1,8-22-392-16,5 1-168 16,24 29-768-16,-9-46-801 15,-4-7-2944-15,-27-26 4641 0,40 12-6425 16,7-33 984-16,-31 9 3833 0</inkml:trace>
  <inkml:trace contextRef="#ctx0" brushRef="#br0" timeOffset="45471.68">23398 11607 8705 0,'-10'2'3721'0,"0"16"-3273"15,13-17 1129-15,4 4 1383 16,-7 5-1207-16,3 17-1297 15,-3 14-240-15,0-6-32 16,-1-15-64-16,-3 9 56 16,-2-11-272-16,3 11 112 15,3-29-16-15,-2 11-96 0,2-13-8 16,0-16-40-16,15-12-176 16,7-14-160-16,8-15-89 15,9-4 265 1,-13 19 304-16,1 15 88 15,-1 28 136-15,-1 12-272 16,-10 24 337-16,-6 12 159 16,-2 8-48-16,-7-2-200 15,0-14 80-15,0-19-104 16,0-5-112-16,3-5-88 16,-3-7 40-1,0-1 64-15,5-27-16 16,-2-24-8-16,7 25-72 15,-4-10-48-15,4 27 80 16,1-7 96-16,2 8-232 16,-1 11 136-16,8 26-40 15,-1 10-888-15,16-9-5898 16,39-2-3624-16,-31-35 8146 16</inkml:trace>
  <inkml:trace contextRef="#ctx0" brushRef="#br0" timeOffset="48108.6">26147 11387 3352 0,'-55'-4'2977'0,"5"2"-2345"0,38-7 264 15,5-1 1825-15,2 6-329 16,5 7-1328-16,12-2-167 16,29 0 295-16,25-3-40 15,30-2 200-15,25 4-175 16,25 5 127-16,-146-5-1304 0,166 4 1088 16,19-8 56-16,11-15-303 15,15 19 103-15,4-3-224 16,5 0-264-16,11-4 80 15,-11 2-144 1,-13 2-40-16,-25-2-64 16,-15-7 273-16,-19 12-233 15,-25 5 264-15,-25 2-40 16,-19 1-168-16,-17-10-16 16,-14 9-152-16,-9 1 104 15,-2 7-80-15,-24-12-72 16,1-3-32-16,-6-11-16 15,-1 8-152-15,-7 6-688 16,0 4-1336 0,0-7 2056-16,-7-4-10875 15,1 4 121-15,-4 0 4385 16,-3 5 5329-16</inkml:trace>
  <inkml:trace contextRef="#ctx0" brushRef="#br0" timeOffset="48813.55">29647 11025 6417 0,'0'0'0'0,"-16"-2"5761"0,11-6-5377 16,13 8 1681-16,-2 3 279 16,4 28-159-16,6 10-913 15,3 13-576-15,-4 14-136 16,-9 14-120-16,8 7 152 15,-7-22-456-15,-4-4-88 16,-3-63-48-16,3 45-56 0,4-1-112 16,4-24 216-16,-8-13-112 15,3-4-16-15,-2-18-64 16,10-18 200 0,-6-32 216-16,3-22-240 15,4-20 88-15,4-3 8 16,18 9-64-16,3 12 24 15,7 15 40-15,4 15 273 16,8 31 279-16,-4 11-176 16,-17 13-136-16,12 8-144 15,-13 12-96-15,0 10-160 16,-13 16-128 0,-7 3 128-16,-10-1-24 15,-10 5-112-15,-17 1 24 16,-10-12-64-16,-9-9 200 15,-1-5 88-15,11-10 0 16,10-12 16-16,11-2-176 16,8-2-80-16,7-5 128 15,18 15 112-15,6 2-88 16,10 10 72-16,17-16-48 16,-13 1-88-16,14-3-48 15,-18 1-24 1,-19 2-816-16,-9 0-2113 15,-13-5 3073-15,0-5-10634 16,-16-13 3080-16,-36-3 6090 16,17 11 536-16</inkml:trace>
  <inkml:trace contextRef="#ctx0" brushRef="#br0" timeOffset="49049.03">29842 10857 6577 0,'-19'2'3505'0,"-5"26"-2865"15,21-2 896-15,6 17 2169 16,7 26-544-16,7 4-1025 16,7 5-768-16,2-5-519 15,3 6-257-15,-12-14-408 16,1 14-208-16,1-27-104 16,-19-52 128-16,20 38-1049 0,-4-17-2127 15,1-11-2297-15,1-1-2081 16,8-33 1897-1,-15-24 4473-15</inkml:trace>
  <inkml:trace contextRef="#ctx0" brushRef="#br0" timeOffset="49531.23">30614 10451 6449 0,'0'0'0'0,"-13"10"3489"0,10 9-3425 16,3-8 1520-16,0 9 913 16,-2 8-697-16,2 4-1208 15,0 1-512-15,0 1 8 16,0-1-48-16,7-3-56 15,-7-6 16 1,0-24 0-16,3 12 8 0,-3-8 40 16,3-4-64-16,5-9-104 15,2-17 144-15,6-27-88 16,19-5 72-16,-8-6-16 16,0 16 24-16,6 21 184 15,-6 12 456-15,13 15 584 16,-18 15 217-16,1 24 111 15,-4 2-176-15,-4 7-567 16,-4-4-145-16,-8 2-376 16,-3-4-120-1,0-16-120-15,0-2-24 16,-2-7-40-16,2-7-200 16,0-10-264-16,0 0 464 15,0-14-3761-15,0-13-480 16,4 0-2400-16,8-24-593 15,-2-5 4610-15</inkml:trace>
  <inkml:trace contextRef="#ctx0" brushRef="#br0" timeOffset="59704.68">29377 12835 4729 0,'-24'-7'5433'0,"5"2"-3825"0,1 0 1593 15,1-8 1032-15,-14 8-1433 16,-1 10-495-16,-2 5-1545 16,-4 10-576-16,-2 1 712 15,0 7 376-15,-1 18-912 16,41-46-360-16,-30 56 385 0,1 7-786 16,10-10 1058-16,9 11 239 15,5-16-488 1,10-9-536-16,13-17-840 15,12-7 928-15,6-10 504 16,10-5-560-16,7-27-96 16,10-34-1201-16,-15-14 1065 15,-2-15 272-15,-10 14 48 16,-25-14-40-16,0-11-1064 16,-8-19 1616-16,-4-15-416 15,-15 20-96-15,-7 27-40 16,9 9 40-16,1 13 416 15,6 45 16 1,4 31 80-16,3 38-79 16,0 36-121-16,0 9 304 15,7 25-8-15,7 12-24 16,-4 0 448-16,6-20-1504 16,11-24 232-16,-6-20 544 15,6 1 680-15,0-12-1744 16,-4-31-1896-1,3-14-2089-15,-6-8-2609 0,9-20-3648 16,-5-37 6825 0,-19 21 3169-16</inkml:trace>
  <inkml:trace contextRef="#ctx0" brushRef="#br0" timeOffset="60050.01">29714 12400 8625 0,'-8'1'4337'0,"-35"4"952"0,35 19-4128 0,8-25 1855 16,0-2-927-1,12-2-729-15,32 4-752 16,25-2-80-16,16-2-440 16,6-6 208-16,4-5-472 15,-17 13 232-15,-78 3-56 16,60 5 48-16,-33 4-216 0,-9 17 224 15,-17 13-48-15,-17 10-88 16,-24 23 120-16,2-32 80 16,-22 49-128-1,19-40 825-15,20-4-737 16,5-20-433-16,12 1 1514 16,3-3-1353-16,17-13-40 15,22-8-240-15,15-9 119 16,11-11 433-16,-1-2-3488 15,3 9-2954-15,-23-11-3352 16,-20 19 2449-16,-28 11 6193 16</inkml:trace>
  <inkml:trace contextRef="#ctx0" brushRef="#br0" timeOffset="60280.8">28899 13710 15211 0,'0'0'0'0,"-48"26"6785"0,62-23-7889 0,47-11 2408 16,26-9 817-16,37-15-1065 15,36-4-128-15,31-27-848 16,6 0 1993 0,4-2-3410-16,-28 18 1433 15,-35 15-1376-15,-138 32 1280 16,101-24-2937-16,-27 29-1944 0,-30 18-5121 15,-19 26 3057-15,-25-23 5785 0</inkml:trace>
  <inkml:trace contextRef="#ctx0" brushRef="#br0" timeOffset="60784.55">29701 14145 14707 0,'-13'1'3920'0,"-27"23"-551"0,27-18-2489 0,-1 4 1185 16,-13 15-441-16,3 12-384 16,0-2-599-16,-2 10-145 15,-8 19-624-15,7-11 176 16,-2 0 368-16,3-4-48 16,26-49-368-16,-14 39-160 0,11 10-832 15,3-28 848 1,13 2 128-16,23-26 104 15,8-3 232-15,7-19-1281 16,8-24 697-16,2-5 576 16,-9-50-448-16,-23-3-408 15,-7 7-56-15,-19 9 648 16,-3 2 56-16,-5-13 48 16,-7-3-344-16,-4 9-200 15,11 55 464-15,5 26 184 16,-2 23 1104-1,9 28-927-15,5 45 247 16,8 27-320-16,-6 18 424 16,5 10 336-16,4-20-896 15,12-27-152-15,4-11-616 16,2-28-112-16,-4-11-840 16,15-39-3225-16,-14 3-3649 15,2-53-2905-15,-13-13 8043 16,-17 29 1904-16</inkml:trace>
  <inkml:trace contextRef="#ctx0" brushRef="#br0" timeOffset="61194.99">30203 13777 7817 0,'0'0'0'0,"-6"16"9418"0,3 8-8090 0,14 24 2409 0,-5-4-96 15,1 11-1304-15,-4 14-1081 16,-3 4-656-16,0 14-80 15,-5-22-72-15,5-17-504 16,-5-13-568 0,5-35 624-16,-5 22-128 0,5-7-400 15,-4-12 56-15,4-12-64 16,-4-32 32-16,4 1-41 16,15-20 433-16,10-4 504 15,9-3-448-15,13 15-200 16,-2 29 32-16,-4 16 656 15,4 12 617-15,-8 23-281 16,-10 10-128 0,-7 20-480-16,-12 14 368 15,-8-14 352-15,-13-12-792 16,-21 18-24-16,-4 8-360 16,-17 1 608-16,9-31-112 15,5-30-112-15,21-18-1352 16,-4-15 8-16,12-6-849 15,11-32-2039-15,26-38-4458 16,28-7-2713-16,8-13 8899 16,-43 87 1160-16</inkml:trace>
  <inkml:trace contextRef="#ctx0" brushRef="#br0" timeOffset="61422.78">31185 12946 9842 0,'-16'5'4297'0,"-36"14"2224"0,25-12-5465 0,21 1 1065 16,-1 0-937 0,6-7-112-16,7-1-704 15,17 5 56-15,13 5-976 16,21-10-1056-16,-12-3-1225 15,3-4-3088-15,-48 7 5921 16,37 0-9290-16,-13 5 3801 0,-21-3 4305 0</inkml:trace>
  <inkml:trace contextRef="#ctx0" brushRef="#br0" timeOffset="61582.39">30933 13451 14171 0,'-13'5'4545'0,"-19"39"-1401"0,35-25-3448 0,37-11 1168 16,10-3-1352-16,22-21-368 16,26-29-2289-16,14-15-4344 15,9-19-1105-15,-62 35 6754 16</inkml:trace>
  <inkml:trace contextRef="#ctx0" brushRef="#br0" timeOffset="61749.64">31831 12604 11298 0,'-24'3'9018'0,"-2"78"-7274"0,22 15-816 0,-1-6 1521 0,-5 3-721 16,-1-13-735-16,19 5-2810 16,-2-5-5248-16,4-7-6074 15,-12-1 7010-15</inkml:trace>
  <inkml:trace contextRef="#ctx0" brushRef="#br0" timeOffset="62549.63">22113 13940 7785 0,'-8'4'3689'0,"-8"8"-2793"0,14-9-320 16,15-7 2073-16,14-5-353 15,26 7-679-15,32-7 31 16,45 4-304-16,48-20-536 15,43 6-1008-15,44-9-80 16,19 17 1713-16,-284 11-1433 16,314 2 1208-16,-1 4-824 0,2 2 344 15,-1 15-1008 1,13-11 336-16,-13 10-32 16,-17-8 760-16,-11-4-272 15,-34-8 49-15,-23 20 743 16,-33-30-8-16,-31 4-576 15,-19-3-312-15,-28 3 8 16,-31 0-72-16,-28-2-303 16,-12 0-41-16,-18-4 0 15,-15 10 0 1,-14 1-185-16,0 0 370 16,-1 3-1122-16,-6-3-1391 15,-6-3-753-15,-7-2-5129 16,-13 4-5905-16,-29 6 10915 15,43 8 2312-15</inkml:trace>
  <inkml:trace contextRef="#ctx0" brushRef="#br0" timeOffset="76519.2">23038 17728 2048 0,'-1'0'360'0,"-12"0"1872"0,3-2 561 16,7 2-304-16,3-4-305 16,0 0-183-16,0 4-529 15,0 3-520-15,3 7-272 16,5 1-464-16,5 0-16 15,-7-1-168-15,-6-10-32 16,7 4 0-16,4 6 112 0,-1-6-464 16,-7 6 336-16,3-9-160 15,-6-1 176-15,0-4-1328 16,4-3-328 0,-4 12-257-16,3-5-247 15,-3 1-769-15,0-1 2929 16,0 1-5473-16,0 7 3713 15</inkml:trace>
  <inkml:trace contextRef="#ctx0" brushRef="#br0" timeOffset="76971.82">23255 17836 4336 0,'-3'0'1841'0,"-2"0"-985"0,5-12 2769 0,0 0 344 16,0 5-1497-16,0 7-279 15,0 2-545 1,-2-5-136-16,2 1 129 15,0 2-1641-15,0 17 1528 16,-8 13-640-16,8-30-888 0,-9 36 1072 16,-4 6 33-16,-8 13-905 15,0 3 16-15,-3 2 56 16,-2-9-272-16,12-5 96 16,4-15-168-16,2-7 80 15,0 0 72-15,2-7-424 16,-1-2-320-1,1-2-1289-15,-1-16-719 16,-1-7-1921-16,2-20-1985 16,0-30-1295-16,-1-12 4616 15,2 29 1713-15</inkml:trace>
  <inkml:trace contextRef="#ctx0" brushRef="#br0" timeOffset="77127.61">23019 17909 3512 0,'0'0'0'0,"-10"0"3505"0,9 0-1329 0,1-4 881 0,6 4 576 15,5 9-833 1,2 19-639-16,15 7-1193 16,-11-6-672-16,12-2-720 15,10 5 280-15,-20 3-360 16,-19-35 504-16,24 29-1768 0,-5-12-2265 16,-4-2-1953-16,-3-15-423 15,3-29 3577 1</inkml:trace>
  <inkml:trace contextRef="#ctx0" brushRef="#br0" timeOffset="77352.37">23380 17742 5001 0,'-2'0'1800'0,"-15"13"1745"0,10-11 760 0,6 3-545 16,-1 10-743-16,2 20-688 15,0 22-289-15,0-2-488 16,0-11-848-16,3 8-832 15,2-6-80-15,5 4-112 16,-10-50 320-16,6 42-608 0,0-16-1928 16,1-2-2777-1,7-19-4546-15,1-4 2290 16,-15-1 6065-16</inkml:trace>
  <inkml:trace contextRef="#ctx0" brushRef="#br0" timeOffset="86703.16">22915 15921 4368 0,'-7'0'2833'0,"-9"0"-1881"0,19-9 945 15,4 3 2023-15,-7 2-639 16,5 2-744-16,-2-6-1049 16,7 1 48-16,-4-7-303 15,-3-10-73 1,0 1 0-16,-3 11-328 15,0 12-832-15,0-15 640 0,-1-9 9 16,-4-11-97-16,-6 1 120 16,-2 6-400-16,2-7 56 15,-4-6-256-15,1-12-256 16,-5 0 680-16,6 7-280 16,-7 2-72-16,8 16-168 15,0 10 64-15,4 1-56 16,2-16 232-1,-2 21-208-15,2 3 0 16,-1 6-16-16,2 3 32 16,1 2 152-16,0-6-256 15,1 1 168-15,-3 5-120 16,2-1 96-16,-2 8 48 16,0-6-72-1,-1 3-8-15,2-5-24 0,-1-5 112 16,1 7-40-16,4 3-144 15,-1-2-144 1,-1-2 392-16,1-2-240 16,2-10 168-16,-3 13-40 15,3-3-80-15,0 3-176 16,-2-5 160-16,-1 1 48 16,2-3 216-16,-1 4-296 15,-3 0 64-15,0 6-176 16,-1 3 216-16,-1-4 112 15,-7 9-120-15,1 7 80 16,-4 10-376 0,-6 22 496-16,-7-13-256 15,1 3 200-15,-2 10-288 16,9-13-32-16,4 14 160 16,5-28-32-16,7-2-304 15,6-9-1384-15,6-7-849 16,12-6-967-1,17-4-1761-15,5-25-1433 16,5-14 513-16,-3-13 2232 16,-5-10 3681-16,-15 16-1312 0</inkml:trace>
  <inkml:trace contextRef="#ctx0" brushRef="#br0" timeOffset="86886.1">22722 15378 1872 0,'-1'0'416'0,"-14"-10"3649"0,4-1 88 0,3-5-809 15,2 7-679-15,6 8-873 16,0 1-679-16,14 4-153 15,21-4-152-15,5 1-224 16,5 14-328-16,0 0-160 16,-45-15-96-16,61 20 152 0,-6-4-128 15,-9-3-480 1,-20 2-1984-16,0 19-1937 16,-14-6-2369-16,-4-1 593 15,-11-7 4033-15</inkml:trace>
  <inkml:trace contextRef="#ctx0" brushRef="#br0" timeOffset="87538.8">23763 14963 2712 0,'-17'-4'1560'0,"-7"-2"-279"0,16 6 1375 16,-2-10 1193-16,2 0-768 16,3 1-705-16,5 13-1071 15,8 4-393-15,18-5 248 16,27 1-128-16,14-6-200 16,29 14 241-16,-96-12-1073 15,117 5 1160-15,15-1-88 0,3-8-536 16,-1-6 32-1,-2 5-16-15,-10-5-23 16,-13 13-25-16,-13 2-64 16,-21 2 64-16,-20-2-360 15,-15-17 176-15,-19 19 200 16,-8-7-296-16,4 5-480 16,-17-2-952-16,4-3-1457 15,-4 0-4024-15,-4-25-6738 16,-12 22 7738-1,0-15 4729-15</inkml:trace>
  <inkml:trace contextRef="#ctx0" brushRef="#br0" timeOffset="89778.73">26187 16890 664 0,'0'0'272'0,"-5"-4"32"16,2-2 384-16,-2-4-136 16,3 6-488-16,2-2 24 15,0 2-72-15,0-2-48 16,7 6-72-16,-4 0 88 16,-3-4 128-16,3 4 264 15,-3 0-376-15,3 0 952 0,-3 0-952 16,0 0 2105-16,0 0-4210 15,0 0 2105-15,0 0 0 16,-1 0 5193 0,1 0-5193-16,0 0 0 15,0 0 0-15,0 0 0 16,3 0 3105-16,-3 0-3105 16,0 0 0-16,0 0 0 15,0 0 0-15,0 0 0 16,0 0 0-16,0 0 0 15,0 0 0-15,0 0 0 16,0 0 0 0,5 0 5481-16,-5 0-5481 15,0 0 0-15,0 0 0 16,0-2 2417-16,0 2-2417 16,0 0 0-16,-5 0 760 15,3 0-608-15,2 0-152 16,-3-4-152-16,2 4 152 15,-3 0 16-15,4 0-16 16,-4 0 584-16,4-4-368 16,-2 1-272-1,-4 3 504-15,2 0 184 16,1-3-96-16,-2 3-103 16,5-4-113-16,-1 4 40 15,-2 0 352-15,3 0-352 16,0 0-360-16,0 0 0 15,0 0 0-15,0 0 0 16,0 2 1976-16,0 0-1480 16,0 3-207-16,-2 0-25 15,0 1 336 1,2-1 176-16,0 5-504 16,0 9-152-16,0 12 384 15,0 3-224-15,0 4 312 16,4 15-368-16,0 2-192 15,-4 18 416-15,0 1-7 16,-1-1-441-16,-4-1 0 16,0 3 0-16,-1-12 0 15,-1-3 0-15,2-10 0 16,2-6 0 0,0-2 0-16,3-22 0 15,-2 5 0-15,1 0 0 16,-2-8 0-16,1-6 0 15,0 4 0-15,2-10 0 16,-1-5 0-16,1 5 0 31,0-18 0-15,0 5 0 0,0 4 0-1,-2 4 0 1,2-3 0-16,0-7 0 15,0 4 0-15,0 2 0 16,0 4 0-16,-1 0 0 16,1-4 0-16,-8-3 0 15,8 2 0-15,0 1 0 16,0 5 0-16,-4 2 0 16,1-3 0-16,3-4 0 15,-1-2 0 1,-4 6 0-1,8 5-105-15,-3-4-23 16,-2-5-104-16,2 4-784 16,0 3-400-16,0 2-569 15,0 5-327-15,7-4-553 16,-1 1-799-16,-3-4-2250 16,7 0-1415-16,1-1 2704 15,-4-5 4393-15,-7-14-704 16</inkml:trace>
  <inkml:trace contextRef="#ctx0" brushRef="#br0" timeOffset="90257.12">25717 17639 3320 0,'-13'10'4097'0,"-5"-1"-2537"15,17-4 1497-15,1 2 424 16,3 3-545-16,11 5-679 15,4-12-689 1,17 15-159-16,4 21 287 16,3-2-720-16,2 6 24 15,-2-9-288-15,-42-34-712 0,39 39 609 16,-2-13 279-16,-2 7-360 16,-8-4-992-16,0-5 552 15,-7-13 176-15,-1 2 200 16,2-12-272-16,-4-15 112 15,1-1-80-15,12-30 1232 16,1-13-1311 0,11-20-145-16,6-19-97 15,10 3-167-15,-15 6-1424 16,-6 41 312-16,-26 10-1969 16,-8 29-2272-16,-3 13-5321 15,-8 12 2608-15,-8 6 7226 16</inkml:trace>
  <inkml:trace contextRef="#ctx0" brushRef="#br0" timeOffset="92042.83">21949 18766 1704 0,'-9'0'840'0,"-17"-8"296"0,13 2 289 16,-3-18 1319-16,2 18-1135 15,-2-31 215-15,-7 1 112 16,5-4-231-16,2-11-345 15,8-8-272-15,4-25-152 16,2-1-295-16,2 85-641 16,6-89 608-16,12-9-152 0,20 9 112 15,14 3 664-15,1 6-584 16,14-8-232-16,9 6 0 16,9 8-376-1,12 25 105-15,8 5 63 16,-3 18-24-16,-10 17-72 15,-4 13 112-15,-1 31-144 16,-6 11 472-16,-10 25 128 16,-7-2-8-16,-22-5 8 15,-1 16-200-15,-13-8 913 16,-14 16-1009 0,-6-4-408-16,-9-5 544 15,-14-5-32-15,-15 6 224 16,-25 6-120-16,-9-12-248 15,-10-2 168-15,-8-20-15 16,-1-9-497-16,-7-15 0 16,2-7 0-16,5-12 0 15,6-8 0-15,17-1 0 16,15-9 0-16,15-2 0 16,12-3-545-1,13 5-2679-15,9-3-3034 0,23 4-6376 16,10-17 4008-1,-31 0 7154-15</inkml:trace>
  <inkml:trace contextRef="#ctx0" brushRef="#br0" timeOffset="102339.2">3805 17062 4616 0,'-18'0'3857'0,"-20"3"-2512"0,-23-7 2703 0,24-26-1663 15,8 11-753-15,-24-35 897 16,5-3-1193-16,5-13-352 15,11 11 161-15,-7-30-345 16,-7-12 296 0,-14-9-96-16,60 110-1000 0,-61-126 1256 15,1-7-1007-15,7-2 7 16,29 1-480-16,1 4 608 16,17-4-448-16,30-7-344 15,29 9 7-15,14 7 297 16,21 16-96-16,15 14 32 15,16 15-112-15,55 10 368 16,24 42 48-16,-41 28 528 16,19 23 113-16,-23 16-465 15,-7 16-16 1,-16 21-24-16,-21 4 96 16,-31 28-64-16,-30 8-24 15,-9 9 16-15,-23-3-168 16,-13-8 648-16,-9 8-16 15,-41-3-519-15,13 3-241 16,-26-8 0-16,-17 2 0 16,-16-18 0-1,-9-9 0-15,-7-10 0 0,0-11 0 16,-3-9 0 0,-7-15 0-16,13-14 0 15,-4-7 0-15,55-18 0 16,-12-2 0-16,-7-3 0 15,20 0-1169-15,12 0-1583 16,26 0-2970-16,9 0-5224 16,14-8 232-16,2-5 9874 15,-9 10 224-15</inkml:trace>
  <inkml:trace contextRef="#ctx0" brushRef="#br0" timeOffset="103660.11">6819 16729 592 0,'0'0'0'0,"-21"4"104"0,3 0 576 0,4-8 912 0,-2-2 561 16,0-4 367-16,-8-19-111 16,1 0-113-16,-7 2-447 15,-7-9-81 1,-3-14 8-16,0-13-79 16,40 63-1697-16,-40-77 1208 0,19-22-616 15,2-23-216-15,9-9 304 16,21-7-704-16,18 4 176 15,21 12-64-15,11-4 40 16,19 17-8-16,18-1-128 16,17 3 352-16,15 5-168 15,18 5 113 1,14 27-41-16,16 18 40 16,-13 32 96-16,-13 18 48 15,-6 12-488-15,-16 20 808 16,-11 27 8-16,-13 9 24 15,-13 26 64-15,-8 11-263 16,-32 15 111-16,-26 4 112 16,-9-1-288-16,-18 9 208 15,-16 3-416-15,-24-5 809 16,-26-12-1121-16,-13-4 0 16,13-33 0-1,-30 28 0-15,-14-19 0 16,-12-14 0-16,-16-20 0 15,-3-10 0-15,14-9 0 16,-9-20 0-16,-10-6 0 16,12-9 0-16,13-6 0 15,3-2 0-15,22-7 0 16,22-4-1137-16,33 7-1823 16,12 9-3818-16,22-2-6777 15,4 5 5770 1,-34-5 7241-16</inkml:trace>
  <inkml:trace contextRef="#ctx0" brushRef="#br0" timeOffset="105954.08">24490 14924 1904 0,'-11'-10'-24'0,"-4"-12"72"0,9 10 440 16,4-6 440-16,2-11 376 15,0 8 121-15,3-18 47 16,10 16-48-16,0-7-247 16,6 11-233-16,-6-8 176 15,8-3 72 1,-21 30-1192-16,13-29 1193 0,0-5 127 16,1-5-64-16,-1-4-168 15,8 4-255-15,8-6-185 16,-5 11-32-16,16-1 24 15,3 5-296-15,5 17-32 16,-1 3-240-16,-9 4 168 16,7 2 200-16,-8 18-440 15,10 11 192 1,-15 19 104-16,19 5-184 16,-11-9 88-16,-13 0-168 15,9 9 209-15,-17 15-121 16,-2 12 112-16,-10-10 272 15,-7-14-1424-15,-11-9 912 16,-10 17 256-16,0-11-200 16,-3-6 104-16,-10-8 24 15,7-4-128-15,-10-14 184 16,-3-14-8-16,1 5 120 16,6-18-112-1,7-11-80-15,-12-12-64 16,2-10-304-16,6 7 136 15,-9-2 104-15,14-2 8 16,4 27-952-16,10-8-2177 16,6 13-3224-16,8-4-3609 15,10 17 5097-15</inkml:trace>
  <inkml:trace contextRef="#ctx0" brushRef="#br0" timeOffset="121418.07">24049 16968 1280 0,'0'0'-16'0,"0"-9"32"0,6 3-24 0,4-4 40 0,-4 4 16 15,5 6 80 1,-4 0 288-16,-1-4 192 15,4-3 144-15,1 7 0 16,-1-2 105-16,3 2-57 16,-13 0-800-16,9 0 984 0,6-4-152 15,-6 4-56-15,1 0 136 16,8-4 17-16,-9 4-33 16,4 0-184-16,-5 3-112 15,-2-1 16-15,1 1-104 16,-1-3 56-1,-3 2-391-15,-3 1 135 16,0-1-48-16,4 0 0 16,-4-2-264-16,6 0 192 15,-6 0-192-15,5 0 112 16,-5 4-56-16,6-3-48 16,-6-1-8-16,3 0-96 15,-1 0 8-15,-4 0-496 16,-1 5-2353-16,3 5-2160 15,0 2 72 1,3-2 3473-16</inkml:trace>
  <inkml:trace contextRef="#ctx0" brushRef="#br0" timeOffset="125277.01">5824 17878 2728 0,'-4'0'1200'0,"-11"10"521"0,10-4-353 15,12 12 2017-15,4 8 552 16,-1 23-857-16,-1 24-591 16,15 13-1289-16,-14 20 656 15,9 4-407-15,-9 0-697 16,-4-24-8-1,-6-86-744-15,3 86 608 0,1-18-208 16,-4-9-184-16,3-15 24 16,-6-22-152-16,1-4 296 15,-9-15 105-15,9-2-513 16,-9-14-184-16,1-21-17 16,-4-6-79-16,-9-43 152 15,6-11-336 1,-9-28-312-16,17 8 736 0,10 7-304 15,26 10 712 1,-3 6 528-16,28 6-1000 16,-2 21-576-16,12 13 512 15,7 12 720-15,6-5-552 16,7 20 224-16,-11 13-304 16,-17 11 264-16,-7 26 192 15,-10 4-312-15,-24 10 320 16,-9 7-480-16,-15 11 568 15,-21 10-344 1,-11 1-296-16,-13-10-400 16,6 0 696-16,5-15-88 15,3-17 168-15,2-14-256 16,11-3 32-16,23-5 32 16,4 10-104-16,9-5 224 15,9-1-184-15,24 6 256 16,5 9-144-16,3 10-152 15,8-8 184-15,2-11-144 16,-2-5 16 0,-19-4 96-16,-21 2-248 15,-10 3-640-15,-6-3-712 16,-6-3-1617-16,-23-5-1592 16,-11-15 104-16,-44-7-3873 15,-4-14 5506-15,18-5 2928 16,23 0-248-16</inkml:trace>
  <inkml:trace contextRef="#ctx0" brushRef="#br0" timeOffset="125519.51">5824 18080 2200 0,'0'0'0'0,"-40"0"4945"0,36 1-1880 0,7-1-537 0,10 9-103 16,12 17 943-16,1 1-1119 16,9 17-65-16,0 30-783 15,-2 2-49-15,-21 0-256 16,6 8-624-16,-18-84-472 15,6 83 520-15,4 0-328 0,3 10-120 16,0-24 177-16,-7-15-449 16,-3-10-753-16,1-15-927 15,5-8-1281-15,1-10-1752 16,4-14-1616 0,4-31-1353-16,-4-44 5434 15,-7 1 2104-15</inkml:trace>
  <inkml:trace contextRef="#ctx0" brushRef="#br0" timeOffset="126141.95">6402 17639 2968 0,'-2'0'1200'0,"-4"-5"425"0,6-8 183 0,9 6 865 16,-9 7 335-16,7 5-463 16,-4 0-689-16,8 5-415 15,-1 31 23 1,-7 7 176-16,10 20-247 0,0-17-393 16,-13-51-1000-16,14 56 536 15,4-7-8-15,-7-22-472 16,-1-3 368-16,-4-9-352 15,5-8 32-15,-1-11-352 16,6-9 336-16,0-23 192 16,3-22-760-16,9-2 392 15,-1-16-200-15,-1 3 424 16,2-4 96-16,8 31-440 16,-25 21 160-16,7 14-136 15,-9 21 296 1,4 16 184-16,-10 6-120 15,5 8-184-15,-8 14-56 16,-1-6 240-16,-6-3-64 16,4-6 8-16,3-21-216 15,0-7-120-15,3-14 184 16,8 6 64-16,2-17-152 16,11-26-24-16,8 3-256 15,-14-23 624-15,16 6-24 16,-18 9-312-1,8 32 200-15,-6 7-320 16,-4 6 392-16,-1 34-104 16,-4-5-96-16,-4 5 256 15,3 27-912-15,7-4-752 16,-2-37-2153-16,7 28-4033 16,1-2-2040-16,-11-6 7114 15,-12-37 2144-15</inkml:trace>
  <inkml:trace contextRef="#ctx0" brushRef="#br0" timeOffset="130678.21">23077 15342 6313 0,'-3'0'2808'0,"-25"-10"1081"0,25-2-4169 0,16 4 816 15,3-3 2001-15,19 1-217 16,12 6-919 0,23 4-337-16,15 0-24 15,16-8 136-15,12 8-95 0,17-7 351 16,-130 7-1432-16,133 2 848 16,13-2-224-16,3-2-192 15,3 2-16-15,1-13 121 16,-17 3-73-16,8-1-384 15,-19 13 240-15,-16-9 128 16,-12 3-160-16,-16-7-96 16,-8 6-160-16,-28 5 208 15,-7 2-96-15,-12 6-32 16,-13-8 32 0,-7-3-208-16,-6 3 64 15,-3 3 344-15,-12 2 56 16,-23 5-80-16,-15 0-648 15,-22-7 328-15,-17 2 184 16,-15-2-88-16,-20 0-168 16,-22 12-72-16,-13-6 0 15,-13-3 120-15,-11-6 312 16,-3 2-320-16,4 9-72 16,5 1 16-1,22-3-16-15,31-13 160 16,23 4-168-16,35-6-176 15,35 6 24-15,23 1-88 16,17-1 112-16,26 0 104 16,34-7-80-16,9 4 280 15,19 8-88-15,18 0 40 16,16-2-160-16,26-1 168 16,2-8-72-1,9 0 48 1,3 11 136-16,-6-10-144 0,-13 10 24 15,1-5-96-15,-16-13 224 16,-12 7 0-16,-11-1-112 16,-16 7-64-16,-17 0-176 15,-25 0 240-15,-11-15 112 16,-12 12-152-16,-23-2-568 16,-7 5 576-16,-2 10-4873 15,-9-4-240-15,-10 1-3617 16,-19 10-176-1,-15 2 8050-15,43-19 104 0</inkml:trace>
  <inkml:trace contextRef="#ctx0" brushRef="#br0" timeOffset="133391.94">8078 17927 4112 0,'-19'0'4913'0,"-20"-5"-2208"16,36 5 648-16,0-10-25 16,3 6-975-16,0 4-905 15,11 6-912-15,15 19 625 16,9-22-257-16,16 2-600 15,-9 0-408-15,0 2 288 16,-42-7-184-16,40 12 224 16,-6-4 160-16,1-3-472 15,-16-2 376-15,4-8-1960 16,-9 0-1377-16,0 5-3152 16,-7 5-3225-16,-4 2 4177 15,-3-4 4849-15</inkml:trace>
  <inkml:trace contextRef="#ctx0" brushRef="#br0" timeOffset="133718.26">7574 18379 3888 0,'-24'-9'5554'0,"-9"3"-2698"0,36 2-439 0,11 4 407 15,1-8-519-15,23 1 31 16,17-4-927 0,12 7-425-16,13 4-104 15,13-3-376-15,20-13-40 16,-9-2 48-16,-104 18-512 0,104-3 664 16,-9-5-135-16,3 8-257 15,-9 0-64-15,-18-6-112 16,-21-2 88-16,-15 1-136 15,-21 3-48-15,-7-1-200 16,-7 11-857-16,-10-3-1527 16,-11-13-2057-16,-9-7-2633 15,-12 1-2064-15,-12-21 5770 16,-1 0 3304-16</inkml:trace>
  <inkml:trace contextRef="#ctx0" brushRef="#br0" timeOffset="134017.78">8171 17952 3376 0,'-10'-10'5281'0,"-14"-4"-2328"0,23 1-520 16,7 13 543-16,13-6-503 15,5 11-417-15,20-7-904 16,12-2-496-16,13 5-23 16,1 12-401-1,-1 19 328-15,-14-2-472 16,-55-30-88-16,42 46-8 0,-7-7-472 15,-29 18 392-15,-14 14 368 16,-22 4 80-16,-20 10 208 16,-20-3 296-16,-6 1-56 15,7-15-480-15,0-12-192 16,29-7-720-16,13-22-352 16,14-7-2089-16,13-20 3025 15,8 0-16403-15,31-15 9866 16,-19-19 6393-1</inkml:trace>
  <inkml:trace contextRef="#ctx0" brushRef="#br0" timeOffset="134848.87">9696 17854 3704 0,'-4'0'1801'0,"-28"-22"1175"16,22 5-1375-16,8 6 1951 15,2 11-3552-15,0 3 5282 16,0 12-3634-16,10 31-672 16,-4-14-96-16,6 45 16 15,-6 5-775-15,-3 17 463 16,-3-99-584-16,0 94 504 0,-5-6-264 15,2-8-128-15,2-11-96 16,1-18-80 0,6-2-16-16,4-33-32 15,-4-6 88-15,0-6-72 16,6-23 64-16,-3-18 8 16,6-27-168-16,-4-21-16 15,5-18 88-15,2-34-16 16,7-7 448-16,11 2 208 15,5 26-560-15,1 41-136 16,6 22 504-16,10 9-88 16,3 33 312-1,-3 17-176-15,7 38 0 16,-1 15 176-16,-3 10-328 16,-9 9-232-16,-30-9-104 15,-9 4-472-15,-21 6 288 16,-21 3 248-16,-24-16-136 15,-6-9 0-15,-5-35 296 16,0-2-56-16,11-10-128 16,5-7 16-1,20-11-112-15,17-9 408 16,9 9-288-16,10 5-344 16,28 3 328-16,20 3-112 15,5 15 152-15,1-3 80 16,4-7 56-16,0 0-48 15,-13-3-840-15,-32 8-977 16,-10-9-863-16,-11-1-1529 16,-10-3-2505-16,-19-25-999 15,-27-9 6201 1,24 2 1200-16</inkml:trace>
  <inkml:trace contextRef="#ctx0" brushRef="#br0" timeOffset="135069.37">9921 17718 7361 0,'-5'0'3297'0,"-32"3"656"0,34 3-2721 16,13 3 1657-16,-7 33 951 15,3 7-1207-15,6 36-601 16,-9 3-471 0,0 15-1337-16,3 8 648 15,-7 7-280-15,-1 3-344 16,2-121-248-16,-1 94 112 0,7-20-480 15,12-20-712-15,9-1-1785 16,10-23-2560-16,0-10-4609 16,3-10-232-16,-18-35 9466 15</inkml:trace>
  <inkml:trace contextRef="#ctx0" brushRef="#br0" timeOffset="135760.97">10604 17298 648 0,'-1'0'112'0,"-6"-12"1064"0,6-1 704 0,7 1 913 15,0-10 432-15,6 17-241 16,2-7-727-16,-1 7-449 16,-2 1-120-16,-1 10 249 15,-4 12-577-15,4 11-376 16,-10-29-984-16,0 54 777 15,0 21 79-15,-3 9 448 0,-4-1-616 16,2-6-312-16,5-29-376 16,4 11 40-1,7-34-184-15,3-5-1888 16,2-7-2289-16,5-2-2537 16,3-9-2968-16,2-28 6618 15,-16-9 2712-15</inkml:trace>
  <inkml:trace contextRef="#ctx0" brushRef="#br0" timeOffset="136016.25">11134 17288 4240 0,'-10'0'4209'0,"-6"0"-2360"0,16-7 655 0,0 7-2504 16,-5 0 7050-16,-5 10-5610 15,-6 20-504-15,-4 17 56 16,-3 5 233-16,-9 10-281 16,2 6-120-16,2-18-528 15,28-50-296-15,-21 39-40 16,4-5-256-16,6-4-768 16,4-5-1321-16,4-17-2032 15,3-15-2664-15,10-22-1329 16,-1-14 6154-16,-6 25 1704 15</inkml:trace>
  <inkml:trace contextRef="#ctx0" brushRef="#br0" timeOffset="136214">10935 17324 3768 0,'-8'5'3609'0,"-7"8"-1568"0,14-5 439 0,12 11 345 15,-8 21-281-15,21-6-607 16,3 4-1185-16,10-7-312 15,0-1-624-15,2-5-152 16,1 3-2089-16,-11-12-3336 16,-29-16 5761-16,32 23-8210 0,-8-13 5266 15,-21-8 2416-15</inkml:trace>
  <inkml:trace contextRef="#ctx0" brushRef="#br0" timeOffset="136859.54">11509 17261 3296 0,'0'0'1609'0,"0"0"-1609"0,0 0 0 0,0 1 10090 16,0 8-6386-16,-2 18-519 16,2 5-1096-16,0 21-657 15,0-13-408-15,0 23-96 16,-1-13-288-16,-6-6-191 16,7-44-449-16,-3 41-160 0,3 13 168 15,0-16 32-15,0-24 352 16,3-10-624-16,12-12-361 15,12-7 233 1,-3-18 8-16,10-13 600 16,-7-13-608-16,2-7 328 15,-2 2-128-15,5-1 144 16,-21 40 544-16,-1 5-416 16,-7 16 248-16,0 4-408 15,-3 14 441-15,0 35 167 16,0-9-456-16,-4 3 248 15,0-13-616-15,1 11 464 16,3-28 0 0,0 0-480-16,7-6 8 15,9-13-489-15,11-3 713 16,-3-22 24-16,2-25-224 16,-1 0-64-16,12-5 216 15,-9 15 16-15,0 8 352 16,-5 23-104-16,-2 8-96 15,-10 33-152 1,-1 21 521-16,-6 19-81 16,3-16-392-16,-1 7 16 15,4-3-1169-15,-1-16-2591 16,9-6-6659-16,-5-7 57 16,1-3 8266-16,-14-22 1576 0</inkml:trace>
  <inkml:trace contextRef="#ctx0" brushRef="#br0" timeOffset="139057.81">11384 18383 896 0,'0'0'0'0,"-19"0"1360"0,9 0-120 16,5-9 1305-16,-1 5 39 15,4-2-167-15,0 2-465 16,-2-2-591-16,2-19-177 16,2 22 0-16,0-17-312 15,3 10-176-15,-3 10-696 16,0-29 705-16,0 3-177 0,0-7 80 16,0-4-96-1,0 15-120-15,0-12-96 16,0 9-224-16,0-14-8 15,3 3 720-15,-3 10-224 16,7-6-648-16,-4 17 304 16,0-10-464-16,1 22 272 15,-4-16 248-15,-2 8-272 16,-4 6 112-16,-1 1 8 16,2 8 137-16,-4-4 39 15,-1 1-224 1,-1-2-216-16,3 2 152 15,-2 8 32-15,4 2 312 16,-1-6-272-16,1-2-208 16,0-3-176-16,2 4 640 15,-4 1-264-15,2 6-32 16,-1-2 72-16,1-3-120 16,0 0-96-16,-2 2 336 15,1 3-320-15,-1 8-512 16,0-8 872-1,-1-1-616-15,-3 5 96 16,-2 2 336-16,-5 8-377 16,-5 1 449-16,-7 9 33 15,1 8-73-15,7-29 0 16,-9 13-24-16,11-9-176 16,10-4-176-16,9-8-321 15,9 2-1359-15,23-17-1857 16,20-31-2656-16,9-1-953 15,5-10 4562 1,-17 15 2272-16</inkml:trace>
  <inkml:trace contextRef="#ctx0" brushRef="#br0" timeOffset="139194.18">11434 17924 3632 0,'0'0'0'0,"-17"-2"3873"0,11 3-1984 0,6-1-1889 15,0 0 3368-15,3 9-2288 16,10 11-807-16,8 0-362 15,19-3-1783 1,15-3-3801-16,2 4 192 16,-28-9 4489-16</inkml:trace>
  <inkml:trace contextRef="#ctx0" brushRef="#br0" timeOffset="141840.28">12866 17693 3392 0,'0'-5'2169'0,"3"-11"-969"0,13-2 888 16,2 3-55-16,-4 5 311 15,-3 0-255-15,-7 10-649 16,-4 10-192-16,-2 5 57 15,-8 9-409-15,-9 0-8 16,-11 20 312-16,30-44-1200 16,-50 45 920-16,-16 14 97 15,-1 6-153-15,-1-3 96 16,1-8-1568-16,3 4 848 16,8-17-32-16,25-3-40 15,6-4 72-15,15-13-192 16,2-5-16-16,8-12 40 15,6 6-8-15,7 4 24 16,5 7-112 0,19 27 88-16,8-15 176 0,1-3-128 15,9-1 40-15,4 6-16 16,0-9 120 0,-4-4 32-16,0 2-296 15,-14-23 80-15,-20 1 0 16,-3-8-48-16,-9 6-312 15,-9 0 288-15,0-3-4553 16,-9-14-1032-16,-11-9-2905 16,-20-16 1305-16,-11-4 6057 15,19 18 376-15</inkml:trace>
  <inkml:trace contextRef="#ctx0" brushRef="#br0" timeOffset="142125.7">12542 18271 2632 0,'-19'-9'3273'0,"-12"8"312"0,18-3-641 0,12-2-207 15,7-2-465-15,21-6-463 16,15-1-657-16,25 8-336 16,33-7-48-16,31-3 72 15,14-1-135-15,18-14-185 16,-163 32-520-16,177-6 656 0,-2-5-528 16,-4 7 264-1,-1-1-160-15,-16-4-168 16,-17 3 184-16,-28 0 0 15,-27 6-160-15,-31 5 440 16,-13 2-320-16,-25-7 80 16,-10 3-40-16,-3-7-40 15,-3 5-448-15,-11 7-952 16,-1-2-1841-16,-4-5-3016 16,-3-1-3689-16,-10-3 3401 15,-5-11 5345-15</inkml:trace>
  <inkml:trace contextRef="#ctx0" brushRef="#br0" timeOffset="142418.97">14200 17835 7521 0,'-3'0'3145'0,"-21"-15"-177"0,26 9-2824 0,23-3 1417 16,1 6 327-16,-2 0-536 15,21 11-807-15,16-1-241 16,3 4 232-1,-1 13 88-15,-23 2-448 16,-7 4 264-16,-33-30-440 16,13 35 584-16,-13 7-64 0,-11 6-488 15,-21-9 728-15,6 7-63 16,-33 3 239-16,8 6-520 16,-1-13-208-16,12-7-320 15,13-18-1728 1,-4 5-2906-16,-5-2-4744 15,-14-13 1385-15,16-15 7049 0</inkml:trace>
  <inkml:trace contextRef="#ctx0" brushRef="#br0" timeOffset="142676.94">13750 17840 9698 0,'-2'-4'3864'0,"-20"-5"-1023"0,20 6-1849 0,8-6 1337 0,-12 39 943 16,-23 29-1311 0,-14 14-1585-16,-17 5 280 15,-2-1 48-15,-1 9-40 16,-1-8-176-16,3 4-239 16,61-82-249-16,-53 60-249 0,13-14-527 15,19-29-2176-15,9-11-3194 16,12-12-5136-16,0-36 5417 15,-4 8 5049-15</inkml:trace>
  <inkml:trace contextRef="#ctx0" brushRef="#br0" timeOffset="142844.01">13179 17889 9530 0,'-5'-4'5201'0,"-2"-11"-4113"0,39 6 976 15,9 13 1425-15,0 20-40 16,11 21-1065-16,10 21-2248 15,20-15-408-15,8 13 408 16,-7-3-136-16,-19-1-480 16,-16 0-1576-16,-48-60 2056 15,28 59-3929-15,-4 6-5561 16,3-6-424-16,-20-36 8586 0</inkml:trace>
  <inkml:trace contextRef="#ctx0" brushRef="#br0" timeOffset="145228.99">14879 17609 4192 0,'-3'-4'1513'0,"-10"-25"623"16,11 19-143-16,12 0 1127 15,-7 19-479-15,7 21-89 16,1 29-967-16,0 25-241 16,2 14-440-16,-2 23 408 15,-8-14-1400-15,-3-13 881 16,0-94-793-16,-11 98 440 15,-3-9-64-15,-2-9-192 16,0-11-16-16,1-32 8 16,9-12-48-16,-1-16-88 15,7-13 16-15,0-21 64 16,0-17-184-16,5-17-64 16,2-4 88-16,2-47-184 15,7-14 48-15,15-4 184 16,6 6 504-16,0 11-560 15,1 26-168 1,4 19 40-16,-7 31 48 16,2 13 512-16,-8 18-312 15,6 20 120-15,-8 9-328 16,-3 31 272-16,5-7 72 16,-22 11 16-16,-4 1-240 31,-10 2-136-31,-15 19 536 0,-15-31-440 0,-17-4-536 15,10-16 744-15,-2-2-176 16,6-9 104 0,14-6 8-16,5-12-160 15,16-4-32-15,5 2 72 16,12 5-56-16,13 9 128 16,19 16-64-16,-3-10 48 15,20-2-32-15,-5-13 56 16,-1 2-80-16,-7 7 40 15,-13-3-96-15,-19 2-464 16,-12-11-984-16,-4 1-1089 16,0-3 2625-1,-18-5-11306-15,-22 0 4720 16,-10-35 4722-16,23 12 720 0</inkml:trace>
  <inkml:trace contextRef="#ctx0" brushRef="#br0" timeOffset="145441.96">14975 17665 6737 0,'0'0'0'0,"-21"-3"4569"0,15 4-3113 0,12 26 1113 0,1 24 647 0,4 23-303 15,-5 15-808 1,1 15-1017-16,2-7-976 16,-1 11 256-16,-1-8-376 15,2-3-48-15,-9-97 56 16,4 84-128-16,-1-17-448 0,0-27-969 15,-3-12-1159-15,3-12-1481 16,4-17-1560-16,4-29-273 16,3-42 3042-16,-6 22 1792 15</inkml:trace>
  <inkml:trace contextRef="#ctx0" brushRef="#br0" timeOffset="146049.13">15314 17156 2200 0,'0'-3'680'0,"-13"-1"808"0,9 4-287 0,4 2 767 16,-1 15 657-16,-4 9 7 15,3 2-535 1,1 21-409-16,1-1-576 15,0 3-392-15,3-3-119 16,-3 6-105-16,0-54-496 0,-2 43 504 16,1-17-480-16,-2 8 256 15,3-24 0-15,0-5-368 16,0-1 192-16,9-22-280 16,6-1 168-1,2-31 224-15,1-7-312 16,-2-5-144-16,5-6 40 15,-2 15 120-15,5 8 320 16,-5 16-200-16,-1 13-296 16,-5 22 688-16,-7 25-128 15,-6 18 304-15,0-6-208 16,-6 1-120-16,-2-10-360 16,0 0 152-16,6-15 120 15,-1-12-112-15,3-3-56 16,5-15-264-1,8-15 312-15,0-2-80 16,1-20-8-16,5-6-152 16,5 17 224-16,-6 12-168 15,0 14 344-15,-12 7-216 16,-3 17 104-16,-3 24-248 16,-1 12 296-16,-6 5-296 15,7-13-24-15,3-16-1648 16,7-10-2313-16,0 6-2240 15,7-17-433 1,17-8 4994-16,-21-1 568 16</inkml:trace>
  <inkml:trace contextRef="#ctx0" brushRef="#br0" timeOffset="146265.01">15970 17087 7153 0,'-4'-2'2209'0,"-13"-3"-225"0,15 5-136 16,-4 11 1161-16,-15 13-328 15,-21 24-801-15,-4-7 40 16,4 3-727 0,13-1-793-16,-6-4-584 15,19 10 80-15,1-25-272 16,15-24 376-16,-9 11-2345 0,9-5-2328 16,0-3-3305-16,3-6 1241 15,6-27 4865-15</inkml:trace>
  <inkml:trace contextRef="#ctx0" brushRef="#br0" timeOffset="146397.76">15766 17148 6489 0,'-15'-9'4873'0,"7"9"-4145"15,15 4 896-15,4 24 785 16,-1 10-833-16,9-8-1360 16,16 12-304-16,-6-4-400 15,6-7-2120-15,7 2-3562 16,-2-17-407-16,-3-7 4601 15</inkml:trace>
  <inkml:trace contextRef="#ctx0" brushRef="#br0" timeOffset="146735.81">16250 17032 4697 0,'-16'-6'5673'0,"11"2"-3241"0,2 8 553 15,-3 31 192-15,-2-1-1329 16,-16 16 953-16,11-1-1473 15,3-9-680-15,10-12-592 16,0 15 24-16,0-14 256 16,0-29-336-16,3 16-112 0,5-11 232 15,-1-4-400-15,7-7 208 16,7-2 200 0,6-23-584-16,10-9 32 15,7-8-568-15,15-5-9 16,-3 0 537-16,-13 27 200 15,1 11 192-15,-17 15 8 16,-8 14 40-16,-8 17 536 16,-3 11-488-16,-8 9-360 15,-3 6-2768-15,-10 22-5394 16,-4-11-456-16,-7-48 7234 16</inkml:trace>
  <inkml:trace contextRef="#ctx0" brushRef="#br0" timeOffset="165457.5">27358 17062 7665 0,'0'0'0'0,"-15"-26"5265"0,10 7-3896 0,17-2 2871 16,-6 7-615 0,5 5-1432-16,-1 9-369 15,-4 0-160-15,4 11-383 16,1 17 135-16,2 20-664 16,-13 9 464-16,0-57-1216 15,0 70 257-15,0 4-257 0,-10 0 0 16,2 0 0-16,4 14 0 15,0-16 0-15,0-7 0 16,0-12 0-16,3-3 0 16,-1-6 0-1,1-18 0-15,1 2 0 16,0-15 0-16,0-12 0 16,0-5 0-16,0-6 0 15,0-15 0-15,0-19 0 16,0-20 0-16,0-19 0 15,3-6 0-15,0-16 0 16,3 9 0-16,1 16 0 16,4 10 0-16,0 22 0 15,5-12 0 1,13 10 0-16,5 2 0 16,3 8 0-16,4 17 0 15,1 2 0-15,13 13 0 16,-1 11 0-16,6 17 0 15,-14 19 0-15,-6 14 0 16,-3-7 0-16,-24 7 0 16,-2-3 0-16,-12 3 0 15,-15 0 0-15,-17 9 0 16,-8-5 0 0,-9-18 0-16,-17 0 0 15,22-24 0-15,1-4 0 16,14-8 0-16,6-1 0 15,16 0 0-15,8-6 0 16,6-1 0-16,20 2 0 16,11 3 0-1,6 23 0-15,15-14 0 16,1 6 0-16,-1-10 0 0,8 5 0 16,-4 1 0-1,-33-2 0-15,3 2 0 16,-25-6 0-16,-7-3 0 15,-4-6-1289-15,-12 5-1447 16,-12-10-1273-16,-13 3-1632 16,-7-33-3041-16,-5-9 832 15,-6-17 6402-15,9 15 344 16</inkml:trace>
  <inkml:trace contextRef="#ctx0" brushRef="#br0" timeOffset="165752.5">27557 17016 2400 0,'-2'-5'1576'0,"-19"-19"3033"0,13 10-1224 16,7 4 1776-16,1 5-872 16,6 2-1280-16,7 16-753 15,14 17-679-15,2 33 175 16,-5 14 48-16,-3 8-847 16,-21 12-953-16,0-97 0 15,-5 100 0-15,-11 5 0 0,-2-16 0 16,6-16 0-1,-3-22 0-15,7-16 0 16,3 2 0-16,5-17 0 16,3-10-1065-16,7-5-2223 15,6-20-2010-15,2-27-3495 16,3-18-2058-16,-1-5 8499 16,-12 26 1240-16</inkml:trace>
  <inkml:trace contextRef="#ctx0" brushRef="#br0" timeOffset="166556.57">28084 16855 2360 0,'4'-25'4537'0,"2"8"-936"0,4-1 112 0,-1 1-745 15,-1 6-311-15,2 6-721 16,4-3 185 0,6 8-281-16,-8 5-456 15,-2 8-399-15,1 25-457 16,-11-38-528-16,3 41 616 0,-3 18 224 16,-11-6-176-16,-2-4-64 15,-1 10-416-15,3-20 152 16,6-11-160-16,3-10 32 15,1-8 88-15,1-8-568 16,6-12 440-16,9-9-64 16,2-23-136-16,12-4 104 15,-5-12-368 1,-3-2 608-16,14-4-360 16,-4 15 72-16,-20 37 161 15,10-8-330-15,-5 14 290 16,-3 6-530-16,-5 2 705 15,-5 12-255-15,0 9-65 16,-3 6 0-16,0 1 0 16,-5 9 0-16,2-20 0 15,3-2 0 1,-2-9 0-16,9-3-209 16,-1-3 418-16,12-9-209 15,-2-11 0-15,19-13 0 16,-12-8 0-16,2 10 0 15,6 3 0-15,4 4 0 16,-22 12 0-16,5 13 0 16,-4 26 0-16,-4 1 0 15,-7 30 0-15,0-12 0 16,-3-4 0 0,3-9 0-16,2-7 0 15,-2-13 0-15,-3 0-1737 16,0-8-4120-16,0 1-7186 15,-8-8 2161-15,-17-25 9642 16</inkml:trace>
  <inkml:trace contextRef="#ctx0" brushRef="#br0" timeOffset="169179.4">27072 16659 928 0,'-21'-6'1112'0,"17"-2"680"16,-1 2 793-16,-5-3-681 15,5-1-399-15,-3-5-193 16,0 3 304-16,2-3-135 16,-1 0-329-16,1-1-144 15,-2-4 160 1,2-9 57-16,2 10-409 15,-2-7-200-15,3 2 160 16,0 4-200-16,1 1 472 16,2 3-792-16,0 7-112 15,0-1-136-15,3 0 32 16,0 6 337-16,1 4-369 16,2-4-65-16,-6 4 57 15,6 0-448-15,2 4-272 16,5 0-1776-16,-3 2-2377 15,9 0-1353 1,-3-1-239-16,0 3 4305 16</inkml:trace>
  <inkml:trace contextRef="#ctx0" brushRef="#br0" timeOffset="170179.21">27085 16553 1408 0,'-3'0'408'0,"-26"3"768"0,10-1-816 0,6-2 1737 0,5 0-585 15,-8 0 16-15,8-2 129 16,-3-6 383-16,4-8-31 15,1 5-641-15,-4-25 712 16,-1 0-663-16,11 36-1417 16,-5-23 824-16,-8-22 656 15,4 1-496-15,4 4 105 16,-2-22-377-16,6 1 248 16,4-2 0-16,27 8-416 15,1-12-128-15,11 21-48 16,28-25-64-16,7 18-256 15,10 2 929-15,12 16-297 16,4-4-336-16,6-14 168 16,10 32 64-16,15-8-288 15,6 7-88 1,8 10-336-16,9-1 360 16,-2 7 176-16,-6 6 216 15,-6-1-279-15,-16 21-337 16,-7 13 0-16,-19-12 0 15,-14-4 0-15,-17 24 0 16,-7-14 0-16,-18 30 0 16,-3-14 0-16,-9 2 0 15,-7 4 0-15,-8-11 0 16,-12 16 0 0,-6-13 0-16,-10 12 0 15,-10-9 0-15,-12 1 0 16,-9-12 0-16,1 7 0 15,3-12 0-15,-3 8 0 16,-8-11 0-16,0-1 0 16,-16-5 0-16,-15-8 0 15,-14 7 0-15,-9 2 0 16,-11-3 0-16,-9 4 0 16,-1-1 0-1,-5-5 0-15,-1 4 0 16,12-3 0-16,-6-6 0 15,7 0 0-15,1-9 0 16,11 2 0-16,-1-3 0 16,4-4 0-16,8 0 0 15,0 2 0-15,7-2 0 16,9 4 0-16,9-5 0 16,14 5 0-1,12-1 0-15,15 1-2217 16,7 1-2376-16,12 3-3537 15,4-2-4728-15,4 3 8849 16,0-7 3057-16</inkml:trace>
  <inkml:trace contextRef="#ctx0" brushRef="#br0" timeOffset="173609.06">28896 17330 1640 0,'-24'0'768'0,"-2"-4"-144"0,9 7 872 16,2-7 241-16,-3 0-465 15,7 4-40 1,2 3 145-16,2-2-185 16,4-1 328-16,-2 0 201 15,5-4 31-15,0 4-1752 16,0 0 0-16,0 4 3009 0,0 0-1769 16,-1-4 56-16,-3 0-448 15,-2 0 513 1,1 0-681-16,2 0 512 0,1 1-768 15,2-1 0-15,0 0-160 16,-1 4 64-16,1-8 144 16,0 4-199-16,0-4 23 15,0 8-96 1,0 0 136-16,0-3 416 16,0-6-424-16,0 4-56 15,0 1-272-15,0 1 440 16,0 3 136-16,3-8-384 15,-3 4-80-15,6-4-96 16,-2 2 264-16,2 3-136 16,2 4 480-1,-2-5-567-15,4-4-122 0,0-3 65 16,7 7 65 0,-4 0-65-16,8 1 0 15,1-5 0-15,7 4 0 16,-5-5 0-16,0 0 0 15,13 7 0-15,2-2 0 16,3 0 0-16,-1 3 0 16,4-8 0-16,-2 4 0 15,1 1 0 1,-1 0 0-16,-4 1 0 16,2 1 0-16,-13 1 0 15,0-8 0-15,9 5 0 16,-11 5 0-16,3-3 0 15,0-2 0-15,-12-7 0 16,3 2 0-16,-1 2 0 16,-2 6 0-16,-7 1 0 15,-3-3 0-15,-1-4 0 16,-1 1 0 0,-2 2 0-1,-3 4 0 1,0-3 0-16,0-4 0 15,-2 3 0-15,2-2-769 32,0-16-2311-17,0 2-2217-15,0 7-3761 16,0-6-1849-16,-4-10 8499 16,-4 4 1168-16</inkml:trace>
  <inkml:trace contextRef="#ctx0" brushRef="#br0" timeOffset="173953.01">29552 16968 11162 0,'-21'-3'5137'0,"-21"-4"-3425"0,36 4 521 15,6 3-2233-15,0 0 0 16,3 0 6689-16,10 8-5945 15,17-1-143-15,7 7-73 16,16 3-480-16,-5 3 296 16,-1 9 160-16,-47-29-504 0,38 21 528 15,-20-2-656-15,0 3 112 16,-18 20 504-16,-15 11-8 16,-18-9 56-16,-40 24 384 15,22-22-663-15,-26-2-257 16,11 10 0-16,15-20 0 15,19-5 0 1,13-18 0-16,14-1-3505 16,26-10-6633-16,24 0-4714 15,3-21 11748-15,-48 7 1944 0</inkml:trace>
  <inkml:trace contextRef="#ctx0" brushRef="#br0" timeOffset="176198.03">30068 16904 3912 0,'-1'-4'1689'0,"-12"-2"1615"0,13-4-1687 0,0 10 2408 15,0-4-705 1,6 4-1191-16,1 1-177 15,6 9-87-15,3 10-225 16,0 6-328-16,-2 10 97 16,-7 3-617-16,-7-39-792 15,3 63 1192-15,0-10-128 0,-3-3 0 16,-3 14-583-16,-2-5-481 16,-1 2 0-16,-1-14 0 15,6-8 0-15,-3 2 0 16,4 1 0-1,0-3 0-15,0-14 0 16,0-6 0-16,-3-14 0 16,3 10 0-16,0-5 0 15,-3 4 0-15,0-9 0 16,0 2 0-16,1-14 0 31,-1 3 0-31,3 8 0 0,-2-4 0 0,0 4-1049 16,-1-12-2752-1,2-1-2520-15,1-2-2905 16,0-5-216-16,0-27 7874 16,0 13 216-16</inkml:trace>
  <inkml:trace contextRef="#ctx0" brushRef="#br0" timeOffset="176682.63">30118 16931 8529 0,'0'0'0'0,"-16"-27"7490"0,11-1-7426 0,25-9 1552 16,0 21 649-16,12-1-945 15,9 9-144-15,2 0-143 16,11 1-777-16,7 7 56 16,-14 1 296-16,1 13-128 15,-48-14-480-15,37 28 832 16,-3 12-360-16,-12 4-296 0,-12-4 560 15,-10 6-416 1,-2-6-152-16,-17 4 321 16,-29 15-257-16,12-20-120 15,11-19 72-15,-28 4 160 16,10-8-104-16,2-10-296 16,11 4 352-16,3 3-576 15,9-4 448-15,8-2 128 16,9-4-264-16,4-1 232 15,11 6-64-15,22 12 320 16,5-6-200 0,11-4 32-16,5-5-432 15,-2-3-112-15,-5 5 360 16,-4 7 64-16,-17-8-312 16,-14-2 48-16,-1-2-968 15,-11-4-1008-15,-3 2 2008 16,-3-3-9642-16,-15 6-905 15,-15-36 3506-15,-27-21 6745 16,46 39-744-16</inkml:trace>
  <inkml:trace contextRef="#ctx0" brushRef="#br0" timeOffset="176949.89">30301 16909 8113 0,'-3'0'2945'0,"-16"-5"720"0,12 5-1497 0,7-3 2193 15,-1 11-1296-15,1 13-1249 16,0 24-16-16,3 15-119 16,-3 6-305-16,0 4-352 15,-7 12-271-15,-1-5-753 16,8-77 0-16,-14 85 0 16,-2-11 0-16,-2-11 0 15,4-11 0-15,7-17 0 16,4-7 0-16,3-12 0 15,0 3-137-15,7-14-3255 16,1 4-2169-16,-2-12-4946 16,-3-7-447-16,-4-15 8746 15</inkml:trace>
  <inkml:trace contextRef="#ctx0" brushRef="#br0" timeOffset="178129.99">30809 16547 3392 0,'0'0'0'0,"0"-10"4065"0,-3-4-2233 0,3 4 1617 16,3 8 344-16,1-6-1000 15,-4 8-2793-15,3 0 4473 16,3 9-2441-16,1 20-568 16,-4 12-439-16,-3 12 407 15,0-53-1432-15,0 59 952 0,-3 1-248 16,-4-9-32-16,1 4 17 15,3-14-689-15,-1-21 0 16,1 4 0-16,0-1 0 16,1-7 0-1,2-8 0-15,0-16 0 16,0-11 0 0,5-15 0-16,5-21 0 15,9-20 0-15,8-8 0 16,-3-5 0-16,-1 26 0 15,1 16 0-15,-8 30 0 16,-5 5 0 0,-11 13 0-16,7 23 0 15,-7 13 0-15,0 7 0 16,-7-2 0-16,4 0 0 16,-3 3 0-16,1-10 0 15,3-11 0-15,-4-3 0 16,6-9 0-16,0-6 0 15,6-12 0 1,4-27 0-16,17 7 0 16,0-24 0-16,13-21 0 15,-3 4 0-15,3 19 0 16,-4 4 0 0,-20 33 0-16,5 7 0 15,-12 6 0-15,6 26 0 16,-9 7 0-16,-3 5 0 15,1-1 0-15,-4-4 0 16,0-4 0-16,0-1 0 16,0-7 0-16,3-2-185 15,-3-13-1767-15,0-1-1609 16,0 1-2240 0,0-6-80-16,9-3-5306 15,9-20 8275-15,3-6 2768 16,-7 11-992-16</inkml:trace>
  <inkml:trace contextRef="#ctx0" brushRef="#br0" timeOffset="178433.78">31772 16492 8225 0,'0'0'0'0,"-10"-12"7378"0,5 10-7194 0,5-4 2881 16,0 6-3065-16,0 1 6281 15,-3 13-5137-15,-14 16-136 16,-14 10 209-16,-12 3 271 16,-7 10-216-16,-4 2-152 15,54-55-1120-15,-49 49 352 0,6-8-319 16,16-3-33-16,11-10 0 16,5-7 0-1,4-6-1361-15,7-10-1527 0,8-5-1665 16,2-1-3601-1,9-27-2216-15,-3-15 6209 16,-10 0 2889-16</inkml:trace>
  <inkml:trace contextRef="#ctx0" brushRef="#br0" timeOffset="178616.86">31493 16428 5457 0,'0'1'2864'0,"-15"4"2882"0,9 0-3794 15,6 11 1793-15,0 9 16 16,0 18-1209-1,10 2-1112-15,7 7-1328 16,18-3 104-16,-10-4 65 16,10-2-698-16,-8-9-983 15,-27-34 1400-15,29 24-3809 0,-18 0-1952 16,5-14-3273-16,-3-9 2673 16,-7-20 5025-16</inkml:trace>
  <inkml:trace contextRef="#ctx0" brushRef="#br0" timeOffset="178928.87">32150 16367 12122 0,'0'0'0'0,"-27"0"10834"0,21 3-10394 0,9 7 3097 16,-5 10-72-16,-4 21-1737 15,-1 6-1087-15,-1-3-641 16,2 24 0-1,-8-2 0-15,1 7 0 0,-2-14 0 16,15-59 0 0,-9 67 0-16,9-21 0 0,-4-2 0 15,4-1 0-15,0-4 0 16,4-15 0-16,-4-13 0 16,0-3 0-16,3-8 0 15,-3 0 0 1,-3 0-233-16,3-8-6192 15,6-4-6426-15,2-8 905 16,-5-2 10642 0</inkml:trace>
  <inkml:trace contextRef="#ctx0" brushRef="#br0" timeOffset="183997.52">30232 17762 8865 0,'-5'0'2577'0,"-33"-15"160"0,30 11-1105 16,8-2 2105-16,0 6-3737 16,3-10 5633-16,11-1-4689 15,26-2 88-15,13-5-15 16,26 0 199-16,25 0-520 15,12 3 104 1,-116 15-800-16,122-23 584 0,16 7-40 16,1-3-328-16,7 10-144 15,-2 7 248-15,-6-11-376 16,0 11 257-16,-13-8-201 16,-43 6 0-16,11 3 0 15,-24 2 0-15,-21 3 0 16,-22-1 0-16,-15 1 0 15,-11-1 0-15,-3-2 0 16,-24 9 0-16,-20 4 0 16,-19 11 0-16,-22-19 0 15,-21 4 0 1,-22-5 0-16,-12 8 0 16,-16-8 0-16,7 5 0 15,-9-9 0-15,23-2 0 16,13 1 0-16,15 0 0 15,28 9 0-15,14-4 0 16,36 0 0-16,10-5 0 16,19 0 0-16,1-9 0 15,31 12 0-15,21-2 0 16,28-5 0 0,27 4 0-16,20-10 0 15,13-3 0-15,12 11 0 16,8-13 0-16,-6 7 0 15,-8-2 0-15,-20-2 0 16,-30-2 0-16,-41 5 0 16,-9 5-609-16,-33 7-1839 15,-11-2-1553-15,-27-1-5625 16,-44 10-4017 0,-33-2 12235-16,77-12 384 0</inkml:trace>
  <inkml:trace contextRef="#ctx0" brushRef="#br0" timeOffset="185580">23327 15115 1800 0,'-19'-4'8'0,"-55"-11"-32"0,23 15 0 15,12 5-8 1,7 0 72-16,5-2-32 16,4-3 112-16,4 0 536 15,1 6 496-15,9 1 233 16,6 5 151-16,3-6 112 15,0-6-1648-15,0 4 1673 0,0 2 159 16,11-1 280-16,2 14 41 16,-1-8-297-1,24-3 1 1,-1-3-33-16,7-4-56 0,9 8 89 16,15-4-1001-16,16 0-88 15,15-10-304-15,32 0 144 16,9-9-287-16,13-1-17 15,17 10-112-15,12-8-384 16,-6 11 288-16,-12-11-40 16,-11 2-72-16,-21 5 16 15,-16 2-80 1,-26 10-72-16,-20-2 176 16,-35 2-8-16,-23-6-32 15,-10 0 16-15,-10 3 248 16,-33 4-224-16,-20 15 88 15,6-7-16-15,-65-5-216 16,37-5 240-16,-48 20-48 16,-15-15 16-16,-8 19 64 15,-4-7-128-15,1-15 56 16,8 2 32-16,18 1 48 16,18 0 80-1,17-5-256-15,37 1-48 16,24-5 32-16,26-3 200 15,11-2-80-15,13-2-160 16,49-7 80-16,38-2-160 16,30 4 184-16,22-23 24 15,23 0-48-15,9 21-144 16,-4-9 96-16,-2 7 256 16,0-12-200-16,-26-3-104 15,-41 20 64-15,-51 0-24 16,-35 10 88-1,-26 0 288-15,-36 2-336 16,-48 8-32-16,-47 6 72 16,-25 10 160-16,-24-11 128 15,11 10-264 1,6-2-56-16,23-8 64 0,29-10 304 16,39-5-136-16,40 0-112 15,25 5-104-15,13-3-472 16,44-4 480-1,38-2-168-15,56-12-216 16,35 8-1584-16,11 8-1497 16,8 13-4113-16,-11 17-5945 15,-45-27 10307-15,-96-31 2264 16</inkml:trace>
  <inkml:trace contextRef="#ctx0" brushRef="#br0" timeOffset="188520.04">32649 17032 1296 0,'0'0'1344'0,"3"-2"480"0,-3-2 1025 15,4 4-64-15,0 0-249 16,0 0-375-16,2-8-497 15,-3 6-184-15,0-2-223 16,-3 4-1257-16,0 0 0 16,0 0 0-1,0 0 0-15,0 0 0 16,4 0 4625-16,-1 0-3801 16,-3-4-360-16,6 4 24 15,-2-2 232-15,4 2 32 16,-8-4-360-16,0-2-280 15,0 6-112-15,0 0 0 16,0 1 785-16,0-1-785 16,0 0 0-16,0 0 0 15,0-4-577-15,0 4 577 16,0 0 0 0,6 3-5473-16,-6-2 744 15,0 8-1200-15,-2 6-456 16,-7 1 2296-16,-7-3 2921 15</inkml:trace>
  <inkml:trace contextRef="#ctx0" brushRef="#br0" timeOffset="189891.51">32190 16147 1488 0,'0'0'0'0,"-6"0"32"15,4 0 144-15,2 0-176 0,0 0 0 16,0 0 0-16,7 0 2568 15,-4 5-1487 1,0 0 79-16,4-3 104 16,4 3 120-16,-8-1 153 15,4-2 71-15,-7-2-1608 0,3 5 1648 16,-3 0-159-16,6-1-57 16,-6-4-1432-16,0 1 3041 15,3-1-1865-15,-3 0-200 16,0 0-976-16,0 0 0 15,0-6 3153-15,0 0-2513 16,0 2-360 0,0-4 328-16,0 2 64 15,0 3-264-15,-3-7 225 16,3 3-601-16,-1-2 360 16,-3-4 384-16,3 6-560 15,-6-3 136-15,1-5-160 16,3-13 168-16,1 22-328 15,2-27 72-15,0 19 392 16,0-12-368-16,7 0-88 16,-4-20-16-16,6-1-640 15,1-5 872 1,6 7-368-16,0-7 40 16,-10-9 120-16,3 7-144 15,-3-3 248-15,-3 25-80 16,0-7-96-16,1 16-72 15,-4 8 56 1,0-13 136-16,0 9-96 0,3 9-16 16,-3 0-96-16,3 13 192 15,-5 2-120-15,-1-4 24 16,-3 3-208 0,-1 1 280-16,-4 1-128 15,3 12 352-15,-10-3-416 16,-2 5 144-16,0-1-80 15,-12-4 160-15,8 8 168 16,-5-7-368-16,2 15 80 16,-16 8-64-1,6-16 8-15,6-8 16 0,19-3-888 16,2 5-1121-16,8-7-1695 16,12 10-1465-1,17-16-2689-15,13-9 96 16,7-23 6178-16,-41 23 296 0</inkml:trace>
  <inkml:trace contextRef="#ctx0" brushRef="#br0" timeOffset="190081.83">32415 15409 7457 0,'-6'-9'4305'0,"-4"2"-3425"0,13 1 2457 0,4 0-697 15,9 13-759 1,19 14-993-16,8 18-840 15,13-9-88-15,-1-1-112 16,3 2-264-16,-13 4-1208 16,-17 2-1833-16,-28-37 3457 0,18 41-5801 15,-15 3-1345-15,-8-30 4354 16</inkml:trace>
  <inkml:trace contextRef="#ctx0" brushRef="#br0" timeOffset="193678.71">27156 16610 1352 0,'-45'-3'-8'0,"6"0"-8"0,2-8 432 0,-4-1 952 16,-3-6 473-16,1-8-129 15,13-9 0-15,5-2 65 16,9 11-385-16,7-13-152 16,9-11-80-16,19 7-279 15,18-34-17-15,24 11-120 16,-7 13-280-16,54-26 816 16,1 16-487-1,18-9 311-15,-25 32-808 16,36-24 600-16,15 19 120 15,20 8-376-15,-5 26-176 16,2 5-143-16,-9 16 199 16,-11 24 400-16,-8 15-728 15,-20 14 160-15,-18 8-80 16,-35 5-248-16,-37-11 32 16,-24 12 240-16,-34 17 488 15,-27-1-312 1,-30-5 49-16,-15-14 519 15,-17 0-408-15,-11-24 80 16,-20 3-648-16,-16-24 424 16,-8-5 80-16,-11-14-80 15,-3-14-328-15,11-12-264 16,6-14 520-16,14-13-632 16,33-6 168-16,27-5-168 15,27 14-1432-15,23-1-216 16,27 29-3097-1,16 7-7498-15,37 15 2841 16,-20-5 8074-16</inkml:trace>
  <inkml:trace contextRef="#ctx0" brushRef="#br0" timeOffset="204532.37">28221 17306 1064 0,'-5'0'864'0,"-6"2"-720"0,7-9 688 16,1-3 672-16,-2 0 241 15,2 2-9-15,3-3 193 16,0 0-33-16,8-3-72 16,7-4-527-1,4 3-201-15,8 9-264 16,-27 6-832-16,40-11 736 0,-3 1 32 15,3 2-271-15,5 2 23 16,-2 2 40-16,2 4-64 16,0 9-152-16,-6-8-120 15,-14 4-8-15,1 0 48 16,-5 0 16-16,-10 4 40 16,-11-4-56-16,-5 5 496 15,-23 14-392 1,-13-18-79-16,-10 9-201 15,-16-7-48-15,11 2 104 16,-9-5 40-16,9-5 136 16,11-8-112-16,7-2-80 15,20 5 32-15,-1-1 0 16,11 6 88-16,6-8-192 16,2 2-136-16,8-4 8 15,12 4 0 1,5 1 352-16,4 1-320 15,11 0-8-15,-14 4 176 16,-7-6-64-16,2 2 40 16,-5 4-144-16,-11 4-24 15,-5 0 152-15,-7 3 304 16,-9-4-40-16,-9-1-392 16,-14 2-40-16,-1 0 248 15,2-3-184-15,9-1 408 16,0 0-584-16,13-9 232 15,11 3-208 1,5 2 96-16,3 4 192 16,18-2-240-16,16-8 216 15,0-3-312-15,6 5 256 16,-3 6 32-16,2-1 24 16,-2 3-64-16,-11 0 64 15,-8 0-216-15,-7 0 336 16,-11 2-328-16,-3 1 232 15,0 4 16 1,-1 2-64-16,-14-4-152 16,-5 1 192-16,-6-6 16 15,-3 0-256-15,10 0 104 16,1 6-96-16,15-6 184 16,1-2-104-16,2-7-848 15,24 5-1264-15,5 4-1697 16,15 0-4233-16,-1 8-1064 15,-17 7 6402-15</inkml:trace>
  <inkml:trace contextRef="#ctx0" brushRef="#br0" timeOffset="-208150.77">10349 14328 1848 0,'0'0'0'0,"-25"-12"24"0,12 2-72 0,5 0 128 16,5 1 256-16,1 4 256 16,2-9 72-16,0 8-96 15,0-3 169-15,0 8 295 16,0 2 136-16,6-9 168 15,-6 8-1336-15,4-1 1209 0,-1-1 127 16,-3 4 584-16,0 3-455 16,-3 9-105-1,-4 1-384-15,-7 25-80 16,-6-2 200-16,-12-4-415 16,-11 25-233-16,-13 11 16 15,0 8 256-15,-5-1 160 16,-13-23-480-16,-1 20 80 15,4-9-1024-15,4 7 1112 16,9-37-128-16,11-11-135 16,20-18-145-16,0-2 0 15,8-13 80-15,9 7-160 16,5 2-64 0,0 0-96-16,4-8-32 15,-1-2 128-15,-1 5-24 16,3-1-8-16,0 7-120 15,0 3-353-15,3-5-359 16,7-3-552-16,4-1-584 16,6 5-1441-16,-6 0-1032 15,-3 6-344-15,-1-6 640 16,-7-10 3257-16,-3 7-376 16</inkml:trace>
  <inkml:trace contextRef="#ctx0" brushRef="#br0" timeOffset="-207688.87">9834 14420 5057 0,'-4'-3'1432'0,"-20"-20"-80"0,11 10 177 15,5 4 127 1,-4 5-608-16,3 8-456 15,-2 8-80-15,-7 13 296 16,-3 9 377-16,-11-3 743 16,-5 0-680-16,-17 18-79 15,54-49-1169-15,-61 75 776 0,9-9-440 16,-34 47 704-16,22-29-592 16,31-23-200-16,-19 5 136 15,32-4-288-15,1 8 192 16,17-31-224-1,9-9 64-15,10 1-88 16,24-10 17-16,15 19 39 16,8-11 216-16,6-3-72 15,9-7-152-15,1-6-160 16,2-5 224-16,-2-6-24 16,4 4 32-16,-3-11-136 15,0-6-184-15,2-7 8 16,-14-11-689-1,-19 24-1935-15,-23 5-2817 16,-11 21-2129-16,-16 31 1809 16,-19-13 4529-16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A6F783-BFE5-46C2-A6FF-183F62C5E0F4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29D306-E699-479B-9FD1-52D62BF04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3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6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12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2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4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18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07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2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5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7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 t="12122" r="22760" b="18784"/>
          <a:stretch/>
        </p:blipFill>
        <p:spPr>
          <a:xfrm flipH="1">
            <a:off x="552704" y="685800"/>
            <a:ext cx="3390900" cy="46482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911600" y="685800"/>
            <a:ext cx="7950200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29805" y="685800"/>
            <a:ext cx="222899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6400" y="5345575"/>
            <a:ext cx="4394200" cy="1219200"/>
          </a:xfrm>
        </p:spPr>
        <p:txBody>
          <a:bodyPr>
            <a:normAutofit/>
          </a:bodyPr>
          <a:lstStyle>
            <a:lvl1pPr marL="0" indent="0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13" name="Text Placeholder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448799" y="5345575"/>
            <a:ext cx="2350247" cy="549276"/>
          </a:xfrm>
        </p:spPr>
        <p:txBody>
          <a:bodyPr>
            <a:normAutofit/>
          </a:bodyPr>
          <a:lstStyle>
            <a:lvl1pPr marL="0" indent="0" algn="r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2022-03-28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 userDrawn="1">
            <p:ph type="title" hasCustomPrompt="1"/>
          </p:nvPr>
        </p:nvSpPr>
        <p:spPr>
          <a:xfrm>
            <a:off x="4114801" y="2743200"/>
            <a:ext cx="7670800" cy="232447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indent="0" algn="r">
              <a:buFont typeface="Arial" pitchFamily="34" charset="0"/>
              <a:buNone/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7" t="27341" r="9710" b="22306"/>
          <a:stretch/>
        </p:blipFill>
        <p:spPr>
          <a:xfrm>
            <a:off x="111760" y="6368603"/>
            <a:ext cx="1676400" cy="424405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AF00E9FC-6548-4D97-8DD1-9533945EA0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7E46E-8674-4000-239F-FC1FF8202244}"/>
              </a:ext>
            </a:extLst>
          </p:cNvPr>
          <p:cNvSpPr/>
          <p:nvPr userDrawn="1"/>
        </p:nvSpPr>
        <p:spPr>
          <a:xfrm>
            <a:off x="10739526" y="0"/>
            <a:ext cx="1452473" cy="106680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80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5" r:id="rId2"/>
    <p:sldLayoutId id="2147483704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dirty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46.png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6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50.png"/><Relationship Id="rId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png"/><Relationship Id="rId20" Type="http://schemas.openxmlformats.org/officeDocument/2006/relationships/image" Target="../media/image64.png"/><Relationship Id="rId1" Type="http://schemas.openxmlformats.org/officeDocument/2006/relationships/tags" Target="../tags/tag1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customXml" Target="../ink/ink8.xml"/><Relationship Id="rId4" Type="http://schemas.openxmlformats.org/officeDocument/2006/relationships/image" Target="../media/image49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80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png"/><Relationship Id="rId20" Type="http://schemas.openxmlformats.org/officeDocument/2006/relationships/customXml" Target="../ink/ink9.xml"/><Relationship Id="rId1" Type="http://schemas.openxmlformats.org/officeDocument/2006/relationships/tags" Target="../tags/tag1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0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0" Type="http://schemas.openxmlformats.org/officeDocument/2006/relationships/customXml" Target="../ink/ink10.xml"/><Relationship Id="rId4" Type="http://schemas.openxmlformats.org/officeDocument/2006/relationships/image" Target="../media/image800.png"/><Relationship Id="rId9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1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11" Type="http://schemas.openxmlformats.org/officeDocument/2006/relationships/customXml" Target="../ink/ink2.xml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7.png"/><Relationship Id="rId7" Type="http://schemas.openxmlformats.org/officeDocument/2006/relationships/image" Target="../media/image29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png"/><Relationship Id="rId29" Type="http://schemas.openxmlformats.org/officeDocument/2006/relationships/image" Target="../media/image27.png"/><Relationship Id="rId1" Type="http://schemas.openxmlformats.org/officeDocument/2006/relationships/tags" Target="../tags/tag5.xml"/><Relationship Id="rId11" Type="http://schemas.openxmlformats.org/officeDocument/2006/relationships/image" Target="../media/image33.png"/><Relationship Id="rId24" Type="http://schemas.openxmlformats.org/officeDocument/2006/relationships/image" Target="../media/image40.png"/><Relationship Id="rId32" Type="http://schemas.openxmlformats.org/officeDocument/2006/relationships/image" Target="../media/image38.png"/><Relationship Id="rId15" Type="http://schemas.openxmlformats.org/officeDocument/2006/relationships/image" Target="../media/image22.png"/><Relationship Id="rId23" Type="http://schemas.openxmlformats.org/officeDocument/2006/relationships/image" Target="../media/image39.png"/><Relationship Id="rId28" Type="http://schemas.openxmlformats.org/officeDocument/2006/relationships/image" Target="../media/image43.png"/><Relationship Id="rId10" Type="http://schemas.openxmlformats.org/officeDocument/2006/relationships/image" Target="../media/image32.png"/><Relationship Id="rId19" Type="http://schemas.openxmlformats.org/officeDocument/2006/relationships/image" Target="../media/image35.png"/><Relationship Id="rId31" Type="http://schemas.openxmlformats.org/officeDocument/2006/relationships/image" Target="../media/image36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Relationship Id="rId14" Type="http://schemas.openxmlformats.org/officeDocument/2006/relationships/image" Target="../media/image21.png"/><Relationship Id="rId27" Type="http://schemas.openxmlformats.org/officeDocument/2006/relationships/customXml" Target="../ink/ink3.xml"/><Relationship Id="rId30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customXml" Target="../ink/ink4.xml"/><Relationship Id="rId5" Type="http://schemas.openxmlformats.org/officeDocument/2006/relationships/image" Target="../media/image44.png"/><Relationship Id="rId4" Type="http://schemas.openxmlformats.org/officeDocument/2006/relationships/image" Target="../media/image4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3856003" y="3044281"/>
            <a:ext cx="481343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Computation Graph</a:t>
            </a:r>
            <a:endParaRPr lang="en-US" sz="44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417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on </a:t>
            </a:r>
            <a:r>
              <a:rPr lang="en-US" i="1" dirty="0"/>
              <a:t>m</a:t>
            </a:r>
            <a:r>
              <a:rPr lang="en-US" dirty="0"/>
              <a:t> examples nonvectorized</a:t>
            </a:r>
          </a:p>
        </p:txBody>
      </p:sp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84EA8F-6C84-C276-C309-12A238F2F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68832"/>
              </p:ext>
            </p:extLst>
          </p:nvPr>
        </p:nvGraphicFramePr>
        <p:xfrm>
          <a:off x="304800" y="1066800"/>
          <a:ext cx="11035559" cy="5181600"/>
        </p:xfrm>
        <a:graphic>
          <a:graphicData uri="http://schemas.openxmlformats.org/drawingml/2006/table">
            <a:tbl>
              <a:tblPr firstRow="1" firstCol="1" bandRow="1"/>
              <a:tblGrid>
                <a:gridCol w="11035559">
                  <a:extLst>
                    <a:ext uri="{9D8B030D-6E8A-4147-A177-3AD203B41FA5}">
                      <a16:colId xmlns:a16="http://schemas.microsoft.com/office/drawing/2014/main" val="2764971436"/>
                    </a:ext>
                  </a:extLst>
                </a:gridCol>
              </a:tblGrid>
              <a:tr h="1002148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 = 0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dJdw1 = 0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dJdw2 = 0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dJdb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ko-KR" alt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sz="2000" i="1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 range(m):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z = w[0]*x[i,0]+w[1]*x[i,1] + b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y_hat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1/(1+np.exp(-z))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J += -y[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]*np.log(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y_hat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)-(1-y[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])*np.log(1-y_hat)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dJdy_hat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-(y[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]/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y_hat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)+(1-y[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])/(1-y_hat)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dJdz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dJdy_hat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*(z*(1-z))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dJdw1 +=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dJdz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*x[i,0]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dJdw2 +=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dJdz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*x[i,1]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dJdb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+=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dJdz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 /= m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w1 = w1 – alpha*dJdw1/m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w2 = w2 – alpha*dJdw2/m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 = b – alpha*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dJdb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/m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130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4027A5-6301-EE90-3AEB-3248CBB8D606}"/>
                  </a:ext>
                </a:extLst>
              </p14:cNvPr>
              <p14:cNvContentPartPr/>
              <p14:nvPr/>
            </p14:nvContentPartPr>
            <p14:xfrm>
              <a:off x="570600" y="1141200"/>
              <a:ext cx="10649520" cy="570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4027A5-6301-EE90-3AEB-3248CBB8D6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240" y="1131840"/>
                <a:ext cx="10668240" cy="5727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2104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4627701" y="3044281"/>
            <a:ext cx="3270062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Vectorization</a:t>
            </a:r>
          </a:p>
        </p:txBody>
      </p:sp>
    </p:spTree>
    <p:extLst>
      <p:ext uri="{BB962C8B-B14F-4D97-AF65-F5344CB8AC3E}">
        <p14:creationId xmlns:p14="http://schemas.microsoft.com/office/powerpoint/2010/main" val="130128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14DD8AE-0BC1-7D26-84D5-45F64F4836E7}"/>
              </a:ext>
            </a:extLst>
          </p:cNvPr>
          <p:cNvSpPr/>
          <p:nvPr/>
        </p:nvSpPr>
        <p:spPr>
          <a:xfrm>
            <a:off x="7398489" y="3990868"/>
            <a:ext cx="1803832" cy="18534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Vectorization Example</a:t>
            </a:r>
          </a:p>
        </p:txBody>
      </p:sp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84EA8F-6C84-C276-C309-12A238F2F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25896"/>
              </p:ext>
            </p:extLst>
          </p:nvPr>
        </p:nvGraphicFramePr>
        <p:xfrm>
          <a:off x="373380" y="2324100"/>
          <a:ext cx="5198692" cy="1002148"/>
        </p:xfrm>
        <a:graphic>
          <a:graphicData uri="http://schemas.openxmlformats.org/drawingml/2006/table">
            <a:tbl>
              <a:tblPr firstRow="1" firstCol="1" bandRow="1"/>
              <a:tblGrid>
                <a:gridCol w="5198692">
                  <a:extLst>
                    <a:ext uri="{9D8B030D-6E8A-4147-A177-3AD203B41FA5}">
                      <a16:colId xmlns:a16="http://schemas.microsoft.com/office/drawing/2014/main" val="2764971436"/>
                    </a:ext>
                  </a:extLst>
                </a:gridCol>
              </a:tblGrid>
              <a:tr h="1002148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z = w[0]*x[i,0]+w[1]*x[i,1] + b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130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1EE505-CCE6-4F95-56A7-6EB756DB2527}"/>
              </a:ext>
            </a:extLst>
          </p:cNvPr>
          <p:cNvSpPr txBox="1"/>
          <p:nvPr/>
        </p:nvSpPr>
        <p:spPr>
          <a:xfrm>
            <a:off x="8835990" y="1268267"/>
            <a:ext cx="1497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Vectorized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467B5-0141-3AFD-6264-804D1421A35B}"/>
              </a:ext>
            </a:extLst>
          </p:cNvPr>
          <p:cNvSpPr txBox="1"/>
          <p:nvPr/>
        </p:nvSpPr>
        <p:spPr>
          <a:xfrm>
            <a:off x="2449296" y="1268266"/>
            <a:ext cx="206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Non vectorized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0FFE3-ADAF-6517-E56B-5FDBC6DD6F98}"/>
              </a:ext>
            </a:extLst>
          </p:cNvPr>
          <p:cNvSpPr txBox="1"/>
          <p:nvPr/>
        </p:nvSpPr>
        <p:spPr>
          <a:xfrm>
            <a:off x="5836329" y="3673800"/>
            <a:ext cx="9557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ea typeface="Cambria Math" panose="02040503050406030204" pitchFamily="18" charset="0"/>
              </a:rPr>
              <a:t>z </a:t>
            </a:r>
            <a:r>
              <a:rPr lang="en-US" b="0" dirty="0">
                <a:solidFill>
                  <a:schemeClr val="tx1"/>
                </a:solidFill>
                <a:ea typeface="Cambria Math" panose="02040503050406030204" pitchFamily="18" charset="0"/>
              </a:rPr>
              <a:t>=</a:t>
            </a:r>
            <a:r>
              <a:rPr lang="en-US" b="0" i="1" dirty="0">
                <a:solidFill>
                  <a:schemeClr val="tx1"/>
                </a:solidFill>
                <a:ea typeface="Cambria Math" panose="02040503050406030204" pitchFamily="18" charset="0"/>
              </a:rPr>
              <a:t> u </a:t>
            </a:r>
            <a:r>
              <a:rPr lang="en-US" b="0" dirty="0">
                <a:solidFill>
                  <a:schemeClr val="tx1"/>
                </a:solidFill>
                <a:ea typeface="Cambria Math" panose="02040503050406030204" pitchFamily="18" charset="0"/>
              </a:rPr>
              <a:t>+</a:t>
            </a:r>
            <a:r>
              <a:rPr lang="en-US" b="0" i="1" dirty="0">
                <a:solidFill>
                  <a:schemeClr val="tx1"/>
                </a:solidFill>
                <a:ea typeface="Cambria Math" panose="02040503050406030204" pitchFamily="18" charset="0"/>
              </a:rPr>
              <a:t> b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667A02B-AD8B-B4A6-CE00-4E16BB408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04877"/>
              </p:ext>
            </p:extLst>
          </p:nvPr>
        </p:nvGraphicFramePr>
        <p:xfrm>
          <a:off x="8382000" y="2374899"/>
          <a:ext cx="2939995" cy="639448"/>
        </p:xfrm>
        <a:graphic>
          <a:graphicData uri="http://schemas.openxmlformats.org/drawingml/2006/table">
            <a:tbl>
              <a:tblPr firstRow="1" firstCol="1" bandRow="1"/>
              <a:tblGrid>
                <a:gridCol w="2939995">
                  <a:extLst>
                    <a:ext uri="{9D8B030D-6E8A-4147-A177-3AD203B41FA5}">
                      <a16:colId xmlns:a16="http://schemas.microsoft.com/office/drawing/2014/main" val="2764971436"/>
                    </a:ext>
                  </a:extLst>
                </a:gridCol>
              </a:tblGrid>
              <a:tr h="639448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z = np.dot(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w,x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+ b</a:t>
                      </a:r>
                      <a:endParaRPr lang="en-US" sz="2000" dirty="0"/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130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D9EC63-CCD8-0CFB-0D9B-399D195AE7B5}"/>
                  </a:ext>
                </a:extLst>
              </p:cNvPr>
              <p:cNvSpPr txBox="1"/>
              <p:nvPr/>
            </p:nvSpPr>
            <p:spPr>
              <a:xfrm>
                <a:off x="4505754" y="3673800"/>
                <a:ext cx="1066318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= </a:t>
                </a:r>
                <a:r>
                  <a:rPr lang="en-US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v 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+ w </a:t>
                </a:r>
                <a:endParaRPr lang="en-US" b="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D9EC63-CCD8-0CFB-0D9B-399D195AE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54" y="3673800"/>
                <a:ext cx="1066318" cy="369332"/>
              </a:xfrm>
              <a:prstGeom prst="rect">
                <a:avLst/>
              </a:prstGeom>
              <a:blipFill>
                <a:blip r:embed="rId4"/>
                <a:stretch>
                  <a:fillRect t="-6250" r="-2793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023A854-78EB-F899-0E7A-6D44CA0DAAD3}"/>
              </a:ext>
            </a:extLst>
          </p:cNvPr>
          <p:cNvSpPr txBox="1"/>
          <p:nvPr/>
        </p:nvSpPr>
        <p:spPr>
          <a:xfrm>
            <a:off x="111760" y="3673800"/>
            <a:ext cx="190148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ea typeface="Cambria Math" panose="02040503050406030204" pitchFamily="18" charset="0"/>
              </a:rPr>
              <a:t>v 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= </a:t>
            </a:r>
            <a:r>
              <a:rPr lang="en-US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w[0]*x[i,0]</a:t>
            </a:r>
            <a:endParaRPr lang="en-US" b="0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70DF3-A935-E5C6-8F9F-EC66BE8059B9}"/>
              </a:ext>
            </a:extLst>
          </p:cNvPr>
          <p:cNvSpPr txBox="1"/>
          <p:nvPr/>
        </p:nvSpPr>
        <p:spPr>
          <a:xfrm>
            <a:off x="2277499" y="3673800"/>
            <a:ext cx="196399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ea typeface="Cambria Math" panose="02040503050406030204" pitchFamily="18" charset="0"/>
              </a:rPr>
              <a:t>w 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= </a:t>
            </a:r>
            <a:r>
              <a:rPr lang="en-US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w[1]*x[i,1]</a:t>
            </a:r>
            <a:endParaRPr lang="en-US" b="0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4CB92F-A68C-82E3-900C-80B818262DD8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4241498" y="3858466"/>
            <a:ext cx="264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1AFBA9-BA28-EA98-C99A-8C59DB67996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013243" y="3858466"/>
            <a:ext cx="264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2505CF-424A-88D5-39DB-998B9004D203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5572072" y="3858466"/>
            <a:ext cx="2642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DEF53A-5C0D-E438-1183-6C07C3EFD466}"/>
              </a:ext>
            </a:extLst>
          </p:cNvPr>
          <p:cNvCxnSpPr/>
          <p:nvPr/>
        </p:nvCxnSpPr>
        <p:spPr>
          <a:xfrm flipH="1">
            <a:off x="6858000" y="1447800"/>
            <a:ext cx="0" cy="472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97D0E1-0D18-508D-BA85-43A584B11291}"/>
              </a:ext>
            </a:extLst>
          </p:cNvPr>
          <p:cNvSpPr txBox="1"/>
          <p:nvPr/>
        </p:nvSpPr>
        <p:spPr>
          <a:xfrm>
            <a:off x="10359707" y="3658988"/>
            <a:ext cx="9557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chemeClr val="tx1"/>
                </a:solidFill>
                <a:ea typeface="Cambria Math" panose="02040503050406030204" pitchFamily="18" charset="0"/>
              </a:rPr>
              <a:t>z </a:t>
            </a:r>
            <a:r>
              <a:rPr lang="en-US" b="0" dirty="0">
                <a:solidFill>
                  <a:schemeClr val="tx1"/>
                </a:solidFill>
                <a:ea typeface="Cambria Math" panose="02040503050406030204" pitchFamily="18" charset="0"/>
              </a:rPr>
              <a:t>=</a:t>
            </a:r>
            <a:r>
              <a:rPr lang="en-US" b="0" i="1" dirty="0">
                <a:solidFill>
                  <a:schemeClr val="tx1"/>
                </a:solidFill>
                <a:ea typeface="Cambria Math" panose="02040503050406030204" pitchFamily="18" charset="0"/>
              </a:rPr>
              <a:t> u </a:t>
            </a:r>
            <a:r>
              <a:rPr lang="en-US" b="0" dirty="0">
                <a:solidFill>
                  <a:schemeClr val="tx1"/>
                </a:solidFill>
                <a:ea typeface="Cambria Math" panose="02040503050406030204" pitchFamily="18" charset="0"/>
              </a:rPr>
              <a:t>+</a:t>
            </a:r>
            <a:r>
              <a:rPr lang="en-US" b="0" i="1" dirty="0">
                <a:solidFill>
                  <a:schemeClr val="tx1"/>
                </a:solidFill>
                <a:ea typeface="Cambria Math" panose="02040503050406030204" pitchFamily="18" charset="0"/>
              </a:rPr>
              <a:t>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56693C-D8CA-AEE0-5CC2-28965372EE45}"/>
                  </a:ext>
                </a:extLst>
              </p:cNvPr>
              <p:cNvSpPr txBox="1"/>
              <p:nvPr/>
            </p:nvSpPr>
            <p:spPr>
              <a:xfrm>
                <a:off x="7315200" y="3658988"/>
                <a:ext cx="1970411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= </a:t>
                </a:r>
                <a:r>
                  <a:rPr lang="en-US" kern="100" dirty="0">
                    <a:solidFill>
                      <a:srgbClr val="000000"/>
                    </a:solidFill>
                    <a:latin typeface="Consolas" panose="020B0609020204030204" pitchFamily="49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np.dot(</a:t>
                </a:r>
                <a:r>
                  <a:rPr lang="en-US" kern="10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w,x</a:t>
                </a:r>
                <a:r>
                  <a:rPr lang="en-US" kern="100" dirty="0">
                    <a:solidFill>
                      <a:srgbClr val="000000"/>
                    </a:solidFill>
                    <a:latin typeface="Consolas" panose="020B0609020204030204" pitchFamily="49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en-US" b="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56693C-D8CA-AEE0-5CC2-28965372E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658988"/>
                <a:ext cx="1970411" cy="369332"/>
              </a:xfrm>
              <a:prstGeom prst="rect">
                <a:avLst/>
              </a:prstGeom>
              <a:blipFill>
                <a:blip r:embed="rId5"/>
                <a:stretch>
                  <a:fillRect t="-4615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F18497-ACD1-CCA6-D98E-D0088FE74583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9285611" y="3843654"/>
            <a:ext cx="107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3085D-311D-1347-5EB6-42550272DC17}"/>
              </a:ext>
            </a:extLst>
          </p:cNvPr>
          <p:cNvSpPr txBox="1"/>
          <p:nvPr/>
        </p:nvSpPr>
        <p:spPr>
          <a:xfrm>
            <a:off x="9633268" y="4274679"/>
            <a:ext cx="2482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Utilize multiple processing unit to speed up calculation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545C58E3-77AB-74AF-45EF-72B88F0DE98E}"/>
              </a:ext>
            </a:extLst>
          </p:cNvPr>
          <p:cNvSpPr/>
          <p:nvPr/>
        </p:nvSpPr>
        <p:spPr>
          <a:xfrm rot="16200000">
            <a:off x="9140623" y="4873771"/>
            <a:ext cx="68579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858418-A681-24D9-209F-E81F780B1E69}"/>
              </a:ext>
            </a:extLst>
          </p:cNvPr>
          <p:cNvSpPr/>
          <p:nvPr/>
        </p:nvSpPr>
        <p:spPr>
          <a:xfrm>
            <a:off x="7443841" y="4217680"/>
            <a:ext cx="1713129" cy="5401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w[0]*x[i,0]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7DC48A-AB0F-411A-6AD2-0C5379B866E2}"/>
              </a:ext>
            </a:extLst>
          </p:cNvPr>
          <p:cNvSpPr/>
          <p:nvPr/>
        </p:nvSpPr>
        <p:spPr>
          <a:xfrm>
            <a:off x="7445441" y="4979501"/>
            <a:ext cx="1709928" cy="5401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w[1]*x[i,1]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C72571-22DA-22B9-03D2-1B90ACAF56BC}"/>
                  </a:ext>
                </a:extLst>
              </p14:cNvPr>
              <p14:cNvContentPartPr/>
              <p14:nvPr/>
            </p14:nvContentPartPr>
            <p14:xfrm>
              <a:off x="1170720" y="2985840"/>
              <a:ext cx="2722680" cy="50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C72571-22DA-22B9-03D2-1B90ACAF56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1360" y="2976480"/>
                <a:ext cx="2741400" cy="523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8828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Vectorization Example</a:t>
            </a:r>
          </a:p>
        </p:txBody>
      </p:sp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84EA8F-6C84-C276-C309-12A238F2F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85341"/>
              </p:ext>
            </p:extLst>
          </p:nvPr>
        </p:nvGraphicFramePr>
        <p:xfrm>
          <a:off x="398780" y="3342580"/>
          <a:ext cx="4419600" cy="1002148"/>
        </p:xfrm>
        <a:graphic>
          <a:graphicData uri="http://schemas.openxmlformats.org/drawingml/2006/table">
            <a:tbl>
              <a:tblPr firstRow="1" firstCol="1" bandRow="1"/>
              <a:tblGrid>
                <a:gridCol w="4419600">
                  <a:extLst>
                    <a:ext uri="{9D8B030D-6E8A-4147-A177-3AD203B41FA5}">
                      <a16:colId xmlns:a16="http://schemas.microsoft.com/office/drawing/2014/main" val="2764971436"/>
                    </a:ext>
                  </a:extLst>
                </a:gridCol>
              </a:tblGrid>
              <a:tr h="1002148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 =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np.zeros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((n,1))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 range(n):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u[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 =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math.exp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(v[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130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1EE505-CCE6-4F95-56A7-6EB756DB2527}"/>
              </a:ext>
            </a:extLst>
          </p:cNvPr>
          <p:cNvSpPr txBox="1"/>
          <p:nvPr/>
        </p:nvSpPr>
        <p:spPr>
          <a:xfrm>
            <a:off x="8825096" y="2387230"/>
            <a:ext cx="1497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Vectorized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467B5-0141-3AFD-6264-804D1421A35B}"/>
              </a:ext>
            </a:extLst>
          </p:cNvPr>
          <p:cNvSpPr txBox="1"/>
          <p:nvPr/>
        </p:nvSpPr>
        <p:spPr>
          <a:xfrm>
            <a:off x="2438400" y="2387229"/>
            <a:ext cx="206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Non vectorized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DEF53A-5C0D-E438-1183-6C07C3EFD466}"/>
              </a:ext>
            </a:extLst>
          </p:cNvPr>
          <p:cNvCxnSpPr>
            <a:cxnSpLocks/>
          </p:cNvCxnSpPr>
          <p:nvPr/>
        </p:nvCxnSpPr>
        <p:spPr>
          <a:xfrm>
            <a:off x="6858000" y="2209800"/>
            <a:ext cx="0" cy="396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31041A-D36B-6599-1B84-D7B21D2081DC}"/>
                  </a:ext>
                </a:extLst>
              </p:cNvPr>
              <p:cNvSpPr txBox="1"/>
              <p:nvPr/>
            </p:nvSpPr>
            <p:spPr>
              <a:xfrm>
                <a:off x="3968207" y="895009"/>
                <a:ext cx="1201611" cy="978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31041A-D36B-6599-1B84-D7B21D208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207" y="895009"/>
                <a:ext cx="1201611" cy="978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33645AF-F5DE-6913-E910-757BAE07964A}"/>
              </a:ext>
            </a:extLst>
          </p:cNvPr>
          <p:cNvSpPr/>
          <p:nvPr/>
        </p:nvSpPr>
        <p:spPr>
          <a:xfrm>
            <a:off x="5560579" y="1254261"/>
            <a:ext cx="1132103" cy="292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ED7BBC-2CDB-6152-D050-FAFA357F74BE}"/>
                  </a:ext>
                </a:extLst>
              </p:cNvPr>
              <p:cNvSpPr txBox="1"/>
              <p:nvPr/>
            </p:nvSpPr>
            <p:spPr>
              <a:xfrm>
                <a:off x="7006669" y="911138"/>
                <a:ext cx="1339148" cy="993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ED7BBC-2CDB-6152-D050-FAFA357F7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669" y="911138"/>
                <a:ext cx="1339148" cy="9938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732F77-37D0-36C9-ACA5-C2BE6A78A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04141"/>
              </p:ext>
            </p:extLst>
          </p:nvPr>
        </p:nvGraphicFramePr>
        <p:xfrm>
          <a:off x="7315200" y="3298188"/>
          <a:ext cx="4419600" cy="1002148"/>
        </p:xfrm>
        <a:graphic>
          <a:graphicData uri="http://schemas.openxmlformats.org/drawingml/2006/table">
            <a:tbl>
              <a:tblPr firstRow="1" firstCol="1" bandRow="1"/>
              <a:tblGrid>
                <a:gridCol w="4419600">
                  <a:extLst>
                    <a:ext uri="{9D8B030D-6E8A-4147-A177-3AD203B41FA5}">
                      <a16:colId xmlns:a16="http://schemas.microsoft.com/office/drawing/2014/main" val="2764971436"/>
                    </a:ext>
                  </a:extLst>
                </a:gridCol>
              </a:tblGrid>
              <a:tr h="1002148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np.exp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(v)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130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E1BD48E-6660-8972-9326-3878E4F4A815}"/>
              </a:ext>
            </a:extLst>
          </p:cNvPr>
          <p:cNvSpPr txBox="1"/>
          <p:nvPr/>
        </p:nvSpPr>
        <p:spPr>
          <a:xfrm>
            <a:off x="161315" y="4808755"/>
            <a:ext cx="255871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a typeface="Cambria Math" panose="02040503050406030204" pitchFamily="18" charset="0"/>
              </a:rPr>
              <a:t>u[0]</a:t>
            </a:r>
            <a:r>
              <a:rPr lang="en-US" b="0" i="1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= </a:t>
            </a:r>
            <a:r>
              <a:rPr lang="en-US" kern="1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math.exp</a:t>
            </a:r>
            <a:r>
              <a:rPr lang="en-US" kern="1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v[0])</a:t>
            </a:r>
            <a:endParaRPr lang="en-US" b="0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FE67A2-0BAD-B29E-55A9-B0214FF4BD89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720029" y="4993421"/>
            <a:ext cx="408137" cy="1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3EBDB7-B77F-9C57-B574-B8AE121EE9E8}"/>
              </a:ext>
            </a:extLst>
          </p:cNvPr>
          <p:cNvSpPr txBox="1"/>
          <p:nvPr/>
        </p:nvSpPr>
        <p:spPr>
          <a:xfrm>
            <a:off x="3128166" y="4810243"/>
            <a:ext cx="255871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a typeface="Cambria Math" panose="02040503050406030204" pitchFamily="18" charset="0"/>
              </a:rPr>
              <a:t>u[1]</a:t>
            </a:r>
            <a:r>
              <a:rPr lang="en-US" b="0" i="1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Cambria Math" panose="02040503050406030204" pitchFamily="18" charset="0"/>
              </a:rPr>
              <a:t>= </a:t>
            </a:r>
            <a:r>
              <a:rPr lang="en-US" kern="1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math.exp</a:t>
            </a:r>
            <a:r>
              <a:rPr lang="en-US" kern="1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v[1])</a:t>
            </a:r>
            <a:endParaRPr lang="en-US" b="0" dirty="0">
              <a:solidFill>
                <a:schemeClr val="tx1"/>
              </a:solidFill>
              <a:ea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E1272-1B87-6A63-5091-2F9563B1BDC4}"/>
              </a:ext>
            </a:extLst>
          </p:cNvPr>
          <p:cNvSpPr txBox="1"/>
          <p:nvPr/>
        </p:nvSpPr>
        <p:spPr>
          <a:xfrm>
            <a:off x="6078947" y="4808755"/>
            <a:ext cx="34336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a typeface="Cambria Math" panose="02040503050406030204" pitchFamily="18" charset="0"/>
              </a:rPr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0561F4-24E8-1177-AEB2-0DB38B70DAFB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5686880" y="4993421"/>
            <a:ext cx="392067" cy="1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4CB7324-BB0D-D83A-4BA9-EFD217A65E4B}"/>
              </a:ext>
            </a:extLst>
          </p:cNvPr>
          <p:cNvSpPr/>
          <p:nvPr/>
        </p:nvSpPr>
        <p:spPr>
          <a:xfrm>
            <a:off x="7368848" y="4720049"/>
            <a:ext cx="1803832" cy="18534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E1F0E3-2B53-A018-34B6-CF16A1A62877}"/>
              </a:ext>
            </a:extLst>
          </p:cNvPr>
          <p:cNvSpPr txBox="1"/>
          <p:nvPr/>
        </p:nvSpPr>
        <p:spPr>
          <a:xfrm>
            <a:off x="7608563" y="4397313"/>
            <a:ext cx="132440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atinLnBrk="1"/>
            <a:r>
              <a:rPr lang="en-US" kern="1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np.exp</a:t>
            </a:r>
            <a:r>
              <a:rPr lang="en-US" kern="1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(v)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D918CB-9C2C-9183-E369-36F8F6C27F4B}"/>
              </a:ext>
            </a:extLst>
          </p:cNvPr>
          <p:cNvSpPr/>
          <p:nvPr/>
        </p:nvSpPr>
        <p:spPr>
          <a:xfrm>
            <a:off x="7414200" y="4946861"/>
            <a:ext cx="1713129" cy="5401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/>
            <a:r>
              <a:rPr lang="en-US" kern="1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np.exp</a:t>
            </a:r>
            <a:r>
              <a:rPr lang="en-US" kern="1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(v[0])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3C7081-EC5F-D885-A903-90DF7A35F8C9}"/>
              </a:ext>
            </a:extLst>
          </p:cNvPr>
          <p:cNvSpPr/>
          <p:nvPr/>
        </p:nvSpPr>
        <p:spPr>
          <a:xfrm>
            <a:off x="7414200" y="5539666"/>
            <a:ext cx="1709928" cy="5401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/>
            <a:r>
              <a:rPr lang="en-US" kern="1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np.exp</a:t>
            </a:r>
            <a:r>
              <a:rPr lang="en-US" kern="1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(v[1])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429D43-CB19-BE42-EB10-0A1D8A465083}"/>
              </a:ext>
            </a:extLst>
          </p:cNvPr>
          <p:cNvSpPr/>
          <p:nvPr/>
        </p:nvSpPr>
        <p:spPr>
          <a:xfrm>
            <a:off x="7414200" y="6166405"/>
            <a:ext cx="1709928" cy="2798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1"/>
            <a:r>
              <a:rPr lang="en-US" kern="1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77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on </a:t>
            </a:r>
            <a:r>
              <a:rPr lang="en-US" i="1" dirty="0"/>
              <a:t>m</a:t>
            </a:r>
            <a:r>
              <a:rPr lang="en-US" dirty="0"/>
              <a:t> examples</a:t>
            </a:r>
          </a:p>
        </p:txBody>
      </p:sp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84EA8F-6C84-C276-C309-12A238F2F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22161"/>
              </p:ext>
            </p:extLst>
          </p:nvPr>
        </p:nvGraphicFramePr>
        <p:xfrm>
          <a:off x="304800" y="1066800"/>
          <a:ext cx="7391400" cy="5181600"/>
        </p:xfrm>
        <a:graphic>
          <a:graphicData uri="http://schemas.openxmlformats.org/drawingml/2006/table">
            <a:tbl>
              <a:tblPr firstRow="1" firstCol="1" bandRow="1"/>
              <a:tblGrid>
                <a:gridCol w="7391400">
                  <a:extLst>
                    <a:ext uri="{9D8B030D-6E8A-4147-A177-3AD203B41FA5}">
                      <a16:colId xmlns:a16="http://schemas.microsoft.com/office/drawing/2014/main" val="2764971436"/>
                    </a:ext>
                  </a:extLst>
                </a:gridCol>
              </a:tblGrid>
              <a:tr h="1002148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 = 0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dJdw1 = 0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dJdw2 = 0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dJdb</a:t>
                      </a:r>
                      <a:r>
                        <a:rPr lang="ko-KR" alt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ko-KR" alt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sz="2000" i="1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 range(m):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z = w[0]*x[i,0]+w[1]*x[i,1] + b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y_hat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1/(1+np.exp(-z))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J += -y[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]*np.log(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y_hat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)-(1-y[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])*np.log(1-y_hat)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dJdy_hat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-(y[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]/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y_hat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)+(1-y[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])/(1-y_hat)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dJdz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dJdy_hat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*(z*(1-z))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dJdw1 +=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dJdz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*x[i,0]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dJdw2 +=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dJdz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*x[i,1]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dJdb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+=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dJdz</a:t>
                      </a:r>
                      <a:endParaRPr lang="en-US" sz="2000" kern="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 /= m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w1 = w1 – alpha*dJdw1/m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w2 = w2 – alpha*dJdw2/m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 = b – alpha*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dJdb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/m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130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2E1790-7348-18F7-4625-3B3B680B8980}"/>
              </a:ext>
            </a:extLst>
          </p:cNvPr>
          <p:cNvSpPr/>
          <p:nvPr/>
        </p:nvSpPr>
        <p:spPr>
          <a:xfrm>
            <a:off x="289560" y="1391920"/>
            <a:ext cx="1539240" cy="58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3E1D7F-5C9E-610D-B8E5-31346605860C}"/>
              </a:ext>
            </a:extLst>
          </p:cNvPr>
          <p:cNvSpPr/>
          <p:nvPr/>
        </p:nvSpPr>
        <p:spPr>
          <a:xfrm>
            <a:off x="2286000" y="1391920"/>
            <a:ext cx="3810000" cy="5892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dJdw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np.zeros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((n))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4F5538-9C89-FD43-A459-67401E09EBB1}"/>
              </a:ext>
            </a:extLst>
          </p:cNvPr>
          <p:cNvSpPr/>
          <p:nvPr/>
        </p:nvSpPr>
        <p:spPr>
          <a:xfrm>
            <a:off x="5867400" y="2321052"/>
            <a:ext cx="3810000" cy="5892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z = np.dot(</a:t>
            </a:r>
            <a:r>
              <a:rPr lang="en-US" sz="2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w,x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 +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12F0E-9BAC-822E-5E24-54886B8D2795}"/>
              </a:ext>
            </a:extLst>
          </p:cNvPr>
          <p:cNvSpPr/>
          <p:nvPr/>
        </p:nvSpPr>
        <p:spPr>
          <a:xfrm>
            <a:off x="609600" y="2615692"/>
            <a:ext cx="4470400" cy="320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2D7D39-EA43-9BE9-93D0-0166D1723FAF}"/>
              </a:ext>
            </a:extLst>
          </p:cNvPr>
          <p:cNvSpPr/>
          <p:nvPr/>
        </p:nvSpPr>
        <p:spPr>
          <a:xfrm>
            <a:off x="609600" y="4111498"/>
            <a:ext cx="2865120" cy="653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484BF1-68B9-A899-E092-ABBA425B3429}"/>
              </a:ext>
            </a:extLst>
          </p:cNvPr>
          <p:cNvSpPr/>
          <p:nvPr/>
        </p:nvSpPr>
        <p:spPr>
          <a:xfrm>
            <a:off x="4175760" y="4095750"/>
            <a:ext cx="3520440" cy="5892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dJdw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+=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dJdz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*x[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,:]</a:t>
            </a: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4013B-315A-EABE-4AC3-CD0DE22F215D}"/>
              </a:ext>
            </a:extLst>
          </p:cNvPr>
          <p:cNvSpPr/>
          <p:nvPr/>
        </p:nvSpPr>
        <p:spPr>
          <a:xfrm>
            <a:off x="314960" y="5320538"/>
            <a:ext cx="3413760" cy="653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6CD7DC-C6CF-0780-5707-9D6FFBCD2488}"/>
              </a:ext>
            </a:extLst>
          </p:cNvPr>
          <p:cNvSpPr/>
          <p:nvPr/>
        </p:nvSpPr>
        <p:spPr>
          <a:xfrm>
            <a:off x="4185920" y="5282438"/>
            <a:ext cx="3967480" cy="5892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 = w - alpha*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dJdW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/m</a:t>
            </a: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A2E6C8-A9C5-8552-C2C6-118DDA011F8D}"/>
                  </a:ext>
                </a:extLst>
              </p14:cNvPr>
              <p14:cNvContentPartPr/>
              <p14:nvPr/>
            </p14:nvContentPartPr>
            <p14:xfrm>
              <a:off x="2799360" y="2136600"/>
              <a:ext cx="8267400" cy="3797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A2E6C8-A9C5-8552-C2C6-118DDA011F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0000" y="2127240"/>
                <a:ext cx="8286120" cy="3816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2078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2587566" y="3044281"/>
            <a:ext cx="7350346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Vectorizing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88080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Vectorizing Logistic Regression over </a:t>
            </a:r>
            <a:r>
              <a:rPr lang="en-US" i="1" dirty="0"/>
              <a:t>m</a:t>
            </a:r>
            <a:endParaRPr lang="en-US" dirty="0"/>
          </a:p>
        </p:txBody>
      </p:sp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797079-ED92-07BE-2784-71E73FFE94CB}"/>
                  </a:ext>
                </a:extLst>
              </p:cNvPr>
              <p:cNvSpPr txBox="1"/>
              <p:nvPr/>
            </p:nvSpPr>
            <p:spPr>
              <a:xfrm>
                <a:off x="609600" y="1143000"/>
                <a:ext cx="2663678" cy="486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797079-ED92-07BE-2784-71E73FFE9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43000"/>
                <a:ext cx="2663678" cy="486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B7759-0BD9-426E-E638-1F1F65B27308}"/>
                  </a:ext>
                </a:extLst>
              </p:cNvPr>
              <p:cNvSpPr txBox="1"/>
              <p:nvPr/>
            </p:nvSpPr>
            <p:spPr>
              <a:xfrm>
                <a:off x="574040" y="1629672"/>
                <a:ext cx="2436115" cy="845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B7759-0BD9-426E-E638-1F1F65B27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40" y="1629672"/>
                <a:ext cx="2436115" cy="8457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D61C28-8E99-DC38-7693-8F8C109DEFE4}"/>
                  </a:ext>
                </a:extLst>
              </p:cNvPr>
              <p:cNvSpPr txBox="1"/>
              <p:nvPr/>
            </p:nvSpPr>
            <p:spPr>
              <a:xfrm>
                <a:off x="4764161" y="1143000"/>
                <a:ext cx="2735813" cy="493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D61C28-8E99-DC38-7693-8F8C109DE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161" y="1143000"/>
                <a:ext cx="2735813" cy="4932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BD1DA0-37D3-D3E4-9E90-AD19907934FA}"/>
                  </a:ext>
                </a:extLst>
              </p:cNvPr>
              <p:cNvSpPr txBox="1"/>
              <p:nvPr/>
            </p:nvSpPr>
            <p:spPr>
              <a:xfrm>
                <a:off x="4728601" y="1629672"/>
                <a:ext cx="2513060" cy="845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BD1DA0-37D3-D3E4-9E90-AD1990793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01" y="1629672"/>
                <a:ext cx="2513060" cy="8457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13208-D28D-AE2A-88A6-27CC748855F7}"/>
                  </a:ext>
                </a:extLst>
              </p:cNvPr>
              <p:cNvSpPr txBox="1"/>
              <p:nvPr/>
            </p:nvSpPr>
            <p:spPr>
              <a:xfrm>
                <a:off x="8324722" y="1143000"/>
                <a:ext cx="2735813" cy="493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13208-D28D-AE2A-88A6-27CC7488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722" y="1143000"/>
                <a:ext cx="2735813" cy="4932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204BDA-13CE-298D-C520-F4E452F24AF2}"/>
                  </a:ext>
                </a:extLst>
              </p:cNvPr>
              <p:cNvSpPr txBox="1"/>
              <p:nvPr/>
            </p:nvSpPr>
            <p:spPr>
              <a:xfrm>
                <a:off x="8438504" y="1629672"/>
                <a:ext cx="2495427" cy="851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204BDA-13CE-298D-C520-F4E452F24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504" y="1629672"/>
                <a:ext cx="2495427" cy="8510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745F6E-E16E-ABF9-74E1-7067D809750A}"/>
                  </a:ext>
                </a:extLst>
              </p:cNvPr>
              <p:cNvSpPr txBox="1"/>
              <p:nvPr/>
            </p:nvSpPr>
            <p:spPr>
              <a:xfrm>
                <a:off x="536300" y="2658051"/>
                <a:ext cx="2810277" cy="1541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745F6E-E16E-ABF9-74E1-7067D8097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00" y="2658051"/>
                <a:ext cx="2810277" cy="15418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677BCD-6189-2754-90F3-67E6B68186AD}"/>
                  </a:ext>
                </a:extLst>
              </p:cNvPr>
              <p:cNvSpPr txBox="1"/>
              <p:nvPr/>
            </p:nvSpPr>
            <p:spPr>
              <a:xfrm>
                <a:off x="3583061" y="3097523"/>
                <a:ext cx="2362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677BCD-6189-2754-90F3-67E6B6818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061" y="3097523"/>
                <a:ext cx="236220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44A202-7222-BE8D-0434-532973B20F58}"/>
                  </a:ext>
                </a:extLst>
              </p:cNvPr>
              <p:cNvSpPr txBox="1"/>
              <p:nvPr/>
            </p:nvSpPr>
            <p:spPr>
              <a:xfrm>
                <a:off x="306809" y="4256390"/>
                <a:ext cx="3502300" cy="493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44A202-7222-BE8D-0434-532973B2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9" y="4256390"/>
                <a:ext cx="3502300" cy="4937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30858-9ABF-DEB8-6EF3-52C3EDA27B88}"/>
                  </a:ext>
                </a:extLst>
              </p:cNvPr>
              <p:cNvSpPr txBox="1"/>
              <p:nvPr/>
            </p:nvSpPr>
            <p:spPr>
              <a:xfrm>
                <a:off x="3429000" y="4256390"/>
                <a:ext cx="2362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30858-9ABF-DEB8-6EF3-52C3EDA27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256390"/>
                <a:ext cx="236220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2798E0-FD74-7F68-D2C4-6E85743C34E3}"/>
                  </a:ext>
                </a:extLst>
              </p:cNvPr>
              <p:cNvSpPr txBox="1"/>
              <p:nvPr/>
            </p:nvSpPr>
            <p:spPr>
              <a:xfrm>
                <a:off x="243902" y="4740479"/>
                <a:ext cx="35023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2798E0-FD74-7F68-D2C4-6E85743C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2" y="4740479"/>
                <a:ext cx="3502300" cy="461665"/>
              </a:xfrm>
              <a:prstGeom prst="rect">
                <a:avLst/>
              </a:prstGeom>
              <a:blipFill>
                <a:blip r:embed="rId1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BA422C-C9C8-70BE-3093-F55AED99EE55}"/>
                  </a:ext>
                </a:extLst>
              </p:cNvPr>
              <p:cNvSpPr txBox="1"/>
              <p:nvPr/>
            </p:nvSpPr>
            <p:spPr>
              <a:xfrm>
                <a:off x="3464560" y="4766662"/>
                <a:ext cx="2362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BA422C-C9C8-70BE-3093-F55AED99E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560" y="4766662"/>
                <a:ext cx="236220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4A02975-2F0A-EE18-B597-E607FFF97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49782"/>
              </p:ext>
            </p:extLst>
          </p:nvPr>
        </p:nvGraphicFramePr>
        <p:xfrm>
          <a:off x="6246741" y="2749147"/>
          <a:ext cx="3657600" cy="493790"/>
        </p:xfrm>
        <a:graphic>
          <a:graphicData uri="http://schemas.openxmlformats.org/drawingml/2006/table">
            <a:tbl>
              <a:tblPr firstRow="1" firstCol="1" bandRow="1"/>
              <a:tblGrid>
                <a:gridCol w="3657600">
                  <a:extLst>
                    <a:ext uri="{9D8B030D-6E8A-4147-A177-3AD203B41FA5}">
                      <a16:colId xmlns:a16="http://schemas.microsoft.com/office/drawing/2014/main" val="2764971436"/>
                    </a:ext>
                  </a:extLst>
                </a:gridCol>
              </a:tblGrid>
              <a:tr h="49379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z = np.dot(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X,w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+ b</a:t>
                      </a:r>
                      <a:endParaRPr lang="en-US" sz="2400" dirty="0"/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13031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F08EA3-E4B2-BB71-7A24-DDE1245F2B86}"/>
              </a:ext>
            </a:extLst>
          </p:cNvPr>
          <p:cNvCxnSpPr/>
          <p:nvPr/>
        </p:nvCxnSpPr>
        <p:spPr>
          <a:xfrm>
            <a:off x="9675741" y="3177794"/>
            <a:ext cx="228600" cy="45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7196FD-83F8-4E12-CA57-0780949F7AB0}"/>
                  </a:ext>
                </a:extLst>
              </p:cNvPr>
              <p:cNvSpPr txBox="1"/>
              <p:nvPr/>
            </p:nvSpPr>
            <p:spPr>
              <a:xfrm>
                <a:off x="8780263" y="3636237"/>
                <a:ext cx="30224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 broadcasted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7196FD-83F8-4E12-CA57-0780949F7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263" y="3636237"/>
                <a:ext cx="3022430" cy="461665"/>
              </a:xfrm>
              <a:prstGeom prst="rect">
                <a:avLst/>
              </a:prstGeom>
              <a:blipFill>
                <a:blip r:embed="rId16"/>
                <a:stretch>
                  <a:fillRect l="-40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9F4A90-8C88-ED0D-26F1-2A855AF98F23}"/>
              </a:ext>
            </a:extLst>
          </p:cNvPr>
          <p:cNvCxnSpPr>
            <a:cxnSpLocks/>
          </p:cNvCxnSpPr>
          <p:nvPr/>
        </p:nvCxnSpPr>
        <p:spPr>
          <a:xfrm flipH="1">
            <a:off x="8115677" y="3166626"/>
            <a:ext cx="413374" cy="52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0B6FF1-A65C-FBA6-AA4C-969960E9F6D7}"/>
              </a:ext>
            </a:extLst>
          </p:cNvPr>
          <p:cNvSpPr txBox="1"/>
          <p:nvPr/>
        </p:nvSpPr>
        <p:spPr>
          <a:xfrm>
            <a:off x="6321505" y="3585411"/>
            <a:ext cx="2144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dot product broadcasted to each row of X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A33519A-1EF9-2C8F-0A5A-83945CBE3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53651"/>
              </p:ext>
            </p:extLst>
          </p:nvPr>
        </p:nvGraphicFramePr>
        <p:xfrm>
          <a:off x="303987" y="5907010"/>
          <a:ext cx="4967731" cy="493790"/>
        </p:xfrm>
        <a:graphic>
          <a:graphicData uri="http://schemas.openxmlformats.org/drawingml/2006/table">
            <a:tbl>
              <a:tblPr firstRow="1" firstCol="1" bandRow="1"/>
              <a:tblGrid>
                <a:gridCol w="4967731">
                  <a:extLst>
                    <a:ext uri="{9D8B030D-6E8A-4147-A177-3AD203B41FA5}">
                      <a16:colId xmlns:a16="http://schemas.microsoft.com/office/drawing/2014/main" val="2764971436"/>
                    </a:ext>
                  </a:extLst>
                </a:gridCol>
              </a:tblGrid>
              <a:tr h="49379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y_hat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1/(1+np.exp(-z))</a:t>
                      </a:r>
                      <a:endParaRPr lang="en-US" sz="2400" dirty="0"/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1303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B832264-8827-A37F-7ECD-4341A3C3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63591"/>
              </p:ext>
            </p:extLst>
          </p:nvPr>
        </p:nvGraphicFramePr>
        <p:xfrm>
          <a:off x="6246741" y="4850177"/>
          <a:ext cx="3657600" cy="493790"/>
        </p:xfrm>
        <a:graphic>
          <a:graphicData uri="http://schemas.openxmlformats.org/drawingml/2006/table">
            <a:tbl>
              <a:tblPr firstRow="1" firstCol="1" bandRow="1"/>
              <a:tblGrid>
                <a:gridCol w="3657600">
                  <a:extLst>
                    <a:ext uri="{9D8B030D-6E8A-4147-A177-3AD203B41FA5}">
                      <a16:colId xmlns:a16="http://schemas.microsoft.com/office/drawing/2014/main" val="2764971436"/>
                    </a:ext>
                  </a:extLst>
                </a:gridCol>
              </a:tblGrid>
              <a:tr h="49379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z = 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X@w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+ b</a:t>
                      </a:r>
                      <a:endParaRPr lang="en-US" sz="2400" dirty="0"/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130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9BD328-3C8F-B7C0-EDF5-62C06ECC4A44}"/>
                  </a:ext>
                </a:extLst>
              </p:cNvPr>
              <p:cNvSpPr txBox="1"/>
              <p:nvPr/>
            </p:nvSpPr>
            <p:spPr>
              <a:xfrm>
                <a:off x="5289780" y="5414321"/>
                <a:ext cx="67509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Matrix multiplication is a term for 2D matrix multiplication, but it can work in </a:t>
                </a:r>
                <a:r>
                  <a:rPr lang="en-US" sz="2400" dirty="0" err="1"/>
                  <a:t>numpy</a:t>
                </a:r>
                <a:r>
                  <a:rPr lang="en-US" sz="2400" dirty="0"/>
                  <a:t> as:</a:t>
                </a:r>
                <a:endParaRPr lang="en-US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(summed over </a:t>
                </a:r>
                <a:r>
                  <a:rPr lang="en-US" sz="2400" i="1" dirty="0"/>
                  <a:t>n</a:t>
                </a:r>
                <a:r>
                  <a:rPr lang="en-US" sz="2400" dirty="0"/>
                  <a:t> dimension)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9BD328-3C8F-B7C0-EDF5-62C06ECC4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780" y="5414321"/>
                <a:ext cx="6750946" cy="1200329"/>
              </a:xfrm>
              <a:prstGeom prst="rect">
                <a:avLst/>
              </a:prstGeom>
              <a:blipFill>
                <a:blip r:embed="rId17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CDDA654-446C-7655-971A-8045DE5D84AB}"/>
                  </a:ext>
                </a:extLst>
              </p:cNvPr>
              <p:cNvSpPr txBox="1"/>
              <p:nvPr/>
            </p:nvSpPr>
            <p:spPr>
              <a:xfrm>
                <a:off x="1721770" y="5109330"/>
                <a:ext cx="1824602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CDDA654-446C-7655-971A-8045DE5D8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70" y="5109330"/>
                <a:ext cx="1824602" cy="79239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C6B892-53C6-5817-EBC4-F5662E5F0AFC}"/>
                  </a:ext>
                </a:extLst>
              </p14:cNvPr>
              <p14:cNvContentPartPr/>
              <p14:nvPr/>
            </p14:nvContentPartPr>
            <p14:xfrm>
              <a:off x="1490400" y="2581920"/>
              <a:ext cx="10253160" cy="388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C6B892-53C6-5817-EBC4-F5662E5F0A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81040" y="2572560"/>
                <a:ext cx="10271880" cy="3900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511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Vectorizing Logistic Regression over </a:t>
            </a:r>
            <a:r>
              <a:rPr lang="en-US" i="1" dirty="0"/>
              <a:t>m</a:t>
            </a:r>
            <a:endParaRPr lang="en-US" dirty="0"/>
          </a:p>
        </p:txBody>
      </p:sp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44A202-7222-BE8D-0434-532973B20F58}"/>
                  </a:ext>
                </a:extLst>
              </p:cNvPr>
              <p:cNvSpPr txBox="1"/>
              <p:nvPr/>
            </p:nvSpPr>
            <p:spPr>
              <a:xfrm>
                <a:off x="193687" y="765443"/>
                <a:ext cx="3502300" cy="421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44A202-7222-BE8D-0434-532973B2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87" y="765443"/>
                <a:ext cx="3502300" cy="421397"/>
              </a:xfrm>
              <a:prstGeom prst="rect">
                <a:avLst/>
              </a:prstGeom>
              <a:blipFill>
                <a:blip r:embed="rId4"/>
                <a:stretch>
                  <a:fillRect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30858-9ABF-DEB8-6EF3-52C3EDA27B88}"/>
                  </a:ext>
                </a:extLst>
              </p:cNvPr>
              <p:cNvSpPr txBox="1"/>
              <p:nvPr/>
            </p:nvSpPr>
            <p:spPr>
              <a:xfrm>
                <a:off x="3581400" y="788680"/>
                <a:ext cx="2362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30858-9ABF-DEB8-6EF3-52C3EDA27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788680"/>
                <a:ext cx="2362200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4A02975-2F0A-EE18-B597-E607FFF97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47238"/>
              </p:ext>
            </p:extLst>
          </p:nvPr>
        </p:nvGraphicFramePr>
        <p:xfrm>
          <a:off x="5410200" y="1813982"/>
          <a:ext cx="6588113" cy="493790"/>
        </p:xfrm>
        <a:graphic>
          <a:graphicData uri="http://schemas.openxmlformats.org/drawingml/2006/table">
            <a:tbl>
              <a:tblPr firstRow="1" firstCol="1" bandRow="1"/>
              <a:tblGrid>
                <a:gridCol w="6588113">
                  <a:extLst>
                    <a:ext uri="{9D8B030D-6E8A-4147-A177-3AD203B41FA5}">
                      <a16:colId xmlns:a16="http://schemas.microsoft.com/office/drawing/2014/main" val="2764971436"/>
                    </a:ext>
                  </a:extLst>
                </a:gridCol>
              </a:tblGrid>
              <a:tr h="49379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dLdy_hat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-y/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y_hat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+ (1-y)/(1-y_hat)</a:t>
                      </a:r>
                      <a:endParaRPr lang="en-US" sz="2400" dirty="0"/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130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43F754-A2D8-8A25-EA09-887162A673F8}"/>
                  </a:ext>
                </a:extLst>
              </p:cNvPr>
              <p:cNvSpPr txBox="1"/>
              <p:nvPr/>
            </p:nvSpPr>
            <p:spPr>
              <a:xfrm>
                <a:off x="193687" y="1273203"/>
                <a:ext cx="3502300" cy="421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43F754-A2D8-8A25-EA09-887162A6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87" y="1273203"/>
                <a:ext cx="3502300" cy="421397"/>
              </a:xfrm>
              <a:prstGeom prst="rect">
                <a:avLst/>
              </a:prstGeom>
              <a:blipFill>
                <a:blip r:embed="rId6"/>
                <a:stretch>
                  <a:fillRect t="-1449"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9EC270-D099-237E-3192-3757A29F60A5}"/>
                  </a:ext>
                </a:extLst>
              </p:cNvPr>
              <p:cNvSpPr txBox="1"/>
              <p:nvPr/>
            </p:nvSpPr>
            <p:spPr>
              <a:xfrm>
                <a:off x="3581400" y="1296440"/>
                <a:ext cx="23622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9EC270-D099-237E-3192-3757A29F6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296440"/>
                <a:ext cx="2362200" cy="400110"/>
              </a:xfrm>
              <a:prstGeom prst="rect">
                <a:avLst/>
              </a:prstGeom>
              <a:blipFill>
                <a:blip r:embed="rId7"/>
                <a:stretch>
                  <a:fillRect t="-7692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67EF6E-7C33-FCFB-C6A2-490866C5F7A3}"/>
                  </a:ext>
                </a:extLst>
              </p:cNvPr>
              <p:cNvSpPr txBox="1"/>
              <p:nvPr/>
            </p:nvSpPr>
            <p:spPr>
              <a:xfrm>
                <a:off x="62171" y="1813982"/>
                <a:ext cx="4286956" cy="800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67EF6E-7C33-FCFB-C6A2-490866C5F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1" y="1813982"/>
                <a:ext cx="4286956" cy="8004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16547A-3C52-BB61-84B9-23AFE9D9A033}"/>
                  </a:ext>
                </a:extLst>
              </p:cNvPr>
              <p:cNvSpPr txBox="1"/>
              <p:nvPr/>
            </p:nvSpPr>
            <p:spPr>
              <a:xfrm>
                <a:off x="3972981" y="1867136"/>
                <a:ext cx="1579039" cy="730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16547A-3C52-BB61-84B9-23AFE9D9A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981" y="1867136"/>
                <a:ext cx="1579039" cy="7302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80896D-71D5-3F6A-3944-C14DDCE776B9}"/>
                  </a:ext>
                </a:extLst>
              </p:cNvPr>
              <p:cNvSpPr txBox="1"/>
              <p:nvPr/>
            </p:nvSpPr>
            <p:spPr>
              <a:xfrm>
                <a:off x="-19423" y="3566301"/>
                <a:ext cx="3657600" cy="7161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80896D-71D5-3F6A-3944-C14DDCE77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23" y="3566301"/>
                <a:ext cx="3657600" cy="7161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CB8CA1-7C19-345B-BD07-33B916DFCE15}"/>
                  </a:ext>
                </a:extLst>
              </p:cNvPr>
              <p:cNvSpPr txBox="1"/>
              <p:nvPr/>
            </p:nvSpPr>
            <p:spPr>
              <a:xfrm>
                <a:off x="3972981" y="3477216"/>
                <a:ext cx="1579039" cy="677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CB8CA1-7C19-345B-BD07-33B916DFC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981" y="3477216"/>
                <a:ext cx="1579039" cy="6775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E976DE-2F5D-5852-606A-963A28EF6064}"/>
                  </a:ext>
                </a:extLst>
              </p:cNvPr>
              <p:cNvSpPr txBox="1"/>
              <p:nvPr/>
            </p:nvSpPr>
            <p:spPr>
              <a:xfrm>
                <a:off x="193687" y="5422220"/>
                <a:ext cx="3614015" cy="7123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E976DE-2F5D-5852-606A-963A28EF6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87" y="5422220"/>
                <a:ext cx="3614015" cy="7123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E4589A-2BCE-7F8A-9CBF-B21A13401FA0}"/>
                  </a:ext>
                </a:extLst>
              </p:cNvPr>
              <p:cNvSpPr txBox="1"/>
              <p:nvPr/>
            </p:nvSpPr>
            <p:spPr>
              <a:xfrm>
                <a:off x="-50098" y="4557338"/>
                <a:ext cx="3657600" cy="684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E4589A-2BCE-7F8A-9CBF-B21A13401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098" y="4557338"/>
                <a:ext cx="3657600" cy="6849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7C277-C525-5156-AE8C-81E28DB3DDB6}"/>
                  </a:ext>
                </a:extLst>
              </p:cNvPr>
              <p:cNvSpPr txBox="1"/>
              <p:nvPr/>
            </p:nvSpPr>
            <p:spPr>
              <a:xfrm>
                <a:off x="3972981" y="4468253"/>
                <a:ext cx="1579039" cy="677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7C277-C525-5156-AE8C-81E28DB3D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981" y="4468253"/>
                <a:ext cx="1579039" cy="67755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BC2E08-AB25-31DF-C32B-52C9F8784E82}"/>
                  </a:ext>
                </a:extLst>
              </p:cNvPr>
              <p:cNvSpPr txBox="1"/>
              <p:nvPr/>
            </p:nvSpPr>
            <p:spPr>
              <a:xfrm>
                <a:off x="146296" y="2630018"/>
                <a:ext cx="3614015" cy="708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BC2E08-AB25-31DF-C32B-52C9F8784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6" y="2630018"/>
                <a:ext cx="3614015" cy="7087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01EE04-232F-59C4-963F-E454B2E33605}"/>
                  </a:ext>
                </a:extLst>
              </p:cNvPr>
              <p:cNvSpPr txBox="1"/>
              <p:nvPr/>
            </p:nvSpPr>
            <p:spPr>
              <a:xfrm>
                <a:off x="3972981" y="2586705"/>
                <a:ext cx="1579039" cy="795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01EE04-232F-59C4-963F-E454B2E33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981" y="2586705"/>
                <a:ext cx="1579039" cy="79534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8B5C9-7201-7CCC-9629-086F9FF9FFC2}"/>
                  </a:ext>
                </a:extLst>
              </p:cNvPr>
              <p:cNvSpPr txBox="1"/>
              <p:nvPr/>
            </p:nvSpPr>
            <p:spPr>
              <a:xfrm>
                <a:off x="3972981" y="5439596"/>
                <a:ext cx="1579039" cy="677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8B5C9-7201-7CCC-9629-086F9FF9F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981" y="5439596"/>
                <a:ext cx="1579039" cy="67755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59E918-E387-8C91-9A9E-9EE051246FCA}"/>
              </a:ext>
            </a:extLst>
          </p:cNvPr>
          <p:cNvCxnSpPr>
            <a:cxnSpLocks/>
          </p:cNvCxnSpPr>
          <p:nvPr/>
        </p:nvCxnSpPr>
        <p:spPr>
          <a:xfrm flipH="1">
            <a:off x="7985113" y="1584080"/>
            <a:ext cx="168287" cy="16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F763E36-3382-FABF-E995-DE590C892B3D}"/>
              </a:ext>
            </a:extLst>
          </p:cNvPr>
          <p:cNvSpPr txBox="1"/>
          <p:nvPr/>
        </p:nvSpPr>
        <p:spPr>
          <a:xfrm>
            <a:off x="7104020" y="1122415"/>
            <a:ext cx="446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element wise operation by default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810FB9AA-5988-032E-64EA-AD0DB01BB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6969"/>
              </p:ext>
            </p:extLst>
          </p:nvPr>
        </p:nvGraphicFramePr>
        <p:xfrm>
          <a:off x="5635978" y="2877434"/>
          <a:ext cx="6096001" cy="493790"/>
        </p:xfrm>
        <a:graphic>
          <a:graphicData uri="http://schemas.openxmlformats.org/drawingml/2006/table">
            <a:tbl>
              <a:tblPr firstRow="1" firstCol="1" bandRow="1"/>
              <a:tblGrid>
                <a:gridCol w="6096001">
                  <a:extLst>
                    <a:ext uri="{9D8B030D-6E8A-4147-A177-3AD203B41FA5}">
                      <a16:colId xmlns:a16="http://schemas.microsoft.com/office/drawing/2014/main" val="2764971436"/>
                    </a:ext>
                  </a:extLst>
                </a:gridCol>
              </a:tblGrid>
              <a:tr h="49379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dy_hatdz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z*(1-z)</a:t>
                      </a:r>
                      <a:endParaRPr lang="en-US" sz="2400" dirty="0"/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13031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D44A2D-5552-5E1C-8972-2ACEEC6865DD}"/>
              </a:ext>
            </a:extLst>
          </p:cNvPr>
          <p:cNvCxnSpPr>
            <a:cxnSpLocks/>
          </p:cNvCxnSpPr>
          <p:nvPr/>
        </p:nvCxnSpPr>
        <p:spPr>
          <a:xfrm>
            <a:off x="9036570" y="2684142"/>
            <a:ext cx="246020" cy="15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794A9AE-7DDE-BACD-3858-034498A2CC37}"/>
              </a:ext>
            </a:extLst>
          </p:cNvPr>
          <p:cNvSpPr txBox="1"/>
          <p:nvPr/>
        </p:nvSpPr>
        <p:spPr>
          <a:xfrm>
            <a:off x="6934200" y="2270107"/>
            <a:ext cx="314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element wise operation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DCFD5CF-8565-611F-FDB7-92561DCC3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67226"/>
              </p:ext>
            </p:extLst>
          </p:nvPr>
        </p:nvGraphicFramePr>
        <p:xfrm>
          <a:off x="5552020" y="3680678"/>
          <a:ext cx="6096001" cy="493790"/>
        </p:xfrm>
        <a:graphic>
          <a:graphicData uri="http://schemas.openxmlformats.org/drawingml/2006/table">
            <a:tbl>
              <a:tblPr firstRow="1" firstCol="1" bandRow="1"/>
              <a:tblGrid>
                <a:gridCol w="6096001">
                  <a:extLst>
                    <a:ext uri="{9D8B030D-6E8A-4147-A177-3AD203B41FA5}">
                      <a16:colId xmlns:a16="http://schemas.microsoft.com/office/drawing/2014/main" val="2764971436"/>
                    </a:ext>
                  </a:extLst>
                </a:gridCol>
              </a:tblGrid>
              <a:tr h="49379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dLdz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dLdy_hat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dy_hatdz</a:t>
                      </a:r>
                      <a:endParaRPr lang="en-US" sz="2400" dirty="0"/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13031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296E27E0-3A3B-992A-2D8B-0501E2FB7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25890"/>
              </p:ext>
            </p:extLst>
          </p:nvPr>
        </p:nvGraphicFramePr>
        <p:xfrm>
          <a:off x="5791200" y="4550229"/>
          <a:ext cx="6096001" cy="493790"/>
        </p:xfrm>
        <a:graphic>
          <a:graphicData uri="http://schemas.openxmlformats.org/drawingml/2006/table">
            <a:tbl>
              <a:tblPr firstRow="1" firstCol="1" bandRow="1"/>
              <a:tblGrid>
                <a:gridCol w="6096001">
                  <a:extLst>
                    <a:ext uri="{9D8B030D-6E8A-4147-A177-3AD203B41FA5}">
                      <a16:colId xmlns:a16="http://schemas.microsoft.com/office/drawing/2014/main" val="2764971436"/>
                    </a:ext>
                  </a:extLst>
                </a:gridCol>
              </a:tblGrid>
              <a:tr h="49379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dLdb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dLdz</a:t>
                      </a:r>
                      <a:endParaRPr lang="en-US" sz="2400" dirty="0"/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13031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0E92570-212B-1C67-D3E5-FBEF94132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47220"/>
              </p:ext>
            </p:extLst>
          </p:nvPr>
        </p:nvGraphicFramePr>
        <p:xfrm>
          <a:off x="5791199" y="5593061"/>
          <a:ext cx="6096001" cy="493790"/>
        </p:xfrm>
        <a:graphic>
          <a:graphicData uri="http://schemas.openxmlformats.org/drawingml/2006/table">
            <a:tbl>
              <a:tblPr firstRow="1" firstCol="1" bandRow="1"/>
              <a:tblGrid>
                <a:gridCol w="6096001">
                  <a:extLst>
                    <a:ext uri="{9D8B030D-6E8A-4147-A177-3AD203B41FA5}">
                      <a16:colId xmlns:a16="http://schemas.microsoft.com/office/drawing/2014/main" val="2764971436"/>
                    </a:ext>
                  </a:extLst>
                </a:gridCol>
              </a:tblGrid>
              <a:tr h="49379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dLdw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X*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dLdZ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[:,None]</a:t>
                      </a:r>
                      <a:endParaRPr lang="en-US" sz="2400" dirty="0"/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130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500D966-BAB3-29ED-1BED-305178188C4E}"/>
                  </a:ext>
                </a:extLst>
              </p:cNvPr>
              <p:cNvSpPr txBox="1"/>
              <p:nvPr/>
            </p:nvSpPr>
            <p:spPr>
              <a:xfrm>
                <a:off x="7773245" y="6322367"/>
                <a:ext cx="3415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broadcasted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500D966-BAB3-29ED-1BED-305178188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245" y="6322367"/>
                <a:ext cx="3415230" cy="461665"/>
              </a:xfrm>
              <a:prstGeom prst="rect">
                <a:avLst/>
              </a:prstGeom>
              <a:blipFill>
                <a:blip r:embed="rId18"/>
                <a:stretch>
                  <a:fillRect l="-35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28DD34A-181B-0380-7700-7E5D77EF8C28}"/>
              </a:ext>
            </a:extLst>
          </p:cNvPr>
          <p:cNvCxnSpPr>
            <a:cxnSpLocks/>
          </p:cNvCxnSpPr>
          <p:nvPr/>
        </p:nvCxnSpPr>
        <p:spPr>
          <a:xfrm flipH="1" flipV="1">
            <a:off x="8869680" y="5415280"/>
            <a:ext cx="248816" cy="26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093F433-FD82-6A01-BFC6-74568C1E954D}"/>
                  </a:ext>
                </a:extLst>
              </p:cNvPr>
              <p:cNvSpPr txBox="1"/>
              <p:nvPr/>
            </p:nvSpPr>
            <p:spPr>
              <a:xfrm>
                <a:off x="7484270" y="5087707"/>
                <a:ext cx="17983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093F433-FD82-6A01-BFC6-74568C1E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270" y="5087707"/>
                <a:ext cx="179832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EB899C6-44FB-CF8D-E060-FA7DC9A56FE3}"/>
              </a:ext>
            </a:extLst>
          </p:cNvPr>
          <p:cNvCxnSpPr>
            <a:cxnSpLocks/>
          </p:cNvCxnSpPr>
          <p:nvPr/>
        </p:nvCxnSpPr>
        <p:spPr>
          <a:xfrm>
            <a:off x="9448800" y="6005763"/>
            <a:ext cx="0" cy="25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A8C2A4-48B8-923A-ED96-99BEB009866F}"/>
                  </a:ext>
                </a:extLst>
              </p14:cNvPr>
              <p14:cNvContentPartPr/>
              <p14:nvPr/>
            </p14:nvContentPartPr>
            <p14:xfrm>
              <a:off x="1106640" y="1461600"/>
              <a:ext cx="10951920" cy="537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A8C2A4-48B8-923A-ED96-99BEB00986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7280" y="1452240"/>
                <a:ext cx="10970640" cy="5391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475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/>
      <p:bldP spid="59" grpId="0"/>
      <p:bldP spid="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on </a:t>
            </a:r>
            <a:r>
              <a:rPr lang="en-US" i="1" dirty="0"/>
              <a:t>m</a:t>
            </a:r>
            <a:r>
              <a:rPr lang="en-US" dirty="0"/>
              <a:t> examples nonvectorized</a:t>
            </a:r>
          </a:p>
        </p:txBody>
      </p:sp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84EA8F-6C84-C276-C309-12A238F2F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38439"/>
              </p:ext>
            </p:extLst>
          </p:nvPr>
        </p:nvGraphicFramePr>
        <p:xfrm>
          <a:off x="304800" y="1676400"/>
          <a:ext cx="5410200" cy="3352800"/>
        </p:xfrm>
        <a:graphic>
          <a:graphicData uri="http://schemas.openxmlformats.org/drawingml/2006/table">
            <a:tbl>
              <a:tblPr firstRow="1" firstCol="1" bandRow="1"/>
              <a:tblGrid>
                <a:gridCol w="5410200">
                  <a:extLst>
                    <a:ext uri="{9D8B030D-6E8A-4147-A177-3AD203B41FA5}">
                      <a16:colId xmlns:a16="http://schemas.microsoft.com/office/drawing/2014/main" val="2764971436"/>
                    </a:ext>
                  </a:extLst>
                </a:gridCol>
              </a:tblGrid>
              <a:tr h="1002148">
                <a:tc>
                  <a:txBody>
                    <a:bodyPr/>
                    <a:lstStyle/>
                    <a:p>
                      <a:pPr algn="l"/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z =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X@w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+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y_hat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1/(1+np.exp(-z))</a:t>
                      </a:r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 = -y*np.log(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y_hat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 =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L.mean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dLdy_hat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-y/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y_hat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+ (1-y)/(1-y_hat)</a:t>
                      </a:r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dy_hatdz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z*(1-z)</a:t>
                      </a:r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dLdz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dLdy_hat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dy_hatdz</a:t>
                      </a:r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dLdb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dLdz</a:t>
                      </a:r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dLdw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X*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dLdZ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[:,None]</a:t>
                      </a:r>
                    </a:p>
                    <a:p>
                      <a:pPr algn="l"/>
                      <a:r>
                        <a:rPr lang="en-US" sz="2000" dirty="0" err="1"/>
                        <a:t>dJdw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dLdW.mean</a:t>
                      </a:r>
                      <a:r>
                        <a:rPr lang="en-US" sz="2000" dirty="0"/>
                        <a:t>(0)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dJdb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dLdb.mean</a:t>
                      </a:r>
                      <a:r>
                        <a:rPr lang="en-US" sz="2000" dirty="0"/>
                        <a:t>(0)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1303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C6C72D-EC33-A400-9F55-58ACA583DA9D}"/>
              </a:ext>
            </a:extLst>
          </p:cNvPr>
          <p:cNvCxnSpPr>
            <a:cxnSpLocks/>
          </p:cNvCxnSpPr>
          <p:nvPr/>
        </p:nvCxnSpPr>
        <p:spPr>
          <a:xfrm flipH="1">
            <a:off x="2082800" y="2072640"/>
            <a:ext cx="4053840" cy="68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DB3B98-F440-D2EE-D758-C18908428EEE}"/>
              </a:ext>
            </a:extLst>
          </p:cNvPr>
          <p:cNvSpPr txBox="1"/>
          <p:nvPr/>
        </p:nvSpPr>
        <p:spPr>
          <a:xfrm>
            <a:off x="6441442" y="17526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convert </a:t>
            </a:r>
            <a:r>
              <a:rPr lang="en-US" sz="2400" i="1" dirty="0"/>
              <a:t>L</a:t>
            </a:r>
            <a:r>
              <a:rPr lang="en-US" sz="2400" dirty="0"/>
              <a:t> to </a:t>
            </a:r>
            <a:r>
              <a:rPr lang="en-US" sz="2400" i="1" dirty="0"/>
              <a:t>J</a:t>
            </a:r>
            <a:r>
              <a:rPr lang="en-US" sz="2400" dirty="0"/>
              <a:t>, take a mean over </a:t>
            </a:r>
            <a:r>
              <a:rPr lang="en-US" sz="2400" i="1" dirty="0"/>
              <a:t>m</a:t>
            </a:r>
            <a:r>
              <a:rPr lang="en-US" sz="2400" dirty="0"/>
              <a:t> dimension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3A442A-BC99-8335-57DA-D9EA3627D975}"/>
              </a:ext>
            </a:extLst>
          </p:cNvPr>
          <p:cNvCxnSpPr>
            <a:cxnSpLocks/>
          </p:cNvCxnSpPr>
          <p:nvPr/>
        </p:nvCxnSpPr>
        <p:spPr>
          <a:xfrm flipH="1">
            <a:off x="2743200" y="2580640"/>
            <a:ext cx="3850640" cy="196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6DBEF6-8DC5-2AB4-ED4E-6442E3ECA607}"/>
              </a:ext>
            </a:extLst>
          </p:cNvPr>
          <p:cNvCxnSpPr>
            <a:cxnSpLocks/>
          </p:cNvCxnSpPr>
          <p:nvPr/>
        </p:nvCxnSpPr>
        <p:spPr>
          <a:xfrm flipH="1">
            <a:off x="2722880" y="2733040"/>
            <a:ext cx="4023360" cy="207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6C5F3F-81DD-649B-B9FD-DAE6520FCE80}"/>
                  </a:ext>
                </a:extLst>
              </p:cNvPr>
              <p:cNvSpPr txBox="1"/>
              <p:nvPr/>
            </p:nvSpPr>
            <p:spPr>
              <a:xfrm>
                <a:off x="6096000" y="3819137"/>
                <a:ext cx="1927017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6C5F3F-81DD-649B-B9FD-DAE6520FC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19137"/>
                <a:ext cx="1927017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BD2FD6-0E45-2B62-87B0-81B2F6AC9E22}"/>
                  </a:ext>
                </a:extLst>
              </p:cNvPr>
              <p:cNvSpPr txBox="1"/>
              <p:nvPr/>
            </p:nvSpPr>
            <p:spPr>
              <a:xfrm>
                <a:off x="6095999" y="4718766"/>
                <a:ext cx="1927017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BD2FD6-0E45-2B62-87B0-81B2F6AC9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718766"/>
                <a:ext cx="1927017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CCE876-55B3-B63A-7D92-9E274B0D6198}"/>
                  </a:ext>
                </a:extLst>
              </p:cNvPr>
              <p:cNvSpPr txBox="1"/>
              <p:nvPr/>
            </p:nvSpPr>
            <p:spPr>
              <a:xfrm>
                <a:off x="6206063" y="3106728"/>
                <a:ext cx="192701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CCE876-55B3-B63A-7D92-9E274B0D6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063" y="3106728"/>
                <a:ext cx="192701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5FC066-D1CD-DB37-9AA0-E24EFF218B66}"/>
                  </a:ext>
                </a:extLst>
              </p:cNvPr>
              <p:cNvSpPr txBox="1"/>
              <p:nvPr/>
            </p:nvSpPr>
            <p:spPr>
              <a:xfrm>
                <a:off x="8610600" y="2875657"/>
                <a:ext cx="345694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5FC066-D1CD-DB37-9AA0-E24EFF218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875657"/>
                <a:ext cx="3456940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951E8B-35EA-E943-5F80-9E20E44A8645}"/>
                  </a:ext>
                </a:extLst>
              </p:cNvPr>
              <p:cNvSpPr txBox="1"/>
              <p:nvPr/>
            </p:nvSpPr>
            <p:spPr>
              <a:xfrm>
                <a:off x="8398935" y="3865862"/>
                <a:ext cx="345694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951E8B-35EA-E943-5F80-9E20E44A8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935" y="3865862"/>
                <a:ext cx="3456940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68F5EF-1F4E-9261-7F26-CDB41160EAF5}"/>
                  </a:ext>
                </a:extLst>
              </p:cNvPr>
              <p:cNvSpPr txBox="1"/>
              <p:nvPr/>
            </p:nvSpPr>
            <p:spPr>
              <a:xfrm>
                <a:off x="8430260" y="4785248"/>
                <a:ext cx="345694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68F5EF-1F4E-9261-7F26-CDB41160E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60" y="4785248"/>
                <a:ext cx="3456940" cy="8485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6045A9-AE9F-1553-7FF0-BEFE16EACF07}"/>
                  </a:ext>
                </a:extLst>
              </p14:cNvPr>
              <p14:cNvContentPartPr/>
              <p14:nvPr/>
            </p14:nvContentPartPr>
            <p14:xfrm>
              <a:off x="2276280" y="2867760"/>
              <a:ext cx="8266320" cy="356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6045A9-AE9F-1553-7FF0-BEFE16EACF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6920" y="2858400"/>
                <a:ext cx="8285040" cy="3583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522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 Graph in short</a:t>
            </a:r>
          </a:p>
        </p:txBody>
      </p:sp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FEA91E-C6EA-0ACA-BEEE-592864F4B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93854"/>
              </p:ext>
            </p:extLst>
          </p:nvPr>
        </p:nvGraphicFramePr>
        <p:xfrm>
          <a:off x="318241" y="914400"/>
          <a:ext cx="3772536" cy="1002148"/>
        </p:xfrm>
        <a:graphic>
          <a:graphicData uri="http://schemas.openxmlformats.org/drawingml/2006/table">
            <a:tbl>
              <a:tblPr firstRow="1" firstCol="1" bandRow="1"/>
              <a:tblGrid>
                <a:gridCol w="3772536">
                  <a:extLst>
                    <a:ext uri="{9D8B030D-6E8A-4147-A177-3AD203B41FA5}">
                      <a16:colId xmlns:a16="http://schemas.microsoft.com/office/drawing/2014/main" val="2764971436"/>
                    </a:ext>
                  </a:extLst>
                </a:gridCol>
              </a:tblGrid>
              <a:tr h="1002148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def J(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a,b,c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 marL="0" marR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return 3(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a+bc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1303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B9DB395-2C50-3E2C-9BE4-E5A7865ED284}"/>
              </a:ext>
            </a:extLst>
          </p:cNvPr>
          <p:cNvSpPr txBox="1"/>
          <p:nvPr/>
        </p:nvSpPr>
        <p:spPr>
          <a:xfrm>
            <a:off x="5205874" y="1066800"/>
            <a:ext cx="6364243" cy="646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J</a:t>
            </a:r>
            <a:r>
              <a:rPr lang="en-US" sz="3600" dirty="0"/>
              <a:t>(</a:t>
            </a:r>
            <a:r>
              <a:rPr lang="en-US" sz="3600" dirty="0" err="1"/>
              <a:t>a,b,c</a:t>
            </a:r>
            <a:r>
              <a:rPr lang="en-US" sz="3600" dirty="0"/>
              <a:t>) = 3(</a:t>
            </a:r>
            <a:r>
              <a:rPr lang="en-US" sz="3600" i="1" dirty="0"/>
              <a:t>a</a:t>
            </a:r>
            <a:r>
              <a:rPr lang="en-US" sz="3600" dirty="0"/>
              <a:t> + </a:t>
            </a:r>
            <a:r>
              <a:rPr lang="en-US" sz="3600" i="1" dirty="0" err="1"/>
              <a:t>bc</a:t>
            </a:r>
            <a:r>
              <a:rPr lang="en-US" sz="3600" dirty="0"/>
              <a:t>) = 3(5+3×2)=33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99BA08D-0608-DB07-33A9-168F26C5D2AF}"/>
              </a:ext>
            </a:extLst>
          </p:cNvPr>
          <p:cNvSpPr/>
          <p:nvPr/>
        </p:nvSpPr>
        <p:spPr>
          <a:xfrm rot="5400000">
            <a:off x="8220171" y="1449289"/>
            <a:ext cx="95622" cy="478110"/>
          </a:xfrm>
          <a:prstGeom prst="rightBrace">
            <a:avLst>
              <a:gd name="adj1" fmla="val 12500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FBAE7FA-7D57-ED79-24A5-E805CD1DFDF6}"/>
              </a:ext>
            </a:extLst>
          </p:cNvPr>
          <p:cNvSpPr/>
          <p:nvPr/>
        </p:nvSpPr>
        <p:spPr>
          <a:xfrm rot="5400000">
            <a:off x="7893063" y="1561274"/>
            <a:ext cx="95622" cy="1132326"/>
          </a:xfrm>
          <a:prstGeom prst="rightBrace">
            <a:avLst>
              <a:gd name="adj1" fmla="val 125000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9BD292C-34FF-0865-74D4-62A52F6B3F8A}"/>
              </a:ext>
            </a:extLst>
          </p:cNvPr>
          <p:cNvSpPr/>
          <p:nvPr/>
        </p:nvSpPr>
        <p:spPr>
          <a:xfrm rot="5400000">
            <a:off x="7749630" y="1876724"/>
            <a:ext cx="95622" cy="1419190"/>
          </a:xfrm>
          <a:prstGeom prst="rightBrace">
            <a:avLst>
              <a:gd name="adj1" fmla="val 125000"/>
              <a:gd name="adj2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F47AF-3C54-7A51-7BD1-9AF343BF4036}"/>
              </a:ext>
            </a:extLst>
          </p:cNvPr>
          <p:cNvSpPr txBox="1"/>
          <p:nvPr/>
        </p:nvSpPr>
        <p:spPr>
          <a:xfrm>
            <a:off x="8045660" y="1553799"/>
            <a:ext cx="421910" cy="646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chemeClr val="accent1"/>
                </a:solidFill>
              </a:rPr>
              <a:t>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EE538-AAF6-5796-1CDA-BED399FF949C}"/>
              </a:ext>
            </a:extLst>
          </p:cNvPr>
          <p:cNvSpPr txBox="1"/>
          <p:nvPr/>
        </p:nvSpPr>
        <p:spPr>
          <a:xfrm>
            <a:off x="7737503" y="1981200"/>
            <a:ext cx="389849" cy="646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chemeClr val="accent2"/>
                </a:solidFill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E11F9-F306-1F55-038C-43E72E8DC971}"/>
              </a:ext>
            </a:extLst>
          </p:cNvPr>
          <p:cNvSpPr txBox="1"/>
          <p:nvPr/>
        </p:nvSpPr>
        <p:spPr>
          <a:xfrm>
            <a:off x="7622756" y="2514600"/>
            <a:ext cx="332142" cy="646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chemeClr val="accent4"/>
                </a:solidFill>
              </a:rPr>
              <a:t>J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6C9AC-6D59-70B4-6816-7B825374327B}"/>
              </a:ext>
            </a:extLst>
          </p:cNvPr>
          <p:cNvSpPr txBox="1"/>
          <p:nvPr/>
        </p:nvSpPr>
        <p:spPr>
          <a:xfrm>
            <a:off x="374751" y="3251663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chemeClr val="accent1"/>
                </a:solidFill>
              </a:rPr>
              <a:t>u </a:t>
            </a:r>
            <a:r>
              <a:rPr lang="en-US" sz="3600" dirty="0">
                <a:solidFill>
                  <a:schemeClr val="accent1"/>
                </a:solidFill>
              </a:rPr>
              <a:t>= </a:t>
            </a:r>
            <a:r>
              <a:rPr lang="en-US" sz="3600" i="1" dirty="0" err="1">
                <a:solidFill>
                  <a:schemeClr val="accent1"/>
                </a:solidFill>
              </a:rPr>
              <a:t>bc</a:t>
            </a:r>
            <a:endParaRPr lang="en-US" sz="3600" i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6DA908-141B-12A0-1572-3E6E3A7F6C5C}"/>
              </a:ext>
            </a:extLst>
          </p:cNvPr>
          <p:cNvSpPr txBox="1"/>
          <p:nvPr/>
        </p:nvSpPr>
        <p:spPr>
          <a:xfrm>
            <a:off x="374751" y="4181761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chemeClr val="accent2"/>
                </a:solidFill>
              </a:rPr>
              <a:t>v </a:t>
            </a:r>
            <a:r>
              <a:rPr lang="en-US" sz="3600" dirty="0">
                <a:solidFill>
                  <a:schemeClr val="accent2"/>
                </a:solidFill>
              </a:rPr>
              <a:t>= </a:t>
            </a:r>
            <a:r>
              <a:rPr lang="en-US" sz="3600" i="1" dirty="0">
                <a:solidFill>
                  <a:schemeClr val="accent2"/>
                </a:solidFill>
              </a:rPr>
              <a:t>a + 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3CA0B-44C0-54F6-B028-285B6B1683AD}"/>
              </a:ext>
            </a:extLst>
          </p:cNvPr>
          <p:cNvSpPr txBox="1"/>
          <p:nvPr/>
        </p:nvSpPr>
        <p:spPr>
          <a:xfrm>
            <a:off x="381000" y="5111859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chemeClr val="accent4"/>
                </a:solidFill>
              </a:rPr>
              <a:t>J </a:t>
            </a:r>
            <a:r>
              <a:rPr lang="en-US" sz="3600" dirty="0">
                <a:solidFill>
                  <a:schemeClr val="accent4"/>
                </a:solidFill>
              </a:rPr>
              <a:t>= 3v</a:t>
            </a:r>
            <a:endParaRPr lang="en-US" sz="3600" i="1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AD8AB-C941-3A53-CD0D-D07504A1E186}"/>
              </a:ext>
            </a:extLst>
          </p:cNvPr>
          <p:cNvSpPr txBox="1"/>
          <p:nvPr/>
        </p:nvSpPr>
        <p:spPr>
          <a:xfrm>
            <a:off x="3195980" y="3349079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a </a:t>
            </a:r>
            <a:r>
              <a:rPr lang="en-US" sz="3600" dirty="0"/>
              <a:t>=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43EAF9-3CCE-06D8-EE3E-F4A950ECB437}"/>
              </a:ext>
            </a:extLst>
          </p:cNvPr>
          <p:cNvSpPr txBox="1"/>
          <p:nvPr/>
        </p:nvSpPr>
        <p:spPr>
          <a:xfrm>
            <a:off x="3195980" y="4255226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b </a:t>
            </a:r>
            <a:r>
              <a:rPr lang="en-US" sz="3600" dirty="0"/>
              <a:t>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FED59-9819-1DF2-D70C-C4286D03D45C}"/>
              </a:ext>
            </a:extLst>
          </p:cNvPr>
          <p:cNvSpPr txBox="1"/>
          <p:nvPr/>
        </p:nvSpPr>
        <p:spPr>
          <a:xfrm>
            <a:off x="3195980" y="5144869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c </a:t>
            </a:r>
            <a:r>
              <a:rPr lang="en-US" sz="3600" dirty="0"/>
              <a:t>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588C09-A73E-59F9-835A-AAFCA4EBCCAA}"/>
              </a:ext>
            </a:extLst>
          </p:cNvPr>
          <p:cNvSpPr txBox="1"/>
          <p:nvPr/>
        </p:nvSpPr>
        <p:spPr>
          <a:xfrm>
            <a:off x="5138606" y="4630893"/>
            <a:ext cx="1053494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1"/>
                </a:solidFill>
              </a:rPr>
              <a:t>u </a:t>
            </a:r>
            <a:r>
              <a:rPr lang="en-US" sz="2800" dirty="0">
                <a:solidFill>
                  <a:schemeClr val="accent1"/>
                </a:solidFill>
              </a:rPr>
              <a:t>= </a:t>
            </a:r>
            <a:r>
              <a:rPr lang="en-US" sz="2800" i="1" dirty="0" err="1">
                <a:solidFill>
                  <a:schemeClr val="accent1"/>
                </a:solidFill>
              </a:rPr>
              <a:t>bc</a:t>
            </a:r>
            <a:endParaRPr lang="en-US" sz="2800" i="1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7C3E29-D97A-44A9-5C13-CCF87C129749}"/>
              </a:ext>
            </a:extLst>
          </p:cNvPr>
          <p:cNvSpPr txBox="1"/>
          <p:nvPr/>
        </p:nvSpPr>
        <p:spPr>
          <a:xfrm>
            <a:off x="7275195" y="4255226"/>
            <a:ext cx="1399742" cy="5232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2"/>
                </a:solidFill>
              </a:rPr>
              <a:t>v </a:t>
            </a:r>
            <a:r>
              <a:rPr lang="en-US" sz="2800" dirty="0">
                <a:solidFill>
                  <a:schemeClr val="accent2"/>
                </a:solidFill>
              </a:rPr>
              <a:t>= </a:t>
            </a:r>
            <a:r>
              <a:rPr lang="en-US" sz="2800" i="1" dirty="0">
                <a:solidFill>
                  <a:schemeClr val="accent2"/>
                </a:solidFill>
              </a:rPr>
              <a:t>a + u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6B08E-78A4-5F05-B5A4-27A29041F2B2}"/>
              </a:ext>
            </a:extLst>
          </p:cNvPr>
          <p:cNvSpPr txBox="1"/>
          <p:nvPr/>
        </p:nvSpPr>
        <p:spPr>
          <a:xfrm>
            <a:off x="9758033" y="4255226"/>
            <a:ext cx="986167" cy="52322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4"/>
                </a:solidFill>
              </a:rPr>
              <a:t>J </a:t>
            </a:r>
            <a:r>
              <a:rPr lang="en-US" sz="2800" dirty="0">
                <a:solidFill>
                  <a:schemeClr val="accent4"/>
                </a:solidFill>
              </a:rPr>
              <a:t>= 3v</a:t>
            </a:r>
            <a:endParaRPr lang="en-US" sz="2800" i="1" dirty="0">
              <a:solidFill>
                <a:schemeClr val="accent4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7B76C6-D847-3384-5E07-EBF03C8E262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289549" y="4578392"/>
            <a:ext cx="838711" cy="2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B1F776-BCC0-5AA8-FC74-33E0C23539AC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244665" y="5010239"/>
            <a:ext cx="875975" cy="457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9C46AA-C246-1F08-0BED-32F0FCF1BC84}"/>
              </a:ext>
            </a:extLst>
          </p:cNvPr>
          <p:cNvSpPr txBox="1"/>
          <p:nvPr/>
        </p:nvSpPr>
        <p:spPr>
          <a:xfrm>
            <a:off x="5205881" y="4163713"/>
            <a:ext cx="97654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1"/>
                </a:solidFill>
              </a:rPr>
              <a:t>u</a:t>
            </a:r>
            <a:r>
              <a:rPr lang="en-US" sz="2800" dirty="0">
                <a:solidFill>
                  <a:schemeClr val="accent1"/>
                </a:solidFill>
              </a:rPr>
              <a:t> = 6</a:t>
            </a:r>
            <a:r>
              <a:rPr lang="en-US" sz="2800" i="1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28B1BC-B2A7-752F-AE09-FA7D1366B6E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192100" y="4629239"/>
            <a:ext cx="1069760" cy="263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EB56EC-2C83-D1C8-8EC0-41E36E0C3CE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289549" y="3672245"/>
            <a:ext cx="2964691" cy="73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6B0884-4934-7C6C-2AB0-05BA743150D7}"/>
              </a:ext>
            </a:extLst>
          </p:cNvPr>
          <p:cNvSpPr txBox="1"/>
          <p:nvPr/>
        </p:nvSpPr>
        <p:spPr>
          <a:xfrm>
            <a:off x="7414314" y="3733800"/>
            <a:ext cx="105349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2"/>
                </a:solidFill>
              </a:rPr>
              <a:t>v</a:t>
            </a:r>
            <a:r>
              <a:rPr lang="en-US" sz="2800" dirty="0">
                <a:solidFill>
                  <a:schemeClr val="accent2"/>
                </a:solidFill>
              </a:rPr>
              <a:t> = 11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EC31CB-9EF3-DE5F-A9C2-464A384D1B91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8674937" y="4516836"/>
            <a:ext cx="1083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32EA752-E72D-970F-673B-C5DB98D6ECE6}"/>
              </a:ext>
            </a:extLst>
          </p:cNvPr>
          <p:cNvSpPr txBox="1"/>
          <p:nvPr/>
        </p:nvSpPr>
        <p:spPr>
          <a:xfrm>
            <a:off x="9739223" y="3759853"/>
            <a:ext cx="100700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4"/>
                </a:solidFill>
              </a:rPr>
              <a:t>J</a:t>
            </a:r>
            <a:r>
              <a:rPr lang="en-US" sz="2800" dirty="0">
                <a:solidFill>
                  <a:schemeClr val="accent4"/>
                </a:solidFill>
              </a:rPr>
              <a:t> = 33</a:t>
            </a:r>
            <a:endParaRPr lang="en-US" sz="2800" i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700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derivatives from graph</a:t>
            </a:r>
          </a:p>
        </p:txBody>
      </p:sp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6C9AC-6D59-70B4-6816-7B825374327B}"/>
              </a:ext>
            </a:extLst>
          </p:cNvPr>
          <p:cNvSpPr txBox="1"/>
          <p:nvPr/>
        </p:nvSpPr>
        <p:spPr>
          <a:xfrm>
            <a:off x="374751" y="685800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chemeClr val="accent1"/>
                </a:solidFill>
              </a:rPr>
              <a:t>u </a:t>
            </a:r>
            <a:r>
              <a:rPr lang="en-US" sz="3600" dirty="0">
                <a:solidFill>
                  <a:schemeClr val="accent1"/>
                </a:solidFill>
              </a:rPr>
              <a:t>= </a:t>
            </a:r>
            <a:r>
              <a:rPr lang="en-US" sz="3600" i="1" dirty="0" err="1">
                <a:solidFill>
                  <a:schemeClr val="accent1"/>
                </a:solidFill>
              </a:rPr>
              <a:t>bc</a:t>
            </a:r>
            <a:endParaRPr lang="en-US" sz="3600" i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6DA908-141B-12A0-1572-3E6E3A7F6C5C}"/>
              </a:ext>
            </a:extLst>
          </p:cNvPr>
          <p:cNvSpPr txBox="1"/>
          <p:nvPr/>
        </p:nvSpPr>
        <p:spPr>
          <a:xfrm>
            <a:off x="374751" y="1615898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chemeClr val="accent2"/>
                </a:solidFill>
              </a:rPr>
              <a:t>v </a:t>
            </a:r>
            <a:r>
              <a:rPr lang="en-US" sz="3600" dirty="0">
                <a:solidFill>
                  <a:schemeClr val="accent2"/>
                </a:solidFill>
              </a:rPr>
              <a:t>= </a:t>
            </a:r>
            <a:r>
              <a:rPr lang="en-US" sz="3600" i="1" dirty="0">
                <a:solidFill>
                  <a:schemeClr val="accent2"/>
                </a:solidFill>
              </a:rPr>
              <a:t>a + 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3CA0B-44C0-54F6-B028-285B6B1683AD}"/>
              </a:ext>
            </a:extLst>
          </p:cNvPr>
          <p:cNvSpPr txBox="1"/>
          <p:nvPr/>
        </p:nvSpPr>
        <p:spPr>
          <a:xfrm>
            <a:off x="381000" y="2545996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chemeClr val="accent4"/>
                </a:solidFill>
              </a:rPr>
              <a:t>J </a:t>
            </a:r>
            <a:r>
              <a:rPr lang="en-US" sz="3600" dirty="0">
                <a:solidFill>
                  <a:schemeClr val="accent4"/>
                </a:solidFill>
              </a:rPr>
              <a:t>= 3v</a:t>
            </a:r>
            <a:endParaRPr lang="en-US" sz="3600" i="1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AD8AB-C941-3A53-CD0D-D07504A1E186}"/>
              </a:ext>
            </a:extLst>
          </p:cNvPr>
          <p:cNvSpPr txBox="1"/>
          <p:nvPr/>
        </p:nvSpPr>
        <p:spPr>
          <a:xfrm>
            <a:off x="3195980" y="783216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a </a:t>
            </a:r>
            <a:r>
              <a:rPr lang="en-US" sz="3600" dirty="0"/>
              <a:t>=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43EAF9-3CCE-06D8-EE3E-F4A950ECB437}"/>
              </a:ext>
            </a:extLst>
          </p:cNvPr>
          <p:cNvSpPr txBox="1"/>
          <p:nvPr/>
        </p:nvSpPr>
        <p:spPr>
          <a:xfrm>
            <a:off x="3195980" y="168936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b </a:t>
            </a:r>
            <a:r>
              <a:rPr lang="en-US" sz="3600" dirty="0"/>
              <a:t>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FED59-9819-1DF2-D70C-C4286D03D45C}"/>
              </a:ext>
            </a:extLst>
          </p:cNvPr>
          <p:cNvSpPr txBox="1"/>
          <p:nvPr/>
        </p:nvSpPr>
        <p:spPr>
          <a:xfrm>
            <a:off x="3195980" y="2579006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c </a:t>
            </a:r>
            <a:r>
              <a:rPr lang="en-US" sz="3600" dirty="0"/>
              <a:t>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588C09-A73E-59F9-835A-AAFCA4EBCCAA}"/>
              </a:ext>
            </a:extLst>
          </p:cNvPr>
          <p:cNvSpPr txBox="1"/>
          <p:nvPr/>
        </p:nvSpPr>
        <p:spPr>
          <a:xfrm>
            <a:off x="5138606" y="2065030"/>
            <a:ext cx="1053494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1"/>
                </a:solidFill>
              </a:rPr>
              <a:t>u </a:t>
            </a:r>
            <a:r>
              <a:rPr lang="en-US" sz="2800" dirty="0">
                <a:solidFill>
                  <a:schemeClr val="accent1"/>
                </a:solidFill>
              </a:rPr>
              <a:t>= </a:t>
            </a:r>
            <a:r>
              <a:rPr lang="en-US" sz="2800" i="1" dirty="0" err="1">
                <a:solidFill>
                  <a:schemeClr val="accent1"/>
                </a:solidFill>
              </a:rPr>
              <a:t>bc</a:t>
            </a:r>
            <a:endParaRPr lang="en-US" sz="2800" i="1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7C3E29-D97A-44A9-5C13-CCF87C129749}"/>
              </a:ext>
            </a:extLst>
          </p:cNvPr>
          <p:cNvSpPr txBox="1"/>
          <p:nvPr/>
        </p:nvSpPr>
        <p:spPr>
          <a:xfrm>
            <a:off x="7275195" y="1689363"/>
            <a:ext cx="1399742" cy="5232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2"/>
                </a:solidFill>
              </a:rPr>
              <a:t>v </a:t>
            </a:r>
            <a:r>
              <a:rPr lang="en-US" sz="2800" dirty="0">
                <a:solidFill>
                  <a:schemeClr val="accent2"/>
                </a:solidFill>
              </a:rPr>
              <a:t>= </a:t>
            </a:r>
            <a:r>
              <a:rPr lang="en-US" sz="2800" i="1" dirty="0">
                <a:solidFill>
                  <a:schemeClr val="accent2"/>
                </a:solidFill>
              </a:rPr>
              <a:t>a + u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6B08E-78A4-5F05-B5A4-27A29041F2B2}"/>
              </a:ext>
            </a:extLst>
          </p:cNvPr>
          <p:cNvSpPr txBox="1"/>
          <p:nvPr/>
        </p:nvSpPr>
        <p:spPr>
          <a:xfrm>
            <a:off x="9758033" y="1689363"/>
            <a:ext cx="986167" cy="52322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4"/>
                </a:solidFill>
              </a:rPr>
              <a:t>J </a:t>
            </a:r>
            <a:r>
              <a:rPr lang="en-US" sz="2800" dirty="0">
                <a:solidFill>
                  <a:schemeClr val="accent4"/>
                </a:solidFill>
              </a:rPr>
              <a:t>= 3v</a:t>
            </a:r>
            <a:endParaRPr lang="en-US" sz="2800" i="1" dirty="0">
              <a:solidFill>
                <a:schemeClr val="accent4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7B76C6-D847-3384-5E07-EBF03C8E262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289549" y="2012529"/>
            <a:ext cx="838711" cy="2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B1F776-BCC0-5AA8-FC74-33E0C23539AC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244665" y="2444376"/>
            <a:ext cx="875975" cy="457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9C46AA-C246-1F08-0BED-32F0FCF1BC84}"/>
              </a:ext>
            </a:extLst>
          </p:cNvPr>
          <p:cNvSpPr txBox="1"/>
          <p:nvPr/>
        </p:nvSpPr>
        <p:spPr>
          <a:xfrm>
            <a:off x="5205881" y="1610380"/>
            <a:ext cx="97654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1"/>
                </a:solidFill>
              </a:rPr>
              <a:t>u</a:t>
            </a:r>
            <a:r>
              <a:rPr lang="en-US" sz="2800" dirty="0">
                <a:solidFill>
                  <a:schemeClr val="accent1"/>
                </a:solidFill>
              </a:rPr>
              <a:t> = 6</a:t>
            </a:r>
            <a:r>
              <a:rPr lang="en-US" sz="2800" i="1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28B1BC-B2A7-752F-AE09-FA7D1366B6E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192100" y="2063376"/>
            <a:ext cx="1069760" cy="263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EB56EC-2C83-D1C8-8EC0-41E36E0C3CE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289549" y="1106382"/>
            <a:ext cx="2964691" cy="73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6B0884-4934-7C6C-2AB0-05BA743150D7}"/>
              </a:ext>
            </a:extLst>
          </p:cNvPr>
          <p:cNvSpPr txBox="1"/>
          <p:nvPr/>
        </p:nvSpPr>
        <p:spPr>
          <a:xfrm>
            <a:off x="7414314" y="1180467"/>
            <a:ext cx="105349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2"/>
                </a:solidFill>
              </a:rPr>
              <a:t>v</a:t>
            </a:r>
            <a:r>
              <a:rPr lang="en-US" sz="2800" dirty="0">
                <a:solidFill>
                  <a:schemeClr val="accent2"/>
                </a:solidFill>
              </a:rPr>
              <a:t> = 11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EC31CB-9EF3-DE5F-A9C2-464A384D1B91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8674937" y="1950973"/>
            <a:ext cx="1083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32EA752-E72D-970F-673B-C5DB98D6ECE6}"/>
              </a:ext>
            </a:extLst>
          </p:cNvPr>
          <p:cNvSpPr txBox="1"/>
          <p:nvPr/>
        </p:nvSpPr>
        <p:spPr>
          <a:xfrm>
            <a:off x="9739223" y="1206520"/>
            <a:ext cx="100700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4"/>
                </a:solidFill>
              </a:rPr>
              <a:t>J</a:t>
            </a:r>
            <a:r>
              <a:rPr lang="en-US" sz="2800" dirty="0">
                <a:solidFill>
                  <a:schemeClr val="accent4"/>
                </a:solidFill>
              </a:rPr>
              <a:t> = 33</a:t>
            </a:r>
            <a:endParaRPr lang="en-US" sz="2800" i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189121-2604-BE40-AF63-94EE11E1487E}"/>
                  </a:ext>
                </a:extLst>
              </p:cNvPr>
              <p:cNvSpPr txBox="1"/>
              <p:nvPr/>
            </p:nvSpPr>
            <p:spPr>
              <a:xfrm>
                <a:off x="425705" y="3352800"/>
                <a:ext cx="864019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189121-2604-BE40-AF63-94EE11E14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05" y="3352800"/>
                <a:ext cx="864019" cy="7023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4801ED-C546-5A3D-2550-F0AA66DB2708}"/>
                  </a:ext>
                </a:extLst>
              </p:cNvPr>
              <p:cNvSpPr txBox="1"/>
              <p:nvPr/>
            </p:nvSpPr>
            <p:spPr>
              <a:xfrm>
                <a:off x="425705" y="4333207"/>
                <a:ext cx="85844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4801ED-C546-5A3D-2550-F0AA66DB2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05" y="4333207"/>
                <a:ext cx="858440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DC59B8-FB34-3F23-6CB5-C7DC2C35D569}"/>
                  </a:ext>
                </a:extLst>
              </p:cNvPr>
              <p:cNvSpPr txBox="1"/>
              <p:nvPr/>
            </p:nvSpPr>
            <p:spPr>
              <a:xfrm>
                <a:off x="425705" y="5313551"/>
                <a:ext cx="842218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DC59B8-FB34-3F23-6CB5-C7DC2C35D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05" y="5313551"/>
                <a:ext cx="842218" cy="701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A783B9FE-044D-C26A-E6E8-280EA983A3B8}"/>
              </a:ext>
            </a:extLst>
          </p:cNvPr>
          <p:cNvGrpSpPr/>
          <p:nvPr/>
        </p:nvGrpSpPr>
        <p:grpSpPr>
          <a:xfrm>
            <a:off x="3806588" y="1209040"/>
            <a:ext cx="5953959" cy="2383063"/>
            <a:chOff x="3806588" y="1209040"/>
            <a:chExt cx="5953959" cy="23830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701E3D9-4B91-B755-F0A8-5174F7E428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6720" y="1209040"/>
              <a:ext cx="3036330" cy="7511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321F36-C14B-D013-1CD2-0B02BF97C5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4937" y="2080428"/>
              <a:ext cx="108561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ADEFF4F-0E94-82E4-6446-1C81A9AAC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7600" y="2164080"/>
              <a:ext cx="1046480" cy="2844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C35D7DE-D5F4-AC1C-22FE-4B41144BF6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213" y="2116022"/>
              <a:ext cx="898267" cy="2106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B6E1873-3E1E-1A84-052F-7626AD9565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9770" y="2570480"/>
              <a:ext cx="850710" cy="4112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7BD4DE2-2C48-3F0B-AE7D-61E8CA91CBCC}"/>
                    </a:ext>
                  </a:extLst>
                </p:cNvPr>
                <p:cNvSpPr txBox="1"/>
                <p:nvPr/>
              </p:nvSpPr>
              <p:spPr>
                <a:xfrm>
                  <a:off x="8771864" y="2128520"/>
                  <a:ext cx="870431" cy="6899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7BD4DE2-2C48-3F0B-AE7D-61E8CA91C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1864" y="2128520"/>
                  <a:ext cx="870431" cy="6899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975C6E7-0DA1-73F4-C7BF-6E82B4397E8F}"/>
                    </a:ext>
                  </a:extLst>
                </p:cNvPr>
                <p:cNvSpPr txBox="1"/>
                <p:nvPr/>
              </p:nvSpPr>
              <p:spPr>
                <a:xfrm>
                  <a:off x="3937807" y="1228276"/>
                  <a:ext cx="870431" cy="6899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975C6E7-0DA1-73F4-C7BF-6E82B4397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7807" y="1228276"/>
                  <a:ext cx="870431" cy="6899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2D0977-DF71-73A7-8C39-DF5D3D50F451}"/>
                    </a:ext>
                  </a:extLst>
                </p:cNvPr>
                <p:cNvSpPr txBox="1"/>
                <p:nvPr/>
              </p:nvSpPr>
              <p:spPr>
                <a:xfrm>
                  <a:off x="6289027" y="2413564"/>
                  <a:ext cx="870431" cy="6899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52D0977-DF71-73A7-8C39-DF5D3D50F4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027" y="2413564"/>
                  <a:ext cx="870431" cy="6899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5D182A2-C111-6FBA-E623-9F0FD7B0BFF6}"/>
                    </a:ext>
                  </a:extLst>
                </p:cNvPr>
                <p:cNvSpPr txBox="1"/>
                <p:nvPr/>
              </p:nvSpPr>
              <p:spPr>
                <a:xfrm>
                  <a:off x="3806588" y="2161972"/>
                  <a:ext cx="870431" cy="6899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5D182A2-C111-6FBA-E623-9F0FD7B0B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6588" y="2161972"/>
                  <a:ext cx="870431" cy="6899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E5E592-8FB0-E62B-CA0D-1819FF190FEB}"/>
                    </a:ext>
                  </a:extLst>
                </p:cNvPr>
                <p:cNvSpPr txBox="1"/>
                <p:nvPr/>
              </p:nvSpPr>
              <p:spPr>
                <a:xfrm>
                  <a:off x="4212213" y="2902171"/>
                  <a:ext cx="870431" cy="6899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E5E592-8FB0-E62B-CA0D-1819FF190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213" y="2902171"/>
                  <a:ext cx="870431" cy="6899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7010D2-B77A-B90A-586F-C39C1DA7BC82}"/>
                  </a:ext>
                </a:extLst>
              </p:cNvPr>
              <p:cNvSpPr txBox="1"/>
              <p:nvPr/>
            </p:nvSpPr>
            <p:spPr>
              <a:xfrm>
                <a:off x="2813879" y="3820897"/>
                <a:ext cx="3282121" cy="7259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=?=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7010D2-B77A-B90A-586F-C39C1DA7B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879" y="3820897"/>
                <a:ext cx="3282121" cy="7259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5649F73-20A2-2FA0-EB6A-823444EC42A1}"/>
                  </a:ext>
                </a:extLst>
              </p:cNvPr>
              <p:cNvSpPr txBox="1"/>
              <p:nvPr/>
            </p:nvSpPr>
            <p:spPr>
              <a:xfrm>
                <a:off x="5969430" y="3862824"/>
                <a:ext cx="5460570" cy="7259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∙1=3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5649F73-20A2-2FA0-EB6A-823444EC4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30" y="3862824"/>
                <a:ext cx="5460570" cy="7259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9FB711-84A7-DBC2-C436-EDDC2AC0831C}"/>
                  </a:ext>
                </a:extLst>
              </p:cNvPr>
              <p:cNvSpPr txBox="1"/>
              <p:nvPr/>
            </p:nvSpPr>
            <p:spPr>
              <a:xfrm>
                <a:off x="2628432" y="5788964"/>
                <a:ext cx="9142943" cy="702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2=6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9FB711-84A7-DBC2-C436-EDDC2AC0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432" y="5788964"/>
                <a:ext cx="9142943" cy="7024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ACB691A-8000-23B4-D7A4-03032866097F}"/>
                  </a:ext>
                </a:extLst>
              </p:cNvPr>
              <p:cNvSpPr txBox="1"/>
              <p:nvPr/>
            </p:nvSpPr>
            <p:spPr>
              <a:xfrm>
                <a:off x="2658488" y="4772692"/>
                <a:ext cx="5282573" cy="7259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ACB691A-8000-23B4-D7A4-030328660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88" y="4772692"/>
                <a:ext cx="5282573" cy="7259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388E75-BB61-532F-A226-EE35E4CEFEB3}"/>
                  </a:ext>
                </a:extLst>
              </p14:cNvPr>
              <p14:cNvContentPartPr/>
              <p14:nvPr/>
            </p14:nvContentPartPr>
            <p14:xfrm>
              <a:off x="3147120" y="1460880"/>
              <a:ext cx="8217360" cy="516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388E75-BB61-532F-A226-EE35E4CEFE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7760" y="1451520"/>
                <a:ext cx="8236080" cy="5185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7403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5" grpId="0"/>
      <p:bldP spid="76" grpId="0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1212565" y="3044281"/>
            <a:ext cx="1010033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Logistic regression with computation node</a:t>
            </a:r>
          </a:p>
        </p:txBody>
      </p:sp>
    </p:spTree>
    <p:extLst>
      <p:ext uri="{BB962C8B-B14F-4D97-AF65-F5344CB8AC3E}">
        <p14:creationId xmlns:p14="http://schemas.microsoft.com/office/powerpoint/2010/main" val="78676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recap</a:t>
            </a:r>
          </a:p>
        </p:txBody>
      </p:sp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9FB711-84A7-DBC2-C436-EDDC2AC0831C}"/>
                  </a:ext>
                </a:extLst>
              </p:cNvPr>
              <p:cNvSpPr txBox="1"/>
              <p:nvPr/>
            </p:nvSpPr>
            <p:spPr>
              <a:xfrm>
                <a:off x="1600200" y="990600"/>
                <a:ext cx="9677400" cy="22249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9FB711-84A7-DBC2-C436-EDDC2AC0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990600"/>
                <a:ext cx="9677400" cy="22249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0ABCE0C-2F98-C459-70E3-0D8CD9E792A9}"/>
              </a:ext>
            </a:extLst>
          </p:cNvPr>
          <p:cNvSpPr txBox="1"/>
          <p:nvPr/>
        </p:nvSpPr>
        <p:spPr>
          <a:xfrm>
            <a:off x="842906" y="3447387"/>
            <a:ext cx="5084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B050"/>
                </a:solidFill>
              </a:rPr>
              <a:t>x</a:t>
            </a:r>
            <a:r>
              <a:rPr lang="en-US" sz="2400" baseline="-25000" dirty="0">
                <a:solidFill>
                  <a:srgbClr val="00B050"/>
                </a:solidFill>
              </a:rPr>
              <a:t>1</a:t>
            </a:r>
            <a:endParaRPr lang="en-US" sz="2400" baseline="-25000" dirty="0"/>
          </a:p>
          <a:p>
            <a:pPr algn="ctr"/>
            <a:r>
              <a:rPr lang="en-US" sz="2400" i="1" dirty="0">
                <a:solidFill>
                  <a:srgbClr val="00B0F0"/>
                </a:solidFill>
              </a:rPr>
              <a:t>w</a:t>
            </a:r>
            <a:r>
              <a:rPr lang="en-US" sz="2400" baseline="-25000" dirty="0">
                <a:solidFill>
                  <a:srgbClr val="00B0F0"/>
                </a:solidFill>
              </a:rPr>
              <a:t>1</a:t>
            </a:r>
          </a:p>
          <a:p>
            <a:pPr algn="ctr"/>
            <a:r>
              <a:rPr lang="en-US" sz="2400" i="1" dirty="0">
                <a:solidFill>
                  <a:srgbClr val="00B050"/>
                </a:solidFill>
              </a:rPr>
              <a:t>x</a:t>
            </a:r>
            <a:r>
              <a:rPr lang="en-US" sz="2400" baseline="-25000" dirty="0">
                <a:solidFill>
                  <a:srgbClr val="00B050"/>
                </a:solidFill>
              </a:rPr>
              <a:t>2 </a:t>
            </a:r>
            <a:endParaRPr lang="en-US" sz="2400" dirty="0">
              <a:solidFill>
                <a:srgbClr val="00B050"/>
              </a:solidFill>
            </a:endParaRPr>
          </a:p>
          <a:p>
            <a:pPr algn="ctr"/>
            <a:r>
              <a:rPr lang="en-US" sz="2400" i="1" dirty="0">
                <a:solidFill>
                  <a:srgbClr val="00B0F0"/>
                </a:solidFill>
              </a:rPr>
              <a:t>w</a:t>
            </a:r>
            <a:r>
              <a:rPr lang="en-US" sz="2400" baseline="-25000" dirty="0">
                <a:solidFill>
                  <a:srgbClr val="00B0F0"/>
                </a:solidFill>
              </a:rPr>
              <a:t>2</a:t>
            </a:r>
            <a:endParaRPr lang="en-US" sz="2400" dirty="0">
              <a:solidFill>
                <a:srgbClr val="00B0F0"/>
              </a:solidFill>
            </a:endParaRPr>
          </a:p>
          <a:p>
            <a:pPr algn="ctr"/>
            <a:r>
              <a:rPr lang="en-US" sz="2400" i="1" dirty="0">
                <a:solidFill>
                  <a:srgbClr val="00B0F0"/>
                </a:solidFill>
              </a:rPr>
              <a:t>b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AF391-7ECE-4BE4-BBFF-4FD53C73E57E}"/>
                  </a:ext>
                </a:extLst>
              </p:cNvPr>
              <p:cNvSpPr txBox="1"/>
              <p:nvPr/>
            </p:nvSpPr>
            <p:spPr>
              <a:xfrm>
                <a:off x="2588936" y="4155273"/>
                <a:ext cx="3500958" cy="523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AF391-7ECE-4BE4-BBFF-4FD53C73E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936" y="4155273"/>
                <a:ext cx="350095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EC91FF-2C81-2806-5B2D-9977776D8BE7}"/>
                  </a:ext>
                </a:extLst>
              </p:cNvPr>
              <p:cNvSpPr txBox="1"/>
              <p:nvPr/>
            </p:nvSpPr>
            <p:spPr>
              <a:xfrm>
                <a:off x="7239000" y="3962400"/>
                <a:ext cx="2114297" cy="9089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EC91FF-2C81-2806-5B2D-9977776D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962400"/>
                <a:ext cx="2114297" cy="9089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AB6374-E3F5-CDFB-FFBC-DEAC3E0252B2}"/>
                  </a:ext>
                </a:extLst>
              </p:cNvPr>
              <p:cNvSpPr txBox="1"/>
              <p:nvPr/>
            </p:nvSpPr>
            <p:spPr>
              <a:xfrm>
                <a:off x="10502403" y="4155273"/>
                <a:ext cx="1309205" cy="523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AB6374-E3F5-CDFB-FFBC-DEAC3E025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403" y="4155273"/>
                <a:ext cx="130920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2C8F68-6325-5F90-2CA0-DBFC8272D8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9353297" y="4416883"/>
            <a:ext cx="11491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E59CB5-337F-3547-783D-08989EB393B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089894" y="4416883"/>
            <a:ext cx="11491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32FA02-26B1-0130-52D7-A7B4991190FD}"/>
              </a:ext>
            </a:extLst>
          </p:cNvPr>
          <p:cNvCxnSpPr>
            <a:cxnSpLocks/>
          </p:cNvCxnSpPr>
          <p:nvPr/>
        </p:nvCxnSpPr>
        <p:spPr>
          <a:xfrm>
            <a:off x="1357778" y="3737950"/>
            <a:ext cx="1223470" cy="5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B0FB2D-4C47-89F0-CD62-24952BB39CBC}"/>
              </a:ext>
            </a:extLst>
          </p:cNvPr>
          <p:cNvCxnSpPr>
            <a:cxnSpLocks/>
          </p:cNvCxnSpPr>
          <p:nvPr/>
        </p:nvCxnSpPr>
        <p:spPr>
          <a:xfrm>
            <a:off x="1402063" y="4063523"/>
            <a:ext cx="1181725" cy="28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6BACC8-3F80-EF1B-6F30-251752CFFFC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443179" y="4416883"/>
            <a:ext cx="1145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DA7FD1-65DB-E6D6-F94D-709039ACD9C4}"/>
              </a:ext>
            </a:extLst>
          </p:cNvPr>
          <p:cNvCxnSpPr>
            <a:cxnSpLocks/>
          </p:cNvCxnSpPr>
          <p:nvPr/>
        </p:nvCxnSpPr>
        <p:spPr>
          <a:xfrm flipV="1">
            <a:off x="1391903" y="4482460"/>
            <a:ext cx="1199505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16661B-51DD-A0DC-905B-CD84A6EFAA6E}"/>
              </a:ext>
            </a:extLst>
          </p:cNvPr>
          <p:cNvCxnSpPr>
            <a:cxnSpLocks/>
          </p:cNvCxnSpPr>
          <p:nvPr/>
        </p:nvCxnSpPr>
        <p:spPr>
          <a:xfrm flipV="1">
            <a:off x="1381944" y="4566280"/>
            <a:ext cx="1206924" cy="512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8504B2-2314-C974-F3E3-3A0BFAADB255}"/>
              </a:ext>
            </a:extLst>
          </p:cNvPr>
          <p:cNvSpPr txBox="1"/>
          <p:nvPr/>
        </p:nvSpPr>
        <p:spPr>
          <a:xfrm>
            <a:off x="842906" y="3008630"/>
            <a:ext cx="523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y</a:t>
            </a:r>
            <a:endParaRPr lang="en-US" sz="2400" baseline="-250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C8574B2-D3F8-DEB5-F540-9F8ECCB13944}"/>
              </a:ext>
            </a:extLst>
          </p:cNvPr>
          <p:cNvCxnSpPr>
            <a:cxnSpLocks/>
            <a:stCxn id="20" idx="3"/>
            <a:endCxn id="7" idx="0"/>
          </p:cNvCxnSpPr>
          <p:nvPr/>
        </p:nvCxnSpPr>
        <p:spPr>
          <a:xfrm>
            <a:off x="1366662" y="3239463"/>
            <a:ext cx="9790344" cy="9158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7651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derivative</a:t>
            </a:r>
          </a:p>
        </p:txBody>
      </p:sp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FE9E6-158E-8ED0-F395-4B37253B8B0B}"/>
              </a:ext>
            </a:extLst>
          </p:cNvPr>
          <p:cNvSpPr txBox="1"/>
          <p:nvPr/>
        </p:nvSpPr>
        <p:spPr>
          <a:xfrm>
            <a:off x="155354" y="1337608"/>
            <a:ext cx="11192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</a:rPr>
              <a:t>x</a:t>
            </a:r>
            <a:r>
              <a:rPr lang="en-US" sz="2400" baseline="-25000" dirty="0">
                <a:solidFill>
                  <a:srgbClr val="00B050"/>
                </a:solidFill>
              </a:rPr>
              <a:t>1  </a:t>
            </a:r>
            <a:r>
              <a:rPr lang="en-US" sz="2400" dirty="0"/>
              <a:t>= 1</a:t>
            </a:r>
            <a:endParaRPr lang="en-US" sz="2400" baseline="-25000" dirty="0"/>
          </a:p>
          <a:p>
            <a:r>
              <a:rPr lang="en-US" sz="2400" i="1" dirty="0">
                <a:solidFill>
                  <a:srgbClr val="00B0F0"/>
                </a:solidFill>
              </a:rPr>
              <a:t>w</a:t>
            </a:r>
            <a:r>
              <a:rPr lang="en-US" sz="2400" baseline="-25000" dirty="0">
                <a:solidFill>
                  <a:srgbClr val="00B0F0"/>
                </a:solidFill>
              </a:rPr>
              <a:t>1</a:t>
            </a:r>
            <a:r>
              <a:rPr lang="en-US" sz="2400" dirty="0"/>
              <a:t>= 0.5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i="1" dirty="0">
                <a:solidFill>
                  <a:srgbClr val="00B050"/>
                </a:solidFill>
              </a:rPr>
              <a:t>x</a:t>
            </a:r>
            <a:r>
              <a:rPr lang="en-US" sz="2400" baseline="-25000" dirty="0">
                <a:solidFill>
                  <a:srgbClr val="00B050"/>
                </a:solidFill>
              </a:rPr>
              <a:t>2  </a:t>
            </a:r>
            <a:r>
              <a:rPr lang="en-US" sz="2400" dirty="0"/>
              <a:t>= 1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i="1" dirty="0">
                <a:solidFill>
                  <a:srgbClr val="00B0F0"/>
                </a:solidFill>
              </a:rPr>
              <a:t>w</a:t>
            </a:r>
            <a:r>
              <a:rPr lang="en-US" sz="2400" baseline="-25000" dirty="0">
                <a:solidFill>
                  <a:srgbClr val="00B0F0"/>
                </a:solidFill>
              </a:rPr>
              <a:t>2</a:t>
            </a:r>
            <a:r>
              <a:rPr lang="en-US" sz="2400" dirty="0"/>
              <a:t>= 0.5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i="1" dirty="0">
                <a:solidFill>
                  <a:srgbClr val="00B0F0"/>
                </a:solidFill>
              </a:rPr>
              <a:t>b  </a:t>
            </a:r>
            <a:r>
              <a:rPr lang="en-US" sz="2400" dirty="0"/>
              <a:t>= 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A64CF0-F4BD-123B-A8BE-9C442C3308EC}"/>
                  </a:ext>
                </a:extLst>
              </p:cNvPr>
              <p:cNvSpPr txBox="1"/>
              <p:nvPr/>
            </p:nvSpPr>
            <p:spPr>
              <a:xfrm>
                <a:off x="2512128" y="2045494"/>
                <a:ext cx="3500958" cy="523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A64CF0-F4BD-123B-A8BE-9C442C330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128" y="2045494"/>
                <a:ext cx="350095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808322-CF5F-116E-D022-4AEEF6E7C95D}"/>
                  </a:ext>
                </a:extLst>
              </p:cNvPr>
              <p:cNvSpPr txBox="1"/>
              <p:nvPr/>
            </p:nvSpPr>
            <p:spPr>
              <a:xfrm>
                <a:off x="7162192" y="1852621"/>
                <a:ext cx="2114297" cy="9089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808322-CF5F-116E-D022-4AEEF6E7C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192" y="1852621"/>
                <a:ext cx="2114297" cy="908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A959A3-3353-B164-BD29-966ECCE6F0CA}"/>
                  </a:ext>
                </a:extLst>
              </p:cNvPr>
              <p:cNvSpPr txBox="1"/>
              <p:nvPr/>
            </p:nvSpPr>
            <p:spPr>
              <a:xfrm>
                <a:off x="10425595" y="2045494"/>
                <a:ext cx="1309205" cy="523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A959A3-3353-B164-BD29-966ECCE6F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595" y="2045494"/>
                <a:ext cx="130920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459EB2-4533-0010-7D78-F73D55CC43E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276489" y="2307104"/>
            <a:ext cx="11491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8298-EAC3-5264-5A24-B39FE5D7AD2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013086" y="2307104"/>
            <a:ext cx="11491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14046B-79A7-1389-AD0D-045B2CEDFB1B}"/>
              </a:ext>
            </a:extLst>
          </p:cNvPr>
          <p:cNvCxnSpPr>
            <a:cxnSpLocks/>
          </p:cNvCxnSpPr>
          <p:nvPr/>
        </p:nvCxnSpPr>
        <p:spPr>
          <a:xfrm>
            <a:off x="1280970" y="1628171"/>
            <a:ext cx="1223470" cy="5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40A331-CC09-7913-B2EE-ACF1CE548D65}"/>
              </a:ext>
            </a:extLst>
          </p:cNvPr>
          <p:cNvCxnSpPr>
            <a:cxnSpLocks/>
          </p:cNvCxnSpPr>
          <p:nvPr/>
        </p:nvCxnSpPr>
        <p:spPr>
          <a:xfrm>
            <a:off x="1325255" y="1953744"/>
            <a:ext cx="1181725" cy="28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FDE624-0CB4-EBDF-1A57-F7809D26677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66371" y="2307104"/>
            <a:ext cx="1145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69713B8-603B-D379-3BDC-3F3C026901F6}"/>
              </a:ext>
            </a:extLst>
          </p:cNvPr>
          <p:cNvCxnSpPr>
            <a:cxnSpLocks/>
          </p:cNvCxnSpPr>
          <p:nvPr/>
        </p:nvCxnSpPr>
        <p:spPr>
          <a:xfrm flipV="1">
            <a:off x="1315095" y="2372681"/>
            <a:ext cx="1199505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B6AA33B-6F47-BA06-26F2-4F9670033D88}"/>
              </a:ext>
            </a:extLst>
          </p:cNvPr>
          <p:cNvCxnSpPr>
            <a:cxnSpLocks/>
          </p:cNvCxnSpPr>
          <p:nvPr/>
        </p:nvCxnSpPr>
        <p:spPr>
          <a:xfrm flipV="1">
            <a:off x="1305136" y="2456501"/>
            <a:ext cx="1206924" cy="512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91BBC5-9AC6-214C-DCC6-05F1D4580F71}"/>
                  </a:ext>
                </a:extLst>
              </p:cNvPr>
              <p:cNvSpPr txBox="1"/>
              <p:nvPr/>
            </p:nvSpPr>
            <p:spPr>
              <a:xfrm>
                <a:off x="3302609" y="1554386"/>
                <a:ext cx="1727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91BBC5-9AC6-214C-DCC6-05F1D4580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609" y="1554386"/>
                <a:ext cx="17272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E5069E-818B-24B5-3978-35DE4AFB6A7B}"/>
                  </a:ext>
                </a:extLst>
              </p:cNvPr>
              <p:cNvSpPr txBox="1"/>
              <p:nvPr/>
            </p:nvSpPr>
            <p:spPr>
              <a:xfrm>
                <a:off x="7315200" y="1329401"/>
                <a:ext cx="1727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E5069E-818B-24B5-3978-35DE4AFB6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329401"/>
                <a:ext cx="17272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B44DACC-6EB0-665C-ECE7-DB60C9E91B33}"/>
              </a:ext>
            </a:extLst>
          </p:cNvPr>
          <p:cNvSpPr txBox="1"/>
          <p:nvPr/>
        </p:nvSpPr>
        <p:spPr>
          <a:xfrm>
            <a:off x="248454" y="898851"/>
            <a:ext cx="104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y</a:t>
            </a:r>
            <a:r>
              <a:rPr lang="en-US" sz="2400" baseline="-25000" dirty="0">
                <a:solidFill>
                  <a:srgbClr val="00B050"/>
                </a:solidFill>
              </a:rPr>
              <a:t>  </a:t>
            </a:r>
            <a:r>
              <a:rPr lang="en-US" sz="2400" dirty="0"/>
              <a:t>= 1</a:t>
            </a:r>
            <a:endParaRPr lang="en-US" sz="2400" baseline="-250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524737-2450-C49E-91FC-91957D6A4045}"/>
              </a:ext>
            </a:extLst>
          </p:cNvPr>
          <p:cNvCxnSpPr>
            <a:cxnSpLocks/>
            <a:stCxn id="17" idx="3"/>
            <a:endCxn id="10" idx="0"/>
          </p:cNvCxnSpPr>
          <p:nvPr/>
        </p:nvCxnSpPr>
        <p:spPr>
          <a:xfrm>
            <a:off x="1289854" y="1129684"/>
            <a:ext cx="9790344" cy="9158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0E27B9-4F25-01D3-4917-81D3E0EE5516}"/>
                  </a:ext>
                </a:extLst>
              </p:cNvPr>
              <p:cNvSpPr txBox="1"/>
              <p:nvPr/>
            </p:nvSpPr>
            <p:spPr>
              <a:xfrm>
                <a:off x="1524000" y="3641379"/>
                <a:ext cx="9677400" cy="22249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0E27B9-4F25-01D3-4917-81D3E0EE5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641379"/>
                <a:ext cx="9677400" cy="22249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29B1FD-6B5C-D1A6-C62D-B08577A986EE}"/>
                  </a:ext>
                </a:extLst>
              </p:cNvPr>
              <p:cNvSpPr txBox="1"/>
              <p:nvPr/>
            </p:nvSpPr>
            <p:spPr>
              <a:xfrm>
                <a:off x="9457343" y="1343989"/>
                <a:ext cx="1727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29B1FD-6B5C-D1A6-C62D-B08577A98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343" y="1343989"/>
                <a:ext cx="17272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3E50DD-A9E5-04BC-3C21-2DA979331F86}"/>
                  </a:ext>
                </a:extLst>
              </p14:cNvPr>
              <p14:cNvContentPartPr/>
              <p14:nvPr/>
            </p14:nvContentPartPr>
            <p14:xfrm>
              <a:off x="214920" y="1285560"/>
              <a:ext cx="11672640" cy="1875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3E50DD-A9E5-04BC-3C21-2DA979331F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5560" y="1276200"/>
                <a:ext cx="11691360" cy="1894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9061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derivative</a:t>
            </a:r>
          </a:p>
        </p:txBody>
      </p:sp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9FB711-84A7-DBC2-C436-EDDC2AC0831C}"/>
                  </a:ext>
                </a:extLst>
              </p:cNvPr>
              <p:cNvSpPr txBox="1"/>
              <p:nvPr/>
            </p:nvSpPr>
            <p:spPr>
              <a:xfrm>
                <a:off x="8958985" y="3581282"/>
                <a:ext cx="3106183" cy="637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9FB711-84A7-DBC2-C436-EDDC2AC0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985" y="3581282"/>
                <a:ext cx="3106183" cy="637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1DEACA-3CAA-AED4-D6EA-6BB81F737260}"/>
                  </a:ext>
                </a:extLst>
              </p:cNvPr>
              <p:cNvSpPr txBox="1"/>
              <p:nvPr/>
            </p:nvSpPr>
            <p:spPr>
              <a:xfrm>
                <a:off x="76200" y="3657600"/>
                <a:ext cx="3614015" cy="638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1DEACA-3CAA-AED4-D6EA-6BB81F73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657600"/>
                <a:ext cx="3614015" cy="6384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9866DD-BF05-681B-5B22-EC1321E06FA3}"/>
                  </a:ext>
                </a:extLst>
              </p:cNvPr>
              <p:cNvSpPr txBox="1"/>
              <p:nvPr/>
            </p:nvSpPr>
            <p:spPr>
              <a:xfrm>
                <a:off x="3501321" y="3627161"/>
                <a:ext cx="1727200" cy="677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9866DD-BF05-681B-5B22-EC1321E06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21" y="3627161"/>
                <a:ext cx="1727200" cy="6775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A6D76B-6E5E-A1F5-6892-0B16386F14CD}"/>
                  </a:ext>
                </a:extLst>
              </p:cNvPr>
              <p:cNvSpPr txBox="1"/>
              <p:nvPr/>
            </p:nvSpPr>
            <p:spPr>
              <a:xfrm>
                <a:off x="9017298" y="2471597"/>
                <a:ext cx="1651000" cy="881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A6D76B-6E5E-A1F5-6892-0B16386F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298" y="2471597"/>
                <a:ext cx="1651000" cy="8812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091583-6C50-FE2F-B956-5DBB6C55C77C}"/>
                  </a:ext>
                </a:extLst>
              </p:cNvPr>
              <p:cNvSpPr txBox="1"/>
              <p:nvPr/>
            </p:nvSpPr>
            <p:spPr>
              <a:xfrm>
                <a:off x="5714636" y="2442485"/>
                <a:ext cx="1651000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091583-6C50-FE2F-B956-5DBB6C55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636" y="2442485"/>
                <a:ext cx="1651000" cy="793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A1649-406C-058D-65C8-3360BD2F1B48}"/>
              </a:ext>
            </a:extLst>
          </p:cNvPr>
          <p:cNvCxnSpPr>
            <a:cxnSpLocks/>
          </p:cNvCxnSpPr>
          <p:nvPr/>
        </p:nvCxnSpPr>
        <p:spPr>
          <a:xfrm flipH="1">
            <a:off x="9311640" y="2406827"/>
            <a:ext cx="11139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97634F9-2088-6DE8-1B80-E542E5AFF862}"/>
              </a:ext>
            </a:extLst>
          </p:cNvPr>
          <p:cNvCxnSpPr>
            <a:cxnSpLocks/>
          </p:cNvCxnSpPr>
          <p:nvPr/>
        </p:nvCxnSpPr>
        <p:spPr>
          <a:xfrm flipH="1">
            <a:off x="6013086" y="2384778"/>
            <a:ext cx="11139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BFCC53-AF00-DE62-65EB-F14E04C6D48E}"/>
              </a:ext>
            </a:extLst>
          </p:cNvPr>
          <p:cNvCxnSpPr>
            <a:cxnSpLocks/>
          </p:cNvCxnSpPr>
          <p:nvPr/>
        </p:nvCxnSpPr>
        <p:spPr>
          <a:xfrm flipH="1">
            <a:off x="1346200" y="2529840"/>
            <a:ext cx="1134872" cy="482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BFEBE9-A78C-8FB0-E008-9ABDDB81825D}"/>
                  </a:ext>
                </a:extLst>
              </p:cNvPr>
              <p:cNvSpPr txBox="1"/>
              <p:nvPr/>
            </p:nvSpPr>
            <p:spPr>
              <a:xfrm>
                <a:off x="1366371" y="2750766"/>
                <a:ext cx="1651000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BFEBE9-A78C-8FB0-E008-9ABDDB818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371" y="2750766"/>
                <a:ext cx="1651000" cy="7935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0A5084A-759F-DDDF-73A2-7F619C03890C}"/>
              </a:ext>
            </a:extLst>
          </p:cNvPr>
          <p:cNvSpPr txBox="1"/>
          <p:nvPr/>
        </p:nvSpPr>
        <p:spPr>
          <a:xfrm>
            <a:off x="155354" y="1337608"/>
            <a:ext cx="11192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</a:rPr>
              <a:t>x</a:t>
            </a:r>
            <a:r>
              <a:rPr lang="en-US" sz="2400" baseline="-25000" dirty="0">
                <a:solidFill>
                  <a:srgbClr val="00B050"/>
                </a:solidFill>
              </a:rPr>
              <a:t>1  </a:t>
            </a:r>
            <a:r>
              <a:rPr lang="en-US" sz="2400" dirty="0"/>
              <a:t>= 1</a:t>
            </a:r>
            <a:endParaRPr lang="en-US" sz="2400" baseline="-25000" dirty="0"/>
          </a:p>
          <a:p>
            <a:r>
              <a:rPr lang="en-US" sz="2400" i="1" dirty="0">
                <a:solidFill>
                  <a:srgbClr val="00B0F0"/>
                </a:solidFill>
              </a:rPr>
              <a:t>w</a:t>
            </a:r>
            <a:r>
              <a:rPr lang="en-US" sz="2400" baseline="-25000" dirty="0">
                <a:solidFill>
                  <a:srgbClr val="00B0F0"/>
                </a:solidFill>
              </a:rPr>
              <a:t>1</a:t>
            </a:r>
            <a:r>
              <a:rPr lang="en-US" sz="2400" dirty="0"/>
              <a:t>= 0.5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i="1" dirty="0">
                <a:solidFill>
                  <a:srgbClr val="00B050"/>
                </a:solidFill>
              </a:rPr>
              <a:t>x</a:t>
            </a:r>
            <a:r>
              <a:rPr lang="en-US" sz="2400" baseline="-25000" dirty="0">
                <a:solidFill>
                  <a:srgbClr val="00B050"/>
                </a:solidFill>
              </a:rPr>
              <a:t>2  </a:t>
            </a:r>
            <a:r>
              <a:rPr lang="en-US" sz="2400" dirty="0"/>
              <a:t>= 1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i="1" dirty="0">
                <a:solidFill>
                  <a:srgbClr val="00B0F0"/>
                </a:solidFill>
              </a:rPr>
              <a:t>w</a:t>
            </a:r>
            <a:r>
              <a:rPr lang="en-US" sz="2400" baseline="-25000" dirty="0">
                <a:solidFill>
                  <a:srgbClr val="00B0F0"/>
                </a:solidFill>
              </a:rPr>
              <a:t>2</a:t>
            </a:r>
            <a:r>
              <a:rPr lang="en-US" sz="2400" dirty="0"/>
              <a:t>= 0.5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i="1" dirty="0">
                <a:solidFill>
                  <a:srgbClr val="00B0F0"/>
                </a:solidFill>
              </a:rPr>
              <a:t>b  </a:t>
            </a:r>
            <a:r>
              <a:rPr lang="en-US" sz="2400" dirty="0"/>
              <a:t>= 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9E2500-BDB9-885F-F476-0542EE43B5A2}"/>
                  </a:ext>
                </a:extLst>
              </p:cNvPr>
              <p:cNvSpPr txBox="1"/>
              <p:nvPr/>
            </p:nvSpPr>
            <p:spPr>
              <a:xfrm>
                <a:off x="2512128" y="2045494"/>
                <a:ext cx="3500958" cy="523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9E2500-BDB9-885F-F476-0542EE43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128" y="2045494"/>
                <a:ext cx="350095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9F2326-1A7A-1D2A-3411-3C45805DCAA0}"/>
                  </a:ext>
                </a:extLst>
              </p:cNvPr>
              <p:cNvSpPr txBox="1"/>
              <p:nvPr/>
            </p:nvSpPr>
            <p:spPr>
              <a:xfrm>
                <a:off x="7162192" y="1852621"/>
                <a:ext cx="2114297" cy="9089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9F2326-1A7A-1D2A-3411-3C45805D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192" y="1852621"/>
                <a:ext cx="2114297" cy="9089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62B1BF-0742-55D0-A6F9-BA62C4A5F288}"/>
                  </a:ext>
                </a:extLst>
              </p:cNvPr>
              <p:cNvSpPr txBox="1"/>
              <p:nvPr/>
            </p:nvSpPr>
            <p:spPr>
              <a:xfrm>
                <a:off x="10425595" y="2045494"/>
                <a:ext cx="1309205" cy="523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62B1BF-0742-55D0-A6F9-BA62C4A5F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595" y="2045494"/>
                <a:ext cx="1309205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343246-4D9B-2B8D-D8C8-22ABA0B933DB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9276489" y="2307104"/>
            <a:ext cx="11491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B9FA76-FDB1-8D57-0795-90D6049768FC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6013086" y="2307104"/>
            <a:ext cx="11491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4B8950F-AE30-34D0-DB1D-E1182148737D}"/>
              </a:ext>
            </a:extLst>
          </p:cNvPr>
          <p:cNvCxnSpPr>
            <a:cxnSpLocks/>
          </p:cNvCxnSpPr>
          <p:nvPr/>
        </p:nvCxnSpPr>
        <p:spPr>
          <a:xfrm>
            <a:off x="1280970" y="1628171"/>
            <a:ext cx="1223470" cy="5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B8DA5-E13A-F199-8819-2D8EED1BA2C9}"/>
              </a:ext>
            </a:extLst>
          </p:cNvPr>
          <p:cNvCxnSpPr>
            <a:cxnSpLocks/>
          </p:cNvCxnSpPr>
          <p:nvPr/>
        </p:nvCxnSpPr>
        <p:spPr>
          <a:xfrm>
            <a:off x="1325255" y="1953744"/>
            <a:ext cx="1181725" cy="28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69796E-09C9-26D7-5C44-9B9130387036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366371" y="2307104"/>
            <a:ext cx="1145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365E12-C0FF-7A8C-233A-E1C51C1C0F1C}"/>
              </a:ext>
            </a:extLst>
          </p:cNvPr>
          <p:cNvCxnSpPr>
            <a:cxnSpLocks/>
          </p:cNvCxnSpPr>
          <p:nvPr/>
        </p:nvCxnSpPr>
        <p:spPr>
          <a:xfrm flipV="1">
            <a:off x="1315095" y="2372681"/>
            <a:ext cx="1199505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09D2FAB-35DA-3824-7D75-F2780CABB98F}"/>
              </a:ext>
            </a:extLst>
          </p:cNvPr>
          <p:cNvCxnSpPr>
            <a:cxnSpLocks/>
          </p:cNvCxnSpPr>
          <p:nvPr/>
        </p:nvCxnSpPr>
        <p:spPr>
          <a:xfrm flipV="1">
            <a:off x="1305136" y="2456501"/>
            <a:ext cx="1206924" cy="512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15BF487-08E1-E1F6-2C39-4176CA5F4BFE}"/>
                  </a:ext>
                </a:extLst>
              </p:cNvPr>
              <p:cNvSpPr txBox="1"/>
              <p:nvPr/>
            </p:nvSpPr>
            <p:spPr>
              <a:xfrm>
                <a:off x="3302609" y="1554386"/>
                <a:ext cx="1727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15BF487-08E1-E1F6-2C39-4176CA5F4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609" y="1554386"/>
                <a:ext cx="17272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F2E72D-9FB5-B7CA-F29C-CEF88D4885B4}"/>
                  </a:ext>
                </a:extLst>
              </p:cNvPr>
              <p:cNvSpPr txBox="1"/>
              <p:nvPr/>
            </p:nvSpPr>
            <p:spPr>
              <a:xfrm>
                <a:off x="7315200" y="1329401"/>
                <a:ext cx="1727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F2E72D-9FB5-B7CA-F29C-CEF88D488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329401"/>
                <a:ext cx="172720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BA455A1-2987-0B18-6145-38F9E137F15F}"/>
              </a:ext>
            </a:extLst>
          </p:cNvPr>
          <p:cNvSpPr txBox="1"/>
          <p:nvPr/>
        </p:nvSpPr>
        <p:spPr>
          <a:xfrm>
            <a:off x="248454" y="898851"/>
            <a:ext cx="104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y</a:t>
            </a:r>
            <a:r>
              <a:rPr lang="en-US" sz="2400" baseline="-25000" dirty="0">
                <a:solidFill>
                  <a:srgbClr val="00B050"/>
                </a:solidFill>
              </a:rPr>
              <a:t>  </a:t>
            </a:r>
            <a:r>
              <a:rPr lang="en-US" sz="2400" dirty="0"/>
              <a:t>= 1</a:t>
            </a:r>
            <a:endParaRPr lang="en-US" sz="2400" baseline="-250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7DA74B1-8381-80D1-A9D5-08CF973942D8}"/>
              </a:ext>
            </a:extLst>
          </p:cNvPr>
          <p:cNvCxnSpPr>
            <a:cxnSpLocks/>
            <a:stCxn id="60" idx="3"/>
            <a:endCxn id="49" idx="0"/>
          </p:cNvCxnSpPr>
          <p:nvPr/>
        </p:nvCxnSpPr>
        <p:spPr>
          <a:xfrm>
            <a:off x="1289854" y="1129684"/>
            <a:ext cx="9790344" cy="9158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1B4CFD-6267-DB91-E251-37B310461B77}"/>
                  </a:ext>
                </a:extLst>
              </p:cNvPr>
              <p:cNvSpPr txBox="1"/>
              <p:nvPr/>
            </p:nvSpPr>
            <p:spPr>
              <a:xfrm>
                <a:off x="9457343" y="1343989"/>
                <a:ext cx="1727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1B4CFD-6267-DB91-E251-37B310461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343" y="1343989"/>
                <a:ext cx="1727200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4F642131-BF5D-61B4-BC3B-1D5AA6DACFD7}"/>
              </a:ext>
            </a:extLst>
          </p:cNvPr>
          <p:cNvGrpSpPr/>
          <p:nvPr/>
        </p:nvGrpSpPr>
        <p:grpSpPr>
          <a:xfrm>
            <a:off x="8790528" y="4608726"/>
            <a:ext cx="3246118" cy="1635485"/>
            <a:chOff x="8180928" y="4608726"/>
            <a:chExt cx="3776828" cy="16354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C674F4E-8144-DEEA-820C-0E299662F9DF}"/>
                    </a:ext>
                  </a:extLst>
                </p:cNvPr>
                <p:cNvSpPr txBox="1"/>
                <p:nvPr/>
              </p:nvSpPr>
              <p:spPr>
                <a:xfrm>
                  <a:off x="8343741" y="4608726"/>
                  <a:ext cx="3614015" cy="6378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0.75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0.75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C674F4E-8144-DEEA-820C-0E299662F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741" y="4608726"/>
                  <a:ext cx="3614015" cy="63786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2A66A24-CD0D-F013-06C5-77FC392C6816}"/>
                    </a:ext>
                  </a:extLst>
                </p:cNvPr>
                <p:cNvSpPr txBox="1"/>
                <p:nvPr/>
              </p:nvSpPr>
              <p:spPr>
                <a:xfrm>
                  <a:off x="8180928" y="5514011"/>
                  <a:ext cx="2439008" cy="7302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−1.33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2A66A24-CD0D-F013-06C5-77FC392C6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928" y="5514011"/>
                  <a:ext cx="2439008" cy="73020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CB19E2-9EFA-F7AA-46BE-1733B42454FC}"/>
                  </a:ext>
                </a:extLst>
              </p:cNvPr>
              <p:cNvSpPr txBox="1"/>
              <p:nvPr/>
            </p:nvSpPr>
            <p:spPr>
              <a:xfrm>
                <a:off x="296115" y="5281591"/>
                <a:ext cx="3240003" cy="677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0.147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1=0.147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CB19E2-9EFA-F7AA-46BE-1733B4245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15" y="5281591"/>
                <a:ext cx="3240003" cy="67755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4E1B94B-9DC4-53AE-8E37-F872D2F28795}"/>
                  </a:ext>
                </a:extLst>
              </p:cNvPr>
              <p:cNvSpPr txBox="1"/>
              <p:nvPr/>
            </p:nvSpPr>
            <p:spPr>
              <a:xfrm>
                <a:off x="1334414" y="1102182"/>
                <a:ext cx="1651000" cy="855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4E1B94B-9DC4-53AE-8E37-F872D2F28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414" y="1102182"/>
                <a:ext cx="1651000" cy="85504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EC4F8A-6CD9-7BD1-4761-10DB566FBD76}"/>
              </a:ext>
            </a:extLst>
          </p:cNvPr>
          <p:cNvCxnSpPr>
            <a:cxnSpLocks/>
          </p:cNvCxnSpPr>
          <p:nvPr/>
        </p:nvCxnSpPr>
        <p:spPr>
          <a:xfrm flipH="1" flipV="1">
            <a:off x="1305560" y="2001520"/>
            <a:ext cx="1184288" cy="274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1BB3FA-29EA-11EA-7057-4488CAADE869}"/>
              </a:ext>
            </a:extLst>
          </p:cNvPr>
          <p:cNvCxnSpPr>
            <a:cxnSpLocks/>
          </p:cNvCxnSpPr>
          <p:nvPr/>
        </p:nvCxnSpPr>
        <p:spPr>
          <a:xfrm flipH="1">
            <a:off x="1341120" y="2421107"/>
            <a:ext cx="1163968" cy="283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CBDB699-2F7F-3241-7D6D-E6D0BAF8CA5D}"/>
                  </a:ext>
                </a:extLst>
              </p:cNvPr>
              <p:cNvSpPr txBox="1"/>
              <p:nvPr/>
            </p:nvSpPr>
            <p:spPr>
              <a:xfrm>
                <a:off x="155354" y="4524692"/>
                <a:ext cx="3614015" cy="638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CBDB699-2F7F-3241-7D6D-E6D0BAF8C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54" y="4524692"/>
                <a:ext cx="3614015" cy="63844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B833978-7713-638F-61AE-F8C10F749781}"/>
                  </a:ext>
                </a:extLst>
              </p:cNvPr>
              <p:cNvSpPr txBox="1"/>
              <p:nvPr/>
            </p:nvSpPr>
            <p:spPr>
              <a:xfrm>
                <a:off x="3538010" y="4434574"/>
                <a:ext cx="1727200" cy="727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B833978-7713-638F-61AE-F8C10F74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010" y="4434574"/>
                <a:ext cx="1727200" cy="72789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75EA113-ED9B-DE74-4567-3851D5F24185}"/>
                  </a:ext>
                </a:extLst>
              </p:cNvPr>
              <p:cNvSpPr txBox="1"/>
              <p:nvPr/>
            </p:nvSpPr>
            <p:spPr>
              <a:xfrm>
                <a:off x="1682607" y="6053641"/>
                <a:ext cx="3240003" cy="727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0.147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1=0.147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75EA113-ED9B-DE74-4567-3851D5F24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607" y="6053641"/>
                <a:ext cx="3240003" cy="72789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27A422-E309-945A-9414-C3FD47D8DD8D}"/>
                  </a:ext>
                </a:extLst>
              </p14:cNvPr>
              <p14:cNvContentPartPr/>
              <p14:nvPr/>
            </p14:nvContentPartPr>
            <p14:xfrm>
              <a:off x="195840" y="1291680"/>
              <a:ext cx="11816280" cy="553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27A422-E309-945A-9414-C3FD47D8DD8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6480" y="1282320"/>
                <a:ext cx="11835000" cy="55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1E6DC1-E21F-25B2-857B-CF1C0D7188CE}"/>
                  </a:ext>
                </a:extLst>
              </p:cNvPr>
              <p:cNvSpPr txBox="1"/>
              <p:nvPr/>
            </p:nvSpPr>
            <p:spPr>
              <a:xfrm>
                <a:off x="6918907" y="3608688"/>
                <a:ext cx="2322022" cy="585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1E6DC1-E21F-25B2-857B-CF1C0D718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07" y="3608688"/>
                <a:ext cx="2322022" cy="58580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FA500D-C2FF-2156-3154-BC894C698132}"/>
                  </a:ext>
                </a:extLst>
              </p:cNvPr>
              <p:cNvSpPr txBox="1"/>
              <p:nvPr/>
            </p:nvSpPr>
            <p:spPr>
              <a:xfrm>
                <a:off x="5480241" y="5394732"/>
                <a:ext cx="3354408" cy="585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FA500D-C2FF-2156-3154-BC894C698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241" y="5394732"/>
                <a:ext cx="3354408" cy="58522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EDE7C3-E43E-5954-EFD1-63AD502C85D4}"/>
                  </a:ext>
                </a:extLst>
              </p:cNvPr>
              <p:cNvSpPr txBox="1"/>
              <p:nvPr/>
            </p:nvSpPr>
            <p:spPr>
              <a:xfrm>
                <a:off x="5336648" y="4335779"/>
                <a:ext cx="3651087" cy="9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EDE7C3-E43E-5954-EFD1-63AD502C8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648" y="4335779"/>
                <a:ext cx="3651087" cy="999313"/>
              </a:xfrm>
              <a:prstGeom prst="rect">
                <a:avLst/>
              </a:prstGeom>
              <a:blipFill>
                <a:blip r:embed="rId31"/>
                <a:stretch>
                  <a:fillRect b="-6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8EBFC3-5CD9-5808-F2F9-A7EA3831409A}"/>
                  </a:ext>
                </a:extLst>
              </p:cNvPr>
              <p:cNvSpPr txBox="1"/>
              <p:nvPr/>
            </p:nvSpPr>
            <p:spPr>
              <a:xfrm>
                <a:off x="5292658" y="3608688"/>
                <a:ext cx="2022542" cy="585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8EBFC3-5CD9-5808-F2F9-A7EA38314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58" y="3608688"/>
                <a:ext cx="2022542" cy="58586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148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23" grpId="0"/>
      <p:bldP spid="25" grpId="0"/>
      <p:bldP spid="73" grpId="0"/>
      <p:bldP spid="86" grpId="0"/>
      <p:bldP spid="87" grpId="0"/>
      <p:bldP spid="88" grpId="0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135907" y="3044281"/>
            <a:ext cx="1192018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Logistic regression with computation node in code</a:t>
            </a:r>
          </a:p>
        </p:txBody>
      </p:sp>
    </p:spTree>
    <p:extLst>
      <p:ext uri="{BB962C8B-B14F-4D97-AF65-F5344CB8AC3E}">
        <p14:creationId xmlns:p14="http://schemas.microsoft.com/office/powerpoint/2010/main" val="66316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on </a:t>
            </a:r>
            <a:r>
              <a:rPr lang="en-US" i="1" dirty="0"/>
              <a:t>m</a:t>
            </a:r>
            <a:r>
              <a:rPr lang="en-US" dirty="0"/>
              <a:t> examples</a:t>
            </a:r>
          </a:p>
        </p:txBody>
      </p:sp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A2D5D3-3CE1-B1FC-CC4A-DE1494864A4D}"/>
                  </a:ext>
                </a:extLst>
              </p:cNvPr>
              <p:cNvSpPr txBox="1"/>
              <p:nvPr/>
            </p:nvSpPr>
            <p:spPr>
              <a:xfrm>
                <a:off x="2667000" y="776732"/>
                <a:ext cx="6141154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A2D5D3-3CE1-B1FC-CC4A-DE1494864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776732"/>
                <a:ext cx="6141154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32460-1359-0E7C-D9D2-5518EB0E86B4}"/>
                  </a:ext>
                </a:extLst>
              </p:cNvPr>
              <p:cNvSpPr txBox="1"/>
              <p:nvPr/>
            </p:nvSpPr>
            <p:spPr>
              <a:xfrm>
                <a:off x="2355567" y="2438400"/>
                <a:ext cx="6764020" cy="2478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032460-1359-0E7C-D9D2-5518EB0E8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67" y="2438400"/>
                <a:ext cx="6764020" cy="2478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0B9692-6483-8425-A9B5-9C03D4DB35CD}"/>
                  </a:ext>
                </a:extLst>
              </p14:cNvPr>
              <p14:cNvContentPartPr/>
              <p14:nvPr/>
            </p14:nvContentPartPr>
            <p14:xfrm>
              <a:off x="4677840" y="790920"/>
              <a:ext cx="4064400" cy="3934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0B9692-6483-8425-A9B5-9C03D4DB35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68480" y="781560"/>
                <a:ext cx="4083120" cy="3953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962387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CCEI-PresentationTemplate</Template>
  <TotalTime>162982</TotalTime>
  <Words>1502</Words>
  <Application>Microsoft Office PowerPoint</Application>
  <PresentationFormat>Widescreen</PresentationFormat>
  <Paragraphs>271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Cambria Math</vt:lpstr>
      <vt:lpstr>Consolas</vt:lpstr>
      <vt:lpstr>Custom Design</vt:lpstr>
      <vt:lpstr>PowerPoint Presentation</vt:lpstr>
      <vt:lpstr>Computation Graph in short</vt:lpstr>
      <vt:lpstr>Computing derivatives from graph</vt:lpstr>
      <vt:lpstr>PowerPoint Presentation</vt:lpstr>
      <vt:lpstr>Logistic regression recap</vt:lpstr>
      <vt:lpstr>Logistic regression derivative</vt:lpstr>
      <vt:lpstr>Logistic regression derivative</vt:lpstr>
      <vt:lpstr>PowerPoint Presentation</vt:lpstr>
      <vt:lpstr>Logistic regression on m examples</vt:lpstr>
      <vt:lpstr>Logistic regression on m examples nonvectorized</vt:lpstr>
      <vt:lpstr>PowerPoint Presentation</vt:lpstr>
      <vt:lpstr>Vectorization Example</vt:lpstr>
      <vt:lpstr>Vectorization Example</vt:lpstr>
      <vt:lpstr>Logistic regression on m examples</vt:lpstr>
      <vt:lpstr>PowerPoint Presentation</vt:lpstr>
      <vt:lpstr>Vectorizing Logistic Regression over m</vt:lpstr>
      <vt:lpstr>Vectorizing Logistic Regression over m</vt:lpstr>
      <vt:lpstr>Logistic regression on m examples nonvectorized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Principles Microkinetic Modeling of Steam Reforming  of a Water-soluble Bio-oil Fraction  for in situ H2  Production</dc:title>
  <dc:creator>Alexander Mironenko</dc:creator>
  <cp:lastModifiedBy>Geun Ho Gu</cp:lastModifiedBy>
  <cp:revision>16769</cp:revision>
  <cp:lastPrinted>2015-01-07T05:27:20Z</cp:lastPrinted>
  <dcterms:created xsi:type="dcterms:W3CDTF">2013-08-13T18:51:32Z</dcterms:created>
  <dcterms:modified xsi:type="dcterms:W3CDTF">2024-04-02T02:31:29Z</dcterms:modified>
</cp:coreProperties>
</file>