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ink/ink8.xml" ContentType="application/inkml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9" r:id="rId1"/>
  </p:sldMasterIdLst>
  <p:notesMasterIdLst>
    <p:notesMasterId r:id="rId22"/>
  </p:notesMasterIdLst>
  <p:handoutMasterIdLst>
    <p:handoutMasterId r:id="rId23"/>
  </p:handoutMasterIdLst>
  <p:sldIdLst>
    <p:sldId id="631" r:id="rId2"/>
    <p:sldId id="622" r:id="rId3"/>
    <p:sldId id="635" r:id="rId4"/>
    <p:sldId id="636" r:id="rId5"/>
    <p:sldId id="637" r:id="rId6"/>
    <p:sldId id="638" r:id="rId7"/>
    <p:sldId id="639" r:id="rId8"/>
    <p:sldId id="640" r:id="rId9"/>
    <p:sldId id="634" r:id="rId10"/>
    <p:sldId id="642" r:id="rId11"/>
    <p:sldId id="603" r:id="rId12"/>
    <p:sldId id="648" r:id="rId13"/>
    <p:sldId id="645" r:id="rId14"/>
    <p:sldId id="646" r:id="rId15"/>
    <p:sldId id="647" r:id="rId16"/>
    <p:sldId id="591" r:id="rId17"/>
    <p:sldId id="649" r:id="rId18"/>
    <p:sldId id="650" r:id="rId19"/>
    <p:sldId id="651" r:id="rId20"/>
    <p:sldId id="652" r:id="rId2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Christiansen" initials="MC" lastIdx="14" clrIdx="0"/>
  <p:cmAuthor id="2" name="Dion" initials="D" lastIdx="1" clrIdx="1">
    <p:extLst>
      <p:ext uri="{19B8F6BF-5375-455C-9EA6-DF929625EA0E}">
        <p15:presenceInfo xmlns:p15="http://schemas.microsoft.com/office/powerpoint/2012/main" userId="Dion" providerId="None"/>
      </p:ext>
    </p:extLst>
  </p:cmAuthor>
  <p:cmAuthor id="3" name="Gu" initials="G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AC806"/>
    <a:srgbClr val="00FF00"/>
    <a:srgbClr val="00316C"/>
    <a:srgbClr val="E6AA00"/>
    <a:srgbClr val="5C8E3A"/>
    <a:srgbClr val="FFBF00"/>
    <a:srgbClr val="70AB46"/>
    <a:srgbClr val="00316F"/>
    <a:srgbClr val="007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8146" autoAdjust="0"/>
  </p:normalViewPr>
  <p:slideViewPr>
    <p:cSldViewPr>
      <p:cViewPr varScale="1">
        <p:scale>
          <a:sx n="69" d="100"/>
          <a:sy n="69" d="100"/>
        </p:scale>
        <p:origin x="1142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251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744-6D63-4244-BF2D-9B94EBE5F8C8}" type="datetimeFigureOut">
              <a:rPr lang="en-US" smtClean="0"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6E8F8-B06B-4160-8A49-B1881A9DA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53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2T05:34:49.7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29760 8418 4152 0,'-12'-5'1473'0,"4"0"-729"16,8-5 2224-16,11 9-391 16,2-8-977-16,24 9-639 15,3-3-217-15,6 3-224 16,7 5-48-16,-8 13 8 16,-2 10 128-1,2 13-160-15,-45-41-448 0,39 48 544 16,-14 3 49-16,-5 2-1 15,-9 16 8-15,-11 4-120 16,-2 9 104-16,-14-13 128 16,-6-6-48-16,-1-12 32 15,2 2-23-15,9-30-249 16,10-8-184-16,2-14-264 16,0-1 24-16,11-14 272 15,9-29-160 1,18-16-160-16,4-22-24 15,4-17-16-15,1-14-48 16,4 13 240-16,-8 17-40 16,-4 9-96-16,-2 21-392 15,-23 7 408-15,-1 14 56 16,-10 13 136-16,-3 16-232 16,-1 4 112-16,-12 16-288 15,-10 23 192 1,-14 20 592-16,7 9-384 15,6 5-16-15,1 2-56 16,9 2 64-16,6-11-96 16,8-15-48-16,3-5 48 15,8-6-64-15,2-3-176 16,-3-6-40-16,9-18-864 16,-3-1-2097-16,5-7-3008 15,18-7-3073-15,-1-19 5953 16,-33 17 1233-16</inkml:trace>
  <inkml:trace contextRef="#ctx0" brushRef="#br0" timeOffset="196.65">30915 8599 7017 0,'-1'0'2000'0,"-19"-3"681"0,20 5 416 0,-1-2-145 16,1-7-1415-16,13 0-665 15,14-3-608 1,13-1-240-16,10-2-104 16,-9 3-280-16,-4 5-1929 15,-9 0-2616-15,-28 5 4905 0,25 10-7593 16,-12 10 4760-16,-10-16 457 0</inkml:trace>
  <inkml:trace contextRef="#ctx0" brushRef="#br0" timeOffset="343.75">30867 8878 3256 0,'-22'0'2969'0,"9"5"-2177"0,13-5 1112 0,0 0-1904 16,6-3 1881-16,22-3-2001 16,10-5-704-16,9 1-2633 15,20-4-216-15,-25-10 953 16</inkml:trace>
  <inkml:trace contextRef="#ctx0" brushRef="#br0" timeOffset="534.37">31486 8591 4536 0,'-25'0'4489'0,"17"2"-3344"0,8-2-1145 16,0 1 5657-16,0-4-4785 15,24-5-904-15,3-4-424 16,11 1-1953-16,20 1-3320 16,-11 0 376-16,-2-1 2641 15</inkml:trace>
  <inkml:trace contextRef="#ctx0" brushRef="#br0" timeOffset="752.63">32040 7997 4705 0,'0'0'0'0,"-2"0"3024"0,2 0-943 0,3 9 2352 15,-3 22-137-15,-3 22-1751 16,-2 21-881-16,4 15-663 16,1 3-745-1,11-1 264-15,7-2-800 16,-1-11-1217-16,-17-78 1497 15,16 74-4593-15,2-10-4713 0,0-6 2617 16,-18-53 4537-16</inkml:trace>
  <inkml:trace contextRef="#ctx0" brushRef="#br0" timeOffset="2606.34">29324 10115 1976 0,'-19'-15'360'0,"8"4"488"0,1-2 1105 16,-4 1 303-16,1-1-159 16,-2 1-257-16,7 8-336 15,-8 4 1-15,-1 5-465 16,-4 21-272-16,-2 11-176 16,1 17-120-16,-1 16 120 15,7 16-96-15,7 8-120 16,2-2-135-16,14-1 127 15,20-10-312 1,-1-15 72-16,14-17-64 16,8-21-16-16,10-13 16 15,-10-11-56-15,8-16 176 16,-6-33 112-16,-13-9-208 16,-12-16-144-16,-12-6 136 15,-8-3-152-15,-12 19 112 16,-15-36 304-16,-7 30-440 15,2 32 168 1,1 6-96-16,1 17-184 16,-3 11-8-16,-1 4-136 15,4 12-144-15,5-1-177 16,9-2-551-16,3-3-200 16,7-3-673-16,1 1-1127 15,0-1-553-15,9-4 88 16,1-1 2481-16,-7-2-704 0</inkml:trace>
  <inkml:trace contextRef="#ctx0" brushRef="#br0" timeOffset="3109.04">29720 10803 4352 0,'-9'3'2209'0,"-2"5"-2193"0,11-6 1192 16,-2-2 0-16,-1 0-1000 15,3-10-296-15,0-3-256 16,0 3-544-16,6-1-1648 16,-3-1-553-1,9-7 841-15</inkml:trace>
  <inkml:trace contextRef="#ctx0" brushRef="#br0" timeOffset="3383.83">30027 9844 5073 0,'0'0'0'0,"-21"-4"4128"0,11 4-3031 15,10 3 2159-15,-5 27-895 16,4 24-865-16,-2 24-488 16,3 16-415-16,3 9-65 15,3 8-72-15,1-12-200 16,4-7 24-16,-11-92-280 16,14 76-96-16,-4-31 40 0,12 6-1480 15,7-30-1905 1,-13-11-296-16,23-6-2432 15,-4-30 2456-15,-17 5 1937 0</inkml:trace>
  <inkml:trace contextRef="#ctx0" brushRef="#br0" timeOffset="3609.33">30716 9911 6553 0,'-14'3'4305'0,"-12"10"-2905"0,12 7 2129 0,-20 20-1433 0,-6 12-279 15,-3 19-761-15,-18 6-336 16,13 6-616-16,1-1-360 16,20-16 184-16,9-21-1512 15,18-45 1584-15,-1 22-4721 0,10-16-3265 16,11-24 2953-16,-1-2 3113 15</inkml:trace>
  <inkml:trace contextRef="#ctx0" brushRef="#br0" timeOffset="3809.81">30444 9879 4344 0,'0'0'0'0,"-13"11"3897"0,10 18-2024 15,3 12 1183-15,6 23-431 16,4 7-817-16,17-3-1192 15,20-9-632-15,-3-6-176 16,0-4-1048 0,-3-9-2809-16,1-10-2440 15,1-10 2200-15,-43-20 4289 0,21 8-1936 0</inkml:trace>
  <inkml:trace contextRef="#ctx0" brushRef="#br0" timeOffset="3965.98">30882 10130 4849 0,'-4'0'1408'0,"-16"10"-16"0,16 2-1240 0,8-3 96 15,2-3-280-15,12-1-248 16,19-5-1464 0,-2-14-1601-16,8-12 2641 15,-20-1-1232-15</inkml:trace>
  <inkml:trace contextRef="#ctx0" brushRef="#br0" timeOffset="4153.55">31185 9683 2464 0,'0'0'1192'0,"-7"5"1969"0,6 8-144 16,-4 26-113-16,-1 23 137 16,-4 31-537-16,-8 26-535 15,2 5-481-15,3-7-1112 16,12-4-512-16,9-20-112 15,5-34-112-15,-13-59 360 0,35 75-3017 16,0-42-2552-16,-11-13-360 16,24-7-728-16</inkml:trace>
  <inkml:trace contextRef="#ctx0" brushRef="#br0" timeOffset="6185.39">31536 9727 2280 0,'-16'-10'1104'0,"-2"-6"241"0,12-3 959 16,0-1 865-16,-1 5-161 15,4-4-335 1,3 10-457-16,0-2-343 0,0 5-361 15,0 2-48 1,3 4-239-16,5 0-289 16,-8 0-936-16,3 0 784 0,1 7-72 15,2 1 0-15,0 2 81 16,4-1-409-16,-5-3 0 16,9 4 168-16,2 4-296 15,12-3-296-15,5 2 136 16,9 1-16-16,-16-2 112 15,47 13-96-15,-32 3-152 16,13-4 8 0,5 7-24-16,-2 2 112 15,-5-1 168-15,-8-3-352 16,-6 1 176-16,1-3-96 16,-10-2-24-16,-4-1 160 15,-1-3 48-15,-11 2-32 16,-2-1-176-16,-11 0 152 15,0 7 160-15,-12 2-72 16,-9 7 96 0,-19 16-112-16,-12 0-112 15,-10 5 104-15,-14 13-48 16,-1 3 8-16,2 3 96 16,9-10-520-16,13-22 464 15,26-3-336-15,6-12 128 16,10-4-224-16,8-8-632 15,3-13-1065-15,6-5-1335 16,7-3-1889-16,16-14-3745 16,13-12 1096-1,-1-18 5586-15</inkml:trace>
  <inkml:trace contextRef="#ctx0" brushRef="#br0" timeOffset="6732.35">32474 9952 2024 0,'0'0'0'0,"0"-14"-8"0,10-5 48 0,-4 0 24 0,4 6 408 15,-10 9 656 1,3 0 513-16,-3 0 503 16,0 4 241-16,0 0-2385 15,-5 3 3888-15,-7 8-2047 16,12-11-1841-16,-13 22 1384 0,-6 9-224 15,1 13 1-15,-5 20-33 16,6 8 240-16,-1 2-400 16,5 0-400-16,10-5-319 15,8-11 7-15,13-15-24 16,15-10-176 0,6-7-152-16,-1-14 216 15,-1-8-248-15,19-15 112 16,-8-32 176-16,1-9-304 15,-11-18 112-15,-17-14 88 16,-15 1-144-16,-7-8 96 16,-20-3-360-16,-11 20 7 15,-12 26 297-15,0 37-384 16,15 11-160 0,-48 40-1232-16,30 15-745 15,20 2-2480-15,14-8-1088 16,8 38 1504-16,5-71 2633 0</inkml:trace>
  <inkml:trace contextRef="#ctx0" brushRef="#br0" timeOffset="6905.53">33039 10402 5201 0,'-8'2'1944'0,"-43"6"929"0,35-2-3097 0,-4-6-889 0,8-4-2415 16,7-6 471-16,5 0 969 0</inkml:trace>
  <inkml:trace contextRef="#ctx0" brushRef="#br0" timeOffset="7169.02">33321 9536 4777 0,'-27'8'3584'0,"6"23"-1647"0,5 12 1575 16,-2 20 265-16,-2 33-632 16,7 20-1049-16,10 11-1023 15,3 9-593-15,8 3 8 16,11-10-248-16,5-18-40 15,13-26-344 1,-37-85 144-16,35 65-592 0,2-23-1625 16,-10-18-2544-16,1-18-4313 15,-6-11 2425-15,-19-10 4785 0</inkml:trace>
  <inkml:trace contextRef="#ctx0" brushRef="#br0" timeOffset="7707.92">26881 11002 2320 0,'-73'0'-552'0,"32"-3"-1208"0</inkml:trace>
  <inkml:trace contextRef="#ctx0" brushRef="#br0" timeOffset="8468.86">24650 11569 2784 0,'-29'-2'968'0,"-1"-2"-648"16,-1 3 665-16,6-4 447 15,-4-8-72-15,2-16-192 16,4-1-287-1,7-17-249-15,10-15-136 16,6-13-40-16,16-2-104 16,24-10-104-16,-40 87-248 0,67-93 432 15,12-15 40-15,22-4 208 16,21 0-79-16,30 5-193 16,23 8-104-16,16 21-48 15,13 29-80-15,9 13-136 16,-5 36-136-16,1 24 56 15,-31 16-64 1,-21 9 56-16,-35 20 144 16,-34 9 184-16,-36 14 304 15,-35 4 424-15,-18 11 144 16,-46 7-111-16,-23-12 79 16,-32-5-224-16,-16-12 184 15,-22-4-368-15,-22-21-7 16,-25-10-225-16,-14-28-8 15,41 4-120 1,-105-8 16-16,84-33-448 16,25 1-88-16,57-5 168 15,-25 1-392-15,71 11-528 16,7-3-2273-16,33 7-3561 16,11 3-3064-16,30-12 5642 15</inkml:trace>
  <inkml:trace contextRef="#ctx0" brushRef="#br0" timeOffset="28147.32">26289 5762 3608 0,'0'-11'24'0,"0"7"24"0,-3-4 40 16,-2 6-24-16,4-1 240 16,-2 3 265-16,1-5 15 15,-1-1 240-15,-5 6-144 16,5-4-88-16,-2 4 0 15,-2 3-48-15,-2 2-136 16,1 2-88-16,-3-2-47 16,2 3 103-16,0-7-40 15,-6-1-96 1,9-2-8-16,-2-6-80 16,-3-6-104-16,4-2 8 15,7 0-104-15,0 1-56 16,4 4 56-16,5 3-16 15,1-1 0-15,-4 9 80 16,9 10-8-16,-6 5 24 16,4 8-8-16,-10 16 136 15,-3-11-80 1,0 11 136-16,-1-1 32 16,-4-10 48-16,-3 3 96 15,-3-9-48-15,-2-4 216 16,5-8 64-16,-2-8-119 15,2-6-193-15,-5-10-152 16,2-12-64-16,3-8-24 16,5-5-32-16,3-6-152 15,6 1 64-15,6 1 96 16,5 17-48-16,-2-2-24 16,-3 12-16-1,17 4 40-15,0 8-72 16,-11 12 16-16,14 10 8 15,-18 16 40-15,1-3 24 16,-4-2 48-16,-3 2 88 16,-8 7-48-16,-8-7 0 15,-6 1 160-15,-4-7 72 16,-5-5 56-16,-10-6-24 16,4-13-168-1,6-5-96-15,-4-16-80 16,2-16 8-16,5-15-48 15,9-10-128-15,9-4 64 16,10 7 8-16,7 6 24 16,6 12-32-16,1 14 72 15,10 16-40-15,-6 10 64 16,1 26-112-16,2 13 40 16,0 15 88-16,-19 4 64 15,-2 2 32 1,-15-2 280-16,-6 0 280 15,-9-17 40-15,-18-8 337 16,3-13-329-16,6-14-296 16,4-15-240-16,-5-18-128 15,8-12-72-15,8-10-32 16,11 1 8-16,8 8-16 16,4 6-16-16,4 15 16 15,3 4-64-15,-1 10 40 16,3 5 40-1,5 14 24-15,-6 8-40 16,2 4 96-16,-7 6 0 16,-7 1-80-16,-3 0 56 15,-2-5 8-15,-4-5 24 16,-5-12 56-16,3-8-16 16,1-3-232-16,6-16 56 15,1-23-320-15,6-2-1345 16,10 6-2455-16,10 19-2842 15,-5 2 3673 1,-18 14-319-16</inkml:trace>
  <inkml:trace contextRef="#ctx0" brushRef="#br0" timeOffset="29325.58">26641 10936 2040 0,'-16'-3'40'0,"-4"-7"-8"0,11-6 608 0,-1-18 360 16,4 5-592-16,1-9-24 15,5-4-167-15,0 4 23 16,3 2 56-16,0-1 232 15,4 12 64-15,2 0-48 16,-9 25-544-16,15-27 472 0,1 2-40 16,5 9 24-16,8 6 0 15,-13 5-8-15,1 6-15 16,4 13 7-16,-6 11-16 16,-9 15 112-1,-3-10 8-15,-6 7 48 16,-11 1 136-16,-6-1 8 15,-7-7-39-15,-5-6 31 16,-3-11-192-16,1-9-200 16,4-16-192-16,4-18-160 15,7 4 48-15,7-13-16 16,6 13-80-16,6-8 80 16,0 6 24-16,6 15 40 15,1 6-80-15,6 4 8 16,1 3 168-1,4 10 16-15,-5 8 136 16,-5 16 24-16,1-8-112 16,-2 3 256-16,-7 5-152 15,0-9 24-15,-4-2-63 16,-4 2-1-16,-8-6 56 16,5-10-200-16,-2-8-32 15,2-12-136 1,0-15 32-16,3-13-88 15,8-3-16-15,0 3 48 16,6 10 168-16,4 10-240 16,-2 12 136-16,5 7-56 15,4 12 88-15,-2 17 0 16,-1-1 160-16,-4-3-88 16,-2 5 96-16,-8-9-72 15,-2 25 112-15,-6-15 72 16,-9-20-120-16,1-1-160 15,-5-7 0 1,-8-7 56-16,-6-10-120 16,14-7-168-16,-3-16-712 15,6-3-1345-15,2 1-2824 16,3-1-4113-16,-19-10 4842 16</inkml:trace>
  <inkml:trace contextRef="#ctx0" brushRef="#br0" timeOffset="30450.45">26301 5491 3680 0,'-10'3'8'0,"0"2"0"0,1 0 184 16,-1-5 56-16,4 0 545 15,4 2-49-15,2-2-376 16,0 0-736-16,10 0 1720 16,11-7-712-16,6-4 80 15,24-4 144 1,-51 15-864-16,61-30 1017 0,16 5-9 15,19-13-264-15,15-16-88 16,11 5-264-16,8 5-40 16,8-16 104-16,13 12-63 15,4 5 263-15,-4 8 16 16,6-9-184-16,5-13-152 16,-9 12-216-16,-6-20 48 15,-1-4-96-15,-13 1 128 16,-14 1 8-16,-8 2-40 15,-10 2 80 1,-13 10 24-16,-22 14 8 16,-25 13-40-16,1 6-216 15,-8 4-96-15,-5 6-608 16,-15 10-2640-16,5 11-3066 16,-3 33 1953-16,-16-28 913 0</inkml:trace>
  <inkml:trace contextRef="#ctx0" brushRef="#br0" timeOffset="31294.72">26561 11348 1944 0,'-13'4'32'0,"0"5"96"0,5-8 1112 16,8-6 737-16,-2-5-417 16,2-19 1201-16,8 2-1281 15,10-38 680 1,9 1-967-16,17-74 615 16,-1 37-904-16,19-55 144 15,-62 156-1048-15,68-169 753 0,10-32-41 16,12-20-104-16,6-13-136 15,15-20 56-15,9-2 248 16,1-19-320-16,4-7 56 16,8-9-119-16,5-8-273 15,-5 2 208-15,-6-8-120 16,-4 3-176-16,1 10 8 16,-10 10 344-1,-2 24-168-15,-16 30-208 16,4 16-184-16,-14 21 192 15,-9 29 88-15,-16 13-96 16,-13 20 40-16,-19 17-120 16,-3 24 88-16,-7 9-120 15,-9 15 16-15,-4 17 120 16,-3 6-96-16,5 1 112 16,2 0-200-16,3-3 8 15,6-1-96 1,16-11-280-16,2 8-409 15,-11 4-31-15,9 2-96 16,-9 7-312-16,3 6-1161 16,-13 15-1632-16,5 5-2512 15,-2 3 3912-15,-16 2-287 0</inkml:trace>
  <inkml:trace contextRef="#ctx0" brushRef="#br0" timeOffset="32433.9">29316 2748 3240 0,'-19'-18'744'0,"-26"2"-15"0,21 5 1463 16,-3-6-152-16,-7 11-479 15,13 3 39-15,-8 3-600 16,5 13-256-16,-9 25-23 15,8 26 71-15,-5 22 224 16,1 15 104-16,29-101-1120 16,-29 111 936-16,13-7 153 0,7 8-545 15,9-11-152 1,12-9-40-16,17-20-192 16,11-23-128-16,5-8-16 15,-3-28-120-15,19-8 200 16,-8-9-208-16,-2-16 128 15,-12-14-280-15,-12-1 184 16,-9-3-344-16,-18-5 208 16,-7-3-192-16,-15-17 192 15,-22 17 0 1,12 3 240-16,2 17 24 16,6 7-96-16,8 5 80 15,8 4-160-15,6-1-16 16,9 0 112-16,12-5-64 15,21-13 39-15,2 15-7 16,14-11 48-16,0 6-88 16,6 11 152-16,-1-1-160 15,-14 9 96 1,-4 11 256-16,-7 22-167 0,-19 11 223 16,-7 11-16-16,-7 13 24 15,-5 0-176 1,-14 10 0-16,-3-9-24 15,8-20-184-15,3-9-488 16,5-19-2225-16,11-12-2920 16,17-10-801-16,14-28 2210 15</inkml:trace>
  <inkml:trace contextRef="#ctx0" brushRef="#br0" timeOffset="32752.6">30014 2775 4152 0,'-19'0'2281'0,"-7"13"-1633"0,16 11 2281 0,4 15-513 16,3 12-399-16,1-3-833 15,9 53-80-15,7-29-496 16,4 11-328-1,-4 0-168-15,-8-11 104 16,3-9-120-16,-9-63-96 0,0 37 168 16,0-20 232-16,-4-13 161 15,4-4 167-15,0-26-336 16,0-40-248-16,0-11-256 16,10-17-368-16,3-4-1137 15,8 9-2023 1,6 31-1065-16,-5 16-985 0,-1 35 1506 15</inkml:trace>
  <inkml:trace contextRef="#ctx0" brushRef="#br0" timeOffset="36069.18">30588 3078 3016 0,'-5'-25'-32'0,"5"-10"80"15,4 10 712-15,-4 6 617 16,-5 8 183-16,-8-3-248 15,2 11-64-15,-10 3-135 16,-2 2-105-16,-6 10 80 16,-7 17-80-16,-3-5-167 15,-4 17-185-15,-2 3 48 16,6 7 64-16,7 6-136 16,10-4-136-1,7-9-184-15,7-1-128 16,7-14-80-16,7-2-168 15,21-4 88-15,-4-10-16 16,27-13-64-16,-5-26-56 16,15-11-184-16,-15-6-136 15,-1 3-136-15,-19-4 64 16,-9 0 192-16,-12 14 320 16,-4-12-32-16,-7 5 48 15,-4 27-176 1,-10-8 240-16,15 18 112 15,-4 0-160-15,-1 18 56 16,3 12 0-16,6 1-48 16,12-1-128-16,19 3-280 15,4-5-1384-15,17-3-2865 16,-7-6-641-16,23-3 2762 16,-53-15 712-16</inkml:trace>
  <inkml:trace contextRef="#ctx0" brushRef="#br0" timeOffset="36506.61">31056 3101 4825 0,'0'0'0'0,"-57"-5"1752"0,15 5 720 0,0 10 105 16,-4 5-737-16,-1 14-263 15,4 7-577 1,3 6-352-16,8 3-128 0,8 3-176 15,11-9 16 1,7 1-160-16,6-40-200 0,-2 33 144 16,7-10-24-16,12-10-40 15,22-4-128-15,3-18 24 16,14-29-232-16,1-8-104 16,6-12-816-16,-16-2 104 15,-3-8 64-15,-18 3 471 16,-8 4 257-16,-15 1 216 15,-3 11 72-15,-8-1 120 16,-10 9 16 0,2 19 201-16,-3 18 143 15,-2 14-48-15,-1 33 144 16,-1 6 16-16,9 9-80 16,6 2-136-16,6-4-176 15,5 5-240 1,12-6-264-16,14-2-1776 0,12-14-2529 15,1-20-1353-15,0-13 1434 16</inkml:trace>
  <inkml:trace contextRef="#ctx0" brushRef="#br0" timeOffset="36718.44">31336 3067 4440 0,'-16'0'1545'0,"1"10"-249"0,9 11 1505 15,-12 8-305-15,-1 10-367 16,1 6-1081-16,9-3-728 16,0-3-384-16,9 0 24 15,-1 0-968-15,1-10-3129 16,11-13-1840 0,-11-16 5977-16,16 3-4841 0</inkml:trace>
  <inkml:trace contextRef="#ctx0" brushRef="#br0" timeOffset="36853.75">31292 2834 4640 0,'-21'0'945'0,"-7"3"-609"0,15 1-144 0,11 7-432 16,2 14-808-16,13 7-537 15,-8-19-455-15</inkml:trace>
  <inkml:trace contextRef="#ctx0" brushRef="#br0" timeOffset="37169.21">31539 3297 5177 0,'-29'1'2032'0,"18"15"-456"0,11-8 1193 15,0 1-425-15,0-5-527 16,16 2-1105-16,23-6-192 15,12-6-152-15,8-11-216 16,-9-8-176-16,-8-1-104 16,-42 26 128-16,25-17-80 0,-17-1-168 15,-4 0-40-15,-12 4-56 16,-23 0-16-16,-19 14 344 16,-1 0 96-1,-5 10 8-15,9 21-32 16,3 6 136-16,3 2 192 15,17-1-352-15,10-2-40 16,12-17-120-16,18 5-528 16,20-6-2641-16,4-2-3752 15,24-11 1384-15</inkml:trace>
  <inkml:trace contextRef="#ctx0" brushRef="#br0" timeOffset="37533.04">32080 3121 6025 0,'-21'0'2416'0,"-3"2"-663"0,17 9 775 0,-2 6-951 15,-10 22 375-15,-5 10-400 16,-1 1-840-16,0 11-319 16,-4 0-225-16,10 3-112 15,7-22-64-15,11-22-80 16,1-20 88-16,3 17-441 0,13-15-103 15,21-19 32 1,6-25-80-16,9-16-128 16,4-9 72-16,-10-3 416 15,-9-2 144-15,-3 11 160 16,-8 22-80-16,-7 27 96 16,-13 12 392-16,-6 26 496 15,-13 29-120 1,-17 17-216-16,9 9-368 0,-5-4-336 15,20-9-104-15,6-17-1416 16,10-17-3257 0,17-13-2072-16,18-23 1856 15</inkml:trace>
  <inkml:trace contextRef="#ctx0" brushRef="#br0" timeOffset="37885.99">32415 3160 5393 0,'-5'-9'1752'0,"-4"7"408"0,12 2 233 0,6 0-1065 16,17 0-488-16,11-8-672 16,1 6-248-1,17-7-672-15,-8-6-2336 16,-4 6-1121-16,-17-11 1680 16,-14 7 2297-16,-12 13 232 0,7-16-112 15,-9-4 96-15,-17 3 48 16,-12-3 272-16,12 5 1593 15,-10 15 1039-15,-1 10 289 16,-9 12-544-16,12 14-337 16,-15 13-23-1,-3 13-689-15,7-3-216 16,16 0-640-16,13-9-552 16,14-7-144-16,21-13-312 15,17 6-224-15,20-19-1720 16,-21 3-2961-16,-10 2-4153 15,-29 0 3705-15</inkml:trace>
  <inkml:trace contextRef="#ctx0" brushRef="#br0" timeOffset="38231.33">30022 4153 6865 0,'0'0'0'0,"-18"-9"2681"0,17 0-1345 0,17-9 1768 15,-13 16-783-15,0 2-233 16,-4 10-983-16,-11 35-265 16,-7 14-224-16,0 14 0 15,-4 0-344-15,11-2-224 16,5-10-152 0,7-61 104-16,0 44-424 0,8-9-1864 0,7-20-2489 15,13-15-2833 1,11-30 3497-16,-26 10 1545 0</inkml:trace>
  <inkml:trace contextRef="#ctx0" brushRef="#br0" timeOffset="38385.55">30121 3832 6577 0,'-19'0'2040'0,"-13"3"-1592"0,27-1 385 0,5 1-1017 0,26 3-529 16,11 0-2951-1,17 12 1575-15,-39-13-1151 0</inkml:trace>
  <inkml:trace contextRef="#ctx0" brushRef="#br0" timeOffset="38657.46">30556 4115 3536 0,'-38'10'1153'0,"5"14"1031"0,-5-9 1569 0,1-6-1097 16,10 1-447-16,8-5-841 15,14-3-720 1,3 0-248-16,2-2-400 16,13 5 544-16,14-2-143 15,12 2 7-15,-39-5-408 0,41 8 480 16,-2 3-96 0,-4 3-24-16,-19 6 248 0,-3 13 0 15,-13 7 176-15,-21 6-360 16,-19 5 32-16,13-5-351 15,-12-5-354-15,22-14-1055 16,9-12-3385 0,11-8-4465-16,24-1 3697 15,-24-6 2849-15</inkml:trace>
  <inkml:trace contextRef="#ctx0" brushRef="#br0" timeOffset="39079.98">31212 4278 7609 0,'-10'0'2409'0,"-2"3"-1849"0,12 2 2368 16,0 11-111-16,-4 14-168 16,-7 10-1289-16,2 10-544 15,1 6-352-15,0 8-352 16,-4-3-40-16,6-12-72 15,3-7-32-15,3-42 32 16,3 24-160-16,6-13-160 0,11-11-32 16,17-28 120-1,3-16-128-15,1-15-16 16,-2-16 88-16,1-9 240 16,0-4-64-16,-3 14 120 15,-11 22 8-15,-9 37-32 16,-5 11 200-16,-9 13 8 15,-3 39 176-15,-15 16-88 16,-4 11-40-16,-3 2-176 16,4 1-48-16,13-10-544 15,13-19-2321 1,16-10-3704-16,26-29-697 16,-2-19 3570-16</inkml:trace>
  <inkml:trace contextRef="#ctx0" brushRef="#br0" timeOffset="39356.08">31833 4317 4913 0,'-7'0'1312'0,"-44"14"1192"0,27 15 449 15,-6 20-400-15,-11 5 255 16,9 2-351 0,3-5-1129-16,21-8-640 15,12-4-392-15,15-20-144 16,18-11-112-16,17-7 32 15,-54-1-72-15,66-11-96 0,-21-9 48 16,29-33-360-16,-36 13-240 16,-18-27 0-16,-17 16-192 15,-18 9-225-15,-25-17-343 16,-3 14-248-16,-18 18 592 16,14 15-393-16,3 19-1711 15,18 10-25 1,8 4-32-16,18-12 81 0</inkml:trace>
  <inkml:trace contextRef="#ctx0" brushRef="#br0" timeOffset="39532.99">32234 4258 7065 0,'-3'0'2240'0,"4"0"-191"0,18 0 752 0,4 0-1449 0,6 0-576 15,-4 0-768-15,3 0-880 16,-1 0-2657-16,-14 0-1656 16,0-5 1592-16,3-20 489 15</inkml:trace>
  <inkml:trace contextRef="#ctx0" brushRef="#br0" timeOffset="39716.98">32328 3855 4328 0,'-3'0'673'0,"-29"11"1791"0,6 22 969 15,-6 26-385 1,-5 15 33-16,10 5-576 16,6-2-865-16,13-10-864 15,8-6-520-15,29-5-176 16,13-2-272-16,4-9-800 16,-46-45 992-16,49 51-3545 0,-5 0-4232 15,-8 0 1063-15,-36-38 3658 0</inkml:trace>
  <inkml:trace contextRef="#ctx0" brushRef="#br0" timeOffset="40366.86">30027 5677 3232 0,'0'0'0'0,"-20"-11"112"0,12-2 1433 0,0-4 1351 16,-4 2-55-16,-8 1-489 16,1 9-535-1,-13 5-521-15,-6 8-480 16,-4 21-120-16,2 6-120 16,14 9-160-16,26-44-416 15,-53 75 929-15,23-9-105 0,7-3-176 16,9-16-72-16,9-4-344 15,8-10-120-15,15-9-112 16,12-8 40-16,9-12-8 16,23-31-176-16,11-18 16 15,-17-3-96 1,6-25-256-16,-17-17 168 16,-6 2-8-16,-15-10-8 15,-7-15-48-15,-10-1 32 16,-7-1 232-16,-11 13-112 15,-7 41 304-15,2 37 192 16,-2 21 72-16,-4 55-48 16,-9 32 368-16,4 22 144 15,6 8-336-15,10 7-400 16,6 1-104 0,21-8-336-16,21-25-1624 15,8-15-3017-15,14-11-3353 16,-1-19 4985-16,-45-41 521 0</inkml:trace>
  <inkml:trace contextRef="#ctx0" brushRef="#br0" timeOffset="40693.83">30396 5723 7425 0,'-21'0'2465'0,"5"4"-1321"16,14-4 2321-16,5-8-881 15,12-7-639-15,15-11-1169 16,12-11-584-16,17-4-112 16,-11-2-32-16,-22 9-104 15,-19 17-80-15,-4 3-312 16,-3 14 448-16,-7-6-504 0,-25-2-129 16,-24 8 329-16,-2 9 48 15,-3 20 320 1,7 26 40-16,-4 8 120 15,16 11 304-15,14-1 89 16,8-4-209-16,17-11-328 16,16-16-304-16,25-3-400 15,28-16-2249-15,14-18-3144 16,20-13-489-16,-20-23 2946 16</inkml:trace>
  <inkml:trace contextRef="#ctx0" brushRef="#br0" timeOffset="41016.46">31053 5535 6273 0,'-29'-12'2960'0,"-7"-9"745"0,8-6-176 16,-12-10-1457-16,3-1-959 16,12-17-657-16,-1-8-376 15,2-11-152-15,-10-4 0 16,9 1 128-16,4 41 56 15,9 14-136 1,12 22 24-16,-6 0-248 0,-5 28 104 16,-2 40-112-16,3 30 360 15,7 11 208-15,3 4-168 16,3-20-104-16,5 64 24 16,4-35-144-16,-9-6-232 15,10-21-1425-15,1-24-2752 16,13-29-3336-16,1-20 4904 15,-24-22 89-15</inkml:trace>
  <inkml:trace contextRef="#ctx0" brushRef="#br0" timeOffset="41142.33">30673 5689 6049 0,'-11'3'1392'0,"-2"7"-1720"0,26-8 472 0,14 4 32 15,24-3-208-15,15-12-1864 16,37-7-3601 0</inkml:trace>
  <inkml:trace contextRef="#ctx0" brushRef="#br0" timeOffset="41350.85">31239 5541 4817 0,'-17'7'1368'0,"-12"35"176"0,13 2 2105 0,-10 9-176 0,-4 3-385 16,1-3-1695-16,8-4-1145 15,14-4-320 1,6-5-1081-16,12-4-2951 16,16-18-3506-16,9-15 3889 15,-32-8 809-15</inkml:trace>
  <inkml:trace contextRef="#ctx0" brushRef="#br0" timeOffset="41466.37">31042 5081 4288 0,'-29'-4'1185'0,"15"4"-1785"0,22 5-169 16,19 6-71-1,15 11 592-15,-9-2-2760 0</inkml:trace>
  <inkml:trace contextRef="#ctx0" brushRef="#br0" timeOffset="41831.46">31552 5582 6273 0,'-11'0'3425'0,"3"0"439"0,5 0 377 15,-13 14-1112-15,0 18-1129 16,-4-9-967-16,6 19-609 15,3 3-184-15,1-2-200 16,-1 20-40-16,1-8-48 16,-1 4-192-16,11-59 240 0,-5 44-552 15,5-10-249-15,8-24-423 16,19-10 392-16,4-24 312 16,11-31-144-1,-2-18 360-15,1-13-40 16,-13-4 136-16,-7 6 80 15,-7 28 128-15,-14 26 144 16,0 27 232-16,-6 9-192 16,-7 30-128-16,-15 46-32 15,3-17 40-15,12-3-328 16,11-4-2545-16,18-3-5209 16,21-9 2233-16,-17-23 3017 15</inkml:trace>
  <inkml:trace contextRef="#ctx0" brushRef="#br0" timeOffset="42164.7">31858 5742 5185 0,'-1'-4'1776'0,"-17"-11"2561"0,17 5-648 0,4 5-513 16,3 0-807-16,13 5-937 16,7-4-952-16,17-2-296 15,34-13-16 1,4 0-160-16,-9-7-80 0,-21-11-32 15,-51 37 104-15,40-14-112 16,-37-3-104-16,-3 2 120 16,-27-2-248-16,-16 0 88 15,-16 7 120-15,-7 10 136 16,-5 10 32-16,4 34 24 16,7 29 128-16,4 8 184 15,18 2 224-15,17-7-344 16,15-16-248-16,20-7-128 15,23-7-632 1,22-17-1744-16,15-10-2849 16,22-15-3097-16,10-31 5321 15,-83 9 513-15</inkml:trace>
  <inkml:trace contextRef="#ctx0" brushRef="#br0" timeOffset="42560.4">32534 5369 7113 0,'0'0'0'0,"-72"6"5673"0,20 25-2680 0,6 23-545 0,-10 13-167 0,-5 21-121 15,6-6-831-15,28-8-753 16,17-13-400-16,9-9-192 16,26-11-48-16,15-16-112 15,21-11-120-15,-61-14 296 0,82 2-817 16,8-30-487-16,5-26-336 15,-12-13 344-15,-11-23 127 16,-30-31 513 0,-10-22-32-16,-16-14 104 0,-22-14-40 15,-19 4 544 1,-2 32 328-16,5 65 536 16,6 52 392-16,0 21-288 15,-2 31 9-15,-9 44 55 16,8 13-464-16,11 19-256 15,3 9-336-15,3-1-32 16,10 14-2537-16,29 25-5888 16,0 20 1903-1,-31-92 3794-15</inkml:trace>
  <inkml:trace contextRef="#ctx0" brushRef="#br0" timeOffset="42711.39">33342 5992 9698 0,'0'0'0'0,"-18"-16"3736"0,17 3-2327 0,12-2-729 0,0 5-704 0,-7 2-2345 16,2 8-6409-16,-6 3 4434 16</inkml:trace>
  <inkml:trace contextRef="#ctx0" brushRef="#br0" timeOffset="82811.75">19137 15267 1392 0,'-62'-24'1680'0,"-65"-20"-1248"0,32 9-472 16,7 5 32-16,2 10 48 16,4-18 136-16,13-4-136 15,18-4-88 1,4 1-80-16,7-3 64 16,1-24 64-16,22-16 304 15,17 88-304-15,-10-122 208 0,13-2-192 16,33-17 152-16,18 12 56 15,17-28 40-15,20-4 145 16,31 19-49-16,18-5-40 16,26 1 64-16,30-2-128 15,22-8-176-15,16 10-280 16,9 14 248 0,-1 28 120-16,6 53-272 15,-15 20-168-15,-18 24 64 16,-15 22 368-16,-12 19 40 15,-8 26 168-15,-21 19-320 16,-23 17 72-16,-17 15 80 16,-28 15 304-16,-24 4-256 15,-26-1-128-15,-21 8-128 16,-16 9 376-16,-33 1-72 16,-34-9 328-16,-23 3 57 15,5-38-81 1,-52 28 104-16,-19 9-232 15,-21 1 136-15,-12-33-344 16,7-19 376-16,-8-8-64 16,2-7 81-16,9-15-17 15,-7-10-40-15,17-11-256 16,18-18-312-16,9 10-184 16,9-22 272-16,16 8-8 15,10-6-16 1,7-13-200-16,11-10-16 0,4-13 120 15,6-4 64 1,8 4-136-16,9 3-168 16,11-4-16-16,-1 1-824 15,10-1-1977-15,17 3-3248 16,-27-10 1344-16</inkml:trace>
  <inkml:trace contextRef="#ctx0" brushRef="#br0" timeOffset="86393.65">26405 16219 1976 0,'-18'0'1056'0,"-11"-5"-232"0,15 4-864 15,4-12-72-15,4-2 0 16,0-1 24-16,-9-4 64 16,1 2 64-16,-2-12-136 15,-5 10 400-15,-10-9 560 16,-7 0 633-16,38 29-1497 0,-31-40 1640 16,-25 0-336-16,10-13-359 15,2-16-665 1,20-22-184-16,7-3 112 15,10 10-48-15,20-14-8 16,16-4 104-16,21 2-192 16,6 7 80-16,14 32-184 15,11 6 128-15,4 9-56 16,11 37-104-16,-2 5-96 16,3 47 144-16,4 15 32 15,-13 36 64 1,-8 8-16-16,-30-2 24 15,-12-3 400-15,-31 4 424 16,-20 15 585-16,-35-3 255 16,-19-6 416-16,1-49-879 15,-37 11-361-15,-4-35-32 16,2-4-72-16,3-23-648 16,5-14-688-16,14-13-568 15,11-8-40 1,13 7-2049-16,18 6-4241 0,14 1 209 15,10-7 5537-15</inkml:trace>
  <inkml:trace contextRef="#ctx0" brushRef="#br0" timeOffset="122090.96">29623 14161 4344 0,'-26'-20'2585'0,"-5"11"-2369"0,19 2 696 16,-6 4 1209-16,-16 8-577 16,-6 30-72-16,-6 4 49 15,-4-4-265-15,0 11-80 16,2 3-96-16,8 15-159 15,6-14-289-15,10-27-112 16,13-11-344-16,9-2-184 16,12 5-8-16,17-10 232 15,17-1 72 1,20-13-16-16,14-8-368 16,7 12 160-16,-4 1 320 15,-6 13-240-15,-16-3 40 16,-19 14-648-16,-22 15 904 15,-18 7 272-15,-21 22 137 16,-13 5-809-16,-20 13-145 16,1-18 113-16,6-14 33 15,20-21-434-15,8-11-1503 16,11-12-2081 0,8-16-2560-16,16-7-297 15,21-24 3050-15</inkml:trace>
  <inkml:trace contextRef="#ctx0" brushRef="#br0" timeOffset="122621.77">30096 14097 4745 0,'-20'-8'2432'0,"-23"-12"-712"0,22 10 1865 15,-3 5-328-15,3 7-961 16,4 8-919-16,7 8-489 16,2 8-424-16,2 25 88 15,4 4 360-15,-1-7-520 16,1 14 16-16,2-62-408 16,3 42 192-16,12 33-176 0,3-40 369 15,2-25-481-15,6 5 8 16,1-10-17-1,10-8 274-15,-11-23-33 16,-7-18-32-16,5-29-625 16,-9 4 225-16,-9 20 40 15,-3-13 200-15,-3 7-184 16,0 24 168-16,-1 31-296 16,1 5 368-16,0 35 272 15,8 4-8 1,5 14 16-16,1-14-432 15,5 2 400-15,12-16 0 16,-7-11 40-16,3 4-31 16,7-13-417-16,3-6 584 15,-10-18-184-15,0-19-176 16,-1-13 184-16,-13 11-248 16,12-45-608-16,-17 25-425 15,5-34-1855-15,-10 47-361 16,-3 2-3456-16,0 4-73 15,7 17 3594-15</inkml:trace>
  <inkml:trace contextRef="#ctx0" brushRef="#br0" timeOffset="123061.58">30732 13655 3408 0,'-11'-4'2081'0,"-16"0"-649"0,21 4 2201 0,1 8-345 16,-2 4-983-16,7 13-905 15,7 11-472-15,7 13 297 16,-4 1-265-16,7-7 176 16,4 6-200-16,-3 1-712 15,-18-50-224-15,24 34 537 0,2 2 55 16,-7-24-296-16,7 4-144 15,-7-7-440 1,8-8 528-16,-6-9-56 0,3-36 80 16,3-7-328-1,-11-7-432-15,-8 5 536 16,-8-13-240-16,-8-24-72 16,-3 15-441-16,0 15-287 15,4 31 760-15,4 14 152 16,3 15 88-16,-1 15-112 15,1 25-560-15,-2 8 520 16,2-7 448-16,10 0-720 16,19-11-2433-16,-2-11-2088 15,13-2-1672 1,5 1 2472-16,-12-2 1881 16</inkml:trace>
  <inkml:trace contextRef="#ctx0" brushRef="#br0" timeOffset="123420.69">31403 13245 5305 0,'-5'0'1232'0,"-33"0"-176"0,23 9 1305 0,-6 7 95 15,-16 22-719-15,1 8-1017 16,7 5-520-16,11-5 528 16,10-6-696-16,8-12-200 15,14-9-128-15,9-2 40 16,-23-17 256-16,37 8 256 16,-2 0-216-16,5 3 64 0,5-1-600 15,-8 0 480 1,-11 5 448-16,-9 4-48 15,-10 5 24-15,-14 18-200 16,-12-3 64-16,-3-11-304 16,1-14-2280-16,11-10-2690 15,4-28-2399-15,6 4 5457 16</inkml:trace>
  <inkml:trace contextRef="#ctx0" brushRef="#br0" timeOffset="123774.57">31567 12823 4240 0,'-8'5'3177'0,"-7"10"-672"0,15 8 679 0,0 28 825 15,-2 25-664-15,-2 29-1257 16,-4-3-1007-16,0 1-209 16,0-1 112-16,1-11-624 15,7-21-456-15,13-23-480 16,-13-47 576-16,29 19-184 15,13-10 848-15,6-17-1576 16,1-42 688-16,11-11-736 16,-9-25 607-16,-4-6 1058 15,-7 8-521-15,-13 38-312 16,-11 26-449-16,-10 15 978 16,6 28 655-16,-12 48-1736 15,0 5 176-15,0-1-241 16,6 0-1223-1,12-1-4201-15,20-6-4730 16,-14-24 7027-16</inkml:trace>
  <inkml:trace contextRef="#ctx0" brushRef="#br0" timeOffset="125726.1">29839 15430 4360 0,'-10'-21'1785'0,"-18"5"-305"0,20-4 721 0,-5 10 711 16,5 4-791 0,0 0-753-16,4 6-432 15,1 0-520-15,-11 7-40 16,-5 23-104-16,-12 19 16 15,-9 11 177-15,40-60-465 0,-30 65 96 16,-1-25 144-16,9 12 96 16,-1-25-48-16,17 1 40 15,4-4-344-15,10-12 168 16,19-4-8 0,9-8 64-16,12 2-160 15,-2 3-200-15,1 5 272 16,7 8 72-16,-9-8 240 15,-6 9-152-15,-18 15 272 16,-9 12-112-16,-12 11 144 16,-6 6-327-16,-18 1-185 15,-6 0-48-15,4-4-1057 16,2-35-1143-16,14-11-4666 16,13-50-2528-16,7-35 5194 15</inkml:trace>
  <inkml:trace contextRef="#ctx0" brushRef="#br0" timeOffset="125967.48">30131 15027 7465 0,'0'0'0'0,"-64"11"7346"0,33 4-6298 0,17-5 2929 16,6-10-1545-16,8-5-1480 15,13-5-615 1,16 0-113-16,24-5-176 16,6-14-200-16,5-16-889 15,-3 14-1783-15,-61 31 2824 16,48-31-4801-16,-21 14-1953 0,-3 12 1473 16,-8 2 2313-16</inkml:trace>
  <inkml:trace contextRef="#ctx0" brushRef="#br0" timeOffset="126253.9">30283 14963 4456 0,'-6'4'1089'0,"-37"32"2271"0,22-6 521 15,-3 18 904-15,-8-4-1704 16,12 20-913-16,4-8-1183 16,-3 35 455-16,6-25-616 15,0 24-232-15,7 1-72 16,6-13-264-16,0-78-256 15,19 69 304-15,12-17-144 16,-2-4-112-16,8-10 129 16,3-16-97-16,3-2 176 15,2-14-208-15,1-11-224 16,-2-19-265-16,-7-1-871 16,-18-7-616-16,3-15-1369 15,-12-12-2592-15,-12-6-3041 16,-19-1 4697-16,1 30 1937 15</inkml:trace>
  <inkml:trace contextRef="#ctx0" brushRef="#br0" timeOffset="126374.47">30232 15508 4640 0,'-18'10'2793'0,"-7"11"-600"0,18-8 319 0,6-8-159 0,1-5-1417 15,27-3-696-15,28-9-624 16,20-26-3073-16,16-23-4065 15,-20 6 3226 1</inkml:trace>
  <inkml:trace contextRef="#ctx0" brushRef="#br0" timeOffset="126724.27">30761 14783 8761 0,'-14'3'2337'0,"-34"9"183"0,27 13 513 15,11-17 616-15,1 23-1145 16,5-13-1039-16,4-1-737 16,10 34-32-16,5-1-192 15,2 27 136 1,-4 17-296-16,-3 9-296 16,-10-103-48-16,14 94 360 0,-3-16-40 15,9-15 17-15,-3-8-137 16,7-9-16-16,-6-26 32 15,3-3-8-15,-2-17 224 16,2 1-296-16,5-3-208 16,-2-6 24-16,12 0-56 15,-8-18-440-15,13-9-1777 16,-2-4-2624-16,11-1-5489 16,-4-21 1624-1,-23 20 6474-15</inkml:trace>
  <inkml:trace contextRef="#ctx0" brushRef="#br0" timeOffset="127118.46">31305 14532 8905 0,'0'0'0'0,"-67"0"5121"0,35-8-1696 0,20 7 264 15,-2 7-1769 1,6 17-455-16,6 20-697 15,6 17-256-15,7 7 264 16,5-1-536-16,8 26-128 16,3-4 328-16,8-8-136 15,-35-80-304-15,36 71 248 0,5-31 81 16,-13-16-129-16,18 6-40 16,17-10-64-16,-10-15 96 15,9-30-112 1,-14-42 200-16,-6-11-192 15,-11-13-88-15,-12-14 56 16,-11-5 688-16,-13-23 48 16,-11-13-1320-16,-13 35-256 15,13 65 248-15,-2 26-609 16,2 22-199-16,-3 21-2953 16,-3 41-2440-16,15 5-3497 15,7 19 7025-15,0-59 1089 16</inkml:trace>
  <inkml:trace contextRef="#ctx0" brushRef="#br0" timeOffset="127590.29">28426 16492 5481 0,'-35'6'2968'0,"-21"18"-1327"0,41-14 687 15,9-6 1033-15,6-4-3361 16,16-9 4401-16,41-12-2673 15,9-20-15-15,27 0-721 16,16-17 96 0,12-9-200-16,-3-7-616 15,-118 74-272-15,106-68-104 0,-21 17-248 16,-25 7-664-16,-20 20-2257 16,-16 3-3568-16,-8-9-3281 15,-16 2 4977-15</inkml:trace>
  <inkml:trace contextRef="#ctx0" brushRef="#br0" timeOffset="127857.69">28983 15821 7025 0,'-10'0'4193'0,"-14"0"-2561"0,24-14 985 0,19-6 808 0,-4 14-1657 15,55-15-288-15,-4 9-944 16,9 2-264-16,-1 10-208 15,-15 20 176-15,-15 15-168 16,-25 47 697-16,-19-82-769 16,3 61 584-16,-11 66 560 0,-16-41-360 15,-34 32-64-15,13-9-488 16,5-39-392 0,19-39 288-16,17-20-1584 15,4-20-2793-15,29-36-4721 16,9-9-928-16,-30 16 6954 15</inkml:trace>
  <inkml:trace contextRef="#ctx0" brushRef="#br0" timeOffset="138117.73">29606 16910 4328 0,'-48'0'2569'0,"32"0"-1481"16,2 0 1809-16,-1 4-433 15,-4 6-1159 1,0 9-433-16,0 13-400 16,3 24 400-16,1-12-544 15,4 17 144-15,8-10-336 16,1-5-40-16,2-13 304 16,7-6-480-16,7-4 72 15,15-5 8-15,-10 8-8 16,16-17-16-16,-1 6 128 15,6 9 176 1,-6-2 153-16,-15 15-1 0,-3-10 336 16,-3 5-232-1,-8 2-168-15,-2 27-272 16,-3-10-160-16,-3-7-344 16,-5-5-3289-16,3-21-3448 15,5-14 783-15,0-28 4282 16,0 22 648-16</inkml:trace>
  <inkml:trace contextRef="#ctx0" brushRef="#br0" timeOffset="138407.25">29850 17219 4488 0,'-5'0'2345'0,"-11"-2"-201"0,7 8 1889 0,-1 8-696 15,-4 15-1633-15,4 16-375 16,2-2-409-16,3 17 32 15,5-7-56-15,7-13-600 16,10-4-48-16,11-10-8 16,-28-26-240-16,37 21 88 0,1-21 48 15,-4-5-136 1,-9-15-24-16,1-5 104 16,-8-13-144-16,-15-21-48 15,-5 5 152-15,-19-6-304 16,-11 17-392-16,-6 5-88 15,-4 22 192-15,12 12-1801 16,4 10-2376-16,13 17-1720 16,8 1 2080-16,9-2 1417 15</inkml:trace>
  <inkml:trace contextRef="#ctx0" brushRef="#br0" timeOffset="138752.23">30184 17082 2488 0,'10'-26'744'0,"9"-12"1817"0,-3 8 1584 16,-10-10-889-16,-1-3-1175 16,-11 7-593-16,-2-10-624 15,-4-5-432-15,-5-4-80 16,-1-7-432-16,-17-5 280 16,4 1 9-1,31 66-209-15,-29-39 288 0,4 18-288 16,7 17-168-16,4 14 160 15,4 33 176-15,-3 19 96 16,10 20 40-16,3 10-136 16,13 10 120-16,14-1 416 15,-11-4-200-15,8-11-160 16,13-15-440 0,-10-8-144-16,9-10-776 15,-3-17-1617-15,-5-3-1144 16,-4-27-1016-16,-2-2 312 15,-19-23 2385-15,-9-14 176 16</inkml:trace>
  <inkml:trace contextRef="#ctx0" brushRef="#br0" timeOffset="138903.6">30115 17111 3344 0,'0'0'0'0,"-18"5"3137"0,9 4-977 0,5-8 673 0,4-1-2833 15,8-4 1984-15,18-21-1776 16,16 0-272-1,14-7-560-15,7-20-1576 16,-2 14-1825-16,-5-1 184 16,-56 39 3841-16,41-41-880 0,-21 32-1144 0</inkml:trace>
  <inkml:trace contextRef="#ctx0" brushRef="#br0" timeOffset="139075.97">30487 16769 2312 0,'-6'3'848'0,"-6"3"769"0,3 0 999 16,2-6-447-16,7-2-1137 15,0-2-792-15,10-7-288 16,9-10-40 0,18-16-904-16,-3 11-1881 15,-7-4-712-15,-27 30 3585 16,21-38-1088-16,-8 5-1064 0</inkml:trace>
  <inkml:trace contextRef="#ctx0" brushRef="#br0" timeOffset="139257.9">30570 16414 2560 0,'-3'0'584'0,"-19"0"1849"0,-1 17 743 16,1 5 921-16,3 12-1592 16,1 11-657-1,8 20-536-15,6 16-183 16,4-5-521-16,3 3-576 16,19-13-48-16,12-7-496 15,-34-59 512-15,42 43-2577 0,12-12-2144 16,10-13-2152-16,-6-21 3568 15,-29-14 1033-15</inkml:trace>
  <inkml:trace contextRef="#ctx0" brushRef="#br0" timeOffset="139640.1">30999 16586 5889 0,'-7'0'2440'0,"-22"29"1961"0,17 10-960 16,8 5 440-16,1 15-1417 15,-3 5-1111-15,6 10-417 16,0 4-272-16,3-5-368 16,13-4-176-16,0-13-608 15,-1-15-512-15,-15-41 1000 16,19 25-1169-16,-5-20-743 0,2-18-96 16,-6-24 487-1,-7-39 369-15,-5-14 184 16,-6-31 72-16,-9-5 560 15,9 7 312-15,5 25 128 16,6 16 496-16,10 29 392 16,7 24 264-16,-5 20-200 15,6 7 89-15,-2 31-57 16,-1 3-368-16,-9 16-304 16,-9 2-472-1,-1 10 192-15,-11 4-80 16,-7-9-688-16,0-10-1872 15,3-25-2209-15,8-19-3121 16,3-24 3729-16,3 6 1977 16</inkml:trace>
  <inkml:trace contextRef="#ctx0" brushRef="#br0" timeOffset="139856.66">31260 15760 8313 0,'0'0'0'0,"-16"0"4321"0,11 13-1240 0,4 3-185 0,-4 52-103 16,0 39 64-16,5-27-2129 15,-2 46-776-15,9 11-192 16,7-15 32-16,23-20-993 16,7-29-1999-1,-4-29-2025-15,-40-44 5225 0,56 22-7066 16,-2-18 1905-16,-22-25 2529 0</inkml:trace>
  <inkml:trace contextRef="#ctx0" brushRef="#br0" timeOffset="140189.81">31624 16091 3928 0,'0'0'0'0,"-22"2"4977"0,1 24-1080 16,7 2-376-16,-1 19-1393 15,2 7-695-15,7-16-537 16,4 13-696-1,15-12-48-15,14-6-152 16,-3-11-264-16,12-9-64 16,-36-13 328-16,35-5-328 0,7-23 80 15,-5-11 8-15,-20-18-72 16,-6-3 456-16,-7-2-200 16,-9-6 448-16,0 19-64 15,-3 31 96-15,-3 18 104 16,1 9-176-1,1 27 112-15,4 18-456 16,8-11-80-16,13 11-224 16,11-24-344-16,12 1-1216 15,14-15-2753-15,-8-15-1681 16,20-26 889-16,-5-20 4193 16,-46 32-408-16</inkml:trace>
  <inkml:trace contextRef="#ctx0" brushRef="#br0" timeOffset="140473.03">32210 15750 3960 0,'0'0'0'0,"-40"12"4105"0,6 9-1288 0,-3 7 432 16,7 7-905-16,-1-1-904 16,13-14-423-16,10-3-777 15,13 0-184-15,10 7-464 16,9-10 376-16,1 1 400 15,-25-15-368-15,28 10 168 0,1 0 136 16,-4 2-184-16,-2-3 336 16,-14 11 464-1,-9 8-264-15,-1-13 0 16,-19 38-712-16,-5-17 200 16,-1-2-984-16,0 11-4561 15,6-13-5353-15,-9-3 5233 16</inkml:trace>
  <inkml:trace contextRef="#ctx0" brushRef="#br0" timeOffset="140640.6">32624 16195 10634 0,'-29'0'4953'0,"-8"0"-3833"0,10 4 1777 16,1-3-1777-16,8-1-1224 15,-4 3-304-15,17-16-4201 16,8-3-6289-16,10-16 6201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2T12:17:56.4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7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1" timeString="2024-04-02T12:20:52.062"/>
    </inkml:context>
  </inkml:definitions>
  <inkml:trace contextRef="#ctx0" brushRef="#br0">27903 2890 928 0,'0'0'0'0,"-11"5"32"0,0-5 56 0,9 2 608 15,5-2 536-15,0-6-120 16,10-2-287-16,21-8 479 15,-10 6-648-15,16 0 224 16,16 0 112-16,2 0-47 16,16 0 47-16,-74 10-992 0,91-10 888 15,9 6-32-15,9 2-152 16,9-2-256 0,14 4 233-16,20 0 95 15,10 5-168-15,10-4-208 16,17-1 152-16,4 3-152 15,6 3 208-15,16 4-136 16,-2 2 80-16,7 0 57 16,3 3-209-16,-4 1-8 15,1-7-64-15,-11 2 72 16,-9-1 72 0,-9 2 48-16,-23-6-152 15,-6-4-120-15,-17 5 96 16,-23 4 32-16,-17-6-7 15,-7 3-41-15,-14-8-160 16,-15 0 80-16,-18 0-40 16,-16-10-152-16,-12 7 24 15,-14-4-168-15,-5 3-80 16,-4-3-496-16,-5 0-1049 16,-3-3-1840-1,-10 4-3352-15,0 6-1737 16,-10 3 5842-16</inkml:trace>
  <inkml:trace contextRef="#ctx0" brushRef="#br0" timeOffset="438.29">32195 3111 5193 0,'-19'0'1960'0,"-61"-13"-144"0,32-2-783 0,6-16 719 16,18-3-304-16,2-6-175 16,17-8-1089-16,19 4 16 15,23 4-136-15,11 11 64 16,7 10 200-16,6 12 208 16,-61 7-536-16,57 2 768 0,-12 19 48 15,-16 11 32-15,-6 8 81 16,-23 6-81-16,-10 0 112 15,-20-6-16 1,-11-1-48-16,-16-19 1 16,-4-6-305-16,6-9-264 15,7-15-88-15,8-17-48 16,16-12-344-16,14-11-168 16,10 10 208-16,12 1 176 15,7 15-104-15,8 3-56 16,-11 2 48-16,3 15-72 15,4 2-192 1,-14 2-729-16,1 0-2943 16,6 6-4586-16,-2 4-344 15,-10-6 7394-15</inkml:trace>
  <inkml:trace contextRef="#ctx0" brushRef="#br0" timeOffset="1409.3">21877 7071 2608 0,'-21'0'760'0,"-14"-3"-744"0,11 3 264 0,-16 0 600 16,-4 2 737-16,3 2 31 15,-19 2-592-15,7-6-239 16,-4 0-9-16,-3 0 56 16,-9 0-88-16,-12 0-48 15,81 0-728-15,-85-4 736 0,-18 4 41 16,-16 0 47-16,-20 0-8 16,-25 0 112-16,-17 4-128 15,-23 1-144 1,-29 2-79-16,-6 0 119 15,-20-2-144-15,-3-4 40 16,-14-1-144-16,-3-13-264 16,-5 2-96-16,4-3 80 15,-4-2-104-15,82 7-168 16,-122-14-40-16,89-4 120 16,61 13-256-16,-32-21-848 15,27 10-1121-15,25 1-1343 16,33 10-2090-16,38 8-623 15,28 1 4057-15</inkml:trace>
  <inkml:trace contextRef="#ctx0" brushRef="#br0" timeOffset="1987.12">16845 7178 1384 0,'-6'0'16'0,"-7"0"-32"0,0-3 232 16,4-4 696-16,-4 4 592 15,-3 3 257-15,5-4-313 16,1 2-184-16,-11-8 137 15,5-3-249-15,3-14-344 16,7-11-440-16,6 38-368 16,0-45 232-16,11 0-8 0,15 3-56 15,-1 2 40 1,12 5 64 0,7 17-56-16,15 11 80 0,-16 11-39 15,-1 19 199-15,-28 19 360 16,-6 18 216-16,-14 12-96 15,-20-7-112-15,-14-6-55 16,-8-15-177-16,-2-10-88 16,1-13-256-16,-9-17-160 15,16-14-360 1,21-25-904-16,15-31-2001 16,25-11-3849-16,31-5 1 15,-18 38 5353-15</inkml:trace>
  <inkml:trace contextRef="#ctx0" brushRef="#br0" timeOffset="15398.05">29242 1112 392 0,'-41'-25'384'0,"36"11"376"16,0 4 432-16,2-1 192 16,0-4-119-16,3 10-385 15,6-7 64-15,0 9-64 16,1 3-176-16,9 1-152 16,2 9 185-1,9 5 7-15,2 4-40 16,-2 10-40-16,0 2-40 15,10 19 64-15,-14-3 41 16,-7 7-25-16,-2 1-136 16,-6-6 40-16,-8 9 40 15,0-11-152-15,-10 10-144 16,-9-7 128-16,-13-1-288 16,8-9-112-16,-5 2 305 15,0-13-137 1,-3-3-136-16,-14-3 232 15,7-8-192-15,14-9-24 16,-12-3 104-16,17-7-168 16,-2-10 16-16,8 4-120 15,1-19 56-15,8 13-200 16,5-8-32-16,-2-2 200 16,9 4-96-16,-1-7-104 15,5 14 72 1,1 0 32-16,2-1 8 15,2-2 64-15,3-1 144 16,1 3-176-16,-6 6-120 16,5 0 168-16,-4 0-17 15,-2 5-31-15,-2 1-152 16,-2 2-32-16,1-2-496 16,-4 4-360-16,6 0-504 15,-3-8-617-15,6 6-1208 16,-1 2-1672-1,-1 0 1737-15,1 0 2872 16,-9-4 504-16</inkml:trace>
  <inkml:trace contextRef="#ctx0" brushRef="#br0" timeOffset="16960.77">29199 1834 288 0,'-18'-3'80'0,"-17"-9"8"0,8 0 264 16,6-5 464-16,0-3-96 16,4 3 104-1,0-2-136-15,5-5-72 16,-1-5-87-16,6 1-257 15,6 3-168-15,1-11-104 16,0 36 0-16,9-39-48 0,9 0-64 16,-5-5 32-16,6 15-40 15,-1 10 80-15,-5 3 112 16,-2 16 88-16,-5 14 144 16,-6 20 336-16,0 11 56 15,-8 19 8 1,-5-13-16-16,-1-7-8 15,8-11-7-15,-1-9-273 16,-2 5 160-16,4-22-176 16,5-3-88-16,0-4-296 15,0-15 144-15,14-10-328 16,-1-17-88-16,6-3-64 16,0-5 88-16,-2-12 104 15,-1 5-72-15,-2-8 168 16,2 18 32-16,-6 7 48 15,-4 26 48 1,-6 11-16-16,0 12 192 16,0 13-168-16,-2 13 144 15,-2 6 16-15,-3 4-16 16,-7 2 64-16,-4-2 120 16,-1-6 128-16,-4 2 168 15,1-22-128-15,8-9-288 16,9-6-127-16,3-3-41 15,2-11-208-15,10-21-145 16,11 2-95 0,6-10-72-16,0-15-80 15,0 10 128-15,-7 8 200 16,-1 11 144-16,-16 20-24 16,0 5 88-16,-4 16 144 15,-14 15 104-15,-4 9-8 16,-10 7-32-16,0-8 136 15,7 1-175-15,-1-11-1 16,-2-1-64-16,12-7-64 16,5-11-176-1,1-2-208-15,7-5-1081 16,0-3 1361-16,4 0-9850 16,5 2 7066-16,-5-2 2544 15</inkml:trace>
  <inkml:trace contextRef="#ctx0" brushRef="#br0" timeOffset="20117.2">29560 3464 1312 0,'-26'-30'32'0,"23"19"360"16,-2-7 696-16,-1 0 304 15,3 3 33-15,-2 3-33 16,5-2 24-16,3 3-79 16,5 3-233-16,5 4-160 15,0 4-112-15,4 4-144 16,9 25 113-16,8 2 151 16,1 35 16-16,2 7 64 15,3 16-112 1,-5 10 145-16,-7 5-1 15,-12-1-224-15,-16-2-120 16,-2-8 88-16,-16-13-120 16,-14-7 1-16,-5-9-425 15,-4-5 160-15,-7-14-248 16,-13-7 104-16,21-27-232 16,-21 2-56-16,9-13 120 15,-4-14-112-15,13-26-48 16,19-4-112-1,6-9-8-15,15-6-88 16,22 0 0-16,21-1 80 16,16 0-40-16,12 14 128 15,6 6 32-15,-1 2-401 16,1 21-983-16,-10 11-1128 16,-19 8-1609-16,-6 17-1897 15,-1 14 1 1,-20 7 4417-16,-18-36 336 15</inkml:trace>
  <inkml:trace contextRef="#ctx0" brushRef="#br0" timeOffset="20864.97">30367 3610 2800 0,'-11'-24'1840'0,"-4"6"-1183"0,14-8 1831 16,-1 2 145-16,2 5-81 16,0 3-559-16,10 6-521 15,-2 4-200-15,-2 2-151 16,0 8-41-16,1 11-312 15,-1 25 216-15,-6-40-984 0,0 63 744 16,0 13-16-16,-9 14-71 16,-6 8-241-16,-6 6 368 15,-1-11-352 1,6-9-80-16,8-10-184 16,5-10 80-16,6-11-216 15,6-12 80-15,6-12-32 16,4-9 56-16,-3-3-80 15,-1-10 8-15,13-1 184 16,9-6-248-16,-3-8 248 16,16-9-288-16,3-7 128 15,-16 7-80-15,15-8-120 16,0-3-608-16,-12 10-992 16,-6 6-1553-1,-18 12-2688-15,-10 12-2425 16,-8 26 2849-16,-22-9 3985 0</inkml:trace>
  <inkml:trace contextRef="#ctx0" brushRef="#br0" timeOffset="21261.68">29023 5105 6825 0,'0'0'0'0,"-29"-6"3241"0,40-2-3713 15,34-2 2688-15,24-4 185 16,30 10-817-16,31 2-408 16,19 2-112-16,13-4-63 15,7-2-169 1,7-1-136-16,-15 0 56 15,-161 7-752-15,154-10 688 0,-10 6-184 16,-20-6 489-16,-23 4-193 16,-15-1-104-16,-20-6-272 15,-20 6-32-15,-21 4-144 16,-6-1-272-16,-13 4-136 16,-3 0-1216-16,-3 0 1376 15,-1 7-8530-15,-14 21 1888 16,-30 20-855-16,-12-3 5673 15</inkml:trace>
  <inkml:trace contextRef="#ctx0" brushRef="#br0" timeOffset="21974.57">29125 5498 2504 0,'0'-4'656'0,"-5"-32"768"0,5 22-303 15,13-6 1047 1,23 0-143-16,-6 16-97 16,28 5-568-16,0 18-375 15,14 19-209-15,-3 13-216 16,-12 6-152-16,-16 10 96 15,-41-67-504-15,35 70 488 0,-22 8-40 16,-13 12-152-16,-26 8-112 16,-21 9 48-16,-12-5 64 15,-19-2 329-15,-11-10 39 16,-7-11 264 0,5-13 8-16,15-25-264 15,20-20-144-15,22-15-240 16,10-6-8-16,15-15-184 15,4-11-288-15,15-18-72 16,26-23 128-16,24-3-40 16,12-11-96-16,10-2 8 15,11-1-144-15,-2 10-1160 16,-1 21-1409-16,-13 23-1888 16,-3 16-2120-1,-16 21 3096-15,-22 17 2513 0</inkml:trace>
  <inkml:trace contextRef="#ctx0" brushRef="#br0" timeOffset="22381.72">29781 6639 4104 0,'0'0'0'0,"-25"0"3865"0,12 0-1168 0,10-18 800 15,1-16-1489-15,2-8-440 16,16-14-776-16,21-16-543 16,16-13-137-16,5-10-96 15,-1-13-32-15,-10-9 88 16,-47 117-72-16,50-109 80 0,-10 14-16 16,-11 24-88-16,-7 21 0 15,-4 29 208-15,-12 10-96 16,-3 11-72-1,-3 9 144-15,4 35 64 16,-1 15-48-16,0 11-40 16,0 15 48-16,-3 0 40 15,0 4-120-15,0-7-32 16,0-9-120-16,0-14 136 16,3-1-872-16,-3-8-1329 15,0-11-1183-15,0-9-1361 16,-3-7-529-1,-10-10 2202-15,-27-4 1344 16</inkml:trace>
  <inkml:trace contextRef="#ctx0" brushRef="#br0" timeOffset="22560.79">29788 6273 3232 0,'0'0'0'0,"-11"0"2905"0,9-5-2945 0,23-2 504 16,6-1-128-16,20 6-336 15,20-6-104-15,10 2-296 16,8-4-1128 0,0-5-1569-16,-3-5 2377 15,-61 16-320-15</inkml:trace>
  <inkml:trace contextRef="#ctx0" brushRef="#br0" timeOffset="22837.22">30506 5540 3352 0,'0'-4'1088'0,"-3"-3"377"0,3 5 151 15,3 2 1353-15,-3 4-265 16,4 17-823-16,2 17-625 15,-3 10-208-15,-3 3-144 16,0-8-536-16,3 1-376 16,1-4-168-1,-4-40 176-15,12 29-448 0,0-3-1232 16,2-8-1441-16,2-4-1624 16,0-7-528-16,5-3 3129 15,-16-4 1096-15</inkml:trace>
  <inkml:trace contextRef="#ctx0" brushRef="#br0" timeOffset="29266.62">31202 5288 1200 0,'-6'0'16'0,"-2"-6"-40"15,6-4 48-15,2-6 128 16,0-1 392-16,10-3 72 15,6-15 8-15,3 10-8 16,15-14 0-16,1 0 33 16,7-1 167-16,1-7-40 15,-43 47-776-15,47-44 744 0,7-7-32 16,2 12 0-16,-9 12-47 16,9 3-25-16,-14 7-32 15,-4 7-32 1,2 10 56-16,-6 2-248 15,1 13 0-15,-9 3-136 16,9 1-40-16,1 6 176 16,-11-1 112-16,12-4 33 15,-3-1 39-15,4-9-256 16,1-3-120 0,-1-4-224-16,1-2-104 0,-4-1-664 15,4-6-2473 1,-10 6-3128-16,-17 2 2608 15,-12-2 2617-15</inkml:trace>
  <inkml:trace contextRef="#ctx0" brushRef="#br0" timeOffset="29614.9">31302 5639 3656 0,'0'0'0'0,"-42"0"2065"0,33-6-2065 0,12-22 784 16,14 3-112-16,20-15 56 15,10-3-504-15,17-16-80 16,11 7 8-16,9 6 208 16,-6 7 192-16,-5 5 289 15,-73 34-841-15,67-18 808 16,-3 2-280-16,-3 5 16 0,-8 11-128 15,-11 2-80 1,1 13 32-16,-6 4-136 16,-2 5 80-16,-17-1-128 15,9 3-88-15,-1-7 1 16,9-3-113-16,-8-3-24 16,7-6-417-16,1-4-1399 15,7-11-2513-15,8-7-960 16,-21-10 3305-16</inkml:trace>
  <inkml:trace contextRef="#ctx0" brushRef="#br0" timeOffset="30029.79">32693 4753 3744 0,'-5'-3'1033'0,"-31"-4"-161"0,28 7 16 0,8 2 1144 0,-12 12-183 16,4 14-441-1,0 16-392-15,8 16 281 16,-2 3 407-16,2 5-136 16,8-17-448-16,6 11-87 15,-14-62-1033-15,29 41 1024 0,-3 0-320 16,11-6-248-16,1-23-232 15,20-2 40-15,-5-7-224 16,3-19 16-16,3-22-152 16,-12-6-72-16,8-20-248 15,-27-10 120 1,-16-9-176-16,-14-6 248 16,-35-8 56-16,-24 9 80 15,-8 26 128-15,-5 31 8 16,-11 21-176-16,7 15-176 15,2 31-688-15,15 6-2929 16,28 12-5993-16,10 15 4689 16</inkml:trace>
  <inkml:trace contextRef="#ctx0" brushRef="#br0" timeOffset="32341.17">32378 3111 1576 0,'-5'0'24'0,"-3"0"16"0,0 0-56 16,-3 2 32-16,1 1 16 15,-1-1 80-15,-6-2 272 16,-1 0 504-16,0-10 520 16,2 0 65-1,-3-10-257-15,3-6-216 16,16 26-1000-16,-10-38 688 0,6-1-224 16,4-2-135-16,12 2-129 15,8 0-184-15,7 1 8 16,-1 23 0-16,9 9 24 15,-10 7 32-15,1 35 200 16,-18-2 168-16,-6 38 336 16,-20-15 104-1,-20-10 120-15,-9-1 249 16,-6-15-97-16,8-7 8 16,-3-19-480-16,3-5-64 15,13-15-360-15,10-15-256 16,14-6-56-16,4 15 48 15,3-18-120-15,1 4 112 16,6 15-112-16,4 4 72 16,-4 8-32-16,2 8-336 15,5 2-920 1,13 11-3129-16,20 5-3449 16,-6-2 3874-16</inkml:trace>
  <inkml:trace contextRef="#ctx0" brushRef="#br0" timeOffset="33751.78">16319 7013 1792 0,'-56'0'16'0,"-10"4"-8"0,20 4 40 15,1-7 24-15,6 3 272 16,14-4 264-16,4 0 96 15,8-8 128-15,10 3 9 16,3-10-9 0,19 1 32-16,-19 14-864 15,39-12 776-15,2 12-56 0,15-3 40 16,12 6-335-16,12 7 31 16,15-4-8-16,22 1 48 15,11 10 168-15,10-2 40 16,10 4-152-16,14-2-80 15,-5-3-104-15,2-5-15 16,9-3-25-16,2 2 136 16,-5 4-240-1,0 1 8-15,-4-2 104 16,-14 3-104-16,-10 0 56 16,-15 1-144-16,-15 0 312 15,-20-5-24 1,-12-5 32-16,-27-1-48 0,-6 0-160 15,-16-4 57 1,-17 1 63-16,-9-1-376 0,-13 0 1752 16,-27-6-1544-16,-19-2-32 15,-20 3 40 1,-19-3-24-16,-22 1-216 16,-19 1 96-16,-17-3 120 15,-20-3-64-15,-23 2 32 16,-15 0-40-16,-7-2 32 15,-7 3 168-15,2-2 152 16,-2 3-55-16,23 8 63 16,14 0-304-16,28 13 0 15,31 3-32-15,26 2 72 16,24-7-176-16,36 3-8 16,31-7-112-1,20-4-32 1,55 2 72-16,33 2-120 0,30 1 64 15,31-3-56-15,29-5 72 16,21 0 136-16,12-3-144 16,22-7-56-16,-1-10 48 15,12-16 72-15,-10 8-64 16,4 3-601-16,-8-11-1191 16,-8 2-1993-1,-9 7-2992-15,-7-10-1169 16,-29-23 5554-16</inkml:trace>
  <inkml:trace contextRef="#ctx0" brushRef="#br0" timeOffset="34903.01">32048 2959 1856 0,'0'0'0'0,"-80"-37"352"0,3 12 976 15,4-9 705-15,3-8-25 16,6 5-280-16,4 0-455 16,17 19-193-16,21 3-264 15,9 12-184-15,8 3-248 16,5 0-136-16,0 0-248 15,8 3 288-15,21 17 73 0,20 5 15 16,17 7 16-16,21-1-80 16,11-7-152-1,11-3 40-15,-5 6 24 16,-8-6-104-16,-8-9 144 16,-12 6 80-16,-12-9-176 15,-24 1 64-15,-22-4-104 16,-15-2 296-16,-16 1-16 15,-37 9-88-15,-27 1-168 16,-27 0 57-16,-24-9-97 16,-34 9-56-1,-11-7-8-15,-5-8-72 16,9 0 48-16,20-8 136 16,32-4-184-16,24 5-32 15,43 5 96-15,0-3-56 16,36 5 32-16,14-4-120 15,18 4 88-15,35 9 40 16,22-4-64-16,28 4 48 16,17-2-136-16,19-7 152 15,14-10 64-15,-1 1 0 16,1-9-80-16,-6 1-72 16,-15 1 72-1,-28 0-96-15,-25 3 72 16,-36 6-225-16,-27 3-871 15,-13 4-1096-15,-16 1-1929 16,-25 29-2457-16,-25 12 3618 16,42-37 1304-16</inkml:trace>
  <inkml:trace contextRef="#ctx0" brushRef="#br0" timeOffset="36826.51">30978 9865 1144 0,'-13'-2'256'0,"-33"-22"816"0,29 8 160 16,11-12 593-16,6 1-305 15,11 11-256-15,18 6-183 16,14 3-233-16,14 17-112 15,7 37 192-15,13 30 224 16,-10 39-23 0,-67-116-1129-16,53 137 1176 0,-27 13-264 15,-4 23 200-15,-23 18-264 16,-28 7 313-16,-18 16 71 16,-25-17 48-16,-31 5 40 15,-27-8-343-15,-14-25 39 16,3-9-384-16,9-19-344 15,15-38-352-15,18-72 128 16,23-27-352-16,30-33-1312 16,9-1-1433-1,18-19-3208-15,9-13-4562 16,4 6 6635-16</inkml:trace>
  <inkml:trace contextRef="#ctx0" brushRef="#br0" timeOffset="45587.04">24394 5399 2312 0,'-10'2'8'0,"5"3"16"15,5-5-24-15,0 0 48 16,0 0-96-1,3 0 168-15,4-6 80 16,-1 0 104-16,7-12 16 16,3 3 48-16,2-5 40 15,3-3 56-15,-2 3 1 16,10 9-89-16,-15 8-104 16,10 3 0-16,-5 2 64 15,-9 10 184-15,-7 10 112 16,-3 7 56-16,-8 7 240 15,-14-12 49-15,3 2-49 16,-2-3-80 0,-3-9 56-16,4-8-24 15,1-6-143-15,3-10-193 16,8-15-320-16,5-2-232 16,9-8-80-16,10 0 56 15,5 9 48-15,5 2-48 16,-5 7 24-16,0 7-24 15,-4 4 72-15,-7 6 72 16,1 5-56 0,-16 6 328-16,-3 8-88 15,-3 1 216-15,-10-1-32 16,3-7-16-16,-1 0-96 16,5-7-184-16,7-1-80 15,6-4-120-15,7-15-32 16,9-12-128-1,13 0-96-15,8-6-168 0,2-2-272 16,-12 7 104 0,3 14 64-16,6 2 88 15,-25 3 184-15,12 7-305 16,-11 2 337-16,-4 1-264 16,-4 6 88-16,0 6-448 15,-3-5 456-15,-1 0 200 16,-3-5 192-16,0-3 8 15,0-10-88-15,1-5 120 16,3-13-144-16,3-7 96 16,7-10-88-16,19-23-56 15,0 2-344 1,16-11 104-16,9 10 112 16,-12 14 151-16,-5 23 57 15,-20 16-112-15,-2 10 16 16,-15 9 160-16,-2 17 128 15,-15 18 48-15,-12 0 80 16,-5-10 137-16,-3 7 103 16,15-20 40-16,1-5-136 15,5-7-96-15,8-9-80 16,3-11-120 0,5-15 24-16,3-10-152 15,12-4 32-15,6-17-64 16,6 16-112-16,-2 4 224 15,3 0-40-15,-1 5-8 16,3 3 64-16,-15 12 56 16,1 10-80-16,-5 11 128 15,-11 0-152-15,3 0 200 16,-3 6-64-16,0-5 32 16,0 3-104-1,0-4-64-15,7-5 104 16,2-23-80-16,12-6-56 15,10-6 16-15,-10-9-64 16,17 0-8-16,-1-5 0 16,0 5 32-16,3-7-40 15,-3 13 144-15,-2 20-120 16,-9 6-72-16,-7 14 168 16,-1 3-48-1,-4 9 0-15,-1 6-96 16,-8 13 104-16,-5 4 8 15,-5 26-40-15,-9 12 64 16,-7 11-48-16,-7 16-88 16,-12 12 8-16,2-1 16 15,-5-8-64-15,-2-5-328 16,4-14-1473-16,6-1-2496 16,8-4 2385-16,11-58 88 15</inkml:trace>
  <inkml:trace contextRef="#ctx0" brushRef="#br0" timeOffset="46539.11">24443 4032 2504 0,'0'0'0'0,"-19"-15"96"0,8 2 16 16,4-1 568-16,3 6 416 15,-1-1 145 1,3 9-377-16,2 0-192 16,0 10 64-16,3 20 184 15,1 18 185-15,2 26 103 16,-6-74-1208-16,6 90 1576 0,-1 27-87 15,-5 30-49-15,0 19-168 16,-1 4-64-16,-7-6 49 16,-8-16-385-16,-4-23 64 15,6-31-384-15,6-12-280 16,-8-18-32 0,9-9-176-16,3-10-72 15,0-25 16-15,0 1-264 16,2-9-480-16,0-8-1040 15,2-2-753-15,-1-12-1664 16,1-19 32-16,0-36-168 16,6-29 2073-16,-6 65 88 15</inkml:trace>
  <inkml:trace contextRef="#ctx0" brushRef="#br0" timeOffset="47307.84">24410 3881 2896 0,'-8'-4'376'0,"4"4"-296"0,16-2 776 15,4-1 401-15,13 3-201 16,-2 0-64-1,32 3-152-15,4 2-56 16,9-4 241-16,13-1-89 16,3 0 168-16,-88 0-1104 15,100-4 760-15,5-6-176 0,14 0 137 16,-8 2-89-16,-2-4-280 16,-5 10-152-16,-9-8 56 15,-13 10-104-15,-21 0 64 16,-10 6 72-1,-11 4 136-15,-16 6-24 16,3 4 8-16,-1 9 16 16,-7 12-96-16,5 0-304 15,-3 12 176-15,-2 10 89 16,1 3 279-16,-3 17-56 16,-7 10 64-16,3-17-208 15,-4 64 168 1,-2-34-192-16,-1 3 16 15,-3-10-104-15,5-3-200 16,-1-12 96-16,-4-10-8 16,3-7 64-16,-2-25 136 15,-4 6-151-15,0-12 103 16,-7-8-72-16,-2-5 64 16,-6-3 48-16,2-8-96 15,-8 2-112-15,2-5 128 16,-3-3-104-16,-7 2 104 15,-2-3-64-15,-10-3-64 16,-17 3 96 0,-11 0-72-16,-26 8 152 15,-28 6-168-15,-17 8-112 16,-17 10 296-16,-21-2-120 16,5-5 288-16,11 2-240 15,22-1-167-15,26-13-41 16,41-10-56-16,34-5-8 15,18-3-729-15,16 0-2279 16,13-9-3082 0,29 3-2303-16,7 6 1087 15,-19 0 4834-15</inkml:trace>
  <inkml:trace contextRef="#ctx0" brushRef="#br0" timeOffset="56926.67">16125 8809 1528 0,'-51'0'992'0,"8"0"-704"0,15 4-136 16,19-3 56-16,4-1-80 16,8 0 112-16,21 11 288 15,18 9 97 1,16 13-121-16,20 16 112 16,17 11 48-16,9 17 256 15,-104-77-920-15,106 94 1104 0,-3 18 449 16,-18 20 63-16,-8 21-8 15,-36 17-175-15,-5 13-81 16,-25 5 120-16,-21 1-23 16,-20 4-97-16,-20 12-40 15,-16 13-384 1,-6 2-256-16,-10-24-7 16,0-23-553-16,5-22-128 15,12-43 208-15,16-42-280 16,6-10 16-16,6-22-192 15,10-19-953-15,8-20-1007 16,1-29-1201-16,2 11-1552 16,0 16-1096-16,10-16 1504 15,-2 3 3289-15</inkml:trace>
  <inkml:trace contextRef="#ctx0" brushRef="#br0" timeOffset="73613.12">5909 15760 224 0,'-6'-10'8'0,"-12"-11"0"0,6 6 8 15,7 7 0-15,-10 2 104 16,6 2-8-16,-6 4 8 15,-2 0 80-15,5-6 112 16,0-1 96-16,0 4-8 16,-4 8 96-16,16-5-496 0,-14 11 488 15,-4 12-72-15,-14 11-96 16,3 19-80 0,0 12 184-16,-8 8-176 15,-3 16 25-15,-8 12 159 16,5 13 0-16,3-1-96 15,1 6-16-15,11 6 96 16,7-1-56-16,11-1-48 16,7-7-304-16,6-8 368 15,7 5 40-15,6 6-248 16,3-4-40-16,-5-11-32 16,4-8 104-1,12-7-80-15,-17-13 192 0,15-9-320 16,-1-24 185-1,-11-2 15-15,2-6 8 16,1-22 16-16,-13 5 56 16,9-5-296-16,-1 14-376 15,-4-13 344-15,-1 1-312 16,6-5-1921-16,-1-4-1784 16,7 7 1329-16,-2 4 2376 15</inkml:trace>
  <inkml:trace contextRef="#ctx0" brushRef="#br0" timeOffset="80099.58">6222 16620 368 0,'-21'-23'368'0,"9"17"88"16,5-4-80-16,6 6 24 15,-1 0 88-15,2 4-488 16,0-2 688-16,0-2-488 16,10 0 56-16,-10 4-256 15,0-3 384-15,0 0-16 16,0 3-368-16,0 0 513 0,-2-6 39 16,-4-4-168-16,-2 1 96 15,-9 0 0 1,0 3-72-16,-4-8-128 15,-1 1-112-15,-6 0 64 16,4-4 104-16,-13 3 72 16,12 2 168-16,-3-8-295 15,4 6-17-15,-5 0 200 16,12 4-120-16,6 0-120 16,1 6-88-16,5-2-152 15,5 6 16-15,0 0 0 16,7-4 96-1,7 4-32-15,4 0-16 16,9 5-176-16,8 10 288 16,2 2 64-16,10-2-120 15,15 5-88-15,7 0-248 16,16-6 336-16,16 1 168 16,8 0-352-16,8-10 64 15,13-3-48-15,10 0-16 16,7 2 184-16,-4-3 72 15,3 4-256 1,8 4-72-16,-2 1 232 16,-4 2 56-16,6 2-80 15,3 1 200-15,0-1-104 16,1 4 104-16,7-5-64 16,0 2-40-16,-1-7 0 15,2-3 112-15,3-3-168 16,1-2-128-16,1-7 144 15,14-3 8-15,-7-5-208 16,-5 1 16 0,0-1 216-16,-6 1 120 15,0 4-88-15,-5 6-152 16,-10-2-40-16,4 2 192 16,1 2 49-16,0-2-121 15,-1 4-32-15,6-5 8 16,-5 4-48-16,-3-3 168 15,-10 0-200-15,-4 2-96 16,-10 2 72-16,-7-8 168 16,-10 8 112-1,2-2-352-15,-9-6 176 16,-3-2 120-16,-12 4 24 16,2-2 64-16,-8 2-88 15,2 3-136-15,-12-4-80 16,-3 7 88-16,-7-6 176 15,2 6-120 1,-11 0-128-16,2 1 24 0,-17 1-104 16,17-2 448-16,-10 0-720 15,-4 0-752-15,-4 0-1353 16,-5 0-903 0,-11 3-785-16,3 11 72 15,-14 25 2873-15</inkml:trace>
  <inkml:trace contextRef="#ctx0" brushRef="#br0" timeOffset="87848.48">18052 17711 672 0,'0'0'0'0,"-13"-29"32"0,-2 15-16 0,4 5 32 15,1 4-56-15,6 0 32 16,0 0 104-16,3 0 128 16,-1 2 240-16,2 3-496 15,0 0 0-15,0 0 0 16,0 0 0-16,0 0 0 0,0 0 0 16,3 0 2904-16,4 3-2319 15,9-1 119 1,13-2 96-16,12 0 0 15,38-7 120-15,16 2 161 16,17 5-353-16,13 0-472 16,23 5 80-16,15-3-48 15,10 1 144-15,17-8 0 16,15 0-72-16,5-5-8 16,10 2-64-16,-2 2 400 15,2-2-263-15,3 8-41 16,-13 0 16-1,-8 3-208-15,-14 3-168 16,-10 7 208-16,-15 4 40 16,-12-7-128-16,-15-6 32 15,-15 4-8-15,-14-4 88 16,-14 4 424-16,-22-5-192 16,-10-1 64-16,-21 1-24 15,-3-3-255-15,-12 2 255 16,-4 0-376-16,-5 6-64 15,-5-3 8 1,-4 2 80-16,-7-7-176 16,3-4 368-16,-3-4-312 15,0 5-280-15,3-1-128 16,0 1-1081-16,-3-4-1671 16,0-3-2762-16,-1 10-967 15,-7 9 4377-15</inkml:trace>
  <inkml:trace contextRef="#ctx0" brushRef="#br0" timeOffset="94473.13">19981 17667 920 0,'-6'-13'-48'0,"-2"3"16"0,1 5 48 0,4 5-8 16,1-8 8 0,2 6-64-16,4-8 48 15,5-4 40-15,1 3-8 16,6-2-16-16,-2 1-16 16,1-15 0-16,-15 27 0 0,8-10 136 15,-5-11 72-15,-3 9 0 16,-2 0 0-16,-6-3-40 15,-4 3-80-15,-1-4 88 16,1-3 80-16,4-7 128 16,-1-5 32-1,2 3-64-15,-1-14 248 16,0 7-360-16,-3-30 265 16,2 26-209-16,2-20-8 15,-6 1-88-15,-1 9 8 16,1-11 80-16,-3 11 88 15,6-9-24-15,4 4-88 16,6 6 104-16,11-7-104 16,32-2-8-1,12-7 0-15,16-4-128 16,17-3 8-16,13 2 160 16,22 5-48-16,14-3 41 15,9 7-97-15,12 12 88 16,16 5-72-16,1 24 200 15,9 13-248-15,16 5-184 16,-4 12-64-16,-3 9-72 16,2 10 248-16,-18 16-16 15,-17 9-16-15,-11 15-120 16,-33 2 80 0,-30 3 128-16,-31 11 16 15,-13 3 24-15,-28 5-112 16,-11 10-24-16,-28 3 280 15,-19-6-88-15,-20-6-112 16,-16-5 24-16,-26 4 288 16,-37-5-64-16,-22-6-152 15,-24-6-56 1,-36 8-40-16,-2-7-24 16,8-13 312-16,17-20-304 15,18-8 121-15,3-13-153 16,11-17 96-16,11-3 144 15,16-16-224-15,5-17-8 16,21-4-232-16,11-12-368 16,20-3-401-16,7 0-991 15,21 12-601-15,18-2-911 16,16 14-289-16,8 7 1873 16</inkml:trace>
  <inkml:trace contextRef="#ctx0" brushRef="#br0" timeOffset="98297.56">23896 17728 744 0,'-51'-26'184'0,"-10"12"-128"15,16 8 168-15,2 2 8 16,14 1-104-16,0 3 128 15,7 0-112-15,6 0 48 16,6-3 8-16,8 3-24 16,2 1-80-16,4 1 320 15,-4-2-416-15,12 12 776 0,3-4 169 16,14-5-105-16,14 2 360 16,16-4-72-16,7 12-240 15,-11-3-504 1,51 5 425-16,-33-5-329 15,38-6-40-15,8 1 64 16,11-4 32-16,9-1 72 16,10 4-224-16,-4-2-104 15,1 1-40-15,11-3 264 16,3-4-15-16,-6 4-41 16,0 0-184-16,-1 0 168 15,-17 0 32-15,-8 0 64 16,-11-6-344-1,0-4 240-15,-19 6 16 16,-11 0-104-16,-20 7 16 16,-9-7-152-16,-18-2 1 15,-6 1-169-15,-15 0 160 16,-1 5 120-16,-12 1-256 16,-6-1-32-16,0 0-48 15,0 0 24-15,0-6-160 16,-2 6-1113-1,2 1-1871-15,-3-1-1953 16,0 4-793-16,-5 1 2786 16,0 0 2432-16</inkml:trace>
  <inkml:trace contextRef="#ctx0" brushRef="#br0" timeOffset="100213.16">27683 17875 816 0,'-21'-16'32'0,"1"2"64"0,10 9-56 0,4 1-80 15,6 16 24 1,8 0 104-16,4 7 144 0,6 0 96 0,9 6 72 15,10-6-72 1,-3 18-296-16,-5-6 168 16,-29-31-200-16,38 54 304 0,-1-13 104 15,-16 12-24-15,5-3-72 16,-5-6 24-16,-4 16-40 16,2-15 65-16,-3 6 47 15,-1-30-8-15,1 5 184 16,-3-13 64-16,3-9 32 15,-7-3 96 1,-2-5 48-16,2-10-199 16,6-13-113-16,-5-22-112 15,-4-18-16-15,-6 2 56 16,6-16-168-16,-2-5-184 16,-1-12 176-16,5-23-40 15,-5-11-192-15,0-2 80 16,-3 6 8-16,0-4-48 15,-5-9 136-15,-4-1-256 16,-4 0 144 0,2-1-40-16,-5 6 336 15,-2 13 72-15,4 12-327 16,-9 2 39-16,10 9 128 16,2 16-96-16,9 15-80 15,2 25-224-15,17-18 64 16,-3 18 24-16,4 2-320 15,1 23 320-15,-1 4-32 16,9-5 16-16,0 6 40 16,12 0 24-16,1 5-8 15,1-1-104 1,25 11 152-16,6-8-16 16,15 3 448-16,16-5-176 15,20-1-88-15,15 1 32 16,27-4-16-16,23 12 80 15,16-8 104-15,17 10-456 16,5-10 144-16,18 2 8 16,1 5-56-1,-1-2-456-15,-16 8 304 0,-12 1 104 16,-2 2 56 0,-31-3-64-16,-18 4-168 15,-30 1 88-15,-25 12 40 16,-20-5 48-16,-24-3 24 15,-21-2-96-15,-20-6 48 16,-7 2-24-16,-12-2-144 16,-6 4-104-16,-1 2-696 15,-9 4-1017-15,-27 13-1575 16,-17 5-1361 0,-30 27 952-16,-7-11 2729 15</inkml:trace>
  <inkml:trace contextRef="#ctx0" brushRef="#br0" timeOffset="100992.66">29852 17032 808 0,'-5'-2'80'0,"-19"-32"-48"0,3 11-16 16,5-2 56-16,-3 3 88 15,8-8 280-15,3-15-56 16,-2-18 8-16,4 9 0 15,6-10 104 1,0-9-8-16,6-6 8 16,-6 79-496-16,16-89 529 0,21 5-257 15,0-8 64-15,16 4 160 16,11 16-272-16,8 11-8 16,7 21 0-16,1 11-80 15,3-1-16-15,4 18-40 16,4-3-176-16,2 11 80 15,-4 2 168 1,-6 13 72-16,-4 21-104 16,-9 3 56-16,-12 6-208 15,-10 21 88-15,-3 4-24 16,-5 5 152-16,-30 2 32 16,-7 1-152-16,-24-5 272 15,-22-6 88-15,-18-12-144 16,-24 10 289-16,-20-10-457 15,-16 1 416-15,-17-12 24 16,-13-1 64 0,7 0 8-16,2-18-384 15,14-12 72-15,17-8-216 16,17-3 120-16,25-17-392 16,21-16-1080-16,20 2-1841 15,1-15-439-15,21-21 247 16,6 0 2649-16,0 49-224 15</inkml:trace>
  <inkml:trace contextRef="#ctx0" brushRef="#br0" timeOffset="103599.1">28795 18484 800 0,'-10'-11'-24'0,"-19"-2"40"0,12 7-8 16,-3 6-48-16,0-7 40 16,-1 0 16-16,-10-5 96 15,-9-7 216-15,3 0 88 16,13-7 80-16,-5 4 104 16,-1-4-104-16,30 26-496 0,-21-38 504 15,-3-2 48-15,3 4 17 16,0-2-25-16,-6-6-80 15,-11-6 104 1,7-15-144-16,4 3 360 16,-2-13-144-16,0-2 120 15,10-1-103-15,1-1-41 16,9 7-152-16,4 6-88 16,5 15-184-16,14-5-160 15,28 7 8-15,19 0-80 16,30 7-40-16,20 12 312 15,1 4-144-15,4 17 56 16,-6 12-184-16,1 27 48 16,-8 2 0-1,-12 7 0-15,-7 7 48 16,-12 23-120-16,-13 2 32 16,-14 11 160-16,9 12 40 15,-15 8-208-15,-2-1 72 16,-13-14 184-16,-5-4-520 15,-9-6 336-15,-7-16 56 16,-5-9 104-16,-18-7 304 16,-22-2 144-16,-16-26-72 15,-14 5 145 1,-13-15-97-16,-11 1-16 16,-9-8-200-16,-4-6-216 15,-3-16 72-15,8-4 8 16,9 1-128-16,10-15-48 15,19 11-72-15,7 6-64 16,14-3-104-16,5-6-248 16,18 11-480-16,6 5-1433 15,12 8-1439 1,4 8-1161-16,13 0 1312 16,10 5 2481-16</inkml:trace>
  <inkml:trace contextRef="#ctx0" brushRef="#br0" timeOffset="109195.26">30753 18580 2680 0,'-59'-4'2801'0,"-24"-7"-2681"0,23-1-32 16,-6-4 632-16,10-9 96 15,-1-10-360-15,2-22-40 16,5-3 32-16,7-9 224 16,5-14 81-16,15-10 127 15,9-22 304-15,14 115-1184 16,-2-125 1080-16,10 11-296 0,32-3-167 15,13 10-153 1,19 4-392-16,26-1 24 16,26 3-264-16,17 16 88 15,22 28-8-15,11 35-104 16,0 20 88-16,-2 29 248 16,-42 21-272-16,34 18 80 15,-17 21-144-15,-20 22 120 16,-16-5 96-16,-23 15-72 15,-26 5 312-15,-22 4 256 16,-24-10-232 0,-17-5 232-16,-28-1 624 15,-34 5 176-15,-22 1 9 16,-25-18-105-16,-14-19-152 16,-12-20-128-16,-20-20-400 15,-12-29 153-15,-7 1-257 16,-1-17-232-16,2-17-88 15,9-15-168-15,27-1 152 16,12 5-480-16,24-3-512 16,30 18-1321-16,23-11-1752 15,28 12-2960 1,8-20-1121-16,11-29 5562 16</inkml:trace>
  <inkml:trace contextRef="#ctx0" brushRef="#br0" timeOffset="116400.01">24450 17756 1840 0,'0'0'0'0,"-58"36"1808"0,-13-4-2576 0,20-11 784 16,3-5 800-16,-10 2-168 15,5 1-352-15,2-19-239 16,3-13-1-16,-8-2 224 15,0-13-40-15,-9-10 96 16,65 38-336-16,-70-49 232 16,-4 1 168-16,3 11 264 15,7-7 48-15,5-13-184 16,9-1-192-16,1-4-208 16,24-7 0-16,11-10-88 15,11 1 56-15,17-12-240 16,38 4 176-16,-4 21 40 15,34-23-216-15,17 7 240 16,21 7-128 0,26 9 72-16,19 11-216 15,9 22-64-15,5 4 192 16,14 4-24-16,-2-5 16 16,0 19-40-16,-1-9 16 15,-8 6 88-15,-17 10 64 16,-3 3 0-16,-24 13-32 15,-18 24-24-15,-19 7 200 16,-13 10 160 0,-23 15 425-16,-14 9 63 15,-27 9 72-15,-3 17-104 16,-23 0 152-16,-12 8-39 16,-23-3-433-16,-10-3-16 15,-10 2 168-15,-22-5 128 16,-11-8 120-16,-17-12-176 15,-9 2-456-15,-15-30-544 16,-14-4 1153-16,1-21-617 16,-2-8-176-16,-8 0-96 15,10-14 400 1,1-4-216-16,10-4-96 16,14-12-168-16,16-25-280 15,18 20-144-15,21-19-529 16,15 5-1287-16,21-13-649 15,12-17-1968-15,16 1-240 16,31-12 2769-16,20 11 1944 16</inkml:trace>
  <inkml:trace contextRef="#ctx0" brushRef="#br0" timeOffset="124511.35">31677 2990 896 0,'0'0'-16'0,"-1"-6"-32"0,1 6-776 0</inkml:trace>
  <inkml:trace contextRef="#ctx0" brushRef="#br0" timeOffset="124896.03">31672 3028 864 0,'-1'4'-8'0,"1"17"-16"0,8-7 24 0,1-3 24 16,1-8-16 0,3-3-16-16,-13 0 8 0,8-5 24 15,-5-4-8-15,-3-1 120 16,0-3 264-16,-1-2 136 15,-3-1-72-15,4 16-464 0,-1-13 304 16,1-8-176-16,13-5-112 16,14-2-72-16,13-15 112 15,22 4-80-15,3 14 72 16,4 3 24-16,0 14-24 16,-7 7-24-1,-4 2 32-15,-18 18 88 16,-13 5 168-16,-12 10 104 15,-6 6 40-15,-9-10 9 16,-11 10 183-16,-7-1 360 16,-9-5 32-16,-2-9 112 15,-11-10 17-15,0-1 95 16,-13-10-56 0,2-4-144-16,1-4-504 0,4-10-423 15,5 2-169 1,9-5-385-16,4 0-1663 15,3 3-2201-15,5-14-936 16,-6-3 3105-16</inkml:trace>
  <inkml:trace contextRef="#ctx0" brushRef="#br0" timeOffset="125657.25">16313 6888 5625 0,'-16'-4'976'0,"-28"-9"-760"0,25 3-704 0,10 4 616 0,5 4-32 15,4-7-288-15,26-4-160 16,17-6 136-16,17-6 80 16,18-1 48-16,23 5-32 15,4 5 168-15,-105 16-48 16,104 3 152-16,-3 30 96 0,-13 32 128 15,-14 12 80-15,-16 18 216 16,-38 8 176-16,-15 5 136 16,-13-9 65-1,-21-8 175-15,-15-27 176 16,2-23-95-16,-3-18-497 16,2-18-512-16,-7-19-392 15,8-26-232-15,-3-27-8 16,2-8-193-16,12-12-391 15,6 5-1440-15,10 11-2033 16,23-7-512-16,21 8 3465 16</inkml:trace>
  <inkml:trace contextRef="#ctx1" brushRef="#br0">3226 15443 0,'-18'136'0,"-54"311"15,-14 6-15,41-217 16,33-40-16,-12 3 16,15 11-16,9 22 15,-29-28-15,21-46 16,-21-71-16,24-28 15,5-21 1,-17-1-16,1-18 16,-4 1-16,9-10 15,-5-19 1,-27-26 0,23-20-16,-16 1 15,-17-220 1,53 24-16,0-181 15,0-177-15,0-255 16,0-293 0,0-104-16,-204-144 15,-179-234-15,-42 266 16,-36-177-16,-217-523 16,79 364-1,301 379-15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0" timeString="2024-04-02T05:38:26.3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4-02T05:38:27.243"/>
    </inkml:context>
    <inkml:context xml:id="ctx2">
      <inkml:inkSource xml:id="inkSrc2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8.08014" units="1/cm"/>
          <inkml:channelProperty channel="Y" name="resolution" value="32.23881" units="1/cm"/>
          <inkml:channelProperty channel="T" name="resolution" value="1" units="1/dev"/>
        </inkml:channelProperties>
      </inkml:inkSource>
      <inkml:timestamp xml:id="ts2" timeString="2024-04-02T05:40:18.601"/>
    </inkml:context>
  </inkml:definitions>
  <inkml:trace contextRef="#ctx0" brushRef="#br0">33159 13792 0,'0'0'0,"0"0"0,0 0 0</inkml:trace>
  <inkml:trace contextRef="#ctx1" brushRef="#br0">21964 7007 2632 0,'-58'-5'1544'0,"27"-8"1113"0,-1 5-273 16,-3-5-399-16,-7-3-329 16,4-2-311-1,-2-11-105-15,3-5 0 0,0 9-240 16,10-14-184-1,-1-3-415-15,9-2-81 16,8-24-24-16,6 11-104 16,8-3 24-16,26-3-8 15,11-7 96-15,13-3-24 16,19-4 48-16,20-4 160 16,18-2-32-16,17 3-64 15,14 11 32-15,15 9-192 16,14 7-248-1,14 12 80-15,22-6-120 16,17 2 296-16,11 10-71 16,10 17-322-16,-5 11 105 15,1 7-24-15,-12 5 144 16,0 5-16-16,1 2 97 16,-9 1-49-16,-16 6 144 15,-10 1-152-15,-21 10 40 16,-10-5-64-16,-13 8-32 15,-17-7 48 1,-11 6-88-16,-20 8 216 16,-13-4-160-16,-8 6 192 15,-12-7-40-15,-6 6-16 16,-18 7 176-16,-3 0-112 16,-10 5 192-16,-15-7 240 15,-10 16-88-15,-7-26-200 16,-16 32 281-16,-10-8-145 15,-8-27-248 1,-4 25-112-16,-9-12 88 16,-6-2-16-16,-9-3-72 15,4-8-48-15,-61 9-160 16,-1-3-24-16,-18-10 200 16,-13 10-40-16,-19-13-48 15,-8-1-88-15,-3-1-56 16,-18-4 104-16,-16-5 16 15,-8-6 64-15,-21-2-96 16,1-4-72-16,-16-3 96 16,1-3 224-1,-7 1-224-15,2-3-64 16,5 0-288-16,13 5 440 16,22 5 80-16,30 10-272 15,43-5 120-15,37 8 24 16,35-12-472-16,28 4-576 15,34-8-2265-15,14 3-3264 16,10 6-4466-16,32 5 4650 16,5-14 3969-1</inkml:trace>
  <inkml:trace contextRef="#ctx1" brushRef="#br0" timeOffset="1438.62">26684 6439 3752 0,'-3'0'1025'0,"0"-16"199"0,32 2-944 0,17 1 1272 15,-1 6 169-15,9 7 95 16,-4 19 104-1,3 20-95-15,2 25-481 16,6 15-432-16,0 23-144 16,-15 7-127-16,-46-109-641 0,55 126 464 15,-31 13 312-15,3 0 88 16,-27 6-72-16,5-12-256 16,-24-1 112-16,-20 0 137 15,-35-5 55-15,-14-3-176 16,-23 3-248-16,-27 8-200 15,-25 5 216 1,-23-5-232-16,-23-7-352 16,-14-2 56-16,0-11 296 15,0-12 48-15,12-17 8 16,12-12-288-16,-8-13 8 16,5-10 160-16,3-7 64 15,0-12 24-15,6-10-256 16,-4-7-40-16,3-8 200 15,6-4 120-15,6-11-24 16,15-12 105-16,18-14-57 16,11-3-16-1,16-9-176-15,5 5-40 16,11-27 248-16,2 12-256 16,3-2 8-16,-2-1-24 15,10-2 168-15,8 0-152 16,3-8 32-16,15 1-128 15,-6 9-8-15,16 6-48 16,1-4 152-16,7 16-80 16,5-7 144-16,5 8 0 15,12 0-504 1,3 3 408-16,1 10 24 16,9 3-48-16,4-1 136 15,4 0-176-15,1 7 56 16,5 3-16-16,0 7 64 15,0 6-168-15,3-6 152 16,0 6 8-16,-3-2 8 16,0 4-40-1,0 0-32-15,0 4 24 16,4-2 32-16,-4 6 40 16,0-1-64-16,0 11 8 15,-4 3 56-15,-4 10-72 16,0 6 72-16,-6 8 32 15,-4 17 416-15,-3-3-336 16,4-1-152-16,-4-2-80 16,2-8 8-16,4-8 0 15,7-17-88-15,5-9-840 16,1-12-1017 0,6-2-4704-16,10-11-649 15,9-35-2264-15,12-31 6506 16</inkml:trace>
  <inkml:trace contextRef="#ctx1" brushRef="#br0" timeOffset="1877.09">21713 8098 5033 0,'0'0'0'0,"-30"1"2208"0,19-1-1272 0,1 0 2201 16,-4 0-1073-16,1 6-639 15,5 2-753-15,1-1-448 16,1 8-48-16,-4 3-136 16,5-3-112-16,4-6-200 15,1-9 272-15,-2 6-1825 0,-3 3-2103 16,2 1-41-16,0-1 1640 16,0-8 1345-16,0-1 848 15,-4 0 136 1,1-10 224-16,-1 5 1008 15,-1-3 873-15,2 2 799 16,4 0 73-16,2-4-368 16,7 0-569-16,9-2-400 15,19 2-391-15,7 8-121 16,19-6-168-16,16 8 56 16,16 7-280-16,3 5 113 15,-3 3-473-15,3 9-136 16,-19-3-136-16,-13-1-24 15,-22-3-232 1,-7 2-808-16,-17 2-3073 16,-15 12-6257-16,-9-12 3024 15,-1-17 5106-15</inkml:trace>
  <inkml:trace contextRef="#ctx1" brushRef="#br0" timeOffset="2921.95">17341 7263 3104 0,'-35'-9'16'0,"15"-7"8"0,-45-1 64 0,4-19 296 0,-3-18 576 16,-15-9 57-16,5-11-353 15,5-16-424-15,7-33-72 16,5-33-72 0,16-10 8-16,15 12-96 15,17 3 56-15,18 9 88 16,47 20 112-16,31 4 256 15,44 7 224-15,46 6 161 16,6 43-273-16,-5 43-288 16,0 45-120-16,-18 55 344 15,-14 21 400-15,-14 20-80 16,-26 19-152-16,-44 12-39 16,-33 13 135-1,-32-7 192-15,-50 2-232 16,-34 1 48-16,-33-18 273 15,-24-17-9-15,-20-15-104 16,-11-22-552-16,7-26-96 16,19-34-112-16,14-23-264 15,35-28-576-15,44-27-2120 16,29-22-2738-16,30-3-2519 16,37 5 2440-1</inkml:trace>
  <inkml:trace contextRef="#ctx1" brushRef="#br0" timeOffset="7450.13">18409 11251 3752 0,'-6'-5'552'0,"-20"-12"-87"0,18 8-449 0,0 0 72 15,6 9-136-15,6-6 0 16,7 2 64-16,-1 0 16 16,4 2 8-16,2 2 280 15,-2 0 568 1,2 1 440-16,-16-1-1328 0,15 0 1488 16,-1 0-183-16,-2 0-161 15,5 0-208-15,1 10-240 16,3-10-216-16,6 1-56 15,0-3-7-15,7 2-33 16,1 0 32-16,2 1 56 16,0 5-40-16,1-2 200 15,-2-3-72-15,-1 2-88 16,5 2-56-16,-1-1-32 16,-1 1 33-16,4-4 23 15,3-1-224 1,0 0-64-16,9-4 120 15,-1 9-176-15,-3-5 128 16,-5 0-72-16,11-2-56 16,-16-7 104-16,7 9-40 15,-4 1-72-15,-3 4 80 16,6-1-152-16,3 1 128 16,-5-1-112-16,9 1-32 15,-6 1 192 1,14 5-144-16,-16-8 160 15,13-8-248-15,-7 7 80 16,-1 6 32-16,-6-3-64 16,8 2 24-16,-6-4 64 15,7 2-40-15,-3-3-48 16,-3 1-32-16,12 3 40 16,-6-1-24-16,3 7 8 15,-11-12 40 1,16 3 0-16,-5-11-144 15,0 9 200-15,5 6-72 16,0-10 120-16,-3 6-16 16,-1-20 48-16,-4 21-152 15,-6-8-56-15,25 9 88 16,-9-3 112-16,-15-5-208 16,19-2 0-16,5-7 112 15,-4 8-144-15,1-3 120 16,-2 9-120-16,2-4 144 15,-6-6-56 1,1 6-104-16,5 2 88 16,0 0 56-16,0 0-56 15,0-3 88-15,3-9-40 16,-5 12-144-16,7-4 144 16,1 4-96-16,2 0 104 15,2 0-32-15,-2 0-80 16,1 0 32-16,1 0 0 15,0 4 0-15,1 1 24 16,6-3 0 0,1 6 72-16,-5-8 8 15,-2 2-144-15,0 3 112 16,-4 3-80-16,4 4-80 16,2 4 80-16,-9-20 120 15,1 8-200-15,0 2-24 16,-5 1 152-16,5 0-120 15,-4-22 104-15,4 18 96 16,-2-3 32-16,-6-2-200 31,1 7 136-31,2-11-168 0,-6 7 24 16,6-2 48-16,0-4-72 16,6 1 160-16,-1-1-16 15,-3 5-144-15,-2-9 112 16,-4 5 64-16,1 0-208 15,0-3 184-15,-4 7-136 16,-2-3 232-16,-1 1-112 16,0-3-64-1,-2-3 112-15,4-3-144 16,-4 11 120-16,6-6-64 16,-4-2 56-16,4-4-48 15,-1-1-32-15,-2 3 24 16,1 6 96-16,-2 4-192 15,0-2 80-15,7 2 24 16,-11-5-56-16,9 0 40 16,-2 6-16-1,-2-4 24-15,4 5-56 0,-10-6 40 16,14 0 40 0,-15-1-8-16,1 3-32 15,4 2 96-15,1 1-56 16,1 0 48-16,1 2-64 15,1-7 0-15,-3 4 0 16,-1 0 64-16,-3 5-48 16,3-1 104-16,-4-1 0 15,1-3-32-15,-7 0-104 16,-5 4 208-16,-1 5-40 16,1-5 56-1,-4-4-176-15,-12 1 137 16,-5 3-129-16,-3 3-32 15,-4 1 88-15,11 1-40 16,-12-4-8-16,4-4-56 16,-9 3 48-16,3 1-24 15,-3 10-48-15,-2-10-24 16,-4-5-409-16,-3 0-855 16,0-5-1600-1,-8 7-2722-15,-12-2-2823 16,-18 3 4904-16,19-3 2217 0</inkml:trace>
  <inkml:trace contextRef="#ctx1" brushRef="#br0" timeOffset="11919.88">17718 12623 2560 0,'0'0'0'0,"-16"-35"-8"0,1 26 24 0,-2-8 224 15,10-5 224-15,3 14 8 16,2-6-128 0,5 16-208-16,0-9-80 15,12-2 104-15,2 9 97 16,11 0 199-16,-28 0-456 16,24 8 632-16,-5-5 168 0,16-3 104 15,2-2-64-15,3 1-56 16,-4 4-55-16,5 0-65 15,4 4-104-15,3-5-128 16,2-1-112-16,8-2 8 16,-2 2-128-16,2 4 64 15,-1-6-40 1,4 1-8-16,2 1 8 16,-1-9-40-16,6 1 64 15,1 7-16-15,0 0-7 16,-2 5 15-16,-3-6 96 15,4-3-88-15,-3 9 0 16,3-8-104-16,6 3 104 16,4-3-96-16,2-1 0 15,-4-2-88 1,2 0 8-16,-1 6-88 16,0-2 80-16,-19 2-8 15,24-5-32-15,17-5 136 16,-41 2 64-16,16 8-160 15,-2 8 24-15,0-8 0 16,0 2 32-16,4-4-120 16,4-1 56-16,-3 6 24 15,3-1-56-15,-1-4-8 16,-7 4 32 0,7-2-96-16,-4-2 160 15,-1 4 48-15,-1 6 168 16,-7-3-280-16,2 0 16 15,-4-1-48-15,5-8 280 16,-7 4-152-16,10 4-176 16,-3-8 104-16,-1 12-72 15,-2-16 104-15,-4 3-32 16,1 5-104-16,-2 0 232 16,0 5-176-1,0-5 49-15,-1-3 55 16,-3 1 128-16,-4 2-240 15,-5 8-16-15,14-3-72 16,-6-4 56-16,-1 1-80 16,4-7-16-16,-3 7 144 15,5-4-241-15,0-1 282 16,3-5-49-16,4 3 16 16,-1-3-233-16,-3 3 217 15,2-2-176-15,-2 2 64 16,4 0 8-1,-6 7 160-15,7-7-112 16,-5-1 24-16,0 1 8 16,-1 5-16-16,3 0 40 15,3-1-8-15,-4-8 32 16,9-10 0-16,-8 23-120 16,0-7 72-16,-4 3-40 15,4-5 80-15,0-12-112 16,3 13 112-1,0-5-96-15,5-1 136 16,-5 3-88-16,-5-11 24 16,3 10-48-16,-6 1 280 15,-2 2-208-15,2 4-144 16,-3-1 128-16,5-3-32 16,-2 2-80-16,6-2 160 15,2-3-160-15,-3-1 24 16,4 0 56-1,1 4-24-15,-2-11-56 16,0 7 136-16,-8-8 56 16,1 17 8-16,-12-4-72 15,-2 4-56-15,10-4 24 16,-8-3-40-16,4 2 32 16,1 2-24-16,1 13-8 15,3-10 0-15,-3 5 0 16,2-10-48-16,-3 3 120 15,4 4-88-15,-3-3-24 16,0 5 56-16,2-9-112 16,-2 0 40-1,3-4 120-15,-6 9 32 16,-11 5-64-16,9-1-64 16,-9-12 104-16,13 7-56 15,1 2 16-15,-10 1-56 16,2 4 56-16,7-4-64 15,-13 2 152-15,17 0-192 16,-16-2 72 0,5-3 120-16,10-3-96 15,-16 12-16-15,14-7-64 16,-11 4 32-16,6-11 144 16,7-3-184-16,-5 13 80 15,1-8-40-15,-1 14 160 16,2-15-40-16,-10 0 8 15,13-4 0-15,-14 12-80 16,13 7-32-16,-8-9 112 16,-1 3-112-16,-3-12 72 15,-1 11-48-15,-1 2-24 16,0-4 72 0,-6 4 32-16,-2-4-136 15,-9 2 32-15,9 2 48 16,-15 1-48-16,7-1-32 15,-8 0-208-15,-1 4-608 16,-5-2-968-16,-2 3-993 16,3-6-1000-16,-4 7-712 15,0 15 2305-15,7 0 880 16</inkml:trace>
  <inkml:trace contextRef="#ctx1" brushRef="#br0" timeOffset="21095.92">18573 12489 2488 0,'-15'-5'-16'0,"-4"0"24"0,9 10 336 15,2-15 816-15,-3 7 177 16,6 1-337-1,-3-17 720-15,5 4-728 16,-2-3 209-16,2 1 119 16,0-1 40-16,-3-2-248 15,6 20-1112-15,-5-26 1017 0,-5 9-17 16,2-14-96-16,-3-19-160 16,1 4-280-16,2 15-24 15,2-7-199-15,1-3-9 16,5-20 88-16,0 6-112 15,11 1-80 1,16 9-152-16,9-9 192 16,14-10-16-16,12-4-16 15,17 9 168-15,10 5 448 16,16-4-408-16,10-3 104 16,15 10 16-16,14 0-504 15,10 14 288-15,-1 8-32 16,2-3-176-16,6 32 16 15,-18-13 96 1,3 13-72-16,1-2-8 16,-6 7 81-16,-14 7-65 15,-13 8-80-15,-16 21 16 16,-16-13 400-16,-17 4-264 16,-12-2-72-16,2 25 24 15,-12 12 304-15,-14 1-248 16,5-5-320-16,-10-14 360 15,-3 8 144-15,-12 19-184 16,-9-1 88 0,-11-1 120-16,-28-18-80 15,-7-1 144-15,-15 16-400 16,-13-14 208-16,-8-13-184 16,-24-5-24-16,-23-15 224 15,-14 1-88-15,-30-11 32 16,-23 1 17-16,-9-5-33 15,-7-11-352 1,7-2 368-16,22-9-72 0,27-1 88 16,33-7-192-16,28-13-144 15,26 35-208 1,16-14-753-16,31 7-1447 16,12-4-2001-16,10 14-2569 15,39 13-1720-15,41-5 4490 16</inkml:trace>
  <inkml:trace contextRef="#ctx1" brushRef="#br0" timeOffset="21622.32">21035 12126 2440 0,'-3'2'64'0,"1"1"960"0,2-26 2201 16,3-11 16-16,4 27-713 16,2-12-575-16,9 10-553 15,9-7-216-15,9-3-328 16,5 16-288-16,9 10-95 16,4 19-297-1,-54-26-176-15,45 10 432 0,13 14-112 16,-18 0 160-16,-13 15-32 15,-2 5 200-15,-14-4 96 16,-5 4 80-16,-3 7-159 16,-4-2-73-16,-6 2 80 15,-1-15-96-15,-3 7-320 16,0-5-112-16,1 9 8 16,-7-23-16-16,1-13 176 15,-4 2-248 1,0 12-808-16,-3-14-776 15,5 1-1585-15,4-12-2024 16,6-4-2529-16,6-15 1881 16,2-1 3121-16</inkml:trace>
  <inkml:trace contextRef="#ctx1" brushRef="#br0" timeOffset="21949.78">21332 12380 3496 0,'0'0'0'0,"-32"-22"2593"0,20 26 856 16,11 1 255-16,-1-2-263 16,-1-2-736-16,1 25-729 15,2 2-672-15,3 7-375 16,4 9-113-16,-1 19-152 16,-2-16-88-16,-4-47-576 15,3 29 728-15,11-2-328 0,-1 1-160 16,1-5-328-16,7-8 1321 15,3-6-2050 1,13-14 1698-16,-3-19-657 16,3 12-520-16,1-9 520 15,10 1-232-15,-9-20-40 16,-1 19-233-16,-12-2-823 16,11 17-1064-16,-2 2-3001 15,-9 22-5330 1,-5 18 3698-16,-21-17 4505 0</inkml:trace>
  <inkml:trace contextRef="#ctx1" brushRef="#br0" timeOffset="23341.73">23197 12298 2080 0,'-50'-18'8'0,"1"12"88"0,-11-4 792 0,7-9 344 16,-4-3 57-1,4-4 439-15,5 9-352 16,3-7-471-16,1 1 79 16,1-26 144-16,1 8 64 15,2 7-280-15,40 34-912 0,-38-52 841 16,22 6-145-16,3-9-392 16,8-8 80-16,11 6-32 15,23-3-112-15,13-9 96 16,24 0-32-1,22-14 64-15,35-6 64 16,39 22-208-16,29-20 281 16,11 11-289-16,28 13-240 15,9 8-80-15,21 8 32 16,-4 2-16-16,20 8-9 16,6 15-143-16,1 12 80 15,-14 10 200-15,-3 10-200 16,-22 6 64-16,-18 9-104 15,-30 8 112 1,-19 13 280-16,-54-18-96 16,34 22-128-16,17 2 32 15,-80-17-64-15,14 18 64 16,-23 13 8-16,-24 1 88 16,-20 8 48-16,-4-6 40 15,-26 8-48-15,-11 9 80 16,-3 3 65-16,-14 2-105 15,-14-11-64-15,5-7-32 16,-9 3-16 0,-10-4 56-16,-1-17 72 15,-7-12-40-15,-15-3 144 16,-12 0-16-16,-14 8-32 16,-20-25 88-16,-32-1-48 15,-26-4-136-15,-27 2-24 16,-30 4-32-16,-17-14 152 15,-12 5 64-15,5-18-176 16,9 1-232-16,2-3 104 16,4 0 144-1,9-18 144-15,27-3-248 16,17 8-304-16,39 1 304 16,41 13-320-16,34-5-808 15,36-11-1288-15,27 4-2145 16,32 4-2553-16,51-2 2193 15,23-8 2449-15</inkml:trace>
  <inkml:trace contextRef="#ctx1" brushRef="#br0" timeOffset="23953.94">27045 11716 1424 0,'0'0'0'0,"-8"-41"224"0,6 19 976 0,30-17 921 16,-8 4 103-16,19 14 73 16,15-18-369-16,12 7-512 15,13 5-272-15,12-2-167 16,-4 26-289 0,11-4-8-16,-8 3-128 15,-90 4-552-15,91 5 584 0,5 5-264 16,-12 13 240-16,-9 17-135 15,-6-5 79-15,-15-11-40 16,3 4-160-16,-16 17 88 16,-1 3 432-16,-14 2-488 15,3-16 184-15,-23 12-240 16,10 10 272-16,-16 5-71 16,0-2-121-16,-6-12 64 15,-12 2-8 1,-4-8-136-16,-1 7 184 15,7-25-256-15,-8 16 24 16,2-9 48-16,-2-4-184 16,5-12-16-16,3-4-64 15,0 4-96-15,3 0-136 16,0-9-912 0,5-4-897-16,0 4-1191 0,-2 0-2097 15,4-18-2217-15,-2 5 2249 16,-3-38 3801-1</inkml:trace>
  <inkml:trace contextRef="#ctx1" brushRef="#br0" timeOffset="24278.56">28020 11998 3736 0,'-19'-26'1889'0,"-4"11"287"0,20 23-111 15,3 20 471-15,0-27 865 16,-3 26-1249-1,1 15-631-15,6 17-281 16,-1 3-352-16,0-12-32 16,3 0-224-16,-2 5-135 15,-4-55-497-15,6 53 472 0,-3-29 328 16,9 1-392-16,0-5-136 16,1-5 8-16,5-12 136 15,17-3-40-15,8-19-280 16,10-21 40-16,10 12-152 15,9 2-56 1,3-1 24-16,4-19-184 16,-8 11-1320-16,-4 30-1889 15,-20 2-3904-15,-7 42-4242 16,-42-6 9043-16</inkml:trace>
  <inkml:trace contextRef="#ctx1" brushRef="#br0" timeOffset="30461.04">18188 13733 2848 0,'-3'0'-40'0,"-12"-14"-96"0,7 8 280 16,2-7-104-1,-4 5 80-15,1 1-232 16,-1 7 152-16,0-5 648 16,1 0 112-16,-3 2 145 15,3 1-105-15,-2-3 24 16,11 5-864-16,-10 0 1168 0,0 0-144 16,1 0 81-16,2 5-273 15,4-3-152-15,3-2-680 16,0 0 0-16,0 3 3377 15,10 2-2569 1,-1-3-64-16,12 1 24 16,18 2 304-16,6 0 665 15,12 0-433-15,9-3-64 16,9 1-992-16,14-1 625 16,-1-2-145-16,15 0-512 15,4 0-88-15,4 3-696 16,-7 0 864-16,-1-3-104 15,-4 1-32-15,2-1-280 16,0 1-80 0,-8 2 352-16,0-3 104 15,-8 0-136-15,-1 0-352 16,-9-8-360-16,-4 3 696 16,-6 5 576-16,-10-8-320 15,-4 6-664-15,-9-6-192 16,11 1 424-16,-13 2 928 15,-3 0-680-15,-12 0 16 16,3 2-592 0,9 1 896-16,-12-6-120 15,-2 2-16-15,-4 6-328 16,5-4-376-16,5 4 288 16,-13 0 800-16,10-6-704 15,-7 2-288-15,-1 4-304 16,-6-4 536-16,4 2 776 15,-9-2-672-15,-4 0-160 16,0 2-656-16,0 2 816 16,-3 0-88-1,0 0 0-15,0 0 0 16,0 1-752-16,0 3-1360 16,-1 11-953-16,1 14-3120 15,0 16-689-15,-2 3 2145 16,-1-12 1833-16</inkml:trace>
  <inkml:trace contextRef="#ctx1" brushRef="#br0" timeOffset="32502.82">23298 13652 2584 0,'-3'0'-112'0,"-8"0"136"0,1-10 176 15,2-1-176-15,2-2-32 16,4 2 32-16,2 2 344 16,3-3 336-16,13 3 40 15,10-1-223-15,11 10-1 16,11 0 192-16,-48 0-712 0,64 0 824 16,13 0-80-16,26-7-408 15,12-5 208-15,12-3 209 16,14-7-185-1,13 2-376-15,3-1-168 16,-4 7-352-16,18 2 488 16,7-1-128-16,8 3-376 15,15 10 16-15,-1 0 336 16,7 0 224-16,7-3-32 16,-8 3-88-16,1 0-120 15,-3 0-64-15,-5 0 344 16,6 3 192-16,1 1-248 15,-11 2-328 1,3 2-128-16,-12-1 184 16,-2 1 512-16,-9-1-368 15,-15-3-56-15,-15-3-480 16,-12 3 184-16,-19 0 576 16,-15-4-96-16,-17 0-208 15,-10 0-392-15,-25 2 416 16,-6 1 256-16,-18-1-456 15,-20 1-952-15,-8-1-1361 16,-38 16-568-16,-21 15 977 16,-25-4 136-1</inkml:trace>
  <inkml:trace contextRef="#ctx1" brushRef="#br0" timeOffset="33928.75">21036 14792 2712 0,'-3'-4'136'0,"-14"-3"56"16,4-1-104-16,3-15-40 16,4 20 0-16,-1-16-136 15,1 13 176-15,3-6 256 16,1 6 104-16,2-7 72 16,3 7 217-16,2 2-41 15,-5 4-696-15,10-2 656 0,-1 2-32 16,11 6-120-16,5-5 152 15,14 2 72-15,15-6 113 16,15 6-129 0,-6-7-352-16,36-5 216 15,47-6-48-15,-54 3-232 16,31 3 40-16,7 3-88 16,3 3-272-16,4 6 48 15,-7 2 256-15,7-5 192 16,14-4-368-16,3 3-24 15,-1 2-160-15,4 8 112 16,8 2 273-16,-13-11-393 16,7-5-17-1,5-1-119-15,-10 7 80 16,-15 3-64-16,-1-3 88 16,-11-10 32-16,-20 2-104 15,-15-2 64-15,-10 5 264 16,-18 8-40-16,-3-4-88 15,-21 1-112-15,-6-6-64 16,-18 1 208-16,-4 4-472 16,-12 4-1528-1,0 4-1457-15,-17 4-856 16,-19 17 1425-16</inkml:trace>
  <inkml:trace contextRef="#ctx1" brushRef="#br0" timeOffset="38954.74">27302 5643 2808 0,'0'0'0'0,"-13"-22"64"0,2 16-40 0,-2 6 8 15,-5 13-40-15,0 5 48 16,-2 10-24-16,-3 8 16 16,-7 7-8-1,-9 15 64-15,-1 0 144 16,-15-2 112-16,55-56-344 15,-62 56 376-15,-5-2 136 0,-10-9 25 16,-2-1 31-16,4-4-56 16,7-12-24-16,14-3-56 15,4-10-192-15,23-8-144 16,6-3-64-16,8 0-160 16,7-4-136-16,4 1-760 15,2 2-1145 1,3-1 1041-16,12-2-1640 15</inkml:trace>
  <inkml:trace contextRef="#ctx1" brushRef="#br0" timeOffset="39569.55">26995 5708 2904 0,'0'-6'8'0,"-13"-13"40"0,7 5 24 0,0 11 16 15,-1 3 112-15,-1 0 48 16,-1 12-136-16,-6 12-56 15,-3 16-16 1,-2-6 56-16,-21 7 32 16,3 4 16-16,38-45-144 0,-43 56 352 15,-5-10 33-15,4-3 87 16,6 0 24-16,-1-13-88 16,23-9-72-16,-3 4-120 15,11-1-48-15,2-2-104 16,2 1 8-16,3 3-80 15,1-4 72-15,3-3 56 16,7 2-136-16,9 1-16 16,6 0 48-1,14-9-8-15,4-3-72 16,7-1 0-16,-5 2-904 16,1 7-1537-16,-12 2 1617 15,-29-15-1880-15</inkml:trace>
  <inkml:trace contextRef="#ctx1" brushRef="#br0" timeOffset="40024.54">27573 6541 2832 0,'0'-3'0'0,"4"1"16"0,32-6 24 0,-17 8-8 16,2 0 16-16,-7 2 144 15,-4 4 136-15,-4-2-48 16,-2 1 72 0,-1 1 40-16,-3-1 89 15,0 3 199-15,-8-3 160 16,8-5-840-16,-12 5 648 0,-15 2 288 15,-5 2-184-15,-8 5-119 16,-5 2 31-16,0-1-176 16,-32 10 104-16,23-5-328 15,-33 12 208-15,17-2-136 16,20-10-192 0,-13 19-8-16,9-13-144 15,6 11 8-15,7-8-16 16,11-8-80-16,9 2-32 15,12-7-304-15,7-2-768 16,2-5-1417-16,10 1-383 16,2-10 887-16,8-10 1849 15,-4-7-2432-15</inkml:trace>
  <inkml:trace contextRef="#ctx1" brushRef="#br0" timeOffset="40372.01">27032 6560 3024 0,'-16'-34'168'0,"3"18"704"0,2 1 289 0,0 8-153 0,3 3 32 15,1 4-352-15,-1 3-360 16,-6 13-72-16,-7 21-80 16,-13 9-120-16,4 7-48 15,-9-6 72 1,39-47-80-16,-30 49 280 0,-9-7 425 15,-4 1 175-15,5-7 72 16,7-4-192-16,7-2-192 16,3-1-280-16,12-5-112 15,4-1-224-15,3-1 64 16,17-8 64-16,12-2-48 16,16-6-16-16,7-6-80 15,22-3-64-15,5-7-272 16,11-6-1448-1,7-1-1865-15,1 3-288 16,-12 12 593-16</inkml:trace>
  <inkml:trace contextRef="#ctx2" brushRef="#br0">21678 8502 0,'0'0'0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0" timeString="2024-04-02T11:43:34.4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4-02T11:43:35.090"/>
    </inkml:context>
  </inkml:definitions>
  <inkml:trace contextRef="#ctx0" brushRef="#br0">20732 13773 0,'0'0'0,"0"0"16</inkml:trace>
  <inkml:trace contextRef="#ctx1" brushRef="#br0">8176 10397 1912 0,'-8'7'1040'0,"-7"8"-528"0,9-2 1145 0,-7-11-209 16,-3 1 248-16,7-3-119 16,2-4-689-1,-6-6 128-15,0-4 144 16,2-3-104-16,-6-3-231 16,-11-11 247-16,-9 3-32 15,-3 0-440-15,-1-11-296 16,-8-5-16-16,6-16-16 15,-15-8-248-15,5-14 32 16,9-5 24-16,-3-6-40 16,5 11-8-16,5 13-56 15,7 8 64 1,0 6-72-16,4 5 40 16,3 6 48-16,9 5-240 15,-2 11 8-15,3-7 176 16,3 16 176-16,2-2-240 15,4 5 48-15,0 2 64 16,0 4 8-16,-1 10-48 16,-2-4 40-16,4 4-64 15,3 0 16-15,-1 0-16 16,-1-3 40-16,2 3-104 16,0 2 88-1,-2 1-16-15,2 0 24 16,-4 2 8-16,4 5-8 15,-2 8 0-15,0 2 32 16,-1 0-80-16,3 1-80 16,0 12 192-1,0 5 217-15,0 8-394 0,0-2 81 16,3-10 8-16,-3 4-160 16,4 1-400-1,0-14-768-15,3-4-1232 16,-1-5-1193-16,4-14-496 15,7-16 208-15,-7-29 2081 16</inkml:trace>
  <inkml:trace contextRef="#ctx1" brushRef="#br0" timeOffset="204.7">7384 9289 2944 0,'-4'1'1136'0,"-17"9"545"0,15 0 271 0,4 3 73 0,15 8-937 16,13 7 72-16,17-6-648 16,28-4-192-16,1-8-144 15,3-10-192-15,-2-8-264 16,-4 0-288-16,-69 8 568 16,57-14-3073-16,-12 14-1960 0,-6 5 1017 15</inkml:trace>
  <inkml:trace contextRef="#ctx1" brushRef="#br0" timeOffset="3908.21">6136 17012 1472 0,'-66'-9'1616'15,"45"9"-584"-15,10-5 105 16,6-6-73-16,3 4-376 15,2 5-248-15,13-3-224 16,14 0 184-16,15-4-112 16,21 8-128-16,9-7 256 15,16 11-64-15,13 3 97 16,13 3-105-16,14 19-176 16,15-16 296-16,8 4 208 15,0 0-144 1,-2 6-368-16,5 11 304 15,-7 1 200-15,3-7 32 16,-4 1-215-16,-1 0-137 16,-2-1 224-16,-11 11 72 15,1-14 136-15,-6-4-296 16,-14-11-248-16,-8 0 280 16,-9-6 56-16,-13 0 1 15,-1 1-193-15,-14-4-104 16,-8-4 24-1,-15-1-72-15,-1 1 104 16,-19 4-136-16,-9 3 0 16,-3-2 112-16,-2 3 0 15,-4-4-128-15,-4 0 96 16,-3 0-272-16,0 0 0 16,0 3 88-16,0-3-88 15,0 0 0-15,3-7-632 16,-3 3-1256-16,8-6-1969 15,-1 0-1064 1,17-20-3913-16,-2 15 7314 16,-17 11 1096-16</inkml:trace>
  <inkml:trace contextRef="#ctx1" brushRef="#br0" timeOffset="4909.95">10798 17050 552 0,'-9'0'40'0,"-17"2"16"0,13 2 368 0,2 0 344 16,1-3 344-16,2-1-64 16,8-4-440-1,12 2 57-15,0-6-9 16,16 1-72-16,10 2-8 15,17-8 48-15,-55 13-624 0,59-10 560 16,7 10 64-16,16 0-71 16,4 5-185-16,10-4-64 15,6 2-56-15,10 3 240 16,5 5-184-16,10 1-64 16,-4-1-104-1,1 3 104-15,-1-4 72 16,-1-5-136-16,-5 0 240 15,-8 0 0-15,-6 1-48 16,-9-2 72-16,-2-4-368 16,-10-8 161-16,-10-4 39 15,-11 7 48-15,-11-3-24 16,-12 1 64-16,-11-1-280 16,-7 2-88-16,-4-3 136 15,1 7-88-15,-6-3-56 16,-1 2-56-1,-3 1-304-15,2-16-1433 16,9-3-1543-16,-4 3-9 16,7-2-1144-16,2 0 2305 15</inkml:trace>
  <inkml:trace contextRef="#ctx1" brushRef="#br0" timeOffset="11241.58">6432 16345 632 0,'-19'-18'-48'0,"-7"2"64"0,2-4 24 16,0 1-8-16,-3 5 80 15,0 4 56-15,3 2 344 16,0 8 304-16,0 0 256 16,0 0 64-1,3-2-239-15,9 2-25 16,4-4-72-16,5 4-184 15,0 1-240-15,3 4-208 16,0 0 224-16,14 3 160 16,3-3-119-16,11 1 7 15,-5 7-48-15,14-9 88 16,8 1 40-16,4 0-72 16,6 1-152-1,7-1 160-15,1 3-64 16,11-2 176-16,3-2-111 15,8-3-305-15,8-1 168 16,0 0 96-16,0-4-32 16,6 4-152-16,-4-6-168 15,8-6 24-15,9 2 24 16,2-3 200-16,1 1-256 16,2 9 16-16,4-9-128 15,2 12 216-15,-12 0 280 16,1 1-120-1,2 3-256-15,8 1-104 16,-8 3 160-16,-2 4 168 16,-32-5-256-16,60 9 200 15,-26 2-120-15,-34-11 16 16,55 12 160-16,-31-4-288 16,-21-6 288-16,34-3-264 15,-8-1 16-15,1-1-32 16,0 1 185-16,-1 0 119 15,4-4-176 1,-3 2-8-16,10-2-24 16,-6 4 40-16,5 1 208 15,-3 2-232-15,-6-3-104 16,7-1-24-16,8-1 128 16,1-3 280-16,-1 3-176 15,5-3-184-15,-5 0-64 16,6 0 472-16,-7 0-192 15,-6 2-168-15,-1 6-128 16,1 3-72 0,-6 4 352-16,-3 0 88 15,0 2-328-15,-2-7 72 16,4 5-408-16,0-5 352 16,-5-4 368-16,-2-3-408 15,-3-2 192-15,0-1-480 16,-8-6 456-16,-8-3 240 15,-10 8-368-15,-7-3 192 16,-7 0-544-16,-10-2 600 16,-8 0-48-1,-15 1-384-15,-6 5-272 16,-6 0-1824-16,-9-3-1161 16,-4 3-1400-16,-3 3 392 15,0 3-1160-15,-24 4 3721 16</inkml:trace>
  <inkml:trace contextRef="#ctx1" brushRef="#br0" timeOffset="12464.95">11955 15602 1248 0,'-10'8'248'0,"-1"0"392"16,5-3 680-16,6-2-7 15,0-1-105-15,0-2 72 16,19-3-56-16,6-1-71 16,14 4-113-16,19-10 168 15,6 0 264-15,-64 10-1472 16,74-14 1409-16,3 0-377 0,1 3-376 16,6 11-80-16,-6 0 56 15,1 2-24-15,-4 1-135 16,-4-3-161-16,-17-5-32 15,-9 2 80-15,-26 3-40 16,1 0-72 0,-20 3 160-16,0-3-408 15,-2-5 952-15,-12 7-560 16,-12-2-120-16,-16 5-264 16,1-2-24-16,-22-3 152 15,-1-3 264-15,-5-4-288 16,-2 4-88-16,-6 1-72 15,7-6 64-15,-4-2 152 16,11-1-32 0,12 6-160-16,8 1 8 15,14 4 32-15,6 0-152 16,12-2 296-16,3-6-256 16,8 8 96-16,3 4-280 15,25 5 560-15,2-3-64 16,10 0-143-16,21-2-122 15,-5-4 306-15,12 0-193 16,-6 1 144-16,6-1-200 16,-12 0-24-1,-13-7 80-15,0 3-48 16,-15 0-128-16,-17 13-913 16,-8 10-2439-16,-3 1-4650 15,-8 23-1352-15,-13-22 7690 16</inkml:trace>
  <inkml:trace contextRef="#ctx1" brushRef="#br0" timeOffset="21259.25">6572 16685 720 0,'-19'0'152'0,"-78"-16"296"0,49 10-248 15,-3-4 264-15,-10-6 184 16,18 1 32-16,4 2-144 15,10-3-224-15,8 1 16 16,1 3 161-16,10-7 231 16,5 3-88-16,5 16-632 15,0-14 368-15,3 8 8 0,12-2-16 16,6 8 152 0,19 0-112-16,10 3-64 15,12 4-24-15,5-2 145 16,10-7 135-16,12-11-272 15,13-2 40-15,15-11-96 16,12-2-128-16,13 13 152 16,0-4-200-16,13 5-88 15,6 0-24-15,2 8-72 16,2-4 328 0,7 4-80-16,0-4-32 15,-2-4 168-15,16-2-160 16,-7-5 248-16,3 6-160 15,10 0 56-15,-3 9 8 16,2-5-144-16,8 4 361 16,-11 5-345-16,1 2-24 15,4 9 32-15,1-3-32 16,6 8 184-16,-3-2-288 16,1-10-8-1,9-1-32-15,-10-1 128 16,3 0 496-16,2 0-432 15,-12 0-120-15,1-3-40 16,-13 3 0-16,-10 5 272 16,-3 7-136-16,-6 8-120 15,-13-1-80-15,-14 1-56 16,-4-5 256-16,-11 0 320 16,-10-1-224-1,1-3-160-15,-13-2 416 16,-1 1-64-16,-14-5 0 15,-7 0-175-15,-8 2-201 16,-21-4 144-16,1-1 184 16,-10 1-144-16,-21-3-24 15,2 2-160-15,-12 0 160 16,-4-2-224-16,0 2 672 16,0-2-672-16,-5 0-104 15,-11 0-240-15,-7-4-704 16,-1 4-2169-1,3 0-2216-15,2 4-1225 16,1 9 3258-16,12-6 2624 0</inkml:trace>
  <inkml:trace contextRef="#ctx1" brushRef="#br0" timeOffset="22853.2">14014 15341 3440 0,'0'-10'1545'0,"18"-21"-497"0,19-12-272 0,3-1 8 15,2 7-352-15,-2 16-96 16,-7 7-16 0,-7 8 88-16,-11 6-95 15,-3 4-153-15,-8 7 16 16,-8 18 272-16,4-29-448 0,-19 54 1192 16,-23 10 552-16,-17 16-127 15,-8-4-169-15,-4 13 184 16,-3-3-431-16,5 1-425 15,4 4-808-15,-4-15 376 16,17-4-120 0,-7-8 64-16,9-14-560 15,4-7 96-15,14-2-208 16,3-19-136-16,13-10-745 16,6-10-1319-16,4-4-1305 15,6-6-1528-15,3-20 600 16,5-9 3529-16</inkml:trace>
  <inkml:trace contextRef="#ctx1" brushRef="#br0" timeOffset="23140.95">13496 15650 5625 0,'-29'9'2760'31,"15"8"-2864"-31,11-3 88 0,3 0 1505 0,-5 20 1503 0,-8 16-959 63,-3 18-897-63,-3 7 336 0,-5 1-688 0,-2 0-39 0,2-5-89 0,10-11-416 0,14-60-240 0,-5 60 32 0,2-18-264 31,9-12 352-31,4-10-32 0,22-10-328 0,3-5-56 16,13-5-457-16,16-25-103 15,18 1-1504-15,6-17-3305 16,18-10-1313-16,-22 25 4314 16</inkml:trace>
  <inkml:trace contextRef="#ctx1" brushRef="#br0" timeOffset="32869.82">24544 10039 1768 0,'-6'1'16'0,"-5"13"40"16,4-4 496-16,1-8 632 15,3 1 81-15,-1-3-25 16,1 0-280-16,2-5-128 16,-1-8-80-16,-1-4-80 15,3-20 73-15,0 0-233 16,0 37-512-16,0-39 496 16,-2-47 168-16,2 26-272 15,0-53 160-15,-8 11-224 16,-6-10 88-16,-1 17-128 15,-22-36 97-15,5 3 7 16,-11 4 0-16,-15-1-8 16,7 6 64-16,-7 20 48 15,17 14-64-15,-4 19-56 16,6 12-456-16,9 2 208 16,7 17-40-1,2 6 8-15,9 14 0 16,-3 5 40-16,9 4-160 15,-2 2 8-15,1 4-112 16,1 4-32-16,-4 15 120 16,-1 18 40-16,-3 20-120 15,-2-7 304-15,-4 13-320 16,3-4-8-16,-1 0-152 16,-3 0-424-16,3-6-968 15,4-23-513 1,8-11-848-16,6-15-791 15,19-18 1135-15,3-28 337 0</inkml:trace>
  <inkml:trace contextRef="#ctx1" brushRef="#br0" timeOffset="33022.91">23896 8432 3736 0,'0'0'0'0,"-6"-14"2617"0,4 6-1049 0,9-2 217 0,7 0-417 15,13 10-480-15,18 2-448 16,15 6-472-1,17 5-464-15,11 6-2633 16,-1 11-2464-16,-47 3 2449 0</inkml:trace>
  <inkml:trace contextRef="#ctx1" brushRef="#br0" timeOffset="33873.81">25508 10456 3064 0,'-9'-19'1945'0,"9"9"-721"16,0 2 936-16,0 8-2160 15,0 0 0-15,0 3 4721 16,0 20-3504-16,-2 17-97 16,-9 20-48-16,-8 3-104 15,-2 6-256-15,-18 0-87 16,12 4-209-16,-10-8-304 16,7-3 8-16,1-8-240 15,10-21-328 1,-2-11-1457-16,11-13-2920 15,4-9-1824-15,-1-34 2216 16,6 22 3345-16</inkml:trace>
  <inkml:trace contextRef="#ctx1" brushRef="#br0" timeOffset="34180.71">25191 10520 4248 0,'0'0'0'0,"-31"0"3681"0,14 6-2393 0,10 4 1985 15,-2 10-8-15,1 22-545 16,1 1-711-16,2 7-953 16,2 5-184-16,3 10-96 15,0 1-151-15,7-2-297 16,-7-64-328 0,12 61 264-16,4-19-208 0,4-3-16 0,4-19 176 15,5 9-112-15,-13-12-48 16,13-14-32-1,9-3-72-15,1-21 176 16,-1 4-128-16,1-4-144 16,10-4-784-16,-20-9-2385 15,3 24-3200-15,-8-9-2113 16,-5 11 3177-16</inkml:trace>
  <inkml:trace contextRef="#ctx1" brushRef="#br0" timeOffset="35696.46">25471 9839 1712 0,'0'0'0'0,"-11"-5"104"0,5-4 656 15,-1-1 584 1,-5 4 97-16,2-4-73 16,0 3-128-16,-1 4 48 15,-2 3-79-15,2 0-113 16,0 0-120-16,-5 5 72 16,16-5-1048-16,-16 16 801 0,0 14-129 15,3 0-64-15,-5 11 0 16,5 2 56-16,7 0-64 15,4-1-296 1,6-2 72-16,13-6-128 0,2-7-112 16,12-9-88-1,-9-5 17-15,12-11 167 16,-8-4-112-16,11-13 8 16,-9-13-48-16,-2-11 56 15,-10-5-40-15,-9-15 96 16,-7 7-72-16,-8 3-104 15,-12-1 160-15,-15 12-160 16,8 21-40-16,-13 2-160 16,16 15-560-1,-7 15-1041-15,12 25-1576 16,6 13-887-16,10 11-1362 16,12 1 1546-16</inkml:trace>
  <inkml:trace contextRef="#ctx1" brushRef="#br0" timeOffset="35888.18">25909 10152 5097 0,'0'0'0'0,"-11"0"2272"0,10 0 81 16,-9 0 39-16,-1 0-1520 15,-4 1-760-15,9-1-504 16,4 0-1688-16,2 0 2080 15,18 0-8674-15,-13 0 6730 0</inkml:trace>
  <inkml:trace contextRef="#ctx1" brushRef="#br0" timeOffset="36276.65">26482 9727 4232 0,'0'0'0'0,"-24"-2"2185"0,13 2-713 0,-13 1 2073 15,0 5-1857-15,-4 9 129 16,-7 18-785-16,17-6-480 16,-1 4 80-1,9 9-176-15,1 3-160 16,2-2-152-16,7-41-144 0,0 40 136 15,7-12-56-15,4 1 0 16,10-7-48-16,8-4-32 16,-2-10-24-16,10-5 80 15,-11-8-8-15,11-14 16 16,-10-18-72-16,-3-5 144 16,-3-3-184-1,-10 0 32-15,-13 3-200 16,-9-5-456-16,-13 3-440 15,-14 5-344-15,4 24-289 16,-5 11-975-16,14 8-1585 16,2 3-16-16,14-2 2289 0</inkml:trace>
  <inkml:trace contextRef="#ctx1" brushRef="#br0" timeOffset="36526.15">26702 9541 2968 0,'0'0'856'0,"0"-10"1313"0,9 4 207 0,3 2 761 16,-9 4-8-16,0 5-481 15,0 35-655-15,0 16-609 16,-3 24-376-16,0 17-352 16,0 8-216-16,-1-12-320 15,1-93-120-15,6 77-120 0,7-14 104 16,5-18-272-1,-2-5-992-15,5-15-2369 16,-5-10-2496-16,4-10-1169 16,6-12 3250-16</inkml:trace>
  <inkml:trace contextRef="#ctx1" brushRef="#br0" timeOffset="37328.28">27132 9720 4889 0,'-18'0'2736'0,"-6"-3"-359"0,13-3 1655 0,4 2-447 15,2-2-1440-15,5 3-985 16,8-4-664-16,18-1 32 16,8-2-184-16,24 4-144 15,-4-4 264 1,5 4-48-16,-59 6-416 0,55 0 145 16,-2 1-17-16,-23 10-160 15,-4 3 120-15,-15 7 128 16,-11 11 0-16,-13 18-96 15,-30 9-56-15,-2 6 80 16,-17 1-72-16,1-7 160 16,13-14 88-16,9-16 128 15,20-5-32-15,9-4 8 16,4-6 72-16,6-4-416 16,11 0-56-1,15 0 144-15,17-3 64 16,3-3-72-16,12-8-96 15,3-8-32-15,11-3-112 16,-11-4-64-16,-3-1-1000 16,-15 13-3089-1,-15 10-4865-15,-6 37-1392 0,-16-10 8058 16</inkml:trace>
  <inkml:trace contextRef="#ctx1" brushRef="#br0" timeOffset="43415.23">30218 12072 736 0,'0'0'0'0,"3"-43"-24"0,3 7 48 16,9-6-32-1,1 8 56-15,3-14 24 16,7 15 16-16,-4 22-24 15,1-14 40-15,4 10 56 16,-8 9 8-16,0 3 56 16,-19 3-224-16,16 9 408 0,-9 19 208 15,-4 12 96-15,-5 4 64 16,-15 20 33-16,-1-2-233 16,-27 46 344-16,2-9-136 15,-17-7-168 1,17-19-64-16,-21 21 112 15,-3-5-167-15,3 1-17 16,-4-3 520-16,-2-17-904 16,2-3 360-16,1-3 152 15,9 6-320-15,-1-10-48 16,17-19-456-16,-1 4 320 16,-4-7 320-16,9 1-432 15,6-23 64-15,4 4-424 16,11-12 344-1,7-3 160-15,5-5-1104 16,5 0-1272-16,5-8-809 16,6-19-560-16,18-1 1553 15,-21 5 1128-15</inkml:trace>
  <inkml:trace contextRef="#ctx1" brushRef="#br0" timeOffset="43798.31">29570 12574 4288 0,'-21'-15'497'0,"-13"-4"-153"0,16 27-192 0,1 26-72 15,4 17 232-15,0 7-48 16,8 1-120-16,0 1-216 15,2 14 256-15,-3-2-56 16,-10 1 168 0,-5-9 576-16,21-64-872 0,-34 60 1240 15,5 12 321-15,5-13-449 16,7-19-552-16,5-12-304 16,11 0 8-16,4-2 288 15,12-3-312-15,12-11-336 16,11 1 24-16,26-13 0 15,12-13 320 1,14-13-616-16,6-14-520 0,13-1-976 16,0 1-1545-1,2 14-776-15,-17 13 1625 16</inkml:trace>
  <inkml:trace contextRef="#ctx1" brushRef="#br0" timeOffset="46325.41">23896 14691 1656 0,'-6'-2'-96'0,"-25"-23"384"0,11 21 144 0,12 0-304 15,3 7-80-15,5-7-80 16,6 5 56-16,7 12-8 15,8-3 8 1,1-5 192-16,22 0 400 16,1-4-56-16,-45-1-560 0,57-5 592 15,9 5-119-15,11-4-217 16,-14 2 136-16,23-8-96 16,14 0-16-16,1 5 136 15,19-4-112-15,-1-1-40 16,1-5-240-16,2 1 8 15,3-1 80 1,-3 1-32-16,-8 4 208 0,-7 5-120 16,-1 5 72-1,0-5 208-15,-3-5 40 16,-10 0-192-16,-2 2-207 16,-9 6 63-16,-7 3 72 15,-9-9-176-15,-7 2 272 16,-17-14-8-16,5 9-232 15,-14 8 40-15,-5 2 64 16,-19-3-232-16,2-1-152 16,-7-2-176-1,-4 3-785-15,0 4-1383 16,0 1-665-16,-2 7 1025 16,-4 2 1056-16</inkml:trace>
  <inkml:trace contextRef="#ctx1" brushRef="#br0" timeOffset="56104.66">24023 6095 2312 0,'-13'-21'760'0,"8"4"584"0,4 0 457 16,-4 4 167-16,5 2-215 16,0 2-89-16,5 3-200 15,1-3-71 1,-3 9-97-16,7-3-152 16,-7 8-176-16,4 13-128 15,1 27-111-15,-8 22-1 16,-2 9-88-16,-11 19 8 15,-8-4-16-15,-14 12-168 16,-7 8 152-16,4 5-95 16,-5-5-1-16,-2 0 24 15,3-8-288-15,4-9 120 16,-1-8 24-16,18-7-328 16,-3-18 128-1,10-19-112-15,2-1-32 16,6-17 8-16,3-1-80 15,1-11 8-15,2 1 32 16,0-8-16-16,0 5-88 16,-1-10 32-16,1 0 48 15,0 0 0-15,0 0 0 16,0 0 0 0,-2 0-5217-16,0 0 1504 0,2-10-1392 15,0 0 624 1,0-17-248-16,0-8 1841 15</inkml:trace>
  <inkml:trace contextRef="#ctx1" brushRef="#br0" timeOffset="56448.67">23523 7076 5153 0,'0'0'0'0,"-29"3"2088"0,18-1-240 15,-2-2 1137-15,6 11-592 16,4 2-385-1,1 6-696-15,2 21-392 16,4 12-111-16,2 18-25 16,5 4 24-16,-1-1-216 15,-10-73-592-15,6 69 552 0,4 0-160 16,4-12 16-16,-1-8-168 16,3-10-95-16,-1-18 47 15,-2 2-104-15,3-18 32 16,1-5 16-1,-1-10-80-15,4-19-40 16,0 2-64-16,-4-14-136 16,-3 7-961-16,-5 13-2655 15,-1-8-2570-15,17 14-1472 16,-2-11 3194-16</inkml:trace>
  <inkml:trace contextRef="#ctx1" brushRef="#br0" timeOffset="58563.02">23757 17038 1656 0,'0'0'0'0,"-37"7"-40"16,-11 11 96-16,13-9 272 16,-2-5 616-16,5-3 160 15,-5-1 1-15,11 0 7 16,-11 3-120-16,19-3-48 15,-2 0-88-15,7 0-31 16,13 0-825-16,-7 0 544 0,3 0-16 16,4 0-528-16,0 0 0 15,6 0 944 1,8 2-528-16,22 3 72 16,13 3-120-16,8 7 0 15,16-3-176-15,16 4 104 16,21-3 17-16,25-1-25 15,24-7-296-15,14 1 120 16,26-6 104-16,19 0 144 16,11-4-40-16,22-3 88 15,10-2 8-15,23 6-168 16,-8 3 24-16,11 0 40 16,3 0 416-1,10-3-336-15,-5-1 193 16,-1 4 751-16,6 1-888 15,-2 2 216-15,-4-10-272 16,-14 7 176-16,-4-15-104 16,-22 8-496-16,-7 4 817 15,-21-1-321-15,-22 4-256 16,-23 0 128-16,-35 0-96 16,-23 3-176-16,-25-3 96 15,-27 6 168 1,-23-1 168-16,-31-3-448 15,-9-2-56-15,-8-7-56 16,0 7 64-16,-6-6-272 16,-12-14-1024-16,-2-8-1361 15,-11-4-2704-15,-1-5-2257 16,-10 12 809-16,-1-15 4945 16</inkml:trace>
  <inkml:trace contextRef="#ctx1" brushRef="#br0" timeOffset="60994.23">22886 16600 4184 0,'-13'0'1297'0,"-37"-3"7"0,21 3-1624 0,18-4 160 15,10 2 200-15,7-3 192 16,12 2 304-16,15 3 344 16,23 0 112-1,15 0 329-15,14 3-33 16,13 3-152-16,-98-6-1136 0,109 7 1040 16,13-1-471-16,24 1-65 15,8 1 168-15,9-6-168 16,30 1 176-16,12-3-280 15,21 0 192-15,20 0-72 16,9 0-168-16,17 0-31 16,9 5-153-16,14-3 112 15,-4 1-32 1,9 1 808-16,-4-4-808 16,-2 1-64-16,-10 4 216 15,-16-5 368-15,-5 3-288 16,-16-2-192-16,-13-1-144 15,-19 0 409-15,-21 0-193 16,-13 0 40-16,-25 0-240 16,-30 0-104-16,-17 4-208 15,-25 3 560 1,-17 2 432-16,-20 0-464 16,-20-2-560-16,-9-1 456 15,-4-2 168-15,-14-1 216 16,0-2-384-16,0-1-272 15,0 3 240-15,0-3-240 16,0 0 0-16,0-4 601 16,-2 0-905-16,1 0 376 15,-1 4-64-15,1-2 432 16,1-2-560-16,0 0-32 16,3 4-48-16,0-2 280 15,10 2 176 1,-2-4-248-16,8-4 64 15,10 6-432-15,-14 2 440 16,10 0 224-16,1-4-312 16,16 2 96-16,-5 2-600 15,0-4 424-15,-10 0-41 16,43-6 362-16,-9 7 47 16,0-7-552-16,2 3 408 15,1-1 8-15,0 3-256 16,4-2 48-1,4 4-409-15,1-1 714 16,-8-3-241-16,-4 4 8 16,-8 1-49-16,-26 2-31 15,21 0-248-15,-10 0 504 16,-12 2-16-16,-2 1 9 16,-17-3-850-16,-7 5-1183 15,-4-3-1353-15,-12 2-4256 16,-35 4-3418-1,-34-11 7571-15,56-2 2520 0</inkml:trace>
  <inkml:trace contextRef="#ctx1" brushRef="#br0" timeOffset="61905.42">28918 15814 2904 0,'-16'5'3001'0,"10"-3"-2017"0,9-2 896 16,4 0 841-16,13 1 16 15,21-9-609-15,18 0-416 16,10-6-391-16,6 14-177 16,4-6-64-1,-4-2-64-15,-4 3-239 16,-9-10-489-16,-15 12-288 15,-10-4 160-15,-24 7-368 16,6 0-1857-16,-10-10-4640 16,-9-9-4338-16,-4-15 7219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2T11:50:03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24087 15493 856 0,'0'0'0'0,"-3"1"312"0,1 2 568 0,2-1 392 0,4-8 633 15,-1 6-209-15,3-4 985 16,-3 4-193 0,-3 3-640-16,7-7 569 15,-4-4-249-15,5-4-455 16,-1-2-193-16,-7 14-1520 0,6-29 1088 16,0 3-223-16,7-17-313 15,3-24-136 1,13-4-256-16,-13-33 48 0,27 2 40 15,-4-20-584-15,3-6 648 16,6-4 0 0,0 12-320-16,6 20 480 15,-4 12-568-15,-5 14 16 16,-5 13-304-16,-1 20 536 16,-14 6 232-16,-2 10-520 15,-1 18-104-15,-4 24 48 16,3 39 472-16,4 21 152 15,3 5-400-15,-4 27 200 16,9 18-384-16,-12 12 512 16,7-2-496-16,-4-27 328 15,3-10 16 1,-13-11-168-16,2-12 56 16,7-17 48-16,-9-11-256 15,-1-5-112-15,-2-25-712 16,-11-14-1280-16,0-3-2121 15,-3-12-3217-15,-16-11-1032 16,-34-21 6138-16,34 26 1688 16</inkml:trace>
  <inkml:trace contextRef="#ctx0" brushRef="#br0" timeOffset="166.51">24426 14882 7305 0,'-24'10'2913'0,"1"21"-1945"0,17-23 960 15,6 0 1409-15,0-3-1329 16,17-3-1527-16,33-2-337 16,16-17-200-16,24 7-769 15,3-34-2247 1,-2 5-3114-16,-4-34-583 16,-87 73 6769-16,43-39-2168 0</inkml:trace>
  <inkml:trace contextRef="#ctx0" brushRef="#br0" timeOffset="731.02">24902 13339 1520 0,'0'0'0'0,"-2"3"2032"0,2-3-2032 0,0-3 4889 16,0 1-2160-16,8-3-297 16,-1 2-143-16,9 1-977 15,8-7-392 1,19-4-872-16,-15 6 192 15,13-6-472-15,4-3-40 16,-45 16 272-16,35-21 248 0,-1 17-1752 16,-15 0-2161-16,-3-1-776 15,-9 5-200-15,-7 0 4641 16,-10 0-3032-16,-14 3 3032 16,-13 2-48-16,-1 5 1040 15,-4 2 1632-15,5 3 121 16,2 13 296-1,12-2-305-15,3 2-447 16,-1 13 351-16,6 10-463 16,4 10-1585-16,3 12 392 15,8 1 136-15,3 0 177 16,17-6-1289-16,15-16 232 16,2-7-448-16,-8-1-24 15,7-20 424 1,3-8-520-16,-13-8-1161 0,10-18-2096 15,1-19-2224 1,0-20-1912-16,-11-12 3368 16,-21 41 3585-16</inkml:trace>
  <inkml:trace contextRef="#ctx0" brushRef="#br0" timeOffset="1117.22">25454 13227 3480 0,'-16'0'4153'0,"1"-5"-3169"16,15 2 1313-16,4-2 455 15,7 0-1063-15,14-4-705 16,16 4 184-16,16 7-448 16,-9 6-672-16,-4 7-64 15,-17 10 408-15,2 14 233 16,-29-39-625-16,6 48-88 0,-6-8-16 15,-3 6 208-15,-18 15 264 16,-1-10 880 0,-9 0-552-16,2-10-48 15,5-8-240-15,5 7 1185 16,9-25-641-16,-7 6-352 16,17-9-696-16,3-4-104 15,10 8 272-15,3-14 288 16,11-2-856-16,24-26-968 15,-6-3-2121-15,12-20-1944 16,-1-9-1737-16,-3-9 1201 16,-16 8 4641-1</inkml:trace>
  <inkml:trace contextRef="#ctx0" brushRef="#br0" timeOffset="1460.03">25946 13068 2312 0,'0'0'0'0,"-17"4"4825"0,2-1-2488 15,9-1 839-15,4-2-247 16,2 1-1209-16,8 7-960 16,16-2 105-16,16 10-481 15,16-6 200 1,-9 0-448-16,30 8 1040 16,-77-18-1176-16,53 30 256 0,-11-12 200 15,6 10-32-15,-24-5-224 16,5 6 560-16,-18 7 473 15,-2 6-657-15,-9-9-168 16,0 2 64-16,-6 4 568 16,-13 2 617-16,-15-1-1241 15,4-13-488-15,-10-6-632 16,-4-11 1088-16,3-6 328 16,-1-14-1520-1,10-6-817-15,11-13-2120 16,16 4-2408-16,15 7-3841 15,28 14 3641-15,-20 4 5617 16</inkml:trace>
  <inkml:trace contextRef="#ctx0" brushRef="#br0" timeOffset="2290.25">27537 14057 3472 0,'0'0'0'0,"-12"-29"2665"0,-1 0-1161 16,-3 3 1177-16,-26 2-481 15,-8 6-447-15,-8 8 103 16,-18 15-152-1,-8 20-39-15,-4 12 167 16,-2 8-1104-16,11 38 544 16,2 15-151-16,77-98-1121 0,-62 84 1024 15,19 5-384-15,20 7-304 16,14 8-96-16,7 18 416 16,28-30-832-16,12-28 464 15,9-1-288-15,9-22 120 16,13-17-168-16,-2-15-104 15,4-8-408-15,-6-21-976 16,-18-7-1137-16,-7-19-1175 16,-18-3-1338-1,-18 4 153-15,-16-21 464 16,-24 25 2457-16,-21-27 1240 16,0 8 848-16,2 36 200 15,12 19 1808-15,3 10 1545 16,14 5 776-16,2 9 72 15,13 0-1497-15,6-9-911 16,13 5-1209-16,21-1-552 16,25 1-184-16,25-4-320 15,30-21-24 1,18-29-3569-16,-9-2-3833 16,-5 23 321-16,-46-5 5857 15</inkml:trace>
  <inkml:trace contextRef="#ctx0" brushRef="#br0" timeOffset="3025.51">27646 13919 4777 0,'-4'-10'2248'0,"-4"-3"-1600"16,17 0-56-16,9 13 1873 15,9 18 495-15,8 15 9 16,7 46-736-16,3 30-705 15,-18 21 248-15,-3-1-247 16,-14 18-345-16,0-14-808 16,-10-133-376-16,0 125-728 0,0-29 888 15,3-20 48-15,-3-21 72 16,-3-30-32-16,3-14-272 16,3-27 8-1,3-29-304-15,9-43 176 16,-1-54 448-16,13-29 88 15,12-26-384-15,-2-13 208 16,35-1-16-16,10 56-328 16,11 46-464-16,3 32-208 15,-9 46 984-15,1 20 864 16,-21 23-1208-16,-6 31-24 16,-24 16 936-16,-19 14-616 15,-10 19 368 1,-20 3-576-16,-15 2 8 15,-26 11-312-15,-8-28-304 16,-12 1 1504-16,2-31-968 16,-1-17 184-16,1-22-592 15,4-12 448-15,14-19 624 16,22 5-400-16,22 7 8 16,6 4-336-16,12 8 392 15,30-4 0-15,30 1-248 16,11 6 56-1,10 1-96-15,1 2 192 16,-25-13-184-16,19 4 120 16,-51-2-1160-16,-9 2-2225 15,-12-1-2376-15,-13-10-2113 16,-30-2 1193-16,-39-35 4937 16</inkml:trace>
  <inkml:trace contextRef="#ctx0" brushRef="#br0" timeOffset="3264.99">28014 13783 6617 0,'0'0'0'0,"-37"15"8250"0,26 10-6858 15,19 18 1385-15,8 27 1463 16,3 33-679-16,0 10-872 16,18 7-1497-16,-6 2-200 15,-6-4-1168-15,-2 20 544 16,4-26-1344-1,-27-112 976-15,29 88-48 0,-8-12-664 16,8-24-576-16,-5-11-2305 16,9-28-4665-16,4-22-4313 15,-3-37 8123-15</inkml:trace>
  <inkml:trace contextRef="#ctx0" brushRef="#br0" timeOffset="6522.3">28606 12866 1336 0,'-24'8'1968'0,"14"-11"-704"0,8-4 1153 15,1 4 0-15,-1-4-497 16,2 15-896 0,8 2 729-16,5 14-97 15,1 26 80-15,6 3-407 16,-4 7-1009-16,5 8 600 15,-9-11-168-15,1 12-16 16,-5-13-416-16,-1-13-568 16,-4-14 792-16,0-5-184 15,-3-14 368-15,0-9-752 16,6-4-528-16,-2-28 680 16,2-14-120-1,12-23 408-15,-9-12-768 16,1-18-288-16,1-12 472 15,-1 16 184-15,7 40 104 16,-2 14 0-16,-1 25-552 16,-7 12 456-16,6 17 440 15,-7 15 376-15,7 19-784 16,1 2-96-16,-4-6 24 16,0 5 56-16,-4-1 729 15,5 1-841 1,-4-19 40-16,-4-4-128 15,0-15 368-15,-3-2 392 16,6-7-752-16,-2-2-136 16,8-18 272-16,-4-5-168 15,12-28 840-15,-7 17-1112 16,4 19 440-16,-2 6-248 16,-1 9 40-16,-4 3 336 15,3 13 56-15,-2 24 312 16,2 5-712-16,-4-10-753 15,6-6-535 1,-1-6-1336-16,4 0-1946 16,11-12-1599-16,-1-11 920 15,14-34 3377-15</inkml:trace>
  <inkml:trace contextRef="#ctx0" brushRef="#br0" timeOffset="6725.17">29653 12706 2472 0,'0'0'0'0,"-10"24"3993"0,2-25-1945 16,4 8 2073-16,-4 15-1176 15,-9-6-769-15,-10 20-383 16,2 21-25-16,-3 7-800 16,-9 9-448-16,1-14-648 15,15-10 32-15,21-49 96 16,-20 50-232-16,11-17-2592 0,9-24-2657 15,6-9-1425-15,10-38 1377 16,-5-11 3929-16</inkml:trace>
  <inkml:trace contextRef="#ctx0" brushRef="#br0" timeOffset="6917.39">29428 12545 2896 0,'-9'2'3049'0,"-12"10"-329"0,19-7 489 0,2 8 48 16,0 22-561-16,7 23-735 15,12 2-1001-15,21-12-480 16,15-3-224-16,6 9 496 16,6-9-976-1,-19-12-1536-15,-48-33 1760 0,50 35-3377 16,8-6-2576-16,-15 0-1913 16,-17-13 4818-16</inkml:trace>
  <inkml:trace contextRef="#ctx0" brushRef="#br0" timeOffset="7462.78">30131 12592 1568 0,'-6'-14'1560'0,"-9"10"569"0,14-3 575 0,-1-2 577 16,2 8-216-16,0-2-961 16,0 12-456-16,0 32-215 15,0-6-241-15,0 19 504 16,-3 11-399-16,0 5 79 15,3-70-1376-15,-9 67-16 0,6-2-144 16,-2-16 336-16,5-14 424 16,5-6-920-1,2-16 224-15,4-13 272 0,8-18-776 16,15-26 72 0,-5-23 640-16,6-3 112 15,-9-4-672-15,1-23-737 16,3 4 1353-16,-10 24-256 15,-1 40 64-15,-8 22-112 16,-4 14 168-16,-4 15 112 16,0 30-24-16,-3 30 81 15,0 0 503-15,3-17-1024 16,4-29-537-16,10-3-1031 16,-1-10-1905-16,2-3-3024 15,4-14-561 1,-4-27 4330-16</inkml:trace>
  <inkml:trace contextRef="#ctx0" brushRef="#br0" timeOffset="7963.05">30569 11986 1528 0,'-3'0'632'0,"-21"-5"1080"0,17-1-31 0,7 2 1111 16,3 5-295-16,10-12-849 16,5 1-816-1,16-9-384-15,7 3-320 16,7 11-56-16,-3-16-184 16,-3 0-904-16,-42 21 1016 15,34-16-3625-15,-9 5-1128 0,-17 11 1337 16,-8 0 2376-16</inkml:trace>
  <inkml:trace contextRef="#ctx0" brushRef="#br0" timeOffset="8240.89">30662 11853 1608 0,'-7'8'1552'0,"-12"10"297"0,10-1 767 0,2-1 1025 15,-6 28-432-15,5 4-945 16,-1 7-368-16,6-6-127 15,1 4-105-15,2-19-696 16,0 55 201 0,3-51-545-16,-3-38-624 0,7 50 608 0,-1-17 208 15,0-4-320 1,6-13-32-16,-6 0-248 16,5-3-96-16,8-13 144 15,-2-15-176-15,0 7-112 16,12-9-208-16,-3-2-1040 15,9-24-1865-15,3 8-2584 16,15 14-3633-16,5-25 2393 16,-15-14 5769-16</inkml:trace>
  <inkml:trace contextRef="#ctx0" brushRef="#br0" timeOffset="8618.59">31079 11926 4512 0,'-31'-20'3817'0,"-21"4"-2160"0,35 3 1199 16,6 13 857-16,3-8-1232 15,7-19-1249-15,17 8-632 16,11 9-176-16,13 5-136 16,-1 5 88-1,-12 7-208-15,0-4-144 16,-27-3-24-16,24 25 168 0,-11 11-16 15,-10 2 120-15,-4 11-168 16,-14 9 16-16,-7 5-16 16,-1-17 160-16,-1-11 1 15,2-17 447-15,10 0-240 16,4-2-120-16,5 8-88 16,2-25-56-16,4-3-64 15,3-1-8 1,12 4-296-16,9-3-56 15,10-13-888-15,3-19-2161 16,3 1-3496-16,4 1-2393 16,-5-21 4689-16,-26 19 3713 15</inkml:trace>
  <inkml:trace contextRef="#ctx0" brushRef="#br0" timeOffset="9055.01">31401 11675 5041 0,'0'0'0'0,"-38"13"4865"0,28-7-2217 0,4 0 2049 16,-4-10-1072-16,9-1-1393 15,1-6-1359-15,12-4-265 16,14 13-64-16,13-6-312 16,-1 9-280-16,4-7 136 15,4 4 96 1,-46 2-184-16,45 2-8 0,-2 4 232 15,-2 21-400-15,-6-11 376 16,5 4-216-16,-26-4 144 16,10 23-176-16,-4 0 96 15,-7-9 144-15,-7 12-120 16,-3-10 40-16,-3 6 304 16,-1-9-128-16,-11-7 104 15,-7 6-144-15,-2 2-160 16,4-16 72-16,-7-4 161 15,-17 10 111 1,14-24-312-16,-3 7-88 16,-7-11-160-16,2-2-256 15,9 13-1185-15,-1-13-2568 16,3 12-6817-16,1 16 360 16,-11 2 9554-16</inkml:trace>
  <inkml:trace contextRef="#ctx0" brushRef="#br0" timeOffset="10105.59">30599 13480 1848 0,'-3'0'520'0,"-23"-10"672"15,18 4-1384-15,7-9 592 16,-2 7 801-16,-1 2 535 16,0 0 240-16,2 2-279 15,2-3 591-15,0 4-207 16,0 3-417-1,3 0-128-15,-3 0-1536 0,0 0 0 16,7 14 3561-16,-1 16-2329 16,0 12-447-16,-2 28-89 15,4 11 536-15,-5 25 360 16,-3-6-992-16,0-12-200 16,0-1-408-16,0-18 121 15,3-21 407-15,4-4-1032 16,-4-17-1329-16,6-5-2048 15,6-17-3728 1,2-14-1985-16,25-31 4401 16</inkml:trace>
  <inkml:trace contextRef="#ctx0" brushRef="#br0" timeOffset="10324.15">30946 13323 7329 0,'-5'0'2745'0,"-24"0"1352"0,19 0-1489 0,2 14 1305 16,-1 21-1152 0,-6 18-849-16,6 21-1392 15,1 13-48-15,8 7 456 16,9 10-528-16,19 3-544 16,-4 0-1728-16,-24-107 1872 15,35 108-4441-15,5-8-2761 0,-5-4-2240 16,-17 6 5450-16,-18-81 3408 15</inkml:trace>
  <inkml:trace contextRef="#ctx0" brushRef="#br0" timeOffset="11495.01">6046 10790 1648 0,'-5'-6'312'0,"-30"-41"1000"0,22 15 793 15,3 8 55 1,9 0 17-16,1 13-17 16,6 11-568-16,0 7 49 15,11 42-121-15,5 16-496 16,7 56 65-16,-2 34-113 16,-27-155-976-16,18 137 656 0,11-2-208 15,-10-8-408-15,15-21-56 16,-7-11-352-16,10-44-1088 15,3-16-2313-15,2-28-2072 16,6-24-297 0,-5-44 2874-16</inkml:trace>
  <inkml:trace contextRef="#ctx0" brushRef="#br0" timeOffset="11853.89">6596 11127 4785 0,'-5'0'1192'0,"-14"25"680"0,9 4 1937 0,1 10-1024 16,1 30-217-16,0 13-575 16,8 2-745-1,0-20-368-15,11-1-168 16,-2 1-584-16,19-10-168 16,-3-38 200-16,-25-16-160 0,18 14 32 15,19-14-104-15,-8-20-128 16,11-14-96-16,-14-30 136 15,-2-9 24-15,-18 4-72 16,2-8 232-16,-11 17-128 16,-7-4 176-16,1 39 32 15,2 10-40 1,6 16 128-16,-3 28-24 16,4 19 40-16,0 16-88 15,13-7-56-15,13 18-152 16,14-5-312-16,-5-11-1720 15,1-35-2569-15,8 0-2529 16,1-21 1321-16,-19-23 4353 16</inkml:trace>
  <inkml:trace contextRef="#ctx0" brushRef="#br0" timeOffset="12225.31">7112 11129 4753 0,'-3'0'2336'0,"-14"8"993"0,10 2 560 15,-1 19-1177-15,2 15-31 16,-1 25-617-16,-9 4-1000 16,10 3-207-16,-5-14-425 15,9-8-248-15,2 11-344 16,11-17-8-16,-11-48 168 16,18 21-552-16,1-23-649 15,10-23 81-15,-13-12 208 16,8-8 248-16,-1-14-112 15,-4-25 15-15,-3-15 409 16,0 31 256-16,-2 35 48 16,-1 13-48-16,2 16 312 15,-4 23 336-15,2 21-32 16,-5 22-127-16,-5 22-249 16,7-16-96-16,-1-14-488 15,7-15-1737-15,16 7-6857 16,-11-36 3985-1,6-15 2489-15</inkml:trace>
  <inkml:trace contextRef="#ctx0" brushRef="#br0" timeOffset="12367.52">7367 11122 4905 0,'-25'0'2944'0,"17"-3"-879"0,6 0-97 0,2-4-1144 16,16 2-536-1,21-10-384-15,22-6-168 16,-7-23-960-16,1-1-2697 16,-7 2-1000-16,-20 4 2361 15</inkml:trace>
  <inkml:trace contextRef="#ctx0" brushRef="#br0" timeOffset="12601.55">7584 10711 2824 0,'-26'1'2441'0,"5"17"1103"0,2 8 153 0,-3 4-328 15,6 31-400 1,-2 13-857-16,7 19-464 16,8 1-23-16,1-14-681 15,12-4-448-15,6-18-408 16,22-18-120-16,-38-40 32 0,40 36-120 16,8 9 40-16,-6-28-464 15,-2-12-848-15,-1-10-1353 16,-2-12-2576-16,3 17-3865 15,-10-11 3753-15,-15 7 4537 16</inkml:trace>
  <inkml:trace contextRef="#ctx0" brushRef="#br0" timeOffset="14059.11">7262 11196 1032 0,'0'-25'56'0,"0"16"600"0,-2-6 848 16,2-5 121-16,3-8 151 16,0 13 120-1,-3 0-55-15,4 4 215 16,-4 1-472-16,3 6-247 16,0 0-89-16,-3 4-1248 15,0 0 1032-15,3 5 81 0,4 15-313 16,4 25 128-16,2 22 152 15,4 12-360-15,-2 10-96 16,-12 3-127-16,3-16-97 16,7-10-272-16,-6-11-232 15,-1-19 56 1,-3-33-1025-16,-3-8-2255 16,7-25-1905-16,-4-6-1873 15,0-48 1497-15,-3 36 4185 16</inkml:trace>
  <inkml:trace contextRef="#ctx0" brushRef="#br0" timeOffset="14215.45">7143 10632 5297 0,'-24'6'2912'0,"6"13"1049"0,-1-5-1000 0,11-8-2049 0,3-3-1016 0,5-11-2313 0,26-18-5648 0,19 5 2616 0</inkml:trace>
  <inkml:trace contextRef="#ctx0" brushRef="#br0" timeOffset="15536.65">31055 14845 3760 0,'-21'-7'3761'15,"19"-10"-2369"-15,2 4 2049 16,0 16-488-16,0 12-817 16,0-19-663-16,0-5-145 15,7 7 72 1,2 13-120-16,1 22-279 16,-4-18 111-16,3 7-232 15,3 6-192-15,-2 25 64 16,6 11-72-16,-6 13 97 15,-1 4-161-15,-6 5-32 16,7-16-296-16,5-16 168 16,-6-14-120-16,1 3-104 15,1-12-152-15,-1 17-312 16,-4-28 480-16,-3 8-136 16,0-17-80-1,1 8 144-15,-1-3-440 16,-3-8 360-16,5-3 16 15,-5-5-112-15,0-8-56 16,0 6-600-16,0 2 656 16,0 0 0-16,-5-4-11610 15,2-5-1345-15,1-3 7650 16,-1 8 4209-16</inkml:trace>
  <inkml:trace contextRef="#ctx0" brushRef="#br0" timeOffset="17553.91">15954 14582 3920 0,'-63'-5'3345'0,"58"5"-1152"15,4-10 79-15,1 12-312 16,3 10-23-16,13 18-65 15,22 10-423-15,15 0-217 16,3 24-392-16,5-16-488 16,3 16-832-1,-9-24 392-15,-2 12-16 0,-11-23-784 16,3-5-2049 0,-5-2-2304-16,3-13-1432 15,5-3 2992-15,-29-12 2409 0</inkml:trace>
  <inkml:trace contextRef="#ctx0" brushRef="#br0" timeOffset="17789.5">16723 14564 4889 0,'-19'-2'2888'0,"-24"-3"-511"0,24 33 1800 16,-12 21-561-16,1 21-535 15,-2 13-1009-15,-7 30-975 16,-7 11 287-16,7-17-600 15,-20 59 88-15,-9 2-320 16,4-13-376-16,64-155-176 16,-45 138-168-16,21-24-1016 0,19-32-2081 15,36-28-4944-15,39-24-3418 16,-13-31 8123-16</inkml:trace>
  <inkml:trace contextRef="#ctx0" brushRef="#br0" timeOffset="18885">17715 14760 1712 0,'-8'-23'1176'0,"-8"-29"1009"0,0 11 335 16,6-7 41 0,0 19-105-16,-1-11-135 15,-2 18-481-15,2 10-280 16,-5 3-359-16,-2 14-145 15,-19 26-608-15,-1 21 88 16,38-52-536-16,-48 74 640 0,-12 17-72 16,17-5-208-16,5 24-95 15,18-5 79 1,8 6-128-16,12-6-112 16,16-33 112-16,22-12-256 15,4-16 16 1,11 5-296-16,11-26 88 0,10-13 72 15,-5-15-305-15,3-19-959 16,-8-10-864-16,-11-3-1409 16,-26-2-1552-16,-12 12-344 15,-20 2 2136-15,-6 6 2129 16</inkml:trace>
  <inkml:trace contextRef="#ctx0" brushRef="#br0" timeOffset="19066.74">17352 15120 5209 0,'-43'1'3312'0,"14"12"-495"16,19-3 480-16,7-3-1625 16,13-9-880-16,36-7-368 15,25-22-392-15,38-3-344 16,19 2-1528-16,13-18-3041 16,-3-14-1905-16,-32 5 3058 15</inkml:trace>
  <inkml:trace contextRef="#ctx0" brushRef="#br0" timeOffset="19617.82">18587 14311 6649 0,'-14'0'2200'0,"-47"25"705"0,34 15 136 0,-6 11 735 16,-3 20-799-16,13 8-696 15,7 23-905-15,10-8-1592 16,4-22 112-1,2 19 360-15,10 12-88 16,6-11-224-16,-16-92 56 0,19 92-64 16,3-10-192-16,3-40-104 15,2-16-320-15,-5-21 55 16,-4-12 185-16,-4-33 88 16,2-22 136-16,-3-33-320 15,-3-30 176-15,4-22 152 16,-3-13 952-1,17 15-456-15,13 21 320 16,17 38-232-16,-3 30-111 16,2 26-322-16,6 11 250 15,3 28 311-15,8 17-176 16,-5 10-56-16,0 13-576 16,-23 13 136-16,-3 2 392 15,-31 8-112 1,-12 7-344-16,-20 15-969 0,-28-7 1017 15,-16-14 120 1,-13-24-104-16,-5-19-136 16,4-4-176-16,-3-15-32 15,29-8 360-15,7-22-32 16,22-1 176-16,20-4-8 16,9 24-16-16,23 0 120 15,19-2 200-15,12-13-312 16,15-13-40-16,-3 23-192 15,-1-19-1528-15,-9 14-3466 16,-22 0-2087 0,-14-3 2176-16,-23-4 3665 15</inkml:trace>
  <inkml:trace contextRef="#ctx0" brushRef="#br0" timeOffset="19836.14">18740 14417 7281 0,'0'0'0'0,"-69"-2"4809"0,38 31-2240 16,15-4 383-16,8 50-87 16,-2 22-249-1,10 38-1183-15,8-1-553 16,20-12-360-16,12-4-456 16,14 8-640-16,9-9-2761 15,25-21-6137-15,-88-96 9474 0,109 73-10626 16,-53-56 8658-16</inkml:trace>
  <inkml:trace contextRef="#ctx0" brushRef="#br0" timeOffset="21320.39">19554 13426 4448 0,'-57'-10'2265'0,"39"7"-841"0,-1 0 1121 0,8 3 47 16,3 0-895-1,3 15-121-15,3 26 584 16,12 26-647-16,4 18-449 16,4 7-216-16,-1 5 216 15,3-13-247-15,-7-26-401 16,1 0-64-16,-1-17-376 15,-4 0 256-15,-5-19 120 16,-1-17-8-16,0-14-232 16,8-31-496-1,-1-4 504-15,4-34-24 16,6-18 112-16,-6-7-64 16,4-2-1328-16,-2 14 1288 15,3 27 392-15,-5 39-456 16,-7 15 8-16,-1 15-728 15,5 24 1000-15,-7 24 0 16,-1 7 96-16,-3-2-320 16,0 5-800-16,0-4 1240 15,0-8-320-15,3-25-80 16,0-13-104 0,10-8-480-16,2-8 624 15,10-39-40-15,11-27 64 16,0-15-456-16,6-8-792 15,1-7 1272-15,-7-9-312 16,1 26 800-16,1 33-808 16,-12 28-456-16,1 22 488 15,-9 47 240-15,-1 21 680 16,-4 23-976-16,6 2-184 16,7-6 24-1,17-14-840-15,20-16-5930 16,30-29-5040-16,-16-24 6961 15</inkml:trace>
  <inkml:trace contextRef="#ctx0" brushRef="#br0" timeOffset="23867.44">24480 17937 7193 0,'0'0'0'0,"-33"-8"4249"0,21 6-3377 0,11-2 889 15,4 4-305 1,15 5-184-16,26-4-968 15,21-16-488-15,20-21-576 16,-2 6-2929-16,-1 17-2216 16,-7-18 728-16,-60 26 3793 15</inkml:trace>
  <inkml:trace contextRef="#ctx0" brushRef="#br0" timeOffset="24411.86">24373 18045 6001 0,'-47'25'4577'0,"9"19"-3553"0,18-32 2337 0,11 0 504 16,-1-9-1161-16,7 2-767 15,3-25-841-15,6-25-664 16,22-25 512-16,9-24-312 16,17-9-768-16,-54 103 136 15,58-121-32-15,1-5 72 0,1-21-144 16,-4-5 24-16,-11 18-240 15,1 24 304-15,-4 39 0 16,-7 18 120 0,-17 29-240-16,4 13-16 15,-6 20 104-15,2 42 368 16,-2 32 16-16,-5 25-216 16,-1 13 96-16,-10 22 56 15,3-11 72-15,-3 2-64 16,-2-9-256-16,2-7 280 15,0-19-584-15,10-23-416 16,1-30 624-16,7-18-920 16,-5-2-960-1,1-14-1129-15,-4-9-1480 16,-4-6-1552-16,-9-24-513 16,-29-19 4010-16,14 33 1720 0</inkml:trace>
  <inkml:trace contextRef="#ctx0" brushRef="#br0" timeOffset="24599.97">24437 17743 7377 0,'-39'0'4673'0,"17"0"-3617"0,17 0 833 16,8 0-1 0,9 4-600-16,16 0-487 15,33-13-489-15,18-15-216 16,11-6-793-16,-8 9-2271 15,-9 8-3097-15,-12-2-817 16,-61 15 6882-16,37-25-2760 0</inkml:trace>
  <inkml:trace contextRef="#ctx0" brushRef="#br0" timeOffset="24960.51">25152 16495 4120 0,'0'0'0'0,"-40"-12"3873"0,19 12-2849 16,12-4 1905-16,4 4-16 15,3 0-1641-15,9 0-1016 16,20-2 24-16,23-5-168 16,9 0-200-16,-3-7-520 15,0 11-1545 1,-56 3 2153-16,40-10-4040 0,-14 10-569 15,-8 0 864-15,-15 0 2217 16</inkml:trace>
  <inkml:trace contextRef="#ctx0" brushRef="#br0" timeOffset="25149.68">25279 16444 2040 0,'-13'0'616'0,"-37"11"1537"0,7 12 175 0,6 15 609 16,0 4-113-16,0 12-615 15,13 13-705 1,5-4-80-16,11 6 57 15,8-16-601-15,13-6-696 16,24 5 128-16,-37-52-312 0,43 35 8 16,10-15-648-16,18-8-2097 15,7-18-1976-15,2-20-1544 16,-7-14 1112-16,-41 17 3745 16</inkml:trace>
  <inkml:trace contextRef="#ctx0" brushRef="#br0" timeOffset="25443.16">25531 16480 4304 0,'-23'0'2417'0,"-4"-2"-1033"0,22 2 401 15,2 0-249-15,11 0-456 16,21 2 8-16,13 10-311 16,4 2-193-16,-6 6-240 15,-3 6-488-15,-21 4 272 16,-9 18 144-1,-7-48-272-15,0 44 280 0,-12 4-64 0,-16 8 304 16,-11-3 344 0,10-9 296-16,-1-8-319 15,9-4-241-15,6-12-688 16,17-8 96-16,4-4-144 16,23-7-728-16,10-7-1713 15,14-24-3408-15,11-9-785 16,-6-25 3154-16</inkml:trace>
  <inkml:trace contextRef="#ctx0" brushRef="#br0" timeOffset="25772.56">25906 16352 6537 0,'0'0'0'0,"-42"-2"3233"0,31 2-2417 0,3 1 2008 0,7 4-1319 16,1 5-729-16,28 9 400 15,0 0-824-15,28 6-72 16,26 14-72-16,-12-1-304 16,-14-16 176-1,-56-22-80-15,63 32 336 0,-2 7 417 16,-32-1-513-16,-13-5-312 16,-16 11 880-16,-19-1 688 15,-34 1-832-15,-12-4-104 16,-16-11-464-16,-3-5 272 15,20-17-120-15,19-7-152 16,21-11-1568-16,6-4-3273 16,20 1-4289-16,38 8 2105 15,-33 6 5833-15</inkml:trace>
  <inkml:trace contextRef="#ctx0" brushRef="#br0" timeOffset="26337.43">26857 17171 6233 0,'-43'-18'2544'0,"6"-6"-2040"0,13 7 1561 0,-14 6 431 15,-1 5-263-15,2 18-737 16,-5 30-776 0,-2 23-87-16,2 22 79 15,-5 16 232-15,7 0-272 16,2-1 472-16,38-102-1144 0,-21 108 616 15,11-6-119-15,7-4 167 16,9-19-952-16,25-11-160 16,11-16 407-16,-2-14 41 15,29-13-112-15,1-15-232 16,4-6-920-16,-3-18-1560 16,-14-26-1049-16,-18-8-528 15,-20 8-48-15,-11-11 968 16,-37-9 1985-1,-22-5 1296-15,-15 7 256 16,0 18 392-16,5 24 2408 16,10 11 553-16,11 10 584 15,11 1-32-15,16-2-1673 16,7-4-1071-16,9 1-697 16,23 5-368-16,33 3-144 15,28-8-288-15,28-7-1961 16,17-5-3952-16,-1 1-1257 15,-1-3 3762 1</inkml:trace>
  <inkml:trace contextRef="#ctx0" brushRef="#br0" timeOffset="26976.91">27871 17268 3736 0,'-66'-24'2593'0,"-9"-2"-1241"0,24 16 649 16,18-4 359-16,6 3 145 16,11 7-561-16,10 4-832 15,1 38-168-15,2 22 201 16,3 28 31-1,8 10-48-15,-8 1-216 0,0-99-912 0,0 108 1121 16,-5 4-225-16,2-10-136 16,1-14-752-1,2-20-808-15,11-28 968 16,4-15 72-16,6-14-232 16,15-24-232-16,9-24-176 15,5-34 624-15,9-21-144 16,-4-25-208-16,6-20-120 15,-2-8-72-15,4 5 344 16,1 42 40 0,-3 39-32-16,-2 23-32 15,-14 36-200-15,0 22 248 16,-10 23 200-16,-14 10-48 16,-14 4-96-16,-9 9-320 15,-25 11 96-15,-12-8 0 16,-18 5 272-16,-6-24-160 15,-4-12-64-15,1-11-16 16,7-20 56-16,12-4 336 16,1-9-432-16,28-2 400 15,11-4-576-15,6 10 392 16,9 1-56 0,29 8-280-16,8 6 288 15,14-9-432-15,4 6 104 16,1-12-1369-16,-3-7-2328 15,-8 1-2008-15,-13-7-728 16,-23 2 2496-16,-13 0 3129 16</inkml:trace>
  <inkml:trace contextRef="#ctx0" brushRef="#br0" timeOffset="27211.52">28020 17334 7953 0,'0'0'0'0,"-54"2"5505"0,26 27-4104 15,12 17 991-15,0 17 377 16,-5 20-177-16,7 18-695 16,3 3-729-16,8 4-368 15,3-10-800-15,12-6-848 16,16-14 728-16,-28-78 120 16,25 59-2088-16,15-15-2369 15,33-17-3737-15,8-14-336 16,-16-38 6298-16</inkml:trace>
  <inkml:trace contextRef="#ctx0" brushRef="#br0" timeOffset="28211.01">28566 16916 2400 0,'0'0'0'0,"-21"-16"2481"0,5-3-969 0,11-1 1040 16,-2 8 193-16,3 2-16 15,0-3-153-15,4 13-2576 16,0 2 3209 0,-1 31-2313-16,-1 31 280 15,1 23 9-15,1-87-1185 16,-5 90 792-16,-6-4 40 0,6-7-544 16,3-16 8-16,2-10 104 15,0-22-264-15,10-10 8 16,4-19-168-16,7-16 48 15,6-21 96-15,1-14-8 16,7-17-56-16,-11 0-328 16,2-12 328-1,1-16-224-15,5-1 200 16,-6 20-136-16,-12 46-96 16,2 11 272-16,-6 15 48 15,-7 23 16-15,-3 22-88 16,0 24-152-16,0-2 216 15,-2 1 48-15,-4-9 280 16,-4-5-352-16,9-16-280 16,1-7 240-1,0-21-64-15,9-3 216 16,4-9-152-16,5-26-296 16,9-4 240-16,-1-18 8 15,12-5-256-15,-1-10 96 16,3 8 152-16,-1 8-224 15,4 21 216-15,-5 2 104 16,-13 21-96-16,-5 10-168 16,-7 17 208-1,-6 3-144-15,-7 42 432 0,-8-14-344 16,1-19 64 0,-2 15-216-16,1-13-664 15,8-2-1337-15,0-3-2416 16,17-19-2688-16,10-6-433 15,12-11 4130 1</inkml:trace>
  <inkml:trace contextRef="#ctx0" brushRef="#br0" timeOffset="28444.8">29691 16801 6905 0,'0'0'0'0,"-41"7"5073"0,17 0-4001 0,8 9 2577 16,-15 13-808-16,-10 20-281 16,10 5-1312-16,-6 7-807 15,-5 5 175-15,9-5-200 16,4-15-576-16,10-9-136 16,19-37 296-16,-5 17-2833 15,8-5-2928-15,15-21-1633 16,7-32 1097-16,-9-6 4225 0</inkml:trace>
  <inkml:trace contextRef="#ctx0" brushRef="#br0" timeOffset="28620.56">29425 16717 5913 0,'-11'-4'3192'0,"-11"5"-815"0,17 9 680 0,2 23-169 0,-1 8-1063 15,4 7-513 1,15 1-184-16,23-7-1160 15,4 5 112-15,16-13-816 16,-7 8-2049-16,8-17-3104 16,-59-25 5889-16,61 16-8026 0,3-6 3730 15</inkml:trace>
  <inkml:trace contextRef="#ctx0" brushRef="#br0" timeOffset="28819.39">30109 16777 9233 0,'-7'0'2633'0,"-44"14"528"0,22 30-65 0,0 6-223 16,-3 23-120-16,-7 5-1033 15,12-3-1104-15,21-4-392 16,7-4-472-16,35 0-3025 16,1 0-5160-16,22-21-2482 15,-32-27 7483-15</inkml:trace>
  <inkml:trace contextRef="#ctx0" brushRef="#br0" timeOffset="30616.07">15759 16604 3760 0,'-49'-7'2065'0,"23"7"175"0,24-6-831 16,49 1 1047-16,27 5 401 16,22 0-633-16,37 2-888 15,28-2-735-15,31-2-81 16,37-12-256 0,33-12-64-16,51-14-104 15,-313 40-96-15,348-43-480 0,22-4 664 16,25-14 80-16,-18 13-200 15,-32 18-680-15,-39 6-1993 16,-38 5-1584-16,-18 19-1520 16,-21 10-1208-16</inkml:trace>
  <inkml:trace contextRef="#ctx0" brushRef="#br0" timeOffset="31334.08">25046 18800 7393 0,'-11'-28'1912'0,"24"12"-2352"0,53-4 0 16,40-8 344-16,30 17 208 15,36-1-8-15,36-1-80 16,20-8 8-16,30-6 152 16,4 22 368-16,7-3-95 15,-8 4 383-15,-261 4-840 0,257-2 1344 16,-8 2 288-16,-2 0-199 15,3-6-441 1,-6-4-200-16,0-5 200 16,-17-1-304-16,-2-17-191 15,-26-3-305-15,-24 1-248 16,-34 15 184-16,-37 10 120 16,-24 4-296-16,-40-2-504 15,-16-2-1089-15,-20 4-903 16,-11-5-689-16,-31 3-2736 15,-38-8 448-15</inkml:trace>
  <inkml:trace contextRef="#ctx0" brushRef="#br0" timeOffset="32700.98">19168 14318 3320 0,'-55'-59'1136'0,"-9"9"-527"0,18-29 231 15,2-21 392-15,4-14-184 16,24 6-424-16,10-15-104 15,27-25 321-15,35-8-1113 16,34 4 400 0,38 5 512-16,39 15-256 15,-167 132-384-15,187-101 176 0,17 42-424 16,1 38-128-16,-23 31 936 16,-6 55 16-16,-14 33 224 15,-24 23-120-15,-32 15-632 16,-34 7 488-16,-54 26 289 15,-38 20 583-15,-50-19-88 16,-39-10-544-16,-37-13 521 16,-35-26-361-1,-21-30-240-15,-4-37-440 16,3-34-640-16,18-19 272 16,34-43 112-16,31-34-192 15,43-26-1905-15,48-26-1583 16,32-3-1321-16,60 12-1681 15,-45 96 3522-15</inkml:trace>
  <inkml:trace contextRef="#ctx0" brushRef="#br0" timeOffset="34196.61">28857 17728 1088 0,'0'0'0'0,"-43"-11"912"0,1 5-312 0,12-7 552 16,-1-10 481-16,-7-3-233 16,-4-2 144-16,-1-16 185 15,0-11-345 1,3-7-752-16,12-8-96 16,6-19-136-16,22 89-400 0,-8-104 352 15,11-16-256-15,26-14-344 16,37-1 176-16,17 11 56 15,15 18-120-15,19 20 280 16,18 18-224-16,16 24-112 16,17 29 104-16,8 15-160 15,-4 46 136-15,-8 23-152 16,1 24-80 0,-27 8 192-16,-18 13 80 15,-16 3-32-15,-32 0 592 16,-27-10 224-16,-32-3 400 15,-27-3 537-15,-44-5-161 16,-32-17 313-16,-28-28 143 16,-35 3-400-16,-28-39-456 15,-5-5-735-15,6-33-169 16,13-16-248 0,20-8-1505-16,38-35-1351 15,29 9-1169-15,19 9-1208 16,20 30-1801-16,16 18 4306 15</inkml:trace>
  <inkml:trace contextRef="#ctx0" brushRef="#br0" timeOffset="45962.52">30822 16335 2608 0,'0'-28'792'0,"16"10"56"16,4 0 833-16,-8-3-321 15,3 6 176-15,-6 13-111 16,1-8-337-16,0 10 216 16,-2-4-216-16,-2 4 113 15,-3 1-81-15,-3 8-48 16,-8 16-80-16,-11 2-183 16,-16 14 279-1,-5 13-216-15,-4-1-296 16,-17-9-152-16,4 24 336 15,-7-13 177-15,3 3-425 16,-4-3-200-16,6-2-392 16,16-9 520-16,11-5-160 15,4-20-320-15,12-3 64 16,7-2-120 0,6-4-256-16,3-3-616 0,-2-3-1273 15,2 1-1088 1,3-4-1536-16,4-1 208 15,2-5-360-15,-2-16 1521 16</inkml:trace>
  <inkml:trace contextRef="#ctx0" brushRef="#br0" timeOffset="46369.65">30357 16441 3824 0,'0'0'0'0,"-42"-13"2937"0,28 6-1321 0,4 0 1177 0,4 7-273 0,1-3-383 15,4 3-617-15,1 3-464 16,3 17-183-16,3 11-153 16,-6 10-256-16,-5 10 232 15,-14 12 168 1,19-63-864-16,-18 68 624 0,-9 6-16 15,2-5-399-15,5-16 223 16,11-7 352-16,7-8-416 16,5-10-280-16,7-6-128 15,4-3 192-15,14-6 8 16,-1-7-224-16,7-5 224 16,-6-3-464-16,14 2 240 15,-15-8 480-15,7 6-872 16,-11-3-1857-16,-1 5-2832 15,-3 10-2904 1,10 2 319-16,-24-9 5882 0</inkml:trace>
  <inkml:trace contextRef="#ctx0" brushRef="#br0" timeOffset="51562.06">10054 18855 4048 0,'-11'-13'1049'0,"9"-4"-1289"15,20-2 240-15,-4 4 24 16,-4 5 768-16,-10 0 1064 15,5 0-7-15,-5 1-265 16,0-1 544-16,3-5-519 16,0 1-129-16,4-4 192 15,-4-23-687 1,0-13 103-16,7-18-280 16,1-22-112-16,15-6-160 15,10-17-504-15,3-26 16 16,14-19 864-16,6-7-664 15,-6 21 121-15,-8 16-177 16,-2 23 152-16,-4 36-576 16,-20 29 400-16,-1 25-104 15,-9 13 32-15,3 17 40 16,4 47-304 0,3 31 456-16,-1 27-240 15,-6 3-8-15,0 12 48 16,0 3-352-16,-2 9-216 15,0-15 536-15,-2-21-184 16,5-15 8-16,-7-23-297 16,4 1-791-16,-2-37-1232 15,-8 8-1153-15,0-20-928 16,-15-13-520-16,-6-5-32 16,-30-30 3913-1,37 22 920-15</inkml:trace>
  <inkml:trace contextRef="#ctx0" brushRef="#br0" timeOffset="51712.77">10328 18311 1968 0,'-14'-5'960'0,"-33"-5"1673"0,36 7 15 0,5 3-583 0,6 0-2065 15,11-10 1304-15,32-6-984 16,13-19-448 0,18 11-32-16,11-3-1544 15,7-16-2537-15,6-24-480 16,-74 50 3785-16</inkml:trace>
  <inkml:trace contextRef="#ctx0" brushRef="#br0" timeOffset="52346.18">10989 17136 6233 0,'-14'-3'1280'0,"-23"-4"729"0,26-3-473 0,11 1-448 0,6-8-88 15,13 7-55-15,18-3-377 16,-1 16-512-16,-8 17 80 16,1 18-208-16,-11 31 192 15,-7 2 56-15,-11-71-176 16,-1 76 64-16,-11 0-72 16,-9 1-80-16,-7 6 592 0,-5 4 312 15,-8-7 640 1,18-7 113-16,4-8-265 15,9-11-192-15,7-11-704 16,3-14-664-16,10-4 432 16,0-10 128-16,4-5 112 15,2-6 40-15,2 6-63 16,-4-1-65-16,2-2 120 16,-9 2-64-16,-7-4-88 15,0-5-296-15,3 1 416 16,-3 13-320-16,-2 1 0 15,-4-2 0 1,-4 5-56-16,-4-8 176 16,-2 1-336-16,3-1 160 15,-3 1 8-15,3 8-56 16,2-12 64-16,-2 0-88 16,6-6 56-16,-1-1 56 15,2-1-168-15,1 2 56 16,4 3 8-16,1-4 24 15,0-4-16-15,0-5 56 16,0 5 24 0,0 2-96-16,9-2-56 15,1-5 0-15,7-13 192 16,11 4-24-16,18-1-72 16,17 3-112-16,6-3 0 15,9-20 384-15,-1 14-1144 16,-6-8-1897-16,-9 2-3648 15,-21 27-5081-15,-21 0 6817 16</inkml:trace>
  <inkml:trace contextRef="#ctx0" brushRef="#br0" timeOffset="52801.82">12600 18143 7353 0,'-7'0'1832'0,"-51"3"-279"0,42 2-113 16,4-8 545-16,-4-6-969 16,8-6-584-16,3 11-416 15,5-1-576-15,0 6-2945 16,0 3-4865 0,0-4 5186-16</inkml:trace>
  <inkml:trace contextRef="#ctx0" brushRef="#br0" timeOffset="54279.54">11801 18219 1784 0,'-21'0'1304'0,"13"0"-232"15,2-2 801-15,-2-2-185 16,1 4-72-16,1-14-479 16,6 3-305-16,0-3-24 15,8 6-216 1,-2 1-224-16,7-6-104 15,5 2-144-15,1 6 16 16,0 5 120-16,-3 9 17 16,-1 11 239-16,-11 5 24 15,0-1 192-15,-8 4 48 16,-8 2-64-16,-4-13 72 16,-2 3-111-16,2-7-177 15,5-8-128-15,3-15-40 16,1-10-256-1,4-4-24-15,6-9-56 16,10 7-32-16,-3 1 120 16,-1 11-152-16,-6-1 16 15,-3 12-232-15,0 11-2569 16,-8 9-3928-16,2-1-1617 16,4-15 6682-16</inkml:trace>
  <inkml:trace contextRef="#ctx0" brushRef="#br0" timeOffset="54977.62">10957 17131 736 0,'0'0'0'0,"-19"-14"768"0,0 3 312 15,-1-8 800-15,-4 2 121 16,5 3-169-16,-2 4-63 15,12 2 95-15,-1 0 136 16,5 0-383 0,4-2-601-16,1 4-272 15,0 6-744-15,8-4 688 0,20 0 121 16,0 7-97-16,13 7-264 16,20 21-296-16,-1 7 272 15,-3 13 112-15,1 12-256 16,-14 6 224-1,-4 4-536-15,-13 20 360 0,-24 5 280 16,-4-2-576-16,-20 9 352 16,-18-8-184-1,1-3 641-15,1-29-241 16,-7-18-856-16,4-9 672 16,11-7-40-16,9-9 72 15,5-12-208-15,9-6-64 16,4-8-144-16,2 1 48 15,0-2-32-15,13 7 152 16,14-6-160-16,13-2 232 16,9-5-360-1,10-14 432-15,7 14 128 16,4-14-248-16,1 4-264 16,-18-2 96-16,-7 11-544 15,-7 6-2048-15,-4 1-3682 16,-8 21-4448-16,-1 4 3169 15,-26-18 7049-15</inkml:trace>
  <inkml:trace contextRef="#ctx0" brushRef="#br0" timeOffset="56070.21">12476 17717 2608 0,'-21'-22'2145'0,"8"7"-609"15,4-11 984-15,1 16-183 16,8 0-337-16,0 12-527 16,8 16-161-1,1 30-104-15,-2 16-288 16,6 18 329-16,-5 8 63 16,-8-90-1312-16,0 85 416 0,0 6-584 15,-4-3 232-15,-4-7-48 16,2-22 176-16,1-31-168 15,5-18-40-15,0-7 160 16,7-7 120-16,4-41-144 16,24-38 64-16,-9 6-48 15,14-33-232 1,-2-5 744-16,1-12-2328 16,-18 82 136-16,-2-11-1849 15,-1 30-1896-15,-4 21-993 16,2 17 2674-16,-11-6 2864 0</inkml:trace>
  <inkml:trace contextRef="#ctx0" brushRef="#br0" timeOffset="56406.56">12944 17959 4737 0,'-14'3'2608'0,"-2"2"-624"0,16-5 1577 15,-3 0-856-15,3 5-1369 16,9-3-752-16,32-5 232 15,8-16-135-15,15-11-393 16,4-9-120-16,-2-4-248 16,-20 17 224-16,-46 26-144 0,37-23 112 15,-26 9 200-15,-8 0-440 16,-19 3-520-16,-27 11 175 16,-10 5 177-1,-17 20 256-15,-4 10-64 16,3 9 88-16,7 10 144 15,9 5 321-15,14 11-666 16,17-20 161-16,14 4-8 16,15-33-88-16,32 8-160 15,16-14-1024-15,22-18-2393 16,28-26-1904-16,15-22-344 16,-87 37 4633-16</inkml:trace>
  <inkml:trace contextRef="#ctx0" brushRef="#br0" timeOffset="56736.62">13849 17591 6385 0,'-18'0'1552'0,"-57"10"33"0,17 13 343 16,-7 2-8-16,-1 16-511 16,5 0-9-16,19-4-776 15,20-8-496 1,14-2-8-16,12-11-440 15,22-3 56-15,14-2 168 16,-40-11 96-16,47 15 16 0,9 0-128 16,0 0 112-16,-13 4 128 15,5-5 24-15,-20 8-96 16,-9 6 96-16,-16 11-696 16,-11 14 688-16,-14-13 96 15,-7-9-336-15,6-2-48 16,6-15-1488-16,10-5-3241 15,6-8-2089 1,9-28 4074-16</inkml:trace>
  <inkml:trace contextRef="#ctx0" brushRef="#br0" timeOffset="57134.24">14046 17711 3264 0,'0'1'2513'0,"-1"29"-609"0,1-1 1009 0,6 30 367 0,-6 5 121 15,-1 9-680 1,-4-12-1657-16,-3 26-384 16,-7 16-432-16,7-35-216 15,4 13-72-15,4-3-416 16,0-78 456-16,0 42-1624 0,16-28-1777 16,0-8-360-16,3-12 945 15,-6-32 1383-15,-7-12 785 16,-6-37 480-16,-2-15 296 15,-4-19 88-15,3 2 600 16,3 19 201-16,14 18-105 16,14 16 360-1,13 23-112-15,4 9-95 16,-5 29-257-16,8 5 144 16,5 19-176-16,-25 16 16 15,-6 3-32-15,-16 16-143 16,-9 16 199-16,-19 3-480 15,-20 14-1048-15,-6-18 688 16,8-14-368 0,14-33-1985-16,13-14-2208 15,13-11-1728-15,29-46 1584 16,-24 31 3753-16</inkml:trace>
  <inkml:trace contextRef="#ctx0" brushRef="#br0" timeOffset="57509.53">14608 17763 2824 0,'0'0'1136'0,"-5"3"1681"0,-3 13-289 0,-5 19-175 0,-14 18-41 16,0-1-255-16,4 14-9 15,7-23-1504 1,8-8-472-16,8 2-112 16,13-11 32-16,6-4-128 15,-19-22 136-15,40 4-264 0,16-1-104 16,-12-29-400-16,5-10-376 15,0-13 240-15,-33 0 776 16,8 5-232-16,-21-31-168 16,-3 1 560-16,-10 7 0 15,-6 40 32-15,5 23 376 16,1 20 168 0,1 18-72-16,-1 21-96 15,8 8-296-15,9 4 288 16,20-8-568-16,7 1-552 15,9-11-488-15,4-20-1761 16,-1-9-1672-16,15-3-208 16,-29-14 2417-16</inkml:trace>
  <inkml:trace contextRef="#ctx0" brushRef="#br0" timeOffset="57919.5">15219 17649 4552 0,'-2'0'2177'0,"-19"9"263"0,18 25-1255 0,-2 10 1367 16,2 17 1073-16,-10 11-968 15,2 6-561-15,2 16-776 16,2-9-752-16,-1-1-352 16,3-8-119-16,4-7-218 15,1-69 121-15,0 44 89 16,-4-5-202-16,4-28-167 15,0 4-664-15,0-19 576 16,0-22 176-16,4-33 88 16,-4-15 32-16,0-19 72 15,6-12-320-15,5-9 960 16,7-6-1000-16,19 24 432 16,-2 36-264-16,2 19 248 15,0 23 288-15,-3 18-616 16,-18 16 456-1,3 31-56-15,-16 4 360 16,-3 13-256-16,-18 3-304 16,-9 13 136-16,3-14-936 15,2-12-344-15,4-17-3033 16,10-15-2008-16,8-11-1065 16,0-9 4874-16</inkml:trace>
  <inkml:trace contextRef="#ctx0" brushRef="#br0" timeOffset="58240.39">15570 17929 3560 0,'0'0'1929'0,"27"5"-249"15,12-5 400-15,1-2 73 16,2 2-505-16,19-10-575 16,0-9-729-16,-10 0-136 15,-22-7-80-15,-12 18-104 16,-17 6-32-16,-12-1-8 15,12 3 16-15,-44 0-152 16,-12-9-88-16,-14-5 168 0,1-1 0 16,-7 13 128-1,28 19 304-15,2 14 264 16,6 5 792-16,22 24 336 16,5-1-751-16,15 8-1017 15,20-10 400-15,25-6-432 16,10-17-48-16,11-5-24 15,4-17-656-15,0-8-1945 16,-14-4-2304-16,-21-9-2097 16,-31-2 3194-16</inkml:trace>
  <inkml:trace contextRef="#ctx0" brushRef="#br0" timeOffset="59571.43">14016 17112 1536 0,'-3'-2'1080'0,"1"-17"520"0,2-9 905 15,3 21-129-15,2-3-159 16,-5 0-233-16,3 6-567 15,1 4-129-15,2 10 248 16,0 43-103 0,4 23-241-16,-7 24 280 15,-3-100-1472-15,0 122 1024 0,0 11-31 16,0 13 103-16,0 6 48 16,0-9-304-16,0-14-1392 15,3-31 1040-15,9-6-296 16,-3-28-72-16,1-18-16 15,-4-13-160-15,-1-4 184 16,-2-22-136 0,4-9 40-16,6-31 136 15,-4-9-248-15,2-7 128 16,-1-7-152-16,8-48 144 16,6 0-88-16,6 34 904 15,-4-26-815-15,0 22-594 16,2 39 545-16,-16 2-168 15,-1 29 400-15,-1 2-384 16,-4 22-168-16,-3 48 768 16,-3 10-168-16,-5 8-384 15,-4-10-304 1,2-11 296-16,-1-5 144 16,5-13-272-16,3 10-1928 15,0-13-2465-15,14-2-3817 16,4-25-1440-16,-10-8 8138 15</inkml:trace>
  <inkml:trace contextRef="#ctx0" brushRef="#br0" timeOffset="60334.25">16412 17644 2992 0,'0'-3'848'0,"-11"-22"545"0,1 3 447 16,2-10 601-16,0 25-129 16,2-5-312-16,-7 10-63 15,2-2-409 1,-5 2-760-16,-13 8 73 0,0 34-321 15,-9 25 400 1,38-65-920-16,-53 80 872 0,5 24 112 16,4-7 393-16,19-1-705 15,4-16-728-15,13-12 376 16,8-17-248-16,16-1-128 16,21-9-152-16,-13-28-176 15,45-4-2001-15,-23-9-512 16,23-13-3016-16,3-23-1712 15,-8-14 2520-15</inkml:trace>
  <inkml:trace contextRef="#ctx0" brushRef="#br0" timeOffset="60522.63">16595 17773 6401 0,'-19'0'3609'0,"-4"5"-1793"0,17-2 897 0,4-3-529 15,2-3-1160-15,13 3-496 16,22 0-232 0,6 0-184-16,21-10-544 15,2-16-2376-15,0 6-2465 16,1-7-1881-16,-35 10 4146 0</inkml:trace>
  <inkml:trace contextRef="#ctx0" brushRef="#br0" timeOffset="60726.25">17229 17334 5601 0,'-28'0'4041'0,"-5"34"-2041"0,10 9 1353 16,-2 28-9-16,-9 9-839 16,3-3-505-16,14 1-1015 15,12-3-913-15,5 3 328 16,13-9-536-16,4-2-2633 15,12-18-2368-15,-29-49 5137 0,28 26-7114 16,5-11-263-16,-17-15 5617 0</inkml:trace>
  <inkml:trace contextRef="#ctx0" brushRef="#br0" timeOffset="60971.52">17431 17281 5721 0,'0'0'0'0,"-5"0"2432"0,13 5-1800 0,19 29 921 16,1 15 903-16,-9 12 561 16,13 11-801-16,-11 7-607 15,0-1-417-15,-2 20-40 16,-13 6-336-16,-6-6 57 16,0-98-873-1,-13 95-833-15,-14-23 457 0,5-5-1920 16,7-24-5938-16,14-18-2096 15,1-24 8738-15</inkml:trace>
  <inkml:trace contextRef="#ctx0" brushRef="#br0" timeOffset="63186.41">31217 16394 2992 0,'0'0'0'0,"8"-28"1672"0,10 8-1111 15,2-5 1055-15,-7 11-64 16,-10 4 353-16,-3-1-153 16,-3 4-264-16,-10 7-215 15,-9 5-265 1,-10 15-88-16,-8 8-64 16,40-28-856-16,-48 40 1048 0,-9 7 233 15,-2 11 63-15,-10-3-440 16,-6-1 24-16,-10 10 281 15,-8-1-137-15,-5 2-568 16,0-15-16-16,15 3-608 16,23-18 120-16,25-16 168 15,17-6-368-15,10-6-960 16,8-7-1673 0,4 3-1688-16,12-16-1096 15,21-7-1496-15,-1-16 2144 16</inkml:trace>
  <inkml:trace contextRef="#ctx0" brushRef="#br0" timeOffset="63513.46">30623 16483 4624 0,'-6'-6'4049'0,"-8"2"-2672"0,12 1 1103 15,-3 3 1033-15,-3 0-440 16,-10 10-1081-16,-9 22-944 15,-3 12-536-15,-12 12 409 16,-4 2 63-16,-9 4-536 16,4 1-88-16,51-63-360 0,-42 57 808 15,8-5-48-15,13-19-368 16,15 0-280-16,6-10 72 16,14-4-104-16,15-7-72 15,10-1-112 1,12-6-424-16,13-3 528 15,0-2-656-15,-14 0-632 16,14-6-1865-16,-20-4-2256 16,-1 6-1937-16,0 6-111 15,-32 6 5681-15</inkml:trace>
  <inkml:trace contextRef="#ctx0" brushRef="#br0" timeOffset="63934.88">29651 17551 8769 0,'-33'0'2657'0,"-152"-16"400"0,55 2-2689 15,32-31 944-15,20-11 104 16,27-15-87-16,18-29-761 16,29-10-688-16,52-22-344 15,26-19 368-15,30-2-233 16,24 13 770-16,-128 140-441 15,138-101-257-15,11 19 410 16,12 22 111-16,10 27 160 16,-20 30 16-16,-19 50-392 15,-19 36 392-15,-21 31 112 16,-28 22 168-16,-40 15-256 16,-27-3 704-16,-55 6-255 15,-25-10 511-15,-28-5 32 16,-14-23-495-16,-7-23-177 15,7-34-544-15,5-19-8 16,16-35 88 0,4-23-704-16,23-20-400 15,13-13-721-15,19-8-1127 16,15-12-1921-16,4 0-1921 16,13 18-2480-16,5 2 4594 15</inkml:trace>
  <inkml:trace contextRef="#ctx0" brushRef="#br0" timeOffset="73118.92">22985 11475 1776 0,'-37'0'1248'0,"13"5"-520"0,-8-5 1209 15,2 0-105-15,-1 0-488 16,4 0-7-16,-3 0 111 16,2-10 24-16,6-10-351 15,-2-2-161-15,1 0 40 16,1-6 16-16,-2-13-152 16,5 8 25-1,3 3-57-15,8-10-8 16,6 6-152-16,5-9-344 15,24 3-152-15,9 2-80 16,13-3 16-16,22-21-128 16,24 2-56-16,7 18 128 15,9 15 184-15,-10 4-176 16,-11 12-80-16,-13 11 88 16,-11 16-104-16,-23 22 176 15,-21 21 216-15,-18 9 289 16,-11 11 127-1,-28-10 168-15,-5 4-88 16,-10-9-232-16,-6-11-32 16,-10-14-248-16,-3-8 72 15,-3-15-263-15,11-17-1 16,-2-10-184-16,12-27-329 16,8 15 41-16,12 0-584 15,6-4-936-15,15 11-1689 16,7 6-3040-1,12 10-1009-15,30 0 1977 0,-15 0 4025 16</inkml:trace>
  <inkml:trace contextRef="#ctx0" brushRef="#br0" timeOffset="73939.2">24471 11715 2216 0,'-5'5'1504'0,"-3"9"-215"0,6-14 1175 16,2 0 185-16,-11 1 895 15,0-5-1487-15,-1 3-129 16,0-9-872-16,-6-5 385 15,-6 11-209-15,1-22 24 16,-9 22-247-16,32 4-1009 16,-37-18 832-16,-4-7-104 15,-3-14-40-15,-8 2 96 16,-3 18-384-16,-6-9-96 16,-3 3 112-16,1-28-224 15,-1 19 1-15,11 15-257 16,-1-2 128-16,1 5-24 15,9-4 352-15,4 16-544 16,4-15 176-16,3 20 24 16,9-1-168-16,-9-1 168 15,15 12-112-15,0-4 152 16,6 23-344 0,-1-15 152-16,5 25 88 15,3-4-16-15,3 31-153 16,2 2 57-16,0 0-168 15,0-27 320-15,4-11 40 16,-4 13-336-16,3-1-64 16,2-13-904-16,-5-30-1113 15,9-15-1119-15,-2 7-1329 16,5-23 120 0,0-19 536-16,-12-26 392 15,-7-8 2489-15,-4 0 1248 16,-3 17 376-16,1 22 1176 15,5 20 1505-15,3 0 688 16,5 17-577-16,0-11-527 16,11 2-1001-16,16-3-760 15,21-3-552-15,23-3-312 16,19 7-448-16,14 3-2088 16,7 3-4194-16,4 8-279 15,-60 5 5273-15</inkml:trace>
  <inkml:trace contextRef="#ctx0" brushRef="#br0" timeOffset="74757.82">24727 11861 2264 0,'-24'0'2336'0,"13"-14"-527"0,5-5 1192 16,-3 9-161-16,6 5-967 16,0 0 303-16,3 10-728 15,0 19-127-15,-6 20-41 16,1 20-112-16,-3 14-208 15,-3 2-336-15,11-80-624 16,-10 63 216-16,4-15 1 16,2-8-249-16,4-1-81 15,0-8-31-15,7-26-80 16,6-12 48-16,1-25-16 16,5 2-184-16,2-18 344 15,-3-13-64-15,3-23 40 16,-4-2 72-16,7 22-64 15,-3 34 152-15,-3 28-200 16,-5 7 160-16,3 26 216 16,-3 3-64-16,-7 29 112 15,-3-7 8 1,0-13-223-16,2-4 63 16,-2-10-216-16,1-5 48 15,-1-9 200-15,0-14-144 16,3-11-8-16,4-8 80 15,4-5-296-15,4-10 144 16,6-34 136-16,-6-41 160 16,11 54-376-1,-15 16-8-15,7 20 96 16,0 9-8-16,-12 10 48 16,1 15-64-16,-3 21 112 15,-7 14-176-15,-5 10 8 16,-2-11-304-16,-4 0-1633 15,1 13-3256-15,10-16-2313 16,12-5 673-16,-1-37 5233 16</inkml:trace>
  <inkml:trace contextRef="#ctx0" brushRef="#br0" timeOffset="75106.13">25414 11935 6865 0,'-3'2'1768'0,"-17"13"-263"0,19-11 231 0,4 16 1145 0,8-21-873 0,15 2-816 0,4-10-287 15,25-6-121-15,-2 3-224 16,1-11-408-16,-15-8-112 16,-14 14-48-1,-25 17 8-15,18-21 8 0,-18 6-64 16,-8-5 8-16,-21 5-288 15,-11-3 112-15,5 33-80 16,-20 13 272-16,15-5 32 16,-14 18 144-16,13 19 112 15,14 7-16-15,5-2 96 16,11-27-168 0,9-2-240-16,12-13-168 15,20 5-616-15,10 2-2249 16,16-30-3144-16,21-1-641 15,-11-17 3770-15</inkml:trace>
  <inkml:trace contextRef="#ctx0" brushRef="#br0" timeOffset="75477.81">26031 11764 6713 0,'-13'5'1792'0,"-38"34"601"0,9 10 920 0,-7 0 311 15,2 6-1023-15,1-5-905 16,14 22-632-16,6-14-703 16,19-13-193-16,7-21-112 15,13-4-96-15,8 0-288 16,-21-20 328-16,39 14-313 0,-1-3-215 16,2-21-152-1,7-22-160-15,-6-4-8 0,-4 5 448 16,-19-4 152-1,-5-18 104-15,-7-9 184 16,-6-3 0-16,-5 29 136 16,-1 17 80-16,1 19 56 15,2 6 96-15,-3 19 96 16,-2 29 40-16,8-2-80 16,3-16-376-16,13 3-40 15,11-16-344-15,-1 17-264 16,9-9-1376-16,0-23-3177 15,2-4-745 1,-8-8-207-16,6-22 3609 16</inkml:trace>
  <inkml:trace contextRef="#ctx0" brushRef="#br0" timeOffset="75878.36">26397 11788 4152 0,'-2'2'1841'0,"-22"16"1431"0,16 2-239 0,-3 5 1088 0,-7 17-640 0,2-7-945 16,-1 14-663-16,2 20-585 0,2-29-384 15,1 5-320-15,5-7-480 16,6 3-176-16,1-41 72 16,0 42-80-16,9-31-40 0,2-7 40 15,-1-10-232-15,6-14-96 16,8-11 208-16,-8-2-56 15,23-49 168-15,-12-4 56 16,8 7-40-16,5 32 104 16,-14 18-184-1,1 19 280-15,-11 11-80 16,4 23-48-16,-8 42 480 16,-5 13-136-16,-7-1-136 15,0-1-144-15,0-8-56 16,3-6-144-16,3-19-472 15,9-15-2241-15,-4-9-3016 16,8 9-2641-16,-4-9 1129 16,-12-10 6097-16</inkml:trace>
  <inkml:trace contextRef="#ctx0" brushRef="#br0" timeOffset="79731.95">24217 3909 3272 0,'-48'-35'2377'0,"8"16"-2081"0,9-5 768 16,7 0 64-16,8 6-632 16,7 1-408-16,7 2-32 15,2 6 128-15,3-5 184 16,7 0 57-16,-4 8 55 15,6-4 104-15,-3 6 40 16,-6 2-40-16,1 2 208 16,-1-4-16-16,0 1-311 15,0 3-17-15,-3-2-272 16,0 2-176 0,3-5 928-16,-3 5-928 15,0 0 1344-15,0 0-2688 16,0-4 4288-16,0 4-2944 15,4-2 1721-15,4-2-913 16,9-2 40-16,22-1-144 16,20 0-64-16,26-7-103 15,26 0-233-15,19-5-40 16,11 0-176-16,-2-8 40 16,-9 0-552-1,-12-8 136-15,-24 15-665 16,-43 0-1695-16,-17 6-1969 15,-26 14-2073-15,-13 0-271 16,-1 3 4953-16</inkml:trace>
  <inkml:trace contextRef="#ctx0" brushRef="#br0" timeOffset="80035.93">24703 3669 6857 0,'0'0'0'0,"-32"0"4577"0,21 11-4553 0,20 3 1656 15,20 15 1145-15,0 20 0 16,23 11-705-16,-8 12-272 16,11 16-551-16,-28 1-505 15,-3 3-48-15,-20 0-112 16,-4-92-632-16,-10 100 640 0,-35 1-128 16,-16 4 128-16,-10-24 169 15,-15-18-361 1,2-28-256-16,4-14-8 15,3-15-216-15,11-25-344 16,14-24-849-16,10-12-1351 16,16 1-1049-16,23 4-2152 15,16 2-1985-15,41 6 1545 16,-20 9 4169-16</inkml:trace>
  <inkml:trace contextRef="#ctx0" brushRef="#br0" timeOffset="80262.53">25763 3870 10034 0,'0'0'0'0,"-4"-10"3072"0,-3 6 1065 0,4 0 816 16,1 2-2960-16,2 2-1993 16,7-8 2256-16,20 2-2064 15,16-5-248 1,20-3-104-16,12 0-232 0,5-4-464 15,-15 10-1313 1,-65 8 2169-16,45-4-2848 0,-9 8-1361 16,-13 9-824-16,-13 9-1505 15,-22 22 2170-15</inkml:trace>
  <inkml:trace contextRef="#ctx0" brushRef="#br0" timeOffset="80447.05">25847 4165 5833 0,'-5'1'1976'0,"-32"13"569"0,32-2-329 0,8-11 841 16,14 4-889-16,21-4-983 16,17-1-569-1,26-2-616-15,19-16-24 16,12 9-152-16,-8-3-1689 16,-11 4-3672-16,-93 8 5537 0,76 0-7514 15,-25-2 3042-15</inkml:trace>
  <inkml:trace contextRef="#ctx0" brushRef="#br0" timeOffset="81132.32">27390 3086 4176 0,'0'0'0'0,"-11"-19"2505"0,-10 4-905 0,16 2 673 15,-2 11 583-15,1-3-751 16,3 15-889-16,0 26 48 16,3 26-111-16,0 6-609 15,6 6-352 1,0 1-256-16,-6-75 64 0,15 81-432 15,-10-1-1313-15,-5-2-2496 16,-8-6-1080-16,-8-5-56 16,-13-25 2681-16</inkml:trace>
  <inkml:trace contextRef="#ctx0" brushRef="#br0" timeOffset="81294.93">26913 3885 4216 0,'-20'0'2721'0,"-24"1"280"0,22 4 1015 16,14-5 161-16,14-2-1928 15,25-10-329 1,36-15-759-16,28 4-473 16,28-11-576-16,28 7 24 15,-2-1-368-15,-17 8-1521 16,-132 20 1753-16,104-5-4225 0,-22 10-1072 16,-29 33-1608-16,-36 17 2424 15,-17-39 2985-15</inkml:trace>
  <inkml:trace contextRef="#ctx0" brushRef="#br0" timeOffset="81803.89">27334 4321 7097 0,'0'0'0'0,"-45"21"3481"0,17 7-1121 0,11 12 1553 0,6-2-1360 15,3 6-729-15,0 1-744 16,1-1-352-16,1 9-335 15,-1-2-153-15,4-6-192 16,2-6-88-16,1-39 40 16,0 23 72-16,3-9-120 15,6-12-361-15,6-2 161 16,12-30 104-16,2-23 56 16,8-23 56-16,5-27-248 15,-2-9 32-15,3 28 240 16,7 36-120-16,-13 23 224 15,-1 16-48-15,-23 19 128 16,2 29 104-16,-10 11-16 16,-5 13-136-1,0-4-48-15,-10-5 32 16,0-11 9-16,2-2-89 16,7-28-145-16,1-3 25 15,6-10-240-15,12-16 56 16,9-22-8-16,0-16 72 15,10-10-64-15,-3 19 248 16,-1 13-64-16,-7 10 8 16,-5 14 64-16,-2 16-184 15,-8 14 48-15,-11 20-208 16,0 4-472 0,4-2-2457-16,13-15-2792 15,36-10-1321-15,-27-19 4042 0</inkml:trace>
  <inkml:trace contextRef="#ctx0" brushRef="#br0" timeOffset="82101.85">28503 3007 9025 0,'0'0'0'0,"-56"-7"6530"0,41 7-4498 15,15 0 937-15,7 0-793 16,7 0-511-16,26 0-777 16,39 3-368-16,22-9-352 15,34-8-112-15,15-6-72 16,-10 1-208-16,-140 19 224 16,125-24-416-16,-27 6-1056 0,-39 11-2177 15,-28 7-1520 1,-23 4-1425-16,-31 11 65 15,-30-4 4577-15</inkml:trace>
  <inkml:trace contextRef="#ctx0" brushRef="#br0" timeOffset="82510.47">28527 3091 6649 0,'-22'0'3097'0,"-4"2"-1137"0,23 3 1401 0,9-1-753 16,28 4-495-1,20 0-489-15,30-3-800 16,14 2-224-16,19 2-312 16,-3-2-40-16,-17 7-344 15,-21 7 0-15,-76-21 96 0,53 30 72 16,-26 7-80-16,-11 8-48 16,-19 13 64-16,-28 3-344 15,-25 14 488 1,-14-5-40-16,-19 8-120 15,-13 1 208-15,-17 0-160 16,10-7 489-16,27-6-113 16,31-22 8-16,16-12-296 15,30-12 168-15,10-6-176 16,41 1 120-16,23-11-88 16,19-3 72-16,17-11-152 15,7-4 32-15,3-12 48 16,-9-2-32-16,-16-8-176 15,-18 10-848 1,-33 3-2161-16,-14 2-3328 16,-21 0-2489-16,-17-24 3065 15,-3 40 4609-15</inkml:trace>
  <inkml:trace contextRef="#ctx0" brushRef="#br0" timeOffset="83009.48">28830 4573 5041 0,'-3'0'2592'0,"3"0"-2592"0,14 3 5713 16,-6 2-1872-16,2 5-864 15,0 5-1113-15,-7 11-520 16,0 6-295 0,-5 12-441-16,-7 11-248 15,-7-1-288-15,-5-7 64 16,21-47-136-16,-14 49-216 0,1-24-160 15,11-6-1753-15,2-16-2808 16,5-12-1704-16,9-43-1577 16,-6 10 5146-16</inkml:trace>
  <inkml:trace contextRef="#ctx0" brushRef="#br0" timeOffset="83131.13">28840 4192 9033 0,'-23'0'3193'0,"-7"3"-1449"0,14 0 1169 0,3 3-1809 16,5 0-1080-16,5-1-1232 16,20 4-3193-16,24-3-3793 15,-17-3 3994-15</inkml:trace>
  <inkml:trace contextRef="#ctx0" brushRef="#br0" timeOffset="84014.47">28647 2352 1360 0,'0'0'832'0,"0"0"-832"0,0-10 4553 0,0 6-2065 16,0 4-543-1,0 1-225-15,8 7 65 16,-4 21-97-16,-1 7-328 16,0 21-191-16,-5-1-393 15,2-56-776-15,-6 59 656 0,-5-2-184 16,3-17-248-16,1 3-168 16,1-13-224-16,3-7 144 15,1-12 112-15,2-8-424 16,3-3 0-16,7-18-24 15,4-21 360-15,7-1-272 16,3-24 40 0,-1-5-120-16,4-3 136 15,-9 7 176-15,6 34-8 16,-5 14 32-16,-9 17 152 16,-1 10 64-16,-2 20 136 15,-1 13 32-15,5 1-24 16,-8 14 40-16,-3-8-136 15,7-9 96-15,-1-12-272 16,4-14-64-16,4-3 72 16,-1-11-96-1,5-5-80-15,1-12 224 16,8-21-304-16,-4-3 184 16,-2-8-88-16,11-11-32 15,-18 18 64-15,4 24-64 16,-2 6 152-16,-7 11-56 15,6 8-24-15,-2 32-32 16,8 10-224-16,-7 5-1072 16,7 12-3642-16,-2 11-3095 15,16 19 2192 1</inkml:trace>
  <inkml:trace contextRef="#ctx0" brushRef="#br0" timeOffset="85331.38">29865 2946 1256 0,'-8'-2'0'0,"-8"-7"8"15,6 4 704-15,5-6 1072 16,2-4 193-16,3 2 159 16,0-5 177-16,6 2 287 15,1 2 73-15,-7 2-57 16,3 2-351-16,-3 10-2265 15,0 0 0-15,3 0 3097 0,-3 19-2113 16,0 41-192-16,-3 28-264 31,-8 15 408-31,-2 10-56 0,0 4-255 16,4 15-201-16,-3-12 24 16,11-18-336-16,6-16 136 15,7-20-128-15,1-27-64 16,16 9 80-1,-2-23 64-15,-3-2-176 0,-1-15 168 16,1-6-16-16,-5-1-96 16,7-7-64-16,-1-7 112 15,4-7-224 1,0 5 176-16,0 0-632 16,-16 5-1288-16,6 2-2489 15,7 8-3129-15,17 3-2768 16,7-2 4113-16</inkml:trace>
  <inkml:trace contextRef="#ctx0" brushRef="#br0" timeOffset="85584.34">30710 3698 11394 0,'0'0'0'0,"-22"0"3449"0,17 0-457 0,5 0-2992 16,3 15 5690-16,5 5-4114 15,-2 19-688-15,-6 5-552 16,-4 6-120-16,-11 8-224 16,-4 1-240-1,-5-4-624-15,24-55 872 16,-16 51-2889-16,11-13-2408 0,11-17-2296 15,22-11 159-15,-14-10 5242 0</inkml:trace>
  <inkml:trace contextRef="#ctx0" brushRef="#br0" timeOffset="85725.45">30779 3416 10354 0,'-39'-22'4673'0,"3"5"-528"0,8 1-1169 16,1 10-2016-16,14 6-1240 15,13-8-3216-15,24 8-7707 16,12 3 3082-16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0" timeString="2024-04-02T11:53:15.9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4-02T11:53:16.284"/>
    </inkml:context>
  </inkml:definitions>
  <inkml:trace contextRef="#ctx0" brushRef="#br0">32006 14625 0,'0'0'0,"0"0"47,0 0 15,0 0-15</inkml:trace>
  <inkml:trace contextRef="#ctx1" brushRef="#br0">22413 5987 4160 0,'-7'0'1033'0,"-15"10"-441"0,19 10-480 0,3 13 1736 16,-5-3 393-16,0 9-697 16,5 15-568-16,0-9 80 15,11 0 169-15,-4 2 87 16,5-8-64 0,3-10-120-16,-15-29-1128 0,14 20 945 15,4 0-185-15,1-9-312 16,0-3-40-16,18-8-288 15,-9-8-144-15,9-9-80 16,6-7-256-16,8 0-904 16,4 5-1545-16,-9-1-1136 15,-7 10-2048-15,-15 10-656 16</inkml:trace>
  <inkml:trace contextRef="#ctx1" brushRef="#br0" timeOffset="574.98">23032 5633 2072 0,'0'0'0'0,"0"-8"640"0,0 8-640 0,0-4 1496 0,0 4-1496 15,0 4 3393-15,-5 12-1993 16,-9 17 9 0,-2-4 127-16,-17 26-152 15,3 9-15-15,-9 8 119 16,-2 7-104-16,41-79-1384 0,-47 84 1145 16,6 0-321-16,-4-8-384 15,8-17-120-15,9-10-472 16,9-19-1040-16,6-1-2865 15,9 1-3057-15,0-2-663 16</inkml:trace>
  <inkml:trace contextRef="#ctx1" brushRef="#br0" timeOffset="2197.27">2520 13552 1808 0,'-6'-4'1096'0,"-9"-6"-304"16,-4-3 56-16,-2-1-279 16,5 2 535-1,3-2-32-15,2 3-120 16,3 2-288-16,2 5-175 16,3 2 391-16,3 2-880 15,0 2 2152-15,3 11-1152 16,2 12-327-16,4 16 623 15,7 25 336-15,16 8-56 16,-4 10-15-16,-4 4-745 16,5-1-224-16,3-3 80 15,-7-7 8-15,-5-2-696 16,4-19-512 0,-15-18 440-16,-1-15-1384 15,-3 7-1585-15,0-26-1496 16,0-4-304-16,-9-8-88 15,-7-8 1545-15</inkml:trace>
  <inkml:trace contextRef="#ctx1" brushRef="#br0" timeOffset="2458.59">2329 13975 3864 0,'-9'0'2065'0,"-1"-2"-129"0,-3 2 441 0,2-4-185 15,8 5 265 1,3 12 31-16,8 4-647 15,8 16-457-15,13 15 112 16,11 3-536-16,3-6-567 16,1 4-337-16,-44-49-56 0,43 51 360 15,-1-6 256-15,-7-6-488 16,-10-10 88-16,16 3-616 16,5-11 376-16,-30-26 456 15,7-21-344 1,18-33-176-16,11-20-760 15,20-19-913-15,-2-21-1479 16,3-18-2066-16,2 4-1631 16,-1 16 816-16,-57 89 5505 15</inkml:trace>
  <inkml:trace contextRef="#ctx1" brushRef="#br0" timeOffset="6978.76">15610 2113 2720 0,'-37'-24'1544'0,"28"13"-175"15,4 2 423-15,-1 3-64 0,4-4-503 16,2 2-297 0,0 0-64-16,10-4 104 0,6 9-120 15,3-6-23 1,19 5-9-16,-1-10-144 16,3 5-368-16,4 2 112 15,1 3-200-15,-2 0-64 16,-17-2-128-16,-2 6-40 15,-18 0-376-15,-6 4-1336 16,-6 10-945-16,-7 2 353 16,-15 1-545-16,0-6 801 15,-3-5 1175-15,-3-1 761 16,2-5 440 0,7 0 521-16,-3 0 735 15,6 4 184-15,1 4-87 16,0 13-33-16,7 1-48 15,3 8-311-15,3 23-41 16,-2-1-128-16,4 14 120 16,4 11-127-16,2 6-137 15,0-3 0-15,3-3-280 16,0-4-32 0,9-9-120-16,-6-6-223 15,7-17 95-15,1-2-256 16,1-16 40-16,15-5-144 15,-17-10-104-15,11-2-56 16,-1-6-376-16,13 0-1785 16,-10-11-2072-16,11-9-1504 15,8-8-1217-15,1-7 2866 16</inkml:trace>
  <inkml:trace contextRef="#ctx1" brushRef="#br0" timeOffset="7369.96">16462 2130 7217 0,'-10'-7'1536'0,"-14"5"-863"0,11-7 2631 0,5 9-1455 0,-3 9-817 16,6 10-304-1,2 21-160-15,2 8 216 16,1-1-24-16,3 17-47 15,10-2-25-15,1-8-280 16,-14-54-408-16,18 48 304 0,3-8 8 16,15-11-112-16,-10-5 88 15,9-8 8-15,7-8-40 16,-7-8 216-16,4-18-24 16,-2-23-72-16,3-12-264 15,-3-11-23 1,-10-12-49-16,-8-5-80 0,-1-1 15 15,0 0-183 1,-12 3-24-16,-6 23-384 16,3 30-488-16,-3 18-1056 15,-3 11-1825 1,-5 24-1120-16,3 14-737 0,5 7 1714 16</inkml:trace>
  <inkml:trace contextRef="#ctx1" brushRef="#br0" timeOffset="7633.53">17173 2366 6513 0,'0'0'0'0,"-12"0"2568"0,11 0-263 0,1 0-2305 0,0 15 5721 15,6 14-3888 1,-3 15-793-16,4 15-432 16,-7-4-384-16,0 5-216 15,0-2-216-15,6-15-632 16,7-4-2153-16,-13-39 2993 0,18 24-4889 16,14-9-1464-16,-7-13 824 15</inkml:trace>
  <inkml:trace contextRef="#ctx1" brushRef="#br0" timeOffset="7823.28">18088 2579 3472 0,'0'0'400'0,"-9"0"-496"0,1 0 88 16,-5 0-1128-16,2-3-1488 16</inkml:trace>
  <inkml:trace contextRef="#ctx1" brushRef="#br0" timeOffset="8350.66">18100 2514 4344 0,'0'0'0'0,"-8"0"2017"0,6-11-161 0,2 8 1401 0,0-3-1049 0,0 6-2208 16,0 0 0-16,-3 9 3785 15,-8 17-3433 1,-13 1 88-16,-15 14-344 15,1-2-152-15,-1 0 24 16,39-39 32-16,-30 24-304 0,-3 1-800 16,17-13-2001-16,10-9-2480 15,9-23-640-15,2 15 4289 16</inkml:trace>
  <inkml:trace contextRef="#ctx1" brushRef="#br0" timeOffset="9111.11">18658 1910 2488 0,'-2'-9'1144'0,"-6"-10"-79"0,2 9 1631 0,1 0-391 16,0 4-809-1,2 6-216-15,1 1-488 16,1 19-128-16,-4 19 33 16,2 11 279-16,-4 11 88 15,-1 5 144-15,8-66-1208 0,0 69 1185 16,0-6-145-16,0-5-232 15,7-14-392-15,9 0 216 16,3-17-200-16,10-6 112 16,-3-15-7-16,7-5-193 15,1-8-160 1,1-30-120-16,7-21 104 16,3-2-208-16,-10-12-112 15,-8-2-545-15,-9 0-455 16,-10-8-592-16,-8 5-193 15,-11 20 153-15,-5 38-1257 16,3 13-1568-16,-8 16-848 16,5 28 1849-1</inkml:trace>
  <inkml:trace contextRef="#ctx1" brushRef="#br0" timeOffset="9416.75">19256 2269 7721 0,'-2'0'1408'0,"-7"-6"-231"0,9-1 2487 0,3 1 201 16,-3 2-2632 0,10 1-161-16,-4-1-744 15,5 9-136-15,-4 13-304 16,-7 8 96-16,0 13-144 15,-15 10 120-15,15-49 40 0,-19 40-112 16,0 2 144-16,3-11 32 16,3-10 24-16,5 2-32 15,6-14-184-15,9 1 112 16,7-5-304-16,25-1-648 16,7-16-2201-16,23-12-4473 15,15-12-567 1</inkml:trace>
  <inkml:trace contextRef="#ctx1" brushRef="#br0" timeOffset="9597.95">19866 2564 10858 0,'-18'0'2768'0,"-38"12"-1255"0,40-11-609 15,9 1-360-15,7-2-544 16,12-6-5329-16,26-5-2553 16,-19 8 4514-16</inkml:trace>
  <inkml:trace contextRef="#ctx1" brushRef="#br0" timeOffset="9759.41">20125 2654 8209 0,'-12'0'1625'0,"-32"3"639"0,23 5 1489 16,5-7-2561-16,12-5-1464 15,12-4-960-15,27-6-1401 16,15-14-1856-16,15 2-480 16,11 6 3345-16,-22 8-192 15</inkml:trace>
  <inkml:trace contextRef="#ctx1" brushRef="#br0" timeOffset="9853.64">20573 2530 1896 0,'0'0'0'0,"22"0"1616"16,-7 3 521-16,-9-3-969 16,1 0-1256-16,2-4-2433 15,-1-7-1679-15</inkml:trace>
  <inkml:trace contextRef="#ctx1" brushRef="#br0" timeOffset="10294.12">21048 1807 12226 0,'-28'-4'2937'0,"1"1"-2401"0,27-8 1592 15,7 1-231-15,2 1-1009 16,17-7-512-16,24 2-208 15,3 1-200-15,9 7 72 16,-17 4 24-16,30 2-160 16,-33 8 56-16,-42-8 40 15,43 31-24-15,-3 11-16 16,-14 10-176-16,0 9-24 16,-5 6 144-16,1-3 176 15,5-2-240-15,-4-3 56 16,-4 0 96-16,2 1 48 15,-8-5-144-15,-10-1 360 16,-3-10-48-16,-8-1 64 16,-11 0 232-1,-18-4-88-15,-18 1 144 16,9-10-256-16,-7-5-240 16,24-7-152-16,8-9-656 15,10-8-3889-15,9-20-6537 16,6-21 5009-16</inkml:trace>
  <inkml:trace contextRef="#ctx1" brushRef="#br0" timeOffset="11143.79">22632 1991 6297 0,'-30'-26'3081'0,"-7"-7"-1257"15,7 11 1649-15,-12 5-897 16,-11 9-591-16,-6 8-505 16,1 10-480-16,18 16-688 15,-23 41 504-15,25-2-512 16,7 23 65-16,12-13-161 15,19-75-208-15,-11 108 160 16,9 8 32-16,20-26-200 16,20-8 32-16,22-13-56 15,7-11-168-15,13-9-72 16,10-31 152-16,5-8 120 16,-7-30-129-16,-8-22 89 15,-14-22 305-15,-20-14-153 16,-10-10 88-16,-22-24-104 15,-14-2-88-15,-19-9-8 16,-21 8-88 0,-26 20 184-16,0 43-240 15,-12 29 48-15,-6 21-112 16,1 35-353-16,6 15-639 16,21 11-3113-16,28 10-4505 15,11 16 177-15</inkml:trace>
  <inkml:trace contextRef="#ctx1" brushRef="#br0" timeOffset="11328.1">22448 2514 9842 0,'-53'-4'4056'0,"31"-6"-4224"0,20-1 216 15,2 0-1552-15,26-3-4641 16,17 4 24-16</inkml:trace>
  <inkml:trace contextRef="#ctx1" brushRef="#br0" timeOffset="11784.4">23452 1893 3680 0,'0'0'0'0,"-32"0"2849"0,11-7-921 15,8 2 1537-15,7 1-504 16,1-4-257-16,5 1-495 15,0 7-2209-15,6-11 2376 16,12-1-1632-16,19 1-392 16,16-10-304-16,-53 21-48 15,61-19-136-15,3 1-392 0,-1-1-1448 16,-10 3-2393-16,-26 14 136 16,2-1-2264-1,-13 3 928-15</inkml:trace>
  <inkml:trace contextRef="#ctx1" brushRef="#br0" timeOffset="12132.87">23457 1832 5713 0,'-19'0'2648'0,"-31"15"-911"0,29 2 2288 0,-5 0-449 0,7 20-1143 16,0 5-489-16,3 9-215 15,5 14-553 1,3 5-128-16,0 2-352 15,4 14-224-15,8-5 72 16,-4-81-544-16,6 70 489 0,4-7-281 16,1-13-112-16,3-8 192 15,-1-12-40-15,2-9-224 16,-6-3 88-16,1-11-128 16,4 1 104-16,-3-3-96 15,2-1 56-15,5 2-96 16,4-6-80-1,6 0 200-15,-1 0-248 16,2 0-24-16,4 0-408 16,-5-6-1553-16,-12 6-1960 15,6 1-2544-15,-3 4-3209 16,2-3 4577-16</inkml:trace>
  <inkml:trace contextRef="#ctx1" brushRef="#br0" timeOffset="12780.61">24132 2001 4865 0,'-26'-2'2528'0,"17"-6"-2072"16,9 3 2305-16,-2 2-345 15,2 3-2416-15,0 5 2673 16,3 16-1449-16,4 12-240 15,7 12-208-15,-1 23-63 16,-3 0-65-16,-4 1-160 16,-6-69-488-16,8 52 312 15,10 30 184-15,-9-44-200 0,12 16 304 16,-6-30-208 0,4-5-24-16,-1-4 121 15,1-14 39-15,-3-6 8 16,3-20 176-16,0-14-288 15,5-28-168-15,-4-12-120 16,-1-11-40-16,0-2-152 16,-6 10 168-16,-10 23-256 15,0 29-416-15,-4 7-1649 16,-4 20-2103-16,2 4-2602 16,3 20-1768-1,0 16 5282-15</inkml:trace>
  <inkml:trace contextRef="#ctx1" brushRef="#br0" timeOffset="13036.53">24706 2425 7073 0,'-11'0'6161'0,"2"4"-5473"15,9-2 2897-15,0 14-848 16,-7 15-1537-16,1 15-656 16,-1 6-304-16,2 13-176 15,-1-3-112-15,4-10-80 16,2-6-696-16,0-4-2225 16,0-42 3049-16,12 38-5809 0,17-17-2033 15,-9-18 3258-15</inkml:trace>
  <inkml:trace contextRef="#ctx1" brushRef="#br0" timeOffset="14367.58">16932 2076 1680 0,'0'-4'320'0,"-2"1"-288"0,-6-8 8 16,3 8 160-16,1-7 496 16,-1 4 456-16,2 4-23 15,-2-7-153 1,0 3 112-16,0 3-64 15,-1-3-32-15,-1-2-7 16,7 8-985-16,-3-4 888 0,-2 4-64 16,-1 3-192-16,-2 9 88 15,3 11-55-15,-1 25 199 16,1 13 88-16,0 15-56 16,3 8-48-16,2-1-264 15,0-4-128-15,4-19-95 16,-1-24-193-1,0 4-160-15,4-15-72 16,1-4-240-16,4-12-1241 16,6-8-2488-16,19-7-3272 15,-13-19 1384-15</inkml:trace>
  <inkml:trace contextRef="#ctx1" brushRef="#br0" timeOffset="15067.15">18911 1906 1896 0,'-1'0'712'0,"-4"-5"264"15,3 2 1593-15,1 0-65 16,-4 3-447-16,5 0-2057 15,0-4 3601-15,0 4-2129 16,0 10 0-16,0 10-152 16,0 20-319-16,-10 10-185 15,10-50-816-15,-8 52 552 16,-5 6-160-16,2-3-88 16,5 7-120-16,6-11-64 15,0-11-168-15,14-1 48 16,2-1-312-16,13-14-848 15,8-1-2561-15,3-12-2304 16,5-6-1809-16,-24-5 4994 0</inkml:trace>
  <inkml:trace contextRef="#ctx1" brushRef="#br0" timeOffset="15924.12">25005 2430 5697 0,'0'-14'1552'0,"0"4"-304"0,6 5 1865 15,-6 0-1561-15,0 10-311 16,5 10-201-16,-8 22-560 16,-5 13-152-1,-8-6-32-15,-5 15-184 16,3-15-128-16,-11 0-48 16,13-5-120-16,8-20-944 15,2-6-2441-15,14-16-2880 16,19-23 1208-16</inkml:trace>
  <inkml:trace contextRef="#ctx1" brushRef="#br0" timeOffset="16298.77">25558 1852 7089 0,'0'0'0'0,"-18"0"2096"0,15-5-103 0,2 2 2408 0,-1 3-1849 0,2 7-847 16,-2 9-185-16,2 28-216 16,0 21-15-16,10 9-361 15,-4 8-336-15,2-1-256 16,-1 4 184 0,-7-85-520-16,10 83 152 0,-1-22-24 15,6-14-8-15,2-14 192 16,1-8-216-16,-2-21-96 15,2-7 56-15,7-21 32 16,9-36-136-16,9-19 8 16,-1-31-136-16,-8-8-344 15,-6 9-544-15,-10 12-488 16,-10 42-409-16,-8 18-1015 16,0 29-1497-1,-1 8-2609-15,1 23 1153 16,0-12 4481-16</inkml:trace>
  <inkml:trace contextRef="#ctx1" brushRef="#br0" timeOffset="16631.47">26055 2387 6897 0,'0'0'0'0,"-33"0"2513"0,21-5 479 0,11-6 577 0,1 0-1841 16,6 3-912-16,21-2-327 16,10 6-209-16,10 2-72 15,-1 4-184-15,-9 12-56 16,-21 10 16-16,-16-24 16 16,18 35-88-16,-18 3 128 0,-2 7-8 15,-17 3 56-15,-3-8 128 16,-1 5-16-1,4-17-112-15,6-4 24 16,7-4-112-16,6-10-136 16,11-5-336-16,15-5-1201 15,22 0-3288-15,6-11-2944 16,-4-1 2904-16</inkml:trace>
  <inkml:trace contextRef="#ctx1" brushRef="#br0" timeOffset="16785.97">26798 2576 7649 0,'-43'0'3553'0,"14"0"-2465"0,14-10 1009 16,7 3-1961-16,7 4-1561 15,25-6-3424-15,17-3-1896 16,-28 10 5249-16</inkml:trace>
  <inkml:trace contextRef="#ctx1" brushRef="#br0" timeOffset="16965.97">27221 2551 5273 0,'0'0'0'0,"-49"0"4361"0,20 0-1233 0,5 0-743 0,9-3-2113 15,12-3-1240-15,19-2-2409 16,29-4-2704 0,16-2 1096-16</inkml:trace>
  <inkml:trace contextRef="#ctx1" brushRef="#br0" timeOffset="17098.91">27589 2483 4168 0,'-4'0'2865'0,"-16"0"-1737"0,12 0 2065 15,-10 0-777-15,7 0-1511 16,8 0-1193 0,6-8-1505-16,14 6-2424 15,22-7-2272-15,-18 0 4609 0</inkml:trace>
  <inkml:trace contextRef="#ctx1" brushRef="#br0" timeOffset="17535.21">28023 1857 5633 0,'0'0'0'0,"-20"-10"1776"0,24 0-1296 0,11 7 1105 16,-1-3-233-16,15 6-576 15,10-3-424-15,12 3-152 16,3 3-72-16,-9 11 0 16,13 1-64-16,-16 13 200 15,-42-28-264-15,38 39 544 16,-14 2-80-16,-6 5 121 16,-8 19-97-16,-7-5-40 15,-3 6-32-15,-2-4 112 16,-3 3-216-16,-1-3 64 15,1-13 160-15,-4 0 224 16,2-16-15-16,1-8 215 16,-9-4-24-16,-9-8-344 15,-8-7-280-15,-11-1-208 16,-12-8-136-16,-4-4-784 16,1-4-1801-1,-9 2-2480-15,-12 9-3368 16,17 4 3656-16</inkml:trace>
  <inkml:trace contextRef="#ctx1" brushRef="#br0" timeOffset="18445.77">23219 3675 7041 0,'0'0'0'0,"-24"-2"2369"0,13-7-985 0,11-3 1656 16,3 5-863 0,9-2-713-16,17 2-416 15,12-3-559-15,28-3-385 16,15-5-8-16,13 1-617 15,-12 6-1879-15,-85 11 2400 16,71 0-4969-16,-12 5-1280 0,-31 11 1184 16</inkml:trace>
  <inkml:trace contextRef="#ctx1" brushRef="#br0" timeOffset="18636.03">23337 3931 8297 0,'-44'3'3417'0,"12"16"-1729"0,19-14 1881 16,12-5-2121-16,4 0-631 16,31 0-505-16,17 0-248 15,39-10-184-15,28-8-344 16,4 2-2209-16,3 1-3032 16,1 5-1841-1,-93 10 4450-15</inkml:trace>
  <inkml:trace contextRef="#ctx1" brushRef="#br0" timeOffset="19038.78">24785 3380 5225 0,'-42'0'3352'0,"7"0"-1639"0,9 0 1823 15,1-3-375-15,5 3-552 16,14-2-1137-16,6-4-776 16,10 2-88-16,17-4-120 15,21-2-184-15,18-1-312 16,8-4-8-16,-74 15 16 0,72-15-344 16,-8 7-912-16,-22 8-2217 15,-6 0-1848-15,-18 16-1656 16,-18 2 1216-1</inkml:trace>
  <inkml:trace contextRef="#ctx1" brushRef="#br0" timeOffset="19349.27">24732 3415 5313 0,'-13'0'1864'0,"-32"5"953"0,29 1 119 0,2 1 609 15,1 3-1040-15,7 5-745 16,4 6-496-16,0 13-176 15,2 11-463-15,7 13-129 16,2 4-96 0,-1-5-424-16,-8-57 24 0,10 58 216 15,4-1-272-15,1-13 96 16,-5 3-8-16,2 0-240 16,4-3 192-16,-3-16-120 15,0-10-8-15,6 3 272 16,10-11-208-16,-8 0-208 15,18-9 16-15,5-4-225 16,19-10-831 0,0 1-1824-16,1-2-1682 15,-8 8-3815-15,-16 2 3312 16</inkml:trace>
  <inkml:trace contextRef="#ctx1" brushRef="#br0" timeOffset="20115.75">25508 3450 4889 0,'-17'-7'2040'0,"-6"-3"-792"0,17 1 1537 0,-5 1-113 0,-2 8-831 16,2 10-353 0,1 17-288-16,0 14-111 15,1 13-281-15,7-1 56 16,2-9-48-16,8 14-168 15,-8-58-648-15,13 40 552 0,1-11 81 16,7 0-329-16,6-9 144 16,-1-10-384-16,3-5 328 15,6-14-296-15,-1-16 112 16,21-26-248-16,-17-9 184 16,-8-7-256-16,-4-9 224 15,-15-4-64 1,1-3-312-16,-19 15-248 15,6 39-72-15,-12 14-1145 16,-6 19-1087-16,2 26-1497 16,3 25-1969-16,12 8-183 15,-1-47 4201-15</inkml:trace>
  <inkml:trace contextRef="#ctx1" brushRef="#br0" timeOffset="20705.8">25736 3461 3032 0,'-10'-8'1512'0,"2"-7"-359"16,4 1 1175-16,2 2-199 15,2 0-425-15,6 6-360 16,1 2-7-16,-1 4 159 15,6 5-40-15,0 12-183 16,-5 21-409-16,-7-38-864 16,3 43 528-16,-3 13 80 15,0-4-24-15,6-3-320 16,-6 6 56-16,12-11-240 16,-9-14-136-16,11 1 144 15,-1-6-248-15,-2-4-872 16,2-11-2065-16,3-1-2104 15,13-7-2288 1,-6-4 2432-16</inkml:trace>
  <inkml:trace contextRef="#ctx1" brushRef="#br0" timeOffset="20947.16">26147 3712 6049 0,'-15'0'3697'0,"4"0"-1889"0,0 2 1881 0,8 14-1321 15,-5 10-1023 1,6 15-713-16,0 3-576 16,2 4-80-16,0 2 0 15,0-4-961-15,4-10-1559 16,-1-14-1689-16,-3-22 4233 0,19 15-6401 15,-1-12 976-15</inkml:trace>
  <inkml:trace contextRef="#ctx1" brushRef="#br0" timeOffset="21332.38">26586 3213 6985 0,'-1'-4'1952'0,"-15"4"-495"0,14 0 1247 0,0 4 753 16,1 8-1329-16,-4 22-311 16,3 20-513-16,2 10-240 15,-1 13-87 1,1-4-521-16,9-4-96 15,9-1-192-15,-18-68-168 16,19 54 80-16,9-11-8 0,-3-8 64 16,4-9-272-16,5-12 256 15,-21-9-256-15,12-9 128 16,4-22 184-16,-3-13-112 16,-9-15-104-16,3-19-104 15,-1-15-328 1,-3-11 176-16,-3 3-1009 15,-4 32-487-15,-5 29-729 16,-4 31-1919-16,-7 9-2122 16,-1 24 617-16,7-16 4273 15</inkml:trace>
  <inkml:trace contextRef="#ctx1" brushRef="#br0" timeOffset="21552.24">27130 3729 5321 0,'-6'1'3096'0,"-9"20"-1575"15,9 0 2327-15,-7 12-567 16,-6 11-1184-16,-1 6-1241 16,8 4-680-16,5 0-464 15,-4-1-128-15,11-4-1681 16,8-4-2512-16,8-16-1768 15,-16-29 6377-15,27 21-6401 0</inkml:trace>
  <inkml:trace contextRef="#ctx1" brushRef="#br0" timeOffset="22296.56">27765 3816 3520 0,'0'0'0'0,"-11"0"2801"15,9-4-521-15,2 4 905 16,0 0-680-16,0 0-5010 15,4 15 8690-15,-4 9-5048 16,-4 6-225-16,-15 8-264 16,-11 2-208-16,1 3-232 15,29-43-208-15,-40 44 280 0,-5 0-104 16,3-19-176-16,8-5-16 16,12-10-1104-1,11-10-2825-15,9-15-2792 0,31-38-825 16,-26 37 5282-16</inkml:trace>
  <inkml:trace contextRef="#ctx1" brushRef="#br0" timeOffset="22992">28219 3317 3280 0,'-5'-11'1945'0,"4"-2"-433"0,1-2 1529 15,0 9-585-15,0 1-319 16,0 5-2137-16,0 0 0 16,-2 5 4288-16,-4 12-3135 15,-7 12-305-15,2 10-200 16,3 16 0-16,8-55-648 15,-7 67 496-15,4 1-184 16,0-4 88-16,14-2-168 16,2-12 9-16,8-11-121 15,6-9-96-15,8-11 160 16,-6-5-240-16,6-12 392 16,2-11-104-16,-11-20-120 15,11-9 144-15,-7-10-136 16,-12-9 120-16,3-8-264 15,-2-13 8 1,-3-9 216-16,-2 1-280 16,-10 20 56-16,-1 25-104 15,0 2 88-15,-3 12 0 16,0 10 104-16,0-2-120 16,0 8-160-16,0 2 40 15,0 1 256-15,0 5-128 16,0-1 144-16,0 4-96 15,0 0 0-15,0 0 0 16,0 4 296-16,0 11 376 16,-2 16-464-1,-6 12-192-15,0 18 304 16,0 5-272-16,5 5 64 16,0 2 136-16,3-4-240 15,0-8-24-15,0-15-32 16,6-4 224-16,6-16-304 15,-6-3 88-15,4-6-152 16,-7-7-1040 0,0-6-1569-16,5-3-2024 0,2-1-2400 15,14-19-777-15,-8-12 5618 16</inkml:trace>
  <inkml:trace contextRef="#ctx1" brushRef="#br0" timeOffset="23490.1">28809 3629 3936 0,'-4'0'1225'0,"-17"0"191"0,19 0 216 0,2 0-1632 0,3-4 2489 15,15 4-1945-15,20 0-96 16,4 10 120-16,-5 5 120 16,-13 18-48-16,3-13-31 15,-14 19 327-15,-13-39-936 16,0 30 904-16,-1 8-88 0,-20 7-176 16,-13-2 32-1,4-2-144-15,-9-1-7 16,9-8-345-16,7-2-32 15,13-4 32-15,4-3-176 16,9-6-16-16,10-7-336 16,13-5-264-16,14-5-1193 15,21-27-2536-15,13-20-3200 16,-15-3 2528 0</inkml:trace>
  <inkml:trace contextRef="#ctx1" brushRef="#br0" timeOffset="23816.47">29408 3268 5561 0,'-8'0'2976'0,"-13"19"-1767"0,18 0 1847 0,-1 6-839 16,3 34 959-16,1-11-1919 15,9 18-81-15,3-7 56 16,-3 2-384-1,6-5-200-15,-6-2-295 16,4-7 135-16,-13-47-488 0,15 29 328 16,-4-3-232-16,-2-13 56 15,3-12 112-15,-1-9-184 16,5-27 144-16,16-15-256 16,-5-24 16-16,0-21-232 15,10-18-1056-15,-11-5-1169 16,-7 23-656-16,-4 44-1208 15,-1 26-1568-15,-11 13-288 16,1 12 4497-16</inkml:trace>
  <inkml:trace contextRef="#ctx1" brushRef="#br0" timeOffset="24160.21">29878 3637 6481 0,'0'0'0'0,"-31"2"3457"0,26 3-969 0,4-3-31 15,4 4-1105-15,15 6-480 16,14 7-664-16,6 1-88 16,-11 0 264-16,-7 8-440 15,-14 3 264-15,-6 9 24 16,0-40-232-16,-10 38 272 0,-14 1-152 15,-17 1 121-15,10-9 359 16,1 6 96-16,9-7-112 16,6-14-312-1,11-1-192-15,4-5-24 16,3-3-112-16,16-3-184 16,20-4-408-16,7-8-632 15,7-7-2377-15,6-13-2345 16,9 2-1231-16,-51 12 5233 0</inkml:trace>
  <inkml:trace contextRef="#ctx1" brushRef="#br0" timeOffset="24387.48">30458 3881 10442 0,'-48'0'6257'0,"27"4"-6305"0,21-4 48 0,0 1 96 15,8-1-960-15,32-4-4713 16,21-12-2753 0,-40 2 6362-16</inkml:trace>
  <inkml:trace contextRef="#ctx1" brushRef="#br0" timeOffset="24550.44">30986 3793 11618 0,'-19'0'3897'0,"-60"-7"-240"0,50 7-1225 16,10 0-1624-1,9 0-720-15,9 0-544 16,22-10-2056-16,35-4-4418 15,27-5-2584-15,-36 10 6434 0</inkml:trace>
  <inkml:trace contextRef="#ctx1" brushRef="#br0" timeOffset="24707.19">31271 3786 6745 0,'-6'0'2456'0,"-26"0"-247"0,21-4-1041 16,7 1-832-16,8-4-768 15,23-9-1824-15,23-11-3682 16,3 2 1658-16</inkml:trace>
  <inkml:trace contextRef="#ctx1" brushRef="#br0" timeOffset="25101.28">31860 3077 9810 0,'-40'-15'3760'0,"21"0"-823"0,7 2-256 0,0 7-1241 16,10 1-232-16,5 5-304 15,10-11-680-15,26 7-128 16,2-6-16-16,25 10-136 16,-10 2 56-16,5 6 40 15,-61-8-40-15,61 20 0 0,-8 11-48 16,-10 6 16-16,-14 17 64 15,2-4-152 1,-4 9 152-16,-11 13-240 16,-3 2 264-16,-4 4-176 15,-9-7 168-15,0-9-72 16,-11 6 224-16,-19-7 32 16,-9-1 569-16,-2-4 63 15,-4-14-8-15,6-6-400 16,10-17-240-16,-14-2-144 15,11-9-48-15,13-8-536 16,4-5-1024 0,-2-11-1321-16,-6 1-2216 15,-14 2-4305-15,-30 4 2281 16</inkml:trace>
  <inkml:trace contextRef="#ctx1" brushRef="#br0" timeOffset="39808.83">14486 14629 1872 0,'0'-39'3065'0,"3"29"-1145"0,0-6 1025 16,-3 14-425-16,4-3-391 15,-4 7-553-15,0-2-216 16,0-5-144-16,0 3-103 16,0-16-633-16,3 26-88 15,0-6 48-15,-3-4 392 16,3 2-632 0,0-10-112-16,-3 5-120 15,5 5 152-15,-5 1 608 16,3 3-568-16,-3-4-160 15,0 0 264-15,0 0-207 16,0 10 519-16,0 10-304 16,0 13-136-16,-3 31-88 15,-5-1-136-15,2 8-112 16,1 6 104-16,-2-1 432 16,4-3-320-1,3 1 120-15,3-21-56 16,4-10 136-16,3 6-128 15,1-18-56-15,-3 20 72 16,1-35 8-16,7 1 56 16,-6-4-120-16,4-6 128 15,9-13-256-15,-9 10 424 16,7-3-176-16,2-1-184 16,1-6-160-1,3-17-80-15,-3 15-1000 16,-3-1-2073-16,-2 5-3064 15,8-2-2241-15,1-3 3385 16,-23 4 4529-16</inkml:trace>
  <inkml:trace contextRef="#ctx1" brushRef="#br0" timeOffset="40099.36">15432 14816 9402 0,'-21'-9'3464'0,"-3"8"-2544"0,19 2 1289 0,5 3 159 15,4 1-631-15,10-4-753 16,15-7-312-16,8 6-544 16,9-3 168-16,15 3-504 15,-13 3 80-15,-3-1-1200 16,-45-2 1328-16,29 4-3113 0,-3 2-1704 15,-16 8-664 1,-7 19 672-16,-8 10 3265 16,0-25 800-16</inkml:trace>
  <inkml:trace contextRef="#ctx1" brushRef="#br0" timeOffset="40259.9">15429 15122 3208 0,'-6'3'1416'0,"-30"11"1737"0,23-9-152 0,10 1 848 16,3-5-537-16,11 3-1199 15,6 1-609 1,23 4-512-16,16-9-392 16,13-13-279-16,1 2-25 15,11 0-400-15,-81 11 104 0,75-18-409 16,-22 21-1607-16,-7 4-3041 16,-20-2-3809-16,-8 25 1561 15</inkml:trace>
  <inkml:trace contextRef="#ctx1" brushRef="#br0" timeOffset="43598.8">16478 14750 2656 0,'-43'-8'1856'0,"33"-2"-79"15,2-2 551-15,-2 12-703 16,1 3-537-16,6 17-296 16,3 23 336-16,14-13 81 15,12 16-385-15,12 11-200 16,4-4-56-1,0-13-232-15,1-3-248 16,-1-15-184-16,-4 3-632 16,-6-15-1905-16,-8 0-1872 15,4-6-1512-15,-8-4 3105 16</inkml:trace>
  <inkml:trace contextRef="#ctx1" brushRef="#br0" timeOffset="43840.88">17039 14709 5713 0,'-4'0'2168'0,"-46"39"-127"0,19 4-841 0,7-1 1568 0,-8 15-111 16,-11 15-617-16,3 13-335 16,1 7-425-16,-2 12-688 15,-4-1-288-15,14-5-392 16,9-30-80-16,22-68 168 15,-8 50-880-15,8-7-2401 16,17-20-2360-16,27-12-976 0,21-48 1904 16,-48 25 3641-16</inkml:trace>
  <inkml:trace contextRef="#ctx1" brushRef="#br0" timeOffset="44216.37">17679 14480 3568 0,'-3'-2'872'0,"-6"-2"121"0,7 0 495 0,2 8 1785 16,-5 0-473-16,-3 7-663 15,-5-5-849-15,-6 17-112 16,-11 16 361-16,-9 6-721 16,-6 34 120-16,0 3-176 15,45-82-760-15,-43 98 128 16,12-18 832-16,6-8-368 16,7-4-183-16,10 7-225 15,8-6-8-15,15-22-144 16,10-12 16-16,2-6-312 15,12-9-305-15,9-9-1167 16,5-5-1801-16,5-12-2728 16,1-18-905-16,4-27 2546 15</inkml:trace>
  <inkml:trace contextRef="#ctx1" brushRef="#br0" timeOffset="44458.77">17992 14434 6193 0,'0'0'0'0,"-32"20"3985"0,11-9-2961 15,13 29 1825-15,-5 17-25 16,1 2-223 0,0 29-873-16,6-4-1816 15,1 15 856-15,2-4-440 16,0 3-376-16,3-7-136 15,0-91 184-15,3 83-1432 0,15-36-2057 16,18-16-2600-16,17-12-1169 16,7-19 3554-1</inkml:trace>
  <inkml:trace contextRef="#ctx1" brushRef="#br0" timeOffset="44807.5">18449 14877 4528 0,'0'0'0'0,"-41"7"3441"0,10 33-2369 0,1 5 2001 16,-9 8 8-16,9 8-145 15,1 0-703-15,8 3-769 16,16-15-528-16,5 6-472 16,16 0-304-1,21-35-79-15,-37-20-81 0,42 22 88 16,11-21-24-16,4 1-200 15,3-12-81-15,1-25-31 16,-23 9 152-16,-4-18-288 16,-21-20-32-16,-13 0-104 15,-16-4 40-15,-21 0 96 16,-15 13 168-16,4-4-72 16,0 37-232-16,-1 32-505 15,2 22-343-15,15 16-1224 16,3 8-2777-1,26 10-1193-15,12-30 3770 16</inkml:trace>
  <inkml:trace contextRef="#ctx1" brushRef="#br0" timeOffset="45362.68">19149 14972 3176 0,'-5'-4'1200'0,"-37"-13"801"0,21 9-233 16,5 1 801-16,-5 7-313 16,4 5-575-16,-6 17-697 15,2 2-208-15,-3 12-232 16,3 7 96-16,4 6-96 15,1 9-240-15,16-58-304 16,-11 60 96-16,7-14-144 0,4-25-56 16,4 4 72-16,10-20-216 15,10 2-48 1,-1-9-224-16,13-18 152 16,1-8 184-16,3-31-128 15,1-4 248-15,3 12 16 16,-2 40 8-16,3-9 56 15,-19 30 216-15,1 13 24 16,-11 21 200-16,-8 34 72 16,-10-9 40-16,-14 19-55 15,-33-5-113 1,-1-4-192-16,-17-10 184 16,6-14 112-16,6-15-72 15,13-21-192-15,14-11 0 16,5-16-168-16,12-18-296 15,9-38-144-15,10 1-408 16,31-7-416-16,9 7-929 16,13 16-1016-16,11-4-311 15,8 0-873 1,-3 13-152-16,-45 35 3209 0</inkml:trace>
  <inkml:trace contextRef="#ctx1" brushRef="#br0" timeOffset="46676.37">20060 14722 2744 0,'0'0'0'0,"-23"-18"2617"0,1 5-1561 0,6 7 1432 15,-4 2 161-15,6 2-1289 16,-24-3 641 0,5 22-1105-16,1 7-432 15,-8 34-200-15,-6 7-392 16,7 2 792-16,39-67-664 15,-40 62 656-15,11 8 0 0,7 4-303 16,12 0-113-16,9-8-72 16,9-20-208-16,8-16 48 15,21 5-224-15,20-19-361 16,-18-1-271-16,17-13-1288 16,-2 0-1657-1,12-26-1880-15,-2-22 912 16,-49 25 3657-16</inkml:trace>
  <inkml:trace contextRef="#ctx1" brushRef="#br0" timeOffset="47363.23">20252 14771 2352 0,'0'0'0'0,"-18"-16"1776"0,6 18-999 0,5-2 1671 0,2-9-31 0,2 11-729 0,3-7-328 15,0 10-176-15,-1 0-527 16,-1 2 175-16,5-7-488 16,0 6 448-16,-3-6-792 15,12 25 32-15,4-2 320 0,19 22-592 16,-8-11 392-16,-1 10-72 15,11-16 16 1,-2 4-96-16,-6-2-24 0,6-11-416 16,-22 6-1768-1,3-17-2649-15,-5-8 320 16,2-11-488-16</inkml:trace>
  <inkml:trace contextRef="#ctx1" brushRef="#br0" timeOffset="47664.52">20769 14706 5729 0,'0'0'0'0,"-45"-2"2960"0,16 21-2648 16,10 3 2129-16,-4 6-145 15,-11 15 177-15,6 21-329 16,-9 9-591-16,-2 12-497 15,1 7-136-15,-2 11-88 16,9-31-143-16,31-72-689 16,-21 52 208-16,8 6-112 0,4-19-192 15,7 0 8 1,2-20-529-16,0-9-815 16,7-10-800-16,4 0-713 15,-5-4-976-15,7 4-840 16,-10-6-384-16,1-7 2681 15</inkml:trace>
  <inkml:trace contextRef="#ctx1" brushRef="#br0" timeOffset="51368.44">20289 14621 1560 0,'-8'-4'-8'0,"3"2"440"16,-3-2 624-16,2-5 120 15,-2 7-143-15,6-3-57 16,1 1-48-16,-3 4 120 16,4-4 329-16,-1-2-105 15,1-3-32 1,0 1 80-16,0 8-1320 16,3-7 2153-16,8-3-1097 15,-4-14-416-15,9 0-272 16,3-6-8-16,7 10-128 15,9-14-32-15,-10 8-104 16,9 4-328-16,-7-2 352 16,-4 17-80-16,-2-3 40 15,-5 12-16-15,1 18-216 16,1 17 288 0,1 12 9-16,-4-15 175 15,-2 10-16-15,1-4-192 16,2 14 136-16,0-15-72 15,-1-18 16-15,-1-1-368 16,2-17 64-16,3-1-1353 16,2-4-2191-16,-2 2-1097 15,2-13-344 1,2-8 296-16</inkml:trace>
  <inkml:trace contextRef="#ctx1" brushRef="#br0" timeOffset="51894.28">21173 14434 4256 0,'-10'-20'1913'0,"-6"-4"-1753"0,15 26 56 15,15 0 1056-15,2 19 313 16,13 3-65-16,-5 11-352 16,13 23-272-16,6 7 64 15,4 24 601-15,-7-7-745 16,-8-3-744-16,-32-79-72 15,21 82 848-15,-8-18-216 16,-13-5 104-16,-10 11-31 16,-21-7-17-16,-10 1-376 15,-14-21-16-15,2-18-120 16,15-5-360-16,11-16-1624 16,7-3-3194-16,15-6-2271 15,9-17 760-15</inkml:trace>
  <inkml:trace contextRef="#ctx1" brushRef="#br0" timeOffset="53220.67">16088 15223 1816 0,'-24'-3'1840'0,"0"-4"-607"16,2 2 863-16,10 5 401 15,3 5-9-15,6-5-367 16,3 0-713-16,14-10-240 16,23 6-8-16,6 0-448 15,10 9-95-15,3-5-441 16,-56 0-176-16,58 3 80 0,-3-3-240 15,-10-3-1081-15,-7 16-3968 16,-12 23-3361-16,-10-26 4346 16</inkml:trace>
  <inkml:trace contextRef="#ctx1" brushRef="#br0" timeOffset="54113.54">22514 14557 7265 0,'-28'-3'2008'0,"-20"26"-991"0,26 0 983 0,-7 27 97 16,0 23 327-16,-1 12-736 15,9 4-1343-15,11 4 167 16,9-12-544-1,20 7-128-15,18-12-713 16,11-11-1559-16,-48-65 2432 0,56 53-4121 16,8-7-1480-16,13-13 872 15,-58-30 3329-15</inkml:trace>
  <inkml:trace contextRef="#ctx1" brushRef="#br0" timeOffset="54615.9">21851 15023 3288 0,'-27'-4'1545'0,"5"-2"-929"0,18 2 1512 0,4-8 209 16,13-1-633-16,18-2-320 15,28 13-512-15,7-2 169 16,8-3-217-16,9-1-288 15,-6-1-232-15,-5 6-208 16,-72 3-96-16,55 0 104 0,-22 13-240 16,-10 5-2184-16,-23 5-2329 15,-15 11-1753-15,-4-15 3138 16</inkml:trace>
  <inkml:trace contextRef="#ctx1" brushRef="#br0" timeOffset="55332.02">23470 14674 4336 0,'-5'-3'1081'0,"-30"-14"-49"0,14-1 8 0,-7 11 977 15,-10-5-601-15,-2 10 0 16,1 16-688-1,4 16-136-15,5 12 353 16,-10 7-185-16,1 17-640 16,7 5 592-16,32-71-712 0,-32 80 1160 15,1-4-16-15,11-3-455 16,12 5-313-16,8-18-368 16,16-8 152-16,20-15-192 15,9-18-136-15,8-3-304 16,10-7-1417-16,1-8-1600 15,5-12-1344 1,-5-31-736-16,-17 4 2297 0</inkml:trace>
  <inkml:trace contextRef="#ctx1" brushRef="#br0" timeOffset="55619.03">23799 14577 5345 0,'-20'-20'2936'0,"-7"7"-2040"0,19 16 305 15,6 7 503-15,-2 5 385 16,-1 28 39-16,-2 18-1008 16,1 34 80-16,0-6-1103 15,2 9 471-15,-2-7-376 16,1-5-272-16,5-86 80 15,-8 78-40-15,8-24-256 0,0 0-1353 16,16-13-2128-16,15-17-1456 16,-7-23-248-16,16-22 2569 15</inkml:trace>
  <inkml:trace contextRef="#ctx1" brushRef="#br0" timeOffset="55816.74">24062 14982 5105 0,'0'0'0'0,"-29"-8"2592"0,27 6-1256 0,0-2 441 15,2 5 183 1,13-1-471-16,16 4-665 16,29-4-544-16,0-14-320 15,11 11 128-15,1-17-216 16,-7 20-536-16,-63 0 664 0,41-3-2009 15,-4 4-1696-15,-9-1-896 16,-12-3 1153-16,-13 3 2600 16</inkml:trace>
  <inkml:trace contextRef="#ctx1" brushRef="#br0" timeOffset="56106.89">24528 14728 3072 0,'0'0'0'0,"-19"4"2097"0,13-14-1369 0,6-8 968 16,3 14 425-16,3 0-313 16,-3 8-360-1,15 7-247-15,0 28-209 16,6 4-608-16,-2-8-168 15,7 14-216-15,-29-49 0 16,35 46-56-16,2 10 0 0,-8-17-1224 16,5-15-2465-16,3-6-1064 15,0-12 912-15,0-6 1985 16</inkml:trace>
  <inkml:trace contextRef="#ctx1" brushRef="#br0" timeOffset="56285.15">25054 14674 2824 0,'-3'0'1560'0,"-32"7"937"0,8 23-929 16,-4 2 297-16,-11 16-9 15,-1 38-120-15,-2 6-143 16,-1 5-361-16,15-9-816 16,6-7-568-16,13-15-1696 15,12 9-2665 1,0-75 4513-16,13 54-6546 0,-2-15 2466 0</inkml:trace>
  <inkml:trace contextRef="#ctx1" brushRef="#br0" timeOffset="57516.62">25301 14585 3912 0,'-4'-8'2585'0,"4"-7"-2577"0,11-5 1008 0,10 15 752 16,1 5-663-16,5 10-361 16,1 15-216-16,7 28 72 15,-8 22 296 1,7 18-448-16,-26-14-96 15,0 26 313-15,-10 24 191 16,-10-51-280-16,-16 5 192 16,-13-4 16-16,-3-18-352 15,-12-9-400-15,14-17-136 16,17-7-768-16,6-27-3113 16,14-17-2976-16,14-23 1560 15,4 21 4657-15</inkml:trace>
  <inkml:trace contextRef="#ctx1" brushRef="#br0" timeOffset="58153.87">26358 14434 2448 0,'-25'-24'2553'0,"2"28"-2137"0,2-1 432 15,9 2 576-15,-12 8-392 16,-2 2 49-16,5 20-169 16,-1-5 216-1,1-21 40-15,3 11-71 16,0 5-305-16,2 26-56 16,16-51-736-16,-9 34 848 0,1-12-272 15,6-8-344-15,2 7-40 16,3 3-200-16,4-1 280 15,-1 1-120-15,1 7 344 16,-3-11-192-16,0 12 209 16,-1-7 127-1,-3-1 32-15,-2 15-200 16,-1 15-192-16,-5-9 136 16,0 24-24-16,-3-7-16 15,0 14 0-15,1-19 40 16,-1 8-111-16,4-16-153 15,1-4 40-15,4-17-152 16,2-9-88 0,-3-3 120-16,3-7-120 15,0-2-360-15,0-2-753 16,-5-2-1335-16,4-6-1601 16,-4-4-2192-16,2-1-841 15,1-9 4802-15</inkml:trace>
  <inkml:trace contextRef="#ctx1" brushRef="#br0" timeOffset="58562.65">26460 15065 2944 0,'0'0'0'0,"-9"-16"3409"0,5 16-2681 0,4-2 768 16,0 8 673-16,-4-1-649 16,0 5-536-16,-4 3-175 15,-7 12-9-15,-1 9 32 16,5 19-136-16,5 2-136 16,6-55-560-16,-7 29 448 0,7 6-144 15,8-25-104 1,8 14-136-16,13-19-40 15,-7 7-64-15,17-12-8 16,-13-16-40-16,7-25-104 16,-9 2-208-16,-9-8-80 15,-15 6-88-15,-7-9-48 16,-12 2 56-16,-10 9-32 16,-9 4-121-16,-4 12-567 15,4 26-944-15,-4 3-1729 16,23 8-912-1,9-9 3505-15</inkml:trace>
  <inkml:trace contextRef="#ctx1" brushRef="#br0" timeOffset="59034.15">26941 14931 4528 0,'-2'0'1713'0,"-11"-7"207"0,7 9-1528 0,-1 6 801 0,-7 2 615 15,-10 19 128 1,-8 1-655-16,-8 15-321 16,12 13-216-16,8-5-504 15,-1-14-200-15,14 1 24 16,7-40-64-16,-1 21 24 0,1 2-48 16,11-5-136-16,8-6-24 15,18-4 40-15,-10-22 40 16,7-3 56-16,3-10-40 15,-5 0-88-15,-3-5 232 16,-7 23 16 0,2 5-112-16,-11 4 8 15,-6 28 24-15,-4 3 56 16,-6 16 208-16,-26 10-112 16,-10 6 112-16,-15-11 8 15,-4-7 160-15,-6-14 216 16,9-6-200-16,15-12 33 15,19-5-241-15,7-7-48 16,9-18-160-16,16-13-144 16,12-2-224-1,35-5-265-15,4-3-775 16,28 0-760-16,6-12-1233 16,4-2-1960-16,1 16 376 15,-56 10 3897-15</inkml:trace>
  <inkml:trace contextRef="#ctx1" brushRef="#br0" timeOffset="59728.77">27799 14549 1928 0,'-16'-12'2224'0,"5"7"-1143"0,4 2 1271 16,-2 1-167-16,-9 3-777 16,-1 13-344-16,-4 16 16 15,1 14-231-15,-7 19 39 16,3 1-880-16,1-9 840 16,25-55-848-16,-23 77 1032 0,2-9-296 15,8-7-256 1,4 6-184-16,6-22-72 15,3-1-288-15,16-21 32 16,4 4-432-16,11-12-1864 16,7-7-1961-16,15-13-1464 15,0-40 872-15,-37 38 4017 16</inkml:trace>
  <inkml:trace contextRef="#ctx1" brushRef="#br0" timeOffset="59989.95">28047 14474 5273 0,'-1'0'2104'0,"-26"19"465"0,17-4-2289 0,5 9 1520 16,2 21 833-16,-7 19-369 16,4 15-944-16,4-2-1208 15,2-13 457-15,0 9-385 16,0 7-160-16,0-19 16 15,0-61-40-15,0 54-136 16,0 5-1369-16,7-32-2992 16,6-14-208-16,27-8-2568 15,-24-9 6225-15</inkml:trace>
  <inkml:trace contextRef="#ctx1" brushRef="#br0" timeOffset="60171.37">28371 14890 5057 0,'-1'-6'2104'0,"-17"-17"241"0,15 14-1561 0,3 8 1768 0,0 1-679 0,10 9-1145 16,17-4-632-16,15-8-80 16,-1 1-1809-16,9-3-2431 15,8-4-1866-15,-13 9 2650 16</inkml:trace>
  <inkml:trace contextRef="#ctx1" brushRef="#br0" timeOffset="60370.68">28779 14498 6377 0,'-7'0'1648'16,"-23"26"-207"-16,22 12-1049 0,8-13 1264 0,0 13 104 15,6 7-975-15,14 7-201 16,20-12-592-16,11-4-937 16,-8-6-1495-1,2-7-2097-15,11-18-304 16,-56-5 4841-16,26 4-1864 0</inkml:trace>
  <inkml:trace contextRef="#ctx1" brushRef="#br0" timeOffset="60581.98">29215 14567 3376 0,'-8'0'3281'0,"-13"23"-1553"0,5 0-183 16,0 15 1111-16,-14 5-63 15,-9 39-945-15,-1-7 0 16,2 18-383 0,1-15-433-16,1-4-760 15,12-10-168-15,7-21-232 16,17-43 328-16,-8 48-1681 0,1-23-2095 15,7-7-1722-15,0-20-1095 16,3-8 3929-16</inkml:trace>
  <inkml:trace contextRef="#ctx1" brushRef="#br0" timeOffset="60916.1">28777 14419 7057 0,'-9'-27'3593'0,"-4"24"-2529"0,13 4 1313 16,3-6-81-16,8 5-960 15,15-7-624-15,19-13-776 16,14 3 360-16,-9-8-456 16,-8-9 80-1,-7 14-264-15,-14 16 144 16,-21 4 200-16,11-14-176 0,-3 1 96 15,-8 11 24-15,0 7-248 16,-8 0 184-16,-3 25-72 16,1 29 136-16,7-9 352 15,3-3-560-15,13-3-168 16,0 6-800-16,7 0-1913 16,8-11-1560-16,-4-12-848 15,-3-21 3697-15</inkml:trace>
  <inkml:trace contextRef="#ctx1" brushRef="#br0" timeOffset="61186.81">29497 14258 6505 0,'-12'4'3841'0,"4"12"-3913"15,25 18 304-15,12 5 1072 16,-19 32 1041-16,7 1-49 15,7 3-504-15,0 11-1031 16,9 4-393 0,-19 6 304-16,-4-17 216 15,-12 0-192-15,2-79-696 0,-14 71 712 16,-19-1-560-16,5-25-48 16,-8-7-288-16,15-26-1336 15,-1 4-2177-15,1-16-2960 16,12-3-1609-16,5-2 6002 15</inkml:trace>
  <inkml:trace contextRef="#ctx1" brushRef="#br0" timeOffset="66194.86">14499 17158 768 0,'-13'0'88'0,"8"1"240"16,2 3 600-16,0-3 624 16,-4-1-111-16,6 2-1 15,1-2-432-15,0 0 392 16,0 0-3808-16,3 0 7513 16,-3 0-5105-16,0-3 2208 15,0-1-1103-15,5 1-145 16,-2-10-176-16,0-4-160 15,7-9-104-15,-1-3-128 16,6-12-88 0,1-19-127-16,11-14-258 15,7-4-95-15,1-8 56 16,5-16 392-16,-5 10-184 16,-3 0-224-16,-4 8-32 15,9 9 256-15,-10 16 96 16,-13 26-184-16,6 16 24 15,-8 23-272-15,0 33 472 16,2 40 361-16,-4 30-281 16,3 7 48-1,1 2-280-15,-8 4 208 16,4-3 264-16,-7-12-272 16,0-18 56-16,-3-10-416 15,0-7-56-15,-3-17-216 16,0-14-1640-16,3-18-2121 15,0-10-1040-15,0-8-153 16,-10-10 1930-16,-4 2 2552 16</inkml:trace>
  <inkml:trace contextRef="#ctx1" brushRef="#br0" timeOffset="66362.03">14669 17040 5225 0,'-15'-3'3160'0,"4"1"-2976"0,11-2 488 15,10-3 209-15,7 7-329 16,35-7-440-16,26-8-544 16,31-17-1305-16,8 7-3096 15,-27 18 1057-15</inkml:trace>
  <inkml:trace contextRef="#ctx1" brushRef="#br0" timeOffset="66589.25">15621 16767 7705 0,'0'0'0'0,"-35"0"1833"0,29 0-1609 0,15 0 736 16,11-10 160-1,20 0-440-15,27-5-272 16,13-3-192-16,-16 6-376 15,36 0-584-15,-50 12-992 16,-4 5-2233-16,-46-5 3969 16,16 29-4361-16,-13-6 2193 0</inkml:trace>
  <inkml:trace contextRef="#ctx1" brushRef="#br0" timeOffset="66789.25">15593 17133 4921 0,'-31'1'3064'0,"13"6"-2600"0,22-5 1017 16,10 3 391-16,23 0-96 15,16-4-695-15,27-10-465 16,15-3-488-16,11 0-104 16,-4 8-192-16,-23 2-1081 15,-28 4-1439-15,-51-2 2688 16,42 11-4569-16,-16 10-696 15,-23-14 3785-15</inkml:trace>
  <inkml:trace contextRef="#ctx1" brushRef="#br0" timeOffset="73899">17105 16798 968 0,'-9'-20'872'0,"2"9"704"16,-6-2 113-16,-1 11-217 15,-7-3-56-15,5 2-344 16,-8 5 17-16,-13 9-105 16,8 10 56-1,-11 16 128-15,8 4-175 16,-5 13-57-16,15 4 0 15,1 1-320-15,8 1 136 16,8 1 16-16,8-7-183 16,17-7-177-16,10-5-232 15,7 1 280-15,8-20-96 16,6-15-40-16,13-11-200 16,7-17-192-1,-5-2 112-15,-1-21-40 0,-20 0 104 16,7-14-264-1,-30-4-208-15,-11 2 344 16,-11-6-32-16,-11-2-104 16,-19-3 216-16,-1-2-256 15,-11 21 136-15,-12 9 72 16,11 18 448-16,4 22-392 16,2 16-224-16,8 15 168 15,7 16 120-15,3 1 288 16,9 2-112-1,7 1-88-15,11 4 88 16,10-18 40-16,17-6 96 16,6-6-440-16,22-11 16 15,-4-8-264-15,1-4 88 16,4-13-584-16,-5-3-1857 16,-9-15-1903-16,-8 3-1810 15,4-14 289-15,-22 20 4217 16</inkml:trace>
  <inkml:trace contextRef="#ctx1" brushRef="#br0" timeOffset="74193.89">17992 16449 5529 0,'-5'0'1456'0,"-17"-5"-232"0,17 5 1177 0,3 0-257 0,-18 19 601 16,4-3-1353-16,-23 26 128 15,12 14-335-15,-10 7-449 16,5 14-64 0,11 4-88-16,2 2 272 15,19-83-856-15,-11 77 584 0,7-9-23 16,8-4-481-16,13-6-96 16,20-17 560-16,-5 2-680 15,19-14 88-15,1-2-416 16,1-2-641-16,3-12-1655 15,0-10-2978-15,-9-7-855 16,12-5 408 0,-54 6 5025-16</inkml:trace>
  <inkml:trace contextRef="#ctx1" brushRef="#br0" timeOffset="74728.66">18801 16704 4232 0,'-2'0'1457'0,"-19"-10"303"0,16 6 977 16,0 2 735-16,1-2-479 15,-1 0-208-15,5 2-1001 16,0-2-672-16,6 0-752 16,14 0 296-16,12 4-167 15,8 0-385-15,-40 0-104 16,61 0 64-16,4-2-392 16,0 2 464-16,-9 0 80 15,-7 9-168-15,-21 7-208 16,-7 7 0-16,-15 17 112 15,-14 6 200-15,-31 5-16 16,-13 14-160-16,-8-6-192 16,-4 8 336-16,8-12 160 15,21-12-160-15,4-10-96 16,18-2-64-16,12-11 272 16,4-4 112-1,24-5-168-15,12 1-240 16,17-11 112-16,5 0 176 15,3-15-728-15,-5-3-1169 16,-28 2-2295-16,-14 5-3514 16,-23 10 368-16,-47-14 2642 15</inkml:trace>
  <inkml:trace contextRef="#ctx1" brushRef="#br0" timeOffset="75415.17">14957 16446 1536 0,'-24'-10'1384'0,"10"-7"192"0,11-11 713 15,1 16-257-15,15-10-327 16,9 0-17-16,15 8-112 15,11 8-615 1,13 2-81-16,5 19-56 16,-7 15-352-16,-4 3-80 15,-55-33-392-15,42 55 160 0,-20 4 80 16,-3 14 8-16,-15 6 56 16,-19 4-208-16,-14 7 0 15,-3 7 161-15,-8-16 527 16,3-10 488-16,5-23-392 15,7-12-256-15,17-8-184 16,4-13-176 0,11 0 88-16,10-6-119 15,19-3-377-15,21-3 111 16,11-7 106-16,17-3-162 16,14-7 138-16,4 4-626 15,-10 0-1575-15,-10 10-3105 16,-15 20-4953-16,-41 5 4993 15</inkml:trace>
  <inkml:trace contextRef="#ctx1" brushRef="#br0" timeOffset="77394.03">19410 16451 2616 0,'-8'-7'1264'0,"-11"-6"-504"0,16 3 1321 16,3-5 439-16,-7 8-247 16,1-1-433-16,4 2-103 15,-1 0-1025-15,3-2 528 16,0 4-80 0,3-2-359-16,-3 6-129 15,0 0-672-15,3 0 400 0,-3-4 248 16,0 4-648-16,0 0 0 15,0 0 0-15,0 0 0 16,-1 9 1968-16,-6-3-1576 16,1 2 33-16,-2-4-209 15,6-2-384-15,2-2 168 16,0 0 312-16,0 0-624 16,0 0 312-16,4 0 840 15,4-2-632 1,-2-2 88-16,4 0 232 15,2-2-392-15,8 2-280 16,-3 0 152-16,15-2-32 16,-12-4 304-16,-1 6-360 15,2-2-216-15,-12 6 240 16,-5-4-368-16,-4 4 424 16,0 0-2049-1,-8 3-31-15,-21 4 15 16,9 1 793-16,-12 3 960 15,8-1 160-15,2-2 32 16,1 2 216-16,5 1 40 16,0 3 400-16,3 1 272 15,2 5-111-15,1-1 23 16,4 5-40-16,4 10 64 16,1-8-96-16,1 3-152 15,0 2-96-15,3 5 24 16,3-10 209-1,5-6-281-15,4-2-240 16,-2-8-120-16,3-5 136 16,0-3-216-16,6-2-1601 15,4-2-2288-15,1-8-2536 16,2 0-1249-16,-7-3 4570 16,-9-1 2040-16</inkml:trace>
  <inkml:trace contextRef="#ctx1" brushRef="#br0" timeOffset="77713.32">19708 16406 4761 0,'-24'-10'3112'0,"7"8"-2016"0,15-6 1913 0,0 6-416 16,2 2-793-16,10-4-648 15,19 4-136-15,8 0-407 16,-10 6-489-16,-1 8 40 15,-5 7 112-15,-13 11-104 16,-8-32-168-16,0 30 192 16,-8 14-408-16,-13-5 368 15,0-9-32-15,-6-1 376 16,-1-4-248-16,9-2-88 16,10-7-40-16,4-7 224 15,5-5-152-15,3-2-160 16,13-2-240-16,6 0-48 15,7-10-304-15,13 0-1232 16,0-9-2873-16,-2-1-2425 16,-2-5 1433-1,-18 7 4185-15</inkml:trace>
  <inkml:trace contextRef="#ctx1" brushRef="#br0" timeOffset="78363.25">20087 16337 4464 0,'-11'0'2057'0,"-15"0"-873"0,20 0 2105 15,4 0-16 1,2 0-3273-16,0 0 0 16,6 0 4449-16,7 0-3585 15,2 3 296-15,-2-3-600 16,-1 0-104-16,-4 0-352 15,-8 0-104-15,7 0 504 0,-4 0-72 16,0 0-288-16,0-4-64 16,-3 4-80-16,4 0-40 15,-4 0 40-15,0-4 673 16,3 4-801 0,-3 0 128-16,6 9-56 15,2 0 120-15,-1 6-40 16,-1 4-72-16,4-3-89 15,-4 8 194-15,-3-4 39 16,2 3-72-16,-2-3 80 16,-3-5-312-16,-3-1 376 15,-3-3-152 1,-2-1 256-16,-2-1-208 16,0-2-264-16,-4 6 288 15,0-3-16-15,1 0 296 16,-2-3-416-16,7-3-120 15,4 1 144-15,2-5 56 16,0 2 280-16,2-2-352 16,0 0 16-16,0 0 48 15,0 0-24-15,-3 0 144 16,1 0-208-16,-6 0 152 16,8 0-32-16,-4 0-368 15,2 0 360 1,-1 0 152-16,-4 0-168 15,6 0 0-15,-1 0-368 16,1 0 520-16,1 0-576 16,0 0 392-16,0 0 0 15,6 3-11915-15,4 10 4465 16,4-1 3682-16,-11-9 2872 0</inkml:trace>
  <inkml:trace contextRef="#ctx1" brushRef="#br0" timeOffset="78774.11">20445 16502 4809 0,'0'0'0'0,"-18"-17"3984"0,10 7-1815 0,8-3 1664 16,-6 6-1137-16,6 1-1127 16,0 1-577-16,9 0-464 15,17 5-248-15,-5 2-440 16,17 14 248-16,1 12 184 16,-39-28-272-16,43 38 160 15,-3 5 40-15,2 1-312 0,-4 4 248 16,-14-2 208-16,-4 7 448 15,-17 1-368 1,-6-5-160-16,-34 24 201 16,-13-3 359-16,-16 7-120 15,-11-1-152-15,-13-6-504 16,10-10-56-16,8-6-200 16,16-20-1776-16,27-15-4906 15,19-19-5425-15,-4-10 7867 16</inkml:trace>
  <inkml:trace contextRef="#ctx1" brushRef="#br0" timeOffset="79571.28">15099 16062 3008 0,'-26'-4'2793'0,"11"0"-633"16,4 2 1121-16,5-2-513 15,-1 4-543-15,7 6-1193 16,10 1-376-16,25-2-112 15,7 0 33-15,13-5 143 16,4 0-288-16,-13-4-32 16,17 0-448-16,-21-3-96 15,-17 0 488-15,-9 1-136 16,-12 0-232-16,-4 6-40 16,-12 0 48-1,-10 5 128-15,-17 2 296 16,9 12-208-16,-2 11-360 15,-8-2 552-15,14 16 392 16,0 6 129-16,2-6-185 16,16-1-280-16,0-13 160 15,5-1-272-15,3-6 312 16,11-1-568-16,5-2-64 16,5-2-24-1,7-12 40-15,8-1-104 16,-12-5-1360-16,13 2-2089 15,5-6-2720-15,-2-10-1745 16,3-14 1993-16,-26 11 4857 16</inkml:trace>
  <inkml:trace contextRef="#ctx1" brushRef="#br0" timeOffset="79880.78">15583 16073 6057 0,'-27'-2'2584'0,"14"2"-759"15,11-8 1271-15,2 8-3096 16,0-2 4049-16,15 2-3225 16,9 1-119-16,-3 10-761 15,-5 7 216 1,-8 11 184-16,-8 3-144 0,-10 6 16 16,10-38-216-16,-21 55 16 0,-9-11 432 15,-1 2 112-15,2-5 152 16,4-12-56-16,12-10-480 15,3 1-8 1,10-15 104-16,3 1-304 16,12-6-240-16,14-4-928 15,22-8-1745-15,-9-8-2272 16,19-5-1168-16,-7-14 1152 16,-23 14 3513-1</inkml:trace>
  <inkml:trace contextRef="#ctx1" brushRef="#br0" timeOffset="80225.72">15849 16053 4857 0,'-5'0'1328'0,"-23"-4"1224"0,18-2 937 15,-3-3-256-15,7 9-585 16,2-7-1215-16,4 7-1433 16,9 0 1000-16,21 1-1088 15,-1 10 624-15,3 4-448 16,-3 2 616-16,-29-17-704 15,37 25 488-15,0 5-112 0,-9 9-200 16,-7 5 368-16,-5 0 169 16,-4-6 39-1,-12 2-200-15,0-5-504 16,-10-11 480-16,-1 0-192 16,-2-9 24-16,-2-8-200 15,-2-4-424-15,-25-3 488 16,0-10-112-16,-20 0 64 15,1 5-128-15,-2 2-536 16,12 1-328-16,9 2-1264 16,28 5-3714-16,7 12-6384 15,7 9 6433 1</inkml:trace>
  <inkml:trace contextRef="#ctx1" brushRef="#br0" timeOffset="83909.4">30030 14807 3616 0,'0'0'0'0,"-3"-26"2665"0,0 26-2065 15,15 1 272-15,8 9 408 16,7 9 185-16,11 3-25 16,4 29-104-16,9 6-111 15,-1 19-409-15,-5 21 152 16,2 2 128-16,-47-99-1096 15,38 104 1312-15,-28-5-15 0,-10 4-129 16,-24 11-64-16,-23 23 0 16,-15-22-87-16,-14 4-25 15,-7-7-200 1,-22-3-184-16,-18-12 288 16,1-23 177-16,-13-7-361 15,4-12-264-15,-14-15-16 16,12-20-376-16,3-10 72 15,0-12 160-15,9-13-200 16,29-9-224-16,42 4-56 16,9 4-184-16,18 6-240 15,6-1-816-15,5 8-1121 16,1 3-3392 0,-19 6-4121-16,1 24 2152 15,13-11 6258-15</inkml:trace>
  <inkml:trace contextRef="#ctx0" brushRef="#br0" timeOffset="91492.76">32627 14963 0,'0'70'0</inkml:trace>
  <inkml:trace contextRef="#ctx1" brushRef="#br0" timeOffset="91614.48">23000 5492 2144 0,'-3'-9'1576'0,"3"1"-768"0,9-4 913 16,6-3 391-16,-9 2-95 15,0 7-377-15,1 2-296 16,-4 4-55-16,-3 0-1289 16,0 5 2744-16,-3 13-1848 15,-5 14-151-15,-11 24 23 16,1 18-88-16,-8 0 24 15,-4 6-8 1,-10 1 104-16,14-2-136 16,-12-2 65-16,7-8-33 15,1-5-424-15,6-8-296 16,3-14 88-16,5-8 64 16,3-4-24-16,-2 6-96 15,-1-15-32-15,3 1-72 16,2-4-136-16,-2-3-632 15,9-6-985 1,2-7-1920-16,2-2-1872 16,3-2-1064-16,8-24 2008 15,-11 23 3257-15</inkml:trace>
  <inkml:trace contextRef="#ctx1" brushRef="#br0" timeOffset="91917.4">22567 6002 6201 0,'-7'0'1704'0,"-31"1"-256"0,25 13 753 0,7 4 984 15,-6 18-713-15,1 9-687 16,6 6-633-16,2 10-112 16,1-1-120-16,2 7-184 15,0 1-216-15,7-7-111 16,-7-61-409-16,9 60 336 0,4-17 24 15,0-1-128-15,5-11-64 16,1-11 64-16,8-12-40 16,9-8-40-16,-11-5 16 15,12-11-216 1,5-8-72-16,-4 2-584 16,14 2-1265-16,-12-2-2688 15,0 14-3704-15,-2 8 351 16,-34 0 6274-16</inkml:trace>
  <inkml:trace contextRef="#ctx1" brushRef="#br0" timeOffset="97274.11">30016 14852 2712 0,'-12'-21'2265'0,"9"12"-681"0,3 3 1257 0,0 12-513 16,0 3-456-16,0-3-263 15,0 14-257 1,0 3-160-16,-5 26 137 15,-3-16-321-15,-3 18-160 16,0-1-336-16,0-4-384 16,4-21-48-16,-7 0-16 15,7-10-432-15,4-5-1472 16,6-6-1601-16,26-9-400 16,-16-38 264-16,11-6 817 15,0-15 1303-15,-6-1 961 16,-1 10 536-1,-1-1 416-15,5 16 793 16,-1 12 711-16,-4 3 889 16,-4 22-225-16,3-2-199 15,2 15-1273-15,12 1-632 16,11-5-440-16,18 4-608 16,16-5-616-16,3 4-3489 15,-10 11-2369-15,-33 20 3018 16</inkml:trace>
  <inkml:trace contextRef="#ctx1" brushRef="#br0" timeOffset="97850.58">28870 16076 2192 0,'-3'-5'1488'0,"1"0"-576"16,2 1 1593-16,4 0 1384 0,-4 0-832 16,0 4-1097-1,3 2-352-15,-3-2-1608 16,0 15 2561-16,-10 10-1713 16,-20 16-632-16,-10 6 64 15,40-47-280-15,-60 54 40 0,-5 10 360 16,-1-6-488-16,0-14-24 15,15-12 168-15,9-5 504 16,18-7-168-16,6-8-8 16,9-1 9-16,1 0 135 15,6 9 200 1,7 5-424-16,8 12-120 16,6 3 128-16,15 11 64 15,4-4 160-15,7-2-248 16,5-2-288-16,-2-8 48 15,2 6-136-15,-7-5-504 16,-17-5-1344-16,9-8-3049 16,-8-6-5042-16,-14-9 2866 15,-3-8 5113 1</inkml:trace>
  <inkml:trace contextRef="#ctx1" brushRef="#br0" timeOffset="98758.87">21296 13523 2192 0,'0'-23'880'0,"0"18"-656"0,10-16 1040 0,1 2 329 15,8-1 959-15,-6 16-871 16,-5 9-233-16,-1 25 32 16,-7 19 353-16,-7 28-665 15,-14 3 184-15,-4-11-127 16,-20 23 55-16,-11 19-216 15,-10-1 88-15,2-14 217 16,1-27-945 0,-1-6-368-16,2-7 56 15,20-18-136-15,15-22-888 16,20-19-3185-16,26-24-2777 16,15-37 41-16,6-15 2888 15,-35 59 2289-15</inkml:trace>
  <inkml:trace contextRef="#ctx1" brushRef="#br0" timeOffset="98988.72">20958 13772 3984 0,'-2'-4'1865'0,"-39"-8"1423"0,18 14-575 15,15 9 640-15,2 7-297 16,-6 19-391-16,0 5-489 16,2 23-775-16,0 11-473 15,2-1 208-15,5-7-560 16,11-4-176-16,-8-64-400 15,19 59-40-15,23-11-208 0,22-21 336 16,8-7-48-16,12-6-384 16,11-12-896-16,6-4-1080 15,4-3-3402 1,-20-14-4488-16,-8 17 2673 0</inkml:trace>
  <inkml:trace contextRef="#ctx1" brushRef="#br0" timeOffset="99712.63">25001 13710 792 0,'45'-88'712'0,"-3"59"672"0,-7-1 400 16,1 5 185-16,-14 3-337 16,-1 20-87-16,-10 2-345 15,-4 18 248-15,-7 33-64 16,-28 21-439-16,-9 14-89 16,-1-15 184-16,-37 43-320 15,7-12 48-15,27-39-608 16,-24 12-16-16,45-27-440 15,-3-5-2168 1,10-4-3721-16,7-19-377 16,6-23 3594-16</inkml:trace>
  <inkml:trace contextRef="#ctx1" brushRef="#br0" timeOffset="99930.6">24841 13980 4016 0,'-19'0'1921'0,"-4"8"-433"0,15-6 1633 15,2 8 135-15,-5 13-831 16,-4 16-233 0,-2 11-231-16,1-7-697 15,4 11-600-15,3 5-176 16,9-6-392-16,3-11 184 16,-3-42-280-16,18 24 56 0,17 4-400 15,10-5 256-15,13-2-952 16,11-1-1896-16,14-25-2634 15,20-4-2839-15,-25-1 3576 16</inkml:trace>
  <inkml:trace contextRef="#ctx1" brushRef="#br0" timeOffset="100441.36">29420 13329 2272 0,'-9'-26'1720'0,"-1"11"-799"16,10 11 983-16,-5 4-24 16,-1 1-415-16,-15 28 151 15,-11 24-288 1,-5 9-440-16,-11 15 321 16,-8 10-705-16,3-5 304 15,53-82-808-15,-55 87 560 0,1-12-760 16,7-2-192-16,9-13-1592 15,17-22-2209-15,10-7-792 16,11-27 1064-16,0-3 2529 0</inkml:trace>
  <inkml:trace contextRef="#ctx1" brushRef="#br0" timeOffset="100659.78">28891 13751 944 0,'-8'-8'2512'0,"-24"-6"-711"16,13 14 351-16,8 5-400 15,-4 10 129-15,-7 24 71 16,-2-5 73-16,3 4-649 16,13 12-984-16,8-6-24 15,11 1-56-15,16-16-64 16,-27-29-248-16,42 29 80 0,28-19-344 16,3 2 104-16,5-7-888 15,1 2-3025-15,-13-2-2880 16,-38 4 1664-16</inkml:trace>
  <inkml:trace contextRef="#ctx1" brushRef="#br0" timeOffset="115710.43">29767 7110 3048 0,'-3'-26'1040'0,"6"16"-984"0,10-1 889 16,-2 4 223-16,-8 7 32 15,-3 0-168-15,3 7-95 16,1 22-169-16,-4 0 128 16,0 16-32-1,-4 16 0-15,-12-3 104 16,-3-3 89-16,-8 6-145 15,-4 6-80-15,-10 6-200 16,-7 6 56-16,-5 8-32 16,-16-3 137-16,-5-4-129 15,-10 0-8-15,-2-3-184 16,2-1-80-16,4-6-152 16,14-20-136-16,4-8-88 15,15-7-216 1,6-6-88-16,2-9-552 15,15-9-1073-15,-2-6-1487 16,12-5-857-16,3-15-416 16,4-25-16-16,3 0 3057 15</inkml:trace>
  <inkml:trace contextRef="#ctx1" brushRef="#br0" timeOffset="116071.54">28808 7805 4721 0,'-24'-14'2928'0,"17"10"-2280"16,7 3 1665-16,0 1 271 16,-1 4-447-16,-3 16-593 15,-2 24-432-15,-4-5-335 16,-6 34 407-16,2-31-408 16,-15 44 272-16,29-86-1048 15,-18 51 624-15,-6 18 24 0,3-4-111 16,4-8-225-16,1-16 288 15,8-5 144 1,5-16-512-16,6 3-8 16,6-4-144-16,7-4 152 15,12-5-40-15,-6-9 152 16,17-1-240-16,14-4 104 16,3-6-384-1,6-2-88-15,-10-1-1040 0,-9 3-1761 16,-6 10-2560-16,-23 1-2753 15,7 21 1441-15,-18-19 5841 16</inkml:trace>
  <inkml:trace contextRef="#ctx1" brushRef="#br0" timeOffset="117644.79">16610 9681 880 0,'-65'0'80'15,"37"5"16"-15,-3 1 264 0,4 2 232 16,8-3 272-1,1-5 512-15,3 0 241 16,4-4-97-16,3 1-184 16,7 0-143-16,1-1-169 15,3 4-272-15,11 0 40 16,-1-4 40-16,5 5-23 16,11 6-33-16,9-7-64 15,13 0 8 1,10-4-120-16,4-6 152 0,21-4-248 15,10 3-160 1,12-3-135-16,15 4 87 16,9-3-48-16,4 2 24 15,15 5-208-15,5-9 368 16,1 11-72-16,3 1-128 16,12 3-96-16,-46 0-112 15,89 2 0-15,-45 8 248 16,-43-7 184-16,34 2-128 15,-6-3-40-15,2-2-24 16,-12-9 104 0,-12-7-96-16,-11 5 65 15,-15 1 79-15,-19 4-208 16,-11 0-88-16,-12 2 264 16,-11-2-80-16,-11-2 8 15,-4 6-40-15,-5-8-128 16,-4 0 56-16,-3-4 48 15,-6 0-104-15,6-1-168 16,-7-5 104-16,-3 6-48 16,3 1 24-1,-1 1-216-15,2 4 264 16,-4-2-216-16,12 0 200 16,-3 4-72-16,-1 6-112 15,11-4 96-15,7 4-72 16,8-10 56-16,2 4 152 15,8-8-168-15,0 5 120 16,-3-3 0-16,-8 4-8 16,-5 3-464-1,-8-2 304-15,1 7-296 16,-20-4-632-16,-1 0-1473 16,-2 4-2240-16,-12 3-2800 15,-3 9 47-15,-26 14 5106 16</inkml:trace>
  <inkml:trace contextRef="#ctx1" brushRef="#br0" timeOffset="122331.5">16236 12049 976 0,'-19'-5'360'0,"-7"-5"-16"0,11 8-120 0,7 7 200 16,5-14-152-16,3 2-176 16,7-5 80-16,9-1 104 15,13 16 40-15,-12-11 128 16,12 0 184 0,10-4-7-16,-39 12-625 0,25-5 816 15,14 4 80-15,-14 1-104 16,15 2-56-16,1-3-24 15,13-3-55-15,-4 3-17 16,9-5-80 0,-1 2-176-16,11 0 88 0,-3-8-88 15,9 12-120 1,0-8 64-16,6-2-152 16,-6 9-40-16,2-4 56 15,0 11 24-15,0-3 40 16,6-2 9-16,4-5-25 15,1 2-32-15,8-1 8 16,-1 3-48-16,5-1 48 16,4-3-248-16,8 2 176 15,2 2-48 1,0 0-56-16,-2 0 72 16,7 0-104-16,0 6 24 15,-1-2 96-15,-1-8 8 16,0-2-112-16,10-3 80 15,1 9-72-15,-2 4 16 16,3-3 72-16,8 4-168 16,4-11 304-16,-10 1-112 15,11 0-16-15,2 1-72 16,12-1-56-16,-9 1-64 16,1-9 160-1,9 5-24-15,-8-1 184 16,3-10 64-16,2 4-336 15,4 5 96-15,-8 2-128 16,4 6-72-16,0-15 240 16,-6 0-136-16,4 14 96 15,4-7 96-15,-1 10-152 16,-1-6-16-16,0-3-272 16,8-8 80-1,-6 12 144-15,0-5 48 0,7 6 48 16,2-1-64-1,-6-7 0-15,5 4-160 16,-41-11 280-16,33 16-32 16,1-11 88-16,5 8-208 15,-5-5 32-15,0 1 88 16,1 2-176 0,2 1 448-16,-8-7 80 0,-7 4-496 15,7 6 96 1,-6 3-80-16,-5 1 72 15,0-4-64-15,-3-6 88 16,-9 4-88-16,-6 6 8 16,1 9 24-16,-2-8 24 15,1 0-104-15,-4-2 72 16,-2-3 104-16,0 8-136 16,-2 0 200-16,-4 1-192 15,-3 0-112-15,-1-3 72 16,2 1 184-16,3-2-232 15,-7-1 200 1,-1 4-160-16,-6 7-144 16,0 5 408-16,-4-16 32 15,-4-12-72-15,1 17-272 16,1-3 56-16,-1 8 80 16,1-2 72-16,-1-3-56 15,-1-8 64-15,-3 3-120 16,-2 0 48-16,4 4-24 15,0 1 32-15,-6-4 104 16,-6 7-16 0,2-11-112-16,-4 6 112 15,4-6-40-15,-2 3-96 16,4 7-16-16,3 0 48 16,1-5 16-16,-3-6-64 15,-4 0 56-15,9 0-48 16,-2 0 0-16,-3 15 40 15,-5-13 160-15,-5 4-144 16,3-15 48-16,-9 14-8 16,3-5-8-1,-2 7 48-15,1-2 41 16,-1 0-145-16,-3-3 16 16,-1-2 24-16,-2-2 48 15,3 6-48-15,-6 5-96 16,4-8 80-16,-6 7 48 15,4 1 8-15,-7-6-16 16,-12 3-72-16,15 1 144 16,-9 5-112-1,1-2 40-15,-8-1 64 16,-5-5-56-16,1-1-136 16,-7 11-104-16,-12-8-80 15,11 6-537-15,-12-3-1039 16,1-2-1209-16,-7 0-816 15,-5 1 297-15,-9-3 575 16,-7 2 953-16,-21 2 1568 16,13-4 160-16</inkml:trace>
  <inkml:trace contextRef="#ctx1" brushRef="#br0" timeOffset="123574.39">16133 6189 2208 0,'-26'-2'504'0,"-89"-18"88"0,11 7-184 15,8-12 384-15,7-15 97 16,4-13-201-16,16-19-320 16,7-19-264-16,20-34 56 15,23-31-56-15,20-31-152 16,54-13 288-1,-55 200-240-15,93-212 1088 0,32 13 128 0,35 18-167 16,46 3-321 0,36 11-432-16,42 13-168 15,30 4 280-15,47 23-240 16,23 24-240-16,-96 44 88 16,200-5-104-16,-203 51 48 15,89 6 144-15,-7 17-224 16,-19 41-56-16,-32 20 136 15,-33 12 128-15,-46 25-56 16,-38 21 216-16,-47 13 368 16,-41 9-136-1,-40 11 16-15,-43 4 57 16,-26-9 47-16,-52-5-32 16,-38-1-8-16,-51-11 112 15,-51-4-192-15,-45-9-80 16,-54-10 0-16,-30-24-112 15,-29-27 481-15,-12-20 783 16,12-22-40-16,11-9-880 16,12-14-280-1,12-1-336-15,24-18-136 16,28-24 8-16,19-1-216 16,36-4-456-16,38-3-400 15,33 9-793-15,34 4-727 16,37 18-1241-16,32 5-536 15,24 12-392-15,30 2 3329 16,-4 0 616-16</inkml:trace>
  <inkml:trace contextRef="#ctx1" brushRef="#br0" timeOffset="125032.22">16659 5677 1464 0,'-25'-24'536'0,"-14"10"40"0,12 3 48 0,6-6-176 16,-6-7-176-16,-1 15 0 15,4 7-128-15,-13-3 80 16,1 15 97-16,-4 9 103 16,-2 20 120-16,-16 9 40 15,58-48-584-15,-66 61 552 0,-4 12 96 16,-6 6 48-16,-5 18-136 15,0 13-160 1,0 9 25-16,-4 8 143 16,-5 13-152-16,-3 15 48 15,-7 12 120-15,-2 10 64 16,2 13-80-16,10 6-40 16,10 1-56-16,19 11-191 15,23-15-217-15,23-12-16 16,9-7 88-16,12-8 8 15,23-14-80-15,-2 14 64 16,7 0 8-16,8-5 104 16,-1-8-16-1,3-7-192-15,1-16 200 16,9-13-80-16,-2-5-40 16,-6-14-56-16,9-16-32 15,-2-13 96-15,-23-17 24 16,10-10 16-16,-13-14-88 15,-6-8 72-15,-6-4 72 16,-7-10-88-16,-2-2 16 16,-3-3-16-1,-3-1-128-15,0 0 0 16,0 0 0-16,0-2-48 16,0-2-16-16,3 4-80 15,-3-6 168-15,0 2 8 16,0 0-72-16,0 2 64 15,4-6-88-15,-1 2 96 16,-3 0-16-16,10-2 16 16,-10 2-32-16,3 2 32 15,5 2-16 1,-2-9-112-16,1 8 280 16,2-4-192-16,2 0 80 15,-4 4-88-15,4 0 144 16,-1-1 88-16,4-2-96 15,-4 6-32-15,-4-4-88 16,4 4 152-16,-4-3 96 16,9-1-152-16,-1-2 96 15,1 0-96 1,-1-4 81-16,7 0-49 16,-2-5 48-16,2-5-40 15,5-4-160-15,9-4 144 16,-8-5 48-16,10-2-40 15,-13-4-152-15,2 13 136 16,-2-14-48-16,3 1 64 16,-4 4-32-16,1 0-120 15,4-7-16-15,-18 20 136 16,9-19 16-16,-1 12-104 16,-2 4 24-1,-2 5-184-15,-2 0 248 16,-3 4 96-16,-2 6-104 15,1-4-112-15,-2 8-248 16,1-1 128-16,-4 0-40 16,0 1-488-16,-3 3-609 15,0-2-351-15,-8 0-1113 16,-10-3-1031-16,-20 6-433 16,-12 2 472-16,-12 0 2577 15,44 0 600-15</inkml:trace>
  <inkml:trace contextRef="#ctx1" brushRef="#br0" timeOffset="125318.59">15822 9484 808 0,'-39'0'528'0,"3"6"368"0,5 0 296 0,12-2 73 0,-4 0-273 15,14-4-112-15,9 0-880 16,5-14 896-16,19-1-616 16,13-12-88-16,6-7 88 15,7 4 72-15,-50 30-352 0,54-21 440 16,4 3 193-1,-13 16-81-15,-5 4 184 16,-6 21 80-16,-14 8 32 16,-7 18 48-16,-6 13-191 15,-9 5 39-15,-12 3-368 16,-4 9-240-16,-1-10-128 16,1-4-360-16,7-11-785 15,-2-11-1199-15,7-19-569 16,2-9-455-1,4-11-41-15,0-12 2065 16,4-7 720-16</inkml:trace>
  <inkml:trace contextRef="#ctx1" brushRef="#br0" timeOffset="126286.13">20778 9187 2808 0,'-5'0'976'0,"-25"-4"65"0,20 4-1234 16,10 0 193-1,4 0 8-15,15 3-16 16,6 2-32-16,12 2 0 15,16 1 88-15,-8 3-32 16,7 3 8-16,2 2 105 16,-54-16-129-16,50 22 264 0,-9 12 376 15,-13 1 184-15,7 16 160 16,-19 15-32-16,8 4-72 16,-5 5-167-16,1-4-65 15,-9-7 40 1,-2 0-80-16,-1-4 0 15,-9-8-72-15,-2-11-232 16,-7-12-80-16,2-3-168 16,-3-4-56-16,0-6-56 15,3-7-448-15,-4-4-1024 16,3-5-1225-16,-11-5-639 16,3-14-41-16,-15-26 2017 15,25 31 808-15</inkml:trace>
  <inkml:trace contextRef="#ctx1" brushRef="#br0" timeOffset="126612.9">20806 9790 2360 0,'-10'0'1832'0,"-8"5"-535"0,13 2-561 0,5-2 632 15,15 8-360-15,-1 6-207 16,4 2 111-1,9 12-248-15,0-9 112 16,-9 6-152-16,8 5-304 16,-13-6 240-16,-13-29-560 0,22 39 696 15,-9-10-215-15,3 2-161 16,2-9 96-16,6-7 176 16,-8-6 168-16,3-9-224 15,7-11-112-15,10-16 48 16,1-17-40-16,3-6-136 15,1-8-344-15,3-9-104 16,-2-3-216 0,-2 1-712-16,2-3-1792 15,13-6-1585-15,23-13-1113 16,25-16 1442-16</inkml:trace>
  <inkml:trace contextRef="#ctx1" brushRef="#br0" timeOffset="128786.33">13483 13960 3088 0,'-12'0'616'0,"-37"-5"96"0,30-14-199 15,11 7 583-15,5-3-400 16,6 2-536-16,13 3-288 16,23 5 96-16,20 2 160 15,21-4 120-15,20-4 232 16,26-2 32-16,-126 13-512 16,148-19 792-16,14 10 105 0,18-7-81 15,23-3 48 1,14-2-536-16,20 2-64 15,7 4 264-15,13 0-664 16,-7 8 184-16,5-3 176 16,6 8 328-16,1-8-24 15,-4-3 465-15,-6-2 223 16,-8-2-736-16,-13-1 1040 16,-13 4-231-1,-27 2-865-15,-24 4-128 16,-15 6-504-16,-19 2 584 15,-19 2 80-15,-13 6-208 16,-10-3-48-16,-10 2-744 16,-12-4 512-16,-23 2 184 15,-1-4-144-15,-3-1-1168 16,-26 0-2017-16,-7 0-1144 16,-9 0-1072-16,-3 0 408 15,-18 0 3361-15</inkml:trace>
  <inkml:trace contextRef="#ctx1" brushRef="#br0" timeOffset="138726.19">14338 14028 960 0,'-69'-55'-24'0,"-11"21"144"0,10 10 112 0,9 10 80 15,11-1-32 1,-3 10 0-16,13 0-24 16,11 2 0-16,0 6 240 15,5 4-112-15,3 3 0 16,15 2 8-16,6-12-392 0,-7 19 409 16,11-3 271-16,7 0-72 15,18-8-32-15,11 6 8 16,11 1-160-16,15 5-16 15,19-10-72-15,22-5 0 16,20-5-40 0,21-8-64-16,17 1 249 15,8-11-209-15,24 1-152 16,12-5-200-16,3-4-56 16,7 0 280-16,-9-13 224 15,10 8-40-15,-61 9-136 16,93-12-112-16,-106 15 8 15,33 3 688-15,-17-4 272 16,-6 4 16-16,-23 9-599 16,-14 2 143-1,-17 0-64-15,-7 0 888 16,-8 0-728-16,-15 0-368 16,-13 0-400-16,-12 2 112 15,-6 6 761-15,-4-3-521 16,-11 5-160-16,8-5-400 15,-12-5 272-15,17 5 664 16,-18-3-352-16,14-3-264 16,-11 2-344-16,5-2 280 15,-4 0 576 1,3-8-424-16,-3 4-88 16,-5 1-488-16,-1 3 400 15,0-2 320-15,0 2 24 16,-3 0-464-16,-1 2-1537 15,-6 4-679-15,-2-4-1737 16,2 4-1288-16,3-2 416 16,-12 2 3177-16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2T11:56:06.3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16284 5247 1328 0,'-5'0'144'0,"-24"-5"224"15,8-4-272-15,12-10 336 16,2-2-16-16,7-7-280 16,4-10-16-16,8 16 256 15,-2 3 520-15,6 9 153 16,-3 4-241-16,-3 6-152 16,-10 0-656-16,14 0 640 0,-3 0-200 15,7 1 200-15,3 1-184 16,8-2 97-16,-5 0 151 15,16-15 32 1,11 5-72-16,-4-1-208 16,38-4 488-16,-10 4-312 15,-8 3-352-15,20 2 65 16,1 6-89-16,-1 0 88 16,3 1-24-16,-7 1 72 15,-3 4 24-15,0-6-144 16,-3-4 72-16,-1-3-16 15,-4 1 168 1,-3-8 48-16,-5 2-264 16,-6-2-16-16,-13 4 81 15,0 0-129-15,-12 2 40 16,-5 6-56-16,-12 2 0 16,-2 0 72-16,-4 0-232 15,-4 0 88-15,-3 0-208 16,-3 2 160-16,0 1-256 15,-3 2 72-15,1-5-208 16,1 10-208 0,1-4-17-16,3 4 41 15,7 3-16-15,-1-3-40 16,3 6-104-16,-6-10-608 16,0 5-553-16,-6-4-647 15,0-3-1145-15,-1-4-952 16,-6 0 1921-16</inkml:trace>
  <inkml:trace contextRef="#ctx0" brushRef="#br0" timeOffset="1645.36">18549 5036 1072 0,'-5'0'112'0,"-19"0"256"16,3 2-88-16,10 1 552 16,4-3-24-16,3 2-168 15,2-2-280-15,2 0-119 16,8 0 167-16,2 0 8 15,-1-5-40-15,4 5 88 16,-13 0-464-16,18 0 560 0,1 0 48 16,15 0-80-16,-12 3 16 15,20 3-48 1,-2 0-31-16,18 2-89 16,-7-2-104-16,3 2 64 15,12-1 32-15,0 2 16 16,1 1 32-16,6 1-56 15,5 1-160-15,2-4 8 16,5 0 32-16,4-3-112 16,7-5 0-16,0 0 8 15,8 0 0 1,1-10 304-16,0 1 1 16,3-5-17-16,-2-6-16 15,16 5-48-15,-10-5 32 16,2-4-184-16,-10 4-40 15,10-8 24-15,-8 13 24 16,-5 0 24-16,-5 4 72 16,-6 1-168-16,-2 5-48 15,0 2 112-15,2-7-8 16,-6 10 8 0,-4 0-176-16,-3 0 160 15,-5 0-96-15,2 0 80 16,-2 3-24-16,-5 2-48 15,-9-3 129-15,-2-2-41 16,-1 0-112-16,-7 0 144 16,-2 0-168-16,-2 0 120 15,-15-2-80-15,9-3-72 16,-6 5-24-16,-13-3-104 16,-1 3-48-16,-10 0-432 15,-5 0-977 1,-3 0 1561-16,-13-6-7641 15,-1-4 2183-15,-21-3 2194 16,30 7 2280-16</inkml:trace>
  <inkml:trace contextRef="#ctx0" brushRef="#br0" timeOffset="4578.82">9324 12153 528 0,'-5'21'912'0,"-1"-27"-648"0,1 4-200 16,4 4 48-16,-4 2 120 16,0-1-16-16,3 3-152 15,1-8-40-15,1-1 16 16,0 6 168-16,3-6 224 16,-3 11 160-16,0-8-592 0,3-4 656 15,-3 4 169-15,0-5-105 16,-5 5-88-1,-1 5-56-15,0-6-64 16,-1 7-24-16,-1-10-208 16,0 7 88-16,-5-2-112 15,5 0 72-15,0 3-111 16,0-2-153-16,0 0-32 16,7 1-16-16,-3-8 16 15,1 2-104-15,0 4 112 16,1-1-72-16,1 10-160 15,1-11-345-15,0-4-831 16,0-3-736-16,6 7-401 16,1 5 585-1,4-12 928-15</inkml:trace>
  <inkml:trace contextRef="#ctx0" brushRef="#br0" timeOffset="6122.77">9340 12209 856 0,'-9'6'-16'0,"-12"8"16"0,10-19 16 0,-1 0 8 16,6 1 104-16,1 6-40 15,2 1-48-15,1-6-40 16,2 5-8-16,0-11-16 16,0 6 56-16,4 1-16 15,-4 2-16-15,3-5 48 0,0 2 16 16,-3-18 32-16,0 20-24 16,0 2 40-1,-3-9 48-15,1 12 80 16,-1-2-72-16,-2-1-40 15,2-1-40-15,3 0-88 16,-5 0 136-16,5 1-96 16,-1 4 16-16,-1-5 8 15,-3 4 56-15,0-8 56 16,1-2 160-16,0 5-16 16,1-2-48-1,-3 6 144-15,1-3-224 16,-2-8 57-16,-4 0 23 15,0 1 152-15,1 4-192 16,-2 8 40-16,4-7 16 16,-5 2-48-16,-3-8-16 15,1 6 0-15,2-3-144 16,-4 5 168 0,1-3 80-16,0-12-56 0,3 18-16 15,-2-11 40-15,-2 3 16 16,-1-10-8-1,-1 1-64-15,3 17-47 16,-5-7 23-16,2 3 32 16,-4-13 48-16,-4-5 0 15,6 22-88-15,-5-3 16 16,-1-3 56-16,-3-2 96 16,7-15-64-16,-9 19-24 15,8-8 24-15,-6 4-24 16,-1 7-88-1,4-10 8-15,-5 6-128 16,1-6 56-16,-4 4 64 16,-5 1-16-16,0-6 97 15,0 9-65-15,4-2 72 16,-5-2 120-16,2-7-104 16,10-7-32-16,-12 18-184 15,4-5 144-15,-8 10-96 16,18-11 16-16,-15-3-8 15,-6-1 136-15,6 5-72 16,-9 8-32 0,6-6 160-16,-2-2-56 15,-1-2-152-15,0 2-16 16,0-9 88-16,-2 10 16 16,-6-1-72-16,2 4 0 15,2-7-96-15,-7 11 121 16,1-13-41-16,-3-4-32 15,2 10-8-15,0 1 24 16,-1 10-8 0,1-11-72-16,-2-1 88 15,-5 5-176-15,4 2 48 16,-7 6 8-16,3-3 40 16,0 5-72-16,-3-10 120 15,-8 0-80-15,-1 0-16 16,-3 3 24-16,-7 3-120 15,5-2 144-15,1 2-88 16,-3-2 56-16,0-1-24 16,-7 0-104-1,4 2 16-15,0 8 128 16,3 4-48-16,-6-8 56 16,-6-3 16-16,-13 2-64 15,4 3-88-15,3 0 192 16,7-3-24-16,8-3-136 15,6-13 424-15,-6-7-488 16,6 15 192-16,2-6 24 16,-2 7-72-16,-11-3-40 15,19 2 120 1,-64 0-128-16,21 1 152 16,30-2-120-16,-2 6 0 15,2-5 64-15,-28 7-88 16,-11-2 120-16,8 0 24 15,4 4 0-15,8-1-32 16,2 2-32-16,-10 5-80 16,10 20-152-16,33-17-176 15,29-8-913-15,2 10-1671 16,-2-8-2345 0,25 10-305-16,30-7 2146 15,25-13 2496-15</inkml:trace>
  <inkml:trace contextRef="#ctx0" brushRef="#br0" timeOffset="6846.37">8532 10122 1936 0,'-32'-22'440'0,"-19"-4"-144"0,22-3 160 0,1 13-24 15,8-8-24-15,0-14-120 16,3 10-120-16,-1-12-24 15,-1-25 49 1,-2-4-9-16,0-5-16 16,-5-14-32-16,26 88-136 0,-24-98 208 15,-3-20-8-15,13-14 88 16,9 0 128-16,11-5 24 16,31-4-8-16,35-6-8 15,20 9-80 1,22 26-48-16,12 24-264 15,9 37 0-15,6 38-104 16,15 36-136-16,-4 45 192 16,-15 35 48-16,-16 29-32 15,-21 22 0-15,-20-1 64 16,-38-8-24-16,-28-11 280 16,-23-7 416-16,-38-11 409 15,-28-7 583-15,-25-13-184 16,-28-7-407-16,-23-11-377 15,-20-27 160-15,-6-17-136 16,7-21-568 0,3-20-256-16,13-38-96 15,52-4-384-15,-52-51-1408 16,62 17-993-16,23 6-1120 16,29 6-936-16,6-1 2057 15</inkml:trace>
  <inkml:trace contextRef="#ctx0" brushRef="#br0" timeOffset="7545.55">7653 8268 1056 0,'-5'-3'0'0,"-35"-12"16"0,8 2 8 0,-8 2-16 16,-2-7 56-16,0-8 144 15,1-1 128-15,-1-13 64 16,12-15-72-16,-7-2-72 15,11-11-8-15,15-16-24 16,11 84-224-16,8-86 168 0,32-11 72 16,26-6 112-16,20 5 136 15,15 5-87-15,16 10-137 16,20 5-24-16,18 29-192 16,9 10-96-1,-13 35 104-15,1 27-8 16,-9 32 8-16,-23 22 112 15,-17 20 56-15,-29 8 0 16,-21 17 0-16,-33 10-48 16,-16-3 88-16,-38 1 72 15,-37-16 328-15,-20-2 176 16,-31-5-144-16,-27-13 113 16,-20-25-257-16,-5-27-264 15,-4-34-168 1,9-13-56-16,15-27-296 15,5-32-648-15,11-22-897 16,23-32-703-16,33-10-1177 16,32 22 1561-16</inkml:trace>
  <inkml:trace contextRef="#ctx0" brushRef="#br0" timeOffset="8864.65">4897 7879 648 0,'-57'-52'-56'0,"-9"-17"120"0,7-19-40 16,18-8-8-16,27-9 48 16,9-3 96-1,44-29 136-15,36-8 48 16,29 0 64-16,20 17 152 15,20 5-120-15,23 14-64 16,-167 109-376-16,180-86 312 0,4 32-72 16,13 34-224-16,1 25 88 15,-19 38 88-15,1 36-88 16,-29 35-104-16,-33 27 24 16,-31 7-72-16,-32 4 64 15,-44-5 72 1,-42-1 72-16,-44 3 185 15,-37 3 111-15,-36-21 48 16,-44-6-192-16,-14-24-296 16,-26-13 120-16,-1-24-104 15,20-33-144-15,6-18-8 16,34-26-272-16,24-20-472 16,28-26-281-16,39-3-303 15,54 3 8-15,28 11 616 16</inkml:trace>
  <inkml:trace contextRef="#ctx0" brushRef="#br0" timeOffset="39914.01">28116 3318 2264 0,'-4'-15'1336'0,"2"9"-1032"0,13 2 673 15,-8-1 391-15,1 5 240 16,-4 0-1608-16,0 9 2377 15,0 8-1585-15,0 10 8 16,-4 12 168-16,-7 12-72 16,-5 5 41-16,-8 11-313 15,-14 11 312 1,-4 13-16-16,-9 13-32 16,-14 23 9-16,-7 1-33 15,-13-4-24-15,8-4-216 16,8-18-336-16,15-11-72 15,7-19-16-15,6-23-40 16,13 4-8-16,1-13-64 16,0-10-200-16,-2-4 280 15,6-6-128 1,1 2-104-16,3-12-224 16,-4 1-128-16,7-2-808 15,5-5-745-15,1-3-1455 16,6-1-1401-16,4-19-344 15,0-22 136-15</inkml:trace>
  <inkml:trace contextRef="#ctx0" brushRef="#br0" timeOffset="40249.4">27191 4327 5241 0,'-35'0'2552'0,"19"10"-2560"15,9-2 648-15,6 3 1097 16,-6 12 199-16,1 14-608 16,3 11-495-16,-1 12 39 15,1 2-16-15,-3 7 88 16,-4-4-104-16,0 4 48 16,10-69-888-16,-4 57 545 15,2-13-65-15,2-15-264 16,11 1 40-16,-1-6-104 15,4-3 88-15,-4-8-208 16,8 2 72-16,-2-10 72 16,0 0-136-16,11-4 32 15,-9-1 8-15,7-10 88 16,3-2-208-16,8-2 208 16,0-3-512-1,-9 5-1728-15,10 2-3090 16,3 10-3311-16,-18 0 3184 0</inkml:trace>
  <inkml:trace contextRef="#ctx0" brushRef="#br0" timeOffset="50326.73">28756 8300 1856 0,'-8'0'848'0,"5"4"-752"0,3-3 768 15,3 4 128-15,-7 9 641 16,-4 5-689-16,0-3-368 15,-7 12 360-15,-4 13-127 16,-10-1-89-16,-2 3 24 16,-9 9 88-1,-3 17 16-15,-15-9 152 16,5 7 25-16,-6-1 63 16,-7-3-240-16,2-7-336 15,2 0-272-15,10-10-232 16,11-3-64-16,12-14-216 15,-3-1-576-15,16-12-1336 16,-5-1-913-16,5-11-496 16,6-8-928-1,-1-22 1681-15</inkml:trace>
  <inkml:trace contextRef="#ctx0" brushRef="#br0" timeOffset="50692.93">27935 8612 3688 0,'-37'2'3425'0,"18"3"-1817"0,9-2 953 15,2-2-73-15,-3 4-447 16,5 5-793 0,-1 13-616-16,2 14-64 15,1 18 49-15,-3 16-97 16,-4 0 0-16,11-71-520 15,-11 80 392-15,1-4-88 0,2-5-88 16,3-6 8-16,5-16-88 16,0-10-88-16,8-4 216 15,5-7-248-15,0-6-104 16,5-1 176-16,-4-10 16 16,4-1 56-1,4-3-56-15,-1-4-40 16,5-3-104-16,-7 0 200 15,-1 0-304-15,2-3 80 16,-3 1-352-16,0 2-1080 16,-6 0-2129-16,9 10-1952 15,-4 5-593-15,5 6 1602 16</inkml:trace>
  <inkml:trace contextRef="#ctx0" brushRef="#br0" timeOffset="71799.47">16419 7373 2520 0,'-55'-18'768'0,"12"10"-248"0,17-2 72 16,12 4-95 0,6-8 7-16,8-1 16 15,9-2-32-15,11-5 104 16,18 5-8-16,-1-1 120 15,11 7 0-15,7 2 17 16,7 3-33-16,9 6 40 16,-5 0-96-1,12 1-16-15,1-1-8 16,9 0-80-16,7 0-224 0,-2 7-88 16,-4-1-111-1,1-1-17-15,-10-2-40 16,1 0-8-16,-1-2-32 15,-10 4 64-15,-2-5 112 16,-20 0 32-16,-2-5 56 16,12-6 56-16,-19-3-160 15,-14-1 80-15,4-1-24 16,-6 0-128-16,-4 4 40 16,-6-2-192-1,-7 8 128-15,-3-2-120 16,1 6-376-16,-4 2 424 15,0 0-7674-15,8 10 1881 16,0 10 3457-16</inkml:trace>
  <inkml:trace contextRef="#ctx0" brushRef="#br0" timeOffset="75678.02">17315 3993 1864 0,'-21'4'1032'0,"13"-4"480"0,-4 0 81 16,-8 0-305-16,4-7-120 16,-3 0-87-16,1-6-233 15,-7-2-24 1,-4-4-16-16,3-8-152 15,-3-8 24-15,0-9-312 16,2-18 65-16,5-12-305 16,9-13 24-16,11-3-48 15,12-3-64-15,17 5 40 16,12 5 104-16,7 9 8 16,17 11 48-16,-1 25 88 15,10 19 88-15,2 19-56 16,3 36 144-16,-3 14-72 15,-11 18 296 1,-17 7 265-16,-17 14-97 16,-19 3 168-16,-10-4 80 15,-29-5 56-15,-18-5-327 16,-14-10-577-16,-4-8 8 16,-1-21-208-16,6-20 96 15,17-17-280-15,1-8-912 16,1-14-889-16,13-3-1359 15,17 8-1097-15,10 9-1857 16,15 7 177 0,-11 3 3729-16</inkml:trace>
  <inkml:trace contextRef="#ctx0" brushRef="#br0" timeOffset="76633.61">17505 5977 1344 0,'-5'1'56'0,"-23"13"280"0,8 1 688 0,-9-6 640 16,6-3-255-16,-9 3-97 15,-6-8 72-15,-1-1 41 16,-1-7 15-16,-3-11-248 16,3-8-200-1,-2-17-207-15,42 43-785 0,-32-64 480 16,6-7-144-16,18-9-32 15,8-13 16-15,11-2 56 16,17-2 88-16,12 10 32 16,13 14-24-16,1 19 144 15,14 33-71-15,-3 11-97 16,9 15 48-16,0 25-216 16,-7 24 216-16,-7 0-184 15,-22 16 64 1,-1 12 136-16,-30 8-80 15,-4 3 112-15,-11-2 257 16,-18-9-57-16,-16-16-152 16,-9 1-208-16,-13-19-504 15,1-11 192-15,6-19-176 16,10-16-608-16,2-14-1289 16,11-8-1455-16,15 5-2186 15,11 5-2335-15,8 10 2736 16</inkml:trace>
  <inkml:trace contextRef="#ctx0" brushRef="#br0" timeOffset="83153.25">16443 7004 1984 0,'-7'0'352'0,"-26"-10"400"0,20 8-480 16,10 2-48-16,3 0-224 16,3 0 272-16,14 0 88 15,9 0 64-15,27-6-79 16,-2-4-33-16,14 0 144 15,2 0 0-15,5 10 0 16,-1 0 80-16,2 0 56 16,4 6-24-1,2-5-128-15,1 7 0 0,-1-3 89 16,3 5 31 0,-1-2-24-16,4 0-224 15,-3-3-104-15,-8 5 16 16,-3-2 104-16,-19 3-8 15,-8-2-8-15,-6-1 40 16,-12-1 8-16,-4 0 0 16,-6-3 16-16,1-1-207 15,-11-2 7 1,0 0-96-16,-2-1-80 16,4 0 0-16,-5-2-144 15,-3-2-665-15,3 4-1679 16,-3 0-1769-16,0 0 8514 15,0 0-15251-15</inkml:trace>
  <inkml:trace contextRef="#ctx0" brushRef="#br0" timeOffset="108946.87">23292 7317 1280 0,'-4'-10'-16'0,"1"-2"16"0,3-1 8 0,0-3 16 16,0-2-8-16,0 1 8 16,7 4 72-1,-4 0 240-15,0-2 112 16,7 2 80-16,-4 0-24 15,5-1 64-15,-1 3 104 16,0 1 41-16,-1 1-89 16,2 4-56-16,1 1 80 15,1 2-64-15,1 2-88 16,2 0-40-16,3 0-24 16,8 1 17-16,-10 3-121 15,2-4-80-15,6 0 24 16,0 1-96-1,-6 0-24-15,14 4-56 16,-5-2 8-16,9-1 16 16,-4 2-64-16,7-3-72 15,-1 4 32-15,6 0 64 16,6-5-64 0,7 3 24-16,6-3 0 0,3 0 40 15,1-4 48-15,-2-2 32 16,-4 6-64-1,-3-4 24-15,4-2 56 16,-4 3 56-16,2 3 40 16,7 0-112-16,-4 0 32 15,2-5 32-15,-1 3-16 16,4-6-128-16,-3 2 80 16,3 1-48-16,3 0-48 15,2 1 64-15,-3 2-24 16,-6-2 8-16,4 0 25 15,-1-2-41-15,4 3 120 16,-3-1-16 0,1-3-8-16,1 4-8 15,-2 3 8-15,-5-3 24 16,2 3 16-16,1 0-48 16,-1 1-56-16,14-1 8 15,-12 4-56-15,4-4 136 16,-5 1-112-16,7 1-8 15,-2-2 104 1,-5 0 24-16,7-3-8 0,-3-1-24 16,3-2-56-1,-7 3 152-15,-6 1-128 16,6 2 16-16,-7 0-64 16,7 0 32-16,5 1-144 15,0-1 40-15,4 0 104 16,-1 0 65-16,-3 0-1 15,4 0-128-15,-9 0-32 16,2 0 136-16,2 0-40 16,2-5 24-16,-9 5-24 15,-15 0-64 1,31 4 88-16,-18-3-120 16,1 1 104-16,1 0-32 15,-1-1-184-15,-10 1 200 16,30 0 32-16,-35-1 16 15,8-1 24-15,7 0-16 16,-4 0-40-16,-4 0 64 16,-2 0-40-16,-10 0 64 15,11-3-152 1,-7 3 96-16,-2 0 56 16,-7 0-56-16,6-3-64 15,-4 3-64-15,-16 0 56 16,14 0 40-16,-2 0-24 15,-11 0-80-15,3-3 73 16,-14 3-154-16,4 0 114 16,-2 0 151-16,-4 0-216 15,-2 0 72-15,5 0-48 16,-9 0-80 0,4 0 96-16,-7 0-16 15,5 1-96-15,-5-1 16 16,0 0-40-16,0 0-96 15,1 2-425-15,-1-1-1319 16,0 3-1225-16,7 2-1640 16,6 8-2064-16,9 26 1528 15,-7-2 4393-15</inkml:trace>
  <inkml:trace contextRef="#ctx0" brushRef="#br0" timeOffset="117330.81">28880 7125 3832 0,'-24'-10'840'0,"22"6"-799"0,1 4-25 16,1-2 80-16,0-2-80 16,6 0-64-16,4 2-281 15,4-2-239-15,-1 4-696 16,3 0-256-16,-5 0 416 16</inkml:trace>
  <inkml:trace contextRef="#ctx0" brushRef="#br0" timeOffset="117863.18">29087 7092 3112 0,'-13'0'832'0,"-21"-17"-696"0,13 0-832 16,12 14 8-1,2-4 336-15,6 4 296 16,-1-2-552-16,2-4-72 16,10 3-312-16</inkml:trace>
  <inkml:trace contextRef="#ctx0" brushRef="#br0" timeOffset="119559.27">16768 7042 2968 0,'-35'-23'48'0,"-7"6"0"16,12-4 0-16,-7 2-16 15,13-14 56-15,1 12 32 16,3-3 56-16,5 4-112 15,4 4 24-15,6 6-16 16,5 3-64-16,0 5-8 16,7-2 8-16,-4 4 8 15,6 0-8-15,3-4-8 16,-3 4-24 0,7 0-112-16,4 0 200 15,4 0-32-15,12 1-48 16,8 6 8-16,-14-3 16 15,10 1 8-15,18-2 16 16,-7 0-24-16,9 1-8 16,-4-3-16-16,6-1 48 15,-4 0-24 1,0 0-8-16,-4-6-24 16,-4-1 16-16,3-2 0 15,-5-6 24-15,-8 3-48 16,-3-3 32-16,-9 3-40 15,8 1 16-15,0-1-88 16,17 4-96-16,-10 6-64 16,-25 2-2800-16</inkml:trace>
  <inkml:trace contextRef="#ctx0" brushRef="#br0" timeOffset="130782.01">17092 4921 2088 0,'-93'25'1120'0,"50"-4"-904"0,-12-13 536 16,6-1 49-1,-6-4-137-15,-7-3-152 16,-4-10 16-16,-3-8-136 16,-11-18-48-16,-5-15 0 15,3-11 8-15,3-17-152 16,26 9-56 0,-19-42 224-16,14-15 377 0,17-40 103 15,25 53-512-15,13-58 48 16,23 2-224-16,38 12-48 15,13 19-40-15,22 14-176 16,29 27 8 0,25 44-24-16,15 22 168 15,13 31 168-15,19 33-128 16,-6 33-96-16,1 4-72 16,2 13-32-16,-19 3 208 15,-28 3 40-15,-27 4 376 16,-34 10 688-16,-51 22 369 15,-22 13-273-15,-28 16 168 16,-49 13 65-16,-36 16-289 16,-23-6-248-1,-17-18-608-15,-5-12-208 16,-4-28-152-16,14-34 168 16,10-35-224-16,12-29-304 15,10-22-648-15,29-27-992 16,29-20-1601-16,16-8-472 15,16-22-264-15,11-30-16 16,17-20 1809 0</inkml:trace>
  <inkml:trace contextRef="#ctx0" brushRef="#br0" timeOffset="131843.74">17673 3518 8449 0,'0'0'0'0,"-67"0"2857"0,43 0-2961 0,7 1 320 0,16-1-464 16,4-15-160-16,15-26 416 15,19-7-16-15,9-15 312 16,18-16-144-16,29 6 152 15,29-11-208-15,-122 84-104 16,161-88-32-16,25-5 104 0,14 11-40 16,20 17-16-1,4 11 8-15,15 14 128 0,10 0 128 16,13 3-152-16,15 11 40 16,12-3-16-16,6 16-192 15,10 7 16 1,-7 2 272-16,18 0-80 15,-13 12-56-15,2 10 88 16,-4 8 16-16,-7 14-128 16,-7-2 48-16,-11 6 152 15,-8 10-151-15,-4-1 55 16,-9-3 88-16,-8 4 328 16,-9 5-360-16,-4-1-96 15,-16 0-240 1,-6-2 424-16,-63-12 56 15,96 32 184-15,-52-11-48 16,-13 9-56-16,-12 0-56 16,-38-11 41-16,29 16-193 15,-5 7 48-15,-5-2-152 16,-13 0 24-16,-7 6 0 16,-19-4-376-16,-9-7 376 15,-9-4 160-15,-11-7-128 16,-13-14 120-1,-17 10-168-15,-4-19-24 16,-4 7 248-16,-21-12-56 16,3-2 88-16,-11-8 56 15,-4-9-168-15,-2 3-112 16,-2-8 0 0,-6 1 25-16,0 0-137 0,0-4-32 15,0 6 0 1,0-7-24-16,0 3 0 15,-3-3-64-15,1 3 48 16,2 0-96-16,0 3 32 16,0 0 144-16,3 1-64 15,4 0-40-15,-1 0-40 16,4 4 64-16,4-5-24 16,-1 9-24-16,0 4 56 15,5-8-136-15,-2 1 112 16,0-2-104-1,-2 11 80-15,-4-14 24 0,3 3-24 16,-1 0 72 0,-2-3 8-16,-2-8 16 15,-2 2-136-15,-6-5-8 16,4-1 144-16,-4-2-96 16,0-4 96-16,0 3-96 15,0-4 24-15</inkml:trace>
  <inkml:trace contextRef="#ctx0" brushRef="#br0" timeOffset="132281.68">27824 5223 23396 0,'-4'1'-216'0,"2"2"-160"0,-6-2-200 0,0 4-248 0,0-4-48 0,-5 2-232 0,-1 2-209 0,-7 0-559 0,-2-3-513 0,-4 1 393 0,-13 3 304 0,8-3 63 0,-10-3 561 0,-6 0 136 0,2-4 352 0,-7-6 368 0,11-3 128 0,4-4-128 0,4-7 72 16,7 6 456-16,1-3 648 16,5 7 136-1,7 4-32-15,7 5 129 16,7-3-353-16,0 8-848 16,15-7 1008-16,2 7-536 15,9-3 192-15,-5 3 56 16,6 0 321-16,-8 5 151 15,5 7-256-15,5-1-48 16,-1 8 24-16,-6 0-127 16,-3-4-73-16,5 5-112 15,-3-6-24 1,2 2-64-16,-3-7-48 16,0 6-72-16,-4-9-8 15,0-2-39-15,-2-2-57 16,-3-2 136-16,-1 3-80 15,0-3-192-15,1 0 192 16,-1-4 16-16,-1-2-32 16,1-4 64-16,1-4-80 15,2-5 72-15,1-2-120 16,6-17-168-16,-3 5 0 16,10-13-280-1,2-7 568-15,19-10-448 16,7-11-120-16,12-5-1000 15,7-9-3217-15,6 11-5241 16,-20 36-648-16,-57 41 8610 16</inkml:trace>
  <inkml:trace contextRef="#ctx0" brushRef="#br0" timeOffset="135564.22">25030 7202 4384 0,'-173'11'2353'0,"91"-7"-1969"0,-46-3 1784 15,14-14-695-15,-6-19-249 16,12-21-304-16,14-12-424 15,12-28-320-15,10-33-88 16,24-27-72 0,17-20 40-16,25-2 104 15,28-16-32-15,50-15 465 16,33-8-49-16,39-4 320 16,45 22-304-16,31 16-600 15,16 45 264-15,17 44-104 16,-3 48 0-16,4 27-40 15,-33 26 392-15,-14 39 24 16,-27 14 353-16,-36 21-161 16,-24 19 32-1,-25 11 280-15,-26 9-304 0,-32 8-296 16,-10 6-32 0,-24-6 72-16,-20-1-135 15,-36 1 95-15,-35 11-8 16,-25 5 24-16,-34-3-192 15,-14 7-288-15,-20-10-104 16,16-38-712-16,11-31-1801 16,8-45-3432-16,-2-16-3001 15,-28-34 3185 1</inkml:trace>
  <inkml:trace contextRef="#ctx0" brushRef="#br0" timeOffset="136190.81">21470 6978 2552 0,'-36'24'600'0,"-28"37"-160"0,6-20 905 16,-3-24 871-16,-6-12-392 15,0-26-599-15,-1-23-313 16,6-29-464-16,-2-35-256 16,12-32-152-16,17-39-72 15,13-22 24-15,22 201 8 16,3-211 112-16,50 5 304 0,19 9-144 16,26-3 368-16,24 28 176 15,25 32-127 1,15 36-257-16,10 31 8 15,20 43-112-15,17 25 168 16,-10 30 8-16,-5 38-24 16,-32 26 104-16,-31 22 152 15,-38 17 1-15,-37 21 183 16,-38 17 24-16,-39 3-80 16,-46 9-208-16,-37 17-47 15,-34 2-33-15,-24-2-64 16,-10-36-272-1,18-33-144-15,21-43-64 16,17-43-928-16,38-26-1601 16,39-18-2088-16,25-25-1376 15,22-40-961-15,29-4 2906 16</inkml:trace>
  <inkml:trace contextRef="#ctx0" brushRef="#br0" timeOffset="136627.22">22559 5512 7489 0,'-18'-21'2905'0,"-6"-17"-2401"0,19-21 1448 0,8-20-119 16,28-3-1025-16,12-11-216 15,26-3 32-15,23-7-400 16,36-2-48-16,26 2 8 15,16 7 0-15,16 11-88 16,-186 85-96-16,197-78 32 16,2 15 72-16,-2 13-56 15,-1 10 424-15,-24 23-40 16,-15 11 73-16,-24 11-25 16,-27 11-8-16,-28 16 40 15,-36-6 16-15,3 32 728 16,-19-14-344-16,-13 0-351 15,-2 14 31-15,-8-33-232 16,-3 6 16 0,0-8-328-16,-3-4 152 15,1-5-184-15,-4-4-40 16,1-4-424-16,-5-1-744 16,1-1-1025-16,1 1-848 15,1-3-1448-15,4 0-496 16,-3-2-320-16,-2-4 1729 15</inkml:trace>
  <inkml:trace contextRef="#ctx0" brushRef="#br0" timeOffset="136962.65">24597 4522 5513 0,'0'0'0'0,"-29"7"2808"0,23 7-1880 16,14-5 1449-16,8 10 256 15,11 18-337-15,25-1-744 16,-1-5-343-16,10 8-129 16,-3-9-288-16,-5-3-160 15,-4 1-200-15,-49-28-432 16,42 26 312-16,-15-6-8 16,1-8 0-16,-11-9-152 15,-2-6 257-15,-6-13-33 16,6-23 16-16,-1-40-280 15,13 0-104-15,-11-22-392 16,13-6-497-16,-14 18-1031 16,12 20-1897-16,-8 39-2368 15,2 11-2057-15,-14 19 5018 16</inkml:trace>
  <inkml:trace contextRef="#ctx0" brushRef="#br0" timeOffset="143242.63">16539 8380 1144 0,'0'0'0'0,"-14"-7"-72"0,7 7 88 16,26-3-40-16,20 5 48 15,1-1-1104-15</inkml:trace>
  <inkml:trace contextRef="#ctx0" brushRef="#br0" timeOffset="145002.65">19052 8432 2360 0,'-4'0'72'0,"-17"-6"40"0,18-2-168 0,11-5 128 16,9-2 0 0,1 8-96-16,9 4-88 15,10 0-80-15,6-1 64 16,-22 1-2040-16</inkml:trace>
  <inkml:trace contextRef="#ctx0" brushRef="#br0" timeOffset="145369.51">19490 9074 2152 0,'-3'0'-56'0,"-2"5"48"0,12 4 0 0,7-5 0 15,2 2-24-15,13 5-2000 16</inkml:trace>
  <inkml:trace contextRef="#ctx0" brushRef="#br0" timeOffset="148236.37">21248 8982 1720 0,'0'0'0'0,"-21"3"-8"0,10-2 0 15,2-1 0-15,0 0 8 16,1 0 24-16,4 0-8 16,-1-4 16-16,-2-2-32 15,-4 0 24-15,3 6 72 16,0-4 104-1,8 4-200-15,-8-4 272 0,-3 4 0 16,-2 0-32-16,-1 8 128 16,2-6 64-16,-2 3 104 15,0 3-31-15,-2-2-41 16,-2 0 48-16,-5 2 32 16,-2-4 56-16,-3 2 48 15,-10-4 176-15,-7 1-80 16,-5-2 129-16,-6-5 119 15,-6-11 40 1,-11-5-168-16,8-15-40 16,-6-8-39-16,-4-17-177 15,6-20-16-15,6-12-240 16,13-17-184-16,10-11-104 16,16-9-240-16,13-17 32 15,14-9 184-15,26-9-24 16,27-20-8-16,17 7 16 15,4 6-96 1,19 5 104-16,16 17 8 16,18 27-56-16,24 27 88 15,6 26-96-15,17 31 40 16,4 29-120-16,-13 18 48 16,-2 34-112-16,-8 9 80 15,-5 16-96-15,-14 15 176 16,-10 18-24-16,-11 10 32 15,-25 10 376-15,-41-28-32 16,-6 36 328 0,-12 2 32-16,-23 10-8 15,-8 5 1-15,-20-4-161 16,-22-4 72-16,-12-14 296 16,-20-2-32-16,-22-10-192 15,-29-8-80-15,-17 3-119 16,-18 2-153-16,-10-13-240 15,-3-13 264-15,5-14-176 16,12-21-24 0,14-4-152-16,26-18-64 15,20-14-128-15,21-5-96 16,10-5-417-16,26 0-1687 16,17 1-2313-16,16 2-2513 15,25 7 145-15,-17-9 5073 16</inkml:trace>
  <inkml:trace contextRef="#ctx0" brushRef="#br0" timeOffset="156184.74">22430 7361 3248 0,'-35'0'960'0,"22"-2"81"16,4-15 1079-16,-4 9-119 16,11-6-393-16,2-6-152 15,10-8-136-15,17 2-63 16,-3-12-145-16,3 12-288 16,9-10-80-16,4 11-256 15,6-12-264-15,-2 9-176 16,-4 7-200-16,-3 5-360 15,-1 14-2144 1,-15 10-2153-16,-1 30-1777 16,-17-11 2858-16</inkml:trace>
  <inkml:trace contextRef="#ctx0" brushRef="#br0" timeOffset="156333.91">22596 7508 6241 0,'-36'5'2352'0,"27"10"-1095"0,4-12 1439 16,2-3-1224-16,3-3-903 16,25-14-585-1,3-10-200-15,16-9-785 16,6 1-2719-16,6-7-2362 16,-41 30 2538-16</inkml:trace>
  <inkml:trace contextRef="#ctx0" brushRef="#br0" timeOffset="156923.67">22894 6994 6393 0,'-15'3'736'0,"-34"19"1144"16,25-10 1585-16,-2-12-488 15,12-6-889-15,10-25-815 16,8-11-337-16,26-16-240 15,-9-9-24-15,19-14-312 16,10-5-96-16,-10 10 96 16,-40 76-360-16,37-68 128 0,-10 26-16 15,-5 5 24 1,-9 29-16-16,-6 7 136 16,1 6 120-16,-2 41-71 15,4 20 15-15,-7 24 168 16,7 7-16-16,4-7 120 15,-3-4-24-15,2-13-200 16,-2-8 16-16,-1-16-152 16,0-5-184-16,6-15-56 15,-5-4-96-15,-2-8 120 16,1-10-88 0,1-6-472-16,-4 2-608 15,-7-2-745-15,-2 5-831 16,-14 8-1169-16,-6 16 120 15,-19 10 401-15,-5 5 1103 16,1-4 1673-16,2-5 688 16,4-4 624-16,12-6 1072 15,13-10 961-15,9-14-104 16,8-10-361-16,10-21 241 16,19-22-785-1,29-11-368-15,-5-11-367 16,16-6-409-16,5 2-264 15,0 7-392-15,-3 18-416 16,-10 15-2585-16,-9 33-4193 16,-17 17-3064-16,-30 8 7130 15</inkml:trace>
  <inkml:trace contextRef="#ctx0" brushRef="#br0" timeOffset="158046.96">23712 9265 2000 0,'0'0'0'0,"-55"10"1000"0,10-1 128 0,2-5 1193 16,-16-4-577-16,-7-14-407 16,-1-5-33-16,3-14-96 15,1-17 96-15,4-14-39 16,-4-22-385 0,10-19 120-16,53 105-1000 0,-54-127 1112 15,25-5 73-15,11 4-81 16,15-8-8-16,29-13-776 15,14-8 240-15,22-8 32 16,22-16-240-16,17 18-64 16,24 11-128-16,16 21-168 15,3 17-8-15,4 27-64 16,14 25 152 0,-3 41 56-16,-7 26-128 15,-4 45 145-15,-10 27-105 16,-26 37 216-16,-46-6-40 15,1 95 264-15,-35-25-168 16,-24-3 104-16,-10-50-80 16,-31 84 328-16,-14-57 320 15,-17-18-288-15,-18-4-351 16,10-35 7 0,-45 32-64-16,-2-24-160 15,-3-21 48-15,5-34-200 16,3-24-144-16,2-14-200 15,14-9-657-15,12-16-1431 16,20-4-3041-16,24 3-4369 16,4-2 1648-16,31 13 6658 0</inkml:trace>
  <inkml:trace contextRef="#ctx0" brushRef="#br0" timeOffset="172395.97">16661 11064 2768 0,'-84'14'1448'0,"-10"-2"-1176"16,14 7 185-16,3-2 359 15,3-1-288-15,23-11-296 16,-1-5-304-16,12-11-32 15,-2-20-8-15,12-21 40 16,-2-31-16-16,-7-18 96 16,39 101-8-16,-35-113 128 0,1-1 272 15,4-7 128-15,15 7 80 16,-1 10 168-16,10 29-360 16,8-40 33-16,15 36-97 15,15 5-96 1,28 1-120-16,17-2-24 15,12-2-96-15,-10 24 24 16,35-16-48-16,11 5-32 16,10 9 64-16,-10 11 184 15,-2 16-96-15,6 8-24 16,-4 17 144-16,-10 6-48 16,-4 17 88-16,-8 8 0 15,-5 1 104 1,-1 8 120-16,-10 7 200 15,-7 4-248-15,-1 11-23 16,-12 6 31-16,-9 9 80 16,-16 8 112-16,1 15 184 15,-24 7 8-15,-1 8-64 16,-18 5-119-16,-11 11-257 16,-10 5-184-16,-10-6 56 15,-9 1-40-15,-13-9 144 16,-8-12 168-16,-13-18 208 15,-11-12-208 1,-17-4-152-16,-20 4-248 16,-6-40 136-16,-10-9-216 15,-4-10-120-15,-7-22 232 16,15-5-312-16,7-14 192 16,23 6-272-16,15-11-368 15,22-2-1168-15,21-5-1537 16,25-12-2304-1,16-18-1689-15,5-43 2922 16</inkml:trace>
  <inkml:trace contextRef="#ctx0" brushRef="#br0" timeOffset="174424.49">19510 11069 3008 0,'-113'-6'2009'0,"54"6"-1041"15,-2-8 8-15,-3-7-176 16,-4-23-120 0,-1-8-64-16,8-23 169 15,4-17 31-15,5-20 8 16,11-15 0-16,-12-21 128 15,34-15 137-15,9-13-337 16,13 2-120-16,26-7-136 16,30 13-104-16,14 4-296 15,23 16 248-15,22 25-32 16,11 33 48-16,17 36 136 16,13 27-240-16,7 26 1 15,-4 48 23 1,-16 22 144-16,-11 37-64 15,-13 22-160-15,-29 7 392 16,-35 10 216-16,-25 16 192 16,-29 11-56-16,-32 2-15 15,-52 3 79 1,-26-4-16-16,-28-12-352 16,-16-15-248-16,0-26-32 15,-11-59-376-15,7-36 120 16,13-43-208-16,2-53-664 15,17-33-480-15,30-1-993 16,41 9-2199-16,36 6-2930 16,19 4-880-16,12 12 4922 15</inkml:trace>
  <inkml:trace contextRef="#ctx0" brushRef="#br0" timeOffset="175695.15">19375 8809 1496 0,'-52'49'240'0,"12"-5"-24"0,3-4 368 0,-1 0 160 16,-4-17-8-16,-4-1 225 15,1-13 79-15,3-11-120 16,5-23-176-16,-11-23-48 16,8-23-24-16,-2-34-159 15,10-19 47-15,19-30 48 16,17-9-192-16,34-9-88 16,9 11 152-16,20 4-40 15,16 12-104 1,28 25-96-16,5 30-120 15,5 39-96-15,-26 41 8 16,65 21 136-16,-63 27 40 16,57 49 168-16,-66-21-7 15,29 71 255-15,-62-45-112 16,1 35 344-16,-40 7 40 16,-13 7 264-16,-42 12 81 15,-26-1-305 1,-25 0-160-16,-22 9-248 15,-2-30-112-15,-13-26-384 16,5-47-144-16,7-30-840 16,1-44-1897-16,-5-40-1840 15,-1-34-1744-15,-9-30 688 16,96 85 4289-16</inkml:trace>
  <inkml:trace contextRef="#ctx0" brushRef="#br0" timeOffset="177135.03">16666 4303 5209 0,'0'0'0'0,"-100"-40"960"0,23 21-136 15,13 5-120-15,6 12-400 16,-3 7-176-16,-4 22 24 15,-16 9 240-15,-4 29 449 16,-4 10 167-16,-6 11-16 16,10 12-256-1,85-98-736-15,-80 105 472 0,8 20-40 16,11 14-32-16,12 12-192 16,21 7 201-16,16-3-185 15,11 12-152-15,17-6-64 16,21-4 128-16,0-13 104 15,9-12 24-15,-7-36-56 16,25 16 136-16,10-14-208 16,12-9 24-16,17-11-144 15,-4-9 128-15,14-18-72 16,-1-2-24 0,2 4 16-16,-7-5 24 15,-1-3 144-15,2-2 8 16,-1 1 96-16,8-3-96 15,6 11-120-15,-6-12 40 16,-2 1-56-16,-6 3-32 16,0 9 72-16,-1 1 32 15,-9 5 152-15,-4-1-63 16,-12-5 47 0,-4-8-8-16,-11 5-88 15,-5-3 72-15,-11-2-8 16,-12-6 120-16,-14-17-168 15,-3 7 136-15,-3-4-64 16,-7 6-48-16,2-18-40 16,-10 5 16-16,0-9-56 15,1-3-96-15,-4 3-16 16,0-9 112-16,-4 5-96 16,3-4-120-16,-2 2 160 15,3-3-184 1,-2 0 112-16,0-4-96 15,-1 0-72-15,0 3-344 16,-2-8-232-16,-3 3-552 16,-6-7-521-16,-4-3-679 15,-8 5-377-15,-14-8 25 16,-21 0 135-16,-9-19 593 16,-10 12 615-16,4-13 1033 15,2 5 448 1,12 16 304-16,28 6 441 15,8 9-41-15,7 3 168 16,13 0 152 78,4 3-48-94,2 7 81 0,18 5 71 0,9 10-136 0,0 8 144 0,13 16-39 0,25 9-89 0,-9 6 40 0,8 4-240 0,2-4-152 0,-5-7-64 0,-12-15 1 31,-5-17-121-31,-17-7 24 0,-8-12 200 0,-3-12 64 16,-6-42-16-16,-1-39-400 15,6-49-216-15,6-28-32 16,11-23-192-16,-7 13-248 16,1 45-904-16,-8 70-2185 15,-12 45-1296-15,-6 38-360 16,-8 47-560-16,-3-10 3129 15</inkml:trace>
  <inkml:trace contextRef="#ctx0" brushRef="#br0" timeOffset="177829.02">19596 6831 3936 0,'0'0'0'0,"-67"24"1345"0,17-5-809 15,2-5-32-15,-8-8-136 16,0-6 160-16,-12-10 392 16,-4-18 40-16,-3-23-239 15,4-25-257 1,4-38-232-16,12-29-128 16,55 143-104-16,-33-160 152 0,20-1 200 15,16 4 192-15,39 15-128 16,15 7-240-16,30 14-48 15,22 23-64-15,18 42-32 16,9 37 40-16,5 29 48 16,4 51 32-16,-4 21 144 15,-18 16 8-15,-25 4 216 16,-18 5 73-16,-28 7-73 16,-20 8 48-1,-24 2 192-15,-31-3 160 16,-28-6-64-16,-23-3-360 15,-12-1-143-15,-20-21-337 16,-2-19 200-16,1-26-416 16,2-15-457-16,8-16-1679 15,15-13-1433-15,18-16-1600 16,14-4 328-16,37 14 3177 16</inkml:trace>
  <inkml:trace contextRef="#ctx0" brushRef="#br0" timeOffset="178910.03">16353 4166 2872 0,'-26'-2'56'0,"-7"-3"0"0,13 1 40 15,1 4-88-15,3 0-8 16,0 9 8-16,2-4 48 16,-4-4 32-16,3 7 64 15,1-2 144 1,-4 3 96-16,1-2 112 16,17-7-504-16,-16 10 697 0,-2-6 31 15,0 1-120-15,9-5-128 16,-2 2-64-16,4 1-56 15,4-3 32-15,3 0-304 16,0 4 96-16,0 6 104 16,3 5 96-16,4 0-119 15,-4 3 31-15,8-2-208 16,-1-2 8-16,4-3-128 16,0-2 56-1,1 0-24-15,4-4-56 16,0 2 32-16,18-3-152 15,5 1-841-15,8 1-1335 16,4-3-617-16,-6 1-375 16</inkml:trace>
  <inkml:trace contextRef="#ctx0" brushRef="#br0" timeOffset="179708.53">17681 4504 3392 0,'-16'-5'464'0,"-37"-20"713"0,42 15-417 0,9-10-496 16,17 1-56-16,20-1 64 15,8 12 96 1,20 8 184-16,6 28-8 15,16 29 168-15,11 23-23 16,5 13-65-16,-101-93-624 0,87 103 624 16,-10 4 72-16,-13 13 200 15,-19 5-136-15,-2 2 200 16,-8-9-111-16,-15-1-409 16,-1-13 56-16,-10-11-112 15,-9-19-88-15,0-9-72 16,-3-23-96-16,-2-13-112 15,1-9-72-15,2-15-288 16,2-4-880 0,-6-7-1169-16,-4-24-719 15,-17-21-161-15,-9-5-24 16,-23-22 2185-16,-10 0 1120 16,-1 13 16-16,2 25 48 15,9 17 56-15,14 20 608 16,18 6 448-16,4 7 17 15,15 8-241-15,11 3-136 16,25 18 120 0,2 23 64-16,13 4 161 15,20 21 39-15,-10 3-320 16,8-7-200-16,1-6-144 16,4-12-136-16,0-15-15 15,-7-24 135-15,1-8-56 16,-3-15-128-16,-10-24 88 15,17-16-320-15,-22-16-48 16,-4-12-96 0,-1-13-832-16,-11-2-1833 15,-9-1-1336-15,-13 12-1160 16,-11 9 1697-16</inkml:trace>
  <inkml:trace contextRef="#ctx0" brushRef="#br0" timeOffset="180669.86">16451 3889 4464 0,'0'0'0'0,"-129"-42"2849"0,27 35-929 0,9 3-599 0,5 14-825 16,-2 19-224-16,3 26 104 16,8 19-128-16,1 12 128 15,4 19 72-15,0 7 136 16,-1 22 8-16,75-134-592 16,-69 155 673-16,10 16-289 15,14 25 48-15,8 10-96 16,21 11 448-16,11 19-328 15,10 7-192-15,30-8-88 16,28-10-88-16,10-12 160 16,9 9-24-16,10-15 216 15,1-10-248-15,9-16 97 16,1-29 71-16,16-15-160 16,-7 0-200-1,-8-6-24-15,-3-16 64 16,4-9-184-16,-6-10 232 15,-6-1 128-15,-5-11 96 16,-3-10-240-16,0-11 32 16,2-12 32-16,-4-5-136 15,1-4 8-15,-6 15-24 16,4 1 72-16,1 2-200 16,1-5 184-16,7-6-8 15,-4 0 320-15,0 3-32 16,-2 6-296-1,0-2 24-15,0-3-56 16,-15-5 0-16,2-3 80 16,-9-1-176-16,-21 10 224 15,2-5 32-15,-2-1 104 16,-5 9-160-16,-3-15 112 16,-9 2 0-16,-5 6-72 15,4-7 120 1,-10-8-152-16,-1-8-40 0,-3-4 104 15,-1-9-16 1,-1-4-72-16,-1-5-72 16,-1-5-56-16,-3-6-32 15,1-13 160-15,-1-9 16 16,-3 12-272-16,0-9-160 16,0-5-440-16,0 22 32 15,0-14-1176-15,0 9-137 16,0-6-1536-16,-5 7 649 15,-11-2 111 1,0 8 313-16,-21-12-953 16,-2-5 3113-16,-2 1-920 0</inkml:trace>
  <inkml:trace contextRef="#ctx0" brushRef="#br0" timeOffset="180971.74">18127 9505 1496 0,'-5'1'16'0,"-24"14"440"15,8 5 696-15,7-5 256 16,6-5 217-16,5 2-185 15,3 5-176-15,11-2-111 16,26 6 183 0,0 4 48-16,4 15-47 15,8 4-161-15,-49-44-1176 0,52 42 944 16,-2 0-184-16,-5-13-64 16,10-8-136-16,-14-15 153 15,-1-8-81-15,-3-21 32 16,2-38-48-16,-1-18-192 15,-15-15 16-15,2-12-144 16,6-12-224-16,-5-4 24 16,-1 4-256-16,-1 5-544 15,15 16-1448 1,-12 24-1585-16,7 37-1376 16,-1 13-625-16,-7 23 1194 15</inkml:trace>
  <inkml:trace contextRef="#ctx0" brushRef="#br0" timeOffset="187594.78">21216 11038 2216 0,'-27'0'16'0,"-5"0"280"15,3 1 384-15,-10 5 112 16,12-1 9-16,-7 0 159 15,-4-2 96-15,-2-3 16 16,-3-4-32-16,-15-6 97 16,13-5 71-16,-24-14-280 15,8-1 64-15,-5-14-135 16,2-5-193-16,-2 6-56 16,5-31-240-16,10-6-48 15,-4-20-192 1,11-20 8-16,16-21 192 15,20-7-64-15,16-18 72 16,44-14 120-16,7 13-64 16,21 13-232-16,21-7 240 15,16 19-127-15,23 25-273 16,14 29 40-16,-2 36-144 16,12 36 184-16,1 19-240 15,-5 28 39 1,-7 32 81-16,-9 11-40 15,-12 23 248-15,-26 11-192 16,-26 10-128-16,-14 6 401 16,-38 3-25-16,-13 14 120 15,-18-3 352-15,-33-11 184 16,-26 7-368-16,-18 1 104 16,-15-7-72-16,-17-11 465 15,1-18-681-15,0-10-24 16,4-16-168-16,7-19-24 15,15-16-280 1,16-18-40-16,15-16-1121 16,7-16-1415-16,19-5-1209 15,11-1-1256-15,13 8-1769 16,0 4 3130-16</inkml:trace>
  <inkml:trace contextRef="#ctx0" brushRef="#br0" timeOffset="196361.13">28046 10585 7609 0,'-16'3'3649'0,"3"17"-5441"0,13 2 575 15,3 1 913-15,-3 7-24 16,-1-11 408-16,-15 5 224 15,-4 2 288-15,-21 8 489 16,5-12-433-16,-7 14 296 16,-13-3 128-16,56-33-1072 0,-77 39 1456 15,-2-4 177-15,-14-7-17 16,-11 11-320-16,-16 11-15 16,-10-10-297-16,-11-1-128 15,-10-10-24 1,-2 1-200-16,-10-1-87 15,4 5-81-15,3-19 88 16,-2-4 120-16,-6-7-64 16,-3-7-216-16,2-9 64 15,-8 12-136-15,8-5-56 16,-5 2-120-16,-8 8 64 16,8 8-56-1,-2 1-168-15,3 1 64 0,12-1 160 16,7 16-80-16,0-4-480 15,6-12 392 1,19-9-32-16,-3-9-24 16,10-1 24-16,3-2 16 15,17-6-48-15,8-35 0 16,10 23 144-16,6-21-152 16,9-6-232-16,18-8 176 15,-1-13-40-15,25-9 96 16,15-26-152-1,12 5 192-15,21-9-256 16,30 2 240-16,11-14-8 16,22-2-152-16,10-1 240 15,17 4-144-15,17 1-96 16,18-1 24-16,12-1 32 16,9 6 8-16,15 6 24 15,1 2-104-15,3 14 184 16,16 13-56-16,-12 10-64 15,5 12-24-15,-1 16 192 16,-3 19-16 0,1 2-80-16,-5 8-128 15,-11 16 8-15,2 1 112 16,-5 18 408-16,-12 5-328 16,5 6-104-16,-13 2 0 15,-12 12 8-15,-12 0-168 16,0-1 256-16,-10 1-192 15,-7 6 192-15,-15 3 0 16,-5 1-368-16,4 4 376 16,-14-6 144-1,-10-6-312-15,-11 7 400 16,-5-4-256-16,-19 0-8 16,8-3-144-16,-13 12 128 15,-7-4 96-15,-14 6 144 16,-6 3-208-16,-9 0-48 15,-6-2 280-15,-10 0-96 16,-18-2 232-16,-4 0-352 16,-18 5 40-16,-9 4 288 15,-7-2-304 1,-19-3 216-16,19-13-96 16,-55 22 104-16,27-9-8 15,35-19-80-15,-35 7-8 16,4 1-128-16,0-12-40 15,-5-7-136-15,8 10 200 16,-4-12-96-16,9-6 0 16,3-6-560-1,18-3-856-15,-7-1-1481 0,16 4-3192 16,4 1-4817 0,-20 13 5777-16,53-28 4761 0</inkml:trace>
  <inkml:trace contextRef="#ctx0" brushRef="#br0" timeOffset="-212794.31">17471 12975 1352 0,'-15'7'16'0,"-4"-3"160"15,-2 1-144-15,2 3-48 16,-3-8 56-16,-12-3 304 16,5-3 256-16,-9 2 104 15,-15 4 48-15,9 7-176 16,-17 4 121 0,4 4-105-16,57-15-592 0,-73 12 688 15,6 1-56-15,-2 2-440 16,0-2 280-16,2-8-224 15,-2-5 120-15,-2-13-136 16,5-9-288-16,-1-30 368 16,6-6-256-16,11-8 401 15,6-26-313-15,3-17-376 16,3-38 336 0,14-9-24-16,11 11-48 15,11 0 56-15,31-7 32 16,0-9-8-16,26 9-32 15,7 10 104-15,12 22-64 16,17 21-8-16,17 29 96 16,7 20 56-16,19 12-80 15,13 24 56-15,14 10-168 16,1 32-48-16,1 16-8 16,1 29 0-16,-18 16-64 15,-18 9 88 1,-17-8 48-16,-15 10-48 15,-35 12 496-15,-24 9 272 16,-23 15 160-16,-12 0-63 16,-29 1-65-16,-22 5-56 15,-29 14 72-15,-33 3 769 16,-17-6-857-16,-21-6-144 16,-15 0 448-16,-1-21-568 15,6-23-496-15,8-29-576 16,5-26-16-16,21-21 448 15,26-23-584 1,19-34-737-16,15-35-2239 16,30-8-49-16,14-50-2633 15,7-48 1818-15</inkml:trace>
  <inkml:trace contextRef="#ctx0" brushRef="#br0" timeOffset="-210028.61">20239 13199 1336 0,'-14'0'-48'0,"-44"13"128"0,16 2 96 16,-4 6 48-16,-5 0 144 15,-1-10-80-15,-5-7 16 16,-3-8 144-16,-7-6 96 16,-12-10 56-16,-9-5-103 15,0-11-17-15,88 36-480 16,-90-27 632-16,-5-23-120 15,-9 1-64-15,-3-15-160 16,-2-5-24-16,1-12 64 16,10 6 176-16,32 12-224 15,-33-25-168-15,33 7 104 16,15-5 96-16,25 11-119 16,5-7-105-16,18-13 8 15,13 17-56-15,52-81 56 16,-12 59-128-16,34-38 0 15,18 1 128 1,15-6 104-16,21 1-56 16,23 15-16-16,5 15-88 15,11 14 88-15,14 26-8 16,-7 36 168-16,12 17-8 16,9 14-24-16,-9 14-232 15,-4 21 80-15,-2 1 88 16,-4-3 48-16,0 12-40 15,0 18-56 1,-15 2 56-16,-5 8 80 16,-12-9 144-16,-13 19 56 15,-15 6 1-15,-13-8-177 16,-19 3 56-16,-21-3 184 16,-25-2 272-16,-10 2-192 15,-22 16-72-15,-9-26-8 16,-15 13 16-16,-23-1-39 15,-23 11 63-15,-27 6-224 16,-13-9 232 0,-17 5 32-16,-12-19 40 15,-7 34-48-15,-20-5 184 16,-8-5-1008-16,2-16 136 16,-1-15 649-16,-3 4 231 15,15-5-832-15,6-21-416 16,4-26-153-16,10-13 697 15,12-25 489 1,6 7-937-16,9-2-321 16,12-8-559-16,7 11 120 15,15 7-608-15,9 11-1993 16,9 10-648-16,17 5-1632 16,8 15 2216-16,15-30 2737 0</inkml:trace>
  <inkml:trace contextRef="#ctx0" brushRef="#br0" timeOffset="-207338.58">17890 10686 1864 0,'-5'-5'360'0,"-16"-9"-88"0,18 11 16 0,3 3-288 15,0 0 0 1,0 0 0-16,0-3 2081 16,6 3-1593-16,0 0 192 15,6 0 48-15,1-4 96 16,-1 4 8-16,9 0-48 16,-21 0-784-16,21 5 817 0,2 4 95 15,5 3 40-15,1 1-152 16,8 7 0-16,14 1-71 15,-2 17-73-15,4-7-40 16,6 15-208 0,7 13 88-16,7-1-168 15,1 1-56-15,-2-12-96 16,1 14 96-16,-8-15 0 16,1-3 24-16,-23-2 72 15,18 1-152-15,-19-17-15 16,-15 8-73-16,-4 3 240 15,-2 3 8-15,-10-15-8 16,-5-14-40-16,-3 5 64 16,-3-10-144-1,0 8-64-15,-3-2-136 16,-3-6 152-16,-4 4-80 16,-4-7-64-16,-5 1 32 15,-1-3-64-15,-4 5 80 16,-5-4-96-16,-6 2 120 15,-2-12-64-15,-5-11 72 16,-6 0 8-16,-8-13-232 16,-5 11 208-1,2-5-24-15,1 7-32 16,15-14-48-16,11-1 96 16,8 15-24-16,11 20-104 15,6-11 32-15,4 9 0 16,8-3-40-16,11-3 16 15,11 6-64-15,12 7 24 16,15 0 64-16,4 5-128 16,2 1 224-16,-1 1-120 15,8-11 152 1,-22 14 40-16,14-3-144 16,-14-4-192-16,-8 8 88 15,-3-12 272-15,-8-4-64 16,-7-6-32-16,-6-18 64 15,0 21-7-15,-10-17 279 16,-3-6 80-16,-3-29-216 16,-7 17-200-16,-9-31 96 15,-5 6-120-15,1 9-24 16,6 0 40 0,-3-1 40-16,11 11-232 15,4 5-72-15,5 1 8 16,9-5-440-16,9 11-1113 15,0 13-1999-15,1 8-3354 16,3 21-1040-16,-2 32 4114 16</inkml:trace>
  <inkml:trace contextRef="#ctx0" brushRef="#br0" timeOffset="-203688.44">21569 13058 2008 0,'0'0'0'0,"-55"28"328"15,22 3-224-15,-7-10 96 16,11-13 264-16,-5-6-24 16,4-2-104-16,1 0-40 15,-2-10-120-15,-7-1 329 16,-2-15 239-16,-7-12 48 15,47 38-792-15,-58-39 816 0,-4-24-176 16,-4-16 136-16,-1-14-39 16,-7-5-153-16,0-16-160 15,4-14 64-15,1-12 176 16,19 10 8 0,18 4-176-16,5-11-128 15,17 1-88-15,13-16 16 16,24-1 201-16,28 6-161 15,25 11-24-15,23 9-144 16,27 8 240-16,37 17 8 16,23 34-128-16,16 42-144 15,-3 26-224-15,-10 53 16 16,-10 36 152 0,-21 28 96-16,-10 26-16 15,-19 4-8-15,-32 19 24 16,-22-2-16-16,-31 10 448 15,-25 7 72-15,-23-9 241 16,-29-9 103-16,-29-3 0 16,-29 9-296-16,-27-27 464 15,-25-22-1072-15,-9-31 361 16,-1-34-1-16,-10-26 416 16,-12-37-1208-1,7-25-264-15,2-33 608 16,15 6-416-16,33 15 216 15,49 4-1489-15,-8 19-3536 16,42 4-1640-16,25 21 1111 16,9-13 1210-16</inkml:trace>
  <inkml:trace contextRef="#ctx0" brushRef="#br0" timeOffset="-202262.27">26772 13334 2208 0,'-5'3'856'0,"-46"17"1145"0,1-5-1969 0,9-6 88 16,4 2 336-16,3-7-168 15,-3-4 8-15,7-4-168 16,-9-8-160-16,-10-4 192 15,12-16 296-15,-23 4 216 16,60 28-672-16,-56-41 592 0,-14-7-24 16,-1-4 289-1,0-18 135-15,-6 1 104 16,21 2-344-16,-3-8-56 16,19-2-520-16,-2-14 432 15,10 0-151-15,16-7-473 16,2-16-200-16,14-12 272 15,27-3-80-15,13-8 40 16,18 13 40-16,16 10-56 16,19-9-16-16,19 19 16 15,26-1 104-15,13 22 8 16,22 12-16 0,24 16 32-16,10 21-128 15,13 13-24-15,6 7 16 16,3-3 80-16,15 15-64 15,-5 2-152-15,-10 5 40 16,-60 9 72-16,102 12 88 16,-106 1-112-16,40 3-72 15,-1 0 144-15,-18 8 40 16,-13 6 64 0,-12 8-40-16,-9 2 160 15,-15-17 232-15,-17 7 288 16,-3-8-72-16,-16 21-144 15,-8 1-40-15,-19-17 88 16,-5 9-71-16,-15-8-161 16,-7 16 152-16,-10 3-160 15,-15-8 240-15,2 1-168 16,-8 9-104 0,0-3-160-16,-13-8 88 0,-3-5-104 15,-6-13 24 1,-10 13 176-16,0 21-40 15,-13-13-104-15,8-16-80 16,-17 0 209-16,1-2 127 16,-3 17-424-16,-8-7-296 15,-10-17-961-15,-8 3 2802 16,-8-11-985-16,-12 18-328 16,-12-6-280-16,-8-7-720 15,-8-3 936 1,-17-12 296-16,-12 3-264 15,-10-7-248-15,-10-3-792 16,-15-8 984-16,-24-14 136 16,-8 17-40-16,-18-20 72 15,5 1-696-15,2-5 1008 16,1-5-432-16,6 14 352 16,14-5-536-16,24 1-824 15,14-17 1144-15,12 12-520 16,25 10 864-1,21 10-1144-15,14 2-456 16,21-2 728-16,13 0-104 16,18-1-1601-16,6 10 793 15,7-1-2217-15,14 0-2144 16,5 13-848-16,4-9 616 16,2 18 4417-16</inkml:trace>
  <inkml:trace contextRef="#ctx0" brushRef="#br0" timeOffset="-201262.77">30016 10402 2080 0,'-9'-8'1160'0,"8"-4"-824"0,15-2 1225 16,-2 4 151-16,-6 6 136 16,-6 9 129-16,6 18-161 15,-6 14-320 1,0 25 177-16,-12 22-225 15,-25 12-72-15,-7 15-111 16,44-111-1265-16,-62 120 1056 0,-2-2 88 16,-5-11-448-16,6-17-608 15,13-21-40-15,7-10-272 16,3-18-1520-16,14-25-3089 16,2-16-376-16,-6-30-3265 15,-1-22 6186-15</inkml:trace>
  <inkml:trace contextRef="#ctx0" brushRef="#br0" timeOffset="-200978.73">29268 10775 4232 0,'0'0'0'0,"-43"11"3457"0,23 11-1969 0,14 8 1201 0,0 10 144 16,-2 32 207-16,-5 23-551 15,2 7-457-15,6 2-375 16,5-2-489-16,9-9-400 15,9-20-376 1,-18-73-392-16,39 60 216 0,1-22-112 16,0-2 128-16,11-18-200 15,-1-13 352-15,16-30-344 16,-9-27-64-16,15 15-32 16,-17-5-848-16,6-6-1744 15,-5-11-2266-15,2 7-2951 16,0-8-641-16,-17 14 6178 15</inkml:trace>
  <inkml:trace contextRef="#ctx0" brushRef="#br0" timeOffset="-200262.96">30412 9727 2072 0,'0'0'0'0,"-20"-12"1360"0,6-3 441 15,4-4 479-15,1 0-111 16,-9 13 287-16,4 2-543 16,-7 4-761-16,-2 11-112 15,-2 18 128-15,-1 14-144 16,-1 17-175 0,3 5 295-16,24-65-1144 0,-16 72 1048 15,6-3-368-15,8-20-152 16,12-5-408-16,16-8-48 15,1-18 0-15,11-8 128 16,3-6-168-16,-1-21-192 16,16-21-56-16,-29-10 16 15,12-14-128-15,-12-16-152 16,-3-18 40-16,-24 10 200 16,-2 27 192-1,-17-16 8-15,-7 7 24 16,10 23 56-16,5 26-32 15,6 16 32-15,4 16-32 16,4 37 64-16,8 17 120 16,20 8-32-16,6-11-224 15,4-7-88-15,4-3-104 16,8-14-1552 0,2-2-2825-16,-4-17-1649 15,-11-1-167-15,-14-11 4569 0</inkml:trace>
  <inkml:trace contextRef="#ctx0" brushRef="#br0" timeOffset="-199191.3">30590 9109 2488 0,'-7'-6'1008'0,"-12"-4"313"0,11-4 855 16,8-16-536-16,10 3-55 15,7 2-161 1,9 13-312-16,14-6-144 16,8 2-287-16,-9 9-305 15,-15 9-176-15,-3 18 72 16,-21-20-272-16,16 39 208 0,-13 15-112 15,-8 1 56-15,-13 9 120 16,-14-2 208-16,10-8 456 16,1-18 192-16,2-18-111 15,12-6-193-15,4-8-344 16,6-4-24-16,15-10-32 16,19-18 168-1,8-10-456-15,13-3-16 16,9-3-168-16,7 3-32 15,-4-2-568-15,-12 5-2513 16,-20 36-3696-16,-13 7-2321 16,-22 15 6586-16</inkml:trace>
  <inkml:trace contextRef="#ctx0" brushRef="#br0" timeOffset="-195550.95">29005 12588 1472 0,'-26'9'744'0,"12"-4"64"15,-1-5 424-15,-17-13 665 16,7 8-777-16,-14-15 216 16,-4-4-183-16,-10-6-113 15,21-44-320-15,3-4-536 16,8 0 32 0,16-8-152-16,12-10-16 15,30-14 0-15,3 9 0 16,19 17 104-16,5 32 208 15,5 21 152-15,3 5 64 16,5 26 121 0,-3 15-65-16,8 30-80 0,-3 6-56 15,-18 8 272-15,-17-2-144 16,3 18-128 0,-13 8-104-16,-17-6-7 15,-10-4-17-15,-4-17 88 16,-19 13 232-16,-26 13-40 15,-11-19-120-15,-17-27-552 16,-4-14 88-16,-1-7-248 16,9-19-856-16,5-14-2625 15,19-9-4129-15,8-32 57 16,20 44 6665-16</inkml:trace>
  <inkml:trace contextRef="#ctx0" brushRef="#br0" timeOffset="-187929.89">25523 12602 2024 0,'-96'-9'912'0,"23"18"-344"0,14 1 296 16,-5-13-31-16,0-2-161 16,0-11-64-16,-1-5 208 15,6-26-96-15,6-2-240 16,21-1-216-16,11-22-152 16,10-22-48-16,11-8-72 15,18-4 56-15,18-1-88 16,25 8 8-16,10 3 16 15,14 12 40-15,6 20 352 16,-1 29-39 0,-2 25 7-16,-3 35-40 15,-11 26-144-15,-16 22 320 16,-29 14 280-16,-19 20 136 16,-17 6 120-16,-36-3 313 15,-23-4-17-15,-16 2-152 16,-6-20-208-16,-2-29-295 15,15-42-393-15,11-42-176 16,24 5-352-16,7-40-1209 16,19-27-2488-1,20-20-1568-15,20 13-392 16,-23 69 3729-16</inkml:trace>
  <inkml:trace contextRef="#ctx0" brushRef="#br0" timeOffset="-180932.1">19450 14768 1448 0,'-21'33'632'0,"8"-13"648"0,1-4 313 16,-9 4-233-1,2-7-104-15,-6-6 48 16,3-4-127-16,-15 7 191 16,8-10-40-16,-9 0 97 15,-9-25-193-15,-4 2-368 16,3-26-112-16,5-25 368 16,1-11-279-16,23-30-457 15,9-4-192-15,8-9 56 16,12-13-184-16,17-11 536 15,2 12-496 1,14 6 192-16,18 16-376 16,5 0-48-16,5 21 680 15,-15 35-792-15,27 10 632 16,7 3-328-16,16 24-552 16,6 8 720-16,5 11 296 15,-14 22 408-15,-2 31-368 16,-5 9-424-16,-8 16 577 15,4 17-161-15,-23 20 488 16,-3 3-616 0,-23 3-184-16,-3-1 160 15,-18-2 112-15,-18-5 369 16,-4-13-521-16,-29-1-136 16,-15-6-88-16,-23 2 168 15,-18-5 384-15,-22-1-920 16,-12-8-1160-16,5-22 991 15,5-13 89-15,6-37-1136 16,18 7-1312-16,31-5-1841 16,20 7-2153-1,20 5-816-15,14 8 3042 16</inkml:trace>
  <inkml:trace contextRef="#ctx0" brushRef="#br0" timeOffset="-180366.42">19789 16894 2992 0,'-47'10'1336'0,"-54"21"249"0,16-18 615 16,-5-13-87-16,-8-8-377 15,-8-28-72 1,-3-17-79-16,12-20-297 16,10-16-648-16,24-9-96 15,19-13 160-15,3-12 449 16,41 123-1153-16,-17-134 712 0,14-13 24 15,39-9-320-15,17-1-168 16,24-1 120-16,23 26 104 16,25 21-216-16,10 31-128 15,11 41-16-15,16-1 80 16,1 37 161-16,-6 26 207 16,-15 56 16-1,-11 14-176-15,-23 30 112 16,-25 5-256-16,-29 4 392 15,-15 11 144-15,-33-1 0 16,-14 18 97-16,-41 1-233 16,-22-13-464-16,-12-7-192 15,-22-11 200-15,-2-29 48 16,25-42-216-16,-57-11-496 16,17-33-2201-16,-15-35-2120 15,-4-28-3657 1,-11-34-1544-16,24 1 6050 15</inkml:trace>
  <inkml:trace contextRef="#ctx0" brushRef="#br0" timeOffset="-179701.25">17809 12660 2936 0,'-27'-27'976'0,"9"7"-232"0,17-14 601 0,1 0 183 16,13-12-16 0,14 21 57-16,13 22-201 15,24 11 208-15,12 43-39 16,20 2 143-16,0 40 112 16,3 14-63-16,-99-107-1729 0,100 129 2864 15,-5 3-2015-15,-1-3-233 16,-6-4 312-16,-11-23 1072 15,-17-23-1744-15,-14-15-264 16,-1-9-72-16,-8-21 689 16,-21-9 47-1,-1-2-744-15,-12-13-352 16,-3 0 352-16,-3-5 152 16,-18-5-8-16,-19-10-1905 15,-7-20-1416-15,-1-2-1856 16,-21 6-208-16,8-13 960 15,10 21-304 1,7 1 3073-16,9 14-672 0</inkml:trace>
  <inkml:trace contextRef="#ctx0" brushRef="#br0" timeOffset="-179504.25">18504 13533 2144 0,'0'0'0'0,"-35"30"768"0,22-10 1529 0,8 13-353 16,8-2-224-16,15 17 65 16,19-9 127-16,1 5 337 15,17-14-321-15,-2-9-272 16,1-7 137-16,-6-10-49 15,-48-4-1744-15,56-9 1312 0,-6-16-135 16,-7 0-617-16,-6-20-264 16,-13-1-168-1,-3-18 184-15,-3 9-664 16,-4-1-512-16,-14 19-200 16,0-12-4226-16,-6 14-1999 15,-7 11 831-15,-14 19 2058 0</inkml:trace>
  <inkml:trace contextRef="#ctx0" brushRef="#br0" timeOffset="-178687.91">17582 12813 5273 0,'-5'-5'1152'0,"5"5"-328"0,30 10 1441 16,5 29 159-16,7 20-287 15,8 24-297-15,6 15 168 16,8 17 281-16,8 15-609 16,7 9-496-16,0 17 321 15,1 19 167-15,-80-175-1672 0,70 163 1112 16,-2-11-263-16,-1-12-353 16,-4-3-432-1,6-4 264-15,-8-29-304 16,-4-26-680-16,-12-11 624 15,8-3 192-15,-27-24 72 16,-9-15 56-16,-7-4 0 16,-4-13-264-16,-6-3-48 15,0-1 136-15,0-6 240 16,-3 5-416-16,2 6-216 16,-4-4 112-16,2 0 184 15,1-4 128-15,-3 2-80 16,5 3-208-16,-3 5-64 15,1 12 272 1,1-13 40-16,1 1-24 16,3 5-168-16,5 11 56 15,8 14 224-15,-1-9-64 16,1 3-192-16,8 4 56 16,-5 4-64-16,2-6 112 15,-2 1 96-15,-1 3-192 16,-6-1 72-16,4-12-216 15,-6-14 296 1,0 10-40-16,-4-22-96 16,-6 7 224-16,0-5-528 15,0 1 376-15,-1-5 0 16,-3-4-96-16,-2-2-208 16,-4-4-392-16,-3 2-305 15,2-4-863-15,0-2-424 16,-3-8-729-16,-1-6-1584 15,2 2-744-15,-4 6 656 16,-7 8 736 0,-5 2 1945-16</inkml:trace>
  <inkml:trace contextRef="#ctx0" brushRef="#br0" timeOffset="-178400.83">18438 15289 3016 0,'-5'0'680'0,"-12"18"713"0,15 1 415 0,13-8 552 16,26-1-71-16,6 11 87 16,18-6-55-1,10 12-433-15,-4 12-111 16,1-4-153-16,-11-6-408 16,-4-20-207-16,-53-9-1009 0,45 5 584 15,-8-4-168-15,-13-1 8 16,0-16-32-16,-4-18-152 15,-8-17-128-15,3-35-216 16,-2-12 64 0,-2-16-312-16,3 4-1520 0,2 10-2761 15,12 2-5010 1,2 27 1850-16,-27 58 6313 0</inkml:trace>
  <inkml:trace contextRef="#ctx0" brushRef="#br0" timeOffset="-176283.68">21173 17324 3168 0,'-26'-4'328'0,"-86"-25"440"0,27-5 25 15,-2-41 159 1,-7-25-104-16,7-24-224 16,13-39-296-16,29-17 520 15,34-1 105-15,29-19-337 16,38-10-192-16,32 5-264 16,-88 205-160-16,106-206 624 0,25 36-208 15,-26 64-160-15,55 2 168 16,63 6 40-16,-91 64-192 15,44 16-136 1,-6 20 112-16,-21 58 521 16,-24 28 383-16,-27 47-64 15,-22 20-216-15,-23 41-72 16,-39 2-151-16,-16-4 519 16,-36 10-320-16,-30-3-160 15,-18-18-264-15,-15-12 488 16,-10-30-111-16,-4-40-465 15,-7-25-224-15,-3-41-56 16,1-32-160-16,4-31-1089 16,4-41-2191-1,9-22-2706-15,15-14-1119 16,7-10 872-16</inkml:trace>
  <inkml:trace contextRef="#ctx0" brushRef="#br0" timeOffset="-175746.73">21078 14870 3048 0,'-83'-10'2313'0,"1"-5"-1465"0,21-28 32 16,16-32 176 0,8-12-480-16,21-21-424 15,11-32-40-15,26-18-32 16,35-43 417-16,17 10 455 15,24 0-280-15,28-4 8 16,-125 195-680-16,158-177 632 0,18 19 120 16,7 28-600-16,13 56 256 15,15 41-568-15,-7 31 528 16,3 45 617 0,-34 36-361-16,-30 24-208 15,-34 28-112-15,-37 22 304 16,-56 28 560-16,-22 11 121 15,-66-7 319-15,-31 13-472 16,-27-13-664-16,-21-22 409 16,-15-43-873-1,8-26 192-15,14-31-392 16,12-27-161-16,11-41-111 0,28-53-872 16,43-26-2145-16,42-10-1184 15,43 7-1640 1,39-8-608-16</inkml:trace>
  <inkml:trace contextRef="#ctx0" brushRef="#br0" timeOffset="-174742.41">24798 14997 1288 0,'-29'0'120'0,"-95"-19"392"0,27 15 192 0,-3 7 280 16,-1-7 177-1,-8-2-153-15,-11-5 40 16,-9-26 104-16,1-2-160 16,5 0-151-16,-1-15-233 15,7-3 304-15,117 57-912 16,-120-64 72-16,9-20 16 0,23 5 40 15,20 0-288-15,32-9 144 16,23 0-224-16,18-33 72 16,51-18-72-16,33-12 96 15,41-31 216 1,50 1 136-16,32 11-424 16,35 7 120-16,29 13 0 15,25 35 72-15,14 54-40 16,10 25-392-16,7 20 688 15,-16 33 16-15,-13 6 144 16,-25 26 512-16,-28 11-480 16,-14-1-160-16,-23 13-8 15,-9 16 384-15,-31-5-408 16,-25 2-128 0,-22 7-16-16,-49 8 225 15,-48 16 807-15,-29 16-240 16,-59 10-264-16,-61 22 112 15,-49 27-192-15,-59 3 225 16,-47 11 71-16,-37-9-16 16,-4-3-8-16,12-7-816 15,84-81 32-15,-54 12 32 16,19-56-1744 0,32-31-3521-16,17-24-2505 15,7-27 1089-15</inkml:trace>
  <inkml:trace contextRef="#ctx0" brushRef="#br0" timeOffset="-173473.25">18165 13950 5065 0,'-70'-92'992'0,"52"61"-1008"0,26 21-64 16,32 2-856-16,21 6-921 15,-35 3-1303-15</inkml:trace>
  <inkml:trace contextRef="#ctx0" brushRef="#br0" timeOffset="-172612.14">17530 16930 3304 0,'-14'-16'432'0,"-36"-42"-424"15,45 43-928-15,45 24-112 16,-27-4-752-16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2T12:01:11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14625 3914 1784 0,'-8'-5'152'0,"-22"-23"24"0,22 12-64 15,1 6 88-15,7 6-24 16,0 2 80-16,10 2-88 15,8 3-72-15,9 12-56 16,10 7 104-16,1 0-24 16,4 8-16-1,-42-30-104-15,42 41 392 0,12 0 96 16,-1 17 161-16,5 9 239 16,-3 14 16-16,4 21 80 15,3 30-48-15,6 24-263 16,-6 7-153-16,7 23-160 15,7 16-208-15,4 12 248 16,0 9-64-16,-1 7 8 16,4 3-64-16,-7 12 24 15,-4 4-24-15,3 25 0 16,-4 8 32 0,-14 11 128-16,-15 3 32 15,0 21-71-15,-4 7 47 16,-10 3 112-16,-9 6-104 15,2-15-64-15,-12 1 440 16,-5-14-264-16,-4 3-264 16,0-3 160-16,-10 7-160 15,-5 7 9 1,-4 4-137-16,-3-17-96 16,-6 20 272-16,-5-3-168 15,2-13-384-15,-9-7 160 16,-1 6 144-16,-1-15-352 15,-16 0 1304-15,8-19-624 16,-4-2 384-16,-6-8-792 16,0-28 40-16,-6 1 88 15,-10-6-16-15,-2-7-144 16,12-74 216 0,-46 70 264-16,19-64-216 15,27-48-136-15,-24 25-24 16,2-25-216-16,1-10 8 15,12-15 480-15,6-12-352 16,10-12-128-16,17-10-368 16,0-9-128-16,12-17-1200 15,10-9-1921-15,6-7-2200 16,3-6-1601-16,-21-22 4386 16</inkml:trace>
  <inkml:trace contextRef="#ctx0" brushRef="#br0" timeOffset="2087.5">27727 3507 5705 0,'0'0'1088'0,"3"0"-776"0,23 5-1368 0,7 9 1104 15,2 3 624-15,9 11-128 16,9 11-168-16,6 3-72 15,16 14 232 1,6 10 56-16,7 15 177 16,10 12-1-16,-98-93-768 15,96 115 976-15,7 20 96 0,4 23 152 16,1 23-223-16,2 12-57 16,-6 11-40-16,-1 22-96 15,-2 15 24-15,-6 27-55 16,3-2-297-16,-5 16 64 15,-4-1-376-15,-2 8 152 16,-2 10-24 0,0 14-168-16,-5 5 16 15,13 22 40-15,-3 13-88 16,-5 1 72-16,-5 14-56 16,-11 10-160-16,-6-1 144 15,-23-9-264-15,-5-13-80 16,-22-12 328-16,-10 8-104 15,-3-32-256-15,-8 9 672 16,-11-15-80-16,-7-5 776 16,-15-4-888-1,-7-17-416-15,-7-11 496 16,-14 4 673-16,-10-9-617 16,12-71 224-16,-58 118-648 15,22-58-256-15,1-16 696 16,-4-18-168-16,24-44-8 15,-30 38 80-15,-10 0-496 16,3-33-40-16,7-16 328 16,6-17 280-1,10-10-688-15,12-28-192 16,19-11-48-16,0-16 272 16,19-5-257-16,-20-6-599 15,15-6 232-15,1-6-512 16,7 1-201-16,1-3-39 15,2-10-417-15,18-5-271 16,-1-6-289-16,2-1-559 16,8-29-9-16,5-2 1417 15,0 1 1208 1</inkml:trace>
  <inkml:trace contextRef="#ctx0" brushRef="#br0" timeOffset="5824.66">3892 7961 328 0,'-24'0'8'0,"-63"-8"-8"0,4 2 40 0,-12 0 56 16,4-5 48-16,-9-6 56 15,2-20-72 1,7-27-80-16,4-15-24 16,-3-25 32-16,13-28-32 15,16-31 0-15,61 163-24 16,-33-188 104-16,14-15-32 0,14-5 24 15,11-7 16-15,7 10 0 16,11 11 120-16,23 20-16 16,15 20 112-16,10 35 144 15,18 32-48-15,16 37-40 16,21 19-184 0,19 23-144-16,65 26 56 15,11 44 48-15,-38 4-24 16,-1 14-128-16,-21 18-40 15,-18 10-48-15,-33 22 40 16,-28 13 0-16,-34 12 120 16,-29 3 128-16,-21 19 169 15,-43-6 95 1,-16-10 280-16,-27-8-136 0,-24-19 80 16,-6-22-120-1,-11-30-312-15,3-24-168 16,-7-33-192-16,5-14-120 15,6-11-240-15,44-16-496 16,-15-12-272-16,4 0-481 16,24 2-687-16,27 7 1152 15</inkml:trace>
  <inkml:trace contextRef="#ctx0" brushRef="#br0" timeOffset="12811.5">24674 3561 4216 0,'-38'-12'1193'16,"31"2"-441"-16,-4-2 1264 0,-5 2-207 15,-2 2-249 1,4 3-192-16,-5 1 33 16,1 4-17-16,-6 0-144 15,-8 7-144-15,-6 9-223 16,-3 9-161-16,-8 13 184 15,-12 0-280-15,-8 17-160 16,-5 6-8-16,-11-4-48 16,-3 2 64-16,-8 4-168 15,-1 1-96-15,-2-10 49 16,-1-1-89 0,9-8 160-16,8-16-160 15,7-1 40-15,9-10-240 16,12 0 104-16,9-8 40 15,4-1-32-15,24-6-16 16,-6 2-96-16,15-5 64 16,-3 0-280-16,6 0 448 15,3-2-200 1,3 2 8-16,0 0 0 0,0 0 0 16,0 0 0-1,3-4-80-15,2 2 328 16,1-2-136-16,1-6-96 15,-4 1 24-15,3-5-32 16,1-4-24-16,-1-9 0 16,9-13 72-16,-4 5-176 15,13-12 208-15,-8 2-184 16,0 5 168-16,6-9-392 16,-1 5-416-1,-3 9-1217-15,3 17-2048 16,-7 12-2512-16,-4 12 16 15,-10 37 1560-15</inkml:trace>
  <inkml:trace contextRef="#ctx0" brushRef="#br0" timeOffset="13038.15">23030 4314 6593 0,'0'0'0'0,"-40"12"2592"0,39 7-2480 15,7-8 2041-15,12 3 135 16,22 17-359-16,14 9-169 16,-4-4-864-16,43 6 97 15,-10-13-425-15,-1-6-304 16,-5 1-432-16,-14-6-64 16,-63-18 232-16,41 16-1161 0,8 17-3520 15,-25-2 665-15,1 6-2090 16,-14-14 2330-16</inkml:trace>
  <inkml:trace contextRef="#ctx0" brushRef="#br0" timeOffset="15038.44">20903 4833 2352 0,'-22'0'408'0,"-10"-2"280"15,9 2 320-15,3 0 481 16,3-11-185-16,8 3-264 15,6-5-312-15,3 3-343 16,30-10 159-16,15-16 32 16,26 17 128-16,12-5-128 15,-83 24-576-15,103-19 712 0,12 3-144 16,20 1 192 0,4 9-143-16,14-4 79 15,10 5 96-15,3-3-96 16,-8 3-32-16,-5 5-80 15,-6 7-128-15,-14 7-96 16,-46-6-55-16,46 7 103 16,-61-8-312-16,28 1 264 15,-52-4-200-15,7-2 240 16,-27-2-216 0,-5 0-280-16,2 0 208 15,-12-7-384-15,-6 0-1272 16,1 4-3065-16,-5-1-1745 15,0 4-1495-15</inkml:trace>
  <inkml:trace contextRef="#ctx0" brushRef="#br0" timeOffset="33428.99">21022 4951 1800 0,'-13'0'240'15,"-16"12"8"-15,10 0-80 0,0 2 152 16,3-1 64-16,-2-2 8 15,-3-2-88-15,2 0-64 16,0-4 32 0,6 0 16-16,-6-2 49 15,6-3 279-15,13 0-616 0,-19 0 728 16,-2 0 136-16,-8 0 8 16,6-3-40-16,-7-5-119 15,3-2-105-15,-5 5-8 16,8-2-184-16,0-1-48 15,4 8-240 1,7-3-32-16,4 0-40 0,1 3-112 16,3 0-64-1,3 1 24-15,2 1-128 16,0 5 32-16,0-2 104 16,0 0-80-16,0 0 24 15,8 1-136-15,-1-1-144 16,2-2-569-16,4-3-927 15,3-8-897-15,7-1 289 16,-17 3 752-16</inkml:trace>
  <inkml:trace contextRef="#ctx0" brushRef="#br0" timeOffset="35211.24">21607 5366 2192 0,'0'0'0'0,"-76"23"1352"0,3 13-1192 0,9-6 112 16,-6 12 360-1,-6-25 97-15,4 4-153 0,-2-14 96 16,2-3 152 0,-5-14-256-16,13-25-72 15,-18-8 32-15,82 43-528 16,-85-59 545-16,2-12-33 0,1-10 136 15,5-8-40-15,6-7 16 16,6-3 16-16,18-3-64 16,4-4-192-16,30-5-136 15,16-25-216-15,36 0 0 16,20 7-152 0,16 3 24-16,23 6 56 15,18 9-16-15,25 12 16 16,13 7 0-16,3 12 24 15,-25 26 8-15,102-13 48 16,-93 27-104-16,98 17-160 16,-96 20 240-16,83 9-80 15,-101 21 16-15,32 16 192 16,-19 10-104-16,-27 6 136 16,-15 14 136-1,-14 5 305-15,-31 5 415 16,-9 6-232-16,-21 9 392 15,-18 4-232-15,-16-3-111 16,-27 0 23-16,-24-2 176 16,-25-3-72-16,-8 2-48 15,-16-16-207-15,-9-10-153 16,-4-11-176-16,1-17-80 16,3-13-224-16,1-9 40 15,9-18-536-15,8-9-312 16,11-2-289-1,19-5-1095-15,18 5-2073 16,13 2-2464-16,6-3-809 16,16 4 4722-16</inkml:trace>
  <inkml:trace contextRef="#ctx0" brushRef="#br0" timeOffset="40271.94">26836 4209 1864 0,'4'-39'2192'0,"12"13"-1624"16,8-13 1417-16,-5 19 103 16,3-2-455-16,-9 7-89 15,-6 15-216-15,1 3 25 16,-5 9 287-16,3 10-152 16,-6 7-367-16,0 7-41 15,0 9-40-15,-6 3 32 16,-7 0-224-1,0-3-23-15,-1 20-97 16,-5-6-16-16,3-11-256 16,-17 25-120-16,-5 0-8 15,-2 1-64-15,-7-5-280 16,-4 4 168-16,9-2-80 16,-3-9-48-16,7-4 16 15,-1-9-120-15,7-8 96 16,3-9 216-16,10-6-176 15,-2-1 8-15,9-3-32 16,-3-10-176 0,2-2 64-16,-1-1-56 15,1-3-32-15,5-1-304 16,-2 2-336-16,2-6-720 16,-1-1-1177-16,6-6-1632 15,-1-5-1632-15,4-5-593 16,-3-27 2394-16</inkml:trace>
  <inkml:trace contextRef="#ctx0" brushRef="#br0" timeOffset="40649.44">26238 4573 7417 0,'-27'0'2393'0,"14"8"-2489"0,13-6 1008 0,0 1 1288 16,3 7-359-16,7 18-761 16,-4 16-464-16,12 7 336 15,-15 17 168 1,4 5-151-16,-7 8-321 16,0 0 128-16,0-81-776 0,-5 79 696 15,2-5-224-15,3-12-32 16,0-20-184-16,9-10 104 15,4-10-104-15,6-4-135 16,-1-3 183-16,9-10-88 16,13-1 32-16,-3-4-8 15,3-6-160-15,5-4-8 16,13-8-208 0,-2-5-328-16,3 0-1001 15,1 2-2199-15,-14 11-3274 16,-4 13-1672-16,-18 9 5306 15</inkml:trace>
  <inkml:trace contextRef="#ctx0" brushRef="#br0" timeOffset="43523.02">7608 7030 1888 0,'-95'20'904'0,"31"1"-696"0,23 4 56 16,2-1 200-1,13-13 112-15,18-2-175 16,7-3-337-16,18-1-80 15,32-1 72-15,3 0-48 16,-5 2 16-16,46-3 136 16,-93-3-160-16,83 6 184 0,4-3 224 15,-16-2 88-15,67 11 616 16,-52 1-360-16,41-3 40 16,16-1 17-16,22-3-33 15,10-1-216 1,4-5-144-16,19 0 40 15,1-2-72-15,14-1 136 16,10 3-136-16,-3 0-96 16,2 5-32-16,-2 14 257 15,3-5-25-15,3 5-160 16,-1 2 24-16,-1 3 144 16,-4-4 80-16,3 4-208 15,-8-5-8 1,-5 2-160-16,-11 3 152 15,-11-14 88-15,-13-4-288 16,-52 4 144-16,55-6-136 16,-62 0-15-16,-23-2-73 15,-13-2 0-15,-29 3-64 16,-4-3 0-16,-18 0-112 16,-10-4-1009-16,-8-5-1487 15,-5-6-1985-15,-2-28-1977 16,-9-41 2554-16</inkml:trace>
  <inkml:trace contextRef="#ctx0" brushRef="#br0" timeOffset="44593.07">13005 7746 1712 0,'-48'0'352'0,"-29"0"-152"0,36 0-200 0,-1-7 48 0,5 0 120 0,13-13 64 16,1 5 8-16,7-2 224 15,4 15 328-15,5 2 233 16,-1 11-65-16,-1 19-104 16,9-30-856-16,-8 68 784 0,3 11 8 15,2 22 17 1,3 11-185-16,9 1-88 16,12-4-232-16,6-13 8 15,10-15-168-15,8-7 40 16,-8-14-72-16,14-14 24 15,-7-1-48-15,18-17-24 16,1 8-48-16,10-12 16 16,12-6-16-16,-16-8-48 15,31-5 80-15,6-15 200 16,6-19-144 0,7-23 24-16,11-4-32 15,0-9-16-15,3-2 96 16,1-7-8-1,12-3 144-15,-1-3 8 0,1 3-152 16,3 2 57-16,11 2-81 16,-7 7 8-16,-3-1 72 15,3 1-160-15,-6-2 272 16,4 2-104-16,-5 5 0 16,5 15-112-1,-13-17 16-15,-2 23-72 16,-12-4 144-16,-2 4 96 15,-9 5-8-15,-3-4 56 16,-6 12-104-16,-2 1 104 16,-1 16-240-16,-6-8 168 15,-8 2-136-15,-7 3 80 16,-3-2-64-16,-3 6 32 16,-7-2-23-16,-11 1 111 15,-9 1-144 1,-6 6 64-16,-2-5-152 15,-1 5 72-15,-10-5-56 16,2-4 0-16,-4 2-56 16,3-4-16-16,-5-1 56 15,-2 3-168-15,-3-2-376 16,-4-1-105-16,-1 1-231 16,2-1-64-1,-6 1-256-15,4-3-88 0,-10 2-433 16,-1-1-95-1,-3 4 95-15,0-3 289 16,-7 4-256-16,-2 2-473 16,-1-4 17-16,-4 1 888 15,1-1 360-15</inkml:trace>
  <inkml:trace contextRef="#ctx0" brushRef="#br0" timeOffset="45009.21">17732 6777 3192 0,'-21'0'1841'0,"10"0"-1705"0,8 0 320 0,3 3 632 15,0-3-1088-15,10 2 984 16,6 1-624-16,8 4-32 15,3 1 16-15,12-2 8 16,-6 3-88 0,4 1-63-16,-37-10-201 0,34 16 392 15,-9 2 232-15,11 3 256 16,-20 7 144-16,3 2 24 16,-1 8-135-16,-9 3 23 15,1 3-176-15,-10-4-32 16,0 13-16-16,-7 1-32 15,-7 5-103-15,1-11-273 16,-6 11-24-16,-2-10-128 16,0 0-208-1,-4-5 80-15,5-5-152 16,8-19-617-16,-1-6-1463 16,8-12-2465-16,3-12-896 15,2-26 688-15,0 1 3569 16</inkml:trace>
  <inkml:trace contextRef="#ctx0" brushRef="#br0" timeOffset="48008.24">22345 6829 2560 0,'-54'-12'1216'0,"30"2"681"0,-10-2-57 16,7-7-640-16,-12-7-191 15,-1-12-17-15,-3-21-280 16,1-4-304-16,-1-20-192 16,1-15 64-16,7-15-88 15,14 24-8 1,11-56 384-16,17 36-184 15,33 1-16-15,-3 36-159 16,19-13-9-16,24 30-48 16,34 32 24-16,-35 24-80 15,35 31 8-15,-9 23 136 16,-7 18 248-16,-14 13 376 16,-15 11 192-16,-18 15 57 15,-27 9 31 1,-18-3 192-16,-14 2-152 15,-37 4-224-15,-20-4 17 16,-16-13-177-16,-18-22-344 16,-10-14 88-16,-5-30-520 15,10-15-24-15,6-23-352 16,11-3-496-16,34-3-1273 16,23-4-2920-16,17-7-4545 15,16-12 1393 1</inkml:trace>
  <inkml:trace contextRef="#ctx0" brushRef="#br0" timeOffset="49794.18">23120 6670 1816 0,'-40'13'-8'0,"17"-8"-16"16,-7-1 72 0,-2 1 280-16,-5 4 280 15,8-4 312-15,-1-5 73 16,1-4 23-16,-8-6-72 16,13-17-64-16,-7-10-128 15,7-16-176-15,0-14-240 16,5-17-119-16,9-13-177 15,9-9 40-15,1-13 120 16,13 4-24 0,12 8 88-16,12 13 64 15,10 6 80-15,17 19-32 16,3 30-16-16,4 39-40 16,-1 38 232-16,-1 26-192 15,-1 29 168-15,-6 16 0 16,-18 9-47-16,-6 9 263 15,-22 0 136-15,-13-7-24 16,-11-4 96-16,-32-4 185 16,-16-13 71-16,-8-18-336 15,-8-24-384 1,-4-16-232-16,1-29-288 16,16-13 72-16,4-38-200 15,10-9-480 1,18-7-1184-16,9 13-1609 0,13 5-1760 15,13 3-1409-15,2 29 2658 16</inkml:trace>
  <inkml:trace contextRef="#ctx0" brushRef="#br0" timeOffset="51508.94">26281 6792 960 0,'0'0'0'0,"-11"7"312"0,-10 5-104 0,5-3 608 16,-5 0 160 0,-12-5 96-16,2 2 225 15,-14 1 63-15,-4-5 72 16,-6-6 121-16,-12-10 271 15,-2-9-40-15,69 23-1784 16,-68-34 1433-16,-1-8-369 0,1-31-480 16,5-9-176-16,7-13-120 15,22-18-288-15,13-4-8 16,15-3 88-16,6 9 24 16,19 1 80-1,16 11-160-15,7 5-16 16,13 13-8-16,1 11-40 15,8 26 144-15,16 26-72 16,13 20 120-16,23 40 24 16,15 21 208-16,-9 15 121 15,-5 14 15-15,-21 5 144 16,-14 4-104 0,-19 9 24-16,-31-1 200 0,-10 3 184 15,-22-13-7 1,-41 5-121-16,-35 4 256 15,-23 2-88-15,-18-20-216 16,-10-13-263-16,-9-23-417 16,3-14 72-16,14-19-88 15,16-18-208-15,23-20-537 16,14-16-1159-16,34 6-2601 16,14 0-3881-16,17-11-1920 15,1 19 6922-15</inkml:trace>
  <inkml:trace contextRef="#ctx0" brushRef="#br0" timeOffset="54650.88">25726 6535 1976 0,'-1'-5'184'0,"-14"-14"544"0,4-9 920 0,5 7 337 15,1 2-177 1,0 9 57-16,4 10-337 16,1 0-1528-16,0 14 1808 15,-2 39-1015-15,-6 11-41 16,-5 14 144-16,13-78-896 0,-18 84 920 15,4-8-216-15,-7-7-184 16,10-12-312-16,0-13-264 16,9-19-144-16,2-5-736 15,3-15-1936-15,15-8-769 16,9-35-208 0,-11-16 256-16,4-17 2105 15,-9 17-192-15</inkml:trace>
  <inkml:trace contextRef="#ctx0" brushRef="#br0" timeOffset="54816.68">25667 6596 1832 0,'0'0'0'0,"-16"-34"1296"0,5 21 1305 16,-2 2 407-16,3 9-591 16,10 2-2417-16,13 0 3065 15,13 2-1609-15,11 10-616 16,14-1-272-16,10-6-280 16,5-5-48-1,-66 0-240-15,70-16 24 0,3-2-224 16,-14 1-904-16,-14 3-2049 15,-8 1-1592-15,-31 13-840 16,-6 0 2745-16</inkml:trace>
  <inkml:trace contextRef="#ctx0" brushRef="#br0" timeOffset="55104.15">25787 6532 5977 0,'-6'4'1344'0,"-18"39"-456"0,32-16 561 15,21 15 983-15,13 12 377 16,17 11-425-16,13 6-487 16,18 4-401-16,27 4-400 15,8 0-296-15,3-10-120 16,-1-10-39-16,-127-59-641 16,130 29 496-16,-5-3-280 0,-17-8-88 15,-7-14-64 1,-8-13-56-16,-5-17-48 15,-14-10 0-15,-15-3-216 16,-17-1-592-16,1 9-1857 16,-3 11-2608-16,-5 1-3169 15,-9 9 1369-15</inkml:trace>
  <inkml:trace contextRef="#ctx0" brushRef="#br0" timeOffset="55667.74">27789 6449 7673 0,'-17'-2'1072'0,"-28"-6"-87"0,35-2 471 0,10 4 80 0,13 8 385 0,17 30 63 16,10 22-816-16,10 19 1 16,9 3-217-16,-2 10-336 15,-12 2-232-15,-4 2-48 16,-41-90-336-16,36 83 312 0,-25-5-192 15,-2-15-8-15,-2-18 104 16,-4-25-32 0,2-9 120-16,-5-11-304 0,-8-11 696 15,-7-36-592 1,-2-18 33-16,-4-20-137 16,10-3-8-16,9 9-49 15,8 26-31-15,7 14 136 16,8 28 25-16,-2 6 7 15,10 26-8-15,-6 23 40 16,-6 24 144-16,-7 6-72 16,-10 14-40-16,-3 5-128 15,-8-9-8 1,-6-11 80-16,3-24-312 16,1-8-1257-16,7-21-1695 15,-1-10-1977-15,7-10 5153 16,8-15-10635-16,5-26 8315 15,-10 26 952-15</inkml:trace>
  <inkml:trace contextRef="#ctx0" brushRef="#br0" timeOffset="55930.81">28370 6868 3144 0,'0'-7'2809'0,"6"-1"7"0,9-4 977 15,2 9-944-15,-1-1-49 16,2 6-975-16,1 17-305 15,-4 10-304-15,2 10-287 16,-17 4 39-16,0 4-408 16,-16 8-312-16,16-55-248 0,-8 46 184 15,-3-20-40-15,0-12-40 16,9-13-136 0,1-5 56-16,1-26-360 15,3-12-88-15,11-18-840 16,12-2-905-16,1-1-1504 15,2 7-1648-15,11 3-1216 16,3 5 1888-16,-38 43 3129 16</inkml:trace>
  <inkml:trace contextRef="#ctx0" brushRef="#br0" timeOffset="56288.94">28910 6668 5641 0,'-12'0'1608'0,"-33"5"272"0,27 0 1641 0,-4 0-912 16,-4 8-401-16,7 5-559 15,3 14-817-15,9-2-288 16,6 10-232-16,7 3 56 16,10-3-40-16,13-7-160 15,-29-33-168-15,27 24 96 16,8-8-80-16,2-7 56 15,3-9 56-15,1 0-32 16,-6-14 16-16,-14-5-8 16,-4-11 32-16,-10-10 56 15,-9 1-216 1,-14 2-416-16,-16 0-576 0,-8 3-720 16,0 12-777-16,0 11-1264 15,9 11-1736-15,2 14 104 16,18 5 3225-16</inkml:trace>
  <inkml:trace contextRef="#ctx0" brushRef="#br0" timeOffset="56693.95">29247 6449 4248 0,'-1'0'1281'0,"-25"0"343"0,15 3 1353 16,-5 2-577-16,-4 10-207 16,3 9-921-16,-1 16-504 15,9 3-32-15,0-1-56 16,6 7-15-16,3-1-337 16,3-6-112-16,-3-42-216 15,10 39 112-15,9-21-88 0,-1 3 0 16,3-11-160-16,1-4 72 15,2-11-96-15,-3-11 32 16,-6-11 8-16,-9-12 56 16,-6-1 24-1,-5-9 128-15,-11 5 24 16,-3-14 0-16,-2 18-104 16,5 14 0-16,11 9 0 15,5 17-8-15,0 2-136 16,29 18-184-16,-8 5-249 15,29 1-1527-15,9-2-2329 16,5-3-1496-16,7-11 2008 16,-36-7 2129-16</inkml:trace>
  <inkml:trace contextRef="#ctx0" brushRef="#br0" timeOffset="57149.18">29716 6237 6337 0,'-41'10'2640'0,"13"14"-47"0,-4 12 528 0,7 7-897 16,-5 11-287-16,1 9-545 15,15-9-504 1,10-4-424-16,8-12-240 16,10 6-80-16,5-19-88 15,5 3-104-15,-24-28 48 0,37 12 8 16,-1-9 0-16,2-10-120 15,-11-21-56-15,9-15 40 16,-14-25-8-16,-1-4-40 16,-13-8 72-16,-5-13-64 15,-9-15 32-15,-15-14-104 16,-13-5 216 0,9 8 0-16,-1 33 48 15,11 57 184-15,9 24-8 16,6 13 88-16,0 53 136 15,18 30 136-15,9 9-80 16,2 10-136-16,6-12-264 16,18-14-80-16,2-17-152 15,-11-16-696-15,17-17-1680 16,-14-10-2193 0,-5-14-1649-16,3-20 417 0,-5-40 3353 15</inkml:trace>
  <inkml:trace contextRef="#ctx0" brushRef="#br0" timeOffset="57335.34">30259 5963 6041 0,'-17'1'2896'0,"-11"17"-1047"0,11 3 1151 0,-2 18-335 0,-12 19-24 16,-7 12-809-16,20 2-744 15,0-12-416 1,17-12-384-16,1-5-200 15,17-8-216-15,9-14-504 16,-26-21 632-16,38 13-2064 0,20-8-2193 16,3-15-1416-16,10-25-361 15,2-19 2906-15,-55 36 1992 0</inkml:trace>
  <inkml:trace contextRef="#ctx0" brushRef="#br0" timeOffset="57709.68">30548 5908 3848 0,'-19'0'2857'0,"-17"12"32"0,11 3 543 16,1 27-1159-16,-8-2-41 16,6 12-367-16,7 3-753 15,9-6-512-15,5 0-152 16,5-15-280-16,7 1-192 16,20-19-112-1,-27-16 136-15,22 10-368 0,12-6-72 0,3-8-552 16,-11-16-81-16,-2-6 537 15,-8-12 176 1,-10-3 88-16,-6-2 336 16,-5-21 16-16,-14 4 32 15,-3-6 64-15,-4 17-120 16,16 10 144-16,4 30-96 16,6 9-104-16,8 12 136 15,6 19-232-15,22-1-56 16,1 11-392-1,4-23-2264-15,17 0-2353 16,-13-10-233-16,21-8 2490 16,-39-18 1520-16</inkml:trace>
  <inkml:trace contextRef="#ctx0" brushRef="#br0" timeOffset="58015.08">30867 5548 6321 0,'0'0'0'0,"-43"24"3000"0,14 8-959 0,7 5-113 16,1 11-351-16,5-5-633 16,11-11-784-1,11-10-216-15,12-2-88 16,12-4-16-16,7-8 64 16,0-3 24-16,-37-5 72 15,40 0 8-15,7 0 24 0,-7 0 72 16,-5 2 32-16,-16 6 112 15,-4 6 304-15,-9 10 208 16,-6 13 8-16,-8 6-200 16,-21 19-47-16,5-2-321 15,-8-7-152 1,-6-8-785-16,20-16-2455 16,12-15-3090-16,4-13-735 15,2-22 4865-15</inkml:trace>
  <inkml:trace contextRef="#ctx0" brushRef="#br0" timeOffset="58170.18">30878 5450 6281 0,'-4'0'1824'0,"5"3"-1728"0,26-3 688 15,2-6 17-15,8-6-481 16,13-5-560-16,6-10-1753 15,0-9-1768-15,-17 7 1265 16,-31 14 888-16</inkml:trace>
  <inkml:trace contextRef="#ctx0" brushRef="#br0" timeOffset="58352.04">31077 5023 3104 0,'-16'13'2073'0,"7"27"-185"0,9 14 1161 0,0 24 383 15,0 2-415-15,3 2-1545 16,15-4-1208-16,12-4-408 16,8-1-872-16,9-9-2705 15,11-20-1712-15,-2-11-144 16,-56-33 5577-16,43 7-2400 0</inkml:trace>
  <inkml:trace contextRef="#ctx0" brushRef="#br0" timeOffset="58538.65">31457 5222 5281 0,'-4'2'1464'0,"-16"41"-584"0,19 3 704 0,1 17 1105 16,0-1 912-16,0 4-2153 16,3-8-1328-16,13 5-216 15,3-14-976-15,7-14-2377 16,-2-15-1968-1,3-12 496-15,-27-8 4921 0,15-3-2104 0</inkml:trace>
  <inkml:trace contextRef="#ctx0" brushRef="#br0" timeOffset="58682.87">31291 5110 2688 0,'-29'-22'2193'0,"-27"0"-129"0,36 3-1736 0,9 9-1016 16,10 6-1233-1,5 4-887-15,16 10 960 0</inkml:trace>
  <inkml:trace contextRef="#ctx0" brushRef="#br0" timeOffset="59037.7">31627 5137 2368 0,'0'0'0'0,"0"8"2345"0,15 10-545 0,6 0 920 0,-7 10 705 0,-7 10-768 0,-1 7-1297 16,0-1-392 0,1-1-80-16,-4 3-327 15,-5-6-281-15,2-8-256 16,0-32-24-16,-1 22-8 0,1-14 0 16,0-8 8-16,3-10-472 15,5-29 159-15,0-6 41 16,-5-23-24-16,1-4 64 15,5 3 72-15,6 10 32 16,-3 18-32 0,3 17 232-16,-4 12 80 15,-1 17 192-15,-7 17 104 16,3 17 49-16,-6 10-169 16,0 10-104-16,-4 0-320 15,0-1-841-15,4 1-2359 16,0-14-2442-16,15-2-463 15,4-18 3065-15</inkml:trace>
  <inkml:trace contextRef="#ctx0" brushRef="#br0" timeOffset="59497.37">31990 5012 4032 0,'0'0'0'0,"-18"0"3097"0,12 5-1633 0,1 10 553 15,-8 26-177-15,-1 1-720 16,6 3-792-16,1 3-256 16,6-9-96-16,-1 6-200 15,5-16-248 1,7-1-208-16,-10-28 680 0,11 16-664 16,4-11 240-16,1-5 240 15,13-9 112-15,-13-6 64 16,17 2-56-16,-5 6-32 15,-12 7-120-15,0 15-240 16,-3 19-240-16,-5 29 239 16,-8 3 33-16,-17 10 184 15,-10 5 88-15,-13-5 88 16,-5-12 192-16,2-8 168 16,4-19 553-1,7-21 783-15,7-12 232 16,10-10-527-16,7-8-401 15,3-11-312-15,9 0 64 16,10-16-336-16,21 0-224 16,7-13-168-16,29 4-256 15,2-6-896-15,6 9-3721 16,0 8-2337-16,-23 17 3762 16</inkml:trace>
  <inkml:trace contextRef="#ctx0" brushRef="#br0" timeOffset="62782.94">1418 9529 304 0,'0'0'0'0,"-6"0"-16"0,-25 1 8 16,6 4 88-16,-22 0 40 16,18 1-32-16,-3-1-8 15,2 0-8-15,-9 0 40 16,9 0 72-16,-9 0 96 16,1-1 120-16,38-4-400 15,-42 2 472-15,-3-6 56 0,-11-9 88 16,-5-13-48-16,-3-12-8 15,-11-17-31 1,-6-12-217-16,-4-14-136 0,-11-20-8 16,2-17 56-1,-1-19 40-15,15-14-24 16,19-7-176-16,17-12 56 16,16 2 144-16,20-2-48 15,16 6-64-15,45 9-136 16,22 22-56-16,34 24-32 15,19 29 64-15,5 34-152 16,9 31 144-16,-12 14-128 16,-2 31-88-1,3 21 56-15,-10 26 48 16,-3 21-8-16,-5 21 248 16,-9 16 224-16,-13 12-64 15,-15 10 392 1,-25 2 40-16,-11-4 152 0,-22-7 145 15,-12-20-1-15,-7-20-24 16,-17-16-264-16,-25-16-104 16,-15-11-416-16,-18-11-96 15,-15-13 48-15,-16-16-384 16,-4-9 192 0,2-10-128-16,5-6-176 15,14-6-680-15,14 2-1216 16,28 4-1729-16,19 10-616 15,25 9 3521-15</inkml:trace>
  <inkml:trace contextRef="#ctx0" brushRef="#br0" timeOffset="65326.99">17264 9081 1232 0,'-40'-12'1112'0,"29"-1"-24"0,-1-2 777 0,3-1-417 16,6 1-200-16,1 0-264 15,20-3 73-15,7 2 47 16,17-4-80-16,0-5-232 15,9 10-56 1,2 2-103-16,13-2-73 16,7 7-72-16,11-4 64 15,6-3 208-15,3-5-136 16,9 3-24-16,7 1-176 16,9 6-48-16,-6 5-231 15,2-4-89-15,-5 7-8 16,1-6 24-16,0 3 48 15,-9 1-96 1,0 4 48-16,-10-4 8 16,5-8-24-16,-6 1 0 15,3-7-152-15,-14 0 40 16,-10 6 120-16,-21 6-136 16,-5 6 48-16,-8 0 120 15,-25 6-112-15,-4 1 80 16,-6 11 152-16,-8-2-40 15,-8 7 0 1,-17-8 24-16,2-5 8 16,-20 1 104-16,-2-4-24 15,-16 3-72-15,-11 2 24 16,-10 0 24-16,-16-1 0 16,-5-5 64-16,-10-1 88 15,-14 3-176-15,-13-3-120 16,6-4 8-16,-4-12-40 15,1-3-88-15,12 8 120 16,10-3-55-16,15 0 71 16,15 4-48-1,14 1-88-15,19 4 336 16,21-6-80-16,9 6-16 16,15 0-136-16,10 0-48 15,5 0-56-15,26 5-248 16,28 6 144-16,19 1 128 15,12-5 96-15,9 11 240 16,9 2-360-16,8 1-40 16,6-2 40-16,11-6 88 15,-33-5-48 1,22 0-40-16,-10 4-40 16,-7-2 48-16,-10 2 128 15,-12-11-176-15,-14 3 104 16,-16-3-56-16,-6 2 0 15,-18-2 168-15,-13 4-280 16,-11-4 320-16,-6 3-8 16,-25 2-40-16,-25-1-104 15,-19 0-64-15,-23 5-88 16,-19-1-88 0,-18-8 128-16,-19-3-56 15,-14-18 72-15,-1-13-40 16,19 7-40-16,29-3-168 15,30 2 120-15,38 7 16 16,26 5 32-16,22 9-168 16,29 2-80-16,26 4 280 15,38 13 112-15,27 4 120 16,19-2-232-16,20 0 128 16,1-7-80-1,-9-2-24-15,-10-6 24 16,-7 0-152-16,-20-2 8 15,-31-2-545-15,-26 4-1743 16,-11 4-2081-16,-31 0-1801 16,-5 4-751-16,-31-5 4865 15</inkml:trace>
  <inkml:trace contextRef="#ctx0" brushRef="#br0" timeOffset="65914.07">17750 8805 1744 0,'-27'9'1400'0,"3"-4"-304"0,1-5 1441 16,-11-11-273-16,1-2-535 15,-2-2-49-15,-7-14-376 16,15 1-535-1,4-13-113-15,2-18-128 16,7-7 56-16,11-13-208 16,3 79-376-16,0-86 392 0,12-6 8 15,12 4 200-15,17-6-16 16,5 4 113 0,17 10 63-16,7 25-184 0,6 8-408 15,4 28 56-15,3 23-104 16,-4 26-48-16,-23 2 112 15,8 47 56 1,-27 4 56-16,-26-8-64 16,-11 31 72-16,-13-8 184 15,-19-5 137-15,-29-3 63 16,-11-16-72-16,-8-3-432 16,-5-13-56-16,-2-11-256 15,15-25-376-15,3-20-841 16,13-12-3015-16,26-25-4914 15,14-27 592-15,12 46 7738 16</inkml:trace>
  <inkml:trace contextRef="#ctx0" brushRef="#br0" timeOffset="71860.56">24413 8960 1424 0,'-40'5'608'0,"1"0"312"0,-1 1 552 0,6-1 169 15,-18-4-209-15,-3-1-112 16,-8-5 9-16,-10-1-33 16,-12 0 24-16,-7-3-64 15,2-1-111 1,-9-4-65-16,0-9-144 15,1-12-312-15,14-11-120 16,17-12-224-16,17-4-23 16,25-4-145-16,12-7-80 15,9-1 120-15,14-11-24 16,33-10-136-16,23-8 256 16,27-5-216-16,34 6-8 15,11-1-64 1,16 6-56-16,17 11 48 15,6 10 128-15,-2 16-112 16,16 16 56-16,-5 1 144 16,-8 17 48-16,5 7 64 15,-7 13 136-15,-8 6-280 16,2 12 0-16,-12 16-96 16,-12 0-48-16,-4 13-112 15,-12 12 104-15,-8 8 352 16,-18 15-400-16,-12 8 8 15,-10-5-24 1,-5 3-32-16,-15-4 144 16,-17 3-72-16,-8 11 48 15,-19-4 32-15,-2 0 312 16,-16-6-184-16,-15-4-16 16,-7-3 104-16,-17-3 128 15,-14-2 144-15,-11 0 136 16,-10-6 89-1,-12-6-1-15,-14-13 184 16,-15 7-392-16,-17 6-104 16,-17-3 72-16,-14-11 96 15,31-13-39-15,-104 7 87 16,47-13-200-16,-10-2-232 16,-8-12 64-16,0-2-96 15,52-4-104-15,-43-5-40 16,24-6-168-16,31-8 312 15,31-14-504-15,38 2-504 16,35-1-1097-16,20 4-1303 16,16 9-2226-1,16 0-2367-15,25 10-625 16,-3 4 5978-16</inkml:trace>
  <inkml:trace contextRef="#ctx0" brushRef="#br0" timeOffset="81695.1">28261 8934 3120 0,'-2'0'1248'0,"-19"0"2121"0,13-3-32 16,2-7 568-1,1 6-1353-15,-5 1 673 16,2 0-1169-16,-3 3-575 16,-3 5-257-16,-1 10-400 15,-9 15-208-15,-6 10-80 16,30-40-536-16,-31 63 456 0,12-4 1 15,-5 6-113-15,3 4 40 16,13-1-136-16,5-6-392 16,3-8 392-16,8-10 72 15,-2-3-256 1,12-1-160-16,1-21 144 16,-1-1-120-16,9-11-48 15,0-4 112-15,12-14 104 16,-15-18-152-16,3-10-56 15,1-19-32-15,-4-9 32 16,-10-12 16-16,-14-2 168 16,0-10-16-16,-13-13-120 15,-16-14 48-15,-1-13-128 16,1-2 64 0,-2 18 104-16,14 36 152 15,10 44-288-15,6 29 216 16,1 15-200-16,8 46 256 15,17 30-152-15,3 18 192 16,9 21 16-16,1-6 64 16,2-15-176-16,2-10-112 15,4-19-64-15,-4-10-40 16,-7-10 192-16,6-23-432 16,-16-4-288-1,-1-15-1249-15,-3-9-1543 16,-2-11-1369-16,-1-18-1977 15,-5-32-1488-15,-7-30 5194 16,-6 63 2336-16</inkml:trace>
  <inkml:trace contextRef="#ctx0" brushRef="#br0" timeOffset="81978.5">28643 8418 6297 0,'0'0'0'0,"-15"0"3953"0,12 5-2025 0,1-5 1817 0,2 18-1025 0,3 16-687 16,10 20-417-16,5 3-31 16,1 10-81-16,2 8-456 15,1 2-448-15,3 8-160 16,-25-85-440-16,28 77 368 0,-10-3-23 16,14-13-33-16,-6-11-64 15,-1-7-48 1,3-12-96-16,-1-5-128 15,-1-8 112-15,-1-4-208 16,-4-10 72-16,18-4-192 16,-15-11-985-16,3-7-1895 15,10-10-2674-15,1-7-2847 16,4-13 807-16,-19-2 5754 16</inkml:trace>
  <inkml:trace contextRef="#ctx0" brushRef="#br0" timeOffset="82591.5">29546 8708 2928 0,'-5'0'2801'0,"-5"-4"-1209"0,4 2 1665 16,-14-2-97-16,1 4-135 15,-5 5-984-15,0 10-401 16,-3 13-176-16,-4 12-712 16,14 13-96-16,4-3-159 15,2 5-81-15,11-55-416 0,-5 47 488 16,5-1-208-16,3 6-104 15,10-22-64-15,6 9 32 16,-3-21-112-16,8-8-16 16,0-9 40-1,2-1-144-15,-2-20 176 16,-2-20-216-16,-2-8 120 16,-7-15-96-16,-10-6 120 15,0-8 0-15,-9-14-112 16,-11-9 16-16,-11-11-32 15,-6-8 32-15,-6-5-344 16,5 21 528-16,22 58-88 16,6 31-168-16,7 15-80 15,7 47 256 1,20 25-40-16,7 15 272 16,-9 10 0-16,9 2-304 15,3-7-96-15,11-14-144 16,-9-17-1313-16,2-14-2400 15,-4-23-1368-15,-2-14 304 16,-7-15-8-16,9-42 2617 16,-34 8 1720-16</inkml:trace>
  <inkml:trace contextRef="#ctx0" brushRef="#br0" timeOffset="83027.97">29695 7935 3992 0,'0'0'3721'0,"0"0"-3721"0,9 12 4745 0,7 32-2496 16,2 4 327-16,14 18-447 16,-6 11-17-16,7 6-432 15,4 6-495-15,5 9-121 16,-2-5-672 0,-13-14-152-16,-27-79-240 0,24 68 224 15,-4-17-48-15,-3-9-128 16,-1-14 8-16,-9-22-96 15,-4-4-64-15,5-14 8 16,-8-27-8-16,3-16 0 16,-3-23-64-16,0-14-64 15,7 4 40-15,10 21-112 16,20 26 96-16,-11 18-16 16,-2 21 96-1,11 23 288-15,-9 26 240 16,9 14-16-16,-20 8 56 15,-4 7 56-15,-13 8-80 16,-7-25-136-16,-14 29-112 16,-9-15 48-16,-22-5-200 15,28-47-80-15,-16-3-40 16,-9-16-1120-16,12-27-1312 16,10-20-2169-16,7-28-3169 15,11-25-920 1,19 7 6442-16</inkml:trace>
  <inkml:trace contextRef="#ctx0" brushRef="#br0" timeOffset="83453">30303 8025 7321 0,'-7'0'3161'0,"-31"-8"720"0,31-6-1201 0,1-3-31 16,6-2-1233-16,3-1-568 15,13 3-576-15,23 7-112 16,1 8 120-16,17 9-160 16,3 25 336-16,-4 2-304 15,-56-34-152-15,42 49 217 0,-7 20-9 16,-17 5 128-16,-6 17 24 15,-12-4 216-15,-6 4 160 16,-16-8 384 0,-9-8-24-16,10-24-63 15,-1-8-353-15,6-16-304 16,8-17-120-16,6-9-72 16,5-1-120-16,5-14-240 15,20-3 0-15,-1-16-168 16,15-7-904-16,15-14-1185 15,-2 0-2360-15,3 5-4393 16,1-4-1072-16,-24 12 8242 16</inkml:trace>
  <inkml:trace contextRef="#ctx0" brushRef="#br0" timeOffset="83745.48">30850 7972 5289 0,'-4'0'1848'0,"-13"0"136"0,17-3 441 0,0 0 1008 15,0 3-3433-15,3-9 4073 16,15-4-3409-16,4-4-320 16,17-8-264-16,7-3-40 15,2 8-200 1,-6-7-1345-16,-42 27 1505 16,34-15-4745-16,-14 9-2552 0,0 15 832 15</inkml:trace>
  <inkml:trace contextRef="#ctx0" brushRef="#br0" timeOffset="83917.49">30959 8265 7897 0,'-13'6'3057'0,"-3"7"-1465"0,19-12 1425 0,7-1-697 0,18-4-527 15,0-2-1145-15,28-14-456 16,10-18-496-16,6 3-2753 15,-8 1-4400-15,-5 15-769 16,-54 14 6762-16</inkml:trace>
  <inkml:trace contextRef="#ctx0" brushRef="#br0" timeOffset="85033.87">31562 7822 1984 0,'-3'0'3361'0,"-15"-6"-2337"0,13-4 512 16,0 4 777 0,-1-2-337-16,-2 6-384 15,5 2-831-15,-5 1 399 16,1 4-544-16,-4 11 176 16,1-2-232-16,6 4-168 15,4-18-392-15,-5 10 384 0,-2 10 145 16,-1 10-73-16,-3 13 56 15,5-2-168-15,-1 5 24 16,7-1-40-16,-1 11-104 16,1-9 40-1,6-7-136-15,8-12-8 16,1-4-144-16,-2-8 72 16,3-11 96-16,1-1 40 15,3-12-48-15,4-17 56 16,13-27-64-16,-23-12-184 15,8-14-136-15,-9-3-24 16,-6-11 72-16,-7-5 176 16,-7-12 144-16,-12-12-144 15,-18 2-8 1,0 6 72-16,5 15-8 16,10 41-48-16,9 31 168 15,8 18 176-15,4 12-104 16,4 39 9-16,27 25 79 15,-6 27 40-15,18 10-120 16,3 3 56-16,0-3-88 16,14-13-184-16,-19-9-104 15,2-17-8-15,-2-9-304 16,-1-18-960 0,-12-13-2041-16,-3-14-2264 15,-3-9-1961-15,-4-25 1457 16,-17 5 5169-16</inkml:trace>
  <inkml:trace contextRef="#ctx0" brushRef="#br0" timeOffset="85428.81">31810 7070 7137 0,'-8'-3'3753'0,"-13"-1"-2665"0,18 1 1825 15,3-1 223-15,0 4-3136 16,0 0 3505-16,3 7-2601 16,14 15 153-16,0 18-89 15,15 12-368 1,-5 14-96-16,1 11-16 0,-28-77-488 16,33 88 456-16,4-4-112 0,-8-4-144 15,-3 0 8 1,11-10-160-16,-16-1 56 15,-1-11-88-15,5-14 72 16,-6-5 16-16,0-13-72 16,-8-12-8-16,7-5 144 15,-5-7-24-15,0-2-72 16,-1-2-80-16,3-16 8 16,1 6-88-16,0-9-624 15,-2 0-1128 1,-1 6-1329-16,-2 5-2792 15,-1 5-2761-15,4-5 2113 16,-2 0 5665-16</inkml:trace>
  <inkml:trace contextRef="#ctx0" brushRef="#br0" timeOffset="86033.58">32624 7325 7217 0,'-2'-3'2104'0,"-24"-7"-383"0,20-2 743 0,-1 4 625 15,-7 6-528-15,6 2-681 16,2 6-840-16,-4 13-296 15,-6 16 65-15,6 19-129 16,4 6-96-16,-2-1-232 16,8-59-352-16,0 63 336 15,0 3-48-15,11-11-40 16,-1-1-104-16,6-3-120 16,0-14-80-16,6-20 120 15,7-7 24-15,-13-5-80 16,11-7-112-16,-3-23 8 15,-11-9 32-15,3-19-120 16,-1-8 56-16,-12-21-72 16,-3-11 40-1,-13-10-64-15,-8-15 104 0,-12-18 88 16,-9-3-64 0,5 12 152-16,13 36-48 15,3 40 96-15,13 36 16 16,8 15-120-16,-1 40 360 15,10 37-32-15,20 28-8 16,-5 17 64-16,3-1-152 16,1-7-120-1,7-17-216-15,5-27 88 16,-3-16-160-16,-2-15-1096 16,-4-15-1681-16,-9-14-2016 15,-6-8-280-15,8-29-4561 16,-14-39 7362-16</inkml:trace>
  <inkml:trace contextRef="#ctx0" brushRef="#br0" timeOffset="86384">32693 6831 8833 0,'0'0'0'0,"-41"0"5818"0,32 0-3530 15,4 0 793-15,2 0-793 16,3-2-1208-16,14-6-807 15,23 2-169-15,2-2-48 16,14 2 112-16,6 6-88 16,-5 0-88-16,-54 0 8 15,42 4-48-15,-7 13 120 0,-12 20-40 16,-10 12 144 0,-10 14-120-16,-6 14 112 15,-15 10-40-15,0 6 208 16,1-4 432-16,1-10 40 15,4-9-24-15,4-15-320 16,8-17-224-16,4-23-199 16,10 0-33-16,7-4-185 15,1-11-159-15,6-14-1096 16,12-12-1737-16,6-17-2848 16,-1-21-3321-16,-6-8 2577 15,-36 26 5905 1</inkml:trace>
  <inkml:trace contextRef="#ctx0" brushRef="#br0" timeOffset="86713.88">33124 6722 8857 0,'-6'0'2681'0,"-4"0"-2345"0,21-1 1160 0,7 1 393 0,19 0 87 15,17 3-1104 1,4 8-432-16,5 16 97 15,-9 1-169-15,-7 12 96 16,-12 17-192-16,-17 9-88 16,-18-66-184-16,6 83 176 0,-4 11 64 15,-20 4 40-15,-11-4 328 16,7-8 608-16,-15-17 305 16,21-26-353-16,6-17-624 15,5-16-400-15,13-10-288 16,7-10 16-16,20-16-208 15,10-12-592 1,21-6-1257-16,3-9-2144 16,0-5-3656-16,-2 7-985 15,-48 27 7714-15</inkml:trace>
  <inkml:trace contextRef="#ctx0" brushRef="#br0" timeOffset="88717.95">23484 8946 1912 0,'-21'0'0'0,"-62"4"272"16,16-1 608-16,4 0 544 15,8-3 209-15,12 0-81 16,21-5-232-16,12-2-327 15,10-9-353-15,29-1 8 16,24 0 80-16,19 1 80 16,-72 16-808-16,99-20 856 0,25 2-23 15,11 2-161 1,15 10-8-16,22 12-64 0,17 8-56 16,4 1 152-1,22 0-32-15,5 2-191 16,-1 2-145-16,-7-2 64 15,-8 1-200-15,-12-1-80 16,-15-7-208-16,-22-6 160 16,-15-4-152-16,-12-14 248 15,-25 0 96-15,-7 4-112 16,-25 5 8 0,-20 0 136-16,-24-1 304 15,-9 2 80-15,-7 4-120 16,-11 0-8-16,0 2 17 15,-3 1-345-15,-18 7-208 16,-2-3-216-16,-4 5-785 16,0-1-2295-16,4 3-2922 15,4 0-2912-15,-13-12 5090 16</inkml:trace>
  <inkml:trace contextRef="#ctx0" brushRef="#br0" timeOffset="89815.18">17609 8789 4024 0,'-55'-10'512'0,"-35"-5"-127"0,54 16-121 0,16-7 280 16,12-10 464-16,5 1-208 15,9 3-16-15,23 0-56 16,15 6 17 0,21 2-329-16,19 2-96 15,17 2 160-15,-101 0-480 0,104 12 392 16,13 2 176-16,13-4-8 15,16-5 56-15,0-2-152 16,3-13-120-16,5 0-55 16,-11 1-121-16,-47 5 24 15,42 5 64-15,-70 5-184 16,23 15 168-16,-56-11-88 16,5 8 32-1,-19-6-8-15,-6 6-136 16,-15-7-16-16,0-6-928 15,-12-5-2945-15,-8-4-2400 16,-6-1 1512-16</inkml:trace>
  <inkml:trace contextRef="#ctx0" brushRef="#br0" timeOffset="91816.08">25298 3230 1328 0,'-6'2'320'0,"-31"19"464"15,2 8 48-15,-17 0 272 16,-18 1 289-16,-20-6 15 16,-13-4 168-16,-9-10 137 15,-12-9-201-15,-10-28-128 16,-15-15-143-16,1-22-185 16,148 64-1056-16,-156-82 608 0,1-18-80 15,2-17 48-15,9-30 0 16,11-15-24-16,27-18-327 15,36-31-113 1,45-11 80-16,38-16 256 16,61 1 88-16,61-9-264 15,52-4-136-15,-23 85 24 16,57-10-144-16,83-11-432 16,21 42-256-16,10 46 304 15,-6 59-57-15,-14 38-127 16,-14 53-208-16,-22 46 160 15,-16 32-136-15,-16 27-80 16,100 104 240 0,-148-71 352-16,-36 20 440 15,-39-12 240-15,-34-11 640 16,-37 2 64-16,-31-6-16 16,-25-3-23-16,-52 11-49 15,-9-52-208-15,-51 47 136 16,-38-3 417-16,-38-16-81 15,-30-14-584-15,-29-11 344 16,-15-15-720 0,-16-14 529-16,-10-19-545 15,-14-20 192-15,19-32-440 16,18-22-416-16,28-21 360 16,31-38 16-16,34-27-744 15,50-12-993-15,47-17-1471 16,44-17-1681-16,24-16-1729 15,33-9-111-15,27 14 2224 16,-23 59 3065-16</inkml:trace>
  <inkml:trace contextRef="#ctx0" brushRef="#br0" timeOffset="97445.5">16802 10994 3624 0,'-21'0'656'0,"-72"29"497"0,40-9-641 0,23 7 360 15,6-18 56-15,22-8-568 16,10-11-280-16,31-7 280 16,15-7 248-16,26-10 145 15,18 9 47 1,13-4-216-16,-111 29-584 15,117-20 664-15,-3 1 176 0,8 6 64 16,6 11-15-16,21-11-1 16,7 8-184-16,9-2 176 15,15-1-136-15,1-8-168 16,2-1-31-16,8-1-33 16,1-4 656-16,2 11-560 15,18 1-128-15,-10 6-88 16,6 0-80-1,1 8 152-15,1-4-136 16,5 0-63-16,-5 0 23 16,-5-4-136-16,4 2 264 15,-7-6-16-15,8 3 32 16,-3-10-192-16,-2-1-88 16,4-19 56-16,-9 10 0 15,3-3 40-15,-5-2-128 16,-3 6-16-16,-9-11 264 15,-13 20-280 1,-14-2-128-16,-7 10 168 16,-4 11-8-16,-15 7 216 15,-8 5-272-15,-13 3 152 16,-9 0 72-16,-10-8-95 16,-11 4-9-16,-9-7-24 15,0 3-48-15,-9-7 112 16,-3 3-104-1,-4-4-56-15,-4-3-72 0,-11 0 40 16,6 2 80 0,-5 1-96-16,2-3 56 15,-5 2-80-15,-4-2-80 16,-3 0-16-16,-5 0 128 16,-14 0-24-16,12 3-16 15,-15-3-8-15,-1 2-264 16,1-2-937-16,-8 0-679 15,0-2-1217-15,-3 2 3121 16,-1 2-13987-16,-12 10 6946 16,-13 13 5561-1</inkml:trace>
  <inkml:trace contextRef="#ctx0" brushRef="#br0" timeOffset="104569.14">20780 13019 1784 0,'0'0'0'0,"-71"-23"152"0,49 20 64 16,-7-4 288-16,5 1-272 15,9 2-144-15,11 4-24 16,0-4-136-16,4-2 112 16,4 0 272-16,5-3 232 15,7 0 16 1,-16 9-560-16,20-2 553 0,13-2 47 15,-2 4 360-15,15 0-48 16,-2-4-280-16,21-8-168 16,-1-12 312-16,10 7 153 15,5 2-329-15,7 7-136 16,12-9-352-16,7 3 328 16,-3-8 32-16,7 17 112 15,4-8-688 1,5 8 560-16,-1-10 377 15,-4 5-849-15,4-6 520 16,-2 12-144-16,12-5-888 16,1-1 1264-16,1 8-472 15,2 4-240-15,2 6-192 16,4-8-408-16,0 2 1064 16,3 3 264-16,8 5-280 15,-10 13-352-15,-5-9-144 16,5 3 368-16,3-9-392 15,-13-8 1160 1,2 7-1304-16,-10 6 144 16,7-8 264-16,-4-5 168 15,-2 6-80-15,-9-1 17 16,2 0-1018-16,-2 2 889 16,-6-1 96-16,-2 1 337 15,-3 1-345-15,-1-3-256 16,2 0 296-16,-5-1 8 15,-1 5-448-15,-1-8 952 16,-1 4-1368 0,1-4 608-16,-5 9 216 15,-4-5 792-15,3 18-1008 16,-4-3-248-16,3-4 176 16,2-7 424-16,3 5 472 15,-13-2-984-15,0 1-88 16,-5-3 88-16,-1-1 208 15,-8-4 785 1,-2-1-777-16,-8-2-8 16,-3-2-192-16,-11 0 48 15,-4-1 864-15,-10 1-992 16,-3 4-104-16,6-8 104 16,-12-1 192-16,0 6 656 15,-4-6-1200-15,1 15-528 16,-3-10-1929-16,-4-16-184 15,2 16-984-15,-1 0-1320 16,3-4 136-16,1 4 3393 16,-14 3 1440-16</inkml:trace>
  <inkml:trace contextRef="#ctx0" brushRef="#br0" timeOffset="107960.68">26004 13225 2136 0,'-18'2'480'0,"-70"26"176"16,40-5-488-16,1-13 1097 15,-10-4 383-15,-7 3-304 16,-7 1-472-16,-4-5 281 16,2-5 103-1,1-10-96-15,2-5-104 16,-2-24-672-16,3-13 729 15,8-17-145-15,17-21-648 16,22-12-120-16,9-16-488 16,13-17 304-16,27-1-88 15,15 34 312-15,9-1-96 16,10 16 272-16,10 3-200 16,12 15-56-16,28 24-144 15,22-8-64-15,21 15 24 16,21-7-168-16,21 24 48 15,18 6 48 1,-5 6-112-16,-1 14 144 16,-31 14-80-16,-23 3 72 15,-18 32-96-15,-19 2 224 16,-12 0 40-16,-20-13 160 16,-12 15 64-16,-10 28 104 15,-15 6 72-15,-9 15-128 16,-20-17 256-16,-13-1-255 15,-7 2 959-15,-30-7 160 16,-22-1-1112 0,-16-12 136-16,-21 5 160 15,-22-3 577-15,-15-15-921 16,-15-17-360-16,-8-16-24 16,3-16 368-16,-9-9 712 15,-6-25-1336-15,13-9-88 16,16-25-312-16,5-17 80 15,15 20 552-15,12 8-1657 16,23 24-903 0,14 4-2281-16,19 28-1329 15,24 9 201-15,11 25 3713 0</inkml:trace>
  <inkml:trace contextRef="#ctx0" brushRef="#br0" timeOffset="113553.53">12927 13377 1544 0,'0'0'0'0,"-77"41"1656"0,17 1-1632 16,11-1-152-16,1-9 208 15,1-15 272-15,-6-4 392 16,2-13-191-16,-4-3 231 16,-10-10-48-16,-6-6 168 15,-14-5 8-15,85 24-912 16,-96-35 720-16,-10-4 289 0,-3-9 191 16,-3-2-16-1,1-14 0-15,2-7-696 16,17-10 225-16,25-21-145 15,33 0 32-15,18-25-544 16,19-25-384-16,41-21 472 16,31-3-112-16,37 10-296 15,33-6 24-15,20 6 16 16,24 23-184-16,20-2 448 16,12 29-104-16,26 19-208 15,8 23 56 1,10 35 79-16,-5 20 418 15,-4 21-249-15,-15 29 8 16,-25 25 40-16,-20 16 408 16,-23 16 144-16,-15 19-208 15,-16 13 0-15,-25 6 112 16,-25-6 368-16,-30 7 57 16,-30 25 279-16,-14-7 152 15,-26 22-280-15,-29-13-704 16,-11-4 681-1,-19 3-153-15,27-71-1552 16,-113 143 1808-16,27-107-1296 16,-6-16 736-16,-8-16 352 15,-14-15-528-15,-19-31-512 16,-8-9-184-16,-13-23-728 16,-7-13 616-16,19-20-728 15,13 6 96-15,17-6-1633 16,38-3-1400-1,22 2-1464-15,30 1-2193 16,9-12 3682-16</inkml:trace>
  <inkml:trace contextRef="#ctx0" brushRef="#br0" timeOffset="130095">20927 15156 5017 0,'0'0'0'0,"-43"-16"3024"0,14 16-2688 16,15 0 713-16,9 1 343 16,5-3-880-16,13-2-344 15,29 9-24-15,6 4 16 16,16 11 96-1,16-9 168-15,21 3 88 16,-101-14-512-16,114 5 528 0,8-1-32 16,11 1 185-16,7 0-241 15,22 20-48-15,3-15-104 16,10 1 248-16,15-3 0 16,9 11-152-16,8-8-184 15,10 17 312-15,1-5-128 16,10-4-104-16,6 1-119 15,5-5-97 1,1 8-8-16,6 1 144 16,7-9 64-16,-6 1-48 15,-3-1 264-15,-11-2-56 16,-6-8-56-16,-5 10-168 16,-25-1-88-16,-51-4 152 15,22 0 184-15,-23 1-544 16,-25 0 168-16,-20 0-72 15,-23 4 72-15,-31-5-240 16,-11 3-904 0,-25-11-1481-16,-10-1-1632 15,-14-4-3048-15,-60-4 1048 16,46 4 5633-16</inkml:trace>
  <inkml:trace contextRef="#ctx0" brushRef="#br0" timeOffset="133788.51">19707 16955 3192 0,'-10'-17'1985'0,"-9"4"-1689"0,17 9-536 16,18 4 288-16,12 0 56 16,-3 0 16-16,3 0-144 15,10 3 56-15,4 3 160 16,3 2-208-16,19 2 16 16,-2-5 96-16,-62-5-96 15,66 5 288-15,8 0 280 0,6 0 88 16,7 0 8-16,7 2-216 15,6 4-144 1,7 0 48-16,17 3-72 16,9 0-47-16,3 6-41 15,12 6 24-15,11 5 320 16,11 10-32-16,6-1-80 16,13 9-272-16,9-5 264 15,9 5 16-15,12 4-72 16,6-18 32-16,9 7-104 15,5-13 505-15,3 7-305 16,15-9-8 0,-5-2-216-16,-1 3-240 15,-7-10 376-15,8-2 32 16,-13-11-8-16,2 0 56 16,-10-5-144-16,-12 0 24 15,-7 0 48-15,-21 0 121 16,-8-5 63-16,-13-5 96 15,-21 2-208-15,-16 1-320 16,-13 9 208-16,-25 0-192 16,-5-1-104-1,-24-1-232-15,-12 0 192 16,-9 2 120-16,-6-2-488 16,-14 3-384-16,11-8-912 15,-14 2-769-15,-8-9-1288 16,1-6-760-16,-5-2-488 15,-10-1 2049-15,0 17 2480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2T12:05:12.38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5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1" timeString="2024-04-02T12:05:20.410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17304 11947 1072 0,'-2'3'-8'0,"-2"2"0"0,2-3 520 0,0 2 1112 15,-2 6 321-15,0-3 391 16,4-4 129-16,0 0 15 16,0-8 209-16,4 7-281 15,-1 5-399 1,3-6-457-16,-6-1-1552 0,16 10 1208 15,12-3-136-15,0-9 25 16,27-14-33-16,8-1-400 16,10 21-240-16,6-4 200 15,7-8-192-15,-4-14 41 16,0 4-137-16,-3 13-264 16,-6 5 304-16,-5-5-160 15,-10 3-184 1,-17-3 72-16,-20-8 72 15,-5 18 136-15,-8-12-88 16,-5 8 24-16,-3 0-128 16,0 2 136-16,-1-2-128 15,-1-5 80-15,2 3-184 16,-6-21 32-16,1 30-152 16,-1-4 80-16,-7-4 64 15,-21-5 32-15,-3 1 48 16,-24 3-248-1,-3 6 216-15,-5 11-272 16,-8-13 232-16,0-3 8 16,0-10 72-16,0 2 16 15,11 11-312-15,17-2 96 16,5-2-16-16,20 2 96 16,5-2-72-16,13-5 192 15,6 4-168-15,14-6-72 16,17 6 56-16,34 1-96 15,9-8 264-15,14-7 64 16,4-2-120 0,-2 13 24-16,3 5-280 15,1-13 256-15,4 31-80 16,-15-16-136-16,-9 1 272 16,-13-21 0-16,-13 31-272 15,-22-8 232-15,-8 0-232 16,-12-10 184-16,-6 10 56 15,0-10-184-15,-11 0-424 16,-12 0-2265 0,1 5-2800-16,-2 12-6609 15,-8 1 3184-15,12-8 8074 0</inkml:trace>
  <inkml:trace contextRef="#ctx0" brushRef="#br0" timeOffset="1976.27">17304 9960 1104 0,'0'0'288'0,"-2"6"-48"0,10 3 456 0,-1 3 408 16,-4 6-192-16,0-3-271 15,-3 24 223 1,0 2 152-16,7 20 256 0,2 19 97 16,3 26 103-16,2 25 168 15,-14-131-1640-15,16 150 1769 16,-2 8-97-16,-7 6 112 15,-7-11-15-15,-2-16-17 16,-11 0-872-16,2-19-136 16,3-29 49-16,2-28-609 15,-1-11 16-15,7 1-104 16,0-21 8 0,0-18-184-16,0-7-168 0,0-10-1057 15,0-23-1879-15,7-11-2466 16,-1-36-1415-1,-3-27 1632-15,-3 63 4041 0</inkml:trace>
  <inkml:trace contextRef="#ctx0" brushRef="#br0" timeOffset="2406.67">17354 9854 4456 0,'0'0'0'0,"-21"-35"2609"0,16 22-1609 0,32-13 1129 16,-12 11-609-16,27-3-352 16,26 8-296-16,1 3-463 15,18 2-81-15,6 5-160 16,5 5 48-16,-5 7-48 16,-93-12-168-16,93 18 40 0,-10 4 40 15,-10 11-24-15,-14 7 184 16,-13 13 480-1,-10 5 312-15,-22 12 72 0,7 11-119 16,-5 14-177 0,-5 12 192-16,1 19-400 15,2 7 40-15,0 4 569 16,-7 2-113-16,-4 7 168 16,-3-10-288-16,-3-11 64 15,-8-12-295-15,-5-12-273 16,8-17-88-1,0-6-512-15,1-21 240 0,-3-16-24 16,1-5-56 0,2-14-64-16,3-12-160 15,-3-10-1024-15,-2-3-1561 16,-1-4-3744-16,2 12-4586 16,-8-5 3522-16,11 0 7385 0</inkml:trace>
  <inkml:trace contextRef="#ctx0" brushRef="#br0" timeOffset="4913.22">26564 9678 1104 0,'-7'0'104'0,"6"0"456"15,-2 0 328-15,-4 0 104 16,1-2 65-16,-7-6-17 16,6 2-336-1,-7-4 512-15,3-4-240 16,-8 4 49-16,1 0-217 15,-21-15 376-15,-2 10-440 16,-14-12 280-16,-12 2-39 16,-12-11-97-16,-12 1 200 15,-9-8-232-15,-9 3-160 16,-16-7-264-16,-22-11-39 16,-14 14-89-16,-15-18-56 15,-18 8 32-15,-16 8 104 16,1 2-24-1,-25 4-296-15,9-5-24 16,-19 8-16-16,9 10 104 16,-7 8 0-16,3-1-160 15,0 1 152-15,-7 9-56 16,6 5 40-16,1 5-80 16,9 1 16-16,-1 11-328 15,11 5 328-15,4 8 64 16,1 8-40-1,11-5-32-15,-6 7 72 16,13-5-40-16,11 15-8 16,1-2-16-16,22 2 0 15,7-2-80-15,7 6-56 16,8-1 184-16,21-4 136 16,4-3-16-16,10 3-136 15,5-8 40-15,11 1-48 16,15-3 176-16,4-10 120 15,9-3-256-15,2 3-56 16,4-3-200-16,8-3 136 16,8-8 48-1,0 0 96-15,2 3-64 16,10-6 8-16,-2 2 16 16,7-3 8-16,1-1-232 15,1 0 328-15,5 3-256 16,0-1 120-16,5-2-104 15,1 0-16-15,0-1 24 16,2-3-112-16,5 2-736 16,2-3-1808-16,1 0 2696 15,0 1-10483 1,16-5 5314-16,5-8 2817 16,-17 7 1208-16</inkml:trace>
  <inkml:trace contextRef="#ctx0" brushRef="#br0" timeOffset="5177.18">18558 9427 3600 0,'0'0'0'0,"-40"-5"2401"0,19 5-1377 16,5 0 1369-16,-3 0-465 16,-13 15-168-16,0 11-255 15,5 15-65-15,-13 5-304 16,3 2 48-16,9 1-191 15,6-8-169-15,22-41-824 16,-19 32 664-16,6 5-224 0,11-17-288 16,14-2-96-16,15-6-184 15,8-9 32 1,28-3 0-16,7-11-512 16,10-6-1505-16,-9 3-1695 15,20 6-4306-15,-4 8 1585 16</inkml:trace>
  <inkml:trace contextRef="#ctx1" brushRef="#br0">15779 17234 0,'9'49'0,"11"9"16,-1-4-16,-2-12 15,16-5-15,-13-3 16,0-11-16,-17-4 16,-3-7-16,0 27 31,0-4-16,0-12-15,-16-7 16,-2 20 0,1-19-16,-3-16 15,20-1-15,0 0 16,-17 54-16</inkml:trace>
  <inkml:trace contextRef="#ctx1" brushRef="#br0" timeOffset="771.52">18868 19045 0,'-21'125'0</inkml:trace>
  <inkml:trace contextRef="#ctx0" brushRef="#br0" timeOffset="9194.86">7053 10213 1488 0,'0'0'0'0,"-34"-2"1128"0,22-2-96 0,0 4 49 15,4 1 159-15,-1 9-80 16,7 18-184-16,2 1-168 16,7 15 193-16,-3 6 135 15,3 14 72-15,-1 32 192 16,1 22 193-16,-1 34-177 16,0 33-48-16,2 2 81 15,-4 3-337 1,-4-12 280-16,3-8-664 0,0-23-232 15,3-41-79 1,-2-20-233-16,2-11-112 16,-6-23 40-16,0-27-320 15,0-8 192-15,0-22-753 16,0-3-1679-16,0-35-2153 16,0-25-2001-16,-3-31-151 15,-5 32 4161-15</inkml:trace>
  <inkml:trace contextRef="#ctx0" brushRef="#br0" timeOffset="9719.81">7074 10035 3728 0,'-11'-21'1209'0,"4"-7"-617"0,27-6 952 15,7-4-128-15,10 23 129 16,0-5-521 0,12 6-240-16,11 14 56 15,5 0 176-15,8 3-247 16,-4 2 55-16,0 11-192 16,-69-16-632-16,69 15 544 0,-7 3-104 15,-3 7-104-15,-9 5 16 16,5 0-96-16,-17 13 184 15,2-4-7-15,0 14 271 16,-14 11 160-16,8 10-320 16,-10 18 216-16,0 12-248 15,-15-21-16 1,9 63 256-16,-11-13-231 16,4 11 175-16,-8-16-264 15,-3-14 144-15,0-20-192 16,-5 15-88-16,0-41-32 15,-12 56-8-15,2-73 56 16,-28 9 256-16,19-21-496 16,-19-5 112-16,-23 9-88 15,-5-18 361 1,-11-15-465-16,-7-9-184 16,-8-21 368-16,-2 6-312 15,9 7 200-15,10-11-328 16,21 13-1161-16,17-3-1535 15,23 6-4122-15,19 4-4672 16,28 6 6873-16</inkml:trace>
  <inkml:trace contextRef="#ctx0" brushRef="#br0" timeOffset="10890.56">16027 10282 1800 0,'-3'-7'976'0,"-10"-8"-520"0,10-2 648 0,3-9 609 15,0 6-73-15,-5-4 8 16,-8-2-207-1,-4-8-201-15,2 0 184 16,4 10-343-16,-11-31 495 16,-6 9-256-16,28 46-1320 0,-30-50 1297 15,-9-4-265-15,-17-9-72 16,-1-4 96-16,-17 4-64 16,-6-2-456-16,-17-12-39 15,-18 7-321-15,-10-2 120 16,28 25 112-16,-37-17-160 15,-19 22-72-15,1-2-64 16,-5 10-104 0,-18-6-176-16,-8 12 240 15,-16-2 32-15,-11 2 0 16,-6-6-56-16,-7 9-296 16,-7-1 232-16,6 4 152 15,-12-4-136-15,11-4-24 16,-6-4-200-16,5 16 216 15,2-2 104-15,-4 10 16 16,15-2-288-16,2-1-136 16,11 3 488-1,6 7-168-15,1 3 96 16,11 0-24-16,8 9-336 16,-1 2 232-16,12 6 144 15,4 3-96-15,2 13 80 16,17 4-64-16,14 4-176 15,5 4 0-15,7 0 24 16,9 6 96 0,10 6-16-16,4 2 48 15,1 11-232-15,1 7 208 16,4 2-8-16,5-2-184 16,15-8 360-16,2-11 160 15,7-3-352-15,6-11-56 16,12-11 24-16,9-6 8 15,1-4 144-15,8-6-184 16,4-10-576-16,9 1-1561 16,4-3-1744-16,3-2-1720 15,8-1-248-15,16-15 1376 16,-14-6 3209-16</inkml:trace>
  <inkml:trace contextRef="#ctx0" brushRef="#br0" timeOffset="11156.46">8200 9267 4889 0,'-47'0'2152'0,"12"7"-544"0,13 4 937 0,-17 8-1009 16,-6 22 529-16,-11 21-785 16,0 16-152-1,1-4 240-15,12 3-415 16,0-2-161-16,19 3-448 15,8-8-208-15,16-70-136 0,-3 57 224 16,15-12-408-16,24-14 88 16,23-3-40-16,15-12-304 15,19-6-816-15,16-2-1481 16,8-3-2304-16,2 10-1417 16,3 16 1794-16</inkml:trace>
  <inkml:trace contextRef="#ctx0" brushRef="#br0" timeOffset="12569.59">7485 12578 1120 0,'-5'1'456'0,"5"-22"232"15,0-14 792-15,0 20 153 16,0-4 287-16,0 24-344 16,0-3-351-16,0 1-249 15,-2 10 8-15,-4 15 8 16,-2 1-80-16,-4 14-79 15,12-43-833-15,-17 49 696 0,-1 43-112 16,-17 1 640-16,14 18-752 16,3 19 168-16,2 21 49 15,0 7 23 1,3-6 224-16,4-13-728 16,2 2 1088-16,3-25-544 15,0-8 33-15,0-29-425 16,4-4-224-16,3-18-112 15,6-17-48-15,6-21 496 16,1 0-576-16,0-14 88 16,-2 5-16-16,7-10 208 15,7-15 208 1,-9 10-408-16,13-13 64 0,5 17 8 16,3-4-40-1,5-4 512-15,6 4-632 16,7 0 80-16,3 13-136 15,8 9 208-15,6-9 344 16,-1 12-528-16,1-4 368 16,-14-12-488-16,-33-3 168 15,15 13 240-15,-6 2 104 16,-28-11 208-16,1 0-560 16,-10-7-32-1,0 2 136-15,0-5 8 16,0-6 640-16,0 3-408 15,-3-6-264-15,0-2 392 16,1-3-392-16,0-15 648 16,2-16-567-16,7-11-178 15,2 0 1-15,3-3 256 16,0-54 337-16,4-17-625 16,4-22-353-1,-4-6-127-15,0-4 376 16,3 1 1312-16,2 16-1240 15,-7 25-512-15,1 28 672 16,-7 9-56-16,-5 20 152 16,-3 28-456-16,-3-5 512 15,-2 6-72-15,-14-1-112 16,3 15 56 0,-13 16-104-16,-10 0 160 0,-4-5-24 15,-13-13-40 1,-3 6 24-16,-15 24-168 15,-14 0 24-15,-5-2 40 16,4 13-8-16,3-9 88 16,4 11 24-16,6 13-96 15,9-13-216-15,16 2-544 16,20-13-1577-16,15 0-2840 16,19 0-3273-16,49-5 985 15,-22-25 6177-15</inkml:trace>
  <inkml:trace contextRef="#ctx0" brushRef="#br0" timeOffset="13803.38">15772 10437 3704 0,'-5'0'792'0,"-17"-19"-199"0,16 3-217 16,6-13 648-16,0-6 296 15,-10 7-48-15,-9 0-255 16,-12-8-153-16,1 2-72 16,-10 0-8-16,-8-1-288 15,-17 2-40-15,65 33-456 16,-83-34 536-16,-16-6 129 16,-14 6 127-16,-17-6 80 15,-12 7 32-15,-14-6-64 16,-3 8-143-16,-1 6-177 15,-17 0 136-15,4 5-272 16,-8 3-72-16,-12 2-56 16,7 13-192-16,-3-2-112 15,-10 8 32-15,0 3 120 16,-8 11-16 0,-1-4-112-16,4 7-144 15,4 8 112-15,10 10 176 16,6 5-24-16,-4 11-56 15,15 8-80-15,5 5 32 16,-1 12 40-16,12 7 56 16,6 11 88-16,10-1 104 15,11 2-208-15,13 7 192 16,8-2-184-16,-3 10-440 16,6 3 568-16,-6-5 176 15,4 1 16 1,-12 4-80-16,6 6-104 15,2-10 153-15,15-25-249 16,8 2 224-16,10-10-232 16,5-16 0-16,4-3-304 15,4-5 240-15,-3 9 264 16,6-1-168-16,4-11-80 16,0-9 168-16,4-2 16 15,4 12-192 1,6-3 24-16,8-10-136 15,16-18 144-15,-9-1-112 16,7-5 72-16,7-5-32 16,8 3-112-16,-3-10 40 15,11 5-296-15,0-3-504 16,0-6-1481-16,16-5-1416 16,13 4-1920-16,19-32-1040 15,-21-1 2888-15,7-15 2137 16</inkml:trace>
  <inkml:trace contextRef="#ctx0" brushRef="#br0" timeOffset="14070.59">8814 11906 5777 0,'-6'0'1616'0,"-47"4"240"0,21 11 393 0,5 11-409 15,-12-1-271-15,-14 27-73 16,7 17-304-16,-9 10 201 15,5-1-97-15,1 10-176 16,9-23-608 0,23-16-232-16,17-49-280 0,-4 43 136 15,10-15-72-15,20-3-216 16,32-19-16-16,25-27-400 16,26-6-1264-16,21-17-2017 15,21-11-2769-15,12 10-807 16,-94 5 5649-16</inkml:trace>
  <inkml:trace contextRef="#ctx1" brushRef="#br1" timeOffset="25960.15">21319 15210 0,'0'0'0,"-93"427"15,-40-38-15</inkml:trace>
  <inkml:trace contextRef="#ctx0" brushRef="#br1" timeOffset="34577.35">11689 5186 3464 0,'-16'-10'1641'0,"12"7"-1185"0,17-1 664 0,14-6 168 16,2 5 345-1,8 1 63-15,18-1-352 16,4 5-344-16,10-3 113 16,11 1-89-16,7-8-296 15,12-8-224-15,2 2-144 16,-1-2 80-16,-4 6-176 15,-3-3-88-15,-14 8 32 16,-10-4-176-16,-18 9 64 16,-24-2-64-16,-4 4 56 15,-17 4-55-15,-6 6 31 16,-3 6-48 0,-20 4-8-16,-13-1 24 15,0 0-8-15,-10-2 16 16,-14-1-16-16,-2 0-128 15,-14-4 240-15,-12-4-96 16,0-1-120-16,0 1 8 16,1-4 48-16,13-2 112 15,12-2 16-15,22 0-184 16,6 0 104-16,20-2 16 16,10-7 24-1,20-1-144-15,31 1 56 16,33-11 104-16,36-5 16 15,18 5 24-15,11-4 24 16,-1 9-16-16,2-3-24 16,-10 6 0-16,-7-3 40 15,-31 1-224-15,-18 2 120 16,-26 9-144-16,-33-2-288 16,-11 5-1785-16,-20 14-3016 15,-27 16-3097 1,13-13 4594-16</inkml:trace>
  <inkml:trace contextRef="#ctx1" brushRef="#br1" timeOffset="29754.37">23928 15779 0</inkml:trace>
  <inkml:trace contextRef="#ctx0" brushRef="#br1" timeOffset="38278.3">13990 4738 3568 0,'-38'-24'1241'0,"4"18"-1129"0,5-1 824 0,2-4 344 16,3 9-280-16,-2 2-48 15,-1 1-247-15,-8 18-25 16,9 18 152-16,-13 7-32 16,1 27 88-16,-2 3-56 15,6 10-127 1,4-6-241-16,17-14-80 15,11-12-40-15,10-12-8 16,21-13-128-16,10-10 16 16,4-7-136-16,5-13 176 15,7-23-216-15,1-2 88 16,-3-18-176-16,0-22-112 16,-16-6 224-16,-21-4 72 15,-13 0-280-15,-18 0-120 16,-18 6-40-1,-25 11 120-15,0 13-32 16,16 37-56-16,-36 13-240 16,28 29-664-16,-4 24-1521 15,28 4-2456-15,18-8 1240 16,6-32 1609-16</inkml:trace>
  <inkml:trace contextRef="#ctx0" brushRef="#br1" timeOffset="38438.56">14300 5239 7609 0,'-26'-6'2881'0,"-16"1"-2441"0,20 5 1560 0,0-4-1024 0,6 2-1112 15,7 2-1408-15,9 2-3321 16,29 2-328-16,-13-4 3033 0</inkml:trace>
  <inkml:trace contextRef="#ctx0" brushRef="#br1" timeOffset="38809.56">14730 4719 7329 0,'0'0'0'0,"-23"-35"2321"0,22 19-1433 15,17-18 1056 1,21 6-888-16,4 14 81 16,12 8-353-16,18 6-488 15,1 15-56-15,-11 13-216 16,-19 14 32-16,-18 20 56 16,-24-62-112-16,6 64 128 0,-12 9-48 15,-22 1 80-15,-12 4 200 16,-5-9 184-16,-3-6 688 15,0-20 121-15,16-7-457 16,16-11-328-16,11-9-360 16,8-1-224-1,23-11-56-15,21-4-352 16,18-15-1088-16,16-20-2233 16,13 0-2192-16,2-14-793 15,-36 2 3458-15</inkml:trace>
  <inkml:trace contextRef="#ctx0" brushRef="#br1" timeOffset="39126.15">15665 4646 5761 0,'-24'-11'2288'0,"-2"11"-927"0,4 10 1439 0,-10 5-959 16,-9 15-113-16,3 10-776 15,17 1-624-15,5-10-88 16,13 8-280-16,6-9 32 15,16 0-24-15,17-7 152 16,-36-23-120-16,27 21 72 0,19 1 40 16,4-16 144-16,5 13-184 15,-6-5 192-15,-23 3-72 16,-10 4-8-16,-13 10 273 16,-9 9-177-1,-31 14-8-15,-14-4-136 16,-10 4 8-16,-13-2-456 15,-5-7-368-15,12-20-2353 16,19-11-2912-16,19-18-1505 16,19-16 5098-16</inkml:trace>
  <inkml:trace contextRef="#ctx0" brushRef="#br1" timeOffset="39253.11">15538 4650 9866 0,'-22'-13'2992'0,"15"-2"-1479"0,20 4 1191 0,16 1-1544 0,16 10-655 16,24 5-818-16,46 14-4304 15,28 30-5793-15,-108-45 7018 16</inkml:trace>
  <inkml:trace contextRef="#ctx0" brushRef="#br1" timeOffset="39412.22">16298 5395 16803 0,'-53'-24'1584'0,"73"24"-4328"0,37-5 151 16,-12 1-3288-16,-1 7-1280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2T12:07:27.9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64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73.05832" units="1/cm"/>
          <inkml:channelProperty channel="Y" name="resolution" value="963.73529" units="1/cm"/>
          <inkml:channelProperty channel="T" name="resolution" value="1" units="1/dev"/>
        </inkml:channelProperties>
      </inkml:inkSource>
      <inkml:timestamp xml:id="ts1" timeString="2024-04-02T12:10:13.268"/>
    </inkml:context>
  </inkml:definitions>
  <inkml:trace contextRef="#ctx0" brushRef="#br0">30745 9128 1336 0,'-8'-14'672'0,"2"-16"-160"0,6 2 1464 0,0 9-671 0,3-2 695 15,3 7-680 1,1-7 825-16,-1 11-801 15,-2-4 753-15,2 8-241 16,-6 2-112-16,0 4-167 16,0 0-3154-16,0 0 1577 15,-2 3 5506-15,-12 8-4554 16,-7 20-40-16,-11 13-120 16,-7 9-128-16,-9 6-104 15,5 14 73-15,-7-4-1 16,5 6-352-16,5 2 24 15,2-7 456 1,4-13-616-16,15-16-40 16,1-4 64-16,5 2-232 15,4-23 160-15,6-3-120 16,1-8-232-16,2-5-240 16,0-3-488-16,0-7-641 15,0-16-1055-15,6-2-1385 16,1-25-1232-1,1-7 8-15,1-20 872 0,-2-20 840 16,-1 4 2465 0,-2 9 1096-16,-4 22 40 15,0 22 32-15,-4 4 1072 16,-5 25 1489-16,-1 0 543 16,-1 3 65-16,4 11-321 15,6 0-719-15,1 11-561 16,9 22 57-16,19 11-185 15,9 12-280-15,19 17-224 16,3 3-95-16,4-11-721 16,-12-5-248-1,-9-9 40-15,-1-10-392 16,-15 2-1345-16,-5-21-2512 16,-5-1-3160-16,0-15-441 15,-5-14 5498-15</inkml:trace>
  <inkml:trace contextRef="#ctx0" brushRef="#br0" timeOffset="232.78">30925 9020 8609 0,'-6'0'2161'0,"-22"16"-809"0,25 14 2009 15,3 2 976-15,0 26-1033 16,6 3-1119-16,1 16-1001 15,6 6-920-15,-2-4-56 16,-1-6 88-16,-1-10-472 16,1-19-168-16,-10-44 344 15,8 47-1808-15,-8-14-1225 0,3-7-2272 16,-3-8-2569 0,-11-8 761-16,0-15 5513 0</inkml:trace>
  <inkml:trace contextRef="#ctx0" brushRef="#br0" timeOffset="1048.52">29675 9064 2904 0,'0'0'0'0,"-3"-5"1801"0,6-3 559 16,10 6 913-16,2 2-649 15,12 7 33-15,5 8-457 16,3 13-135-16,-6 29-449 16,-3 9-488-16,-7 16-47 15,-3 1-249 1,-16-83-832-16,0 78 776 0,0-7 376 0,-8-7-400 15,0-17-368 1,0-18-224-16,2-14 56 16,4-10-55-16,2-9-65 15,0-20-176-15,5-23-161 16,8-18 73-16,-2-12-72 16,-1-20-120-16,1 0 416 15,5 19-64 1,5 32 48-16,-7 22 40 15,-4 20-56-15,-2 13 96 16,5 17 96-16,-4 18 16 16,1 18 113-16,1-1-57 15,5-4-344-15,-3-7 336 16,3-21-104-16,0-4-56 16,2-12 72-16,-4-8-168 15,4-9 40-15,-1-12-64 16,4-23-496-16,-1-9 400 15,-1-11 160-15,-5-4-48 16,1 11-144 0,4 32-56-16,-9 14 32 15,-1 15 24-15,2 22 24 16,-7 7-89-16,-1 17-151 16,-3-8-752-16,3 11-1184 15,-3-18-1585-15,0-1-2977 16,0-13-1423-16,-13-7 3792 15,5-18 3705-15</inkml:trace>
  <inkml:trace contextRef="#ctx0" brushRef="#br0" timeOffset="1306.7">29922 8982 6153 0,'0'0'0'0,"-46"3"3337"0,32 7-521 0,-9 7 737 16,-7 22-1505-16,9 3-959 16,-7 33-153-16,16-20-400 15,-1 30 184 1,3 31-64-16,7-49-256 16,6 13-208-16,-3-80-192 0,16 70-32 15,21-11-200-15,3-9-544 16,20-16-1392-16,10-11-1953 15,22-18-2393-15,15-27-167 16,-49-3 4777-16</inkml:trace>
  <inkml:trace contextRef="#ctx0" brushRef="#br0" timeOffset="1560.56">31207 8960 8801 0,'-5'0'2169'0,"4"6"-2105"0,23 13 3401 16,-2 11-289-16,7 14-679 15,11 6-1049-15,-1 14-472 16,3 7-127-16,-17 11 39 16,-10-1-592-1,-13-3 176-15,-8 3-24 16,8-81-448-16,-26 67 56 0,0-18-8 15,1-6-384-15,-6-13-1585 16,2-1-3392-16,-3-14-5513 16,-16-8 3577-16</inkml:trace>
  <inkml:trace contextRef="#ctx0" brushRef="#br0" timeOffset="4450.6">27407 9561 984 0,'-22'9'432'0,"12"1"680"0,2-7 456 16,0 6-7-16,4-6 335 15,4-3-1896 1,0 0 0-16,0 0 0 15,0 0 0-15,0-7 6201 16,3 1-5168-16,-3 2-289 16,0-5 8-16,3-10-192 15,-3-7-16-15,8-2-296 16,-2-2-80-16,4-14 0 16,0 4 16-16,4-3 136 15,0-14-96-15,-4 1-55 16,-2-7 15-16,-5 12 8 15,-3-36-64 1,0 38-32-16,-1-23-8 16,-4 46 96-16,-6-12-96 15,-9 12 152-15,0 8-16 16,0 12-208-16,-5 6 152 16,-14 19-240-16,1 12-32 15,7-6-168-15,-7 5-40 16,14 9-608-16,1-11-1337 15,6 5-1152 1,10-19-1200-16,15-8-664 16,29-16 2033-16</inkml:trace>
  <inkml:trace contextRef="#ctx0" brushRef="#br0" timeOffset="4661.76">27512 8716 3408 0,'-4'-5'1713'0,"-8"-2"-89"0,5 7 1697 0,-4 3-665 15,-5 11-615-15,2 11-345 16,-1 5-560 0,12 13-784-16,6 13-280 15,18-12-32-15,14-6-56 16,7-9-112-16,-42-29 128 0,56 25-336 16,-11-1-640-16,-3-5-1368 15,-17 8-1209-15,-13-6-720 16,-12 5 296-16,-13-2 1529 15</inkml:trace>
  <inkml:trace contextRef="#ctx0" brushRef="#br0" timeOffset="5497.71">27201 8167 2704 0,'-2'-9'1048'0,"-8"-9"193"0,10 10 1151 15,0 0-23-15,0 4-913 16,4 4 416-16,2 9-487 16,8 19-73-16,-7-3-416 15,-4 25 56 1,0 8-200-16,-3-2-151 15,0-56-601-15,0 48 352 0,-5-9 40 16,-1 0-184-16,0-24-48 16,4-2-160-16,2-10 40 15,3-6 40-15,12-31-88 16,9-8-96-16,1-18 16 16,14-9 56-16,-6 4 80 15,-5 4-24 1,-6 21 56-16,-1 16-16 15,-3 14-40-15,-15 10 72 16,2 28 224-16,-5 11 128 16,3 10 232-16,-3-7-176 15,0-1-472-15,0-5 144 16,0-16-144-16,10-9 72 16,-1-7-200-16,10-8 96 15,9-23-16 1,-1-8-120-16,-3-8 344 0,11-1-232 15,-11 0 0 1,4 1 32-16,-9 23-40 16,-5 13 120-16,-7 7-112 15,-7 17-48-15,-7 41-232 16,-4 12-824-16,6-3-2585 16,33 6-3096-16,47-7-1081 15,-37-38 5250-15</inkml:trace>
  <inkml:trace contextRef="#ctx0" brushRef="#br0" timeOffset="6327.09">29873 8661 3512 0,'0'0'0'0,"-34"-28"2553"0,28 12 159 0,-1 0-423 15,-1 9 39-15,7 4-631 16,-1 5-801-16,2 19-144 16,0 18 120-16,0 1-376 15,0-5-136 1,0 26-87-16,0-61-273 0,3 39 40 16,8-12-24-16,-4-2 16 15,6-12-24-15,-2-11-72 16,2-8 48-16,12-23-49 15,14-2 9-15,-5-19 8 16,7-18 72-16,-10 10-32 16,6 15 0-16,-21 12 137 15,-5 21-105-15,-8 7 48 16,-3 10 160-16,-3 23-32 16,-3 0-40-1,-11 0 96-15,6-4-224 16,5-4 104-16,3-2-232 15,3-13 56-15,3-3 128 16,6-4-112-16,7-16 96 16,-1-11-120-16,14 6-8 15,-18-8 112-15,10 2-64 16,-8 17-8-16,-4 7-16 16,3 4 48-16,-9 17 24 15,-3 26-40 1,0 2-88-16,0 6-280 15,3-12-1465-15,11-10-2024 16,14-2-1488-16,7-8-528 16,-3-13 3457-16</inkml:trace>
  <inkml:trace contextRef="#ctx0" brushRef="#br1" timeOffset="40783.65">22084 13763 3208 0,'-15'-22'2145'0,"14"-5"-737"0,1 13 688 16,5 4-87-16,1-10-385 16,0 10-568-16,7 2-327 15,3 8 279-15,-6 9 248 16,3 20-24-16,3 17-376 16,-7 27-535-1,1 19 279-15,-7 25-280 16,-3-4-376-16,0 78 544 15,-1-73-192-15,-4 33 80 16,2 1 48-16,-2-18-600 16,5-27 744-16,0-10-224 15,6-17 48-15,1-3-264 16,-1-38 88-16,5-1 96 16,-1-26-23-1,-7 4-97-15,0-3 40 16,7 3-136-16,-2-6 32 15,2-9 80-15,7-1-224 16,4-2-40-16,18 2 88 16,4 0 8-16,28 1-16 15,1-1-80-15,5-4-104 16,6 2 128-16,9-2 80 16,9-1-72-16,4-1 376 15,8 6-544-15,-7-8 256 16,-4-3-56-1,-6-15 120-15,-9 10-208 16,-13 0-8-16,-16 1 88 16,-15 2 32-16,-8-10 56 15,-17-7-8-15,6 7-88 16,-5 19 0-16,-3-8 120 16,-1 2 24-16,1 0-192 15,-4-14 40-15,-2 13 72 16,0-12 32-1,-2 10 56-15,-2-6-160 16,1-7 24-16,-1-14 8 16,-3-4-32-16,0-13 272 15,1-27-256-15,-4-4 944 16,0-16-1432-16,-2 1 792 16,-11-20-72-16,-6-8 16 15,-15-2-184-15,-4 27-256 16,-9 25 328-16,-9 5 144 15,-3 7-136 1,-5 9-144-16,-17 16-1112 16,-7 4 1248-16,-13 22-16 15,-10 2-80-15,-12 8 8 16,-9 8-720-16,4 0 816 16,8 4 312-16,6 6-624 15,11 0-1312-15,17 0-785 16,26 3-1960-16,38-2-3936 15,14-7 231-15,11-9 6122 16</inkml:trace>
  <inkml:trace contextRef="#ctx0" brushRef="#br1" timeOffset="41377.04">24779 11347 1688 0,'-2'-7'704'0,"-3"-8"624"0,5-3 665 0,0 7 215 16,-3 1-247-16,0 8-209 15,0-3-264-15,-1 2-431 16,-5 11-233-16,-7 38-112 16,-7 21 368-16,-17 36-56 15,40-103-1024-15,-54 128 1153 0,-12 24-105 16,-18 34 16-16,-12 24 184 16,-15-11 25-1,-12-11-17-15,-12 9-616 16,13-21 1400-16,28-39-1968 15,25-23-544-15,21-28 376 16,6-20 616-16,11-24-376 16,9-17-544-16,12-11-888 15,4-13-304-15,3-7-1497 16,0-19-2120-16,3-23-1536 16,3-26-161-1,0-7 4434-15</inkml:trace>
  <inkml:trace contextRef="#ctx0" brushRef="#br1" timeOffset="41640.03">23662 12603 5865 0,'-6'-4'1352'0,"-23"-2"568"0,11 17 881 16,-1 13 872-16,-7 31-785 16,-7 15-759-16,-7 7-105 15,9 18-591 1,-6 23-281-16,0 11-560 15,13-12-416-15,3-19-312 16,21-98 136-16,-8 87 496 0,7-16 376 16,9-23-1096-16,22-18-72 15,1-7-104-15,18-17 1088 16,14-8-352-16,1-15-1240 16,4-10-1216-16,-4 3-2729 15,-7 8-2433-15,-5 13-1720 16,-35 3 5826-16</inkml:trace>
  <inkml:trace contextRef="#ctx0" brushRef="#br1" timeOffset="42468.52">24039 12479 1208 0,'0'0'304'0,"3"-10"240"0,7-28 936 15,0 4 361-15,2 9-385 16,0-8-544-16,4 4-584 16,3-17-312-16,-3 17-40 15,-6 22-768-15,-7 2-2009 16,2 6-1663-16</inkml:trace>
  <inkml:trace contextRef="#ctx0" brushRef="#br1" timeOffset="43387.39">24910 10966 3992 0,'0'0'0'0,"-10"-20"1993"0,1 15-1177 15,4 5 896-15,-6 2-207 16,-7 13-673-16,-11 14 16 16,2 12-104-16,-15 20 0 15,-11 7-88-15,-3 1-55 16,-11 18-185-16,67-87-416 15,-82 84 424-15,-9 19-56 16,-15 9-88-16,-21 7-64 16,-8 11 288-16,-1-12-120 15,8-9-264-15,3-12-24 16,-2 8-64-16,-6 6-56 16,12 6 8-16,4-16-120 15,0 11-112-15,2-23 840 16,1 17-152-16,11-1-360 15,7-5-232 1,5-9 176-16,6 6 296 16,4-1 24-16,9 5-608 15,6 1 24-15,10 9 896 16,-5 3 73-16,12-2-529 16,-14 14 136-16,7 7-72 15,1 4 104-15,17-10 136 16,11-24-472-16,1-3 120 15,5 10-648-15,15-9 408 16,2-15 416 0,4-6-96-16,7-4-24 15,-1-2 16-15,6-13 8 16,0-9 48-16,-2 4-96 16,3-21-24-16,-7-2-160 15,1-18 184-15,-4-1-136 16,0-10 120-16,-3 3-136 15,0 5-176-15,0 0 280 16,0-3-72 0,0-4-40-16,0 1-24 0,0 3-72 15,0 5 96 1,0-9 72-16,0 11-16 16,0-7-232-16,0-4 120 15,0-1 128-15,0 1-168 16,0 10 80-16,-2-8 104 15,-1 1-288-15,3-6-32 16,-1 3-176-16,1-5 384 16,-5 0-1640-16,-2 2-64 15,1-1-681 1,-7-1-384-16,-4-20-743 16,-8-8-945-16,-11-26 600 15,-5-2 1849-15</inkml:trace>
  <inkml:trace contextRef="#ctx0" brushRef="#br1" timeOffset="43592.88">21543 15373 2024 0,'-9'-2'1776'0,"-1"2"449"0,8 6 495 0,2 4-199 0,0 18-329 15,10-16-287-15,5 5-153 16,2 13-248-16,2 4-519 16,-1-4-209-1,8 8-320-15,-7 1-88 16,-19-39-368-16,21 16 168 0,19 7-48 15,-19-16-56-15,11-2-152 16,-2-7-24-16,10-17-288 16,-1-10-1336-16,-1-20-1841 15,15-4-1760-15,2-1-1833 16,-20 19 4042-16</inkml:trace>
  <inkml:trace contextRef="#ctx0" brushRef="#br1" timeOffset="44802.47">22028 15831 3040 0,'0'0'0'0,"-24"-4"2457"0,9-2-1073 16,7 2 1369-16,2 1-457 15,1 3-400-15,5 5-679 16,3 17 47-16,7-2 240 16,4 24 193-16,-4 19-121 15,-4 8-776-15,-6-71-800 16,4 98 592-16,-4 18-408 15,0 16 184-15,-4 0 145 16,-2-12-265-16,-4-5-104 16,4-7-264-16,4-13 696 15,2-14-88-15,0-11-200 16,3-8 80-16,5-21-520 16,-1 13 416-16,3-24 88 15,2-12-256-15,6 0-168 16,11-8 112-16,1 6-56 15,-2-3 280 1,-1-8-192-16,10-5-88 16,3 2-248-16,14 1 320 15,4 3 16-15,1 0-16 16,14-1-24-16,4-5-344 16,4 3 368-16,4-7-104 15,5 4 64-15,2 4 40 16,-6-4-296-16,-22 1 664 15,-19 0-240-15,-3-1-256 16,-13 0 152 0,-7 4-312-16,-4 3 512 15,0 0-232-15,-9-7 144 16,7 0-288-16,-6-3-32 16,0 2 312-16,-2 2-176 15,-2 2 216-15,4 2-168 16,-7-5-32-16,5-3-72 15,3 1-88-15,-8-2 440 16,7 4-384-16,0-6 120 16,-4-4 24-1,5 1 72-15,-1-11 8 16,-4 7-144-16,10-14-128 16,-4 3 320-16,5-5-144 15,1-14 200-15,-7 3-248 16,10-24-80-16,1-14-40 15,-1-15-440-15,-8-14 744 16,-7-17-112-16,1-21 480 16,4 4-311-16,-8 2-530 15,1 21 257 1,-1 12 216-16,-3 15 281 16,0 9-521-16,-2 9-585 15,2 24 625-15,-6 6 120 16,-1 7-48-16,-1 3-8 15,2 11-216-15,1 9 264 16,0-2 16-16,2 12-24 16,-2 0-144-16,2 4-72 15,-3-4 40-15,2 0 200 16,1-1 145 0,-2 0-321-16,-3 8-41 15,-1 0 65-15,-9-3 88 16,0-1 193-16,-15 4-329 15,4-3 40-15,-16 14 136 16,-5 3-64-16,-14-12 96 16,-13 0-120-16,-18 2 40 15,-18 8-369-15,-19-7 361 16,-4 6 73-16,-5-10-89 16,-7 5-56-1,8 1-16-15,22-8 48 16,14 4-33-16,22-4-287 15,24 2-2376-15,32-5-5442 16,18-13-5217-16,13-44 9875 16</inkml:trace>
  <inkml:trace contextRef="#ctx0" brushRef="#br1" timeOffset="49485.9">30686 15395 1640 0,'-45'-19'800'0,"31"14"-608"0,-17-5 1120 0,-7-8 593 16,15 0 111-16,2-10 1 15,2 28-25-15,14-6-848 16,2 7-384-16,6 3-335 15,25-3 519-15,10-1-104 16,31 0-64-16,14 3 192 16,28 2 65-16,17 7-169 15,22 1-104-15,-1-1-296 16,-2-7 208-16,1 0-16 16,3-5 88-16,-10 1-247 15,-18-8-449 1,-9-2 216-16,-30 2-40 15,-30-8-64-15,-36 0 40 16,-7 9-88-16,-11 6-112 16,-2 2 328-16,-7 2-384 15,-6-4-656-15,-4-14-1657 16,3 14-2712 0,0 0-2217-16,-2 22-383 0,12-18 6129 15</inkml:trace>
  <inkml:trace contextRef="#ctx0" brushRef="#br1" timeOffset="50188.5">26565 17445 1728 0,'-17'-2'776'0,"-30"-3"56"0,20 10 513 0,14-5 535 15,3 0-344-15,7-5-288 16,3 2-287-16,18 6 135 15,19 2 144 1,22-5 104-16,18 0-231 16,24-8-273-16,-101 8-840 0,84-2 872 15,68 2 320-15,-25-5-239 16,7-5-305-16,-2 1 64 16,-45-1-168-16,41 4-384 15,-62 2-168-15,-1 9 304 16,-16-5-264-16,-25 6-40 15,-10-1-464-15,-17-1-1640 16,-4 10-2129-16,-7 0-2761 16,-4 2-495-1</inkml:trace>
  <inkml:trace contextRef="#ctx0" brushRef="#br1" timeOffset="62452.03">19665 15358 1136 0,'-27'-23'568'0,"20"13"440"0,1 2 432 16,3 8-159-16,-4-2 15 15,1-3-120 1,1 2-368-16,5-7 89 16,0 7-169-16,0 0-24 15,0 3-704-15,7 0 1568 16,4 0-904-16,3 0-232 15,12-7 73-15,8 0 23 16,7 4-160-16,12 0 144 16,11 9 40-16,4-4-184 15,10-2 80-15,6 0 72 16,7-3-200-16,7 4-88 16,-7 11 88-1,-2-4-56-15,-11-4 49 16,-9-3-177-16,-9 3-40 15,-17-3 224-15,-8 2-104 16,-14 4 120-16,-3-2-64 16,-12 4-120-16,-6-10 192 15,0 1 88-15,0-5-88 16,-13 10-160-16,-4 2-160 16,-9-2 112-16,-6-1-152 15,-8-13-24 1,-5 7-152-16,-3 3-608 15,-8 4-1409-15,7 1-1775 16,5-1-2026-16,3-9-751 16,19-14 4833-16</inkml:trace>
  <inkml:trace contextRef="#ctx0" brushRef="#br1" timeOffset="63316.17">19595 13647 1744 0,'-10'-14'120'0,"-14"7"440"0,17-3 152 16,1 2 600-16,-5-4-199 15,8 4-329-15,1-2 288 16,2 8-144-16,8-6 505 15,10-2-209-15,9 10-408 16,-27 0-816-16,42 0 1056 16,1 0 16-16,19 2 161 15,4-2-233-15,11 0-624 16,10 0 152-16,11 0 248 16,4 0 529-16,17-2-513 15,-3-3-488-15,7-1 8 16,1 2 184-16,-3 1 576 15,9 3-704-15,-3 0-96 16,-3-3-672-16,-1-1 712 16,-3 1 609-1,-9-4-689-15,-8 4-312 16,-9-3-152-16,-4-4 776 16,-3-3 216-16,-12 3-536 15,-6-2-456-15,-19-2-120 16,-4 0 384-16,-10 4 1136 15,-19 4-1120-15,-2 2-40 16,-4 1-384-16,-8-4 536 16,0 7 688-1,-3 0-848-15,0 0 368 0,0 0-736 16,0-3-96 0,0 3 464-16,0-3 680 15,0 3-680-15,0 1-1824 16,0 1-505-16,0 1-1392 15,7 7-2264-15,6 13-2265 16,-5 4 3786-16</inkml:trace>
  <inkml:trace contextRef="#ctx0" brushRef="#br1" timeOffset="69424.59">27266 13460 992 0,'-17'-4'-8'0,"2"-2"288"16,9 0 312-16,3-2 176 16,-1 2-8-16,3 0-112 15,4 2 97-15,11-3-1 16,4 0-160-16,9 4-168 15,-7 3 128-15,15 0 304 16,5 0-224-16,-3 0-88 16,16 0-215-1,6 0 135-15,2 0 216 16,13 0-232-16,3 0-32 16,11 2-432-16,-3 3 392 15,2 1 288-15,6-4-416 16,5 0-24-16,6-2-200 15,-21 4 152-15,63-4 184 16,-21 0-88-16,0-4-256 16,12-3-56-1,-38 4 216-15,62-4 16 16,-36 0-71-16,-31 1 63 16,62 2-288-16,-65-2 320 15,28 2-200-15,-2-3 304 16,3 7 216-16,-2-2-464 15,-3 2 0-15,-1-5-128 16,-3 2-56-16,1 1 864 16,-9-3-728-16,-2 2 72 15,-5 1-248-15,-3-3 144 16,5 5 712 0,-9-3-568-16,1 3-88 15,-6 0-224-15,-1 0-96 16,-1-2 856-16,6 2-160 15,-3 0-264-15,-3 2-352 16,0 6 296-16,-2-3 600 16,-3 5-312-16,-2-3-88 15,6-1-264-15,-14-1 105 16,-3-3 551-16,2 2 24 16,-5 0-288-1,1-4-640-15,-4 0 768 16,-3 0 520-16,-10-4-1640 15,3 0 712-15,-8 4-552 16,-7 0 296-16,-9-2 568 16,-4 2 120-16,-7 0-504 15,-10-4-376-15,3 4 56 16,-6-4 440-16,3 4 376 16,-3 0-568-1,0 0-560-15,0 0 1120 16,-1-3-4008-16,-1 1 807 15,-1 2-512-15,-2 0-1056 16,-9 2-1592-16,-7 9 2689 16</inkml:trace>
  <inkml:trace contextRef="#ctx0" brushRef="#br1" timeOffset="70844.03">28009 15086 1408 0,'-19'0'1232'0,"7"0"-1088"0,8-3 624 16,4 0 385-16,0 3-1153 15,3 0 1480-15,5 5-736 16,10 1-80-16,9-1-40 15,11-3 48-15,6 1-111 16,-4-3 207-16,21 2 112 16,3 5-152-16,10-2 112 15,14-1 184-15,-3-8-79 16,19 4-113 0,-3-6-104-16,10 7 304 15,-12 4-288-15,4-1-216 16,-5-4-55-16,-12 0-89 15,-5 0 72-15,-6-8 144 16,-6 17 304-16,1-4-272 16,-7 0-160-16,4-5-184 15,-6-11-56-15,-6 6 192 16,-12-3-151-16,2 8 87 16,-2 0-112-1,-2 0-24-15,-13 3 80 16,0-6-40-16,-16-2-112 15,6 5 16-15,-8 0-88 16,-4 5 32-16,2 0 80 16,-5-7 16-16,1-1-112 15,-1-5-48-15,-3 8-112 16,3 0 184-16,-3 3-160 16,0-1 112-16,0-4-256 15,3-8 120-15,0 2-8 16,-3 10 56-16,0-6-496 15,4 4-1352 1,-4-3-1769-16,6-5-2489 16,5-1-1983-16,-4 2 2504 15</inkml:trace>
  <inkml:trace contextRef="#ctx0" brushRef="#br1" timeOffset="81202.88">29675 13339 864 0,'-3'-2'8'0,"-3"-3"-24"16,-2 2 72-16,0 1-72 16,-8-2-16-1,-2 4 64-15,5 0-80 16,-3 4 136-16,-1-4-96 16,-7 5-32-16,-1-5-8 15,-5 5 16-15,1-3 96 16,-3 1 48-16,0-1-104 15,-2-2 48-15,9 5 152 16,-6 0 152-16,-7-2 304 16,9 2 200-1,0 2-112-15,-13 0-200 16,20-1 81-16,-10 2 95 16,1 0 120-16,2-3-80 15,7-2-280-15,3-3 160 16,11 2-56-16,3-2-111 15,5 0-481-15,9 0 40 16,19 0 288-16,2 0 32 16,12 0 272-16,9 2-136 15,13 4-344-15,12 2 320 16,10-2 16 0,14 3 296-16,-1-4-336 15,7 2-376-15,11-2 449 16,10-2-73-16,16-2 328 15,3 3-408-15,8-4-40 16,12 0-288-16,1 0 224 16,2-4 304-16,1 4-520 15,3-4-56-15,-11 2-392 16,0-2 160-16,0-7 1160 16,-3 3-664-1,-9 2 64-15,3 2-440 16,-20 1 344-16,-13 0 849 15,-11-4-769-15,-9 7-264 16,-15 0-320-16,-15 0 400 16,-15 0 832-1,-10 0-680-15,-18 0 120 16,-1 0-360-16,-5 0 176 0,-7 0 480 16,-1 0-368-1,-10-3-168-15,2 3-376 16,-5 0 224-16,0 0 0 15,0 0 0-15,-3 0 1577 16,-1 0-2122-16,1 0 545 16,0-4 673-16,-2 1-353 15,0 0-400-15,4-1-392 16,-4 4 103-16,5-4 666 16,-3 4-57-16,0-2-560 15,1 2-305 1,0-4-127-16,-4 0 512 15,4 2-40-15,1 2-1240 16,-2 0-809-16,3 0-1151 16,-4 0-665-16,0 1-1721 15,-16 15 1522 1</inkml:trace>
  <inkml:trace contextRef="#ctx0" brushRef="#br1" timeOffset="84214.21">29828 12474 1288 0,'-2'10'712'16,"2"-10"672"-16,0-5 625 15,0 0-129-15,3 5-216 16,-3 5-295-16,0 0-273 16,-1-5 64-16,-9 10 80 15,-1 23-103-15,-5 7-33 16,-13 5-32-16,0-8 72 15,-11 19 473-15,-6 4-1121 16,-15 5 1488-16,-2 10-2312 16,-11 2 1272-16,-11 5 985 15,2 20-1689 1,-2-15 376-16,5-13-728 16,14-25 392-16,31-7 48 15,7-16 224-15,24-11-696 16,4-10-776-16,14 0 728 15,18-9-432-15,5-12-872 16,9-12-2409-16,3 8-2369 16,-6 1-1487-16,-5 1 2280 15</inkml:trace>
  <inkml:trace contextRef="#ctx0" brushRef="#br1" timeOffset="84845.04">31344 12572 1936 0,'0'0'0'0,"-5"-25"976"0,-3 21 825 0,3 1 695 16,-5 0-432-16,-1-6-143 16,-7 16-385-16,-1 22-215 15,-6 15 151-15,-16 3-88 16,-13 19-160-16,-12 7 1441 16,66-73-2665-16,-82 80 1328 0,-12 13-624 15,-4 17 169 1,-21-2 359-16,0 1 248 0,18-28-1264 15,29-20-240 1,29-17-376-16,19-14 760 16,19-15-192-16,5-8-2032 15,29-4-2001-15,-5-6-2888 16,3-9-2858-16,-16 1 4979 16</inkml:trace>
  <inkml:trace contextRef="#ctx0" brushRef="#br1" timeOffset="89638.98">30242 12138 936 0,'-8'-20'1072'0,"8"0"288"0,0 20 633 0,0-6-321 15,0 2-152-15,0 9-271 16,0-6-377-16,0 3-232 15,-5 7-80 1,0 10-184-16,-11 15-24 16,-3-1-120-16,-4 12-224 15,7-29 48-15,0 23-328 16,-3-14-752-16,11-10-1417 16,8 8-1439-16,3-17-97 15,12-10 2681-15</inkml:trace>
  <inkml:trace contextRef="#ctx0" brushRef="#br1" timeOffset="89825.76">30595 11932 2744 0,'-12'3'1912'0,"-2"-1"209"0,4 3 840 0,-3-2-993 15,-9 22-424-15,1 19-335 16,-1-1-313-16,1-2-576 15,11-3-224-15,4 10-160 16,9-13-376-16,-3-35 440 16,3 24-2329-16,0-3-1984 15,4-15-1136-15,1 12 2281 0</inkml:trace>
  <inkml:trace contextRef="#ctx0" brushRef="#br1" timeOffset="90456.99">29377 11485 2432 0,'-6'0'984'0,"-10"-4"48"0,12-10 1561 0,4-4-281 16,0 24-551-16,0-4-745 16,0 16-200-16,0 6-24 15,0 12 33-15,-8 22-81 16,2-13-208-16,0 5 32 16,6-50-568-16,-7 37 264 15,6-11-120-15,-1-1-48 16,2-11-160-16,6-11 96 15,10-6-80-15,13-31-80 16,-3 14 80-16,12-16-112 16,-1-3-224-16,-8-29 408 15,-2 13-88-15,-7 12 72 16,1 13 16-16,-5 27-40 16,-16 1 192-16,3 12-48 15,-3 10 32 1,-7 23-64-16,-4-2 72 15,5-3-112-15,3 1-256 16,-1-9 280-16,4-7-448 16,0-3-1993-16,10-4-2127 15,3-2-1322-15,14-14 2090 16</inkml:trace>
  <inkml:trace contextRef="#ctx0" brushRef="#br1" timeOffset="91179.34">29829 11152 712 0,'-9'-5'288'0,"4"0"848"0,2 2 680 0,3-4-55 15,0 4-305-15,0 0-328 16,11-1-23-16,3 1-129 15,4 0-472-15,8-3-320 16,-5 9-176 0,9-3-32-16,-30 0 24 0,13 1-184 15,0-1-496-15,-10 0-849 16,-3 2-39-16,-2-1 64 16,-14 8 487-16,-5-6 649 15,1-1 320-15,-8-2 152 16,4 1 168-16,3 3 497 15,1 7 327-15,4 8 40 16,-2-4 64 0,5 6-119-16,2-3-33 0,3 3-32 15,1 17-48 1,4-9-200-16,3 3-207 16,3-9-145-16,9 1-256 15,-3-9-104-15,9-4-120 16,3-8-288-16,8-6-1337 15,9 1-1383-15,1-21-785 16,10 1-48-16,-10-21 2049 16</inkml:trace>
  <inkml:trace contextRef="#ctx0" brushRef="#br1" timeOffset="91384.25">30152 11105 1560 0,'-3'0'416'0,"-10"-2"448"0,-3 4 2121 0,-2 3-753 15,5 7-679-15,-9 3 231 16,-1 13-360-16,4 4-584 16,-2 1-351-16,12-2-417 15,5 7-224-15,3 1-609 16,1-39 761-16,3 19-2600 16,10 0-1393-16,11-9-312 15,10-9 1905-15</inkml:trace>
  <inkml:trace contextRef="#ctx0" brushRef="#br1" timeOffset="91779.23">30327 11090 2296 0,'-12'-7'992'0,"-10"-3"961"0,11 1 983 0,1 3-647 15,2-4-369-15,8 10-1920 16,3 0 1424-16,25 0-991 15,5-9-89-15,9 3-192 16,3 6-56-16,-2 5-72 16,-43-5-24-16,40 12 80 0,-16 1-32 15,4 3 32-15,-9-1 32 16,-3 8-8-16,-13 12 48 16,-6-6 128-16,-7 5-48 15,-6-5-88 1,-6 16 288-16,-1-30-160 15,-1 6 104-15,-9 2-24 16,9-8-152-16,-4-2 16 16,-2-7-176-16,-7-6 56 15,10-21-184-15,6 22-104 16,-2-10-560-16,6 6-1120 16,5 0-1561-16,8 6-1632 15,8 3-80-15,9 4 3625 16</inkml:trace>
  <inkml:trace contextRef="#ctx0" brushRef="#br1" timeOffset="92050.42">31092 11416 3560 0,'0'0'0'0,"-40"-10"2033"0,24 10 911 16,-16-4-487-16,-9 8-849 16,3 23-616-16,-2 7-616 15,1-3 41-15,-4 18-73 16,1-8-16-16,4 9-360 16,19-18-112-16,19-32 144 15,-20 34-432-15,6-14-1305 0,14 0-1415 16,0-18-1201-16,27-8 336 15,-17-13 2833-15</inkml:trace>
  <inkml:trace contextRef="#ctx0" brushRef="#br1" timeOffset="92232.53">30874 11358 2328 0,'-2'0'544'0,"-11"-2"208"0,10 9 1249 0,3 13 239 15,0 20-231-15,0-1-777 16,13 7-520-16,14 3-504 16,10-4-200-1,3-6-560-15,2-12-1344 16,1 1-1665-16,-43-28 3561 0,42 18-4177 16,-13-1 2337-16</inkml:trace>
  <inkml:trace contextRef="#ctx0" brushRef="#br1" timeOffset="92778.04">31462 11374 1008 0,'-3'0'232'0,"-5"-12"424"0,8 6 960 0,3 2 537 15,-3 5-145-15,3 12-199 16,4 19-297-16,-4 3-16 15,-3 22-240-15,-6 1-335 16,-9-4-201-16,-2-11-368 16,17-43-352-16,-21 45 408 0,0 4-136 15,3-14-112-15,7-11 0 16,5-24-160-16,6 0-48 16,6-14 0-1,5-6-200-15,18-8 88 16,11-30-360-16,0-3 96 15,2-15-16-15,3 20 152 16,-13 12 128-16,-19 25 192 16,0 15-56-16,-13 17 8 15,-2 23 72-15,-9 10-56 16,-8-20-96-16,14-2-465 16,5 1-2471-16,11-11-1625 15,16-9 64 1,-6-19 3089-16</inkml:trace>
  <inkml:trace contextRef="#ctx0" brushRef="#br1" timeOffset="93126.09">31844 11098 3424 0,'0'0'0'0,"-40"-8"2073"0,30 8-17 0,2-6 225 0,7 0-297 15,1 2-1120-15,17 0-416 16,14 4-88-16,-4 3-312 16,8-3-72-16,2-4 0 15,-18 0-208-15,-7 4-576 16,-12 0 808-16,6 0-848 0,-6 3 456 16,-1 2 208-16,-11 1 240 15,-9 4 48-15,-7 14 224 16,7-5 272-1,-7 14 160-15,6-8 112 16,1 0-87-16,2 1-137 16,3 2-104-16,8-13-304 15,5-13-336-15,6 11-64 16,6 3-1136-16,20-9-1313 16,-5-7-1312-16,12-15-704 15,7-23 2057-15,-29 35 1888 16</inkml:trace>
  <inkml:trace contextRef="#ctx0" brushRef="#br1" timeOffset="93392.29">32150 11089 1528 0,'-1'-4'504'0,"-6"-3"1152"0,6-6 609 16,1 7-97-16,0 0-127 16,3 6-977-16,0 1-328 15,0 4-288-15,-3 20-216 16,-1 10-32-16,-10-5-56 15,-10-3 8-15,21-27-152 16,-29 30 288-16,2-2 160 16,2-3 257-16,11 7 143 15,3-15-256-15,9-3-376 16,5-6-192-16,23-5-48 16,6-4-208-16,28 1-768 15,-8-4-1681-15,11-2-2440 16,-10 6-720-16,-35 0 4489 15</inkml:trace>
  <inkml:trace contextRef="#ctx0" brushRef="#br1" timeOffset="94096.07">32426 11152 1472 0,'-3'0'704'0,"-13"-20"664"0,13 9 113 0,3-10-201 0,6 15-8 15,5-5-280 1,7 3-232-16,8 2-79 15,7 0-57-15,-5 6-32 16,-1 0-168-16,-5 5 8 16,-22-5-432-16,20 16 456 0,-9 14 168 15,-8 8 56-15,-3 5 57 16,0-17 39-16,-5 3-32 16,-3 5-248-16,3 4 104 15,-3-10-64-15,-3-7-104 16,-3-10-88-1,-10-1-135-15,1 4-105 16,-15-7-48-16,1-3 48 16,-3 11-176-16,9-21-8 15,2-2-937-15,13 1-2727 16,10-1-4346-16,12-2 2121 16</inkml:trace>
  <inkml:trace contextRef="#ctx0" brushRef="#br1" timeOffset="95143.93">22717 12420 736 0,'-12'31'704'0,"-3"-26"-704"0,6-1 56 16,1-4-72-16,3-4 24 16,5 4-48-16,0-5 64 15,6 8-64 1,5-7 40-16,-7 4-1424 15</inkml:trace>
  <inkml:trace contextRef="#ctx0" brushRef="#br1" timeOffset="95857.67">23144 12202 1472 0,'0'0'0'0,"-2"-3"392"0,2-24 552 0,10-2 352 0,0 17-271 0,4-11-433 16,-1 13-120 0,0-15-88-16,-5 25-96 15,-5 0 104-15,0-1 40 16,-3 7 448-16,0-6-880 16,0 5 905-16,0-4 55 0,-5 4-168 15,-3 4-24-15,-1 4 104 16,-1-2 8-16,-3 3-183 15,-9 11-129-15,-10 13-88 16,-8 2-56-16,-5-4 304 16,-11 5-344-1,0 20 48-15,4 3 48 16,7-4 16-16,21-26-111 16,8 3-177-16,10-7-96 15,6 11 72-15,21-8-392 16,6-3 368-16,3-7-64 15,9-6 152-15,4-4 432 16,21-3-1368-16,-4-10 240 16,-3-1 1168-1,-15-2-1672-15,1-2-1177 16,-4 3-1576-16,-13 2-1416 16,-9-4-520-16,-10-6 3313 0</inkml:trace>
  <inkml:trace contextRef="#ctx0" brushRef="#br1" timeOffset="96569.08">22945 12545 3800 0,'0'0'0'0,"-54"-35"1929"0,30 35 799 0,14-6 393 0,2-4-937 15,8 10-615-15,13-18-177 16,24 13-112-16,14-12-231 15,20 12-89-15,20-27-536 16,12 20 128-16,-103 12-552 16,118-5 424-16,22-30 104 0,15 7-104 15,6 7-64-15,17-11-168 16,24 2 232-16,2-15-79 16,22 7-281-1,13 5-152-15,8-3 72 16,16-4 384-16,-2-23-432 15,-1 14-72-15,-5 15-96 16,-6 4 288-16,-12 13-152 16,-7-29 72-16,-20 8-88 15,-15 18-65-15,-17 4 281 16,-19 8-104-16,-13 1-16 16,-9-21-16-16,-17 22-24 15,-19-4-64 1,-16 6 144-16,-14-1-88 15,-22 7 88-15,-9-5-16 16,-24-2 16-16,-1-3 168 16,-2 2-128-16,-7 3-15 15,2-2-106-15,-5 8 98 16,0-3-25-16,1-3 24 16,-1-2 40-1,3-2-112-15,1 4-16 0,-4 6 112 16,8 1-128-1,-1-7 16-15,4 2 120 16,5-6-225-16,10 2 282 16,-11 10-402-16,20-10 449 15,-7-1-360-15,6 5 184 16,-11-4 16-16,-2 2 168 16,0 1-272-16,-5 2-168 15,-3 10-288-15,-6-10-448 16,2 5-808-1,0 1-1177-15,-6 2-1904 0,4-3-960 16,-4 0 1400 0,-3 0 2881-16</inkml:trace>
  <inkml:trace contextRef="#ctx0" brushRef="#br1" timeOffset="96826.07">28678 11347 3784 0,'-39'-7'2377'0,"30"2"-1961"16,15-2 112-16,15 7 528 15,6 0 553-15,0 9-329 16,15 7-176-16,16 18-288 16,-16 20-176-16,-2-5-87 15,-16-6-57-15,-21 3 24 16,-3-46-520-16,-10 48 152 0,-14 6 112 15,-16 10-520-15,7-6-3673 16,-25 31-4545-16,16-50 5546 16</inkml:trace>
  <inkml:trace contextRef="#ctx0" brushRef="#br0" timeOffset="103418.96">20238 14356 2104 0,'-18'0'48'0,"10"2"104"0,-18-14 376 0,2-17 640 0,0 10 537 15,0-2 87-15,-3 2-40 16,3-13-159-16,0 10-233 16,1-6-288-1,7-8-31-15,10-25-537 16,12-13-248-16,20-10-288 15,30 2-72-15,10 2-88 16,11-4 448-16,8 10-496 16,-3 8 176-16,3 27-248 15,1 17 416-15,-4 22 376 16,-5 32-400-16,-18 34 184 16,-17 18-200-16,-15 8 760 15,-9 3 112 1,-20-2-152-16,-26 14-256 15,-19-8-119-15,-11-7 383 16,-7-28 504-16,-9-34-392 16,-3-7-168-16,-5-13-424 15,2-15 56-15,4-19 33 16,17-25-249-16,16-10-216 16,17-4-897-1,12 19-1111-15,12 11-2065 0,8 8-1728 16,30-4-1593-1,-30 24 4202-15</inkml:trace>
  <inkml:trace contextRef="#ctx0" brushRef="#br0" timeOffset="104793.79">26800 15135 1728 0,'-8'-4'472'0,"-44"4"224"0,9-2 216 16,4-21 1569-16,-18-3-705 15,9-11-536-15,-10-9-79 16,18-15-289-16,11-24-336 16,10-31 336-16,6-33-840 15,16-27-88 1,-3 176 56-16,40-179 48 0,18-14 96 15,25 21-480-15,17 45 464 16,1 19-360-16,-3 15 384 16,-4 25 400-16,-7 32-40 15,-2 22-464-15,0 15 537 16,0 44 1047-16,-8 27-1088 16,3 23 152-16,-16 21-576 15,-11 16 696-15,-14 10-39 16,-12 11-169-16,-19-18-40 15,-13-2-432 1,-27 0 304-16,-29 4 128 16,-21-20-224-16,-12-22 328 15,-4-9-8-15,-8-40-432 16,3-13-56-16,4-33-96 16,6-28-256-16,5-23-1352 15,7-25-2553-15,9-49-2120 16,10-7-2105-1,13 44 5210-15</inkml:trace>
  <inkml:trace contextRef="#ctx0" brushRef="#br0" timeOffset="112500.9">19963 18379 8 0,'-11'0'1024'0,"-14"-4"-1000"0,0-4 296 16,-7 3 384-16,-8 5 304 16,10-7 216-16,-10 7 257 15,9 0-41-15,1 0 8 16,3-6-31-16,10-2-201 16,5 8-56-16,12 0-1160 15,-5 1 1008-15,5 2-648 16,9 1 81-16,4-4 207 0,15-4-16 15,0 4-48-15,32 0-64 16,-2 4 408 0,14 1 8-16,3-4-215 15,10-1-25-15,5-3-152 16,0 3-8-16,4-3-176 16,-9 3 120-16,-8 1-128 15,-8-2-152-15,-9-3 48 16,-9-2 40-16,-11 7 144 15,0 0-255-15,-14 3-17 16,-8-2 120 0,-7 0 24-16,-11-2 280 0,0-4-136 15,-3 1-48 1,-10 6-176-16,-18 4-104 16,-10 0 88-16,-14 1-80 15,-24-3-8-15,-10 7-128 16,-20 9 120-16,-15 9-56 15,-9-16 8 1,5 1-8-16,-2-6-232 0,8-9 24 16,13 0 272-1,19-5-264-15,19-3 224 16,18 8-88-16,23-13 256 16,12 10-96-16,9-17-208 15,9 9 48-15,27-2-256 16,23 2 288-16,17 1-40 15,24-7 208-15,12 2-216 16,11-2 232-16,5 10-56 16,9-4-120-16,8 0-40 15,5-4-32-15,-41 7 16 16,49-18-80 0,-50 8 200-16,-15 3-104 15,-23 9-24-15,-32 1 152 16,-13 5-144-16,-16 0 24 15,0-4 176-15,-13 4-88 16,-16 3-232-16,-9 3 96 16,-7 4-152-16,5-5 280 15,1 0-288-15,9-5-840 16,2 3-1769-16,3 3-1992 16,-1 14-1792-1,2 21-1977-15,-18-3 5538 16</inkml:trace>
  <inkml:trace contextRef="#ctx0" brushRef="#br0" timeOffset="116271.47">28387 17352 2248 0,'-9'-3'1104'0,"-10"4"-640"0,17-1 112 0,2 0-576 15,6 0 1785-15,1 0-409 16,9-3 56-16,19 3-119 16,8-5-9-16,25 5-120 15,14-3-88 1,11 3 97-16,-93 0-1193 0,101-4 960 15,13-6-120-15,6 5-96 16,7-2-48-16,4 7 73 16,4-2-169-16,1 2 16 15,-3-8-192-15,0 1 336 16,9 7-96-16,-14-5-368 16,-8 2 56-1,-9-4-16-15,-10 3 233 16,-16 3-73-16,-13 1-248 15,-25 1 200-15,-2-1-256 16,-5 4-80-16,-11-2 152 16,-10 1-128-16,-5-3-40 15,-7-5-592-15,-7 1 112 16,0 8-1545-16,0-2-2776 16,0 1-2504-1,3-3-1265-15,-3 2 5986 0</inkml:trace>
  <inkml:trace contextRef="#ctx0" brushRef="#br0" timeOffset="124002.37">22435 17952 2832 0,'-5'-19'1560'0,"1"14"-1271"0,-4-25 463 0,8 5 1400 16,3-12 393 0,0 28-449-16,3-6-768 15,12 15-303-15,1 0-33 16,8 12-8-16,10 18-296 16,-1 38 88-16,-1-2 225 15,-1 15-857-15,-15 1 152 16,-3-4 200-16,-8 8 0 15,-14-7-80-15,-14 14-176 16,-20-14 64-16,-3-6-88 16,0-24 120-16,-22-4-104 15,1-15-48 1,21-26 56-16,-21 2-96 16,24-28-80-16,25 10 0 15,-7-39-56-15,20 14-104 16,9-20 72-16,21 16-120 15,1 0 0-15,7 8 48 16,10 7-88-16,-3-13-400 16,22 21-1176-16,-12 5-1513 15,-1 13-1000-15,0 1-720 16,-6 18 176 0,-6-4 2313-16</inkml:trace>
  <inkml:trace contextRef="#ctx0" brushRef="#br0" timeOffset="124443.85">23088 17835 6073 0,'0'0'0'0,"-29"-15"2168"0,16 9-391 15,7-6 887-15,-1 9-119 16,6 4-969-16,1 16-760 16,0 34 0-16,0 18 361 15,-5 24-345 1,-1-7-520-16,-4 12 408 15,10-98-720-15,-10 87 632 0,2-3-48 16,-1 3-24-16,1-31 25 16,4-8-249-16,4-5 16 15,8-17-192-15,2-12 96 16,1-1-8-16,10-8-112 16,16-5-184-16,3 0-80 15,-1-10 24 1,6-8-576-16,-4-2-1249 15,1 2-1719-15,0-2-2170 16,3 14-1503-16,-4-11 2752 16,-18 0 3497-16</inkml:trace>
  <inkml:trace contextRef="#ctx0" brushRef="#br0" timeOffset="125075.79">23728 17894 2104 0,'-2'-5'592'0,"-12"-9"560"0,12-2 73 0,12-7 807 0,3 14-112 16,8-1-407-16,17 18-297 15,4 26-24-15,1 20 345 16,10 5-329-16,-8 10-1016 16,-5-1 656-16,-40-68-848 0,18 78 640 15,-7 6-32-15,-13-1-152 16,-19 11-119-16,-22-16 127 15,-7 1-24-15,-9-14-64 16,0-22 8-16,4-14-64 16,9-9-72-1,1-20 0-15,6-16-24 16,10-17-128-16,7-20-272 16,14 4 72-16,11-16-64 15,20 26-48-15,13-4-80 16,1 17 128-16,13-18-40 15,11 22-88-15,3 4-1065 16,4 5-1367-16,-4 11-1289 16,-7 3-1784-16,-13 9 864 15,-20-6 3849-15</inkml:trace>
  <inkml:trace contextRef="#ctx0" brushRef="#br0" timeOffset="125593.86">24368 17873 4825 0,'-18'-23'1648'0,"-1"9"-592"0,13-5 1569 0,-1-5 431 16,1 4-271-16,4 9-1129 15,5 0-535-15,10-2-185 16,6 4-104-16,7-4-208 16,14-5-224-16,0 13 88 15,-40 5-488-15,53-6 224 0,2 2 120 16,9 4-360-16,-8 2 16 16,0 6-8-16,-11 10-24 15,-14 7 168 1,-15 10-272-16,-8 24 224 15,-13 11 152-15,-22 19-64 16,-10-8-736-16,-16 4 576 16,-2-2 40-16,-6 8 80 15,-1-11 88-15,6-2 208 16,22-30 17-16,-3-4 15 16,27-19-240-16,6-15-152 15,7-5-48 1,13 0-88-16,14-3-16 15,10-4 8-15,21-11-72 16,2-12-232-16,-15 4-929 16,7 2-1087-16,-11-1-1689 15,-16 11 112-15,33-14-3408 16,-23 1 3800-16,-17-12 2417 16</inkml:trace>
  <inkml:trace contextRef="#ctx0" brushRef="#br0" timeOffset="126266.48">25223 17634 2632 0,'-11'-3'2113'0,"-1"-4"-1649"0,11 2 1136 0,-1-5 808 0,2-2-663 15,3 0-889-15,12 2-344 16,-9 5-136 0,-3 5 64-16,4 0 24 15,-7 0-464-15,0-3 929 16,0 3-929-16,0-5 368 0,0 8 0 16,0-1 16-16,0 1-16 15,0-6-128-15,3 1 136 16,0-6-176-16,0 6 120 15,-3-2-184-15,4 0-48 16,-4 4-88 0,0 0 0-16,0 0 0 15,0-4 1713-15,0 2-1665 16,5 2 184-16,1 0-144 16,4 1 144-16,7-2-272 15,17-10-80-15,-7 6 32 16,12-5 152-16,-14 6 112 15,3 0-160-15,-9 1-8 16,-5-7-232-16,-11 10 272 16,-3-5 128-1,-6 5-384-15,-13 7-192 16,-13 1 176-16,-8 23 312 16,1-11 48-16,-1 2-168 15,10 5 56-15,2 10-112 16,4-3 232-16,-6 2 344 15,20-1-168-15,7-14-88 16,3 5-408-16,13-12 344 16,0 4-48-16,14-1 96 15,-8 1-208 1,10-10-376-16,-3-6-216 16,14 1-1161-16,-5-11-1703 15,-9 1-881-15,11-6-512 16,-12-12 904-16,-2-4 2665 15</inkml:trace>
  <inkml:trace contextRef="#ctx0" brushRef="#br0" timeOffset="126562.11">25654 17560 1968 0,'0'0'0'0,"-14"-14"2408"0,9 3-959 0,2 6 815 15,3 1-191-15,0 0-1145 16,14 4-240-16,15 0 48 15,-6 3-328-15,-14 3-312 16,6 9 64-16,-12 14 40 16,-3-29-200-16,0 34 64 0,-16 6 216 15,-5 13-48-15,-14-24 225 16,-4 11 479-16,10-14-176 16,4 12-216-1,10-18-184-15,10-6-232 16,4-9-216-16,10-4-288 15,19-3-192-15,10-2-1336 16,7-5-1529-16,8-6-1736 16,-8-11 712-16,-23 7 3321 15</inkml:trace>
  <inkml:trace contextRef="#ctx0" brushRef="#br0" timeOffset="126946.11">25872 17474 3208 0,'-24'-24'2113'0,"16"24"-1577"0,5-7 752 16,2 7 632-16,1-5-1047 16,22 2-633-16,2 3-56 15,18 2 336-15,4 16 200 16,-6-1-400-16,0 5 248 16,-11 0-96-16,-29-22-472 15,23 34 408-15,-6 2 385 0,-10 2 271 16,-4-8-224-1,-5 3 0-15,-6 8-72 16,-4-13 56-16,-3-8 25 16,-2-8-249-16,-6 0-168 15,4 0 64-15,-8-5 0 16,6-6-80-16,-18-16-72 16,-2-8-384-16,-1-3 64 15,3 13-200-15,9 8 240 16,1 8-408-1,8 4-1232-15,8-3-3057 16,20 11-2801-16,34 0 569 16,-20-10 5721-16</inkml:trace>
  <inkml:trace contextRef="#ctx0" brushRef="#br0" timeOffset="127404.73">26241 18737 1560 0,'-4'-4'632'0,"-32"-2"1792"0,12 0-543 0,-1-13 2000 16,2 9-641-16,5-2-815 15,10 2-1081-15,7-14-624 16,4 12 169-16,11-15-353 15,11-4-336-15,11 1-144 16,-36 30-56-16,41-24 0 16,-6 11 128-16,3 3 136 15,-22 8-400-15,-4 2 200 16,-9 4-64-16,-10 14 24 16,-12 16-168-16,-3-5-352 15,-1-5-945-15,4-4-1447 16,13-11-1777-16,6 6-1521 15,17-14 2546-15,-2-1 2976 0</inkml:trace>
  <inkml:trace contextRef="#ctx0" brushRef="#br0" timeOffset="128046.22">26909 18193 2664 0,'0'0'0'0,"-29"-17"3009"0,16 7-1633 15,8 8 1521-15,0-3 143 16,4 1-807-16,1 4-2233 16,0 9 2848-1,0 14-1407-15,0 17-729 16,-7 19-216-16,-9-3-104 15,16-56-392-15,-17 61 368 0,2-11-288 16,-4-6-40-16,3-1-8 16,5-9 48-16,4-17-104 15,6-8-96-15,7-4-24 16,12-21-128-16,17-26 200 16,3-1 80-16,3-14-192 15,5-7-48 1,-3-4 160-16,2 21 96 15,-9 13 48-15,-11 18-136 16,-10 11 48-16,-7 6 72 16,-8 38-96-16,0-6 312 15,-10 2-176-15,-9-6-8 16,4 15 104-16,-9-4-8 16,8-2-208-16,-1-9 64 15,10-8 24 1,6-17-144-16,1-5-40 15,3-7 120-15,6-15-104 16,16-13 112-16,13-18-176 16,4 4-8-16,-13 14 136 15,4 8-8-15,-9 6 48 16,-3 22-32-16,-6 9 104 16,-9 20-200-16,-3 7 152 15,-3 7-80-15,3 0-352 16,9 1-1545-1,1-19-2712-15,15 4-1864 16,8-14 872-16,-3-11 4185 16</inkml:trace>
  <inkml:trace contextRef="#ctx0" brushRef="#br0" timeOffset="128703.6">27751 18217 3872 0,'-7'0'1753'0,"-26"-13"999"0,17 16-1063 15,0 7 1079-15,-17 15 105 16,11-5-1385 0,3 4-824-16,1 1-536 15,5 9 152-15,5-9-248 16,2 13-16-16,-1-7-16 16,7-31 0-16,-3 24-32 0,-2-5 104 15,1-2-96 1,-4 1 56-16,1-3 24 0,1 3-64 15,-2-8-96-15,6-5 96 16,0-5-48-16,2 0 56 16,4 5-152-1,4-1 64-15,-5 4 112 16,10 0 16-16,0-7-72 16,7-7-16-16,13-4 72 15,-8-5-88-15,2 0 176 16,2 2-120-16,5 0 8 15,-12-5-16-15,7-1 16 16,0 2 112-16,-11-4-24 16,8 6-120-1,-2 0 40-15,-7 5-16 16,-4 0 144-16,-3 4-120 16,-4 2-16-16,-3 0 0 15,-3 7 64-15,0-1-56 16,-1 6 128-16,-1-7-160 15,2-5-16-15,0-1 72 16,0 5-8-16,0 3-16 16,3-3 0-16,-4 1-72 15,-1-11 120 1,0 6 32-16,-1-4-7 16,-2 0-114-16,1 4-39 15,4 4 24-15,0 5-48 16,0-8-136-16,3 0-704 15,10-6-1960-15,-4 11-1385 16,6 0-1329-16,-6 11 1978 16,-9-8 2744-16</inkml:trace>
  <inkml:trace contextRef="#ctx0" brushRef="#br0" timeOffset="129155.18">27659 18425 3424 0,'-6'0'1144'0,"-29"-12"41"0,27 3 47 0,6-5 1457 0,2 8-401 16,10 6-1000-16,20-4-31 0,12 2-9 15,1-6-248-15,20-3-144 16,-2 1-264-16,-12-7-200 15,-49 17-392-15,50-6 297 0,-10-7-193 16,-16-13 120-16,-11 21-104 16,-7-11 48-16,-6 2-96 15,-12-2-112-15,-21 3-56 16,1-3 8-16,-11 2 40 16,-10 0 0-16,-5 9-32 15,2 5 32 1,11 15 128-16,0 24-24 15,15-5 344-15,3 0-200 16,14 4 96-16,3 3-56 16,10-3 40-16,18 4-152 15,6-8-24-15,14-4-56 16,6-4-32-16,4-18-64 16,11-3-272-16,-11-2-976 15,-6-1-1665-15,0-5-2152 16,1-11-2009-1,-4-13 3730-15,-35 12 2672 0</inkml:trace>
  <inkml:trace contextRef="#ctx0" brushRef="#br0" timeOffset="129644.93">28367 18267 2120 0,'-4'0'792'0,"-8"-10"1489"0,-1 0 535 0,0 4 305 0,2-6-585 16,-1 10-1063 0,1 2-297-16,2 2-200 15,-4 2-240-15,-3 9-224 16,1-1 33-16,-4 20-113 16,19-32-432-16,-18 32 392 0,-1 0 16 15,8-1-264-15,3-6-120 16,0 4 64-16,8-13-64 15,8 1 24 1,8 0-72-16,5-2-24 16,8-10 24-16,-2-2-48 15,8-16 24-15,-1-13-48 16,-8-3 128-16,-4-7-128 16,-8 12 48-16,-7-6 0 15,-7-16 120-15,0 0-136 16,-2 16-8-16,1 6 72 15,-1 14-48-15,0 14-48 16,-2 2-48-16,4 13-48 16,4 12 168-1,9-2-216-15,7 7 16 16,7 0-1953-16,2 14-2608 16,-4-15-1528-16,15 5 1624 15,-17-32 3521-15</inkml:trace>
  <inkml:trace contextRef="#ctx0" brushRef="#br0" timeOffset="129988.22">28721 18203 4897 0,'-13'-4'3208'0,"-3"13"-1631"16,7 2 1575-16,-9 11 721 15,5 13-1200-15,-1 10-1137 16,7-4-304-16,6 1-488 15,-1 7-528-15,2-10-88 16,0 4-112-16,6-2-48 16,-6-41 32-16,7 24 24 15,4-5-168-15,-4-12-40 16,9-7 0-16,3-26-64 16,16-21-120-16,2-19-72 15,5-8-64-15,22-10-112 16,-13 32 280-16,-12 16 304 15,-17 18-8-15,-3 14 16 16,-9 23 104-16,-7 25-72 16,-3 15 0-16,0-10-168 15,7 9-704-15,10-14-3377 16,11-5-2033-16,5-14-31 16,6-7 3937-1</inkml:trace>
  <inkml:trace contextRef="#ctx0" brushRef="#br0" timeOffset="130327.34">29788 18023 2592 0,'-2'-2'2097'0,"-12"-9"471"0,6 1 697 16,-4 10-105-16,-7 5-871 16,-2 10-817-16,-9 9-392 15,-10 3-479-15,-4 37 439 16,0-6-144-16,18 5-112 16,0-4-176-16,26-59-608 15,-19 49-80-15,11-8 208 16,6 8-120-16,9-11 40 15,14-8-24-15,14 1-712 16,-6-10-1152-16,27-13-1969 16,-2-10-2192-16,12-27-545 15,6-10 3698-15,-52 26 2008 0</inkml:trace>
  <inkml:trace contextRef="#ctx0" brushRef="#br0" timeOffset="130639.86">30145 18074 4977 0,'-6'0'3272'0,"-16"0"-1143"0,2 7 447 0,-9 12 1089 16,-9 16-592-16,-1 4-1345 15,14 6-664-15,6-3-408 16,12 9-231-16,7-6-273 16,19-17-160-16,17 1 32 15,-36-29-24-15,40 19 56 0,0-3-168 16,16-11 80-16,-6-5-56 15,-10-26-81 1,-13-6 25-16,-6-12-120 16,-8 5 16-16,-13-13-344 15,-13-2-96-15,-11 8-424 16,-13-19-408-16,7 29-1609 16,2 14-1720-16,17 6-1953 15,6 10 3810-15,5 1 1952 0</inkml:trace>
  <inkml:trace contextRef="#ctx0" brushRef="#br0" timeOffset="130873.47">30554 17957 3792 0,'0'-3'2673'0,"13"-17"-697"0,23 20 921 0,-9-1 280 15,0 17-337-15,12 3-1455 16,-3 24-601-16,-11 1 368 15,-3 12 40-15,-12 12-488 16,-12 5 137-16,-28 12-265 16,30-85-576-16,-39 84 656 15,-30-6-264-15,7-19-192 16,-11-13 16-16,12-10-1448 16,18-4-2481-16,5-19-4305 15,12-6-2016-15,-13-26 7586 0</inkml:trace>
  <inkml:trace contextRef="#ctx0" brushRef="#br0" timeOffset="132314.15">28561 17305 1432 0,'-79'-9'1984'0,"49"-1"-511"16,-10-5 447-16,-1 2-176 15,11-23-407-15,3-4-105 16,-4-13-80-16,6-13 0 15,4-6-183-15,1-14-137 16,14-18-160-16,9-18-536 16,13 0 32-16,8 40 104 15,28-28 680 1,-11 47-312-16,33-29-120 16,8 26 25-16,5 25 87 15,7 29-64-15,15 22 96 16,-17 18 112-16,58 68-56 15,-39 10 225-15,-50-21-649 16,-10 45 416-16,-20 3-160 16,-26 6 24-16,-36 6-24 15,-38-18 296-15,-16-4 208 16,-25-25-503-16,-14-25 31 16,-7-24-632-1,9-34 168-15,3-18 176 16,13-34-368-16,15-19-248 15,22-15-1057-15,21-2-1143 16,32 16-3161-16,14 11-4746 16,20 11 2378-1,-14 30 6969-15</inkml:trace>
  <inkml:trace contextRef="#ctx0" brushRef="#br0" timeOffset="134472.01">30121 18124 1280 0,'-3'-13'1200'0,"2"7"272"16,-6-4 585-16,1-5-73 15,1-6-207-15,2-7 111 16,-1 17-240-16,4-16-407 16,-3 1-73-16,-2-8-256 15,1-6 112-15,-3 1-240 16,-2-10-135-16,-4 1 143 15,-8 9-408 1,-3-16 408-16,-13 6-616 16,-2 10 128-16,-2-1 152 15,-1 12-240-15,-8 2 24 16,5 9-128-16,-7 16 8 16,0-3 232-16,-2 8 33 15,1 2-353-15,1 4 16 16,-7 10 144-16,6 8 24 15,2-5-24-15,-9-2 72 16,17 3-504 0,-3-8 48-16,2 4 184 15,6 3 304-15,-2-5-160 16,1-2-216-16,7-4 184 16,3 0 96-16,-1-7-264 15,6-1 8-15,3-3 64 16,-2 3 80-16,1-4-160 15,3-4 280-15,-1-11-232 16,1-9-40-16,0 3-24 16,5-2 0-1,4-2 128-15,-1-19 56 16,4 10-64-16,1-5 48 16,4 5-376-16,1-6 528 15,-1 26-368-15,2 3 216 16,0 3-120-16,0 6-48 15,0-3 64-15,0 5 24 16,-2 6 88-16,-4 4-8 16,1 5-296-16,-6 4 192 15,3 12 184 1,-5-9 40-16,-6 8-96 16,1 0-40-16,-3 21-104 15,1-9 312-15,-5-1 72 16,8-3-480-16,1-13 40 15,6-1-200-15,9-10-824 16,17-7-1529-16,19-7-2296 16,8-21-1656-16,5-18 1407 15,-3-6 2130-15,-9 12 2704 16,-22-6-600 0</inkml:trace>
  <inkml:trace contextRef="#ctx0" brushRef="#br0" timeOffset="134619.71">28787 17531 1032 0,'0'0'0'0,"0"-24"728"0,0 6 1944 16,-5 5 769-16,-1-5-216 15,2 10-521-15,4 1-959 16,15 2-441-16,20 2-392 16,18-7-512-16,13 0-472 15,14 3-56-15,-80 7 128 16,80-4-1896-16,-4 14-5618 0,-23 11-1031 16</inkml:trace>
  <inkml:trace contextRef="#ctx1" brushRef="#br0">21105 17729 0</inkml:trace>
  <inkml:trace contextRef="#ctx0" brushRef="#br0" timeOffset="165702.2">10437 8397 5369 0,'-27'-19'1016'0,"24"19"328"0,1 0-16 16,-10 14 89-16,-21 26 415 15,-10 10-784-15,-40 52 729 16,20-34-633-16,-25 26 448 16,-10 9-311-16,-6-1-49 15,-2-4-16-15,-5-5-104 16,22-14-464-16,16-25-423 15,35-11-89-15,25-26-232 16,16-4-793 0,23-8-1511-16,40-10-2625 15,22-23-2273-15,16-8-703 0</inkml:trace>
  <inkml:trace contextRef="#ctx0" brushRef="#br0" timeOffset="166068.94">12134 8426 4937 0,'-30'-23'2016'0,"6"12"-936"0,19-3 921 16,-1 5-73-16,-4 5 385 15,-9 0-537 1,-8 15-552-16,-2 22-56 16,-19 38 105-16,-12 13-233 15,-18 20-72-15,-17 13-48 16,95-117-920-16,-103 121 785 0,-6-6 167 15,10-18-816-15,22-5-504 16,27-23-1121-16,20-4-3496 16,18-13-4505-16,12-17 1313 15</inkml:trace>
  <inkml:trace contextRef="#ctx0" brushRef="#br0" timeOffset="187629.42">8657 11825 848 0,'0'0'0'0,"-19"-2"264"0,-7-3-120 16,4 5 40-16,-10 0-40 15,12-3-40-15,-18 6-64 16,14-8 8 0,-3 10 144-16,-9-3 184 15,15 1-8-15,-14 10 80 16,35-13-448-16,-21 2 648 0,-3 7-16 15,0-3 225-15,8 2-105 16,3 0-96-16,10 8-368 16,3-5-184-16,3 10 48 15,17-1 0-15,5-2 176 16,14 6 144-16,18 8 56 16,6-14-56-16,19 6-79 15,4-10 47-15,12-4 0 16,-19 0-152-1,23 5 16-15,16-5 72 16,-1 4 80-16,-5-14 32 16,0-9-40-16,-1 5-48 15,1 4 32-15,-11-2-7 16,-6-6-121-16,-12 9 56 16,-4-3-56-16,-12-2-88 15,1-6 56-15,-17-9 88 16,-5 14-40-1,-1-2-8-15,-17 13 32 16,7-7-64-16,-21-7-120 16,6 1-96-16,-8 3 8 15,-5 10-112-15,-1-7 48 16,-6 6-288-16,5-14-848 16,-5 4-1161-16,0 3-1199 15,-8-3-1385-15,2 2-488 16</inkml:trace>
  <inkml:trace contextRef="#ctx0" brushRef="#br0" timeOffset="188311.48">12065 11998 1560 0,'0'0'0'0,"-3"0"520"0,-24-4 696 16,17-18-848-16,4 21 24 15,4 0-288-15,14-12-104 16,16 6 48-16,13-11 208 15,10 18-39-15,16 3-25 16,15-6 216-16,11 8 104 16,-93-5-512-16,100-6 632 15,15 1 48-15,10 14-32 0,18-4 40 16,0 2-16 0,9-2-159-16,12 3-25 15,2-7 144-15,-7 4-256 16,-2 0 56-16,-1 0 64 15,-12 3 24-15,-17 1 80 16,-5-4-56-16,-16-7 1 16,-13-3-17-1,-32 5-184-15,25 3 312 0,-47-6-400 16,15 8 24 0,-28-10-184-16,-8 2-16 15,-7-6-32-15,-5 8 16 16,-2 4-112-16,-4-1-216 15,0 1-888-15,0-11-1097 16,-2 11-1159-16,-3-3-1257 16,-17 28-152-16</inkml:trace>
  <inkml:trace contextRef="#ctx0" brushRef="#br0" timeOffset="206216.49">18929 14338 2976 0,'0'0'0'0,"-13"-64"1272"0,3 29-1008 0,6 17 201 16,4-2-17-16,6 4-264 16,0 7-176-16,7 9-120 15,2 4 96-15,-6-2 72 16,1 6-40-16,-4 0 16 16,-6-8-32-16,8 16 344 15,-8 15 328-15,0 6-104 16,-3 12-256-16,-14 22-272 15,-14 12 120-15,1 28-232 16,-9-2-40 0,-7-2 0-16,1 15-96 0,3-2 408 15,0 15 160-15,-1-17 120 16,-2 5 48-16,3-6-96 16,2 15-159-1,2-8 151-15,-1-3 224 16,-1-1-464-16,14 1 40 15,-1 7-256-15,5-10 120 16,4-1 112-16,7-6-120 16,1 7 80-16,4 1-96 15,6-3 184-15,6-11-48 16,10 0 0-16,10-14 72 16,3-5-64-16,8-12 32 15,14 3-40 1,5-7-176-16,-3-2-48 15,5-8-40-15,-2-2 16 16,-13 1-168-16,4-10-48 16,-13-3-432-16,-12-7-1512 15,-3 8-401-15,-12-2-736 16,-7-6 465-16,-2-23 2152 0</inkml:trace>
  <inkml:trace contextRef="#ctx1" brushRef="#br1" timeOffset="55513.05">15583 16435 0,'-45'15'0,"-35"25"0</inkml:trace>
  <inkml:trace contextRef="#ctx0" brushRef="#br1" timeOffset="-207283.89">4472 9167 560 0,'-6'-11'688'0,"-1"11"648"0,1-8 272 0,0 6 49 0,2 2-49 0,3 0-432 16,1 0-1176-16,0 0 0 15,6 6 3057-15,-1 10-2113 16,5 12-8-1,-7-4-271-15,3 49 279 16,-6-2-376-16,0 26 32 16,-3 11 432-16,-3 11-408 15,1-22-208-15,-2 40 201 16,-2-4 95-16,4-5 96 16,-3-12-128-16,6-6-336 15,2-15 16 1,-3-16 248-16,6-10 88 0,2-6-263 15,0-8-97 1,-5-26 104-16,6 1-224 16,-6-7-80-16,13-3-32 15,-6-5-16-15,-4 0 8 16,0-9 136-16,4-1-264 16,-4-5 56-16,6 0-24 15,3 0-64-15,4 0-16 16,-4 0 168-16,13 0 24 15,10-6-112 1,-8 2-112-16,4 4 8 16,12 0 176-16,15 5 32 15,3 9 88-15,-7-8-304 16,7 2 8-16,2-3 184 16,10 0-168-16,3 2 64 15,4-2 40-15,3-5-88 16,-7-7 120-16,-4-8-48 15,-6 1-112-15,-2 4 176 16,-3 0-72-16,-16 6 64 16,16 0 48-1,-23-2-96-15,-3 0 8 16,-19-2 112-16,9 6-72 16,-17-1 0-16,4 3-16 15,-5 0 48-15,2 0-64 16,-5-5 72-16,2-1-328 15,0 2 200-15,4-6 56 16,5 3 24-16,-1-6 72 16,0-7-184-16,-1 0 80 15,2-7 24 1,7 5-72-16,-9-6 112 16,17 2-72-16,-17-12 24 15,5-2 16-15,-2-22-56 16,-2 10-112-16,-2-13 144 15,-1-11-72-15,-2-7 168 16,7-11 8-16,-4-3-184 16,-3-10 168-16,-1 0-152 15,-4 2-64-15,-4 17 88 16,0 14 40 0,0 7 96-16,-10 16-520 15,-4 11 464-15,1-8-160 16,-2 9 168-16,4 0 40 15,-5 0-8-15,-3 9-104 16,-1-7 0-16,-13 11-32 16,2 0-88-16,2 3 112 15,-4 9-40-15,-27 2 128 16,-4-2-88 0,-22 5-504-16,-17 4 440 15,-14 5 40-15,-15 0-192 16,-9 0 136-16,40 0-16 15,-58 7-472-15,76 0-184 16,-12-1-1385-16,23 4-2568 16,26 0-4329-1,31-2 1721-15,10-8 7121 0</inkml:trace>
  <inkml:trace contextRef="#ctx0" brushRef="#br1" timeOffset="-206019.45">24381 9715 2304 0,'0'0'0'0,"-5"-28"1040"15,5 14-224-15,0 8 273 16,0 2 487-16,0 2-192 15,-3 2-456-15,0 12-159 16,-1 30 159-16,1 11 56 16,2 33 64-16,-1 17 112 15,2-103-1160-15,0 117 1017 0,-2 15 167 16,-4 5-288 0,-4 6 64-16,-3-14-7 15,4-4-209-15,-1-22-272 16,5-5-8-16,4-25-328 15,-2-12 88-15,3-17-224 16,4-16 40-16,3-10-88 16,-1-17-392-16,-3-5-1016 15,4-22-1761 1,9-21-1504-16,-2-14-1056 0,1-49 328 16</inkml:trace>
  <inkml:trace contextRef="#ctx0" brushRef="#br1" timeOffset="-205388">24507 9541 5265 0,'-19'-17'2856'0,"-2"-23"-1391"0,18 21-105 16,16-1 80-16,22-3-224 0,10 8-135 15,26 5-329 1,14 5-320-16,22 5-120 15,10 2-120-15,10 11-40 16,3 2 8-16,-130-15-160 0,120 18 264 16,-3-3 32-16,-8 0-40 15,-11 5-152-15,-14-1 144 16,-20 6 72-16,-13 5 88 16,-8 1 121-16,-14 6 7 15,10-1 24-15,-12 8-24 16,4 9-72-16,5 7-40 15,-10 10-104 1,1 2-280-16,1 1 120 16,-1 0 8-16,-3-4 128 15,-3-4 152-15,-2-1-224 16,-16 3-95-16,4 1 279 16,-6 11 32-16,-5-9-168 15,-3 11 0-15,-1-10 40 16,3 6-16-16,-12-4-280 15,10 1 216 1,-14-11-104-16,12-8-24 16,1 3 112-16,-5-19-184 15,-3-5 40-15,-3-5 48 16,-9-4 152-16,-10 8-88 16,-7-18-32-16,-19-12 176 15,-16-20-248-15,-7 8-88 16,-19-11 64-16,-5-3-56 15,25 7-24-15,-60-13-264 16,62 8-240-16,-58 6-656 16,39-6-112-1,29 6-1377-15,31 12-696 16,1-4-1856-16,13 7-1728 16,7 0 1104-16</inkml:trace>
  <inkml:trace contextRef="#ctx0" brushRef="#br1" timeOffset="-202699.91">24434 9772 2424 0,'-16'-17'1080'0,"4"7"-1064"16,11 7 96-16,1-7 304 15,-3 0 489-15,-2 0 183 16,-2 0-152-16,1 4-96 16,-4-7-168-16,1 3 96 15,-7 4 81-15,16 6-849 16,-16-14 784-16,1 4-240 0,-6-6 224 16,-16-9-144-1,9 6-184-15,-3-8 104 16,-7-8 97-16,-7 9-217 15,-7-1 32-15,1-14-208 16,-3 3 224-16,-11-3-144 16,0 6 64-16,-6-4-72 15,-4 2-104-15,-7 8-16 16,-8-8-24-16,-9 5 0 16,-4-4-32-1,-6 14-48-15,-8 2-32 16,-13 5 48-16,-13 6 0 15,-8 7-32-15,-7-2 8 16,-21 14-48-16,5 5-8 16,-8 8-56-16,-20 15-88 15,-1-8 272-15,-16 10-7 16,-4-4-97-16,-4 10 176 16,-9-2 96-16,3-8-64 15,-7 7-208 1,10-3 48-16,-7-12 640 15,9-4-456-15,2-3-120 16,-5-1 64-16,11-4-200 16,-3-2-184-16,2-3 384 15,-2-4-80-15,0 0 104 16,15-7-152-16,-2 5 16 16,7-5 64-16,6-7-48 15,1-7-40-15,14-5 88 16,2-7-384-1,4-2 280-15,4-8-8 16,4-2-128-16,2-5 88 16,6-3 264-16,9-5-304 15,0-9 160-15,4 19-80 16,14-16 40-16,4 17 0 16,-2-13-104-16,7 9 113 15,6-16-65-15,5 16-48 16,6-19-64-1,3 19 72-15,6-11 64 0,3-12-24 16,7 11-24 0,3-7 8-16,2 4-16 15,4-4 0-15,5 14-264 16,5-5 143-16,10 14 89 16,-10-3 24-16,9 8 33 15,-5 11-122-15,1 5 65 16,-5 9-40-16,1 8 120 15,-2 4-168-15,1 7 200 16,-3 1-136 0,-9 4 96-16,1 6-47 15,-10 4 71-15,0-3-104 16,-4 2 24-16,-6-10-169 16,4 9-103-16,-10-13 64 15,-4 3 296 1,-7-4-80-16,-7-3 24 0,-6-4-32 15,-9-1 56-15,-3-6-72 16,-12-7-40-16,-8 7-320 16,-14 0 448-1,41 6-48-15,-107 0 56 16,48 0-128-16,-11 0-48 16,43 0 48-16,-58 7 32 15,-9 9 40-15,-4 10 112 16,5-8-152-16,-4 4 24 15,9-2-64-15,1-5 96 16,15-6 24-16,4 5-88 16,2-3-392-1,15-1 360-15,5 3-56 16,4 2 40-16,15-2-80 16,10 1 72-16,0 9-32 15,14-3 168-15,8 8-160 16,11-3 72-16,2 11-80 15,10 7-24-15,12-4-16 16,7 21 136-16,12-1-112 16,19-8 144-16,12 4-112 15,3 14-120-15,13-15 48 16,7-1 120 0,6-12-184-16,6-1-176 15,7-9-552-15,6-10-1105 16,11-7-447-16,11-13-385 15,8-26-704-15,4-17-440 16,24-13 441-16,-37 27 2888 16</inkml:trace>
  <inkml:trace contextRef="#ctx0" brushRef="#br1" timeOffset="-202404.99">6110 8614 6169 0,'-24'0'1904'0,"-5"4"-1472"0,13 2 1049 0,-5 8-873 16,-13 12 640-16,2 26 16 15,-9 3-536-15,-1 14-7 16,8-2-281-16,9 1-24 16,-1-2-160-1,4-5-72-15,22-61-184 0,-20 55 256 16,9-4 176-16,6-15-320 15,12-13-16-15,20-8-64 16,19-4 0-16,14-11-120 16,26-14-360-16,25-26-800 15,37-12-1889-15,28-3-2392 16,10 17-824-16</inkml:trace>
  <inkml:trace contextRef="#ctx0" brushRef="#br1" timeOffset="-199998.51">5805 8448 912 0,'0'-7'408'0,"-1"-1"256"15,-1 8 200-15,2-2-56 16,0 3 257-16,6 10-145 16,-2 9-104-16,0 17-64 15,-4 8-80 1,0 9-104-16,0 11-8 15,-6 17-55-15,1 6-1 16,-9 5-64-16,6-13-24 16,-3-11-40-16,9-12-240 15,2-8 32-15,13-28-224 16,1-3 72-16,4-12-424 16,16-5-1369-16,-12-8-2463 15,0-6-841-15</inkml:trace>
  <inkml:trace contextRef="#ctx0" brushRef="#br1" timeOffset="-198138.89">4349 11739 688 0,'-3'-18'800'0,"1"11"456"16,2-3 64-16,-2 6 17 16,2 8-281-1,0 2-192-15,10-7 24 16,-4 6-56-16,7-4-79 15,2 24 15-15,-2 6-80 16,-4-7 16-16,6 14-112 16,-11-5-40-16,1 26 96 15,-5 12-55-15,5 7 63 16,-5 9 16-16,-5 12-40 16,-8 28 0-16,-3 13-32 15,7 1-192 1,-1-16 232-16,-3 7-287 15,8 5 279-15,-1-7-528 16,6-22-616-16,0-8 768 16,11-10 112-16,-3-22 8 15,2-13-64-15,4-16-392 16,1 4 536-16,-6-17 192 16,-4-16-192-16,2 2-352 15,2-7-104-15,2-4 136 16,-1-1 128-1,-2 0-104-15,7 0-40 16,-6 0-512-16,6-3 480 16,10 5-32-16,1-2 304 15,14 3-128-15,8-1-768 16,8 1 400-16,13-1 560 16,0-2-16-16,11 0-616 15,7-12-16-15,6 12 440 16,-5-8-128-1,4 8 289-15,-9-9-634 16,-9-2 89-16,0-5 72 16,-13-1 0-16,-4 2 376 15,-12 10-360-15,10-5-8 16,-21 6 40-16,1 0-72 16,-13-2 825-16,6-2-609 15,-11 2-345-15,1 6 217 16,-12 1-48-16,1-1 345 15,-1-2-442 1,-6-2 185-16,6-6-512 16,1-4 320-16,1-1 616 15,-2-1-720-15,-2-4 720 16,-1-12-1104-16,5-9 640 16,-2 8-184-16,-3-18 192 15,12-2 688-15,-12-10-968 16,0-14-40-16,4-17 64 15,-4-13 240-15,3-3 488 16,-1-7-344 0,-5-8-528-16,-5-11 576 15,-1 13 104-15,1 21-392 16,-3 19 224-16,3 9-48 16,2-19 8-16,3 12-48 15,-6 20 48-15,-2 21-32 16,0 9 0-16,1 4-24 15,1-7-64-15,1 19 168 16,-8-4-192-16,2 4 16 16,-7-1 176-16,-4-3-80 15,-10 7-48 1,3 10-136-16,-32-9 336 16,-10 12-352-16,-25-9 296 15,-21 3-224-15,-34 27-144 16,-24 3 296-16,-12 11-8 15,4-7 192-15,3-8-104 16,21 21-128-16,21-13-160 16,26-5-1176-16,32-4-3113 15,51-10-3825-15,28-1 593 16,1-14 7105-16</inkml:trace>
  <inkml:trace contextRef="#ctx0" brushRef="#br1" timeOffset="-196149.8">3183 10837 896 0,'-26'-10'584'0,"-9"-6"32"0,27-12 392 16,8 1-360-16,13-9 192 16,7 8 1-16,11-7-281 15,27 1-136-15,17-6 72 16,15-3 80-16,6 8-104 16,-96 35-472-16,100-19 496 0,5 4-88 15,29 15 64 1,3 0-103-16,-32 12-57 15,-7 9-32-15,-7 4 88 16,-20 15 72-16,-10-1 160 16,-21 15 8-16,-10 4 0 15,5-3 104-15,-23 3-47 16,5 7-81-16,3-2-128 16,-3 0-56-16,-4-12-120 15,1 10-8-15,-1-9-16 16,-10-4 16-16,10 5-64 15,-6-14-24 1,10 0-16-16,-7-4-96 16,-5-9 56-16,0-11-152 15,4 2 8-15,-9-15 40 16,10 13-40-16,-9-17 56 16,-1 4-48-1,0-2-184-15,0-2 104 16,0-3-376-16,0 5-320 0,-1 0-368 15,-2 0-417-15,-9-3-543 16,-2-9-713 0,-8-5-191-16,2-10-521 15,-10-2 1705-15</inkml:trace>
  <inkml:trace contextRef="#ctx0" brushRef="#br1" timeOffset="-195891.99">4370 11234 1096 0,'0'0'0'0,"-26"2"1632"0,7 1 48 0,17-2-439 15,2 4-305-15,0 1 384 16,10 17-256-16,11 15-111 16,4 18-49-16,9-6-104 15,-10-13 32 1,5 8-32-16,-29-45-800 16,27 38 552-16,2 3 65 0,6-18-121 15,-4-3-64-15,-17-13 40 16,13-3-56-16,-10-25-96 15,2-7 232-15,5-22-408 16,21-46-232-16,-5 50-168 16,3-47-1536-16,20 19-2329 15,-2-4-3361 1,-26 47 3970-16</inkml:trace>
  <inkml:trace contextRef="#ctx0" brushRef="#br1" timeOffset="-193945.03">1604 11979 1608 0,'0'2'760'0,"0"-2"-760"16,0-6 2817-16,0-7-1193 15,-1 1 256-15,1-3-247 16,0 5-497-16,1-3-168 15,3 11-200-15,0 2-88 16,-2 16-215-16,3 28-49 16,-5-44-416-16,0 54 272 0,-11 26 64 15,-4 23 144-15,-12 17-232 16,-4 19-104 0,1 8 576-16,-9 0 136 15,9-2-648-15,6-11-88 16,1-10-120-16,9-14 617 15,4-19-714-15,10-16-103 16,5-18-48-16,14-15 448 16,14-3 297-16,2-9-481 15,7-10 0-15,4-5-104 16,7-5 152 0,13-2 192-16,11-7-256 15,8-1-96-15,9-10-353 16,7-4 337-16,7 0 160 15,-29 8-440-15,58-8 248 16,-56 8-48-16,26 0-48 16,63-2-352-16,-59 6 672 15,-34-2 352-15,-13 0-488 16,-11-6-272-16,14 5-112 16,-9-10 248-1,-15 2 400-15,-7-1 56 16,-16 4-448-16,8 0-200 15,1 4 384-15,-17 2 192 16,3 2 216-16,1-6-720 16,-3 2-96-16,1-4 408 15,-3-4 184-15,17-2 208 16,-17-8-456-16,10-1-416 16,-2-9 480-16,5 9 320 15,-10-3-120-15,1 3-192 16,3-10-344-1,-1 1 200-15,10-8 632 16,-19 11 640-16,2-9-1968 16,5 1 632-16,-6-18 176 15,1 3 760-15,-4 1-624 16,-3 3-152-16,2-9-72 16,-5-20 504-16,-3-3 56 15,-8-4-264-15,-7 7-79 16,-12-3-9-1,10 8 168-15,-15 1-32 16,-19 9 104-16,-11 21-16 16,-16 2-32-16,-11-12 80 15,-25 13-136-15,-22 18-16 16,39 25-152-16,-14-3-40 16,-24 2 312-16,-30 15-88 15,-23 2-240-15,5 1-56 16,10 4-952-16,25-4-1873 15,32-3-3608 1,44-7-3617-16,68-10 8802 0</inkml:trace>
  <inkml:trace contextRef="#ctx0" brushRef="#br1" timeOffset="-191685.3">3114 13764 1608 0,'-2'0'312'0,"-25"0"240"0,9-2 184 15,7 2-440-15,1 0 376 16,2 0-15-16,4 1-193 15,2 10 24-15,2 12-112 16,0 4 336-16,5 27 384 16,0 8 40-16,-5 26 73 15,0 16-361-15,4 17-328 16,8 18-368 0,2 1-392-16,2-12 144 15,8-11 0-15,16-14 256 16,10-20-64-16,17-14-104 15,15-25-88-15,-8-19 64 16,29-7-32-16,10-15 96 16,65-10-24-16,-25-10 272 15,-1-21-112-15,10-13 72 16,8-9-232-16,10-14 432 16,17-14 216-1,5-15-528-15,12-4 96 16,7-12 16-16,-3 23-71 15,10 12 143-15,-16-19-248 16,7 28-328-16,-10-5-249 16,-10 25-71-16,4-5 96 15,-8 4 352-15,-8 20 200 16,6 5-360-16,-12 0 792 16,-13 13-160-16,1 6 264 15,-12 5 81 1,-9 3-681-16,1 7 136 15,-16 3-32-15,-16 4 216 16,-14 7-120-16,-12 10-464 16,-11 14 200-16,-12 6 272 15,-8-17 64-15,-15 5-96 16,-9-7-336-16,-11 23 224 16,-9-8 32-16,2 0 240 15,-12-9 72-15,-2-7-304 16,-1 14 24-1,-3-13 104-15,-5-6 168 16,3-3-296-16,1-13-112 16,1 3-8-16,-2-7-32 15,-1-4 520-15,3 3-472 16,-8-10-80-16,3 14-112 16,-1-6 136-16,-2 1 144 15,0-5-336-15,1-4-344 16,1 9-1008-16,-2-1-649 15,0 5-271 1,-3-4-809-16,-1-5-320 16,-7-23 1945-16,13 28 320 0</inkml:trace>
  <inkml:trace contextRef="#ctx0" brushRef="#br1" timeOffset="-191420.99">9000 14074 3032 0,'0'0'0'0,"-25"18"1817"0,17-21-601 0,6 3-96 15,2 0 128-15,0-2 353 16,3 4-361 0,10 14-392-16,1 10-192 15,-1 28 280-15,8-20-263 16,2-1 271-16,-23-33-944 16,32 25 472-16,-10-1 136 0,13-8 48 15,-7 3-64 1,7-14-32-16,2-5-320 15,-11-5-168-15,7-9 129 0,-10-10-258 16,-4 0-1343-16,-16-2-2273 16,0 30-2168-1,-17 1-184-15,-2-3 4297 0</inkml:trace>
  <inkml:trace contextRef="#ctx0" brushRef="#br1" timeOffset="-190587.97">8046 14449 3920 0,'-29'-9'2433'0,"7"4"-1457"0,12-3 792 0,10 12-711 16,0 25 223-16,0 16-232 16,0 9-768-16,6 16-488 15,-6 33-152 1,0 2 656-16,-6 30 80 16,-13-1-400-16,19-134 24 0,-19 137 504 15,-12 2-8-15,10-14 1 16,2-9-65-16,9-28-296 15,9-12 64-15,12-27 40 16,8-5 0-16,15-24-144 16,6-8 664-16,16 0-384 15,2 0-792-15,0 5 872 16,7-11-208-16,1 3-168 16,11-5 112-1,5-3-408-15,9-1 240 16,-1-4 96-16,-3 4 48 15,4 0-88-15,-7 0-384 16,4-3 256-16,-6 3 184 16,-9-10 352-16,-10 7-408 15,-13-4-224-15,-2-3 96 16,-10-5 112-16,-12-14 104 16,-5 12-440-16,3-23 304 15,-3 1 112 1,1-19 16-16,-1 3 128 15,1-17-152-15,3-10-96 16,-8 6 136-16,-6-10 9 16,-4 6 135-16,-7 1-64 15,-7-3-152-15,-9 3 56 16,-1-5-168-16,-11 5 112 16,-2-3 672-16,-10 8-544 15,-5 17-328-15,-10 20 296 16,-17-15 472-1,-21 12-696-15,-21 12-304 16,-22 24 472-16,-13 8-256 16,-12 0 488-16,-2 15-80 15,14-17-1088-15,16 8 40 16,19 3-72-16,17 10-9 16,28-17-1207-16,36 5-1857 15,20-2-2232-15,16-7 592 16,2 0 4441-16</inkml:trace>
  <inkml:trace contextRef="#ctx0" brushRef="#br1" timeOffset="-189544.16">3083 13974 1984 0,'0'0'0'0,"-19"-6"552"0,-21-27 144 0,5 12-120 15,-4 8 104-15,-1 3 249 16,0-8-33-16,-7-3-168 16,11 17-200-16,10 4 32 15,3 5 128-15,-4 8 73 16,27-13-761-16,-30 30 688 0,6 15-64 15,-5 13 56-15,5 24 168 16,-2 19-448-16,7 29-272 16,8 26-520-16,6 22 24 15,5 22 400-15,11 11 88 16,13 6 392 0,26 1-88-16,64 141-40 15,9-143-352-15,10-74 192 16,29-15-440-16,15-19-200 15,14-21 232-15,72-3 192 16,13-19 0-16,-33-22-152 16,4-28-104-16,13-6 208 15,11-12-312-15,4-17 248 16,-4-15-248-16,6-1 104 16,-17-5 272-1,3 15-48-15,-13-13 168 16,-6-2-192-16,-10 0 136 15,-12 17-8-15,-17 2 24 16,-22 3 160-16,-15 5-64 16,-17 2 136-16,-13 9-64 15,-15-1-16-15,1 4-40 16,-12 12-288-16,-16 3 56 16,-11 0 128-1,-11 5-192-15,-11 4 240 16,-12 11 72-16,-9-6-112 15,-7 11-136-15,-11 5 153 16,3 3 167-16,-11 6-376 16,2 4 144-16,-8 3-8 15,-7-19 8-15,0 13-24 16,5-7 80-16,-8-10 24 16,6-6-256-16,1-13 48 15,-1-11-168 1,-2-1-88-16,-4-7 312 15,3-2-2241-15,-3-12-608 16,-5-12-87-16,-13-12-625 16,-20-4 1433-16,-4-13 1920 15,-24 6-48 1</inkml:trace>
  <inkml:trace contextRef="#ctx0" brushRef="#br1" timeOffset="-189310.75">8904 16828 328 0,'0'0'0'0,"-38"-3"616"0,-1 3 640 0,13-4 264 15,4 4-111-15,8 0-105 16,4 2-256-1,7 5-312-15,3 9 96 16,6 13-191-16,12 15-17 16,-1 12 136-16,-17-56-760 15,24 49 808-15,5-3-144 0,-5-10-56 16,12 3-96-16,-7-20 105 16,6-4 23-16,3-11-176 15,-1-4-56-15,3-9-376 16,-1-12-152-16,-12-13-536 15,-3 12-1201 1,-5-5-1095-16,-12 19-1097 16,-10 2-752-16,-25 2 3417 0</inkml:trace>
  <inkml:trace contextRef="#ctx0" brushRef="#br1" timeOffset="-188450.27">8179 17214 8 0,'0'0'704'0,"-2"8"-176"0,2 4 776 15,4 5 32-15,-1 13 65 16,0 10-321-16,4 43-296 16,-3-3 24-1,0 17-120-15,-4 5 289 16,-4 19-425-16,-12 12 312 16,16-133-864-16,-16 144 552 0,-3-17-288 15,6-8 24-15,2-18 8 16,0-20-32-16,8-10-128 15,9-20-112-15,5-2 8 16,7-8-64-16,9-6-24 16,4 6 120-16,2-19 64 15,7 5-104 1,2-4-32-16,5 2-40 16,1-12 64-16,14-3 8 15,-2-10 8-15,7 0-24 16,3-8 72-16,-13 6-48 15,34-6 56-15,-17 8-104 16,1 5 96-16,-19-5-32 16,15 0 24-16,-12 0-88 15,-4 5 192-15,1 0-288 16,-13 0 200 0,-4-2-48-16,-1-16-40 15,-1-2 128-15,0-11-128 16,-2-10 32-16,-4 9 80 15,7-1-16-15,-23-7 33 16,9 0 7-16,-3-21 8 16,6-1-48-16,8 0 88 15,-9-25-88-15,12-3 64 16,-6-13-72-16,5-10-160 16,-9-5 168-1,-1 5 776-15,-8 20-696 16,0 1 8-16,-7 22-264 15,-6 3 192-15,-6 22 120 16,-2 14 312-16,-7 3 32 16,-7 6-336-16,-16 2 72 15,0 2 0-15,-29 0 265 16,-10 0-393-16,-20-5 24 16,-38 18-320-16,-13-8 136 15,-8 8 152 1,3-7-608-16,2-6-81 15,24-14-2231-15,20 2-2201 16,7-1-3321-16,13 4 5610 0</inkml:trace>
  <inkml:trace contextRef="#ctx0" brushRef="#br1" timeOffset="-187009.98">25070 11338 5529 0,'-36'-23'1208'0,"24"-23"-2320"0,25 46-1409 16,40 15 673-16,-14 11 600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A6F783-BFE5-46C2-A6FF-183F62C5E0F4}" type="datetimeFigureOut">
              <a:rPr lang="en-US" smtClean="0"/>
              <a:t>4/6/2024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529D306-E699-479B-9FD1-52D62BF043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07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9D306-E699-479B-9FD1-52D62BF0434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30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6" t="12122" r="22760" b="18784"/>
          <a:stretch/>
        </p:blipFill>
        <p:spPr>
          <a:xfrm flipH="1">
            <a:off x="552704" y="685800"/>
            <a:ext cx="3390900" cy="46482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911600" y="685800"/>
            <a:ext cx="7950200" cy="4648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29805" y="685800"/>
            <a:ext cx="222899" cy="4648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6400" y="5345575"/>
            <a:ext cx="4394200" cy="1219200"/>
          </a:xfrm>
        </p:spPr>
        <p:txBody>
          <a:bodyPr>
            <a:normAutofit/>
          </a:bodyPr>
          <a:lstStyle>
            <a:lvl1pPr marL="0" indent="0">
              <a:buNone/>
              <a:defRPr kumimoji="1" lang="en-US" sz="3600" b="0" kern="1200" dirty="0" smtClean="0">
                <a:solidFill>
                  <a:srgbClr val="262626"/>
                </a:solidFill>
                <a:latin typeface="+mj-lt"/>
                <a:ea typeface="+mn-ea"/>
                <a:cs typeface="Times New Roman" pitchFamily="18" charset="0"/>
              </a:defRPr>
            </a:lvl1pPr>
            <a:lvl2pPr marL="4572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2pPr>
            <a:lvl3pPr marL="9144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3pPr>
            <a:lvl4pPr marL="13716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4pPr>
            <a:lvl5pPr marL="1828800" indent="0">
              <a:buNone/>
              <a:defRPr kumimoji="1" lang="en-US" sz="2400" b="1" kern="1200" dirty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13" name="Text Placeholder 1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448799" y="5345575"/>
            <a:ext cx="2350247" cy="549276"/>
          </a:xfrm>
        </p:spPr>
        <p:txBody>
          <a:bodyPr>
            <a:normAutofit/>
          </a:bodyPr>
          <a:lstStyle>
            <a:lvl1pPr marL="0" indent="0" algn="r">
              <a:buNone/>
              <a:defRPr kumimoji="1" lang="en-US" sz="3600" b="0" kern="1200" dirty="0" smtClean="0">
                <a:solidFill>
                  <a:srgbClr val="262626"/>
                </a:solidFill>
                <a:latin typeface="+mj-lt"/>
                <a:ea typeface="+mn-ea"/>
                <a:cs typeface="Times New Roman" pitchFamily="18" charset="0"/>
              </a:defRPr>
            </a:lvl1pPr>
            <a:lvl2pPr marL="4572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2pPr>
            <a:lvl3pPr marL="9144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3pPr>
            <a:lvl4pPr marL="1371600" indent="0">
              <a:buNone/>
              <a:defRPr kumimoji="1" lang="en-US" sz="2400" b="1" kern="1200" dirty="0" smtClean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4pPr>
            <a:lvl5pPr marL="1828800" indent="0">
              <a:buNone/>
              <a:defRPr kumimoji="1" lang="en-US" sz="2400" b="1" kern="1200" dirty="0">
                <a:solidFill>
                  <a:srgbClr val="262626"/>
                </a:solidFill>
                <a:latin typeface="Arial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en-US" altLang="ko-KR" dirty="0"/>
              <a:t>2022-03-28</a:t>
            </a:r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 userDrawn="1">
            <p:ph type="title" hasCustomPrompt="1"/>
          </p:nvPr>
        </p:nvSpPr>
        <p:spPr>
          <a:xfrm>
            <a:off x="4114801" y="2743200"/>
            <a:ext cx="7670800" cy="232447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marL="0" indent="0" algn="r">
              <a:buFont typeface="Arial" pitchFamily="34" charset="0"/>
              <a:buNone/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1432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7" t="27341" r="9710" b="22306"/>
          <a:stretch/>
        </p:blipFill>
        <p:spPr>
          <a:xfrm>
            <a:off x="111760" y="6368603"/>
            <a:ext cx="1676400" cy="424405"/>
          </a:xfrm>
          <a:prstGeom prst="rect">
            <a:avLst/>
          </a:prstGeom>
        </p:spPr>
      </p:pic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4801" y="6553200"/>
            <a:ext cx="457199" cy="3048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AF00E9FC-6548-4D97-8DD1-9533945EA0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7E46E-8674-4000-239F-FC1FF8202244}"/>
              </a:ext>
            </a:extLst>
          </p:cNvPr>
          <p:cNvSpPr/>
          <p:nvPr userDrawn="1"/>
        </p:nvSpPr>
        <p:spPr>
          <a:xfrm>
            <a:off x="10739526" y="0"/>
            <a:ext cx="1452473" cy="1066800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3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62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11760" y="90932"/>
            <a:ext cx="941324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80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5" r:id="rId2"/>
    <p:sldLayoutId id="2147483704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b="1" kern="1200" dirty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8.png"/><Relationship Id="rId7" Type="http://schemas.openxmlformats.org/officeDocument/2006/relationships/customXml" Target="../ink/ink4.xml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68.png"/><Relationship Id="rId7" Type="http://schemas.openxmlformats.org/officeDocument/2006/relationships/image" Target="../media/image27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8.png"/><Relationship Id="rId7" Type="http://schemas.openxmlformats.org/officeDocument/2006/relationships/image" Target="../media/image27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70.png"/><Relationship Id="rId10" Type="http://schemas.openxmlformats.org/officeDocument/2006/relationships/image" Target="../media/image30.png"/><Relationship Id="rId4" Type="http://schemas.openxmlformats.org/officeDocument/2006/relationships/image" Target="../media/image69.png"/><Relationship Id="rId9" Type="http://schemas.openxmlformats.org/officeDocument/2006/relationships/customXml" Target="../ink/ink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7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7.png"/><Relationship Id="rId18" Type="http://schemas.openxmlformats.org/officeDocument/2006/relationships/image" Target="../media/image40.png"/><Relationship Id="rId26" Type="http://schemas.openxmlformats.org/officeDocument/2006/relationships/image" Target="../media/image45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image" Target="../media/image190.png"/><Relationship Id="rId17" Type="http://schemas.openxmlformats.org/officeDocument/2006/relationships/image" Target="../media/image250.png"/><Relationship Id="rId25" Type="http://schemas.openxmlformats.org/officeDocument/2006/relationships/image" Target="../media/image4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1.png"/><Relationship Id="rId20" Type="http://schemas.openxmlformats.org/officeDocument/2006/relationships/image" Target="../media/image42.png"/><Relationship Id="rId29" Type="http://schemas.openxmlformats.org/officeDocument/2006/relationships/image" Target="../media/image47.png"/><Relationship Id="rId1" Type="http://schemas.openxmlformats.org/officeDocument/2006/relationships/tags" Target="../tags/tag1.xml"/><Relationship Id="rId6" Type="http://schemas.openxmlformats.org/officeDocument/2006/relationships/image" Target="../media/image35.png"/><Relationship Id="rId11" Type="http://schemas.openxmlformats.org/officeDocument/2006/relationships/image" Target="../media/image330.png"/><Relationship Id="rId24" Type="http://schemas.openxmlformats.org/officeDocument/2006/relationships/image" Target="../media/image44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390.png"/><Relationship Id="rId28" Type="http://schemas.openxmlformats.org/officeDocument/2006/relationships/customXml" Target="../ink/ink8.xml"/><Relationship Id="rId10" Type="http://schemas.openxmlformats.org/officeDocument/2006/relationships/image" Target="../media/image320.png"/><Relationship Id="rId19" Type="http://schemas.openxmlformats.org/officeDocument/2006/relationships/image" Target="../media/image41.png"/><Relationship Id="rId4" Type="http://schemas.openxmlformats.org/officeDocument/2006/relationships/image" Target="../media/image331.png"/><Relationship Id="rId9" Type="http://schemas.openxmlformats.org/officeDocument/2006/relationships/image" Target="../media/image310.png"/><Relationship Id="rId14" Type="http://schemas.openxmlformats.org/officeDocument/2006/relationships/image" Target="../media/image38.png"/><Relationship Id="rId27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72.png"/><Relationship Id="rId39" Type="http://schemas.openxmlformats.org/officeDocument/2006/relationships/image" Target="../media/image85.png"/><Relationship Id="rId21" Type="http://schemas.openxmlformats.org/officeDocument/2006/relationships/image" Target="../media/image64.png"/><Relationship Id="rId34" Type="http://schemas.openxmlformats.org/officeDocument/2006/relationships/image" Target="../media/image80.png"/><Relationship Id="rId42" Type="http://schemas.openxmlformats.org/officeDocument/2006/relationships/image" Target="../media/image88.png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png"/><Relationship Id="rId29" Type="http://schemas.openxmlformats.org/officeDocument/2006/relationships/image" Target="../media/image75.png"/><Relationship Id="rId1" Type="http://schemas.openxmlformats.org/officeDocument/2006/relationships/tags" Target="../tags/tag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86.png"/><Relationship Id="rId45" Type="http://schemas.openxmlformats.org/officeDocument/2006/relationships/image" Target="../media/image90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31" Type="http://schemas.openxmlformats.org/officeDocument/2006/relationships/image" Target="../media/image77.png"/><Relationship Id="rId44" Type="http://schemas.openxmlformats.org/officeDocument/2006/relationships/customXml" Target="../ink/ink9.xml"/><Relationship Id="rId4" Type="http://schemas.openxmlformats.org/officeDocument/2006/relationships/image" Target="../media/image470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43" Type="http://schemas.openxmlformats.org/officeDocument/2006/relationships/image" Target="../media/image89.png"/><Relationship Id="rId8" Type="http://schemas.openxmlformats.org/officeDocument/2006/relationships/image" Target="../media/image51.png"/><Relationship Id="rId3" Type="http://schemas.openxmlformats.org/officeDocument/2006/relationships/notesSlide" Target="../notesSlides/notesSlide2.xml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20" Type="http://schemas.openxmlformats.org/officeDocument/2006/relationships/image" Target="../media/image63.png"/><Relationship Id="rId41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8.png"/><Relationship Id="rId7" Type="http://schemas.openxmlformats.org/officeDocument/2006/relationships/image" Target="../media/image4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1.png"/><Relationship Id="rId7" Type="http://schemas.openxmlformats.org/officeDocument/2006/relationships/image" Target="../media/image15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4.png"/><Relationship Id="rId5" Type="http://schemas.openxmlformats.org/officeDocument/2006/relationships/image" Target="../media/image93.png"/><Relationship Id="rId10" Type="http://schemas.openxmlformats.org/officeDocument/2006/relationships/customXml" Target="../ink/ink10.xml"/><Relationship Id="rId4" Type="http://schemas.openxmlformats.org/officeDocument/2006/relationships/image" Target="../media/image92.png"/><Relationship Id="rId9" Type="http://schemas.openxmlformats.org/officeDocument/2006/relationships/image" Target="../media/image10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68.png"/><Relationship Id="rId7" Type="http://schemas.openxmlformats.org/officeDocument/2006/relationships/image" Target="../media/image8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3823142" y="3044281"/>
            <a:ext cx="4879157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334203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230A8-7A70-4CA0-812B-0003A202A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1" name="Title 80">
            <a:extLst>
              <a:ext uri="{FF2B5EF4-FFF2-40B4-BE49-F238E27FC236}">
                <a16:creationId xmlns:a16="http://schemas.microsoft.com/office/drawing/2014/main" id="{F6ADEB8E-167A-4700-B981-076F0746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 descent for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EF7464-9EB9-6BD9-80AF-C45B0A88518F}"/>
                  </a:ext>
                </a:extLst>
              </p:cNvPr>
              <p:cNvSpPr txBox="1"/>
              <p:nvPr/>
            </p:nvSpPr>
            <p:spPr>
              <a:xfrm>
                <a:off x="609600" y="2667000"/>
                <a:ext cx="6886693" cy="3705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repeat {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m:rPr>
                              <m:nor/>
                            </m:rPr>
                            <a:rPr lang="en-US" sz="2400" dirty="0"/>
                            <m:t>, 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m:rPr>
                              <m:nor/>
                            </m:rPr>
                            <a:rPr lang="en-US" sz="2400" dirty="0"/>
                            <m:t>,</m:t>
                          </m:r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00B0F0"/>
                              </a:solidFill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m:rPr>
                              <m:nor/>
                            </m:rPr>
                            <a:rPr lang="en-US" sz="2400" dirty="0"/>
                            <m:t>, 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m:rPr>
                              <m:nor/>
                            </m:rPr>
                            <a:rPr lang="en-US" sz="2400" dirty="0"/>
                            <m:t>, 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m:rPr>
                              <m:nor/>
                            </m:rPr>
                            <a:rPr lang="en-US" sz="2400" dirty="0"/>
                            <m:t>,</m:t>
                          </m:r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00B0F0"/>
                              </a:solidFill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m:rPr>
                              <m:nor/>
                            </m:rPr>
                            <a:rPr lang="en-US" sz="2400" dirty="0"/>
                            <m:t>, 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m:rPr>
                              <m:nor/>
                            </m:rPr>
                            <a:rPr lang="en-US" sz="2400" dirty="0"/>
                            <m:t>, 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m:rPr>
                              <m:nor/>
                            </m:rPr>
                            <a:rPr lang="en-US" sz="2400" dirty="0"/>
                            <m:t>,</m:t>
                          </m:r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00B0F0"/>
                              </a:solidFill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m:rPr>
                              <m:nor/>
                            </m:rPr>
                            <a:rPr lang="en-US" sz="2400" dirty="0"/>
                            <m:t>, 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m:rPr>
                              <m:nor/>
                            </m:rPr>
                            <a:rPr lang="en-US" sz="2400" dirty="0"/>
                            <m:t>, 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m:rPr>
                              <m:nor/>
                            </m:rPr>
                            <a:rPr lang="en-US" sz="2400" dirty="0"/>
                            <m:t>,</m:t>
                          </m:r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00B0F0"/>
                              </a:solidFill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m:rPr>
                              <m:nor/>
                            </m:rPr>
                            <a:rPr lang="en-US" sz="2400" dirty="0"/>
                            <m:t>, 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}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EF7464-9EB9-6BD9-80AF-C45B0A885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667000"/>
                <a:ext cx="6886693" cy="3705438"/>
              </a:xfrm>
              <a:prstGeom prst="rect">
                <a:avLst/>
              </a:prstGeom>
              <a:blipFill>
                <a:blip r:embed="rId2"/>
                <a:stretch>
                  <a:fillRect l="-1327" t="-1318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121457-80C5-AE33-1B89-DC1835098CF5}"/>
                  </a:ext>
                </a:extLst>
              </p:cNvPr>
              <p:cNvSpPr txBox="1"/>
              <p:nvPr/>
            </p:nvSpPr>
            <p:spPr>
              <a:xfrm>
                <a:off x="-1" y="1108380"/>
                <a:ext cx="12019113" cy="20038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+mj-lt"/>
                  </a:rPr>
                  <a:t>Parameters</a:t>
                </a:r>
                <a:r>
                  <a:rPr lang="en-US" sz="240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[0]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 dirty="0">
                    <a:latin typeface="+mj-lt"/>
                  </a:rPr>
                  <a:t>,</a:t>
                </a:r>
                <a:r>
                  <a:rPr lang="en-US" sz="2400" b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sup>
                    </m:sSup>
                  </m:oMath>
                </a14:m>
                <a:endParaRPr lang="en-US" sz="2400" dirty="0">
                  <a:latin typeface="+mj-lt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Cost function: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nor/>
                          </m:rPr>
                          <a:rPr lang="en-US" sz="2800" dirty="0"/>
                          <m:t>, 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nor/>
                          </m:rPr>
                          <a:rPr lang="en-US" sz="2800" dirty="0"/>
                          <m:t>,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00B0F0"/>
                            </a:solidFill>
                          </a:rPr>
                          <m:t> </m:t>
                        </m:r>
                        <m:sSup>
                          <m:sSupPr>
                            <m:ctrlPr>
                              <a:rPr lang="en-US" sz="28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nor/>
                          </m:rPr>
                          <a:rPr lang="en-US" sz="2800" dirty="0"/>
                          <m:t>, 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121457-80C5-AE33-1B89-DC1835098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08380"/>
                <a:ext cx="12019113" cy="2003818"/>
              </a:xfrm>
              <a:prstGeom prst="rect">
                <a:avLst/>
              </a:prstGeom>
              <a:blipFill>
                <a:blip r:embed="rId3"/>
                <a:stretch>
                  <a:fillRect l="-1014" t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8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F0A3C2-B596-4534-8386-E0F457BC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Forward 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170E7-22AE-4512-AB1A-464DC9362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D1CA62-CB4D-46CC-9F09-DDF876AD9FB3}"/>
              </a:ext>
            </a:extLst>
          </p:cNvPr>
          <p:cNvCxnSpPr>
            <a:cxnSpLocks/>
          </p:cNvCxnSpPr>
          <p:nvPr/>
        </p:nvCxnSpPr>
        <p:spPr>
          <a:xfrm>
            <a:off x="327700" y="2113848"/>
            <a:ext cx="30444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A957D6-B905-4AC1-B32B-4297AC8A8C2B}"/>
              </a:ext>
            </a:extLst>
          </p:cNvPr>
          <p:cNvCxnSpPr>
            <a:cxnSpLocks/>
          </p:cNvCxnSpPr>
          <p:nvPr/>
        </p:nvCxnSpPr>
        <p:spPr>
          <a:xfrm>
            <a:off x="4579620" y="1837793"/>
            <a:ext cx="0" cy="2615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7B48A80-7E0F-B279-D234-8A7B860AB8D3}"/>
              </a:ext>
            </a:extLst>
          </p:cNvPr>
          <p:cNvGrpSpPr>
            <a:grpSpLocks noChangeAspect="1"/>
          </p:cNvGrpSpPr>
          <p:nvPr/>
        </p:nvGrpSpPr>
        <p:grpSpPr>
          <a:xfrm>
            <a:off x="111760" y="2362200"/>
            <a:ext cx="3260413" cy="1835921"/>
            <a:chOff x="316526" y="891192"/>
            <a:chExt cx="4840115" cy="27254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0382FFA-C150-B7B6-0D6C-68D32665DD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00617" y="1808317"/>
              <a:ext cx="873943" cy="914400"/>
              <a:chOff x="7997000" y="2209801"/>
              <a:chExt cx="1165257" cy="1219199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B4372F4-6166-BF1F-60AE-F0DD3DB2C96F}"/>
                  </a:ext>
                </a:extLst>
              </p:cNvPr>
              <p:cNvSpPr/>
              <p:nvPr/>
            </p:nvSpPr>
            <p:spPr>
              <a:xfrm>
                <a:off x="7997000" y="2209801"/>
                <a:ext cx="1165257" cy="121919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BA6AAC0-7025-FBB8-71E0-819C1CACEAC9}"/>
                  </a:ext>
                </a:extLst>
              </p:cNvPr>
              <p:cNvSpPr/>
              <p:nvPr/>
            </p:nvSpPr>
            <p:spPr>
              <a:xfrm>
                <a:off x="8122428" y="2362200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749EAE1-9C59-FFE4-E726-9FEF8D5E5BD0}"/>
                </a:ext>
              </a:extLst>
            </p:cNvPr>
            <p:cNvCxnSpPr>
              <a:cxnSpLocks/>
              <a:stCxn id="12" idx="6"/>
              <a:endCxn id="21" idx="1"/>
            </p:cNvCxnSpPr>
            <p:nvPr/>
          </p:nvCxnSpPr>
          <p:spPr>
            <a:xfrm>
              <a:off x="1230926" y="2265517"/>
              <a:ext cx="59787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B53A19F-B115-934B-096B-7036B5700925}"/>
                </a:ext>
              </a:extLst>
            </p:cNvPr>
            <p:cNvCxnSpPr>
              <a:cxnSpLocks/>
              <a:stCxn id="25" idx="3"/>
              <a:endCxn id="13" idx="1"/>
            </p:cNvCxnSpPr>
            <p:nvPr/>
          </p:nvCxnSpPr>
          <p:spPr>
            <a:xfrm>
              <a:off x="4174560" y="2265517"/>
              <a:ext cx="58383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91D49A7D-FF2A-5F7C-FE1E-37B96C547FB1}"/>
                    </a:ext>
                  </a:extLst>
                </p:cNvPr>
                <p:cNvSpPr/>
                <p:nvPr/>
              </p:nvSpPr>
              <p:spPr>
                <a:xfrm>
                  <a:off x="316526" y="1808317"/>
                  <a:ext cx="914400" cy="914400"/>
                </a:xfrm>
                <a:prstGeom prst="ellipse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ED17DE2B-04E1-4D93-B475-C5F39428FE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26" y="1808317"/>
                  <a:ext cx="914400" cy="9144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1BCCD9E-48E3-D122-3ADB-4AC2C7736900}"/>
                    </a:ext>
                  </a:extLst>
                </p:cNvPr>
                <p:cNvSpPr txBox="1"/>
                <p:nvPr/>
              </p:nvSpPr>
              <p:spPr>
                <a:xfrm>
                  <a:off x="4758390" y="1967891"/>
                  <a:ext cx="398251" cy="5952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0F37B49-6405-4F57-6398-5CC8A265E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390" y="1967891"/>
                  <a:ext cx="398251" cy="595250"/>
                </a:xfrm>
                <a:prstGeom prst="rect">
                  <a:avLst/>
                </a:prstGeom>
                <a:blipFill>
                  <a:blip r:embed="rId3"/>
                  <a:stretch>
                    <a:fillRect l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F68C9B5-BAFA-087E-D0E6-A176F1B94329}"/>
                    </a:ext>
                  </a:extLst>
                </p:cNvPr>
                <p:cNvSpPr txBox="1"/>
                <p:nvPr/>
              </p:nvSpPr>
              <p:spPr>
                <a:xfrm>
                  <a:off x="3001681" y="891192"/>
                  <a:ext cx="636016" cy="76381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F42731E-AF87-6F74-7E81-FAA0DE7155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681" y="891192"/>
                  <a:ext cx="636016" cy="763817"/>
                </a:xfrm>
                <a:prstGeom prst="rect">
                  <a:avLst/>
                </a:prstGeom>
                <a:blipFill>
                  <a:blip r:embed="rId4"/>
                  <a:stretch>
                    <a:fillRect l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6FDD7BF-6D96-71A6-5082-9DF927362D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28800" y="914400"/>
              <a:ext cx="873943" cy="2702234"/>
              <a:chOff x="5916068" y="1218238"/>
              <a:chExt cx="1165257" cy="3602976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F029D43F-53F6-6F4F-5624-0EAEC6C98EEF}"/>
                  </a:ext>
                </a:extLst>
              </p:cNvPr>
              <p:cNvSpPr/>
              <p:nvPr/>
            </p:nvSpPr>
            <p:spPr>
              <a:xfrm>
                <a:off x="5916068" y="1218238"/>
                <a:ext cx="1165257" cy="3602976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DA1E97E-B34D-4550-B68C-A842A01E001B}"/>
                  </a:ext>
                </a:extLst>
              </p:cNvPr>
              <p:cNvSpPr/>
              <p:nvPr/>
            </p:nvSpPr>
            <p:spPr>
              <a:xfrm>
                <a:off x="6041496" y="3754413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B8BDBBE-3FC5-8651-520D-E2FE5CAE806C}"/>
                  </a:ext>
                </a:extLst>
              </p:cNvPr>
              <p:cNvSpPr/>
              <p:nvPr/>
            </p:nvSpPr>
            <p:spPr>
              <a:xfrm>
                <a:off x="6041496" y="1370518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102BD40-D8BD-F3F9-6386-4A1C70A17518}"/>
                  </a:ext>
                </a:extLst>
              </p:cNvPr>
              <p:cNvSpPr/>
              <p:nvPr/>
            </p:nvSpPr>
            <p:spPr>
              <a:xfrm>
                <a:off x="6041496" y="2562465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6F7DE2A-8A09-F4D9-76A2-1A57BE87B004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2702743" y="2265517"/>
              <a:ext cx="59787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DE505CD-3773-0BEF-F664-ECAE9B943243}"/>
                    </a:ext>
                  </a:extLst>
                </p:cNvPr>
                <p:cNvSpPr txBox="1"/>
                <p:nvPr/>
              </p:nvSpPr>
              <p:spPr>
                <a:xfrm>
                  <a:off x="4321500" y="1172452"/>
                  <a:ext cx="636016" cy="76381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921A886-1DE6-C101-385D-042E3A3B3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500" y="1172452"/>
                  <a:ext cx="636016" cy="763817"/>
                </a:xfrm>
                <a:prstGeom prst="rect">
                  <a:avLst/>
                </a:prstGeom>
                <a:blipFill>
                  <a:blip r:embed="rId5"/>
                  <a:stretch>
                    <a:fillRect l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E65EC0-7647-7A40-7DC4-84654F91E3E5}"/>
                  </a:ext>
                </a:extLst>
              </p:cNvPr>
              <p:cNvSpPr txBox="1"/>
              <p:nvPr/>
            </p:nvSpPr>
            <p:spPr>
              <a:xfrm>
                <a:off x="4712051" y="1846130"/>
                <a:ext cx="7022747" cy="2579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b="0" i="1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[1]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z="2400" i="1" dirty="0">
                    <a:solidFill>
                      <a:schemeClr val="accent2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b="0" i="1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400" i="1" dirty="0">
                    <a:solidFill>
                      <a:schemeClr val="accent2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z="2400" i="1" dirty="0">
                    <a:solidFill>
                      <a:schemeClr val="accent2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, 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,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00B0F0"/>
                            </a:solidFill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, 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sz="2400" i="1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E65EC0-7647-7A40-7DC4-84654F91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51" y="1846130"/>
                <a:ext cx="7022747" cy="25799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0016FDA-78F3-5801-0C31-69FF2AA90616}"/>
              </a:ext>
            </a:extLst>
          </p:cNvPr>
          <p:cNvSpPr txBox="1"/>
          <p:nvPr/>
        </p:nvSpPr>
        <p:spPr>
          <a:xfrm>
            <a:off x="403867" y="1577351"/>
            <a:ext cx="2892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Forward propagation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CEB828-7DEB-8752-C8CF-8C71B7C4D780}"/>
              </a:ext>
            </a:extLst>
          </p:cNvPr>
          <p:cNvSpPr txBox="1"/>
          <p:nvPr/>
        </p:nvSpPr>
        <p:spPr>
          <a:xfrm rot="16200000">
            <a:off x="2792513" y="2856656"/>
            <a:ext cx="2892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Forward propagation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4CB5E5-C29C-A172-9822-B3ABDC7C0854}"/>
                  </a:ext>
                </a:extLst>
              </p14:cNvPr>
              <p14:cNvContentPartPr/>
              <p14:nvPr/>
            </p14:nvContentPartPr>
            <p14:xfrm>
              <a:off x="2153520" y="841680"/>
              <a:ext cx="9303120" cy="5946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4CB5E5-C29C-A172-9822-B3ABDC7C08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44160" y="832320"/>
                <a:ext cx="9321840" cy="59652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A310AB39-DBB9-FA26-9D7E-DD4CAB99D9C8}"/>
              </a:ext>
            </a:extLst>
          </p:cNvPr>
          <p:cNvSpPr/>
          <p:nvPr/>
        </p:nvSpPr>
        <p:spPr>
          <a:xfrm>
            <a:off x="4638241" y="157293"/>
            <a:ext cx="6183888" cy="24008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Retake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 was wrong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 = </a:t>
            </a:r>
            <a:r>
              <a:rPr lang="en-US" dirty="0" err="1"/>
              <a:t>A.reshape</a:t>
            </a:r>
            <a:r>
              <a:rPr lang="en-US" dirty="0"/>
              <a:t>(-1)</a:t>
            </a:r>
          </a:p>
        </p:txBody>
      </p:sp>
    </p:spTree>
    <p:extLst>
      <p:ext uri="{BB962C8B-B14F-4D97-AF65-F5344CB8AC3E}">
        <p14:creationId xmlns:p14="http://schemas.microsoft.com/office/powerpoint/2010/main" val="267961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F0A3C2-B596-4534-8386-E0F457BC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170E7-22AE-4512-AB1A-464DC9362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D1CA62-CB4D-46CC-9F09-DDF876AD9FB3}"/>
              </a:ext>
            </a:extLst>
          </p:cNvPr>
          <p:cNvCxnSpPr>
            <a:cxnSpLocks/>
          </p:cNvCxnSpPr>
          <p:nvPr/>
        </p:nvCxnSpPr>
        <p:spPr>
          <a:xfrm>
            <a:off x="327700" y="2113848"/>
            <a:ext cx="30444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7B48A80-7E0F-B279-D234-8A7B860AB8D3}"/>
              </a:ext>
            </a:extLst>
          </p:cNvPr>
          <p:cNvGrpSpPr>
            <a:grpSpLocks noChangeAspect="1"/>
          </p:cNvGrpSpPr>
          <p:nvPr/>
        </p:nvGrpSpPr>
        <p:grpSpPr>
          <a:xfrm>
            <a:off x="111760" y="2362200"/>
            <a:ext cx="3260413" cy="1835921"/>
            <a:chOff x="316526" y="891192"/>
            <a:chExt cx="4840115" cy="27254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0382FFA-C150-B7B6-0D6C-68D32665DD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00617" y="1808317"/>
              <a:ext cx="873943" cy="914400"/>
              <a:chOff x="7997000" y="2209801"/>
              <a:chExt cx="1165257" cy="1219199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B4372F4-6166-BF1F-60AE-F0DD3DB2C96F}"/>
                  </a:ext>
                </a:extLst>
              </p:cNvPr>
              <p:cNvSpPr/>
              <p:nvPr/>
            </p:nvSpPr>
            <p:spPr>
              <a:xfrm>
                <a:off x="7997000" y="2209801"/>
                <a:ext cx="1165257" cy="121919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BA6AAC0-7025-FBB8-71E0-819C1CACEAC9}"/>
                  </a:ext>
                </a:extLst>
              </p:cNvPr>
              <p:cNvSpPr/>
              <p:nvPr/>
            </p:nvSpPr>
            <p:spPr>
              <a:xfrm>
                <a:off x="8122428" y="2362200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749EAE1-9C59-FFE4-E726-9FEF8D5E5BD0}"/>
                </a:ext>
              </a:extLst>
            </p:cNvPr>
            <p:cNvCxnSpPr>
              <a:cxnSpLocks/>
              <a:stCxn id="12" idx="6"/>
              <a:endCxn id="21" idx="1"/>
            </p:cNvCxnSpPr>
            <p:nvPr/>
          </p:nvCxnSpPr>
          <p:spPr>
            <a:xfrm>
              <a:off x="1230926" y="2265517"/>
              <a:ext cx="59787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B53A19F-B115-934B-096B-7036B5700925}"/>
                </a:ext>
              </a:extLst>
            </p:cNvPr>
            <p:cNvCxnSpPr>
              <a:cxnSpLocks/>
              <a:stCxn id="25" idx="3"/>
              <a:endCxn id="13" idx="1"/>
            </p:cNvCxnSpPr>
            <p:nvPr/>
          </p:nvCxnSpPr>
          <p:spPr>
            <a:xfrm>
              <a:off x="4174560" y="2265517"/>
              <a:ext cx="58383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91D49A7D-FF2A-5F7C-FE1E-37B96C547FB1}"/>
                    </a:ext>
                  </a:extLst>
                </p:cNvPr>
                <p:cNvSpPr/>
                <p:nvPr/>
              </p:nvSpPr>
              <p:spPr>
                <a:xfrm>
                  <a:off x="316526" y="1808317"/>
                  <a:ext cx="914400" cy="914400"/>
                </a:xfrm>
                <a:prstGeom prst="ellipse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ED17DE2B-04E1-4D93-B475-C5F39428FE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26" y="1808317"/>
                  <a:ext cx="914400" cy="9144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1BCCD9E-48E3-D122-3ADB-4AC2C7736900}"/>
                    </a:ext>
                  </a:extLst>
                </p:cNvPr>
                <p:cNvSpPr txBox="1"/>
                <p:nvPr/>
              </p:nvSpPr>
              <p:spPr>
                <a:xfrm>
                  <a:off x="4758390" y="1967891"/>
                  <a:ext cx="398251" cy="5952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0F37B49-6405-4F57-6398-5CC8A265E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390" y="1967891"/>
                  <a:ext cx="398251" cy="595250"/>
                </a:xfrm>
                <a:prstGeom prst="rect">
                  <a:avLst/>
                </a:prstGeom>
                <a:blipFill>
                  <a:blip r:embed="rId3"/>
                  <a:stretch>
                    <a:fillRect l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F68C9B5-BAFA-087E-D0E6-A176F1B94329}"/>
                    </a:ext>
                  </a:extLst>
                </p:cNvPr>
                <p:cNvSpPr txBox="1"/>
                <p:nvPr/>
              </p:nvSpPr>
              <p:spPr>
                <a:xfrm>
                  <a:off x="3001681" y="891192"/>
                  <a:ext cx="636016" cy="76381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F42731E-AF87-6F74-7E81-FAA0DE7155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681" y="891192"/>
                  <a:ext cx="636016" cy="763817"/>
                </a:xfrm>
                <a:prstGeom prst="rect">
                  <a:avLst/>
                </a:prstGeom>
                <a:blipFill>
                  <a:blip r:embed="rId4"/>
                  <a:stretch>
                    <a:fillRect l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6FDD7BF-6D96-71A6-5082-9DF927362D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28800" y="914400"/>
              <a:ext cx="873943" cy="2702234"/>
              <a:chOff x="5916068" y="1218238"/>
              <a:chExt cx="1165257" cy="3602976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F029D43F-53F6-6F4F-5624-0EAEC6C98EEF}"/>
                  </a:ext>
                </a:extLst>
              </p:cNvPr>
              <p:cNvSpPr/>
              <p:nvPr/>
            </p:nvSpPr>
            <p:spPr>
              <a:xfrm>
                <a:off x="5916068" y="1218238"/>
                <a:ext cx="1165257" cy="3602976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DA1E97E-B34D-4550-B68C-A842A01E001B}"/>
                  </a:ext>
                </a:extLst>
              </p:cNvPr>
              <p:cNvSpPr/>
              <p:nvPr/>
            </p:nvSpPr>
            <p:spPr>
              <a:xfrm>
                <a:off x="6041496" y="3754413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B8BDBBE-3FC5-8651-520D-E2FE5CAE806C}"/>
                  </a:ext>
                </a:extLst>
              </p:cNvPr>
              <p:cNvSpPr/>
              <p:nvPr/>
            </p:nvSpPr>
            <p:spPr>
              <a:xfrm>
                <a:off x="6041496" y="1370518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102BD40-D8BD-F3F9-6386-4A1C70A17518}"/>
                  </a:ext>
                </a:extLst>
              </p:cNvPr>
              <p:cNvSpPr/>
              <p:nvPr/>
            </p:nvSpPr>
            <p:spPr>
              <a:xfrm>
                <a:off x="6041496" y="2562465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6F7DE2A-8A09-F4D9-76A2-1A57BE87B004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2702743" y="2265517"/>
              <a:ext cx="59787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DE505CD-3773-0BEF-F664-ECAE9B943243}"/>
                    </a:ext>
                  </a:extLst>
                </p:cNvPr>
                <p:cNvSpPr txBox="1"/>
                <p:nvPr/>
              </p:nvSpPr>
              <p:spPr>
                <a:xfrm>
                  <a:off x="4321500" y="1172452"/>
                  <a:ext cx="636016" cy="76381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921A886-1DE6-C101-385D-042E3A3B3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500" y="1172452"/>
                  <a:ext cx="636016" cy="763817"/>
                </a:xfrm>
                <a:prstGeom prst="rect">
                  <a:avLst/>
                </a:prstGeom>
                <a:blipFill>
                  <a:blip r:embed="rId5"/>
                  <a:stretch>
                    <a:fillRect l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0016FDA-78F3-5801-0C31-69FF2AA90616}"/>
              </a:ext>
            </a:extLst>
          </p:cNvPr>
          <p:cNvSpPr txBox="1"/>
          <p:nvPr/>
        </p:nvSpPr>
        <p:spPr>
          <a:xfrm>
            <a:off x="403867" y="1577351"/>
            <a:ext cx="2892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3C5F873-4BBE-71EE-A5A2-BF8C1EFE54D1}"/>
                  </a:ext>
                </a:extLst>
              </p:cNvPr>
              <p:cNvSpPr txBox="1"/>
              <p:nvPr/>
            </p:nvSpPr>
            <p:spPr>
              <a:xfrm>
                <a:off x="4818380" y="1466197"/>
                <a:ext cx="7174466" cy="34687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spcAft>
                    <a:spcPts val="9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sz="2400" i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9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9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9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⊙</m:t>
                            </m:r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⊙</m:t>
                            </m:r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⊙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900"/>
                  </a:spcAft>
                </a:pPr>
                <a:r>
                  <a: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3C5F873-4BBE-71EE-A5A2-BF8C1EFE5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380" y="1466197"/>
                <a:ext cx="7174466" cy="34687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D8E012-6F07-E065-B971-0426584130E7}"/>
              </a:ext>
            </a:extLst>
          </p:cNvPr>
          <p:cNvCxnSpPr>
            <a:cxnSpLocks/>
          </p:cNvCxnSpPr>
          <p:nvPr/>
        </p:nvCxnSpPr>
        <p:spPr>
          <a:xfrm>
            <a:off x="398305" y="4396155"/>
            <a:ext cx="3044473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6B0D3E-3302-69B7-9CD7-AE712F7E4099}"/>
              </a:ext>
            </a:extLst>
          </p:cNvPr>
          <p:cNvSpPr txBox="1"/>
          <p:nvPr/>
        </p:nvSpPr>
        <p:spPr>
          <a:xfrm>
            <a:off x="896434" y="4473302"/>
            <a:ext cx="2341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F57CFB2-C581-48A6-23D1-24CACBB3E9E8}"/>
                  </a:ext>
                </a:extLst>
              </p:cNvPr>
              <p:cNvSpPr txBox="1"/>
              <p:nvPr/>
            </p:nvSpPr>
            <p:spPr>
              <a:xfrm>
                <a:off x="727721" y="5126133"/>
                <a:ext cx="391343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sz="2000" dirty="0"/>
                  <a:t>: element wise multiplication</a:t>
                </a: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sz="2000" dirty="0"/>
                  <a:t>: outer product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F57CFB2-C581-48A6-23D1-24CACBB3E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21" y="5126133"/>
                <a:ext cx="3913439" cy="707886"/>
              </a:xfrm>
              <a:prstGeom prst="rect">
                <a:avLst/>
              </a:prstGeom>
              <a:blipFill>
                <a:blip r:embed="rId7"/>
                <a:stretch>
                  <a:fillRect l="-467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2DE91D-4FE8-5070-8C54-F4A64CBB5F78}"/>
              </a:ext>
            </a:extLst>
          </p:cNvPr>
          <p:cNvCxnSpPr>
            <a:cxnSpLocks/>
          </p:cNvCxnSpPr>
          <p:nvPr/>
        </p:nvCxnSpPr>
        <p:spPr>
          <a:xfrm flipV="1">
            <a:off x="4596548" y="1649399"/>
            <a:ext cx="0" cy="4542277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94775CF-5045-4240-F02E-C54B0381491F}"/>
              </a:ext>
            </a:extLst>
          </p:cNvPr>
          <p:cNvSpPr txBox="1"/>
          <p:nvPr/>
        </p:nvSpPr>
        <p:spPr>
          <a:xfrm rot="16200000">
            <a:off x="3050580" y="3689705"/>
            <a:ext cx="2341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Backpropagation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A4C2881-5E2B-2CD7-4B97-48A13EEEDC95}"/>
                  </a:ext>
                </a:extLst>
              </p14:cNvPr>
              <p14:cNvContentPartPr/>
              <p14:nvPr/>
            </p14:nvContentPartPr>
            <p14:xfrm>
              <a:off x="821880" y="618840"/>
              <a:ext cx="10924200" cy="5643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A4C2881-5E2B-2CD7-4B97-48A13EEEDC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2520" y="609480"/>
                <a:ext cx="10942920" cy="566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63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F0A3C2-B596-4534-8386-E0F457BC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170E7-22AE-4512-AB1A-464DC9362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D1CA62-CB4D-46CC-9F09-DDF876AD9FB3}"/>
              </a:ext>
            </a:extLst>
          </p:cNvPr>
          <p:cNvCxnSpPr>
            <a:cxnSpLocks/>
          </p:cNvCxnSpPr>
          <p:nvPr/>
        </p:nvCxnSpPr>
        <p:spPr>
          <a:xfrm>
            <a:off x="327700" y="2113848"/>
            <a:ext cx="30444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7B48A80-7E0F-B279-D234-8A7B860AB8D3}"/>
              </a:ext>
            </a:extLst>
          </p:cNvPr>
          <p:cNvGrpSpPr>
            <a:grpSpLocks noChangeAspect="1"/>
          </p:cNvGrpSpPr>
          <p:nvPr/>
        </p:nvGrpSpPr>
        <p:grpSpPr>
          <a:xfrm>
            <a:off x="111760" y="2362200"/>
            <a:ext cx="3260413" cy="1835921"/>
            <a:chOff x="316526" y="891192"/>
            <a:chExt cx="4840115" cy="27254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0382FFA-C150-B7B6-0D6C-68D32665DD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00617" y="1808317"/>
              <a:ext cx="873943" cy="914400"/>
              <a:chOff x="7997000" y="2209801"/>
              <a:chExt cx="1165257" cy="1219199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B4372F4-6166-BF1F-60AE-F0DD3DB2C96F}"/>
                  </a:ext>
                </a:extLst>
              </p:cNvPr>
              <p:cNvSpPr/>
              <p:nvPr/>
            </p:nvSpPr>
            <p:spPr>
              <a:xfrm>
                <a:off x="7997000" y="2209801"/>
                <a:ext cx="1165257" cy="121919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BA6AAC0-7025-FBB8-71E0-819C1CACEAC9}"/>
                  </a:ext>
                </a:extLst>
              </p:cNvPr>
              <p:cNvSpPr/>
              <p:nvPr/>
            </p:nvSpPr>
            <p:spPr>
              <a:xfrm>
                <a:off x="8122428" y="2362200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749EAE1-9C59-FFE4-E726-9FEF8D5E5BD0}"/>
                </a:ext>
              </a:extLst>
            </p:cNvPr>
            <p:cNvCxnSpPr>
              <a:cxnSpLocks/>
              <a:stCxn id="12" idx="6"/>
              <a:endCxn id="21" idx="1"/>
            </p:cNvCxnSpPr>
            <p:nvPr/>
          </p:nvCxnSpPr>
          <p:spPr>
            <a:xfrm>
              <a:off x="1230926" y="2265517"/>
              <a:ext cx="59787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B53A19F-B115-934B-096B-7036B5700925}"/>
                </a:ext>
              </a:extLst>
            </p:cNvPr>
            <p:cNvCxnSpPr>
              <a:cxnSpLocks/>
              <a:stCxn id="25" idx="3"/>
              <a:endCxn id="13" idx="1"/>
            </p:cNvCxnSpPr>
            <p:nvPr/>
          </p:nvCxnSpPr>
          <p:spPr>
            <a:xfrm>
              <a:off x="4174560" y="2265517"/>
              <a:ext cx="58383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91D49A7D-FF2A-5F7C-FE1E-37B96C547FB1}"/>
                    </a:ext>
                  </a:extLst>
                </p:cNvPr>
                <p:cNvSpPr/>
                <p:nvPr/>
              </p:nvSpPr>
              <p:spPr>
                <a:xfrm>
                  <a:off x="316526" y="1808317"/>
                  <a:ext cx="914400" cy="914400"/>
                </a:xfrm>
                <a:prstGeom prst="ellipse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ED17DE2B-04E1-4D93-B475-C5F39428FE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26" y="1808317"/>
                  <a:ext cx="914400" cy="9144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1BCCD9E-48E3-D122-3ADB-4AC2C7736900}"/>
                    </a:ext>
                  </a:extLst>
                </p:cNvPr>
                <p:cNvSpPr txBox="1"/>
                <p:nvPr/>
              </p:nvSpPr>
              <p:spPr>
                <a:xfrm>
                  <a:off x="4758390" y="1967891"/>
                  <a:ext cx="398251" cy="5952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0F37B49-6405-4F57-6398-5CC8A265E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390" y="1967891"/>
                  <a:ext cx="398251" cy="595250"/>
                </a:xfrm>
                <a:prstGeom prst="rect">
                  <a:avLst/>
                </a:prstGeom>
                <a:blipFill>
                  <a:blip r:embed="rId3"/>
                  <a:stretch>
                    <a:fillRect l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F68C9B5-BAFA-087E-D0E6-A176F1B94329}"/>
                    </a:ext>
                  </a:extLst>
                </p:cNvPr>
                <p:cNvSpPr txBox="1"/>
                <p:nvPr/>
              </p:nvSpPr>
              <p:spPr>
                <a:xfrm>
                  <a:off x="3001681" y="891192"/>
                  <a:ext cx="636016" cy="76381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F42731E-AF87-6F74-7E81-FAA0DE7155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681" y="891192"/>
                  <a:ext cx="636016" cy="763817"/>
                </a:xfrm>
                <a:prstGeom prst="rect">
                  <a:avLst/>
                </a:prstGeom>
                <a:blipFill>
                  <a:blip r:embed="rId4"/>
                  <a:stretch>
                    <a:fillRect l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6FDD7BF-6D96-71A6-5082-9DF927362D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28800" y="914400"/>
              <a:ext cx="873943" cy="2702234"/>
              <a:chOff x="5916068" y="1218238"/>
              <a:chExt cx="1165257" cy="3602976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F029D43F-53F6-6F4F-5624-0EAEC6C98EEF}"/>
                  </a:ext>
                </a:extLst>
              </p:cNvPr>
              <p:cNvSpPr/>
              <p:nvPr/>
            </p:nvSpPr>
            <p:spPr>
              <a:xfrm>
                <a:off x="5916068" y="1218238"/>
                <a:ext cx="1165257" cy="3602976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DA1E97E-B34D-4550-B68C-A842A01E001B}"/>
                  </a:ext>
                </a:extLst>
              </p:cNvPr>
              <p:cNvSpPr/>
              <p:nvPr/>
            </p:nvSpPr>
            <p:spPr>
              <a:xfrm>
                <a:off x="6041496" y="3754413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B8BDBBE-3FC5-8651-520D-E2FE5CAE806C}"/>
                  </a:ext>
                </a:extLst>
              </p:cNvPr>
              <p:cNvSpPr/>
              <p:nvPr/>
            </p:nvSpPr>
            <p:spPr>
              <a:xfrm>
                <a:off x="6041496" y="1370518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102BD40-D8BD-F3F9-6386-4A1C70A17518}"/>
                  </a:ext>
                </a:extLst>
              </p:cNvPr>
              <p:cNvSpPr/>
              <p:nvPr/>
            </p:nvSpPr>
            <p:spPr>
              <a:xfrm>
                <a:off x="6041496" y="2562465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6F7DE2A-8A09-F4D9-76A2-1A57BE87B004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2702743" y="2265517"/>
              <a:ext cx="59787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DE505CD-3773-0BEF-F664-ECAE9B943243}"/>
                    </a:ext>
                  </a:extLst>
                </p:cNvPr>
                <p:cNvSpPr txBox="1"/>
                <p:nvPr/>
              </p:nvSpPr>
              <p:spPr>
                <a:xfrm>
                  <a:off x="4321500" y="1172452"/>
                  <a:ext cx="636016" cy="76381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921A886-1DE6-C101-385D-042E3A3B3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500" y="1172452"/>
                  <a:ext cx="636016" cy="763817"/>
                </a:xfrm>
                <a:prstGeom prst="rect">
                  <a:avLst/>
                </a:prstGeom>
                <a:blipFill>
                  <a:blip r:embed="rId5"/>
                  <a:stretch>
                    <a:fillRect l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0016FDA-78F3-5801-0C31-69FF2AA90616}"/>
              </a:ext>
            </a:extLst>
          </p:cNvPr>
          <p:cNvSpPr txBox="1"/>
          <p:nvPr/>
        </p:nvSpPr>
        <p:spPr>
          <a:xfrm>
            <a:off x="403867" y="1577351"/>
            <a:ext cx="2892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3C5F873-4BBE-71EE-A5A2-BF8C1EFE54D1}"/>
                  </a:ext>
                </a:extLst>
              </p:cNvPr>
              <p:cNvSpPr txBox="1"/>
              <p:nvPr/>
            </p:nvSpPr>
            <p:spPr>
              <a:xfrm>
                <a:off x="5795782" y="1110217"/>
                <a:ext cx="5718351" cy="51910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spcAft>
                    <a:spcPts val="9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m:rPr>
                        <m:nor/>
                      </m:rPr>
                      <a:rPr lang="en-US" sz="2400" b="1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9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i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9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sz="2400" i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9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sSup>
                      <m:sSup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9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400" i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9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i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9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sz="2400" i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3C5F873-4BBE-71EE-A5A2-BF8C1EFE5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782" y="1110217"/>
                <a:ext cx="5718351" cy="5191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D8E012-6F07-E065-B971-0426584130E7}"/>
              </a:ext>
            </a:extLst>
          </p:cNvPr>
          <p:cNvCxnSpPr>
            <a:cxnSpLocks/>
          </p:cNvCxnSpPr>
          <p:nvPr/>
        </p:nvCxnSpPr>
        <p:spPr>
          <a:xfrm>
            <a:off x="398305" y="4396155"/>
            <a:ext cx="3044473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6B0D3E-3302-69B7-9CD7-AE712F7E4099}"/>
              </a:ext>
            </a:extLst>
          </p:cNvPr>
          <p:cNvSpPr txBox="1"/>
          <p:nvPr/>
        </p:nvSpPr>
        <p:spPr>
          <a:xfrm>
            <a:off x="896434" y="4473302"/>
            <a:ext cx="2341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F57CFB2-C581-48A6-23D1-24CACBB3E9E8}"/>
                  </a:ext>
                </a:extLst>
              </p:cNvPr>
              <p:cNvSpPr txBox="1"/>
              <p:nvPr/>
            </p:nvSpPr>
            <p:spPr>
              <a:xfrm>
                <a:off x="727721" y="5126133"/>
                <a:ext cx="391343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sz="2000" dirty="0"/>
                  <a:t>: element wise multiplication</a:t>
                </a: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sz="2000" dirty="0"/>
                  <a:t>: outer product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F57CFB2-C581-48A6-23D1-24CACBB3E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21" y="5126133"/>
                <a:ext cx="3913439" cy="707886"/>
              </a:xfrm>
              <a:prstGeom prst="rect">
                <a:avLst/>
              </a:prstGeom>
              <a:blipFill>
                <a:blip r:embed="rId7"/>
                <a:stretch>
                  <a:fillRect l="-467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2DE91D-4FE8-5070-8C54-F4A64CBB5F78}"/>
              </a:ext>
            </a:extLst>
          </p:cNvPr>
          <p:cNvCxnSpPr>
            <a:cxnSpLocks/>
          </p:cNvCxnSpPr>
          <p:nvPr/>
        </p:nvCxnSpPr>
        <p:spPr>
          <a:xfrm flipV="1">
            <a:off x="5177999" y="1701530"/>
            <a:ext cx="0" cy="4542277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94775CF-5045-4240-F02E-C54B0381491F}"/>
              </a:ext>
            </a:extLst>
          </p:cNvPr>
          <p:cNvSpPr txBox="1"/>
          <p:nvPr/>
        </p:nvSpPr>
        <p:spPr>
          <a:xfrm rot="16200000">
            <a:off x="3632031" y="3741836"/>
            <a:ext cx="2341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1A3EAE2-C865-17E7-4C64-36B6A5BD4C64}"/>
                  </a:ext>
                </a:extLst>
              </p:cNvPr>
              <p:cNvSpPr txBox="1"/>
              <p:nvPr/>
            </p:nvSpPr>
            <p:spPr>
              <a:xfrm>
                <a:off x="7467600" y="98303"/>
                <a:ext cx="2682240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1A3EAE2-C865-17E7-4C64-36B6A5BD4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98303"/>
                <a:ext cx="2682240" cy="9326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16513DB-B696-8209-BC95-5EE15057EABD}"/>
                  </a:ext>
                </a:extLst>
              </p14:cNvPr>
              <p14:cNvContentPartPr/>
              <p14:nvPr/>
            </p14:nvContentPartPr>
            <p14:xfrm>
              <a:off x="960480" y="912600"/>
              <a:ext cx="10260720" cy="5324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16513DB-B696-8209-BC95-5EE15057EA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1120" y="903240"/>
                <a:ext cx="10279440" cy="534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5457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924F95A-D5B4-5F15-09D4-343E1E1F8A12}"/>
                  </a:ext>
                </a:extLst>
              </p:cNvPr>
              <p:cNvSpPr txBox="1"/>
              <p:nvPr/>
            </p:nvSpPr>
            <p:spPr>
              <a:xfrm>
                <a:off x="111760" y="1232924"/>
                <a:ext cx="5718351" cy="50154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spcAft>
                    <a:spcPts val="9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m:rPr>
                        <m:nor/>
                      </m:rPr>
                      <a:rPr lang="en-US" sz="2400" b="1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9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i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9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sz="2400" i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9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den>
                    </m:f>
                    <m:sSup>
                      <m:sSup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9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400" i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9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i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9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sz="2400" i="1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924F95A-D5B4-5F15-09D4-343E1E1F8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0" y="1232924"/>
                <a:ext cx="5718351" cy="50154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4F0A3C2-B596-4534-8386-E0F457BC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Backpropagation in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170E7-22AE-4512-AB1A-464DC9362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F57CFB2-C581-48A6-23D1-24CACBB3E9E8}"/>
                  </a:ext>
                </a:extLst>
              </p:cNvPr>
              <p:cNvSpPr txBox="1"/>
              <p:nvPr/>
            </p:nvSpPr>
            <p:spPr>
              <a:xfrm>
                <a:off x="5021416" y="334104"/>
                <a:ext cx="391343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sz="2000" dirty="0"/>
                  <a:t>: element wise multiplication</a:t>
                </a: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sz="2000" dirty="0"/>
                  <a:t>: outer product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F57CFB2-C581-48A6-23D1-24CACBB3E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416" y="334104"/>
                <a:ext cx="3913439" cy="707886"/>
              </a:xfrm>
              <a:prstGeom prst="rect">
                <a:avLst/>
              </a:prstGeom>
              <a:blipFill>
                <a:blip r:embed="rId3"/>
                <a:stretch>
                  <a:fillRect l="-623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8C32C37-48E4-F7B8-3540-1629DFE713D3}"/>
              </a:ext>
            </a:extLst>
          </p:cNvPr>
          <p:cNvSpPr txBox="1"/>
          <p:nvPr/>
        </p:nvSpPr>
        <p:spPr>
          <a:xfrm>
            <a:off x="6070600" y="1232924"/>
            <a:ext cx="5718351" cy="4985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dLdZ2 = A2-y</a:t>
            </a:r>
          </a:p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dJdW2 = A1.T@dLdZ2/m</a:t>
            </a:r>
          </a:p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dJdb2 = dLdZ2.mean(0)</a:t>
            </a:r>
          </a:p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dLdA1 = dLdZ2@W2.T</a:t>
            </a:r>
          </a:p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dLdZ1 = dLdA1*(1-A1**2)</a:t>
            </a:r>
          </a:p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dJdW1 = X.T@dLdZ1/m</a:t>
            </a:r>
          </a:p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dJdb1 = dLdZ1.mean(0)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8E7C7EA-61CE-5A55-2C1D-D5E2EA7FDBD6}"/>
                  </a:ext>
                </a:extLst>
              </p:cNvPr>
              <p:cNvSpPr txBox="1"/>
              <p:nvPr/>
            </p:nvSpPr>
            <p:spPr>
              <a:xfrm>
                <a:off x="7888808" y="210372"/>
                <a:ext cx="2682240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8E7C7EA-61CE-5A55-2C1D-D5E2EA7FD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808" y="210372"/>
                <a:ext cx="2682240" cy="9326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C027F3-FC3C-0DC2-C04E-83B5B90B4BE3}"/>
                  </a:ext>
                </a:extLst>
              </p14:cNvPr>
              <p14:cNvContentPartPr/>
              <p14:nvPr/>
            </p14:nvContentPartPr>
            <p14:xfrm>
              <a:off x="20520" y="94680"/>
              <a:ext cx="12135960" cy="6259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C027F3-FC3C-0DC2-C04E-83B5B90B4B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60" y="85320"/>
                <a:ext cx="12154680" cy="62780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03E18FF-09D6-F8A3-3620-0B9D4AF6E51A}"/>
              </a:ext>
            </a:extLst>
          </p:cNvPr>
          <p:cNvSpPr txBox="1"/>
          <p:nvPr/>
        </p:nvSpPr>
        <p:spPr>
          <a:xfrm>
            <a:off x="6096000" y="907829"/>
            <a:ext cx="2024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 = </a:t>
            </a:r>
            <a:r>
              <a:rPr lang="en-US" dirty="0" err="1"/>
              <a:t>Y.reshape</a:t>
            </a:r>
            <a:r>
              <a:rPr lang="en-US" dirty="0"/>
              <a:t>(-1,1)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A1DCE-450B-1A95-1CB3-F4A58347E60A}"/>
              </a:ext>
            </a:extLst>
          </p:cNvPr>
          <p:cNvSpPr/>
          <p:nvPr/>
        </p:nvSpPr>
        <p:spPr>
          <a:xfrm>
            <a:off x="4648200" y="2019316"/>
            <a:ext cx="6183888" cy="24008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Retake</a:t>
            </a:r>
          </a:p>
        </p:txBody>
      </p:sp>
    </p:spTree>
    <p:extLst>
      <p:ext uri="{BB962C8B-B14F-4D97-AF65-F5344CB8AC3E}">
        <p14:creationId xmlns:p14="http://schemas.microsoft.com/office/powerpoint/2010/main" val="4136751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3284051" y="3044281"/>
            <a:ext cx="5957336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Backpropagation </a:t>
            </a:r>
            <a:r>
              <a:rPr lang="en-US" sz="4400" b="1" dirty="0" err="1">
                <a:solidFill>
                  <a:srgbClr val="002060"/>
                </a:solidFill>
                <a:latin typeface="+mj-lt"/>
                <a:ea typeface="+mj-ea"/>
                <a:cs typeface="+mj-cs"/>
              </a:rPr>
              <a:t>Intuion</a:t>
            </a:r>
            <a:endParaRPr lang="en-US" sz="44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37573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derivative</a:t>
            </a:r>
          </a:p>
        </p:txBody>
      </p:sp>
      <p:sp>
        <p:nvSpPr>
          <p:cNvPr id="77" name="Slide Number Placeholder 3">
            <a:extLst>
              <a:ext uri="{FF2B5EF4-FFF2-40B4-BE49-F238E27FC236}">
                <a16:creationId xmlns:a16="http://schemas.microsoft.com/office/drawing/2014/main" id="{2315B437-402C-4B19-B5BB-3A05294CE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79FB711-84A7-DBC2-C436-EDDC2AC0831C}"/>
                  </a:ext>
                </a:extLst>
              </p:cNvPr>
              <p:cNvSpPr txBox="1"/>
              <p:nvPr/>
            </p:nvSpPr>
            <p:spPr>
              <a:xfrm>
                <a:off x="8958985" y="3581282"/>
                <a:ext cx="3106183" cy="5852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79FB711-84A7-DBC2-C436-EDDC2AC0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985" y="3581282"/>
                <a:ext cx="3106183" cy="585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42335B-C90E-4A8F-D9DD-97BA9295BB8E}"/>
                  </a:ext>
                </a:extLst>
              </p:cNvPr>
              <p:cNvSpPr txBox="1"/>
              <p:nvPr/>
            </p:nvSpPr>
            <p:spPr>
              <a:xfrm>
                <a:off x="5292658" y="3608688"/>
                <a:ext cx="2022542" cy="585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42335B-C90E-4A8F-D9DD-97BA9295B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658" y="3608688"/>
                <a:ext cx="2022542" cy="5858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4B904E-7CAE-8F06-B244-734CF4304254}"/>
                  </a:ext>
                </a:extLst>
              </p:cNvPr>
              <p:cNvSpPr txBox="1"/>
              <p:nvPr/>
            </p:nvSpPr>
            <p:spPr>
              <a:xfrm>
                <a:off x="6918907" y="3608688"/>
                <a:ext cx="2322022" cy="5858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4B904E-7CAE-8F06-B244-734CF4304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907" y="3608688"/>
                <a:ext cx="2322022" cy="5858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1DEACA-3CAA-AED4-D6EA-6BB81F737260}"/>
                  </a:ext>
                </a:extLst>
              </p:cNvPr>
              <p:cNvSpPr txBox="1"/>
              <p:nvPr/>
            </p:nvSpPr>
            <p:spPr>
              <a:xfrm>
                <a:off x="76200" y="3657600"/>
                <a:ext cx="3614015" cy="5852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1DEACA-3CAA-AED4-D6EA-6BB81F73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657600"/>
                <a:ext cx="3614015" cy="585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9866DD-BF05-681B-5B22-EC1321E06FA3}"/>
                  </a:ext>
                </a:extLst>
              </p:cNvPr>
              <p:cNvSpPr txBox="1"/>
              <p:nvPr/>
            </p:nvSpPr>
            <p:spPr>
              <a:xfrm>
                <a:off x="3501321" y="3627161"/>
                <a:ext cx="1727200" cy="677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9866DD-BF05-681B-5B22-EC1321E06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21" y="3627161"/>
                <a:ext cx="1727200" cy="6775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EA6D76B-6E5E-A1F5-6892-0B16386F14CD}"/>
                  </a:ext>
                </a:extLst>
              </p:cNvPr>
              <p:cNvSpPr txBox="1"/>
              <p:nvPr/>
            </p:nvSpPr>
            <p:spPr>
              <a:xfrm>
                <a:off x="9017298" y="2471597"/>
                <a:ext cx="1651000" cy="881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EA6D76B-6E5E-A1F5-6892-0B16386F1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298" y="2471597"/>
                <a:ext cx="1651000" cy="8812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091583-6C50-FE2F-B956-5DBB6C55C77C}"/>
                  </a:ext>
                </a:extLst>
              </p:cNvPr>
              <p:cNvSpPr txBox="1"/>
              <p:nvPr/>
            </p:nvSpPr>
            <p:spPr>
              <a:xfrm>
                <a:off x="5714636" y="2442485"/>
                <a:ext cx="1651000" cy="79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091583-6C50-FE2F-B956-5DBB6C55C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636" y="2442485"/>
                <a:ext cx="1651000" cy="7935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7A1649-406C-058D-65C8-3360BD2F1B48}"/>
              </a:ext>
            </a:extLst>
          </p:cNvPr>
          <p:cNvCxnSpPr>
            <a:cxnSpLocks/>
          </p:cNvCxnSpPr>
          <p:nvPr/>
        </p:nvCxnSpPr>
        <p:spPr>
          <a:xfrm flipH="1">
            <a:off x="9311640" y="2406827"/>
            <a:ext cx="11139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97634F9-2088-6DE8-1B80-E542E5AFF862}"/>
              </a:ext>
            </a:extLst>
          </p:cNvPr>
          <p:cNvCxnSpPr>
            <a:cxnSpLocks/>
          </p:cNvCxnSpPr>
          <p:nvPr/>
        </p:nvCxnSpPr>
        <p:spPr>
          <a:xfrm flipH="1">
            <a:off x="6013086" y="2384778"/>
            <a:ext cx="11139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BFCC53-AF00-DE62-65EB-F14E04C6D48E}"/>
              </a:ext>
            </a:extLst>
          </p:cNvPr>
          <p:cNvCxnSpPr>
            <a:cxnSpLocks/>
          </p:cNvCxnSpPr>
          <p:nvPr/>
        </p:nvCxnSpPr>
        <p:spPr>
          <a:xfrm flipH="1">
            <a:off x="1346200" y="2529840"/>
            <a:ext cx="1134872" cy="482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CBFEBE9-A78C-8FB0-E008-9ABDDB81825D}"/>
                  </a:ext>
                </a:extLst>
              </p:cNvPr>
              <p:cNvSpPr txBox="1"/>
              <p:nvPr/>
            </p:nvSpPr>
            <p:spPr>
              <a:xfrm>
                <a:off x="1366371" y="2750766"/>
                <a:ext cx="1651000" cy="79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CBFEBE9-A78C-8FB0-E008-9ABDDB818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371" y="2750766"/>
                <a:ext cx="1651000" cy="7935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0A5084A-759F-DDDF-73A2-7F619C03890C}"/>
              </a:ext>
            </a:extLst>
          </p:cNvPr>
          <p:cNvSpPr txBox="1"/>
          <p:nvPr/>
        </p:nvSpPr>
        <p:spPr>
          <a:xfrm>
            <a:off x="155354" y="1337608"/>
            <a:ext cx="11192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B050"/>
                </a:solidFill>
              </a:rPr>
              <a:t>x</a:t>
            </a:r>
            <a:r>
              <a:rPr lang="en-US" sz="2400" baseline="-25000" dirty="0">
                <a:solidFill>
                  <a:srgbClr val="00B050"/>
                </a:solidFill>
              </a:rPr>
              <a:t>1  </a:t>
            </a:r>
            <a:r>
              <a:rPr lang="en-US" sz="2400" dirty="0"/>
              <a:t>= 1</a:t>
            </a:r>
            <a:endParaRPr lang="en-US" sz="2400" baseline="-25000" dirty="0"/>
          </a:p>
          <a:p>
            <a:r>
              <a:rPr lang="en-US" sz="2400" i="1" dirty="0">
                <a:solidFill>
                  <a:srgbClr val="00B0F0"/>
                </a:solidFill>
              </a:rPr>
              <a:t>w</a:t>
            </a:r>
            <a:r>
              <a:rPr lang="en-US" sz="2400" baseline="-25000" dirty="0">
                <a:solidFill>
                  <a:srgbClr val="00B0F0"/>
                </a:solidFill>
              </a:rPr>
              <a:t>1</a:t>
            </a:r>
            <a:r>
              <a:rPr lang="en-US" sz="2400" dirty="0"/>
              <a:t>= 0.5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i="1" dirty="0">
                <a:solidFill>
                  <a:srgbClr val="00B050"/>
                </a:solidFill>
              </a:rPr>
              <a:t>x</a:t>
            </a:r>
            <a:r>
              <a:rPr lang="en-US" sz="2400" baseline="-25000" dirty="0">
                <a:solidFill>
                  <a:srgbClr val="00B050"/>
                </a:solidFill>
              </a:rPr>
              <a:t>2  </a:t>
            </a:r>
            <a:r>
              <a:rPr lang="en-US" sz="2400" dirty="0"/>
              <a:t>= 1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i="1" dirty="0">
                <a:solidFill>
                  <a:srgbClr val="00B0F0"/>
                </a:solidFill>
              </a:rPr>
              <a:t>w</a:t>
            </a:r>
            <a:r>
              <a:rPr lang="en-US" sz="2400" baseline="-25000" dirty="0">
                <a:solidFill>
                  <a:srgbClr val="00B0F0"/>
                </a:solidFill>
              </a:rPr>
              <a:t>2</a:t>
            </a:r>
            <a:r>
              <a:rPr lang="en-US" sz="2400" dirty="0"/>
              <a:t>= 0.5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i="1" dirty="0">
                <a:solidFill>
                  <a:srgbClr val="00B0F0"/>
                </a:solidFill>
              </a:rPr>
              <a:t>b  </a:t>
            </a:r>
            <a:r>
              <a:rPr lang="en-US" sz="2400" dirty="0"/>
              <a:t>= 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A9E2500-BDB9-885F-F476-0542EE43B5A2}"/>
                  </a:ext>
                </a:extLst>
              </p:cNvPr>
              <p:cNvSpPr txBox="1"/>
              <p:nvPr/>
            </p:nvSpPr>
            <p:spPr>
              <a:xfrm>
                <a:off x="2512128" y="2045494"/>
                <a:ext cx="3500958" cy="523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A9E2500-BDB9-885F-F476-0542EE43B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128" y="2045494"/>
                <a:ext cx="350095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9F2326-1A7A-1D2A-3411-3C45805DCAA0}"/>
                  </a:ext>
                </a:extLst>
              </p:cNvPr>
              <p:cNvSpPr txBox="1"/>
              <p:nvPr/>
            </p:nvSpPr>
            <p:spPr>
              <a:xfrm>
                <a:off x="7162192" y="1852621"/>
                <a:ext cx="2114297" cy="9089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9F2326-1A7A-1D2A-3411-3C45805DC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192" y="1852621"/>
                <a:ext cx="2114297" cy="90896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E62B1BF-0742-55D0-A6F9-BA62C4A5F288}"/>
                  </a:ext>
                </a:extLst>
              </p:cNvPr>
              <p:cNvSpPr txBox="1"/>
              <p:nvPr/>
            </p:nvSpPr>
            <p:spPr>
              <a:xfrm>
                <a:off x="10425595" y="2045494"/>
                <a:ext cx="1325491" cy="5232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E62B1BF-0742-55D0-A6F9-BA62C4A5F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595" y="2045494"/>
                <a:ext cx="1325491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343246-4D9B-2B8D-D8C8-22ABA0B933DB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9276489" y="2307104"/>
            <a:ext cx="114910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B9FA76-FDB1-8D57-0795-90D6049768FC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6013086" y="2307104"/>
            <a:ext cx="114910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4B8950F-AE30-34D0-DB1D-E1182148737D}"/>
              </a:ext>
            </a:extLst>
          </p:cNvPr>
          <p:cNvCxnSpPr>
            <a:cxnSpLocks/>
          </p:cNvCxnSpPr>
          <p:nvPr/>
        </p:nvCxnSpPr>
        <p:spPr>
          <a:xfrm>
            <a:off x="1280970" y="1628171"/>
            <a:ext cx="1223470" cy="5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BB8DA5-E13A-F199-8819-2D8EED1BA2C9}"/>
              </a:ext>
            </a:extLst>
          </p:cNvPr>
          <p:cNvCxnSpPr>
            <a:cxnSpLocks/>
          </p:cNvCxnSpPr>
          <p:nvPr/>
        </p:nvCxnSpPr>
        <p:spPr>
          <a:xfrm>
            <a:off x="1325255" y="1953744"/>
            <a:ext cx="1181725" cy="28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069796E-09C9-26D7-5C44-9B9130387036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366371" y="2307104"/>
            <a:ext cx="11457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365E12-C0FF-7A8C-233A-E1C51C1C0F1C}"/>
              </a:ext>
            </a:extLst>
          </p:cNvPr>
          <p:cNvCxnSpPr>
            <a:cxnSpLocks/>
          </p:cNvCxnSpPr>
          <p:nvPr/>
        </p:nvCxnSpPr>
        <p:spPr>
          <a:xfrm flipV="1">
            <a:off x="1315095" y="2372681"/>
            <a:ext cx="1199505" cy="297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09D2FAB-35DA-3824-7D75-F2780CABB98F}"/>
              </a:ext>
            </a:extLst>
          </p:cNvPr>
          <p:cNvCxnSpPr>
            <a:cxnSpLocks/>
          </p:cNvCxnSpPr>
          <p:nvPr/>
        </p:nvCxnSpPr>
        <p:spPr>
          <a:xfrm flipV="1">
            <a:off x="1305136" y="2456501"/>
            <a:ext cx="1206924" cy="512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15BF487-08E1-E1F6-2C39-4176CA5F4BFE}"/>
                  </a:ext>
                </a:extLst>
              </p:cNvPr>
              <p:cNvSpPr txBox="1"/>
              <p:nvPr/>
            </p:nvSpPr>
            <p:spPr>
              <a:xfrm>
                <a:off x="3302609" y="1554386"/>
                <a:ext cx="17272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15BF487-08E1-E1F6-2C39-4176CA5F4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609" y="1554386"/>
                <a:ext cx="172720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7F2E72D-9FB5-B7CA-F29C-CEF88D4885B4}"/>
                  </a:ext>
                </a:extLst>
              </p:cNvPr>
              <p:cNvSpPr txBox="1"/>
              <p:nvPr/>
            </p:nvSpPr>
            <p:spPr>
              <a:xfrm>
                <a:off x="7315200" y="1329401"/>
                <a:ext cx="17272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7F2E72D-9FB5-B7CA-F29C-CEF88D488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329401"/>
                <a:ext cx="1727200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EBA455A1-2987-0B18-6145-38F9E137F15F}"/>
              </a:ext>
            </a:extLst>
          </p:cNvPr>
          <p:cNvSpPr txBox="1"/>
          <p:nvPr/>
        </p:nvSpPr>
        <p:spPr>
          <a:xfrm>
            <a:off x="248454" y="898851"/>
            <a:ext cx="104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y</a:t>
            </a:r>
            <a:r>
              <a:rPr lang="en-US" sz="2400" baseline="-25000" dirty="0">
                <a:solidFill>
                  <a:srgbClr val="00B050"/>
                </a:solidFill>
              </a:rPr>
              <a:t>  </a:t>
            </a:r>
            <a:r>
              <a:rPr lang="en-US" sz="2400" dirty="0"/>
              <a:t>= 1</a:t>
            </a:r>
            <a:endParaRPr lang="en-US" sz="2400" baseline="-25000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7DA74B1-8381-80D1-A9D5-08CF973942D8}"/>
              </a:ext>
            </a:extLst>
          </p:cNvPr>
          <p:cNvCxnSpPr>
            <a:cxnSpLocks/>
            <a:stCxn id="60" idx="3"/>
            <a:endCxn id="49" idx="0"/>
          </p:cNvCxnSpPr>
          <p:nvPr/>
        </p:nvCxnSpPr>
        <p:spPr>
          <a:xfrm>
            <a:off x="1289854" y="1129684"/>
            <a:ext cx="9798487" cy="9158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1B4CFD-6267-DB91-E251-37B310461B77}"/>
                  </a:ext>
                </a:extLst>
              </p:cNvPr>
              <p:cNvSpPr txBox="1"/>
              <p:nvPr/>
            </p:nvSpPr>
            <p:spPr>
              <a:xfrm>
                <a:off x="9457343" y="1343989"/>
                <a:ext cx="17272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=0.29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1B4CFD-6267-DB91-E251-37B310461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343" y="1343989"/>
                <a:ext cx="1727200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4F642131-BF5D-61B4-BC3B-1D5AA6DACFD7}"/>
              </a:ext>
            </a:extLst>
          </p:cNvPr>
          <p:cNvGrpSpPr/>
          <p:nvPr/>
        </p:nvGrpSpPr>
        <p:grpSpPr>
          <a:xfrm>
            <a:off x="8790528" y="4608726"/>
            <a:ext cx="3246118" cy="1582906"/>
            <a:chOff x="8180928" y="4608726"/>
            <a:chExt cx="3776828" cy="15829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C674F4E-8144-DEEA-820C-0E299662F9DF}"/>
                    </a:ext>
                  </a:extLst>
                </p:cNvPr>
                <p:cNvSpPr txBox="1"/>
                <p:nvPr/>
              </p:nvSpPr>
              <p:spPr>
                <a:xfrm>
                  <a:off x="8343741" y="4608726"/>
                  <a:ext cx="3614015" cy="5852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0.75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0.75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C674F4E-8144-DEEA-820C-0E299662F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3741" y="4608726"/>
                  <a:ext cx="3614015" cy="58528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2A66A24-CD0D-F013-06C5-77FC392C6816}"/>
                    </a:ext>
                  </a:extLst>
                </p:cNvPr>
                <p:cNvSpPr txBox="1"/>
                <p:nvPr/>
              </p:nvSpPr>
              <p:spPr>
                <a:xfrm>
                  <a:off x="8180928" y="5514011"/>
                  <a:ext cx="2439008" cy="6776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−1.33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2A66A24-CD0D-F013-06C5-77FC392C68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0928" y="5514011"/>
                  <a:ext cx="2439008" cy="6776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359389-B47A-2E06-7408-2C77BD6CD82D}"/>
                  </a:ext>
                </a:extLst>
              </p:cNvPr>
              <p:cNvSpPr txBox="1"/>
              <p:nvPr/>
            </p:nvSpPr>
            <p:spPr>
              <a:xfrm>
                <a:off x="5480241" y="5394732"/>
                <a:ext cx="3354408" cy="585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0.75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1=0.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359389-B47A-2E06-7408-2C77BD6CD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241" y="5394732"/>
                <a:ext cx="3354408" cy="58522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ACB19E2-9EFA-F7AA-46BE-1733B42454FC}"/>
                  </a:ext>
                </a:extLst>
              </p:cNvPr>
              <p:cNvSpPr txBox="1"/>
              <p:nvPr/>
            </p:nvSpPr>
            <p:spPr>
              <a:xfrm>
                <a:off x="296115" y="5281591"/>
                <a:ext cx="3240003" cy="677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0.25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1=0.25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ACB19E2-9EFA-F7AA-46BE-1733B4245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15" y="5281591"/>
                <a:ext cx="3240003" cy="67755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4E1B94B-9DC4-53AE-8E37-F872D2F28795}"/>
                  </a:ext>
                </a:extLst>
              </p:cNvPr>
              <p:cNvSpPr txBox="1"/>
              <p:nvPr/>
            </p:nvSpPr>
            <p:spPr>
              <a:xfrm>
                <a:off x="1334414" y="1102182"/>
                <a:ext cx="1651000" cy="8550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4E1B94B-9DC4-53AE-8E37-F872D2F28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414" y="1102182"/>
                <a:ext cx="1651000" cy="85504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EC4F8A-6CD9-7BD1-4761-10DB566FBD76}"/>
              </a:ext>
            </a:extLst>
          </p:cNvPr>
          <p:cNvCxnSpPr>
            <a:cxnSpLocks/>
          </p:cNvCxnSpPr>
          <p:nvPr/>
        </p:nvCxnSpPr>
        <p:spPr>
          <a:xfrm flipH="1" flipV="1">
            <a:off x="1305560" y="2001520"/>
            <a:ext cx="1184288" cy="274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A1BB3FA-29EA-11EA-7057-4488CAADE869}"/>
              </a:ext>
            </a:extLst>
          </p:cNvPr>
          <p:cNvCxnSpPr>
            <a:cxnSpLocks/>
          </p:cNvCxnSpPr>
          <p:nvPr/>
        </p:nvCxnSpPr>
        <p:spPr>
          <a:xfrm flipH="1">
            <a:off x="1341120" y="2421107"/>
            <a:ext cx="1163968" cy="283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CBDB699-2F7F-3241-7D6D-E6D0BAF8CA5D}"/>
                  </a:ext>
                </a:extLst>
              </p:cNvPr>
              <p:cNvSpPr txBox="1"/>
              <p:nvPr/>
            </p:nvSpPr>
            <p:spPr>
              <a:xfrm>
                <a:off x="155354" y="4524692"/>
                <a:ext cx="3614015" cy="638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CBDB699-2F7F-3241-7D6D-E6D0BAF8C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54" y="4524692"/>
                <a:ext cx="3614015" cy="63844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B833978-7713-638F-61AE-F8C10F749781}"/>
                  </a:ext>
                </a:extLst>
              </p:cNvPr>
              <p:cNvSpPr txBox="1"/>
              <p:nvPr/>
            </p:nvSpPr>
            <p:spPr>
              <a:xfrm>
                <a:off x="3538010" y="4434574"/>
                <a:ext cx="1727200" cy="7278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B833978-7713-638F-61AE-F8C10F74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010" y="4434574"/>
                <a:ext cx="1727200" cy="72789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75EA113-ED9B-DE74-4567-3851D5F24185}"/>
                  </a:ext>
                </a:extLst>
              </p:cNvPr>
              <p:cNvSpPr txBox="1"/>
              <p:nvPr/>
            </p:nvSpPr>
            <p:spPr>
              <a:xfrm>
                <a:off x="1682607" y="6053641"/>
                <a:ext cx="3240003" cy="7278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0.25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1=0.25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75EA113-ED9B-DE74-4567-3851D5F24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607" y="6053641"/>
                <a:ext cx="3240003" cy="72789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091B7A-E9E7-EA8E-F032-A88EFD7737B2}"/>
                  </a:ext>
                </a:extLst>
              </p:cNvPr>
              <p:cNvSpPr txBox="1"/>
              <p:nvPr/>
            </p:nvSpPr>
            <p:spPr>
              <a:xfrm>
                <a:off x="5336648" y="4335779"/>
                <a:ext cx="3651087" cy="9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091B7A-E9E7-EA8E-F032-A88EFD773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648" y="4335779"/>
                <a:ext cx="3651087" cy="999313"/>
              </a:xfrm>
              <a:prstGeom prst="rect">
                <a:avLst/>
              </a:prstGeom>
              <a:blipFill>
                <a:blip r:embed="rId27"/>
                <a:stretch>
                  <a:fillRect b="-6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E372C8-2694-464D-FA45-AD0462742E10}"/>
                  </a:ext>
                </a:extLst>
              </p14:cNvPr>
              <p14:cNvContentPartPr/>
              <p14:nvPr/>
            </p14:nvContentPartPr>
            <p14:xfrm>
              <a:off x="2511360" y="1650960"/>
              <a:ext cx="7052040" cy="5250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E372C8-2694-464D-FA45-AD0462742E1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02000" y="1641600"/>
                <a:ext cx="7070760" cy="5269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1488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21" grpId="0"/>
      <p:bldP spid="22" grpId="0"/>
      <p:bldP spid="23" grpId="0"/>
      <p:bldP spid="25" grpId="0"/>
      <p:bldP spid="71" grpId="0"/>
      <p:bldP spid="73" grpId="0"/>
      <p:bldP spid="86" grpId="0"/>
      <p:bldP spid="87" grpId="0"/>
      <p:bldP spid="88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Neural network gradients</a:t>
            </a:r>
          </a:p>
        </p:txBody>
      </p:sp>
      <p:sp>
        <p:nvSpPr>
          <p:cNvPr id="77" name="Slide Number Placeholder 3">
            <a:extLst>
              <a:ext uri="{FF2B5EF4-FFF2-40B4-BE49-F238E27FC236}">
                <a16:creationId xmlns:a16="http://schemas.microsoft.com/office/drawing/2014/main" id="{2315B437-402C-4B19-B5BB-3A05294CE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0A5084A-759F-DDDF-73A2-7F619C03890C}"/>
                  </a:ext>
                </a:extLst>
              </p:cNvPr>
              <p:cNvSpPr txBox="1"/>
              <p:nvPr/>
            </p:nvSpPr>
            <p:spPr>
              <a:xfrm>
                <a:off x="1380" y="1407196"/>
                <a:ext cx="743152" cy="1058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000" b="1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000" b="1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0A5084A-759F-DDDF-73A2-7F619C038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" y="1407196"/>
                <a:ext cx="743152" cy="10583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A9E2500-BDB9-885F-F476-0542EE43B5A2}"/>
                  </a:ext>
                </a:extLst>
              </p:cNvPr>
              <p:cNvSpPr txBox="1"/>
              <p:nvPr/>
            </p:nvSpPr>
            <p:spPr>
              <a:xfrm>
                <a:off x="1005321" y="1725648"/>
                <a:ext cx="2422318" cy="4214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m:rPr>
                          <m:nor/>
                        </m:rPr>
                        <a:rPr lang="en-US" sz="2000" i="1" dirty="0"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A9E2500-BDB9-885F-F476-0542EE43B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21" y="1725648"/>
                <a:ext cx="2422318" cy="421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9F2326-1A7A-1D2A-3411-3C45805DCAA0}"/>
                  </a:ext>
                </a:extLst>
              </p:cNvPr>
              <p:cNvSpPr txBox="1"/>
              <p:nvPr/>
            </p:nvSpPr>
            <p:spPr>
              <a:xfrm>
                <a:off x="3688428" y="1713337"/>
                <a:ext cx="2136226" cy="44608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0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9F2326-1A7A-1D2A-3411-3C45805DC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428" y="1713337"/>
                <a:ext cx="2136226" cy="4460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E62B1BF-0742-55D0-A6F9-BA62C4A5F288}"/>
                  </a:ext>
                </a:extLst>
              </p:cNvPr>
              <p:cNvSpPr txBox="1"/>
              <p:nvPr/>
            </p:nvSpPr>
            <p:spPr>
              <a:xfrm>
                <a:off x="11118562" y="1736324"/>
                <a:ext cx="990015" cy="40011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E62B1BF-0742-55D0-A6F9-BA62C4A5F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8562" y="1736324"/>
                <a:ext cx="990015" cy="400110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343246-4D9B-2B8D-D8C8-22ABA0B933DB}"/>
              </a:ext>
            </a:extLst>
          </p:cNvPr>
          <p:cNvCxnSpPr>
            <a:cxnSpLocks/>
            <a:stCxn id="11" idx="3"/>
            <a:endCxn id="49" idx="1"/>
          </p:cNvCxnSpPr>
          <p:nvPr/>
        </p:nvCxnSpPr>
        <p:spPr>
          <a:xfrm>
            <a:off x="10866818" y="1936379"/>
            <a:ext cx="251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B9FA76-FDB1-8D57-0795-90D6049768FC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3427639" y="1936379"/>
            <a:ext cx="2607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4B8950F-AE30-34D0-DB1D-E1182148737D}"/>
              </a:ext>
            </a:extLst>
          </p:cNvPr>
          <p:cNvCxnSpPr>
            <a:cxnSpLocks/>
          </p:cNvCxnSpPr>
          <p:nvPr/>
        </p:nvCxnSpPr>
        <p:spPr>
          <a:xfrm>
            <a:off x="613976" y="1694710"/>
            <a:ext cx="374904" cy="206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BB8DA5-E13A-F199-8819-2D8EED1BA2C9}"/>
              </a:ext>
            </a:extLst>
          </p:cNvPr>
          <p:cNvCxnSpPr>
            <a:cxnSpLocks/>
          </p:cNvCxnSpPr>
          <p:nvPr/>
        </p:nvCxnSpPr>
        <p:spPr>
          <a:xfrm>
            <a:off x="613976" y="1927155"/>
            <a:ext cx="3749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365E12-C0FF-7A8C-233A-E1C51C1C0F1C}"/>
              </a:ext>
            </a:extLst>
          </p:cNvPr>
          <p:cNvCxnSpPr>
            <a:cxnSpLocks/>
          </p:cNvCxnSpPr>
          <p:nvPr/>
        </p:nvCxnSpPr>
        <p:spPr>
          <a:xfrm flipV="1">
            <a:off x="613976" y="1956194"/>
            <a:ext cx="374904" cy="188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99E6A8-5B78-9E92-B7C4-A7ECE5A073DF}"/>
                  </a:ext>
                </a:extLst>
              </p:cNvPr>
              <p:cNvSpPr txBox="1"/>
              <p:nvPr/>
            </p:nvSpPr>
            <p:spPr>
              <a:xfrm>
                <a:off x="4977007" y="641294"/>
                <a:ext cx="854914" cy="882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b="1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99E6A8-5B78-9E92-B7C4-A7ECE5A07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007" y="641294"/>
                <a:ext cx="854914" cy="8820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9AEF95-FA30-81CB-CE1E-3908D0445F6A}"/>
                  </a:ext>
                </a:extLst>
              </p:cNvPr>
              <p:cNvSpPr txBox="1"/>
              <p:nvPr/>
            </p:nvSpPr>
            <p:spPr>
              <a:xfrm>
                <a:off x="6076396" y="1725648"/>
                <a:ext cx="2683107" cy="4214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m:rPr>
                          <m:nor/>
                        </m:rPr>
                        <a:rPr lang="en-US" sz="2000" i="1" dirty="0"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9AEF95-FA30-81CB-CE1E-3908D0445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396" y="1725648"/>
                <a:ext cx="2683107" cy="4214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994E95-20A3-F2DE-F9F6-8251294F60F3}"/>
                  </a:ext>
                </a:extLst>
              </p:cNvPr>
              <p:cNvSpPr txBox="1"/>
              <p:nvPr/>
            </p:nvSpPr>
            <p:spPr>
              <a:xfrm>
                <a:off x="9011245" y="1713337"/>
                <a:ext cx="1855573" cy="44608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US" sz="2000" i="1" dirty="0">
                          <a:solidFill>
                            <a:schemeClr val="accent2"/>
                          </a:solidFill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994E95-20A3-F2DE-F9F6-8251294F6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245" y="1713337"/>
                <a:ext cx="1855573" cy="4460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5FCF91-5EF9-D43F-802E-6DC2B5DACAD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8759503" y="1936379"/>
            <a:ext cx="251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9297FF-1C55-4BC6-C63B-77C91E84DE64}"/>
              </a:ext>
            </a:extLst>
          </p:cNvPr>
          <p:cNvCxnSpPr>
            <a:cxnSpLocks/>
            <a:stCxn id="48" idx="3"/>
            <a:endCxn id="10" idx="1"/>
          </p:cNvCxnSpPr>
          <p:nvPr/>
        </p:nvCxnSpPr>
        <p:spPr>
          <a:xfrm>
            <a:off x="5824654" y="1936379"/>
            <a:ext cx="251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1503B31-73D0-330A-B616-1B25A3FAA062}"/>
              </a:ext>
            </a:extLst>
          </p:cNvPr>
          <p:cNvCxnSpPr>
            <a:cxnSpLocks/>
          </p:cNvCxnSpPr>
          <p:nvPr/>
        </p:nvCxnSpPr>
        <p:spPr>
          <a:xfrm>
            <a:off x="5684520" y="939060"/>
            <a:ext cx="864870" cy="769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17F17AE-458A-1A29-5F07-48A0EA505FF4}"/>
              </a:ext>
            </a:extLst>
          </p:cNvPr>
          <p:cNvCxnSpPr>
            <a:cxnSpLocks/>
          </p:cNvCxnSpPr>
          <p:nvPr/>
        </p:nvCxnSpPr>
        <p:spPr>
          <a:xfrm>
            <a:off x="5688330" y="1323870"/>
            <a:ext cx="407670" cy="373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6C88767-394D-BC3F-2DBC-AAF5E350E019}"/>
              </a:ext>
            </a:extLst>
          </p:cNvPr>
          <p:cNvGrpSpPr/>
          <p:nvPr/>
        </p:nvGrpSpPr>
        <p:grpSpPr>
          <a:xfrm>
            <a:off x="8561015" y="2021840"/>
            <a:ext cx="3630985" cy="2018145"/>
            <a:chOff x="8561015" y="2021840"/>
            <a:chExt cx="3630985" cy="2018145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2EB18B0F-5058-B4B2-CD90-A949B3AE2AA0}"/>
                </a:ext>
              </a:extLst>
            </p:cNvPr>
            <p:cNvGrpSpPr/>
            <p:nvPr/>
          </p:nvGrpSpPr>
          <p:grpSpPr>
            <a:xfrm>
              <a:off x="8561015" y="2021840"/>
              <a:ext cx="2763899" cy="2018145"/>
              <a:chOff x="8561015" y="2021840"/>
              <a:chExt cx="2763899" cy="20181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7EA6D76B-6E5E-A1F5-6892-0B16386F14CD}"/>
                      </a:ext>
                    </a:extLst>
                  </p:cNvPr>
                  <p:cNvSpPr txBox="1"/>
                  <p:nvPr/>
                </p:nvSpPr>
                <p:spPr>
                  <a:xfrm>
                    <a:off x="10528974" y="2213017"/>
                    <a:ext cx="795940" cy="81092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7EA6D76B-6E5E-A1F5-6892-0B16386F14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28974" y="2213017"/>
                    <a:ext cx="795940" cy="81092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96091583-6C50-FE2F-B956-5DBB6C55C77C}"/>
                      </a:ext>
                    </a:extLst>
                  </p:cNvPr>
                  <p:cNvSpPr txBox="1"/>
                  <p:nvPr/>
                </p:nvSpPr>
                <p:spPr>
                  <a:xfrm>
                    <a:off x="8561015" y="2209800"/>
                    <a:ext cx="795940" cy="81092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96091583-6C50-FE2F-B956-5DBB6C55C7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1015" y="2209800"/>
                    <a:ext cx="795940" cy="81092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57A1649-406C-058D-65C8-3360BD2F1B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1360" y="2021840"/>
                <a:ext cx="2286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591A44C0-D89F-BC31-7F17-E5D9B2E520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59503" y="2021840"/>
                <a:ext cx="2286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3657BA84-9DD3-6476-FA5A-59C640582B8C}"/>
                      </a:ext>
                    </a:extLst>
                  </p:cNvPr>
                  <p:cNvSpPr txBox="1"/>
                  <p:nvPr/>
                </p:nvSpPr>
                <p:spPr>
                  <a:xfrm>
                    <a:off x="8772877" y="3404618"/>
                    <a:ext cx="2430272" cy="63536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spcAft>
                        <a:spcPts val="900"/>
                      </a:spcAft>
                    </a:pP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a14:m>
                    <a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3657BA84-9DD3-6476-FA5A-59C640582B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2877" y="3404618"/>
                    <a:ext cx="2430272" cy="63536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DF893AB9-8E13-09AE-CCA2-47F1C8E913A0}"/>
                    </a:ext>
                  </a:extLst>
                </p:cNvPr>
                <p:cNvSpPr txBox="1"/>
                <p:nvPr/>
              </p:nvSpPr>
              <p:spPr>
                <a:xfrm>
                  <a:off x="9310077" y="3161662"/>
                  <a:ext cx="1257908" cy="3883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DF893AB9-8E13-09AE-CCA2-47F1C8E91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0077" y="3161662"/>
                  <a:ext cx="1257908" cy="388311"/>
                </a:xfrm>
                <a:prstGeom prst="rect">
                  <a:avLst/>
                </a:prstGeom>
                <a:blipFill>
                  <a:blip r:embed="rId1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DA1AB9EC-2C95-49A5-0AC9-7DAEE9C13EFC}"/>
                    </a:ext>
                  </a:extLst>
                </p:cNvPr>
                <p:cNvSpPr txBox="1"/>
                <p:nvPr/>
              </p:nvSpPr>
              <p:spPr>
                <a:xfrm>
                  <a:off x="10555251" y="3180641"/>
                  <a:ext cx="6278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DA1AB9EC-2C95-49A5-0AC9-7DAEE9C13E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5251" y="3180641"/>
                  <a:ext cx="62786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6EF0C49F-A09E-7597-0A3D-6EC7956A7DE1}"/>
                    </a:ext>
                  </a:extLst>
                </p:cNvPr>
                <p:cNvSpPr txBox="1"/>
                <p:nvPr/>
              </p:nvSpPr>
              <p:spPr>
                <a:xfrm>
                  <a:off x="11161846" y="3180346"/>
                  <a:ext cx="1030154" cy="381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6EF0C49F-A09E-7597-0A3D-6EC7956A7D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1846" y="3180346"/>
                  <a:ext cx="1030154" cy="38113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EF909A2-B292-A4F4-6A92-F3640E495B27}"/>
              </a:ext>
            </a:extLst>
          </p:cNvPr>
          <p:cNvGrpSpPr/>
          <p:nvPr/>
        </p:nvGrpSpPr>
        <p:grpSpPr>
          <a:xfrm>
            <a:off x="5723679" y="425477"/>
            <a:ext cx="6603863" cy="6169775"/>
            <a:chOff x="5723679" y="425477"/>
            <a:chExt cx="6603863" cy="6169775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F27255F-3C64-AC3A-3554-F7847401C076}"/>
                </a:ext>
              </a:extLst>
            </p:cNvPr>
            <p:cNvGrpSpPr/>
            <p:nvPr/>
          </p:nvGrpSpPr>
          <p:grpSpPr>
            <a:xfrm>
              <a:off x="5723679" y="425477"/>
              <a:ext cx="1992143" cy="1270884"/>
              <a:chOff x="5723679" y="425477"/>
              <a:chExt cx="1992143" cy="1270884"/>
            </a:xfrm>
          </p:grpSpPr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C3461D28-9330-F967-5D31-2E50367626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23679" y="1294025"/>
                <a:ext cx="449580" cy="40139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5B2686E4-9580-124B-3E4F-5CA4380996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23679" y="897513"/>
                <a:ext cx="896112" cy="79884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8AAA7556-6F83-41F0-DE6A-4DF60A320EBE}"/>
                      </a:ext>
                    </a:extLst>
                  </p:cNvPr>
                  <p:cNvSpPr txBox="1"/>
                  <p:nvPr/>
                </p:nvSpPr>
                <p:spPr>
                  <a:xfrm>
                    <a:off x="5948469" y="425477"/>
                    <a:ext cx="795940" cy="81092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8AAA7556-6F83-41F0-DE6A-4DF60A320E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8469" y="425477"/>
                    <a:ext cx="795940" cy="810928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52198173-6801-5FBD-6951-A27FACD9A766}"/>
                      </a:ext>
                    </a:extLst>
                  </p:cNvPr>
                  <p:cNvSpPr txBox="1"/>
                  <p:nvPr/>
                </p:nvSpPr>
                <p:spPr>
                  <a:xfrm>
                    <a:off x="6919882" y="713086"/>
                    <a:ext cx="795940" cy="81099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52198173-6801-5FBD-6951-A27FACD9A7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9882" y="713086"/>
                    <a:ext cx="795940" cy="81099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1064FA5B-E2E9-1E3C-DFEE-FBD41C5E1F98}"/>
                    </a:ext>
                  </a:extLst>
                </p:cNvPr>
                <p:cNvSpPr txBox="1"/>
                <p:nvPr/>
              </p:nvSpPr>
              <p:spPr>
                <a:xfrm>
                  <a:off x="6919882" y="4774920"/>
                  <a:ext cx="5407660" cy="147348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900"/>
                    </a:spcAft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d>
                    </m:oMath>
                  </a14:m>
                  <a:r>
                    <a:rPr lang="en-US" sz="2400" i="1" dirty="0">
                      <a:solidFill>
                        <a:schemeClr val="accent6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</a:p>
                <a:p>
                  <a:pPr>
                    <a:spcAft>
                      <a:spcPts val="900"/>
                    </a:spcAft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a14:m>
                  <a:r>
                    <a:rPr lang="en-US" sz="2400" i="1" dirty="0">
                      <a:solidFill>
                        <a:schemeClr val="accent6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1064FA5B-E2E9-1E3C-DFEE-FBD41C5E1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9882" y="4774920"/>
                  <a:ext cx="5407660" cy="147348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E4054D92-E6E2-4978-641A-2EC8730565C9}"/>
                    </a:ext>
                  </a:extLst>
                </p:cNvPr>
                <p:cNvSpPr txBox="1"/>
                <p:nvPr/>
              </p:nvSpPr>
              <p:spPr>
                <a:xfrm>
                  <a:off x="9648359" y="4433335"/>
                  <a:ext cx="1258550" cy="381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E4054D92-E6E2-4978-641A-2EC873056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8359" y="4433335"/>
                  <a:ext cx="1258550" cy="381130"/>
                </a:xfrm>
                <a:prstGeom prst="rect">
                  <a:avLst/>
                </a:prstGeom>
                <a:blipFill>
                  <a:blip r:embed="rId20"/>
                  <a:stretch>
                    <a:fillRect b="-126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EC845852-18E6-7DE3-8DFD-DACC06AE68B6}"/>
                    </a:ext>
                  </a:extLst>
                </p:cNvPr>
                <p:cNvSpPr txBox="1"/>
                <p:nvPr/>
              </p:nvSpPr>
              <p:spPr>
                <a:xfrm>
                  <a:off x="10820723" y="4437351"/>
                  <a:ext cx="1257908" cy="3883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EC845852-18E6-7DE3-8DFD-DACC06AE68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0723" y="4437351"/>
                  <a:ext cx="1257908" cy="388311"/>
                </a:xfrm>
                <a:prstGeom prst="rect">
                  <a:avLst/>
                </a:prstGeom>
                <a:blipFill>
                  <a:blip r:embed="rId21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4FF90F8-7466-B977-F5A0-318033E038C2}"/>
                    </a:ext>
                  </a:extLst>
                </p:cNvPr>
                <p:cNvSpPr txBox="1"/>
                <p:nvPr/>
              </p:nvSpPr>
              <p:spPr>
                <a:xfrm>
                  <a:off x="6912921" y="4423424"/>
                  <a:ext cx="1422954" cy="3883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4FF90F8-7466-B977-F5A0-318033E03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2921" y="4423424"/>
                  <a:ext cx="1422954" cy="388311"/>
                </a:xfrm>
                <a:prstGeom prst="rect">
                  <a:avLst/>
                </a:prstGeom>
                <a:blipFill>
                  <a:blip r:embed="rId22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41959315-49E2-4666-7FE9-8AECB4D40538}"/>
                    </a:ext>
                  </a:extLst>
                </p:cNvPr>
                <p:cNvSpPr txBox="1"/>
                <p:nvPr/>
              </p:nvSpPr>
              <p:spPr>
                <a:xfrm>
                  <a:off x="10017009" y="5809229"/>
                  <a:ext cx="1257908" cy="3883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41959315-49E2-4666-7FE9-8AECB4D405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7009" y="5809229"/>
                  <a:ext cx="1257908" cy="388311"/>
                </a:xfrm>
                <a:prstGeom prst="rect">
                  <a:avLst/>
                </a:prstGeom>
                <a:blipFill>
                  <a:blip r:embed="rId2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04CB3F56-3E7F-9839-5F1C-E512A04646FB}"/>
                    </a:ext>
                  </a:extLst>
                </p:cNvPr>
                <p:cNvSpPr txBox="1"/>
                <p:nvPr/>
              </p:nvSpPr>
              <p:spPr>
                <a:xfrm>
                  <a:off x="6804930" y="6206941"/>
                  <a:ext cx="792268" cy="3883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04CB3F56-3E7F-9839-5F1C-E512A04646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930" y="6206941"/>
                  <a:ext cx="792268" cy="388311"/>
                </a:xfrm>
                <a:prstGeom prst="rect">
                  <a:avLst/>
                </a:prstGeom>
                <a:blipFill>
                  <a:blip r:embed="rId24"/>
                  <a:stretch>
                    <a:fillRect b="-140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356BBCB-5195-C501-2559-9FD54381EDAC}"/>
              </a:ext>
            </a:extLst>
          </p:cNvPr>
          <p:cNvGrpSpPr/>
          <p:nvPr/>
        </p:nvGrpSpPr>
        <p:grpSpPr>
          <a:xfrm>
            <a:off x="394922" y="2019657"/>
            <a:ext cx="5857837" cy="1867248"/>
            <a:chOff x="394922" y="2019657"/>
            <a:chExt cx="5857837" cy="1867248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F24BF07-472B-7FE9-9559-2F42901D88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1921" y="2019657"/>
              <a:ext cx="228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EC42EE1-093A-E29B-8383-E78A31A09050}"/>
                    </a:ext>
                  </a:extLst>
                </p:cNvPr>
                <p:cNvSpPr txBox="1"/>
                <p:nvPr/>
              </p:nvSpPr>
              <p:spPr>
                <a:xfrm>
                  <a:off x="5456819" y="2150698"/>
                  <a:ext cx="795940" cy="8109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EC42EE1-093A-E29B-8383-E78A31A09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819" y="2150698"/>
                  <a:ext cx="795940" cy="81092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BFC2E016-51E1-5EDF-452D-175CA94E1151}"/>
                    </a:ext>
                  </a:extLst>
                </p:cNvPr>
                <p:cNvSpPr txBox="1"/>
                <p:nvPr/>
              </p:nvSpPr>
              <p:spPr>
                <a:xfrm>
                  <a:off x="613811" y="3191394"/>
                  <a:ext cx="4465320" cy="6955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900"/>
                    </a:spcAft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a14:m>
                  <a:r>
                    <a:rPr lang="en-US" sz="2400" i="1" dirty="0">
                      <a:solidFill>
                        <a:schemeClr val="accent6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BFC2E016-51E1-5EDF-452D-175CA94E1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1" y="3191394"/>
                  <a:ext cx="4465320" cy="69551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4A162D0-A781-C238-32CC-E8CE35CE6379}"/>
                    </a:ext>
                  </a:extLst>
                </p:cNvPr>
                <p:cNvSpPr txBox="1"/>
                <p:nvPr/>
              </p:nvSpPr>
              <p:spPr>
                <a:xfrm>
                  <a:off x="394922" y="2988655"/>
                  <a:ext cx="1258550" cy="381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34A162D0-A781-C238-32CC-E8CE35CE63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22" y="2988655"/>
                  <a:ext cx="1258550" cy="381130"/>
                </a:xfrm>
                <a:prstGeom prst="rect">
                  <a:avLst/>
                </a:prstGeom>
                <a:blipFill>
                  <a:blip r:embed="rId27"/>
                  <a:stretch>
                    <a:fillRect b="-126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A2F377D-0E37-AD1C-D591-955202F565C2}"/>
                    </a:ext>
                  </a:extLst>
                </p:cNvPr>
                <p:cNvSpPr txBox="1"/>
                <p:nvPr/>
              </p:nvSpPr>
              <p:spPr>
                <a:xfrm>
                  <a:off x="2679479" y="2985065"/>
                  <a:ext cx="1257908" cy="3883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A2F377D-0E37-AD1C-D591-955202F565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479" y="2985065"/>
                  <a:ext cx="1257908" cy="388311"/>
                </a:xfrm>
                <a:prstGeom prst="rect">
                  <a:avLst/>
                </a:prstGeom>
                <a:blipFill>
                  <a:blip r:embed="rId28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DBE8DB7F-28E9-60DD-DCF8-12FF4F103DFC}"/>
                    </a:ext>
                  </a:extLst>
                </p:cNvPr>
                <p:cNvSpPr txBox="1"/>
                <p:nvPr/>
              </p:nvSpPr>
              <p:spPr>
                <a:xfrm>
                  <a:off x="3725565" y="2985065"/>
                  <a:ext cx="1422954" cy="3883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DBE8DB7F-28E9-60DD-DCF8-12FF4F103D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5565" y="2985065"/>
                  <a:ext cx="1422954" cy="388311"/>
                </a:xfrm>
                <a:prstGeom prst="rect">
                  <a:avLst/>
                </a:prstGeom>
                <a:blipFill>
                  <a:blip r:embed="rId29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129E896-D7FC-1CFF-AFBF-371566163179}"/>
              </a:ext>
            </a:extLst>
          </p:cNvPr>
          <p:cNvGrpSpPr/>
          <p:nvPr/>
        </p:nvGrpSpPr>
        <p:grpSpPr>
          <a:xfrm>
            <a:off x="609600" y="738986"/>
            <a:ext cx="5879085" cy="5039791"/>
            <a:chOff x="609600" y="738986"/>
            <a:chExt cx="5879085" cy="5039791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7DC363F-8B2A-94EB-6BCC-567ED251F8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" y="1967842"/>
              <a:ext cx="37671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328BC0A0-FDC4-6E57-DB74-678691E9D6BD}"/>
                    </a:ext>
                  </a:extLst>
                </p:cNvPr>
                <p:cNvSpPr txBox="1"/>
                <p:nvPr/>
              </p:nvSpPr>
              <p:spPr>
                <a:xfrm>
                  <a:off x="632437" y="738986"/>
                  <a:ext cx="795940" cy="8109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328BC0A0-FDC4-6E57-DB74-678691E9D6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37" y="738986"/>
                  <a:ext cx="795940" cy="810928"/>
                </a:xfrm>
                <a:prstGeom prst="rect">
                  <a:avLst/>
                </a:prstGeom>
                <a:blipFill>
                  <a:blip r:embed="rId30"/>
                  <a:stretch>
                    <a:fillRect r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49602D95-A78B-FE02-8596-22214961CAAA}"/>
                    </a:ext>
                  </a:extLst>
                </p:cNvPr>
                <p:cNvSpPr txBox="1"/>
                <p:nvPr/>
              </p:nvSpPr>
              <p:spPr>
                <a:xfrm>
                  <a:off x="1817159" y="5074097"/>
                  <a:ext cx="4541520" cy="70468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d>
                    </m:oMath>
                  </a14:m>
                  <a:r>
                    <a:rPr lang="en-US" sz="2400" i="1" dirty="0">
                      <a:solidFill>
                        <a:schemeClr val="accent6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49602D95-A78B-FE02-8596-22214961C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159" y="5074097"/>
                  <a:ext cx="4541520" cy="70468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3BFBC6A1-640D-3623-08D4-49F344CB6A5D}"/>
                    </a:ext>
                  </a:extLst>
                </p:cNvPr>
                <p:cNvSpPr txBox="1"/>
                <p:nvPr/>
              </p:nvSpPr>
              <p:spPr>
                <a:xfrm>
                  <a:off x="1590850" y="4896050"/>
                  <a:ext cx="1422954" cy="3883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3BFBC6A1-640D-3623-08D4-49F344CB6A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0850" y="4896050"/>
                  <a:ext cx="1422954" cy="388311"/>
                </a:xfrm>
                <a:prstGeom prst="rect">
                  <a:avLst/>
                </a:prstGeom>
                <a:blipFill>
                  <a:blip r:embed="rId32"/>
                  <a:stretch>
                    <a:fillRect b="-140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4990E6B8-1450-0F2C-2A5C-FA5C1E028BCC}"/>
                    </a:ext>
                  </a:extLst>
                </p:cNvPr>
                <p:cNvSpPr txBox="1"/>
                <p:nvPr/>
              </p:nvSpPr>
              <p:spPr>
                <a:xfrm>
                  <a:off x="4169448" y="4832571"/>
                  <a:ext cx="1258550" cy="381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[0]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4990E6B8-1450-0F2C-2A5C-FA5C1E028B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448" y="4832571"/>
                  <a:ext cx="1258550" cy="381130"/>
                </a:xfrm>
                <a:prstGeom prst="rect">
                  <a:avLst/>
                </a:prstGeom>
                <a:blipFill>
                  <a:blip r:embed="rId3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0E1BED56-F696-C37B-3DF2-8796B7107E54}"/>
                    </a:ext>
                  </a:extLst>
                </p:cNvPr>
                <p:cNvSpPr txBox="1"/>
                <p:nvPr/>
              </p:nvSpPr>
              <p:spPr>
                <a:xfrm>
                  <a:off x="5230777" y="4825390"/>
                  <a:ext cx="1257908" cy="3883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0E1BED56-F696-C37B-3DF2-8796B7107E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0777" y="4825390"/>
                  <a:ext cx="1257908" cy="388311"/>
                </a:xfrm>
                <a:prstGeom prst="rect">
                  <a:avLst/>
                </a:prstGeom>
                <a:blipFill>
                  <a:blip r:embed="rId3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9A90F39-CA12-65B8-CDE1-68939A2C7E70}"/>
              </a:ext>
            </a:extLst>
          </p:cNvPr>
          <p:cNvGrpSpPr/>
          <p:nvPr/>
        </p:nvGrpSpPr>
        <p:grpSpPr>
          <a:xfrm>
            <a:off x="376367" y="2019793"/>
            <a:ext cx="5796179" cy="2795988"/>
            <a:chOff x="376367" y="2019793"/>
            <a:chExt cx="5796179" cy="2795988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FAC4C6-D09F-5CE4-1757-95F22C21BB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7218" y="2019793"/>
              <a:ext cx="228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96632E68-B141-32FF-3413-A3D6DF046363}"/>
                    </a:ext>
                  </a:extLst>
                </p:cNvPr>
                <p:cNvSpPr txBox="1"/>
                <p:nvPr/>
              </p:nvSpPr>
              <p:spPr>
                <a:xfrm>
                  <a:off x="3170728" y="2166807"/>
                  <a:ext cx="795940" cy="8109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96632E68-B141-32FF-3413-A3D6DF0463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0728" y="2166807"/>
                  <a:ext cx="795940" cy="810928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AA705D0A-974D-715D-753C-66B8FD501F59}"/>
                    </a:ext>
                  </a:extLst>
                </p:cNvPr>
                <p:cNvSpPr txBox="1"/>
                <p:nvPr/>
              </p:nvSpPr>
              <p:spPr>
                <a:xfrm>
                  <a:off x="613811" y="4120270"/>
                  <a:ext cx="5558735" cy="6955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900"/>
                    </a:spcAft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⨀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a14:m>
                  <a:r>
                    <a:rPr lang="en-US" sz="2400" i="1" dirty="0">
                      <a:solidFill>
                        <a:schemeClr val="accent6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AA705D0A-974D-715D-753C-66B8FD501F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1" y="4120270"/>
                  <a:ext cx="5558735" cy="695511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A6F6E511-BF6B-C363-29A3-118380F3D6E9}"/>
                    </a:ext>
                  </a:extLst>
                </p:cNvPr>
                <p:cNvSpPr txBox="1"/>
                <p:nvPr/>
              </p:nvSpPr>
              <p:spPr>
                <a:xfrm>
                  <a:off x="2789849" y="3925350"/>
                  <a:ext cx="1258550" cy="381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A6F6E511-BF6B-C363-29A3-118380F3D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849" y="3925350"/>
                  <a:ext cx="1258550" cy="381130"/>
                </a:xfrm>
                <a:prstGeom prst="rect">
                  <a:avLst/>
                </a:prstGeom>
                <a:blipFill>
                  <a:blip r:embed="rId37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AB562C8-7414-96DA-1286-73273CE27467}"/>
                    </a:ext>
                  </a:extLst>
                </p:cNvPr>
                <p:cNvSpPr txBox="1"/>
                <p:nvPr/>
              </p:nvSpPr>
              <p:spPr>
                <a:xfrm>
                  <a:off x="376367" y="3921760"/>
                  <a:ext cx="1257908" cy="3883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AB562C8-7414-96DA-1286-73273CE274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367" y="3921760"/>
                  <a:ext cx="1257908" cy="388311"/>
                </a:xfrm>
                <a:prstGeom prst="rect">
                  <a:avLst/>
                </a:prstGeom>
                <a:blipFill>
                  <a:blip r:embed="rId38"/>
                  <a:stretch>
                    <a:fillRect b="-140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25945E65-A711-6307-C356-E183F26C445B}"/>
                    </a:ext>
                  </a:extLst>
                </p:cNvPr>
                <p:cNvSpPr txBox="1"/>
                <p:nvPr/>
              </p:nvSpPr>
              <p:spPr>
                <a:xfrm>
                  <a:off x="4321581" y="3925350"/>
                  <a:ext cx="1258550" cy="381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25945E65-A711-6307-C356-E183F26C44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581" y="3925350"/>
                  <a:ext cx="1258550" cy="381130"/>
                </a:xfrm>
                <a:prstGeom prst="rect">
                  <a:avLst/>
                </a:prstGeom>
                <a:blipFill>
                  <a:blip r:embed="rId39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0A47FFC-1ECD-1E40-E1F7-8ECFD484EA55}"/>
              </a:ext>
            </a:extLst>
          </p:cNvPr>
          <p:cNvGrpSpPr/>
          <p:nvPr/>
        </p:nvGrpSpPr>
        <p:grpSpPr>
          <a:xfrm>
            <a:off x="520461" y="2005860"/>
            <a:ext cx="5633329" cy="4795720"/>
            <a:chOff x="520461" y="2005860"/>
            <a:chExt cx="5633329" cy="4795720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717AD9CA-BFDE-4305-6974-0DFB2731CF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460" y="2005860"/>
              <a:ext cx="346710" cy="1790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11D9B7F-BAE1-44B8-A78A-57C95EF5CF97}"/>
                    </a:ext>
                  </a:extLst>
                </p:cNvPr>
                <p:cNvSpPr txBox="1"/>
                <p:nvPr/>
              </p:nvSpPr>
              <p:spPr>
                <a:xfrm>
                  <a:off x="2043201" y="6106069"/>
                  <a:ext cx="4110589" cy="69551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900"/>
                    </a:spcAft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a14:m>
                  <a:r>
                    <a:rPr lang="en-US" sz="2400" i="1" dirty="0">
                      <a:solidFill>
                        <a:schemeClr val="accent6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11D9B7F-BAE1-44B8-A78A-57C95EF5C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3201" y="6106069"/>
                  <a:ext cx="4110589" cy="695511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2B82F0F5-57C2-ABC3-2ACC-30AE692CE624}"/>
                    </a:ext>
                  </a:extLst>
                </p:cNvPr>
                <p:cNvSpPr txBox="1"/>
                <p:nvPr/>
              </p:nvSpPr>
              <p:spPr>
                <a:xfrm>
                  <a:off x="520461" y="2133600"/>
                  <a:ext cx="795940" cy="8109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2B82F0F5-57C2-ABC3-2ACC-30AE692CE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461" y="2133600"/>
                  <a:ext cx="795940" cy="810991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A2A8E67C-E478-FA42-C5AF-AB304CA266ED}"/>
                    </a:ext>
                  </a:extLst>
                </p:cNvPr>
                <p:cNvSpPr txBox="1"/>
                <p:nvPr/>
              </p:nvSpPr>
              <p:spPr>
                <a:xfrm>
                  <a:off x="1864402" y="5887298"/>
                  <a:ext cx="1257908" cy="3883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A2A8E67C-E478-FA42-C5AF-AB304CA26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4402" y="5887298"/>
                  <a:ext cx="1257908" cy="388311"/>
                </a:xfrm>
                <a:prstGeom prst="rect">
                  <a:avLst/>
                </a:prstGeom>
                <a:blipFill>
                  <a:blip r:embed="rId42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4EA87618-8C4B-B1C3-0751-9F0A91F9A783}"/>
                    </a:ext>
                  </a:extLst>
                </p:cNvPr>
                <p:cNvSpPr txBox="1"/>
                <p:nvPr/>
              </p:nvSpPr>
              <p:spPr>
                <a:xfrm>
                  <a:off x="4313961" y="5867400"/>
                  <a:ext cx="1257908" cy="3883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4EA87618-8C4B-B1C3-0751-9F0A91F9A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961" y="5867400"/>
                  <a:ext cx="1257908" cy="388311"/>
                </a:xfrm>
                <a:prstGeom prst="rect">
                  <a:avLst/>
                </a:prstGeom>
                <a:blipFill>
                  <a:blip r:embed="rId4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A7A1B3-0B14-1ABF-99F7-487F2159778D}"/>
                  </a:ext>
                </a:extLst>
              </p14:cNvPr>
              <p14:cNvContentPartPr/>
              <p14:nvPr/>
            </p14:nvContentPartPr>
            <p14:xfrm>
              <a:off x="491400" y="2914200"/>
              <a:ext cx="11388600" cy="3898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A7A1B3-0B14-1ABF-99F7-487F215977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2040" y="2904840"/>
                <a:ext cx="11407320" cy="3916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0724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3669513" y="3044281"/>
            <a:ext cx="5186421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Random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495605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F0A3C2-B596-4534-8386-E0F457BC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parameters as zeros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170E7-22AE-4512-AB1A-464DC9362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382FFA-C150-B7B6-0D6C-68D32665DDCE}"/>
              </a:ext>
            </a:extLst>
          </p:cNvPr>
          <p:cNvGrpSpPr>
            <a:grpSpLocks noChangeAspect="1"/>
          </p:cNvGrpSpPr>
          <p:nvPr/>
        </p:nvGrpSpPr>
        <p:grpSpPr>
          <a:xfrm>
            <a:off x="2438400" y="1681736"/>
            <a:ext cx="588708" cy="615961"/>
            <a:chOff x="7997000" y="2209801"/>
            <a:chExt cx="1165257" cy="121919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B4372F4-6166-BF1F-60AE-F0DD3DB2C96F}"/>
                </a:ext>
              </a:extLst>
            </p:cNvPr>
            <p:cNvSpPr/>
            <p:nvPr/>
          </p:nvSpPr>
          <p:spPr>
            <a:xfrm>
              <a:off x="7997000" y="2209801"/>
              <a:ext cx="1165257" cy="1219199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A6AAC0-7025-FBB8-71E0-819C1CACEAC9}"/>
                </a:ext>
              </a:extLst>
            </p:cNvPr>
            <p:cNvSpPr/>
            <p:nvPr/>
          </p:nvSpPr>
          <p:spPr>
            <a:xfrm>
              <a:off x="8122428" y="2362200"/>
              <a:ext cx="914400" cy="9144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49EAE1-9C59-FFE4-E726-9FEF8D5E5BD0}"/>
              </a:ext>
            </a:extLst>
          </p:cNvPr>
          <p:cNvCxnSpPr>
            <a:cxnSpLocks/>
            <a:stCxn id="12" idx="6"/>
            <a:endCxn id="21" idx="1"/>
          </p:cNvCxnSpPr>
          <p:nvPr/>
        </p:nvCxnSpPr>
        <p:spPr>
          <a:xfrm flipV="1">
            <a:off x="1044209" y="1989716"/>
            <a:ext cx="402742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53A19F-B115-934B-096B-7036B5700925}"/>
              </a:ext>
            </a:extLst>
          </p:cNvPr>
          <p:cNvCxnSpPr>
            <a:cxnSpLocks/>
            <a:stCxn id="25" idx="3"/>
            <a:endCxn id="13" idx="1"/>
          </p:cNvCxnSpPr>
          <p:nvPr/>
        </p:nvCxnSpPr>
        <p:spPr>
          <a:xfrm>
            <a:off x="3027109" y="1989716"/>
            <a:ext cx="3932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1D49A7D-FF2A-5F7C-FE1E-37B96C547FB1}"/>
                  </a:ext>
                </a:extLst>
              </p:cNvPr>
              <p:cNvSpPr/>
              <p:nvPr/>
            </p:nvSpPr>
            <p:spPr>
              <a:xfrm>
                <a:off x="428248" y="1681736"/>
                <a:ext cx="615961" cy="615961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1D49A7D-FF2A-5F7C-FE1E-37B96C547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48" y="1681736"/>
                <a:ext cx="615961" cy="61596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BCCD9E-48E3-D122-3ADB-4AC2C7736900}"/>
                  </a:ext>
                </a:extLst>
              </p:cNvPr>
              <p:cNvSpPr txBox="1"/>
              <p:nvPr/>
            </p:nvSpPr>
            <p:spPr>
              <a:xfrm>
                <a:off x="3420390" y="1789228"/>
                <a:ext cx="268271" cy="40097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BCCD9E-48E3-D122-3ADB-4AC2C7736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390" y="1789228"/>
                <a:ext cx="268271" cy="400974"/>
              </a:xfrm>
              <a:prstGeom prst="rect">
                <a:avLst/>
              </a:prstGeom>
              <a:blipFill>
                <a:blip r:embed="rId3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68C9B5-BAFA-087E-D0E6-A176F1B94329}"/>
                  </a:ext>
                </a:extLst>
              </p:cNvPr>
              <p:cNvSpPr txBox="1"/>
              <p:nvPr/>
            </p:nvSpPr>
            <p:spPr>
              <a:xfrm>
                <a:off x="2237030" y="1063939"/>
                <a:ext cx="428435" cy="514525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68C9B5-BAFA-087E-D0E6-A176F1B94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030" y="1063939"/>
                <a:ext cx="428435" cy="514525"/>
              </a:xfrm>
              <a:prstGeom prst="rect">
                <a:avLst/>
              </a:prstGeom>
              <a:blipFill>
                <a:blip r:embed="rId4"/>
                <a:stretch>
                  <a:fillRect l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029D43F-53F6-6F4F-5624-0EAEC6C98EEF}"/>
              </a:ext>
            </a:extLst>
          </p:cNvPr>
          <p:cNvSpPr/>
          <p:nvPr/>
        </p:nvSpPr>
        <p:spPr>
          <a:xfrm>
            <a:off x="1446951" y="1316626"/>
            <a:ext cx="588708" cy="134618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DA1E97E-B34D-4550-B68C-A842A01E001B}"/>
              </a:ext>
            </a:extLst>
          </p:cNvPr>
          <p:cNvSpPr/>
          <p:nvPr/>
        </p:nvSpPr>
        <p:spPr>
          <a:xfrm>
            <a:off x="1510319" y="2047132"/>
            <a:ext cx="461971" cy="46197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02BD40-D8BD-F3F9-6386-4A1C70A17518}"/>
              </a:ext>
            </a:extLst>
          </p:cNvPr>
          <p:cNvSpPr/>
          <p:nvPr/>
        </p:nvSpPr>
        <p:spPr>
          <a:xfrm>
            <a:off x="1510319" y="1444939"/>
            <a:ext cx="461971" cy="46197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F7DE2A-8A09-F4D9-76A2-1A57BE87B004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2035659" y="1989716"/>
            <a:ext cx="40274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E505CD-3773-0BEF-F664-ECAE9B943243}"/>
                  </a:ext>
                </a:extLst>
              </p:cNvPr>
              <p:cNvSpPr txBox="1"/>
              <p:nvPr/>
            </p:nvSpPr>
            <p:spPr>
              <a:xfrm>
                <a:off x="3126091" y="1253402"/>
                <a:ext cx="428435" cy="514525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E505CD-3773-0BEF-F664-ECAE9B943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091" y="1253402"/>
                <a:ext cx="428435" cy="514525"/>
              </a:xfrm>
              <a:prstGeom prst="rect">
                <a:avLst/>
              </a:prstGeom>
              <a:blipFill>
                <a:blip r:embed="rId5"/>
                <a:stretch>
                  <a:fillRect l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CC63CF-0A00-2BEE-410C-9994A71FE496}"/>
                  </a:ext>
                </a:extLst>
              </p:cNvPr>
              <p:cNvSpPr txBox="1"/>
              <p:nvPr/>
            </p:nvSpPr>
            <p:spPr>
              <a:xfrm>
                <a:off x="302821" y="3025012"/>
                <a:ext cx="2414995" cy="810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CC63CF-0A00-2BEE-410C-9994A71FE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21" y="3025012"/>
                <a:ext cx="2414995" cy="8107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8113DD-062F-D343-7D88-93AC1CAF260B}"/>
                  </a:ext>
                </a:extLst>
              </p:cNvPr>
              <p:cNvSpPr txBox="1"/>
              <p:nvPr/>
            </p:nvSpPr>
            <p:spPr>
              <a:xfrm>
                <a:off x="465365" y="4155190"/>
                <a:ext cx="2414995" cy="810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8113DD-062F-D343-7D88-93AC1CAF2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65" y="4155190"/>
                <a:ext cx="2414995" cy="8107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A4C0745-7A9D-6A27-FB8D-11276D28D829}"/>
                  </a:ext>
                </a:extLst>
              </p:cNvPr>
              <p:cNvSpPr txBox="1"/>
              <p:nvPr/>
            </p:nvSpPr>
            <p:spPr>
              <a:xfrm>
                <a:off x="2501768" y="2980911"/>
                <a:ext cx="2931862" cy="807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A4C0745-7A9D-6A27-FB8D-11276D28D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768" y="2980911"/>
                <a:ext cx="2931862" cy="8079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719531-7785-8A8E-3F62-768E0AC9A576}"/>
                  </a:ext>
                </a:extLst>
              </p:cNvPr>
              <p:cNvSpPr txBox="1"/>
              <p:nvPr/>
            </p:nvSpPr>
            <p:spPr>
              <a:xfrm>
                <a:off x="2709642" y="4331237"/>
                <a:ext cx="2414995" cy="560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719531-7785-8A8E-3F62-768E0AC9A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642" y="4331237"/>
                <a:ext cx="2414995" cy="5600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979F24-295B-AAED-28E7-F92BD27FE7A1}"/>
                  </a:ext>
                </a:extLst>
              </p:cNvPr>
              <p:cNvSpPr txBox="1"/>
              <p:nvPr/>
            </p:nvSpPr>
            <p:spPr>
              <a:xfrm>
                <a:off x="6730150" y="2180042"/>
                <a:ext cx="2414995" cy="646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979F24-295B-AAED-28E7-F92BD27FE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150" y="2180042"/>
                <a:ext cx="2414995" cy="6460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DFD221F3-A404-0E98-8F80-4B8FFD7A0EAF}"/>
              </a:ext>
            </a:extLst>
          </p:cNvPr>
          <p:cNvSpPr txBox="1"/>
          <p:nvPr/>
        </p:nvSpPr>
        <p:spPr>
          <a:xfrm>
            <a:off x="6224995" y="1444939"/>
            <a:ext cx="5797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update will be the same for each column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ABADBD-A2E7-C216-09F9-1AC36360F15D}"/>
                  </a:ext>
                </a:extLst>
              </p:cNvPr>
              <p:cNvSpPr txBox="1"/>
              <p:nvPr/>
            </p:nvSpPr>
            <p:spPr>
              <a:xfrm>
                <a:off x="9919424" y="1961435"/>
                <a:ext cx="2133600" cy="970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ABADBD-A2E7-C216-09F9-1AC36360F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9424" y="1961435"/>
                <a:ext cx="2133600" cy="9707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B178F05-92E1-80DB-C81A-B186A794E397}"/>
                  </a:ext>
                </a:extLst>
              </p:cNvPr>
              <p:cNvSpPr txBox="1"/>
              <p:nvPr/>
            </p:nvSpPr>
            <p:spPr>
              <a:xfrm>
                <a:off x="6471716" y="3115142"/>
                <a:ext cx="2931862" cy="8109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B178F05-92E1-80DB-C81A-B186A794E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16" y="3115142"/>
                <a:ext cx="2931862" cy="8109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925A90F1-5886-F982-A987-232D93AB302C}"/>
              </a:ext>
            </a:extLst>
          </p:cNvPr>
          <p:cNvSpPr txBox="1"/>
          <p:nvPr/>
        </p:nvSpPr>
        <p:spPr>
          <a:xfrm>
            <a:off x="7300523" y="4380449"/>
            <a:ext cx="3985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“Symmetry breaking problem”</a:t>
            </a:r>
          </a:p>
        </p:txBody>
      </p:sp>
    </p:spTree>
    <p:extLst>
      <p:ext uri="{BB962C8B-B14F-4D97-AF65-F5344CB8AC3E}">
        <p14:creationId xmlns:p14="http://schemas.microsoft.com/office/powerpoint/2010/main" val="282179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3C7E-DDEC-D119-F8A2-88BB2882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Activation functions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0C25C6-5B28-A55D-AC9B-759EF204D95D}"/>
              </a:ext>
            </a:extLst>
          </p:cNvPr>
          <p:cNvGrpSpPr>
            <a:grpSpLocks noChangeAspect="1"/>
          </p:cNvGrpSpPr>
          <p:nvPr/>
        </p:nvGrpSpPr>
        <p:grpSpPr>
          <a:xfrm>
            <a:off x="111760" y="1288279"/>
            <a:ext cx="3260413" cy="1835921"/>
            <a:chOff x="316526" y="891192"/>
            <a:chExt cx="4840115" cy="27254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241F35-7CAF-F910-9ACE-7C789C0FCF6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00617" y="1808317"/>
              <a:ext cx="873943" cy="914400"/>
              <a:chOff x="7997000" y="2209801"/>
              <a:chExt cx="1165257" cy="1219199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96672E0-7C97-AF2A-7EDE-106D17F2CD90}"/>
                  </a:ext>
                </a:extLst>
              </p:cNvPr>
              <p:cNvSpPr/>
              <p:nvPr/>
            </p:nvSpPr>
            <p:spPr>
              <a:xfrm>
                <a:off x="7997000" y="2209801"/>
                <a:ext cx="1165257" cy="121919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4972912-6D76-52F4-8AE7-3D7110706F96}"/>
                  </a:ext>
                </a:extLst>
              </p:cNvPr>
              <p:cNvSpPr/>
              <p:nvPr/>
            </p:nvSpPr>
            <p:spPr>
              <a:xfrm>
                <a:off x="8122428" y="2362200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2513BE1-825A-52F4-4A00-128788FB6155}"/>
                </a:ext>
              </a:extLst>
            </p:cNvPr>
            <p:cNvCxnSpPr>
              <a:cxnSpLocks/>
              <a:stCxn id="9" idx="6"/>
              <a:endCxn id="13" idx="1"/>
            </p:cNvCxnSpPr>
            <p:nvPr/>
          </p:nvCxnSpPr>
          <p:spPr>
            <a:xfrm>
              <a:off x="1230926" y="2265517"/>
              <a:ext cx="59787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61ACF70-B3B2-C6DB-F150-BE8701618DE0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4174560" y="2265517"/>
              <a:ext cx="58383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ED17DE2B-04E1-4D93-B475-C5F39428FEED}"/>
                    </a:ext>
                  </a:extLst>
                </p:cNvPr>
                <p:cNvSpPr/>
                <p:nvPr/>
              </p:nvSpPr>
              <p:spPr>
                <a:xfrm>
                  <a:off x="316526" y="1808317"/>
                  <a:ext cx="914400" cy="914400"/>
                </a:xfrm>
                <a:prstGeom prst="ellipse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ED17DE2B-04E1-4D93-B475-C5F39428FE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26" y="1808317"/>
                  <a:ext cx="914400" cy="9144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0F37B49-6405-4F57-6398-5CC8A265E03C}"/>
                    </a:ext>
                  </a:extLst>
                </p:cNvPr>
                <p:cNvSpPr txBox="1"/>
                <p:nvPr/>
              </p:nvSpPr>
              <p:spPr>
                <a:xfrm>
                  <a:off x="4758390" y="1967891"/>
                  <a:ext cx="398251" cy="5952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0F37B49-6405-4F57-6398-5CC8A265E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390" y="1967891"/>
                  <a:ext cx="398251" cy="595250"/>
                </a:xfrm>
                <a:prstGeom prst="rect">
                  <a:avLst/>
                </a:prstGeom>
                <a:blipFill>
                  <a:blip r:embed="rId3"/>
                  <a:stretch>
                    <a:fillRect l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F42731E-AF87-6F74-7E81-FAA0DE7155F3}"/>
                    </a:ext>
                  </a:extLst>
                </p:cNvPr>
                <p:cNvSpPr txBox="1"/>
                <p:nvPr/>
              </p:nvSpPr>
              <p:spPr>
                <a:xfrm>
                  <a:off x="3001681" y="891192"/>
                  <a:ext cx="636016" cy="76381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F42731E-AF87-6F74-7E81-FAA0DE7155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681" y="891192"/>
                  <a:ext cx="636016" cy="763817"/>
                </a:xfrm>
                <a:prstGeom prst="rect">
                  <a:avLst/>
                </a:prstGeom>
                <a:blipFill>
                  <a:blip r:embed="rId4"/>
                  <a:stretch>
                    <a:fillRect l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287C5AA-8F0D-2EC8-CC68-A17C5E342E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28800" y="914400"/>
              <a:ext cx="873943" cy="2702234"/>
              <a:chOff x="5916068" y="1218238"/>
              <a:chExt cx="1165257" cy="3602976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10DADEE-60A3-1D9A-4664-AB4746F1BE93}"/>
                  </a:ext>
                </a:extLst>
              </p:cNvPr>
              <p:cNvSpPr/>
              <p:nvPr/>
            </p:nvSpPr>
            <p:spPr>
              <a:xfrm>
                <a:off x="5916068" y="1218238"/>
                <a:ext cx="1165257" cy="3602976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4BDB958-DE96-3A5E-5F13-139DD100AA02}"/>
                  </a:ext>
                </a:extLst>
              </p:cNvPr>
              <p:cNvSpPr/>
              <p:nvPr/>
            </p:nvSpPr>
            <p:spPr>
              <a:xfrm>
                <a:off x="6041496" y="3754413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62ABB7B-76E3-C9B4-7C93-7BBB90B61593}"/>
                  </a:ext>
                </a:extLst>
              </p:cNvPr>
              <p:cNvSpPr/>
              <p:nvPr/>
            </p:nvSpPr>
            <p:spPr>
              <a:xfrm>
                <a:off x="6041496" y="1370518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C57BB19-0CD4-8A4A-15A1-7F8B40EF6DD4}"/>
                  </a:ext>
                </a:extLst>
              </p:cNvPr>
              <p:cNvSpPr/>
              <p:nvPr/>
            </p:nvSpPr>
            <p:spPr>
              <a:xfrm>
                <a:off x="6041496" y="2562465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6F5109-06B8-58D4-1A00-295812FD8A88}"/>
                </a:ext>
              </a:extLst>
            </p:cNvPr>
            <p:cNvCxnSpPr>
              <a:cxnSpLocks/>
              <a:stCxn id="13" idx="3"/>
              <a:endCxn id="5" idx="1"/>
            </p:cNvCxnSpPr>
            <p:nvPr/>
          </p:nvCxnSpPr>
          <p:spPr>
            <a:xfrm>
              <a:off x="2702743" y="2265517"/>
              <a:ext cx="59787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921A886-1DE6-C101-385D-042E3A3B322C}"/>
                    </a:ext>
                  </a:extLst>
                </p:cNvPr>
                <p:cNvSpPr txBox="1"/>
                <p:nvPr/>
              </p:nvSpPr>
              <p:spPr>
                <a:xfrm>
                  <a:off x="4321500" y="1172452"/>
                  <a:ext cx="636016" cy="76381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921A886-1DE6-C101-385D-042E3A3B3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500" y="1172452"/>
                  <a:ext cx="636016" cy="763817"/>
                </a:xfrm>
                <a:prstGeom prst="rect">
                  <a:avLst/>
                </a:prstGeom>
                <a:blipFill>
                  <a:blip r:embed="rId5"/>
                  <a:stretch>
                    <a:fillRect l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A1D93F63-75A8-412E-52E9-2C7A5C650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1" y="6553200"/>
            <a:ext cx="457199" cy="304800"/>
          </a:xfrm>
        </p:spPr>
        <p:txBody>
          <a:bodyPr/>
          <a:lstStyle/>
          <a:p>
            <a:fld id="{AF00E9FC-6548-4D97-8DD1-9533945EA048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93D9F6-D399-D3DA-3E00-E039359871DE}"/>
                  </a:ext>
                </a:extLst>
              </p:cNvPr>
              <p:cNvSpPr txBox="1"/>
              <p:nvPr/>
            </p:nvSpPr>
            <p:spPr>
              <a:xfrm>
                <a:off x="446214" y="3725207"/>
                <a:ext cx="3854773" cy="17370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b="0" i="1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trike="sngStrik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trike="sngStrike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trike="sngStrike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trike="sngStrike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trike="sngStrike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[1]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400" i="1" dirty="0">
                    <a:solidFill>
                      <a:schemeClr val="accent2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b="0" i="1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trike="sngStrike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trike="sngStrike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trike="sngStrike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trike="sngStrike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400" i="1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93D9F6-D399-D3DA-3E00-E03935987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14" y="3725207"/>
                <a:ext cx="3854773" cy="17370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DDDC06-8E62-2878-D588-AA1972E6EA6E}"/>
                  </a:ext>
                </a:extLst>
              </p:cNvPr>
              <p:cNvSpPr txBox="1"/>
              <p:nvPr/>
            </p:nvSpPr>
            <p:spPr>
              <a:xfrm>
                <a:off x="4175007" y="1008997"/>
                <a:ext cx="3216393" cy="1587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  <a:p>
                <a:pPr algn="ctr"/>
                <a:r>
                  <a:rPr lang="en-US" sz="2400" dirty="0"/>
                  <a:t>or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ReLU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  <a:p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DDDC06-8E62-2878-D588-AA1972E6E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007" y="1008997"/>
                <a:ext cx="3216393" cy="15876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93727E-DADC-3F43-B6E3-96628C7544FC}"/>
                  </a:ext>
                </a:extLst>
              </p:cNvPr>
              <p:cNvSpPr txBox="1"/>
              <p:nvPr/>
            </p:nvSpPr>
            <p:spPr>
              <a:xfrm>
                <a:off x="4419599" y="4000804"/>
                <a:ext cx="2705036" cy="793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93727E-DADC-3F43-B6E3-96628C754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99" y="4000804"/>
                <a:ext cx="2705036" cy="793807"/>
              </a:xfrm>
              <a:prstGeom prst="rect">
                <a:avLst/>
              </a:prstGeom>
              <a:blipFill>
                <a:blip r:embed="rId8"/>
                <a:stretch>
                  <a:fillRect b="-22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>
            <a:extLst>
              <a:ext uri="{FF2B5EF4-FFF2-40B4-BE49-F238E27FC236}">
                <a16:creationId xmlns:a16="http://schemas.microsoft.com/office/drawing/2014/main" id="{9477D9C1-4AF7-E5E1-BB7F-FD1F3A49A11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595" t="15490" r="55348" b="58970"/>
          <a:stretch/>
        </p:blipFill>
        <p:spPr>
          <a:xfrm>
            <a:off x="7620000" y="1107688"/>
            <a:ext cx="3503253" cy="10690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B4BD198-B0A3-72FD-D460-46C08F3F46D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059" t="42876" r="54884" b="31584"/>
          <a:stretch/>
        </p:blipFill>
        <p:spPr>
          <a:xfrm>
            <a:off x="7620000" y="2566523"/>
            <a:ext cx="3503253" cy="10690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2F5CC8C-48C2-21AB-8B36-ABC8D6701C2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368" t="69647" r="54575" b="4813"/>
          <a:stretch/>
        </p:blipFill>
        <p:spPr>
          <a:xfrm>
            <a:off x="7620000" y="4025358"/>
            <a:ext cx="3503253" cy="106900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9FFEF0A-B437-2085-4789-D52DFA8F781C}"/>
              </a:ext>
            </a:extLst>
          </p:cNvPr>
          <p:cNvSpPr txBox="1"/>
          <p:nvPr/>
        </p:nvSpPr>
        <p:spPr>
          <a:xfrm>
            <a:off x="4175007" y="2214025"/>
            <a:ext cx="321639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Sigmoid has gradient banishing problem.</a:t>
            </a:r>
          </a:p>
          <a:p>
            <a:pPr algn="ctr"/>
            <a:r>
              <a:rPr lang="en-US" sz="2400" dirty="0"/>
              <a:t>(will be discussed more)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729A4BF-B73D-D370-8270-24475CA3ABA8}"/>
              </a:ext>
            </a:extLst>
          </p:cNvPr>
          <p:cNvSpPr txBox="1"/>
          <p:nvPr/>
        </p:nvSpPr>
        <p:spPr>
          <a:xfrm>
            <a:off x="4419600" y="4863030"/>
            <a:ext cx="270503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Sigmoid function for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86461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F0A3C2-B596-4534-8386-E0F457BC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initialization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170E7-22AE-4512-AB1A-464DC9362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00E9FC-6548-4D97-8DD1-9533945EA048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382FFA-C150-B7B6-0D6C-68D32665DDCE}"/>
              </a:ext>
            </a:extLst>
          </p:cNvPr>
          <p:cNvGrpSpPr>
            <a:grpSpLocks noChangeAspect="1"/>
          </p:cNvGrpSpPr>
          <p:nvPr/>
        </p:nvGrpSpPr>
        <p:grpSpPr>
          <a:xfrm>
            <a:off x="2438400" y="1681736"/>
            <a:ext cx="588708" cy="615961"/>
            <a:chOff x="7997000" y="2209801"/>
            <a:chExt cx="1165257" cy="121919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B4372F4-6166-BF1F-60AE-F0DD3DB2C96F}"/>
                </a:ext>
              </a:extLst>
            </p:cNvPr>
            <p:cNvSpPr/>
            <p:nvPr/>
          </p:nvSpPr>
          <p:spPr>
            <a:xfrm>
              <a:off x="7997000" y="2209801"/>
              <a:ext cx="1165257" cy="1219199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A6AAC0-7025-FBB8-71E0-819C1CACEAC9}"/>
                </a:ext>
              </a:extLst>
            </p:cNvPr>
            <p:cNvSpPr/>
            <p:nvPr/>
          </p:nvSpPr>
          <p:spPr>
            <a:xfrm>
              <a:off x="8122428" y="2362200"/>
              <a:ext cx="914400" cy="914400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49EAE1-9C59-FFE4-E726-9FEF8D5E5BD0}"/>
              </a:ext>
            </a:extLst>
          </p:cNvPr>
          <p:cNvCxnSpPr>
            <a:cxnSpLocks/>
            <a:stCxn id="12" idx="6"/>
            <a:endCxn id="21" idx="1"/>
          </p:cNvCxnSpPr>
          <p:nvPr/>
        </p:nvCxnSpPr>
        <p:spPr>
          <a:xfrm flipV="1">
            <a:off x="1044209" y="1989716"/>
            <a:ext cx="402742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53A19F-B115-934B-096B-7036B5700925}"/>
              </a:ext>
            </a:extLst>
          </p:cNvPr>
          <p:cNvCxnSpPr>
            <a:cxnSpLocks/>
            <a:stCxn id="25" idx="3"/>
            <a:endCxn id="13" idx="1"/>
          </p:cNvCxnSpPr>
          <p:nvPr/>
        </p:nvCxnSpPr>
        <p:spPr>
          <a:xfrm>
            <a:off x="3027109" y="1989716"/>
            <a:ext cx="3932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1D49A7D-FF2A-5F7C-FE1E-37B96C547FB1}"/>
                  </a:ext>
                </a:extLst>
              </p:cNvPr>
              <p:cNvSpPr/>
              <p:nvPr/>
            </p:nvSpPr>
            <p:spPr>
              <a:xfrm>
                <a:off x="428248" y="1681736"/>
                <a:ext cx="615961" cy="615961"/>
              </a:xfrm>
              <a:prstGeom prst="ellipse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1D49A7D-FF2A-5F7C-FE1E-37B96C547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48" y="1681736"/>
                <a:ext cx="615961" cy="61596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BCCD9E-48E3-D122-3ADB-4AC2C7736900}"/>
                  </a:ext>
                </a:extLst>
              </p:cNvPr>
              <p:cNvSpPr txBox="1"/>
              <p:nvPr/>
            </p:nvSpPr>
            <p:spPr>
              <a:xfrm>
                <a:off x="3420390" y="1789228"/>
                <a:ext cx="268271" cy="40097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BCCD9E-48E3-D122-3ADB-4AC2C7736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390" y="1789228"/>
                <a:ext cx="268271" cy="400974"/>
              </a:xfrm>
              <a:prstGeom prst="rect">
                <a:avLst/>
              </a:prstGeom>
              <a:blipFill>
                <a:blip r:embed="rId3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68C9B5-BAFA-087E-D0E6-A176F1B94329}"/>
                  </a:ext>
                </a:extLst>
              </p:cNvPr>
              <p:cNvSpPr txBox="1"/>
              <p:nvPr/>
            </p:nvSpPr>
            <p:spPr>
              <a:xfrm>
                <a:off x="2237030" y="1063939"/>
                <a:ext cx="428435" cy="514525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68C9B5-BAFA-087E-D0E6-A176F1B94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030" y="1063939"/>
                <a:ext cx="428435" cy="514525"/>
              </a:xfrm>
              <a:prstGeom prst="rect">
                <a:avLst/>
              </a:prstGeom>
              <a:blipFill>
                <a:blip r:embed="rId4"/>
                <a:stretch>
                  <a:fillRect l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029D43F-53F6-6F4F-5624-0EAEC6C98EEF}"/>
              </a:ext>
            </a:extLst>
          </p:cNvPr>
          <p:cNvSpPr/>
          <p:nvPr/>
        </p:nvSpPr>
        <p:spPr>
          <a:xfrm>
            <a:off x="1446951" y="1316626"/>
            <a:ext cx="588708" cy="134618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DA1E97E-B34D-4550-B68C-A842A01E001B}"/>
              </a:ext>
            </a:extLst>
          </p:cNvPr>
          <p:cNvSpPr/>
          <p:nvPr/>
        </p:nvSpPr>
        <p:spPr>
          <a:xfrm>
            <a:off x="1510319" y="2047132"/>
            <a:ext cx="461971" cy="46197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02BD40-D8BD-F3F9-6386-4A1C70A17518}"/>
              </a:ext>
            </a:extLst>
          </p:cNvPr>
          <p:cNvSpPr/>
          <p:nvPr/>
        </p:nvSpPr>
        <p:spPr>
          <a:xfrm>
            <a:off x="1510319" y="1444939"/>
            <a:ext cx="461971" cy="46197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F7DE2A-8A09-F4D9-76A2-1A57BE87B004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2035659" y="1989716"/>
            <a:ext cx="40274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E505CD-3773-0BEF-F664-ECAE9B943243}"/>
                  </a:ext>
                </a:extLst>
              </p:cNvPr>
              <p:cNvSpPr txBox="1"/>
              <p:nvPr/>
            </p:nvSpPr>
            <p:spPr>
              <a:xfrm>
                <a:off x="3126091" y="1253402"/>
                <a:ext cx="428435" cy="514525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E505CD-3773-0BEF-F664-ECAE9B943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091" y="1253402"/>
                <a:ext cx="428435" cy="514525"/>
              </a:xfrm>
              <a:prstGeom prst="rect">
                <a:avLst/>
              </a:prstGeom>
              <a:blipFill>
                <a:blip r:embed="rId5"/>
                <a:stretch>
                  <a:fillRect l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0CC63CF-0A00-2BEE-410C-9994A71FE496}"/>
              </a:ext>
            </a:extLst>
          </p:cNvPr>
          <p:cNvSpPr txBox="1"/>
          <p:nvPr/>
        </p:nvSpPr>
        <p:spPr>
          <a:xfrm>
            <a:off x="731148" y="3067301"/>
            <a:ext cx="556457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W1=</a:t>
            </a:r>
            <a:r>
              <a:rPr lang="en-US" sz="2800" dirty="0" err="1"/>
              <a:t>np.random.randn</a:t>
            </a:r>
            <a:r>
              <a:rPr lang="en-US" sz="2800" dirty="0"/>
              <a:t>((2,2))*0.01</a:t>
            </a:r>
          </a:p>
          <a:p>
            <a:r>
              <a:rPr lang="en-US" sz="2800" dirty="0"/>
              <a:t>b1=</a:t>
            </a:r>
            <a:r>
              <a:rPr lang="en-US" sz="2800" dirty="0" err="1"/>
              <a:t>np.zeros</a:t>
            </a:r>
            <a:r>
              <a:rPr lang="en-US" sz="2800" dirty="0"/>
              <a:t>((2,1))</a:t>
            </a:r>
          </a:p>
          <a:p>
            <a:r>
              <a:rPr lang="en-US" sz="2800" dirty="0"/>
              <a:t>W2=</a:t>
            </a:r>
            <a:r>
              <a:rPr lang="en-US" sz="2800" dirty="0" err="1"/>
              <a:t>np.random.randn</a:t>
            </a:r>
            <a:r>
              <a:rPr lang="en-US" sz="2800" dirty="0"/>
              <a:t>((2,1))*0.01</a:t>
            </a:r>
          </a:p>
          <a:p>
            <a:r>
              <a:rPr lang="en-US" sz="2800" dirty="0"/>
              <a:t>b2=[0]</a:t>
            </a:r>
          </a:p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FAEE29-B4D2-5B44-3FBF-F17B342D4A62}"/>
                  </a:ext>
                </a:extLst>
              </p:cNvPr>
              <p:cNvSpPr txBox="1"/>
              <p:nvPr/>
            </p:nvSpPr>
            <p:spPr>
              <a:xfrm>
                <a:off x="7854464" y="2640993"/>
                <a:ext cx="2422318" cy="7752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m:rPr>
                          <m:nor/>
                        </m:rPr>
                        <a:rPr lang="en-US" sz="2000" i="1" dirty="0"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0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FAEE29-B4D2-5B44-3FBF-F17B342D4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464" y="2640993"/>
                <a:ext cx="2422318" cy="7752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FB4316A-F63D-1450-26E1-5D017E29EF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7346" y="763937"/>
            <a:ext cx="2781563" cy="18988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E6245B-3007-5209-4DFE-1583A037EE5D}"/>
              </a:ext>
            </a:extLst>
          </p:cNvPr>
          <p:cNvSpPr txBox="1"/>
          <p:nvPr/>
        </p:nvSpPr>
        <p:spPr>
          <a:xfrm>
            <a:off x="6482864" y="3416205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if W is very big, then the you will be at the extrema where the gradient will be small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11D019-8E7B-2A6D-5A4F-AC7DA2E811C5}"/>
              </a:ext>
            </a:extLst>
          </p:cNvPr>
          <p:cNvSpPr txBox="1"/>
          <p:nvPr/>
        </p:nvSpPr>
        <p:spPr>
          <a:xfrm>
            <a:off x="2054244" y="5132223"/>
            <a:ext cx="92238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More advanced methods to take care of symmetry breaking problem:</a:t>
            </a:r>
          </a:p>
          <a:p>
            <a:r>
              <a:rPr lang="en-US" sz="2400" dirty="0"/>
              <a:t>Xavier normal initialization</a:t>
            </a:r>
          </a:p>
          <a:p>
            <a:r>
              <a:rPr lang="en-US" sz="2400" dirty="0"/>
              <a:t>Xavier uniform initialization</a:t>
            </a:r>
          </a:p>
          <a:p>
            <a:r>
              <a:rPr lang="en-US" sz="2400" dirty="0"/>
              <a:t>He 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116270-4A3D-328C-3C84-5AD0BB256660}"/>
                  </a:ext>
                </a:extLst>
              </p:cNvPr>
              <p:cNvSpPr txBox="1"/>
              <p:nvPr/>
            </p:nvSpPr>
            <p:spPr>
              <a:xfrm>
                <a:off x="5943600" y="5917053"/>
                <a:ext cx="2442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116270-4A3D-328C-3C84-5AD0BB256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917053"/>
                <a:ext cx="2442848" cy="369332"/>
              </a:xfrm>
              <a:prstGeom prst="rect">
                <a:avLst/>
              </a:prstGeom>
              <a:blipFill>
                <a:blip r:embed="rId8"/>
                <a:stretch>
                  <a:fillRect l="-2494" r="-3741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70148C-D53C-6E23-1FF1-B36A1BCC04D5}"/>
                  </a:ext>
                </a:extLst>
              </p:cNvPr>
              <p:cNvSpPr txBox="1"/>
              <p:nvPr/>
            </p:nvSpPr>
            <p:spPr>
              <a:xfrm>
                <a:off x="8386448" y="5537527"/>
                <a:ext cx="3348353" cy="1183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out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70148C-D53C-6E23-1FF1-B36A1BCC0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448" y="5537527"/>
                <a:ext cx="3348353" cy="11835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B3B710-B89C-BE7C-66CB-4B0130825ABD}"/>
              </a:ext>
            </a:extLst>
          </p:cNvPr>
          <p:cNvCxnSpPr/>
          <p:nvPr/>
        </p:nvCxnSpPr>
        <p:spPr>
          <a:xfrm>
            <a:off x="5486400" y="5715000"/>
            <a:ext cx="533400" cy="2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ABDE6C4-B432-F9B2-42E2-C55F713E22AF}"/>
                  </a:ext>
                </a:extLst>
              </p14:cNvPr>
              <p14:cNvContentPartPr/>
              <p14:nvPr/>
            </p14:nvContentPartPr>
            <p14:xfrm>
              <a:off x="-140760" y="366120"/>
              <a:ext cx="12069360" cy="6388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ABDE6C4-B432-F9B2-42E2-C55F713E22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50120" y="356760"/>
                <a:ext cx="12088080" cy="640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075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3C7E-DDEC-D119-F8A2-88BB2882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Pros and cons of activation functions</a:t>
            </a:r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A1D93F63-75A8-412E-52E9-2C7A5C650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1" y="6553200"/>
            <a:ext cx="457199" cy="304800"/>
          </a:xfrm>
        </p:spPr>
        <p:txBody>
          <a:bodyPr/>
          <a:lstStyle/>
          <a:p>
            <a:fld id="{AF00E9FC-6548-4D97-8DD1-9533945EA04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F97CE4F-A881-87B7-06C0-8DD186AA8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9" t="15506" r="56655" b="58689"/>
          <a:stretch/>
        </p:blipFill>
        <p:spPr>
          <a:xfrm>
            <a:off x="383677" y="968953"/>
            <a:ext cx="3429000" cy="10982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FBE9D4E-D412-41D0-96D8-5AD90851F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85" t="14911" r="6429" b="59284"/>
          <a:stretch/>
        </p:blipFill>
        <p:spPr>
          <a:xfrm>
            <a:off x="6781800" y="2945254"/>
            <a:ext cx="3429000" cy="10982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A2BD460-CCC6-B727-E948-F97EF2F3F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9" t="43006" r="56655" b="31189"/>
          <a:stretch/>
        </p:blipFill>
        <p:spPr>
          <a:xfrm>
            <a:off x="383677" y="3709546"/>
            <a:ext cx="3429000" cy="10982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AAA66F-EC1D-DB01-4659-68E1254D7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3" t="69027" r="56751" b="5168"/>
          <a:stretch/>
        </p:blipFill>
        <p:spPr>
          <a:xfrm>
            <a:off x="6781800" y="1104514"/>
            <a:ext cx="3429000" cy="10982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672F1DA-6454-405E-2E19-72A30FD1A2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62" t="69778" r="5952" b="4417"/>
          <a:stretch/>
        </p:blipFill>
        <p:spPr>
          <a:xfrm>
            <a:off x="6781800" y="4785994"/>
            <a:ext cx="3429000" cy="109825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673B8D8-D19E-ED20-3760-AEBED7E8EE3B}"/>
              </a:ext>
            </a:extLst>
          </p:cNvPr>
          <p:cNvSpPr txBox="1"/>
          <p:nvPr/>
        </p:nvSpPr>
        <p:spPr>
          <a:xfrm>
            <a:off x="315095" y="2076271"/>
            <a:ext cx="5399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Used for output layer of classification</a:t>
            </a:r>
          </a:p>
          <a:p>
            <a:r>
              <a:rPr lang="en-US" sz="2400" dirty="0"/>
              <a:t>Not to be used in the hidden layer due to gradient vanishing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0BE94-D81A-72EA-90E6-CFDA50D75E02}"/>
              </a:ext>
            </a:extLst>
          </p:cNvPr>
          <p:cNvSpPr txBox="1"/>
          <p:nvPr/>
        </p:nvSpPr>
        <p:spPr>
          <a:xfrm>
            <a:off x="315095" y="4807803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Negative values solves gradient vanishing problem.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8DAFF8-0BF3-97E7-FE4E-1201E552DC26}"/>
              </a:ext>
            </a:extLst>
          </p:cNvPr>
          <p:cNvSpPr txBox="1"/>
          <p:nvPr/>
        </p:nvSpPr>
        <p:spPr>
          <a:xfrm>
            <a:off x="6781800" y="22860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Trains faster as values goes over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519596-CE41-E71A-1223-071DF6920D32}"/>
              </a:ext>
            </a:extLst>
          </p:cNvPr>
          <p:cNvSpPr txBox="1"/>
          <p:nvPr/>
        </p:nvSpPr>
        <p:spPr>
          <a:xfrm>
            <a:off x="6781800" y="412674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Introduce negative values for </a:t>
            </a:r>
            <a:r>
              <a:rPr lang="en-US" sz="2400" dirty="0" err="1"/>
              <a:t>ReLU</a:t>
            </a:r>
            <a:endParaRPr 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18F8DB-71FC-1C9E-7A85-32E2A223972F}"/>
              </a:ext>
            </a:extLst>
          </p:cNvPr>
          <p:cNvSpPr txBox="1"/>
          <p:nvPr/>
        </p:nvSpPr>
        <p:spPr>
          <a:xfrm>
            <a:off x="6781800" y="5967482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Smooth gradient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7CC9915-7D1A-9DAB-11DD-BDF87E172386}"/>
                  </a:ext>
                </a:extLst>
              </p14:cNvPr>
              <p14:cNvContentPartPr/>
              <p14:nvPr/>
            </p14:nvContentPartPr>
            <p14:xfrm>
              <a:off x="6596640" y="963720"/>
              <a:ext cx="5443200" cy="5436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7CC9915-7D1A-9DAB-11DD-BDF87E1723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7280" y="954360"/>
                <a:ext cx="5461920" cy="54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115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3C7E-DDEC-D119-F8A2-88BB2882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are using non-linear function?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0C25C6-5B28-A55D-AC9B-759EF204D95D}"/>
              </a:ext>
            </a:extLst>
          </p:cNvPr>
          <p:cNvGrpSpPr>
            <a:grpSpLocks noChangeAspect="1"/>
          </p:cNvGrpSpPr>
          <p:nvPr/>
        </p:nvGrpSpPr>
        <p:grpSpPr>
          <a:xfrm>
            <a:off x="111760" y="1288279"/>
            <a:ext cx="3260413" cy="1835921"/>
            <a:chOff x="316526" y="891192"/>
            <a:chExt cx="4840115" cy="27254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241F35-7CAF-F910-9ACE-7C789C0FCF6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00617" y="1808317"/>
              <a:ext cx="873943" cy="914400"/>
              <a:chOff x="7997000" y="2209801"/>
              <a:chExt cx="1165257" cy="1219199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96672E0-7C97-AF2A-7EDE-106D17F2CD90}"/>
                  </a:ext>
                </a:extLst>
              </p:cNvPr>
              <p:cNvSpPr/>
              <p:nvPr/>
            </p:nvSpPr>
            <p:spPr>
              <a:xfrm>
                <a:off x="7997000" y="2209801"/>
                <a:ext cx="1165257" cy="121919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4972912-6D76-52F4-8AE7-3D7110706F96}"/>
                  </a:ext>
                </a:extLst>
              </p:cNvPr>
              <p:cNvSpPr/>
              <p:nvPr/>
            </p:nvSpPr>
            <p:spPr>
              <a:xfrm>
                <a:off x="8122428" y="2362200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2513BE1-825A-52F4-4A00-128788FB6155}"/>
                </a:ext>
              </a:extLst>
            </p:cNvPr>
            <p:cNvCxnSpPr>
              <a:cxnSpLocks/>
              <a:stCxn id="9" idx="6"/>
              <a:endCxn id="13" idx="1"/>
            </p:cNvCxnSpPr>
            <p:nvPr/>
          </p:nvCxnSpPr>
          <p:spPr>
            <a:xfrm>
              <a:off x="1230926" y="2265517"/>
              <a:ext cx="59787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61ACF70-B3B2-C6DB-F150-BE8701618DE0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4174560" y="2265517"/>
              <a:ext cx="58383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ED17DE2B-04E1-4D93-B475-C5F39428FEED}"/>
                    </a:ext>
                  </a:extLst>
                </p:cNvPr>
                <p:cNvSpPr/>
                <p:nvPr/>
              </p:nvSpPr>
              <p:spPr>
                <a:xfrm>
                  <a:off x="316526" y="1808317"/>
                  <a:ext cx="914400" cy="914400"/>
                </a:xfrm>
                <a:prstGeom prst="ellipse">
                  <a:avLst/>
                </a:prstGeom>
                <a:noFill/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ED17DE2B-04E1-4D93-B475-C5F39428FE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26" y="1808317"/>
                  <a:ext cx="914400" cy="9144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0F37B49-6405-4F57-6398-5CC8A265E03C}"/>
                    </a:ext>
                  </a:extLst>
                </p:cNvPr>
                <p:cNvSpPr txBox="1"/>
                <p:nvPr/>
              </p:nvSpPr>
              <p:spPr>
                <a:xfrm>
                  <a:off x="4758390" y="1967891"/>
                  <a:ext cx="398251" cy="5952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0F37B49-6405-4F57-6398-5CC8A265E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390" y="1967891"/>
                  <a:ext cx="398251" cy="595250"/>
                </a:xfrm>
                <a:prstGeom prst="rect">
                  <a:avLst/>
                </a:prstGeom>
                <a:blipFill>
                  <a:blip r:embed="rId3"/>
                  <a:stretch>
                    <a:fillRect l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F42731E-AF87-6F74-7E81-FAA0DE7155F3}"/>
                    </a:ext>
                  </a:extLst>
                </p:cNvPr>
                <p:cNvSpPr txBox="1"/>
                <p:nvPr/>
              </p:nvSpPr>
              <p:spPr>
                <a:xfrm>
                  <a:off x="3001681" y="891192"/>
                  <a:ext cx="636016" cy="76381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F42731E-AF87-6F74-7E81-FAA0DE7155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681" y="891192"/>
                  <a:ext cx="636016" cy="763817"/>
                </a:xfrm>
                <a:prstGeom prst="rect">
                  <a:avLst/>
                </a:prstGeom>
                <a:blipFill>
                  <a:blip r:embed="rId4"/>
                  <a:stretch>
                    <a:fillRect l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287C5AA-8F0D-2EC8-CC68-A17C5E342E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28800" y="914400"/>
              <a:ext cx="873943" cy="2702234"/>
              <a:chOff x="5916068" y="1218238"/>
              <a:chExt cx="1165257" cy="3602976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10DADEE-60A3-1D9A-4664-AB4746F1BE93}"/>
                  </a:ext>
                </a:extLst>
              </p:cNvPr>
              <p:cNvSpPr/>
              <p:nvPr/>
            </p:nvSpPr>
            <p:spPr>
              <a:xfrm>
                <a:off x="5916068" y="1218238"/>
                <a:ext cx="1165257" cy="3602976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4BDB958-DE96-3A5E-5F13-139DD100AA02}"/>
                  </a:ext>
                </a:extLst>
              </p:cNvPr>
              <p:cNvSpPr/>
              <p:nvPr/>
            </p:nvSpPr>
            <p:spPr>
              <a:xfrm>
                <a:off x="6041496" y="3754413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62ABB7B-76E3-C9B4-7C93-7BBB90B61593}"/>
                  </a:ext>
                </a:extLst>
              </p:cNvPr>
              <p:cNvSpPr/>
              <p:nvPr/>
            </p:nvSpPr>
            <p:spPr>
              <a:xfrm>
                <a:off x="6041496" y="1370518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C57BB19-0CD4-8A4A-15A1-7F8B40EF6DD4}"/>
                  </a:ext>
                </a:extLst>
              </p:cNvPr>
              <p:cNvSpPr/>
              <p:nvPr/>
            </p:nvSpPr>
            <p:spPr>
              <a:xfrm>
                <a:off x="6041496" y="2562465"/>
                <a:ext cx="914400" cy="914400"/>
              </a:xfrm>
              <a:prstGeom prst="ellipse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6F5109-06B8-58D4-1A00-295812FD8A88}"/>
                </a:ext>
              </a:extLst>
            </p:cNvPr>
            <p:cNvCxnSpPr>
              <a:cxnSpLocks/>
              <a:stCxn id="13" idx="3"/>
              <a:endCxn id="5" idx="1"/>
            </p:cNvCxnSpPr>
            <p:nvPr/>
          </p:nvCxnSpPr>
          <p:spPr>
            <a:xfrm>
              <a:off x="2702743" y="2265517"/>
              <a:ext cx="59787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921A886-1DE6-C101-385D-042E3A3B322C}"/>
                    </a:ext>
                  </a:extLst>
                </p:cNvPr>
                <p:cNvSpPr txBox="1"/>
                <p:nvPr/>
              </p:nvSpPr>
              <p:spPr>
                <a:xfrm>
                  <a:off x="4321500" y="1172452"/>
                  <a:ext cx="636016" cy="76381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921A886-1DE6-C101-385D-042E3A3B3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500" y="1172452"/>
                  <a:ext cx="636016" cy="763817"/>
                </a:xfrm>
                <a:prstGeom prst="rect">
                  <a:avLst/>
                </a:prstGeom>
                <a:blipFill>
                  <a:blip r:embed="rId5"/>
                  <a:stretch>
                    <a:fillRect l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A1D93F63-75A8-412E-52E9-2C7A5C650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1" y="6553200"/>
            <a:ext cx="457199" cy="304800"/>
          </a:xfrm>
        </p:spPr>
        <p:txBody>
          <a:bodyPr/>
          <a:lstStyle/>
          <a:p>
            <a:fld id="{AF00E9FC-6548-4D97-8DD1-9533945EA048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93D9F6-D399-D3DA-3E00-E039359871DE}"/>
                  </a:ext>
                </a:extLst>
              </p:cNvPr>
              <p:cNvSpPr txBox="1"/>
              <p:nvPr/>
            </p:nvSpPr>
            <p:spPr>
              <a:xfrm>
                <a:off x="446214" y="3725207"/>
                <a:ext cx="3107710" cy="17309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b="0" i="1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trike="sngStrik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trike="sngStrike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trike="sngStrike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trike="sngStrike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trike="sngStrike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i="1" dirty="0">
                    <a:solidFill>
                      <a:schemeClr val="accent2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b="0" i="1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trike="sngStrike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trike="sngStrike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trike="sngStrike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trike="sngStrike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i="1" dirty="0">
                    <a:solidFill>
                      <a:schemeClr val="accent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93D9F6-D399-D3DA-3E00-E03935987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14" y="3725207"/>
                <a:ext cx="3107710" cy="17309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1C5C55-D414-86C0-3B9F-B39C7AB2731A}"/>
                  </a:ext>
                </a:extLst>
              </p:cNvPr>
              <p:cNvSpPr txBox="1"/>
              <p:nvPr/>
            </p:nvSpPr>
            <p:spPr>
              <a:xfrm>
                <a:off x="5151406" y="1735004"/>
                <a:ext cx="5195974" cy="39980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>
                    <a:solidFill>
                      <a:schemeClr val="tx1"/>
                    </a:solidFill>
                    <a:latin typeface="+mj-lt"/>
                  </a:rPr>
                  <a:t>Linear activations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  <a:p>
                <a:pPr algn="ctr"/>
                <a:endParaRPr lang="en-US" sz="24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2400" b="0" dirty="0">
                    <a:solidFill>
                      <a:schemeClr val="tx1"/>
                    </a:solidFill>
                    <a:latin typeface="+mj-lt"/>
                  </a:rPr>
                  <a:t>Written out…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The result is the same as linear model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1C5C55-D414-86C0-3B9F-B39C7AB27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06" y="1735004"/>
                <a:ext cx="5195974" cy="3998018"/>
              </a:xfrm>
              <a:prstGeom prst="rect">
                <a:avLst/>
              </a:prstGeom>
              <a:blipFill>
                <a:blip r:embed="rId7"/>
                <a:stretch>
                  <a:fillRect t="-1221" b="-25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EDD4102-458D-8779-E6B6-224169AC8375}"/>
                  </a:ext>
                </a:extLst>
              </p14:cNvPr>
              <p14:cNvContentPartPr/>
              <p14:nvPr/>
            </p14:nvContentPartPr>
            <p14:xfrm>
              <a:off x="6004440" y="1971000"/>
              <a:ext cx="5933160" cy="3354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EDD4102-458D-8779-E6B6-224169AC83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95080" y="1961640"/>
                <a:ext cx="5951880" cy="337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179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2221076" y="3044281"/>
            <a:ext cx="8083303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Derivative of 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26347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3C7E-DDEC-D119-F8A2-88BB2882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Sigmoid activation function</a:t>
            </a:r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A1D93F63-75A8-412E-52E9-2C7A5C650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1" y="6553200"/>
            <a:ext cx="457199" cy="304800"/>
          </a:xfrm>
        </p:spPr>
        <p:txBody>
          <a:bodyPr/>
          <a:lstStyle/>
          <a:p>
            <a:fld id="{AF00E9FC-6548-4D97-8DD1-9533945EA048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1C5C55-D414-86C0-3B9F-B39C7AB2731A}"/>
                  </a:ext>
                </a:extLst>
              </p:cNvPr>
              <p:cNvSpPr txBox="1"/>
              <p:nvPr/>
            </p:nvSpPr>
            <p:spPr>
              <a:xfrm>
                <a:off x="6936663" y="1869616"/>
                <a:ext cx="2588337" cy="9089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1C5C55-D414-86C0-3B9F-B39C7AB27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63" y="1869616"/>
                <a:ext cx="2588337" cy="9089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5C38814D-B776-3BDE-B898-BC501451D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4400"/>
            <a:ext cx="4120660" cy="2819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493AF1-E8F2-7437-769C-DCA56C6E727A}"/>
                  </a:ext>
                </a:extLst>
              </p:cNvPr>
              <p:cNvSpPr txBox="1"/>
              <p:nvPr/>
            </p:nvSpPr>
            <p:spPr>
              <a:xfrm>
                <a:off x="729208" y="4079418"/>
                <a:ext cx="7858625" cy="2327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b="0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493AF1-E8F2-7437-769C-DCA56C6E7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08" y="4079418"/>
                <a:ext cx="7858625" cy="23275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9A54A0-C59E-63A9-1758-9E8C023266D3}"/>
                  </a:ext>
                </a:extLst>
              </p:cNvPr>
              <p:cNvSpPr txBox="1"/>
              <p:nvPr/>
            </p:nvSpPr>
            <p:spPr>
              <a:xfrm>
                <a:off x="8937969" y="3851023"/>
                <a:ext cx="2571286" cy="2242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=10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=−10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9A54A0-C59E-63A9-1758-9E8C02326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969" y="3851023"/>
                <a:ext cx="2571286" cy="2242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56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3C7E-DDEC-D119-F8A2-88BB2882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Tanh activation function</a:t>
            </a:r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A1D93F63-75A8-412E-52E9-2C7A5C650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1" y="6553200"/>
            <a:ext cx="457199" cy="304800"/>
          </a:xfrm>
        </p:spPr>
        <p:txBody>
          <a:bodyPr/>
          <a:lstStyle/>
          <a:p>
            <a:fld id="{AF00E9FC-6548-4D97-8DD1-9533945EA048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1C5C55-D414-86C0-3B9F-B39C7AB2731A}"/>
                  </a:ext>
                </a:extLst>
              </p:cNvPr>
              <p:cNvSpPr txBox="1"/>
              <p:nvPr/>
            </p:nvSpPr>
            <p:spPr>
              <a:xfrm>
                <a:off x="6936663" y="1869616"/>
                <a:ext cx="4374851" cy="9263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1C5C55-D414-86C0-3B9F-B39C7AB27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63" y="1869616"/>
                <a:ext cx="4374851" cy="9263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493AF1-E8F2-7437-769C-DCA56C6E727A}"/>
                  </a:ext>
                </a:extLst>
              </p:cNvPr>
              <p:cNvSpPr txBox="1"/>
              <p:nvPr/>
            </p:nvSpPr>
            <p:spPr>
              <a:xfrm>
                <a:off x="4559194" y="4267200"/>
                <a:ext cx="3899722" cy="21956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tanh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b="0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493AF1-E8F2-7437-769C-DCA56C6E7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194" y="4267200"/>
                <a:ext cx="3899722" cy="21956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26F96A0-4AE1-269D-3571-EC0B10951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882316"/>
            <a:ext cx="5181600" cy="3537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7012E7-A143-7E26-8235-111BC076DB4C}"/>
                  </a:ext>
                </a:extLst>
              </p:cNvPr>
              <p:cNvSpPr txBox="1"/>
              <p:nvPr/>
            </p:nvSpPr>
            <p:spPr>
              <a:xfrm>
                <a:off x="8937969" y="3851023"/>
                <a:ext cx="2571286" cy="2242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=10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=−10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7012E7-A143-7E26-8235-111BC076D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969" y="3851023"/>
                <a:ext cx="2571286" cy="2242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52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3C7E-DDEC-D119-F8A2-88BB2882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ReLU</a:t>
            </a:r>
            <a:r>
              <a:rPr lang="en-US" dirty="0"/>
              <a:t> and Leaky RELU</a:t>
            </a:r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A1D93F63-75A8-412E-52E9-2C7A5C650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1" y="6553200"/>
            <a:ext cx="457199" cy="304800"/>
          </a:xfrm>
        </p:spPr>
        <p:txBody>
          <a:bodyPr/>
          <a:lstStyle/>
          <a:p>
            <a:fld id="{AF00E9FC-6548-4D97-8DD1-9533945EA048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1C5C55-D414-86C0-3B9F-B39C7AB2731A}"/>
                  </a:ext>
                </a:extLst>
              </p:cNvPr>
              <p:cNvSpPr txBox="1"/>
              <p:nvPr/>
            </p:nvSpPr>
            <p:spPr>
              <a:xfrm>
                <a:off x="990600" y="4114800"/>
                <a:ext cx="2892523" cy="523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1C5C55-D414-86C0-3B9F-B39C7AB27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114800"/>
                <a:ext cx="289252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493AF1-E8F2-7437-769C-DCA56C6E727A}"/>
                  </a:ext>
                </a:extLst>
              </p:cNvPr>
              <p:cNvSpPr txBox="1"/>
              <p:nvPr/>
            </p:nvSpPr>
            <p:spPr>
              <a:xfrm>
                <a:off x="457200" y="4697633"/>
                <a:ext cx="4597605" cy="1467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undefined</m:t>
                              </m:r>
                            </m:e>
                          </m:eqArr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</m:m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493AF1-E8F2-7437-769C-DCA56C6E7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97633"/>
                <a:ext cx="4597605" cy="1467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B6D9EEC-9817-B27F-4025-05E37FB52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38" y="988503"/>
            <a:ext cx="3938357" cy="2688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26CD03-900E-BCFB-BBAD-FE5E3DE6A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280" y="1020098"/>
            <a:ext cx="3938357" cy="26885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1F5A19-4C92-9078-56AD-49D1D653B937}"/>
                  </a:ext>
                </a:extLst>
              </p:cNvPr>
              <p:cNvSpPr txBox="1"/>
              <p:nvPr/>
            </p:nvSpPr>
            <p:spPr>
              <a:xfrm>
                <a:off x="6858000" y="3916721"/>
                <a:ext cx="3542958" cy="523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1F5A19-4C92-9078-56AD-49D1D653B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916721"/>
                <a:ext cx="354295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59B194-C39A-2C7A-A1FB-59E7BC9F73D2}"/>
                  </a:ext>
                </a:extLst>
              </p:cNvPr>
              <p:cNvSpPr txBox="1"/>
              <p:nvPr/>
            </p:nvSpPr>
            <p:spPr>
              <a:xfrm>
                <a:off x="6527280" y="4755007"/>
                <a:ext cx="4597605" cy="14679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undefined</m:t>
                              </m:r>
                            </m:e>
                          </m:eqArr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</m:m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59B194-C39A-2C7A-A1FB-59E7BC9F7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280" y="4755007"/>
                <a:ext cx="4597605" cy="14679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CCB1869-4CA2-65CA-0F49-866843B6CFA1}"/>
                  </a:ext>
                </a:extLst>
              </p14:cNvPr>
              <p14:cNvContentPartPr/>
              <p14:nvPr/>
            </p14:nvContentPartPr>
            <p14:xfrm>
              <a:off x="2171160" y="2156040"/>
              <a:ext cx="8901720" cy="4089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CCB1869-4CA2-65CA-0F49-866843B6CFA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1800" y="2146680"/>
                <a:ext cx="8920440" cy="410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80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0D2BB-14BF-4E1E-A8E9-8C85B2F3589A}"/>
              </a:ext>
            </a:extLst>
          </p:cNvPr>
          <p:cNvSpPr txBox="1"/>
          <p:nvPr/>
        </p:nvSpPr>
        <p:spPr>
          <a:xfrm>
            <a:off x="4129408" y="3044281"/>
            <a:ext cx="4266616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Back propagation</a:t>
            </a:r>
          </a:p>
        </p:txBody>
      </p:sp>
    </p:spTree>
    <p:extLst>
      <p:ext uri="{BB962C8B-B14F-4D97-AF65-F5344CB8AC3E}">
        <p14:creationId xmlns:p14="http://schemas.microsoft.com/office/powerpoint/2010/main" val="8780379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1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12.9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CCEI-PresentationTemplate</Template>
  <TotalTime>162926</TotalTime>
  <Words>1132</Words>
  <Application>Microsoft Office PowerPoint</Application>
  <PresentationFormat>Widescreen</PresentationFormat>
  <Paragraphs>274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Custom Design</vt:lpstr>
      <vt:lpstr>PowerPoint Presentation</vt:lpstr>
      <vt:lpstr>Activation functions</vt:lpstr>
      <vt:lpstr>Pros and cons of activation functions</vt:lpstr>
      <vt:lpstr>Why are using non-linear function?</vt:lpstr>
      <vt:lpstr>PowerPoint Presentation</vt:lpstr>
      <vt:lpstr>Sigmoid activation function</vt:lpstr>
      <vt:lpstr>Tanh activation function</vt:lpstr>
      <vt:lpstr>ReLU and Leaky RELU</vt:lpstr>
      <vt:lpstr>PowerPoint Presentation</vt:lpstr>
      <vt:lpstr>Gradient descent for neural networks</vt:lpstr>
      <vt:lpstr>Forward Propagation</vt:lpstr>
      <vt:lpstr>Backpropagation</vt:lpstr>
      <vt:lpstr>Backpropagation</vt:lpstr>
      <vt:lpstr>Backpropagation in code</vt:lpstr>
      <vt:lpstr>PowerPoint Presentation</vt:lpstr>
      <vt:lpstr>Logistic regression derivative</vt:lpstr>
      <vt:lpstr>Neural network gradients</vt:lpstr>
      <vt:lpstr>PowerPoint Presentation</vt:lpstr>
      <vt:lpstr>Initializing parameters as zeros</vt:lpstr>
      <vt:lpstr>Random initialization</vt:lpstr>
    </vt:vector>
  </TitlesOfParts>
  <Company>University of Delaware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Principles Microkinetic Modeling of Steam Reforming  of a Water-soluble Bio-oil Fraction  for in situ H2  Production</dc:title>
  <dc:creator>Alexander Mironenko</dc:creator>
  <cp:lastModifiedBy>Geun Ho Gu</cp:lastModifiedBy>
  <cp:revision>16813</cp:revision>
  <cp:lastPrinted>2015-01-07T05:27:20Z</cp:lastPrinted>
  <dcterms:created xsi:type="dcterms:W3CDTF">2013-08-13T18:51:32Z</dcterms:created>
  <dcterms:modified xsi:type="dcterms:W3CDTF">2024-04-06T08:46:25Z</dcterms:modified>
</cp:coreProperties>
</file>