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25"/>
  </p:notesMasterIdLst>
  <p:handoutMasterIdLst>
    <p:handoutMasterId r:id="rId26"/>
  </p:handoutMasterIdLst>
  <p:sldIdLst>
    <p:sldId id="631" r:id="rId2"/>
    <p:sldId id="622" r:id="rId3"/>
    <p:sldId id="635" r:id="rId4"/>
    <p:sldId id="636" r:id="rId5"/>
    <p:sldId id="637" r:id="rId6"/>
    <p:sldId id="638" r:id="rId7"/>
    <p:sldId id="639" r:id="rId8"/>
    <p:sldId id="641" r:id="rId9"/>
    <p:sldId id="640" r:id="rId10"/>
    <p:sldId id="642" r:id="rId11"/>
    <p:sldId id="643" r:id="rId12"/>
    <p:sldId id="644" r:id="rId13"/>
    <p:sldId id="645" r:id="rId14"/>
    <p:sldId id="646" r:id="rId15"/>
    <p:sldId id="647" r:id="rId16"/>
    <p:sldId id="648" r:id="rId17"/>
    <p:sldId id="649" r:id="rId18"/>
    <p:sldId id="650" r:id="rId19"/>
    <p:sldId id="651" r:id="rId20"/>
    <p:sldId id="653" r:id="rId21"/>
    <p:sldId id="654" r:id="rId22"/>
    <p:sldId id="655" r:id="rId23"/>
    <p:sldId id="656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Christiansen" initials="MC" lastIdx="14" clrIdx="0"/>
  <p:cmAuthor id="2" name="Dion" initials="D" lastIdx="1" clrIdx="1">
    <p:extLst>
      <p:ext uri="{19B8F6BF-5375-455C-9EA6-DF929625EA0E}">
        <p15:presenceInfo xmlns:p15="http://schemas.microsoft.com/office/powerpoint/2012/main" userId="Dion" providerId="None"/>
      </p:ext>
    </p:extLst>
  </p:cmAuthor>
  <p:cmAuthor id="3" name="Gu" initials="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0000FF"/>
    <a:srgbClr val="FAC806"/>
    <a:srgbClr val="00FF00"/>
    <a:srgbClr val="00316C"/>
    <a:srgbClr val="E6AA00"/>
    <a:srgbClr val="5C8E3A"/>
    <a:srgbClr val="FFBF00"/>
    <a:srgbClr val="70AB46"/>
    <a:srgbClr val="003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2529" autoAdjust="0"/>
  </p:normalViewPr>
  <p:slideViewPr>
    <p:cSldViewPr>
      <p:cViewPr varScale="1">
        <p:scale>
          <a:sx n="72" d="100"/>
          <a:sy n="72" d="100"/>
        </p:scale>
        <p:origin x="41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5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744-6D63-4244-BF2D-9B94EBE5F8C8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E8F8-B06B-4160-8A49-B1881A9DA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00:09:09.9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4-08T00:09:14.535"/>
    </inkml:context>
  </inkml:definitions>
  <inkml:trace contextRef="#ctx0" brushRef="#br0">2238 4397 888 0,'0'3'440'0,"0"6"680"0,0-1 1024 16,0 5-359-16,0-2 375 15,0-4-183-15,0-2-641 16,-3 0 336-16,-2-3 49 16,3-2-97-16,1 3-312 15,-1-3-255-15,2 0-1057 0,-8 0 920 16,2 0-224-16,-2-12-112 16,1-3-328-1,7-4-48-15,-5-7-40 16,2-14-336-16,-3-15 608 15,1-7-528-15,5-12-128 16,5-4 184-16,1-2-408 16,-3-1 328-16,2 7-232 15,0 6 192-15,6 7 8 16,4 17-16-16,-9-1 240 16,1 7-416-16,1 1 232 15,1 10 120 1,-2-1-48-16,1 11-32 15,-4-2-16-15,1 6 48 16,0 6-72-16,2 3-8 16,-3 4-40-16,4 14 176 15,7 16 8-15,12 19 256 16,-8 10-240-16,10 14 208 16,5 7 40-16,1 11 232 15,5-1-184 1,-1-2-264-16,-10-6-152 15,4-7-72-15,-5-7 440 16,16 10-200-16,-26-33-200 16,-11-15 136-16,-1-6-944 15,8 2-904-15,-7-7-1393 16,1-10-816-16,-11-9-1248 16,-7 0-32-16,4-3 4121 15</inkml:trace>
  <inkml:trace contextRef="#ctx0" brushRef="#br0" timeOffset="214.86">2272 4173 4656 0,'0'0'1249'0,"-10"0"191"0,-3 1 152 0,4-1-591 15,2-4-49-15,12-8-696 16,19-6-368-16,16-8-104 15,11-3-1096-15,10-8-1745 16,2 21-952 0,3 0 1577-16</inkml:trace>
  <inkml:trace contextRef="#ctx0" brushRef="#br0" timeOffset="423.14">3141 4372 6297 0,'-5'0'2160'0,"-8"3"313"0,4-3-233 0,2 0-1544 15,-1-10-343-15,2 2-489 16,-2-2-1177-16,11-2-2520 15,8-2-1688-15,2 0 2113 16</inkml:trace>
  <inkml:trace contextRef="#ctx0" brushRef="#br0" timeOffset="1703.92">3378 3407 928 0,'0'0'0'0,"-14"-7"24"0,6-3 496 0,2 0 616 16,-7-1 312-16,6-1 425 16,-1 1-113-16,7 0-7 15,-9-1-65-15,4 3-120 16,-1 2-232-16,4 3-495 16,1 4-33-16,2 0-808 15,4 0 704-15,-1 17 160 0,5 24-272 16,-3 14-40-16,7 21 225 15,9 5-297-15,-8 5 256 16,-3-10-232 0,1-1-96-16,-3-8-8 15,2-3-160-15,-4-9 24 16,-3-17-192-16,0-5-128 16,-3-5 192-16,0-8-32 15,-1-13-120-15,-2-7-248 16,-1-15-312-1,1-26 144-15,2-21-48 0,-9-26-200 16,0-18 168-16,2-13 296 16,8 4 272-1,18 14-80-15,-4 25 32 16,1 13-40-16,7 16 296 16,18 21-152-16,1 8-104 15,-11 18 280-15,12 3-224 16,-4 17 24-16,6 19 40 15,-11 1 160-15,-20 9-232 16,-8 9-16-16,-15 17 64 16,-22-3-56-16,-14-5 160 15,-4-7-248 1,-1-9 256-16,7-8-176 16,12-18 48-16,5-6 32 15,4-5 24-15,11-4-176 16,-1-5-288-16,11-5-288 15,2 0-664-15,-3-4-1489 16,1-2-1224-16,2 2-1384 16,0-2-248-16,7 6 4033 15</inkml:trace>
  <inkml:trace contextRef="#ctx0" brushRef="#br0" timeOffset="2312.69">3398 3861 976 0,'0'0'336'0,"-13"0"576"0,11-10 840 0,-3 5-183 0,1-6 143 16,0 1-696-16,0 0 409 15,2 2-625-15,2-2 352 16,14 5-168-16,-2-3-232 16,4 5-136-16,-16 3-616 15,24-7 265-15,16 5 79 0,3 2-16 16,-1 0-8-1,14 5-64-15,5 5-104 16,-7 5 280-16,-10 5 200 16,-19 4-120-16,-5 7 200 15,-11 8-168-15,-9 4 377 16,-22 5-321-16,-23 13-120 16,-10 0 144-16,-9-5-472 15,-5-8 184-15,7-18-432 16,4-6-560-16,3-15-2073 15,20-7-2248 1,3-2-1672-16,3-11 152 16</inkml:trace>
  <inkml:trace contextRef="#ctx0" brushRef="#br0" timeOffset="2863.94">2908 3998 3240 0,'0'0'0'0,"-14"3"2121"0,1 3 647 0,8-6-695 0,4 0-513 15,-4-5-320-15,10-9-712 16,4-2-192 0,1-12-127-16,0 12-33 15,-1-6 72-15,10 5-200 16,-19 17-48-16,28-14 80 0,-12 6 64 16,-7 8 64-16,4 0 200 15,-2 10 376-15,2 8-144 16,-6 3 64-16,-9 7-216 15,-7-5 80-15,-1-3 1 16,-3-3-281-16,3-8-16 16,-1-5-176-16,2-4 56 15,-6-13-328 1,9-4-24-16,4-3 176 16,5-3 136-16,1 4-152 15,0 3-8-15,-5 6 16 16,4 6 224-16,-3 4-192 15,0 0 0-15,2 9 248 16,-7 3-288-16,0 2-472 16,3-5-2665-16,4 0-4257 15,16-4-1375 1</inkml:trace>
  <inkml:trace contextRef="#ctx1" brushRef="#br0">15671 13294 0,'0'0'0</inkml:trace>
  <inkml:trace contextRef="#ctx0" brushRef="#br0" timeOffset="5528.81">4323 9203 488 0,'0'4'-64'0,"-5"1"64"0,5 4 112 0,0 1 360 16,0-4 464-16,0-3 200 15,0 1 184-15,0 2 129 16,0-4-161-16,0-2-1288 16,0 0 0-16,0-10 2921 15,-4-4-2209 1,0-13-104-16,3-7 40 16,1-11-224-16,1-13 8 15,7-10-200-15,-3-11-32 16,2-8 8-16,-4-2-80 15,-3 9-64-15,5-3-16 16,1 16 40-16,-6 4 8 16,3 23 9-16,-3-4-162 15,7 29 146-15,-1-4-9 16,4 13-104-16,1 7 16 16,3 19 64-1,9 25 72-15,-7 22 96 16,8 1 16-16,-10-9-136 15,6 0-32-15,-8 1-16 16,6-7 16-16,-2-10-88 16,2-4-40-16,-2-9-280 15,0-10-681-15,-3-4-1183 16,-5-6-1233-16,-2-7-544 16,-6 2 809-16,0-3 2296 15</inkml:trace>
  <inkml:trace contextRef="#ctx0" brushRef="#br0" timeOffset="5711.06">4408 8828 2136 0,'-9'0'1128'0,"-9"6"152"0,5-10 657 0,7-2-1065 15,6 0-72 1,3-7-496-16,14-13-304 15,11-10-208-15,15 9-424 16,-4 3-1976-16,1 5-1161 16,-24 13 2537-16</inkml:trace>
  <inkml:trace contextRef="#ctx0" brushRef="#br0" timeOffset="5969.94">4838 8601 2568 0,'0'0'0'0,"-11"13"1848"0,3 0 913 0,0 2-721 16,6 5-255-16,5 1-409 16,4 17-688-16,2 5-400 15,3-2-168-15,-3-3-128 16,10-1-104-16,1-23-672 15,-20-14 784-15,11 12-1560 0,11-7-2537 16,-12-9 928 0,4-20-199-16,-9 19 3000 0</inkml:trace>
  <inkml:trace contextRef="#ctx0" brushRef="#br0" timeOffset="7019.21">5231 7919 912 0,'-8'-2'632'0,"-8"2"368"0,6-5 944 15,4 5-191-15,4 0-81 16,2 8-376-16,0 14-279 15,7 22 79-15,7 15-8 16,1 16-152-16,4 9-47 16,2-4-17-16,-21-80-872 0,11 72 576 15,3-6-248-15,-2-16-152 16,0-12-88-16,0-18-144 16,-3 0 0-1,-6-20-232-15,-3 2-192 16,0-12 240-16,0-25-176 15,-6-1 120-15,-2-32 16 16,-3-6 79-16,0-9 81 16,6 1 120-16,8 11 24 15,10 15 8-15,4 17 8 16,1 3 48-16,1 12 25 16,2 9-33-16,-5 15 56 15,-1 0-80 1,-9 7-64-16,5 16 32 15,-11 10-48-15,-3 13 72 16,-10 2 88-16,-8 2-96 16,-1-7 128-16,-2 1-16 15,6-24-8-15,9-4 40 16,-1-4-96-16,10-11-120 16,8 1 56-16,8-2 0 15,16-3 96 1,-9 0 64-16,5-1 8 15,9 1 32-15,3-1-24 16,-15 6 96-16,-9 7-64 16,-10 13 304-16,-6 18 280 15,-3-3-255-15,-13 5-241 16,-7-3-104-16,4-13-256 16,-13 1-1657-16,11-7-3192 15,5-10-2856-15,8-15 2848 16</inkml:trace>
  <inkml:trace contextRef="#ctx0" brushRef="#br0" timeOffset="7201.81">5844 8202 4552 0,'0'0'0'0,"-8"15"3081"0,6 8 304 15,-1 7-729-15,-10 15-607 16,-3 17-681-16,6-1-1200 15,9-12-496-15,10-16-1696 16,31-11-3025 0,18-14-1929-16,-27-13 4106 0</inkml:trace>
  <inkml:trace contextRef="#ctx0" brushRef="#br0" timeOffset="8013.78">7643 8451 1728 0,'0'1'680'0,"-1"8"448"0,1-3 1417 0,0-2-569 16,0-3-311-16,0-1-41 16,6-4-376-1,-3-2-240-15,7-10-215 16,-2-17-129-16,2-8-88 15,-1-26-464-15,-9 67-112 0,10-81 184 16,6-10-136-16,-6-14-144 16,-4-4 152-16,-3 2-48 15,0 11 24-15,5 25-48 16,-8 41 184-16,4 19-8 16,-4 12 40-16,6 28 312 15,7 34 8 1,1 20 56-16,4 2 57 15,11 1-305-15,-13-10 0 16,11-4-280-16,0-8 56 16,-9-19-24-16,0 5-152 15,-12-18-945-15,1-7-1231 16,-1-15-1457-16,-6-6-608 16,-2-8-360-16,-14-11 2009 15,-3-1 1744-15</inkml:trace>
  <inkml:trace contextRef="#ctx0" brushRef="#br0" timeOffset="8122.62">7708 8150 1808 0,'-7'0'544'0,"-20"3"1785"0,6 6 15 0,11-7-1144 15,6-2-1168-15,10-2-488 16,21-10-672-16,13-4-2305 16,20-3 201-16</inkml:trace>
  <inkml:trace contextRef="#ctx0" brushRef="#br0" timeOffset="8443.14">8181 8167 3656 0,'0'0'0'0,"-10"7"2569"0,4-2 23 0,6-5-87 16,0 0-2505-16,6-2 2809 15,8 3-1897-15,4 5-576 16,-5 9-40-16,0 5 104 15,-8 12-80-15,-2 13-200 16,-3-45-120-16,0 43 408 16,-10 18-176-16,-1-15 192 15,1-17-160-15,6-1 8 16,0-9-40-16,4-6-288 16,0-3-120-16,10-10-400 15,8-5-328-15,10-23-1528 16,13-9-2321-16,23-25-1785 15,-32 22 3634-15</inkml:trace>
  <inkml:trace contextRef="#ctx0" brushRef="#br0" timeOffset="9035.82">8801 7618 5545 0,'-24'8'3144'0,"12"15"-1015"0,-5 6 1128 15,0 12-1057-15,2 11-112 16,7 8-1015-16,8 3-465 16,0 4-368-16,0 0-160 15,7-5-136 1,4-12-272-16,3-17-888 16,-14-33 1216-16,18 29-2297 0,1-19-408 15,-3-11 385-15,0-32 440 16,-6-11 687-16,-7-11 793 15,-3-11 392-15,-5-15 152 16,-6-19 64-16,0-5 120 16,9 21 481-16,6 31 543 15,7 11 160 1,2 15-424-16,3 11-263 16,5 16-369-16,4 1-80 15,-6 24-80-15,-2 16-248 16,-8 11 24-16,-9 2-96 15,-3 5 104-15,-10 1-64 16,-6-8 80-16,0-17 8 16,-1-10-16-16,8-11 16 15,2-9 16-15,10-5-120 16,0 0 0-16,13-6-368 16,4 3 200-1,20-8 160-15,-3 5-72 16,8-3 112-16,-17 0-16 15,12 9 104-15,-21 6 136 16,0 13 208-16,-13 18 256 16,-9 3 8-16,-23 14-24 15,-3 4-375-15,-5-3-201 16,-3-11-409-16,10-1-2023 16,4-25-3513-1,12-11-2193-15,12-7 5498 0</inkml:trace>
  <inkml:trace contextRef="#ctx0" brushRef="#br0" timeOffset="9298.51">9193 7976 4272 0,'-8'2'2913'0,"3"6"-1769"0,5-3 1745 15,0 6-1081-15,0 4-279 16,10 5-1033-1,7 10-272-15,-1 8 0 16,-9 6 152-16,-7 1-48 16,0 17-80-16,0-18 152 15,0-44-400-15,-2 44 448 0,0-16-280 16,1-8 96-16,1-9-24 16,0-9-136-16,3-2-136 15,7 0-96-15,3-7-184 16,27-3-1792-1,-15 2-1401-15,19-8-6025 16,-25 12 7074-16</inkml:trace>
  <inkml:trace contextRef="#ctx0" brushRef="#br0" timeOffset="11265.94">4269 11490 664 0,'0'0'0'0,"-2"-3"8"0,-8 8 232 0,4 7 400 15,0-2 104-15,-1 6 360 16,1-3 120-16,3 2 49 15,-2 15 15-15,1-24 32 16,3 2-47-16,-2-3-41 16,1 2-104-16,2-7-1128 0,0 9 952 15,0-8-120-15,0-21-151 16,0-6-281 0,8-22-184-16,5-12 96 15,6-24-128-15,16-13-232 16,-9-4-8-16,0-7-96 15,-2-3 48-15,-7 15 24 16,4 42 48-16,-6 14 192 16,-9 33-216-16,-3 7 184 15,2 7 112-15,2 30 104 16,7 16 104 0,-1 28 8-16,3 2 72 15,5-6-176-15,8-10-56 16,-15-9-192-16,13 8-16 15,-3-9-192-15,0-17-272 16,1-12-1256-16,-6-13-921 16,-5-1-903-16,-7-4-633 15,-7 0 992-15,-12-10 913 16,-16-10 1944-16,-16 7-352 16</inkml:trace>
  <inkml:trace contextRef="#ctx0" brushRef="#br0" timeOffset="11402.28">4506 11406 744 0,'-26'0'488'0,"2"-4"1512"0,0 0 1017 15,2-1-345-15,11 8-487 16,4-3-905-16,7 1-872 16,26 4-304-16,12-21-64 15,22-14-296-15,17-4-640 16,-77 34 896-16,81-28-2585 16,1 3-1431-16,-11 20-41 15,-38 5 2937-15</inkml:trace>
  <inkml:trace contextRef="#ctx0" brushRef="#br0" timeOffset="11785.14">4978 11304 1496 0,'-5'0'648'0,"-21"-5"904"0,10 5 993 0,-2-18-785 16,9-4-327-16,7 4-185 15,9-7-424-15,18-1-224 16,4 1-304-1,-3 9-176-15,-4 4 24 16,2 7-112-16,-24 5-32 16,15 10-88-16,-7 10 112 0,-11 18 48 15,-15 6 32-15,-13 6 16 16,-10-11-8-16,10 9 0 16,-6 7-56-16,23-26 320 15,-4-12-248-15,15-14-16 16,3 2-64-16,18-5-88 15,20 2 112 1,4-9-56-16,-18-3-24 16,18 2 120-16,-1 0-15 15,-12 14-17-15,-6 24 48 16,-7 5-136-16,-11-6 8 16,-5 5-16-16,-5-5-240 15,0-13-1545-15,5-8-2416 16,11-25-968-16,-3-5 2345 15</inkml:trace>
  <inkml:trace contextRef="#ctx0" brushRef="#br0" timeOffset="12419.49">5332 10913 2952 0,'0'0'0'0,"-19"10"2737"0,14 0 87 16,5 8-183-16,3 10-545 15,-3 16-215-15,3 17-841 16,1 2-368-16,4-3-264 16,-2-17-256-1,4 3-192-15,2 6-296 16,-12-52 336-16,20 44-280 0,-3-18-392 16,-7-23-152-16,3-26 24 15,-7 2 343-15,2-24 257 16,5-13 200-16,-10-20-56 15,7-19 8-15,-7-12 48 16,10 11 64-16,14 22-40 16,10 21-16-1,2 11 152-15,7 7 89 16,-19 19-81-16,-4 15-96 16,-10 29 40-16,-13 9-40 15,-8 11 24-15,-20 20-48 16,-2-6-80-16,1 4-24 15,2-16 104-15,4-9-24 16,6-17-48-16,9-8-40 16,1-13 16-16,7-3 40 15,0 2 16 1,11-5 72-16,2-3-104 16,2-2 8-16,2 4 80 15,3 0-80-15,0 6 32 16,9 1-32-16,7 5 40 15,-17 9-48-15,3 3 184 16,-6-1-88-16,-11 5 64 16,-3 5 208-16,-9 1-48 15,-9 0 32-15,-16-8 24 16,0-1-176-16,-6-4-40 16,-1-8-240-1,7 1-416-15,10-23-1216 16,7 1-2113-16,4-10-1792 15,11 9 800-15</inkml:trace>
  <inkml:trace contextRef="#ctx0" brushRef="#br0" timeOffset="12966.8">5967 11080 2440 0,'-9'0'1256'0,"-11"0"329"0,12-6 567 0,7 2-952 16,-4-3-7-16,5-2-585 15,8-7-344-15,11-2-104 16,12 5-112-16,7 10-40 16,-12 4-48-16,-7 9 24 15,-19-10 16-15,10 19-88 16,-10 11 8-16,-10 22 160 15,-9-2 40-15,-13-5 152 16,1-15 136-16,2-12 24 16,12-3 24-16,10-5-248 15,6 0-136-15,4-5-152 16,10-8 128-16,12-4-24 16,14 2-8-16,-7 5 32 15,6 0 0-15,-12 5 144 16,-8 5-32-16,-15 23 192 15,-5 1-176 1,-15 6-216-16,-1-4-72 16,-8 14-1144-16,-1-17-2697 15,0-15-2304-15,19-13 4161 0</inkml:trace>
  <inkml:trace contextRef="#ctx0" brushRef="#br0" timeOffset="13655.38">7496 11264 1112 0,'0'5'-16'0,"0"48"64"0,0-19 520 16,0 2 776-16,-3-11-96 16,1-6 649-16,-4 4 575 15,6-17-1135-15,-4 4 407 16,1-5-16-16,0-4-343 15,1-7-409-15,2 6-976 16,-1-15 624-16,-1-28-88 0,2-7-80 16,11-18-288-16,2-11-32 15,3-17-64-15,2-24-160 16,-9-1 104-16,1 19-56 16,5 41-8-1,-6 38 16-15,-2 13 24 16,-4 9-8-16,11 27 48 15,-3 48 56-15,7 18 96 16,-2 14 96-16,3-12 24 16,-1-7-95-16,-4-13-145 15,-4-6-104-15,1 1 16 16,-4-22-57-16,-1-15-767 16,1-20-1712-1,-4-9-1337-15,-3-3 3897 16,-2-18-9330-16,-7-2 7338 0</inkml:trace>
  <inkml:trace contextRef="#ctx0" brushRef="#br0" timeOffset="13813.31">7539 11220 3112 0,'-3'5'1384'0,"-5"16"-887"0,8-18 415 16,9 2-744-16,22-3-152 15,11 1-304 1,17-21-1113-16,4-2-1479 15,-30 4 1368-15</inkml:trace>
  <inkml:trace contextRef="#ctx0" brushRef="#br0" timeOffset="14028.8">8040 11105 3440 0,'0'0'0'0,"-17"11"2401"0,1 0 239 0,5 4-287 16,3 0-545-1,0 0-231-15,5 5-809 16,3-2-272-16,6-2-128 16,4 7 32-16,8-8-72 15,-4 5-216-15,-14-20-112 16,18 21-88-16,9-9-120 0,0-7-304 16,10-10-1104-16,-10 5-1705 15,-11-7-1360-15,1-4 192 16,-13-9 2721-16</inkml:trace>
  <inkml:trace contextRef="#ctx0" brushRef="#br0" timeOffset="14193.5">8176 11108 2504 0,'0'0'0'0,"-11"24"2473"0,4 16 39 0,2 4-447 16,5 19-609-16,0-9-304 15,8 5-720-15,8-23-592 16,12 1-872-16,5-25-1129 15,12-8-3984 1,-8-26 3057-16</inkml:trace>
  <inkml:trace contextRef="#ctx0" brushRef="#br0" timeOffset="14784.61">8646 10814 6769 0,'-15'14'1784'0,"3"12"113"0,5 14 847 16,-7 7-487-16,7 14-353 16,-1-4-856-1,5-13-655-15,3 15-241 16,3 3-208-16,7-7-104 16,3-4-193-16,-13-51 353 15,16 26-624-15,-2-10-360 0,2-30-56 16,-1-11 304-16,-2-24 304 15,1-14 112-15,-8-16 272 16,-2-23 80-16,-6-20 96 16,2 5-104-16,13 28 312 15,1 20 120 1,1 34-32-16,6 12 48 16,-7 14-224-16,0 12 48 15,6 18-24-15,-6 17-264 16,-4 9-16-16,-5 3 8 15,-7 1-8-15,-11 1-56 16,-9 4 0-16,-9-4 152 16,-7-6-40-16,7-26-48 15,4-8 8-15,12-8-56 16,7-4-120 0,8 0 168-16,10 0-248 15,24-4 144-15,6-8 112 16,0 2-24-16,5-2 8 15,-10-2 56-15,-8 20 32 16,-4 4 152-16,-13 8 48 16,-9 16 280-16,-19 10-72 15,-20 7-16-15,-5 6-223 16,4-14-225-16,10-3-313 16,5-25-2071-1,2-5-3241-15,17-10-2257 16,5-5 5234-16</inkml:trace>
  <inkml:trace contextRef="#ctx0" brushRef="#br0" timeOffset="15043.38">9127 10906 5481 0,'-10'5'3120'0,"-14"10"-855"0,15 0 1616 15,-7 5-1625-15,-2 18-103 16,5-17-785-16,5 12-592 15,0-3-352-15,5 6-176 16,3-13-128-16,3 0-120 16,13-11 8-16,-16-12-8 0,29 8-128 15,-5-8 80-15,15-9-176 16,-6-2-680-16,-5-15-1545 16,7 3-1912-16,-19-18-2704 15,2 19 2136-15,-12 2 2945 16</inkml:trace>
  <inkml:trace contextRef="#ctx0" brushRef="#br0" timeOffset="15181">9283 10938 5025 0,'-8'18'2888'0,"-5"49"-1335"0,13-22 1799 0,-2 14-719 0,1 10-593 0,-1-15-1584 15,13-5-904-15,18-20-3169 16,8 14-5264-1,-18-33 3888-15</inkml:trace>
  <inkml:trace contextRef="#ctx1" brushRef="#br0" timeOffset="16698.16">16755 14270 0</inkml:trace>
  <inkml:trace contextRef="#ctx0" brushRef="#br0" timeOffset="23726.64">600 9114 496 0,'-9'5'1120'0,"4"3"352"0,2 0-352 16,3-1 193-16,-2-3 23 15,2-4-320 1,0 0-1016-16,0 0 0 16,0 0 2697-16,0-4-2009 15,-3-6-184-15,1-8-80 16,-1-17-80-16,1-3-56 16,-1-8-80-16,2-8 0 15,-3-9-40-15,4-6-88 16,-1-4 48-16,1 4-56 15,0 5-16-15,0 13-40 16,1 14 16 0,4 12 0-16,-2 13 64 15,4 10 145-15,1 7-9 16,6 19 24-16,1 16-24 16,6 14-168-16,-4 4-120 15,-1 1 8-15,2 1 104 16,-5 3-96-16,-4-4 24 15,1-25-80-15,4 11-721 16,-4-6-1479-16,5-20-1393 16,-4 0-1096-1,-2-12 1641-15</inkml:trace>
  <inkml:trace contextRef="#ctx0" brushRef="#br0" timeOffset="23872.88">629 8962 2936 0,'-3'0'1248'0,"-8"0"689"0,1 0-217 16,-4 0-1464-16,6-6-112 15,12-13-200 1,21-7-760-16,11-2-2201 16,6-10-535-16,-8 22 2760 0</inkml:trace>
  <inkml:trace contextRef="#ctx0" brushRef="#br0" timeOffset="24228.14">1000 8813 1736 0,'-5'0'1128'0,"-8"11"793"15,-8 8-153-15,-6 12-1032 16,0 1 88-16,6-2-512 15,6-9-176-15,7 4-96 16,8-5-16-16,4-6 0 16,10-5 24-16,5-7-24 15,-19-2-24-15,28 0-16 0,-9 0 120 16,6 0-8-16,4 0 80 16,-1 0 129-1,-4 4 87-15,-10 7 112 16,-6 8-216-16,-8 9-120 15,-5 5-208-15,-8 3-64 16,-6-3-1000-16,0-12-1777 16,-3-6-1200-16,10-11 1817 15,9-4 2008-15</inkml:trace>
  <inkml:trace contextRef="#ctx0" brushRef="#br0" timeOffset="24340.3">929 8996 608 0,'0'0'184'0,"0"0"664"0,-5-6 696 15,5 2-1128-15,-1-1-176 16,1-4-224-16,9-3-672 16,11-6-1600-16,0-3 1320 15</inkml:trace>
  <inkml:trace contextRef="#ctx0" brushRef="#br0" timeOffset="24929.2">1213 8458 1784 0,'0'0'1216'0,"-5"0"1057"16,-9 4-161-16,-4 10-568 15,9 6 89-15,-1 13-305 16,5 4-264-16,5-10-344 16,0 34 1-16,0-13-505 15,10 21-104-15,-1-26-144 16,-9-43 32-16,13 44-64 0,6-4-128 15,-9-17-561 1,0-12-183-16,-6-7 152 16,1-11 72-16,-5-20 312 15,-5-15 152-15,1-9 184 16,-6-12 32-16,0-5 104 16,-2 3-24-16,5 4-16 15,2 16 64-15,5 4 32 16,12 2 8-16,5 20 56 15,-1 3-24-15,7 12-16 16,-7 6-32 0,1 16 32-16,-9 11-56 15,-8 11-48-15,0 5 48 16,-12 4-40-16,-8-2-40 16,-13-8 56-16,13-14-96 15,-2-5 24-15,8-11-32 16,7-2 96-16,4-5-120 15,8-2-8-15,8-5 104 16,15-3-120-16,6-2 216 16,-5 6-160-1,-2 4 64-15,-3 0 64 16,-9 10 120-16,-6 10-40 16,-9 17-136-16,-3-1-56 15,-8 6-280-15,-4-5-1384 16,1-11-2441-16,1-8-1168 15,8-13 3905-15</inkml:trace>
  <inkml:trace contextRef="#ctx0" brushRef="#br0" timeOffset="25216.48">1503 8692 1792 0,'0'0'696'0,"-3"0"872"0,2 6 1513 16,-4 3-1633-16,-5 4 1 15,0 5-401-15,-2 0-592 16,5 5-360-16,4 2-128 16,3 0 88-16,3-1-8 15,4 1-56-15,-7-25 8 16,14 20-24-16,1-6 16 16,4 2 48-16,2-3 64 15,-5 2 88-15,-4 0 160 16,-2 5 32-16,-10 1-128 15,0 7-136-15,-10 1-80 16,1 0-232-16,-6-5-1128 16,1-4-2377-16,-2-15-1776 15,5-5 3009-15</inkml:trace>
  <inkml:trace contextRef="#ctx0" brushRef="#br0" timeOffset="25359.39">1372 8771 2416 0,'-2'0'1008'0,"-3"0"1313"0,1-6-241 16,-1 0-1432-16,5-2-152 16,19-1-520-16,5 0-280 15,32-9-3064-15,5-13-889 16,-22 26 3249-16</inkml:trace>
  <inkml:trace contextRef="#ctx0" brushRef="#br0" timeOffset="25786.33">1911 8751 2424 0,'-10'0'1272'0,"-4"0"1073"0,-4-10-505 15,4-8-680-15,14-16 105 16,6-6-449-16,12-10-264 16,14-4-192-16,21-6 40 15,8-7-32-15,12 5 24 16,8 6-280-16,-81 56-112 0,89-50 56 16,6 11 176-16,43 1 200 15,51 18-239-15,-67 16-9 16,-16 5 168-16,-2 8 16 15,-17 5-40 1,-13-3 40-16,-7-3 56 16,-11 2-48-16,-17 0-56 15,-6-5 8-15,-7-5-192 16,-2-5-88-16,3-5-80 16,12 2-128-16,-17-4-1080 15,-10 2-1425-15,-4 0-1295 16,-5 3-1658-16,5-4 1850 15</inkml:trace>
  <inkml:trace contextRef="#ctx0" brushRef="#br0" timeOffset="26069.98">3265 7957 3704 0,'-13'4'1809'0,"-42"12"7"0,29 4 729 16,12-5-1497-16,12 0 360 15,7 5-320-15,23-3-576 16,20-1-247 0,24 4-121-16,18 0-120 15,-10-1 16-15,-14 0-64 16,-66-19 24-16,53 29 104 0,-17 8 120 16,-18 13 192-16,-20 15-32 15,-39 14-88-15,-14-1-376 16,-4-10-936-16,14-15-3265 15,11-27-3713-15,25-16 5570 16</inkml:trace>
  <inkml:trace contextRef="#ctx0" brushRef="#br0" timeOffset="28515.4">1362 10120 312 0,'-5'2'16'0,"-4"4"328"0,2 1 232 16,-2 0-112-16,4-1 224 15,0-6 0-15,5 0-688 16,0 0 0-16,5-6 2537 16,0-1-1617-16,0-3-80 15,-4-3-104-15,7-4-168 16,-6-9-208-16,6-9 1 15,-2-9-169-15,7-8 56 16,3-11-120 0,-3-6-24-16,0-7-48 15,1-6 16-15,1 4-288 16,-1 8 272-16,-4 10-24 16,-4 19 216-16,-3 14-184 15,-3 5 32-15,5 20 400 16,5 9-8-16,-5 35-56 15,9 12 472-15,0 19-664 16,6 8-40-16,7 0-72 16,-11-2-48-16,8-5 40 15,-2-13-528 1,1-9-1248-16,-9-24-665 16,1-7-647-16,-6-8-137 15,-4-11 569-15,-8-2 1960 16</inkml:trace>
  <inkml:trace contextRef="#ctx0" brushRef="#br0" timeOffset="28684.52">1518 9947 200 0,'0'0'128'0,"-15"0"712"0,-4-8 1192 15,-13 1-367-15,22 4-633 0,-4 0 40 16,8-1-696 0,6 1-280-16,14-7-280 15,15-6-248-15,11-8-816 16,11-11-1241-16,-51 35 2489 15,61-27-2552-15,-42 22 2024 0</inkml:trace>
  <inkml:trace contextRef="#ctx0" brushRef="#br0" timeOffset="29014.82">1946 9610 2056 0,'-11'5'1824'0,"-7"3"609"0,-3 7-1177 0,-6 5 104 16,5 10-239-16,1 2-457 16,11 13-128-16,-3 15 32 15,7 3-16-15,6 1-56 16,0-6-136-16,0-58-360 16,11 51 136-16,4-7-216 15,2-16 152-15,7-8-120 16,-1-12 48-16,15-8-72 15,-12-18 80-15,1-8-88 16,-8-15 208-16,-11-1-56 16,-3-6-104-16,-10 4-336 15,-17 1-384-15,-17 8-328 16,6 9-320-16,-9 6-625 16,8 9-991-1,2 8-705-15,13 3 2761 0</inkml:trace>
  <inkml:trace contextRef="#ctx0" brushRef="#br0" timeOffset="29656.88">2174 9326 2608 0,'0'0'1024'0,"-11"0"409"0,-9 4 1487 0,3 5-1479 16,1 10-17-16,8 5-216 15,3 13-456 1,0 5-352-16,5 1-384 16,5-1-160-16,4-1-296 15,9-1-1464-15,-18-40 1904 0,19 36-2665 16,7-12 209-16,-4-6-17 16,-2-16 417-16,-6-11 1232 15,-1-18 816-15,-11-13 32 16,1-3-8-16,-3-4-16 15,-11 1 288-15,1-3 768 16,-6 5 680 0,6 7 217-16,2 11-89 15,-1 7-616-15,7 4-496 16,-1 10-223-16,11-2-97 16,8 7-224-16,8 0-184 15,-3 0 8-15,-7 7-40 16,-3 7 112-16,-7 6-72 15,-4 14 72-15,-8-5-48 16,-12 1-40-16,-4-1 416 16,0-10-384-1,2 7 24-15,15-12 40 16,-1 0-32-16,7-7-32 16,7 2 56-16,12-5 0 15,16-3 40-15,-2-1-48 16,8 0 160-16,-3 0 24 15,4 4-56-15,-15 3 40 16,-12 10-56-16,-1 7 8 16,-13 7-96-1,-8 9-128-15,-6-8-176 16,-5-2-352-16,2-8-1920 16,6-7-2001-16,6-13-400 15,9-2 3833-15</inkml:trace>
  <inkml:trace contextRef="#ctx0" brushRef="#br0" timeOffset="29967.99">2742 9397 1552 0,'0'0'0'0,"-18"5"1560"0,-3 7 873 15,0 1-633-15,0 6-48 16,-6 11-39-16,3 20-457 15,0 4-336-15,5 9-352 16,4 5-280-16,6-2-152 16,6-15-160-16,3-51 24 15,12 46-40-15,20-16 24 0,-3-13 48 16,31-16 241 0,-1-29-177-16,-21 2-48 15,-2-13 8-15,-23 5 16 16,-15 4 0-16,-20 5-232 15,-7 1-265-15,0 8-663 16,-5 8-376-16,-3 4-432 16,-1 4-737-16,4 4-1184 15,8 15 761-15</inkml:trace>
  <inkml:trace contextRef="#ctx0" brushRef="#br0" timeOffset="30733.87">3029 9809 264 0,'0'0'160'0,"-7"-10"616"0,-12-9 256 16,6-1-128-16,7-5 256 15,1 1-311 1,5-11-257-16,0 7 32 15,6-10 32-15,9-2-128 16,17-4-136-16,-10-1-224 16,-22 45-168-16,29-44 192 0,0 6-56 15,-5 12 104-15,-8 12 32 16,15 8 145-16,-6 7 63 16,3 17 104-16,7 2-176 15,-3 18-104-15,-3-7 48 16,-2 3-56-1,12 7-224-15,12 0 40 16,2 3-128-16,8-4-48 16,3 0 80-16,5 1-32 15,26 14 184-15,-14-18-160 16,-5-7-32-16,4-1 8 16,-3-6 16-16,10-1 24 15,-7-6 24 1,0-4-8-16,2-1-16 0,-12-2 24 15,9 2-8 1,-2-2 16-16,0 5-16 16,2-4 48-16,2 0-48 15,-2 0 104-15,12-4 64 16,2 2-96-16,7 1-8 16,-10-9 104-16,-1 1-128 15,-3 1 144-15,5-2-120 16,2 0 32-16,-5-10-48 15,0-5 209 1,-1-12-73-16,4 0 304 16,1-4-256-16,-4-6 56 15,-11 12 16-15,-6 0 216 16,-6-1-128-16,0-8-248 16,0-5-8-16,-1 11 40 15,-6-4-184-15,-13-2-24 16,5 5 40-16,-4-7-8 15,-7 8 64-15,-4 12-152 16,-19-7-304-16,2 13-968 16,-9-5-801-16,-2 0-791 15,-1 5-1105 1,6-7-392-16,-9 3 1921 16</inkml:trace>
  <inkml:trace contextRef="#ctx0" brushRef="#br0" timeOffset="30992.77">6784 9365 3664 0,'-24'8'1505'0,"6"6"-49"16,15-9-216-16,3 2-440 16,6 0 521-16,10-7-113 15,18 0-392-15,-4 3-200 16,12 5-216-16,-3 7-32 15,-3 1 16-15,-18 12-176 16,-18-28-208-16,10 30 145 0,-7 13-314 16,-3 0-1239-16,-2 1-2553 15,-9-2-2040-15,-10-18 3417 16</inkml:trace>
  <inkml:trace contextRef="#ctx0" brushRef="#br0" timeOffset="31732.75">648 12599 2096 0,'-9'9'1880'0,"-6"0"233"15,3-3-649-15,5-2-312 16,-1-4 353-16,2 0-441 16,1-8-256-16,0-3-152 15,2-3-216-15,3-2-208 16,0-5 120-16,0-9-416 15,5-11 160 1,-2-16-32-16,8-6-112 16,2-5 96-16,-2-13-88 15,7-8 40-15,-2 0-176 16,-3 7 128-16,1 27 16 16,-6 14 104-16,-1 13-104 15,-3 25 208-15,9 14 241 16,-3 45 87-16,1 23 32 15,7 14-136-15,1 12-136 16,0-10-144 0,5-10-224-16,-4-13-1432 15,-3-22-1817-15,-1-3-1208 16,-3-16-128-16,-8-13 2921 16</inkml:trace>
  <inkml:trace contextRef="#ctx0" brushRef="#br0" timeOffset="31878.23">705 12504 3472 0,'0'0'0'0,"-5"0"1873"0,-3 0-233 16,3 3-936-1,3 2-712-15,2-2-224 16,16-6-536-16,21-10-1553 16,7-10-519-16,-16 3 1328 15</inkml:trace>
  <inkml:trace contextRef="#ctx0" brushRef="#br0" timeOffset="32233.59">1065 12342 2536 0,'0'5'1552'0,"-4"13"1433"0,-4-1 232 0,-2 8-1129 15,4-6-127 1,-2 0-513-16,-2 10-480 16,0 7-424-16,6-8-408 15,4 2-120-15,0-9-56 16,1 2 392-16,-1-23-352 0,8 11-528 15,2-5 352-15,4-8-64 16,1-26 32-16,2 1 56 16,3-17-112-16,-1-5 24 15,10-18 64-15,-10 7 104 16,3 7 64 0,-2 22-16-16,0 6 152 15,-7 16 88-15,8 18 320 16,0 21-24-16,-5 26-152 15,-3 17 32-15,-8 14-368 16,-1 1 264-16,-4-10-920 16,5-9 480-16,0-14-2296 15,10-16-1977-15,4-23-1641 16,-5-11 1666-16</inkml:trace>
  <inkml:trace contextRef="#ctx0" brushRef="#br0" timeOffset="32982.23">1559 11756 1584 0,'-4'0'888'0,"-1"-6"1048"16,-5-4 49-16,1-6-705 16,4-3 72-16,2 0-439 15,1 0-145-15,2 2-320 16,0 1 120-16,0 6-64 16,0 3 80-16,0 4-224 15,0 3-360-15,0-2 616 16,0 2 9-16,-3 0-1 15,-5 10 224-15,1 19-40 16,3 11 48-16,4 4 96 16,0 24-143-16,0 6-73 15,0 10-272-15,0-3-384 16,1-12 48-16,12-19-96 16,-8-6-168-16,4-1-88 15,1-17-296-15,3-17-16 16,1-8 96-16,-4-15 103 15,0-17 145 1,-1-13 232-16,-4-8-168 16,-5-17 32-16,0-12 16 15,0-7 64-15,2-4 24 16,10 9-80-16,8 13 32 16,-1 27-40-16,-1 5 48 15,-9 22 24 1,2 10 48-16,-6 8-88 0,-5 23 144 15,-9 20-112 1,-7 2-48-16,-8-3 136 16,3 0-184-16,1-10 160 15,11 10-120-15,2-10 80 16,12-8 32-16,16 2 128 16,1-8-184-16,11 0 16 15,5-6 88-15,1 1-128 16,-11-3 144-16,-10 0 72 15,-3 4 24-15,-6-1-72 16,-4 8-88-16,-13 2-192 16,-7-6-1000-1,-1-4-2897-15,8-5-552 16,-3-5-2248-16,8 0 4961 0</inkml:trace>
  <inkml:trace contextRef="#ctx0" brushRef="#br0" timeOffset="33326.25">1916 12039 3208 0,'-4'0'2281'0,"0"3"727"16,2 4-375-16,-1 7-713 15,3 6-95-15,0 1-465 16,0 11-488-16,-2 11-304 16,2-15-280-16,-3 0-304 15,3-3 32-15,0-2-136 16,0-23 120-16,0 15-128 0,0-9-152 15,8-6-40-15,-2-26 8 16,7 2-168-16,3-18 8 16,7-14 232-16,1 3 136 15,0 3 80-15,3 10-32 16,-3 18 176 0,2 15 344-16,-4 11 40 15,-7 35-88-15,-7 11-96 16,-7 14-144-16,-1 0-152 15,0-4-152-15,0-9-1800 16,0-1-2225-16,13-20-2280 16,6-10 1632-16</inkml:trace>
  <inkml:trace contextRef="#ctx0" brushRef="#br0" timeOffset="33670.94">2443 11957 2688 0,'0'0'792'0,"0"-2"376"0,12-13 1001 16,5-10-1041-16,20-3 64 15,13-11 73-15,48-14-457 16,1 28-144-16,-14 16 24 16,2 2-368-1,-7 18 16-15,5 12-176 16,-85-23-160-16,80 35 120 0,3-17 120 15,1 2-104-15,-9 4 41 16,-6-3 247-16,0-6 48 16,3-11 80-16,-15-9-88 15,-14-13-312 1,16 11-80-16,-32-11-232 0,-7-3-1128 16,7-12-2177-16,-9 10-2192 15,1-11 680-15,-19 22 4345 16</inkml:trace>
  <inkml:trace contextRef="#ctx0" brushRef="#br0" timeOffset="33883.94">3706 11503 4192 0,'-29'7'3129'0,"-8"8"-304"0,22-6-369 0,1 5-1104 15,11 1-39-15,3 1-329 16,17-6-408-1,40 5 128-15,-24-2-440 16,46 21 8-16,-57-15-48 16,10 27-16-16,-32-46-208 0,20 38 385 15,-12-4-185-15,-8 11-120 16,-12 18-80-16,6-9-1377 16,-2-18-4088-16,13-31-4377 15,-2-3 7370-15</inkml:trace>
  <inkml:trace contextRef="#ctx0" brushRef="#br0" timeOffset="44372.81">1988 13490 1472 0,'-3'0'136'0,"-9"5"-208"0,-2 4-136 16,-10 2 112-16,-5 4 224 15,2-3 72 1,7-4-168-16,-4 0-24 0,7-3 144 16,1 3 32-1,-4-3 32-15,-7-3-56 16,27-2-160-16,-29 4 176 0,-12 0-24 15,-4-3-16-15,-10 3 96 16,-4-3 136-16,-7 0 80 16,0 2 32-16,-4-3-55 15,2-8 39-15,-2-4-64 16,7-6 280-16,2 0 56 16,4-2-296-16,8 0-96 15,11 1-280 1,15 4 0-16,6 3 224 15,7-2 16-15,9-1-168 16,5-4-336-16,35-7 312 16,19-12 256-16,30 0 40 15,23-8-135-15,17 2-602 16,23-22 137-16,6 4 248 16,3-5 193-16,2 4-257 15,-19 14-185-15,-13-4 81 16,-23 22 417-16,-26 6 183 15,-37 11 736 1,-13 8-176-16,-18 7-624 16,-16 13-40-16,-20 3 24 15,-20 6-480-15,6-2-680 16,8-6-1568-16,19-8-2601 16,6-7-368-16</inkml:trace>
  <inkml:trace contextRef="#ctx1" brushRef="#br0" timeOffset="43146.68">27922 12406 0,'0'167'0</inkml:trace>
  <inkml:trace contextRef="#ctx0" brushRef="#br0" timeOffset="48154.5">17851 5115 2696 0,'-18'-23'1776'0,"14"9"-183"0,2 2 711 0,2 2-935 16,0 2-337-16,0 7-64 15,6 1 16-15,-6 0-984 16,5 14 1945-16,-2 16-1137 15,1 24-64-15,-6 10 160 16,-6 14-144-16,-3 5-288 16,-7-5-128-1,0-7-215-15,6-9-161 16,0-4 48-16,3-19-433 16,2-20-1503-16,6-3-1609 15,1-11-904-15,-2-9-320 16,-4-21 1001-1</inkml:trace>
  <inkml:trace contextRef="#ctx0" brushRef="#br0" timeOffset="48404.96">17598 5492 3008 0,'0'0'0'0,"-29"0"2721"0,11 7-1169 16,5 1 1225-16,0 12-1169 15,9 1-336-15,0 16-135 16,4 3-145-16,4-1-288 15,5 0-256-15,9-3-216 16,-2-3-72-16,-16-33-160 16,22 26 88-16,-2-8-40 0,4-7-96 15,6-11-136-15,5-11-760 16,2-15-1257 0,0-13-1343-16,0-4-1489 15,3-12 248-15</inkml:trace>
  <inkml:trace contextRef="#ctx0" brushRef="#br0" timeOffset="48677.96">18337 4946 3920 0,'-2'0'1073'0,"-10"0"-169"0,7 0 320 0,5 11 832 15,0 2-935-15,-2 30 367 16,-1 2-752-16,1 12-128 16,2-9-176-16,0 22 105 15,-3 3-209-15,-2-3-72 16,5-70-256-16,-4 66 32 16,4-10-80-16,0-13-48 0,0-12-801 15,-2-7-1503 1,2-4-889-16,0-14-1312 15,-8-6 1225-15</inkml:trace>
  <inkml:trace contextRef="#ctx0" brushRef="#br0" timeOffset="48920.25">18199 5389 6001 0,'-6'2'1496'0,"-7"3"-1248"16,8 8 2033-16,3 1-233 15,2 5-720-15,0-1-303 16,12 5-353-16,7-2-112 16,8-2-80-16,7-6-120 15,3-8-104-15,1-5-32 16,-38 0-224-16,39-12 96 0,1-8-128 16,-2-3-416-16,1-5-1736 15,-12 8-2833-15,-9 6-1713 16,-18 9 4074-16</inkml:trace>
  <inkml:trace contextRef="#ctx0" brushRef="#br0" timeOffset="49938.64">16120 6383 1584 0,'0'0'0'0,"-13"6"88"0,7 3 680 0,0-4 952 16,4-1-391-16,2-4-1329 16,-2 0 2104-16,2-4-1344 15,0-6 0-15,4-7-127 16,-4-4 15 0,8-14-176-16,-8 35-472 0,6-39 424 15,4-6 0-15,-1-9-136 16,7-4-24-16,-4 5-8 15,-3 10-24-15,7 7-56 16,-3-1 32-16,-6 21-64 16,-1 10 88-16,5 2-72 15,-4 10 209-15,5 23-1 16,3 14-120-16,-6 11-24 16,-2-1-64-16,-1-3-104 15,4 0-80 1,-10-6-96-16,0-4-608 15,0-1-1313-15,0-8-1320 16,5-8-1488-16,-5-14 881 16</inkml:trace>
  <inkml:trace contextRef="#ctx0" brushRef="#br0" timeOffset="50107.93">16170 6332 4360 0,'-11'-2'2145'0,"3"-4"-1241"15,6-6 760-15,2-3-1303 16,18-5-313-16,19-4-425 16,4-2-767-16,4 6-1400 15,-3-4-217-15,0 6 1625 16,-23 10-376-16</inkml:trace>
  <inkml:trace contextRef="#ctx0" brushRef="#br0" timeOffset="50263.11">16489 6134 1488 0,'0'0'0'0,"0"5"1504"0,-6 6 913 0,-1 6 39 15,-4 5-359 1,0 6-481-16,-2-2-392 16,0 4-376-16,4 4-415 15,-4 9-33-15,8-4-368 16,5-15-216-16,0-24 184 16,3 25-1177-16,12-14-1831 0,12-7-1417 15,8-23-1288-15</inkml:trace>
  <inkml:trace contextRef="#ctx0" brushRef="#br0" timeOffset="50802.3">16699 5883 4248 0,'0'-4'1297'0,"-19"0"31"0,8 4 952 0,3 3-119 0,1 13-921 16,-2 23-200-16,7 5-543 15,1 7-137-15,1 3-152 16,0-2-40 0,0-11-160-16,6-4 72 15,-6-37-80-15,6 25-32 0,1-11-8 16,1-9-144-16,-2-9-80 16,7-15-56-16,-3-17 135 15,4-6 81-15,5-2 64 16,-1-6 40-16,1 4-32 15,2 7-8-15,-3 11 80 16,1 4 16-16,-6 14-32 16,-7 6 48-1,-6 4-72-15,-9 15 160 16,-12 12-63-16,-5 10-49 16,-12-10 48-16,7-1 0 15,1-2 88-15,10-5 48 16,8-10-64-16,8-7-136 15,4 1-64-15,4 2 96 16,8-2 48-16,6 4-16 16,9-2-64-16,1 2 48 15,-9 5-40-15,2-4 48 16,-8 10-8 0,-7 1-24-16,-3 4-80 15,-3 2 8-15,-1-8-88 16,-3-4-1200-16,1-8-2065 15,6-5-1864-15,7-10-304 16</inkml:trace>
  <inkml:trace contextRef="#ctx0" brushRef="#br0" timeOffset="50981.95">17023 6119 3000 0,'-1'2'1648'0,"-7"6"193"0,3 7 1015 16,-5 4-335-16,2 16-1049 15,-1 13-399-15,-1 7-457 16,0-16-392-16,7 0-216 16,3-14-496-16,16-6-1881 15,3-14-1672-15,-19-5 4041 16,36-3-5225-16,-31-8 2097 0</inkml:trace>
  <inkml:trace contextRef="#ctx0" brushRef="#br0" timeOffset="51249.86">17094 6121 5281 0,'-26'0'1688'0,"4"-2"-280"15,12-12 1393-15,7 8-1537 16,9-4-416-16,20 1-312 15,-5 4-247-15,37 1 95 16,-20 4-96-16,28-2 152 16,-21-2-408-16,5 0-56 15,-50 4 24-15,44-5-120 0,-21 5-824 16,-5 0-1433-16,-12 0-1464 16,-6-5-928-16,-2 5 1593 15</inkml:trace>
  <inkml:trace contextRef="#ctx0" brushRef="#br0" timeOffset="51507.5">17309 5908 4632 0,'-8'0'1753'0,"-7"2"-1321"0,12 1 1136 0,6-3-399 16,9 1-337-16,20 5-96 15,5-2-320-15,1 2-48 16,4 8-24-16,-15 8 32 15,0 9 104-15,-11 9 80 16,-16-40-560-16,0 49 561 16,-9 6 55-16,-14-4-328 15,1-7-216-15,4-18-248 16,13-7-2161-16,12-17-3448 16,15-9-1112-16</inkml:trace>
  <inkml:trace contextRef="#ctx0" brushRef="#br0" timeOffset="52051.59">18616 5622 3224 0,'-8'0'1296'0,"-10"-2"-423"0,14-12 935 16,2-5-528-16,5-8-287 16,13-11-297-16,10-6-280 15,9-6-8-15,-6-4-288 16,8-9-40-16,1-4 56 15,-12-9-176-15,-26 76 40 16,29-76-24-16,-7 11 272 0,3 23-232 16,-13 27 16-16,-5 13-56 15,-7 9 400-15,0 41 120 16,-3-1-392 0,-4 42 248-16,2-21-80 15,4-3-272-15,1-20-144 16,6 19-1560-16,1-35-577 15,-1 10-1791-15,-6-11-857 16</inkml:trace>
  <inkml:trace contextRef="#ctx0" brushRef="#br0" timeOffset="52206.74">18722 5411 3320 0,'0'0'0'0,"-21"0"1120"0,18 0-1064 15,14-2 297-15,15-2-505 16,15-8-1345-16,20-2-1695 16</inkml:trace>
  <inkml:trace contextRef="#ctx0" brushRef="#br0" timeOffset="52542.37">19075 5337 3824 0,'-24'-4'1777'0,"5"4"-169"16,12-10 1009-16,6 3-1145 15,1 2-408-15,12 5-112 16,8 0-248-16,-1 2-199 16,2 15-193-16,-12 2 72 15,-2 2 40 1,-7 14 112-16,0-35-536 0,-7 28 496 15,-10 2-8-15,-4-5 88 16,-2-2-8-16,4-3-192 16,1 0-167-16,9-9-145 15,6-3-112-15,6-8-56 16,13-8-241 0,18-12-471-16,7-16-1264 0,17-7-1401 15,1-15-1744-15,-12 2 488 16,-23 23 2625-16</inkml:trace>
  <inkml:trace contextRef="#ctx0" brushRef="#br0" timeOffset="53012.98">19423 4941 4376 0,'-2'0'1017'0,"-12"0"991"0,4 4 745 0,2 11-737 16,-5 14-304-16,2 1-375 15,-3 13-401-15,1 0-216 16,5 3-320-16,3-6-168 15,3 2-304-15,2-14-32 16,0-28 104-16,7 18-456 16,2-9-376-16,3-5 0 15,5-14 184-15,1-20 160 16,11 5 143-16,-13-16 257 16,3-5-16-16,7-7 112 15,-7 13 168-15,4 11-144 16,-7 8 48-16,-2 11 48 15,-11 10 25-15,-3 2 127 16,-9 20-160-16,-14 10-24 16,-4-2-232-1,6-11 152-15,-14 24 8 16,15-28-80-16,0 3 104 16,7-7 16-16,11-7-32 15,2-1-8-15,0 5-24 16,15 3 80-16,-3 2 32 15,3 2 40-15,-4 4 8 16,-1 1 0-16,-7 4-16 16,3 0-240-16,-6-3-208 15,4 3-1689 1,7-14-2832-16,-2-4-936 16,-9-6 3313-16</inkml:trace>
  <inkml:trace contextRef="#ctx0" brushRef="#br0" timeOffset="53257.49">19636 5155 1912 0,'3'0'592'0,"36"0"1689"0,-13 5 479 16,2 10-463-16,-5 13-401 16,-9 2-664-16,-10 16-328 15,-6-2-311-15,-19 3-1 16,-8-3-152-16,5 0 48 15,-3-15-40-15,27-29-448 0,-23 24 328 16,6-4-152-16,9-9-136 16,8-5-104-16,3-3-272 15,10-3-400-15,6-9-1297 16,4-4-2063 0,-6-4-2514-16,-14 14 3514 0</inkml:trace>
  <inkml:trace contextRef="#ctx0" brushRef="#br0" timeOffset="53652.13">19224 5480 3576 0,'-2'0'2753'0,"-4"0"-889"0,6 0 489 15,0 6 391-15,-3 10-1199 16,-7 9-649-16,-7 5-248 16,-14 3 16-16,9 7-80 15,-19-11 160-15,1 10 89 16,-1-13 15 0,41-26-848-16,-50 28 632 0,5-4-304 0,-19-4-64 15,11-1-184 1,-8-2-48-16,-6-2 24 15,-2-7-144-15,1 6 128 16,7-3-16-16,21-1-104 16,7-1 24-16,10-4-144 15,5-1-208-15,9-4-832 16,4 0-1369-16,8-9-1520 16,12-7-2128-16,6-12-176 15</inkml:trace>
  <inkml:trace contextRef="#ctx0" brushRef="#br0" timeOffset="53904.33">18469 5666 4488 0,'-7'0'2449'0,"-17"0"888"0,18 0-177 0,-6 0-215 16,1 8-649-16,-2 5-679 15,1 17-705-15,-11 19-168 16,-6 6-64-16,4-1 121 15,0-4-177 1,8-4-136-16,17-46-488 0,-7 38 224 16,4-12-120-16,6-8-64 15,10-9-48-15,3-6 56 16,12-7-16-16,8-11-240 16,5-14-120-16,0 4-1345 15,1-12-2392-15,-4 21-3312 16,7-1-3945-16</inkml:trace>
  <inkml:trace contextRef="#ctx0" brushRef="#br0" timeOffset="54810.49">18887 6159 6585 0,'-8'-8'2248'0,"-14"-2"-167"0,15-2 1023 15,1-3-2407-15,-1 12-617 16,7 3-80-16,0-2-1513 15,7 2-2800 1,9 0-2232-16,-11 1 4129 0</inkml:trace>
  <inkml:trace contextRef="#ctx0" brushRef="#br0" timeOffset="54986.03">19121 6090 6529 0,'-6'0'2696'0,"-41"11"-791"0,22-2 1216 15,-4-8-297 1,0 2-1776-16,11 2-816 16,17-5-704-16,4-5-1664 15,27-5-2825-15,14-9-2713 16,-38 14 4570-16</inkml:trace>
  <inkml:trace contextRef="#ctx0" brushRef="#br0" timeOffset="55289.17">19665 6053 8265 0,'0'0'0'0,"-50"4"4265"0,28-4-3337 0,6 0 409 16,1 0-1345-16,11 0-720 15,4-1-2857-15,20-8-3569 16,-15 7 3842-16</inkml:trace>
  <inkml:trace contextRef="#ctx0" brushRef="#br0" timeOffset="55456.88">19781 6099 7137 0,'-36'1'2777'0,"15"6"-753"16,13-7-840-16,4-3-1352 15,10-5-752-15,18-2-3401 16,27-2-3384-16</inkml:trace>
  <inkml:trace contextRef="#ctx0" brushRef="#br0" timeOffset="55583.78">19978 6134 6241 0,'0'0'0'0,"-35"10"4449"0,14 0-1593 0,1-7 433 0,1-3-1112 15,2 0-993-15,10-3-776 16,6-7-568-16,1-5-1000 16,9 0-4290-16,10 6-4896 15,-14 5 6866-15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01:10:21.3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1925 7462 352 0,'-9'0'-8'0,"-14"-10"56"0,-15-10 144 16,-6-8 40-16,11 9-136 15,13-2-72-15,20 7 24 16,31-11 24-16,12 2-40 16,47-6-8-1,0 10-8-15,-18 3-32 16,-72 16 16-16,103-14-8 0,1 11-40 16,11 3 88-16,47 0 120 15,60 0-32-15,-71 0-80 16,-12-13 40-16,-17-2-128 15,-19-5-440-15,-15-7-80 16,-16 7 496-16,-38 3-304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01:10:22.7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838 6007 120 0,'0'0'0'0,"-5"0"-8"0,-3 0 8 0,1 0-8 16,14-4 8 0,11 4 8-16,10 0-8 15,1 0 0-15,10 0 32 16,-6 6 40-16,-5 5 16 15,-28-11-88-15,62 15 192 16,-25-8-40-16,16 4 72 16,8-7 80-16,6-1 32 15,9-3 8-15,4-3-88 16,7-4 216-16,-1 3-24 16,12 0 0-16,2 4 8 15,4 0-88-15,5 0 41 16,0 3-81-16,5-1-8 15,4 2-32-15,11-2-80 16,52 2 264 0,10-4-152-16,-55 0-112 15,7 0-16-15,1-6-40 16,-9 0-112-16,0 2-16 16,3 0 8-16,61 2 192 15,-44 2 8-15,-7 0-24 16,-1-4-56-16,-4-2-40 15,1 2-32-15,6 4-168 16,-8 0 184-16,-2 4 64 16,-2 2 16-1,8 4-48-15,-5-5-8 16,-8 2-64-16,7 0-32 16,-1 3 0-16,-4-4 24 15,3 3 128-15,5-5-48 16,4 2 1-16,-2 3-9 15,10-4-128-15,6 0 96 16,2 0 88-16,-2-5-32 16,13 2-48-1,6-2 8-15,-2 0-40 16,13-2 24-16,5-6 104 16,-4-2-32-16,13 4 8 15,-2 0-80-15,-3 6-48 16,4 0-56-16,-10-4 184 15,8 4-56-15,-6 1 24 16,-4 3-80-16,1-3-16 16,-6 3 120-16,-6-4-48 15,4-4 56-15,-13 2-96 16,-7-2-48 0,-8 1-120-16,-13 3 384 15,-20 7-224-15,-14 4-24 16,-8 8-32-16,-13-9-104 15,-18 0-72-15,-20 5 40 16,-12-5-712-16,-25-2-1545 16,-9 3-767-16,-19 3-121 15,-36 10 2329-15,13-13-400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01:10:23.7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871 7109 320 0,'-3'0'120'0,"-13"0"-112"0,-3-4 24 0,1 4-24 15,12-6 24 1,15-1 64-16,32-6 56 16,10-6-104-16,10 0-24 15,6-5 32-15,10 4 32 16,16-5 24-16,-93 25-112 16,96-24 200-16,12-1 104 0,3-1 456 15,6-10-80-15,3 9 88 16,12-1-176-16,7-7-79 15,17 1-185-15,4-2-128 16,126-5 192 0,-28 14-104-16,-55 8-88 15,3 4-72-15,10 6-168 16,116-5 336-16,-93 8 56 16,2 6 0-16,-8 0 32 15,15 4-176-15,-6 2 232 16,15 4 48-16,-2-1-136 15,3 7-119-15,5-1-73 16,8 10 240 0,2 6-80-16,3-6-128 15,1 4 168-15,7-9-24 16,-1-4-80-16,1-2 24 16,-1-4 112-16,14-8-88 15,-13 1-56-15,5-3-168 16,-12 0 216-16,6-6-152 15,-12 2-72-15,-7 0 104 16,-9-2-8-16,-3 2-88 16,-19 0-72-16,-9-2 96 15,-18 2 81 1,-12-2-129-16,-10 0-56 16,-27 6 24-16,-19 2-88 15,-16 11-49-15,-18 7 169 16,-30 5-632-16,-10 8-1624 15,-24-2-1857-15,-25 24-880 16,-31 20 2681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01:10:27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10332 7464 2296 0,'-7'0'632'0,"-10"0"-200"0,-22 0-104 0,15-7 1713 16,2-1 111-16,2 6-423 16,4 2-257-16,5 0-304 15,1 5-432-15,7 10-120 31,0 12 1-31,3 20 63 0,5 11-16 0,4 8 224 16,1-5 48 0,-4-11-232-16,14-21-360 15,9-13-112-15,-5-5-7 16,14-13 15-16,-1-22 16 16,-11-26-72-16,-1-9-184 15,-9 0 40-15,-12-8-16 16,-9 6-72-16,-14 3-64 15,-18 16-224-15,0 3 112 16,-2 28-305 0,10 12-479-16,2 34-1072 15,6 8-1825-15,16 0-2184 16,9-9 1824-16,8-17 3233 16</inkml:trace>
  <inkml:trace contextRef="#ctx0" brushRef="#br0" timeOffset="345.01">10622 7310 2944 0,'-3'0'2097'0,"3"0"-225"15,-2 0 2505-15,2 5-1552 16,0 5-857-16,0 20-608 16,3 13-632-16,-3 8-288 15,7 6 1-15,-7-7-121 16,0 4-136-16,0-20-152 15,0-34-32-15,3 21-16 0,7-9-32 16,-1-11-72-16,10-26 88 16,9-42-192-16,-1-2-96 15,11-5-57-15,-9 14 169 16,8 12 216 0,-6 28 88-16,-6 12-128 15,-2 13 80-15,-2 38 80 16,-10 15-160-16,-5 7 88 15,4-2-264-15,4-19-1352 16,2-21-3265-16,12-7-3057 16,-7-14 4826-16,-17-2 2080 15</inkml:trace>
  <inkml:trace contextRef="#ctx0" brushRef="#br0" timeOffset="679.3">11103 7335 4000 0,'-3'0'1369'0,"-15"5"511"0,15 0 1977 16,3-5-1849-16,13 0-367 16,14-8-433-16,23-14-488 15,16-26-504-15,-9 5 128 16,-15 2-376-16,-15 23 40 16,-19 3-184-1,-8 15 176-15,0-6-216 0,-17 6-112 16,-20 5-48-16,-5 14 216 15,2 12-16-15,-5 23 240 16,13 5-64-16,6 7 208 16,10-12 200-16,12-22-328 15,7-8-72-15,22-10-232 16,12-8-336-16,5-9-1096 16,16-15-2009-16,3-17-2457 15,4-21 2866 1,-12 7 2192-16</inkml:trace>
  <inkml:trace contextRef="#ctx0" brushRef="#br0" timeOffset="1043.35">11777 6694 4993 0,'0'0'0'0,"-15"12"2816"0,9 6 1137 0,3 13-704 15,3 1-785-15,0 27-431 16,6 3-705-1,4-2-344-15,-1 7-320 16,9-2-384-16,-8-4-112 16,4-9-248-16,-14-52 80 15,16 44 16-15,-5-20-56 0,-4-13 24 16,-1-11-232-16,10-11 24 16,3-33 128-16,-2-19-16 15,-1-11-128-15,3-4-64 16,5 18 272-16,0 26 8 15,-6 14 80 1,-1 16-88-16,-7 18 104 16,-4 31 64-16,-3 8-96 15,-3-1-64-15,0-9-392 16,8-10-1936-16,9-9-3714 16,10-14-2744-16,11-13 5674 15,-22-16 2144-15</inkml:trace>
  <inkml:trace contextRef="#ctx0" brushRef="#br0" timeOffset="1302.32">12346 6830 2328 0,'-6'3'1528'0,"-10"19"1641"0,0 5 1472 0,0 10-1776 0,-5 6-593 16,6-3-720-16,4-9-511 15,8-4-745-15,9-12-160 16,4-6-56-16,14-7-40 15,-5-4-40-15,-19 2 0 16,24-17-128-16,-4-2 232 0,-1-4-360 16,-19-10-8-16,-2 17-200 15,-14-3-385 1,-9-1-487-16,-12 0-504 16,1 5-873-16,14 11-1600 15,3 0-1112-15,11 4 3961 16,6 0 472-16</inkml:trace>
  <inkml:trace contextRef="#ctx0" brushRef="#br0" timeOffset="1437.81">12389 6771 1248 0,'0'0'0'0,"21"-4"1328"0,-3-8 2785 0,19-6-944 16,-10-1-1193-16,10-21-1288 15,0 15-648-15,1-13-768 16,-1 13-2617-16,-8-14-1856 15,-10 4 3073-15,-11 15 976 16</inkml:trace>
  <inkml:trace contextRef="#ctx0" brushRef="#br0" timeOffset="1621.6">12612 6298 1968 0,'-24'9'2200'0,"8"14"1377"0,4 1 344 15,2 15-1288-15,0 7-345 16,2 8-696-16,5 8-439 15,3-2-481-15,10 0-432 16,20-8-360-16,7 6-1208 16,29 0-4994-1,-66-58 6322-15,77 62-10034 0,-19-20 7602 0</inkml:trace>
  <inkml:trace contextRef="#ctx0" brushRef="#br0" timeOffset="1789.86">13249 6810 7537 0,'0'0'0'0,"-59"10"4737"0,43-5-1824 0,9-5-1377 16,6-8-2056-16,4-2-4489 16,34-7-4457-16,-15 7 7746 15</inkml:trace>
  <inkml:trace contextRef="#ctx0" brushRef="#br0" timeOffset="6077.09">12773 12039 792 0,'-29'40'32'0,"19"-37"136"16,4-11 768-16,-2 3 432 16,0 4 417-1,1 2 135-15,-5 2 40 16,-3-11 65-16,2 7-49 15,-3-5-207-15,-1 2-473 16,-1-2-264-16,-1-20-120 16,-4 11-119-16,1-13-57 15,-1-23 200-15,4-9-240 16,10-4-152-16,2 6-216 16,4 3-208-16,3-18 104 15,13-19 176 1,16 24 16-16,-7 14-200 15,20 4-47-15,8-4-145 16,18 9 168-16,3 16-136 16,0 20-8-16,-6 10 24 15,3 26 56-15,-7 28 144 16,-10 3-48-16,-11 16 120 16,0-1 72-16,-9 1-392 15,-12 3 400-15,-13-12-136 16,-14 18 128-16,-14-14-112 15,-10-6 56 1,-10-36-40-16,0-3 48 16,-15 4-192-16,-1-14-39 15,-11 5-1-15,-2-34 80 16,-1-18-168-16,0 5-64 16,5-16 136-16,7-21-176 15,15-27-32-15,9-2-24 16,26-5-225-16,7 9 794 15,16 6-593 1,4 28 88-16,20-5-136 16,16 10 200-16,5 18-56 15,19 3 8-15,9 20-97 16,1 7-383-16,1 21 576 16,-12 21-120-16,-9 19 96 15,-14 11-112-15,-23-1 136 16,-9 2-56-16,-18 7-224 15,-14 10 280-15,-24 4 224 16,-13-9-288 0,-7-34 280-16,-9 1-168 15,-7-8-23-15,-10 1-65 16,0-21-8-16,3-31 48 16,9-39-48-16,6-16-88 15,14-15-161-15,12-35 25 16,22 9 48-16,14 10 128 15,25 19 24-15,13 19-184 16,19-6 96-16,13 11-8 16,11 37-40-1,8 6 88-15,0 24 48 16,-3 33 24-16,-19-1-88 16,-14-1 48-16,-30 19 16 15,-14 25 160-15,-11 5-368 16,-34-12 544-16,-14-19 16 15,-18-7-192-15,-12 6-192 16,-2-24 184-16,0-23-128 16,4-15 72-1,10-34-160-15,16-11-40 16,11-13-280-16,25-25 104 16,10 6-600-16,7 16 184 15,24 19 320-15,15 6-752 16,9 7-1169-16,3 11-1784 15,13 13-4761-15,-1 25 1185 16,-28 13 6761-16</inkml:trace>
  <inkml:trace contextRef="#ctx0" brushRef="#br0" timeOffset="12031.64">11620 13295 2912 0,'-12'0'3385'0,"-5"3"-465"0,9-3 1857 0,6-5-1264 16,0 5-984-1,2-4-905-15,4 9-792 16,5 1 361-16,-1 16 63 16,2 15 528-16,-7 10-1368 15,0 6-440-15,-6 13 144 16,3-8 320-16,0-14 377 15,0-14-761-15,3-12-144 16,4-11-120-16,2-14 120 16,7-32 408-16,4-20-688 15,7-17-49-15,5-10 25 16,-11 3 312 0,6 9 1073-16,8 23-1314 15,-7 20-103-15,-3 12 112 16,-5 13 344-16,7 21 881 15,-11 28-921-15,-2 8-185 16,-7-6-327-16,-1 4 496 16,-3-3 761-16,1-5-906 15,-1-12-223-15,0-9-1704 16,3-6-1425 0,-1-7-2768-16,2-13-4994 15,2-38 7643-15,-5 39 2936 0</inkml:trace>
  <inkml:trace contextRef="#ctx0" brushRef="#br0" timeOffset="12464.73">12035 12778 6753 0,'0'0'0'0,"-43"-13"4785"0,33 17-1768 0,2-23 1848 15,5 13-2593-15,11-4-832 16,10-8-1200-16,12 11 1105 16,5-11-1361-16,9-10 696 15,9 12 8-15,-26-3-1216 16,11 4 1328-16,-38 15-800 0,18-19 96 16,-8 9-88-16,-10 9-56 15,-2 15 40-15,-12 13 40 16,-7-3-256-1,-8 9 512-15,5 0-488 16,3 27 1288-16,3-6-1632 16,5-15 656-16,9-1 304 15,2-13 633-15,0 11-329 16,12-8-1008-16,3-16-424 16,16 8 527-16,-5-20 378 15,-3 0-1114 1,6-5-2135-16,0-10-2946 15,12-11-3472-15,-2-18 1833 16,-17-21 6609-16</inkml:trace>
  <inkml:trace contextRef="#ctx0" brushRef="#br0" timeOffset="12751.47">12373 12574 4112 0,'-24'8'4921'0,"8"-3"-1864"0,7-15 2032 0,1 21-2952 0,6-15-713 15,13 3-696 1,15-14-120-16,8 11 88 16,1 9-408-16,-6 10-120 15,-12 5 0-15,-2 10 257 16,-15-30-425-16,3 54 288 0,-3-1-360 16,-3-5-272-16,-8-19 1232 15,-4 4 160-15,6-5-1088 16,4-1 248-16,5-21-912 15,0-3 1056-15,13-2 208 16,-7-5-592-16,9-3-1016 16,2-7-1777-1,2-16-1632-15,7-8-4569 16,1-7 1497-16,-7 1 6449 16</inkml:trace>
  <inkml:trace contextRef="#ctx0" brushRef="#br0" timeOffset="13172.93">12635 12451 5929 0,'-21'8'3280'0,"-1"14"793"0,4-22 2345 0,4-7-2770 16,9 17-1719-16,3-8-1033 16,17-2 56-16,12-7 17 15,2-12-465-15,12 8 56 16,-1 7-192-16,5-10-320 15,-45 14-48-15,45-9 416 0,-8 3-360 16,-2-8-48-16,-6 23 200 16,-6 9-192-16,-9-2 184 15,1 8-192 1,1 3 128-16,-5 10 280 16,-1-11-296-16,-1-2-16 15,-1-3-24-15,-8 2-168 16,7-12 592-16,-7 17-992 15,-2-36 816-15,-6 6-608 16,-6 9 808 0,-9-18 0-16,-9 22-1440 0,0 2 1920 15,-7-3-2552 1,12 0 2784-16,-3 8-1800 0,9-6 384 16,13 7-2984-1,1-15-3266-15,19 5-6721 16,28-3 5154-16,-23-10 7297 15</inkml:trace>
  <inkml:trace contextRef="#ctx0" brushRef="#br0" timeOffset="13611.15">13102 12994 2472 0,'-4'0'1480'0,"-13"7"2401"0,6-7 1592 0,7-5-1312 0,1-21-1280 0,6 22-873 0,12-11-887 15,1 0-1033 1,11-14 368-16,12 6 208 15,-11-7-400-15,13 9-408 16,-41 21 144-16,36-20-1825 0,-10 20-1767 16,-15 0-2482-16,4 5-2664 15,-9 23 4890-15,-6-12 3128 16</inkml:trace>
  <inkml:trace contextRef="#ctx0" brushRef="#br0" timeOffset="13784.47">13114 13210 2544 0,'-6'4'1600'0,"-12"22"3129"0,10-16 336 0,8-7-1352 16,0-3-3713-16,16 0 3985 15,13-9-3601-15,16-10-504 16,8-16-288-16,2 6-344 16,-1-14-2329-1,-6 17-4928-15,-48 26 8009 0,44-23-8394 0,-25-3 7146 16</inkml:trace>
  <inkml:trace contextRef="#ctx0" brushRef="#br0" timeOffset="14392.07">13629 12540 7537 0,'-4'-3'2609'0,"-21"-11"575"0,19-5 1561 0,0-16-656 15,6 16-1904-15,3-11-857 16,15 6-584-16,7-2 64 15,2-10-280-15,2 31-304 16,8-3-79-16,0 4 87 16,-37 4-232-16,24 5 104 15,10-3-32-15,-13 18-16 16,-12 23-152-16,-5 6 232 16,-11 4-64-16,-15 0-24 15,-15 7 520-15,14 9-760 16,-6-16 832-16,12-27-1384 15,9-8 1768-15,5-18-1424 16,3-3 1432-16,11-3-728 16,14-9-1776-16,1 17 3448 15,14-23-3088 1,0 27 1888-16,2-16-336 16,-2 18-1216-16,-1-2 1344 15,-4 14-1000-15,-17 23 1296 16,-4 8-1056-16,-4 0-288 15,-12-10 800-15,-14 14 152 16,-13 16 280-16,-14-6-1024 16,-4-15-504-1,-10-15 720-15,4-8-912 0,9-13-1737 16,14-7-6857 0,9-9-6369-16,-18-39 14035 15,35 36 1384-15</inkml:trace>
  <inkml:trace contextRef="#ctx0" brushRef="#br0" timeOffset="17040.11">6744 17291 448 0,'-20'0'0'0,"-1"-8"48"0,4-8 288 16,-12-8 104-16,3 7 600 15,-3-11 608-15,5 8-543 16,-21-15 479-16,18-2-744 16,-11-13 144-16,9-23-112 15,2-5-215-15,10-14-121 16,14-14 288-16,10-2-120 16,22 1-72-1,15 5 216-15,17-4-351 16,15 12 95-16,20 17 120 15,8 20-384-15,15 33 192 16,1 16-152-16,1 12 112 16,-11 36 152-16,-2 17-176 15,-15 17-144-15,-24 26 153 16,-16 12-49-16,-26 3 256 16,-19-9-80-1,-13-5-184-15,-29-9 216 16,-15-13 112-16,-17-20-248 15,-22-15-80-15,-13-16-328 16,-5-12-72-16,0-15 529 16,0-23-273-16,0-25-776 15,16 2-441-15,18 22-223 16,31 8-1320-16,13 9-2017 16,22 2-4345-16,14-2 3569 15,3-2 4953-15</inkml:trace>
  <inkml:trace contextRef="#ctx0" brushRef="#br0" timeOffset="30409.47">27659 5615 3080 0,'-5'-5'848'0,"-17"-13"825"0,11-2 2047 0,6 8 809 16,3 3-1464-16,1 4-408 15,1 1-665-15,0 7-440 16,0 3-63-16,6 5-121 15,-3 8-232-15,1 2-288 16,-4-21-848-16,4 26 713 16,-4 4-81-16,0 9-256 15,-9 2 40-15,-1 2-64 16,-7 1-56-16,2-4-64 16,9-9-176-16,-2 3 248 15,1 3-176-15,6-15-128 16,-1 1-56-16,0 0-32 15,2-5 104-15,0 3 56 16,0-9 32-16,0 3-304 16,4-7-56-1,-4 2-656-15,6-5-944 16,0 2-945-16,4 1-1448 16,8-2-2352-16,1 0-3025 15,8-3 6089 1,-9-11 2073-16</inkml:trace>
  <inkml:trace contextRef="#ctx0" brushRef="#br0" timeOffset="31034.1">28556 5194 3864 0,'-2'0'1593'0,"-9"-3"-1153"0,11-4 2560 16,3 4 185 0,0 3-1016-16,1 0-385 15,-1 10-376-15,0 4-176 16,-3 14 73-16,-3 0-121 15,-13 7-40-15,-15 18-88 16,31-53-1056-16,-27 37 1049 0,-2 24-209 16,-9-11-200-16,-4-1-296 15,10 12 232-15,-11-17-320 16,-4 14 144 0,-7-11-64-16,-3-5-176 15,14 1-15-15,-5-5-73 16,0-2-16-16,1-8 40 15,-6 5 16-15,10-17-144 16,3 4 72-16,-3-4-56 16,15 1 160-1,-4-5-232-15,15-7 72 16,1 4-8-16,4 0 48 0,-2-3 32 16,4 2-48-1,2-6 0-15,2 6-184 16,-2-2 240-16,2 3-120 15,2-4 80-15,-2 0-128 16,3 5-40-16,-4 0-121 16,1-4-455-16,3 3-544 15,-1-3-1024-15,4 1-689 16,0-1-352-16,0 0-824 16,0-6-1224-16,4 0-272 15,1-2 4969-15,-2-7-768 16</inkml:trace>
  <inkml:trace contextRef="#ctx0" brushRef="#br0" timeOffset="31642.57">27688 5684 5425 0,'-16'-15'2608'0,"5"12"-1007"0,11 1 1871 0,-7-3-1223 15,4 7-713-15,3 6-728 16,-1 11 144 0,-4 12 249-16,-3 12-73 15,-5-4 120-15,-3 5-304 16,16-44-944-16,-21 54 801 0,7-18-233 16,-17 21 240-16,15-14-384 15,-5 11 176-15,13-14-328 16,7-24-80-16,-1 16 48 15,2-16 0-15,11 8 16 16,5-4-112-16,13 0 24 16,15-1 169-1,4 1-41-15,11-1-64 16,15-9 56-16,4-3-152 16,6 1 64-16,-7-3-24 15,0-1-24-15,-8-3-96 16,-8-1 16-16,-4 0-80 15,-15 0 112-15,-13 0 88 16,-3 0-160-16,-20 0-232 16,2 3-136-16,-2 2-984 15,-6 0-1209 1,4 2-2352-16,-1 9-3657 16,7 1-1480-16,-7-8 7698 15</inkml:trace>
  <inkml:trace contextRef="#ctx0" brushRef="#br0" timeOffset="34920.66">29380 4365 4280 0,'-41'-19'2585'0,"37"13"-2025"16,4-3 1889-16,4 9 79 15,-1 1 249 1,11 24-777-16,7 20-399 15,14 27-177-15,-9 15-64 16,-13 12-504-16,6-1-176 16,-4-4-135-16,-12-7-209 15,-3-13-144-15,0-5-232 16,0-21 352-16,-3-15 72 16,-2-10-184-1,0-15-184-15,-1-8 136 0,-2-14-336 16,-12-31-104-1,3-12 96-15,2-13-144 16,2-22 272-16,12-4 56 16,4 1 56-16,15 19-64 15,6 13 72-15,-2 25 88 16,12 4-128-16,6 18 304 16,-3 10-72-16,6 6-168 15,-24 11-104-15,2 19 160 16,-11 8-200-16,-10 4 56 15,-15 9-24 1,-17-6 96-16,-8 1-128 16,-1-9 216-16,2-14-104 15,12-6-88-15,16-9 48 16,7-3 48-16,8-3-152 16,13 6 16-16,20-3 88 15,3 1 16-15,10 3 16 16,-15 1-64-16,7 4-192 15,-18 6 184 1,3 2 160-16,-24 9 48 16,-3 9 56-16,-17 1 56 15,-23 6 48-15,-4-5-32 16,-2-14 40-16,6-4-496 16,20-15-832-16,1-9-2769 15,14-17-5401-15,12-18-1488 16,12-25 8650-16</inkml:trace>
  <inkml:trace contextRef="#ctx0" brushRef="#br0" timeOffset="35398.4">30104 4485 6353 0,'-13'0'2272'0,"-19"-7"89"0,16 3 1568 15,8-7-633-15,0 7-1151 16,5-1-665-16,3-1-1000 16,0 2 96-1,3 4-96-15,3 0 33 16,-3 0 207-16,7 0-88 16,-10 0-632-16,8 0 608 0,-2-3-240 15,4 0 8-15,-4-2 96 16,-2 0-32-16,-1 2-32 15,-3 3-408-15,-2 0 961 16,-11 8-921-16,-17 19 488 16,1 11-392-16,-13 17 72 15,2 12 152 1,2 2 56-16,6-3 136 16,12-6-72-16,3-15-232 15,14-1-296-15,12-7 40 16,9 2 64-16,11-21-120 15,12 6-96-15,1-18 184 16,9 2-232-16,-9-7-704 16,5-11-904-16,6-9-1785 15,-15-16-3121-15,9 1-4424 16,-2-6 5209 0,-25 11 4649-16</inkml:trace>
  <inkml:trace contextRef="#ctx0" brushRef="#br0" timeOffset="35611.68">30372 4453 7009 0,'0'0'0'0,"-44"0"5361"0,35 0-1768 16,5 0 216-16,4 0-3809 16,13 0 2912-16,26-10-2544 15,27 1-384 1,-22 1-32-16,30-2-280 15,-30 6-2152-15,-22 4-2505 16,-22 0 4985-16,18 4-7626 0,-12 2 1689 16,-8 0 4313-16</inkml:trace>
  <inkml:trace contextRef="#ctx0" brushRef="#br0" timeOffset="35869.81">30469 4449 2104 0,'-11'0'1384'0,"-18"15"2153"0,8-5 1512 16,-1 10-1192-1,4 18-624-15,-1 3-889 16,6 10-383-16,0 4-265 16,5 1-176-16,8 3-384 15,7-8-543-15,7 3-281 16,-14-54-312-16,21 45 72 0,6-7 224 16,10-8-216-16,-9-6-32 15,-1 1 88-15,0-15-408 16,4-5-392-1,-12-5-897-15,-5-10-1135 16,-7-9-1881-16,-3-6-2713 16,-7-17-1488-16,-16-17 6498 15,-13 13 1048-15</inkml:trace>
  <inkml:trace contextRef="#ctx0" brushRef="#br0" timeOffset="36007.25">30407 4787 2304 0,'-11'0'1872'0,"-15"5"2217"0,21-3 464 0,4 3-1824 0,1 2-1033 15,14-1-992 1,23 3-824-16,8-3-208 16,19 0-2560-16,-6-6-4482 15,4 0 1537-15,-30-2 4433 0</inkml:trace>
  <inkml:trace contextRef="#ctx0" brushRef="#br0" timeOffset="36298.4">30997 4346 7569 0,'0'0'0'0,"-35"0"5433"0,25 0-376 16,4 1-1112-16,-1 9-1368 16,1 17-809-16,1 14-568 15,-1 22 25-15,-5 6-345 16,6 6-280-16,1-8-40 15,4-3-152-15,0-64-408 16,7 49 304-16,7-1-176 0,2-13 112 16,5-11-208-16,-5-4 72 15,12-9-272 1,-9-4 136-16,0-7-456 16,3-3-1344-16,9-13-1913 15,4-3-3361-15,5-9-5352 16,4-12 7513-16,-22 16 3697 15</inkml:trace>
  <inkml:trace contextRef="#ctx0" brushRef="#br0" timeOffset="36688.19">31496 4471 3368 0,'0'0'0'0,"-47"-2"6202"0,23-3-2786 0,7 0 417 16,1 0-1128-16,-2 2-921 15,7 6-1128-15,0 14 600 16,3 4-391-16,1 19 143 16,2-19-488-16,4 37 520 15,1-58-1040-15,0 28 432 16,5 16 200-16,1-2-167 0,8-12-137 16,4-8-168-1,9-7 8-15,1-8-80 16,-4-3 216-1,1-8-192-15,-1-18-104 0,-8-17 152 16,-6 2-128-16,-12-4 104 16,-15-3-296-16,-12-1-232 15,-10 3-72 1,12 15-265-16,-5 17-511 0,-3 7-1064 16,12 13-1817-1,7 8-3529-15,15 1-2312 16,17-9 8490-16,1-10 296 0</inkml:trace>
  <inkml:trace contextRef="#ctx0" brushRef="#br0" timeOffset="37015.4">31876 4395 7209 0,'0'0'0'0,"-21"-8"5689"0,15 8-856 0,-4 0-1112 15,-14-2-984 1,-8 4-1209-16,11 16-1264 15,-20 5-72-15,16 3-72 16,-2 5 88-16,8-2-96 16,6-1-120-16,13-28 8 15,-5 20 16-15,5-1-72 0,13-4 96 16,10 0 80-16,4 3-320 16,10 2 208-16,-12-7 8 15,1 4 16 1,-8 4 128-16,-9-2-32 15,-2 5 176-15,-10 2-168 16,-10 2 256-16,-10-3-216 16,-9 3-32-16,5-12-264 15,6-3-880-15,10-7-2376 16,6-10-3890-16,16-25-4192 16,36-34 7857-16,-28 22 2409 15</inkml:trace>
  <inkml:trace contextRef="#ctx0" brushRef="#br0" timeOffset="37345.56">32147 4263 3504 0,'-1'-5'4601'0,"1"0"136"0,3 1 128 0,0 4-1304 16,-3 1-904-16,0 14-657 16,-5 8-408-16,-1 6-215 15,-10 4-521-15,6 4-360 16,7-13-392-16,11 4-56 15,-8-28-48-15,19 30-8 0,16-2-80 16,-4-3 168 0,-9-5-136-16,31 9 168 15,-30-5-64-15,-4-8-64 16,-9 3 48-16,-7 1 136 16,-14 10-24-16,-20-1-24 15,-15 12-256-15,4-14-64 16,-43 16-1472-16,1-6-1929 15,-2 2-4785-15,20-21-2568 16,-38-1 6001-16,46-17 3929 16</inkml:trace>
  <inkml:trace contextRef="#ctx0" brushRef="#br0" timeOffset="37909.44">28341 5267 1432 0,'0'0'0'0,"-47"-10"144"0,4 0 1480 0,5 2 2113 16,14-7-280-16,0 5 224 15,7-1 87-15,13 1-687 16,4 0-801-16,16 0-591 16,21-8-257-16,8 8-488 15,-45 10-944-15,60-13 929 0,11 7-297 16,0 4-32-16,-4 2-360 16,-6 6-120-1,-19 18-56-15,-17 6 152 16,-5 19-96-16,-17 7 152 15,-22 20 120-15,-20 1-104 16,-3 3 176-16,-3-11-448 16,7-17 64-16,17-11-104 15,10-17-680 1,6-10-2465-16,11-8-4216 0,33-6-7866 16,15-30 11202-1,-50 11 2937-15</inkml:trace>
  <inkml:trace contextRef="#ctx0" brushRef="#br0" timeOffset="45046.52">23115 11018 3304 0,'-5'0'1040'0,"-20"0"1593"0,12-4 2032 0,3-6 128 15,-6-7-1512 1,2 10-513-16,1-7-999 16,5-2-401-16,-10 4-352 15,2-3-160-15,0-1-416 16,2-12-63-16,14 28-377 15,-23-12 112-15,-17-8 192 0,2 10-152 16,-6 0 8-16,-2 2 8 16,-1-2-104-16,6-3 80 15,15 10-192 1,0 0 176-16,12 3-208 16,4 0 184-16,9 1-160 15,4 1-48-15,24-2-32 16,13 3 32-16,8 0 64 15,12 1-8-15,10 1 72 16,9-5 40-16,1-4 80 16,2 1-320-1,-13 0 200-15,-15 3-8 0,-23 5 200 16,-7 0-104 0,-18-4-240-16,-6 1 104 15,-9 8 192-15,-23 3-120 16,-18 5 24-16,-13-3-120 15,-1-10 120-15,-11 5 8 16,-1-10-216-16,6 1 88 16,14 4 16-16,20 1 240 15,14-2-256-15,14-4 120 16,8-4-200-16,13 2 64 16,16 2 104-16,24-10-32 15,8 2 24 1,8-8 104-16,8-9-56 15,0-2 24-15,-8 0-128 16,-17-1-112-16,-23 22 216 16,-8-2-40-16,-11 1-168 15,-10-1-760-15,0 8 888 16,-5 3-5586-16,-13 4-903 16,1 8-3369-16,7 2 4441 15,-12-2 4825 1,9-13-320-16</inkml:trace>
  <inkml:trace contextRef="#ctx0" brushRef="#br0" timeOffset="61218.88">15666 16152 1112 0,'-43'-12'672'0,"11"6"-544"0,11-4-16 16,8-8 96-16,5 3 96 15,7 2 344-15,1 2 256 16,3 2 201-16,0 9 423 16,8 3 40-16,5 7-95 15,4 0-241-15,-20-10-1232 0,24 10 1064 16,13 2-152-16,-10-4-104 16,16-6 433-16,7 1-241 15,-10-8-400-15,42-5-8 16,-7 5-8-1,4-3 56-15,-1 6-167 16,-2-3-33-16,-17 5 56 16,20-3-328-16,2-9 480 15,5 8-144-15,0-2 24 16,-1-1-216-16,2 1-224 16,1-3-40-16,2-3 360 15,8-1-320-15,-4 3 224 16,-1 8-512-1,-4 2 280-15,-1 0 88 16,2-10 16-16,-4-2-40 16,1 3-128-16,-12 2 81 15,4-4 111-15,-7-1 456 16,2 4-584-16,-5-10-48 16,6-7-312-16,-6 12 544 15,-5-2-424-15,-4 9 312 16,-4 2-400-16,-5-2 184 15,-9 6 320-15,15-6-312 16,-8 8 200 0,2 7 248-16,-8-3-360 15,4 4-40-15,-6-10 232 16,-4 0 120-16,3 4-208 16,1 2-256-16,-1-2 320 15,-5 0-128-15,0 3 288 16,5-4-296-16,-4 2-312 15,5-5 448-15,-1 5 56 16,2-3-152-16,5 3 0 16,-1-5-504-1,7 0 544-15,-13-5 296 16,13 5-568-16,-13 3 64 16,7 2-160-16,7 1 176 15,-10-5 408-15,13 2-280 16,-12-3 80-16,5 0-408 15,14 0 464-15,-14 0 56 16,6-4-88-16,2 0-208 16,-10 4-248-1,16 0 368-15,-10 0 104 16,1 0 40-16,6 3-520 16,-2-1-144-16,9-8 600 15,-12 6-32-15,5-6 24 16,-5 6-200-16,-2-4-344 15,4 4 456-15,-3-4 128 16,2-6 424-16,-4 8-351 16,-1 2-506-1,4 0-151-15,-5 0 552 16,1 0-168-16,-6-5 200 16,1 2-560-16,-7 6 376 15,-3-3-72-15,1 5 432 16,2-3-304-16,2 6-136 15,-2-8 32-15,-2 0 16 16,1 0 209-16,3 2-9 16,-1 2-336-16,1-4 128 15,-3 0 128-15,1-6-272 16,-5 6 328 0,2 0 0-16,-12 2-448 15,14 1 384-15,-10-3-24 16,1 0-216-16,1 0 304 15,2 2-392-15,-12 1 208 16,18 2 160-16,-17-4-168 16,6 0 304-16,0-3-424 15,1 2 96-15,-6 0 88 16,-1 0 32-16,-1 1 272 16,-2-1-464-1,1 0 24-15,-4-6-112 16,-2-2 184-16,-3 8-801 15,-1-7-1519-15,-7 9-2673 16,-3-2 5017-16,-10 3-18412 16,-49 30 17324-16,14-13 456 15</inkml:trace>
  <inkml:trace contextRef="#ctx0" brushRef="#br0" timeOffset="64723.62">21011 16037 1104 0,'-27'-9'-72'0,"7"4"144"16,1 1 480-16,-3 4 1144 15,-6-2 577-15,-4 2 79 16,10-10-199-16,-5 6-417 16,-6 4-120-16,5 0-223 15,-6-6-161-15,3-2 96 16,9 3-344-16,-7-20-95 15,5 14-169-15,0-16 32 16,6-2-32-16,2 5-400 16,3-14-328-1,7-24 352-15,-2 3 112 16,6 4-88-16,-1-3-232 16,3 24 177-16,-3-24-169 15,3 22 416-15,0-17-184 16,8 21-120-16,5-5-112 15,3-1-120-15,13 17 80 16,9-12 208-16,14-16-288 16,4 5 8-1,16 14 32-15,10 5-16 0,3-10 144 16,11 13-160 0,0-5 56-16,4 2 168 15,7 2-120-15,-6 16 112 16,-6-2-288-16,3 10 0 15,-2 3-144-15,-1 6 192 16,-7 6 8-16,-11 8 64 16,-7 6 96-16,-22 18-208 15,-6-4 344-15,-3 1-8 16,-17 18 24 0,-6-12 120-16,-8 11-159 15,-8 2-113-15,-11 8 8 16,-18-2 0-16,-16-7 128 15,-11-2-136-15,-15 6-56 16,-2-3-16-16,-22-10 224 16,-9-9 632-16,-9-7-936 15,1-9 200-15,-8-9-472 16,-2-14 384 0,8-2 48-16,8-4-80 15,7-10-320-15,11-4 24 16,9-2 80-16,23-1-608 15,19-5-1225-15,19 14-1271 16,9-8-2233-16,9 12-4554 16,8 0 1930-16,-2-3 6905 15</inkml:trace>
  <inkml:trace contextRef="#ctx0" brushRef="#br0" timeOffset="84579.51">14560 17675 744 0,'-26'7'-16'0,"-3"4"96"0,7-2 896 16,1-4 1288-16,2-5 441 16,-2 0 224-16,5 1-273 15,9-1-183-15,-2 5 263 16,1-1-863-16,4-3-145 15,1-1-424-15,3-2-207 16,0 7-49-16,3-3-224 16,12 6 152-16,22-8-216 15,16-13-104-15,8-3 201 16,12-4-537 0,6-4-208-16,-2 12-24 15,-5 5 248-15,-3-8-104 16,-13 10-216-16,-12 0 48 15,-24 10-128-15,0 25 200 16,-17 1 120-16,-6 2-120 16,-28 26 136-16,-19 5-528 15,-14 17 608-15,-9 3-800 16,-8 1-16 0,16-20 688-16,-12 6-352 15,-2-6 136-15,12-3 240 16,12-11-280-16,15-13-88 15,18-8 80-15,7-14-8 16,14-11 168-16,9-2-152 16,20-3 152-16,17-15-32 15,16-3-256-15,11-20 120 16,12 7 96-16,7-14 16 16,-6 1-56-16,-3 4-280 15,-15 20-792 1,-15 3-1105-16,-6 6-1864 15,-7 2-3368-15,-4 9-3898 16,2 0 8091-16,-29-6 2592 16</inkml:trace>
  <inkml:trace contextRef="#ctx0" brushRef="#br0" timeOffset="85372.98">15873 17515 1128 0,'-4'-26'1672'0,"-1"14"-16"16,5-10 1865-16,0 4-152 15,-10 11-801-15,-4 0-519 16,-7 7-497-16,-11 11-376 15,-13 15-231-15,3 8-57 16,-9 14-472 0,-1 29 472-16,52-77-888 0,-38 74 536 15,1 6 16-15,11-8-47 16,7-13-193-16,13 14-320 16,9-17-200-16,15-9 216 15,18-7 232-15,3-11-296 16,3-19 96-16,12-5-433 15,-1-8-687-15,-10-4-808 16,-4-1-1761-16,-20-6 520 16,-4-19-2928-1,-15 0 1720-15,-7 8 2505 16,-25-8 1224-16,-10 7 736 16,-6-4-136-16,-1 18 40 15,7 4 1056-15,11-2 2537 16,12 3 536-16,8 7-801 15,8 4-1591-15,9-1-1417 16,21-11-304-16,26-21-184 16,19-8-1337-16,10 3-2599 15,16-24-2770-15,-3 10 4890 16,-50 15 1104-16</inkml:trace>
  <inkml:trace contextRef="#ctx0" brushRef="#br0" timeOffset="85929.01">16332 17334 4080 0,'-6'5'3601'0,"-9"12"-1064"0,15 10 1039 16,3 18-551-16,13 11-792 15,-6 16-161 1,5-9-632-16,-9 5-335 16,-1-2-857-16,-2 11-280 15,-3-9 120-15,6-4 152 16,-6-64-240-16,0 46-504 0,0-9-73 15,0-13 273 1,-1-18-8-16,1 0-184 0,0-16-24 16,3-35 192-16,3-34 720 15,-2-36-728-15,2-17 312 16,8 3-144 0,12 25 256-16,21 20-200 15,-2 27 344-15,23 7 224 16,-11 27 272-16,-8 18-304 15,-5 15-408-15,4 33-136 16,-19 3 296-16,-8 2-136 16,-18 6-32-16,-3 9-336 15,-15 2 192-15,-23 4 320 16,-17-20 168-16,1-1-184 16,15-15-232-1,7-16-184-15,16-5 400 16,3-3 40-16,13-4-192 15,11 3 16-15,7 0 209 16,17-8 191-16,6-5-288 16,5-25-200-16,5 3-320 15,-9 15-617-15,-16-11-1447 16,-9-4-1353-16,-13 3-1464 16,-11-1-1040-16,-22-1 2488 15,-14-9 3705-15,9 15-632 16</inkml:trace>
  <inkml:trace contextRef="#ctx0" brushRef="#br0" timeOffset="86125.49">16492 17365 2176 0,'-24'3'2480'0,"-9"2"2089"0,18 5-616 0,7 5-1016 0,7 22-529 16,7 12 41-16,8 13-289 16,3 21-87-16,8-8-745 15,-1 17-544-15,0-19-384 16,0-18-144-16,-24-55-256 15,21 48-184-15,6-5-1184 16,-9-11-1384-16,-5-18-777 16,1 14-4969-16,-4-17-1792 15,-12-8 8946-15</inkml:trace>
  <inkml:trace contextRef="#ctx0" brushRef="#br0" timeOffset="87443.69">16841 16663 1368 0,'-4'-18'1144'0,"3"5"784"0,1-2 529 15,3 2 800-15,0 9-1345 16,7 4-400-16,4 15 105 16,1 18-265-16,4 18-256 15,-10-12-152-15,1 13 121 16,3 9-241-1,-10-2-368-15,0-16 272 16,1 0-96-16,-4-22-608 16,6-7 88-16,-3-10-256 15,0-8 328-15,4-6 144 16,1-24-424-16,-2-5 88 16,4-14-552-16,-1-9 640 15,3-4 0-15,2 17-48 16,4 5-16-16,-1 19-184 15,-7 21 288 1,-4 7 48-16,-2 22-200 16,4 11 0-16,-8 12-104 15,0-7 168-15,0 6 288 16,-4-7-96-16,4-10-144 16,-3 0-56-16,0-10 352 15,1-3-31-15,2-12-113 16,0-5-232-16,7-9-88 15,6-29-192 1,6-1 176-16,2-21 176 16,-7 2-88-16,7 7-377 15,-6 10 241-15,-6 33 392 16,-1 8-192-16,-1 7-104 16,-4 26-232-16,6 11 160 15,-2 5-176-15,-1-19-1032 16,14-6-3257-16,16-13-3849 15,1-12 1585-15,-6-24 5649 16</inkml:trace>
  <inkml:trace contextRef="#ctx0" brushRef="#br0" timeOffset="87670.87">17727 16512 7473 0,'-12'0'3081'0,"-11"9"-1873"0,12-3 2657 0,-15 10-1481 0,5 17 97 16,-9 8-657 0,-4 5-832-16,7 15-303 0,-3 3-265 15,4-3-184 1,3-9 0-16,11-18-448 16,12-34 208-16,-4 24-824 0,8-18-2769 15,13-13-2769-15,12-18-2527 16,-6-33 4728-16,-20 27 3305 15</inkml:trace>
  <inkml:trace contextRef="#ctx0" brushRef="#br0" timeOffset="87841.69">17530 16451 4873 0,'0'0'0'0,"-27"11"5017"0,19 6-2201 16,8 2 521-16,0 14-1017 15,13-1-855-15,14 10-809 16,13-12-456-16,19-10-296 15,9 4-2409-15,6-5-2712 16,6-5-2936-16,-80-14 8153 16,75 6-3833-16,-40-2 2961 0</inkml:trace>
  <inkml:trace contextRef="#ctx0" brushRef="#br0" timeOffset="88177.8">18432 16297 4280 0,'0'0'0'0,"-37"-16"4449"0,22-1-1168 0,-4 2 1104 15,-7 8-1184-15,-4 4-993 16,-2-1-463 0,-8 14-177-16,3 21-80 15,-5 18-296-15,-3 5-327 16,5 11-49-16,40-65-816 0,-34 62 784 15,12 5-264-15,11-5-336 16,8-7-120-16,12-3-280 16,17-12 376-16,14-9 168 15,21-3-400-15,1-10-192 16,6-13-784-16,1-4-1041 16,-8-14-2279-16,-5-4-5867 15,-14-17-1743 1,-22 11 10738-16</inkml:trace>
  <inkml:trace contextRef="#ctx0" brushRef="#br0" timeOffset="90686.47">18077 17263 4536 0,'-14'-2'2145'0,"-31"-11"1040"0,35 3-193 16,5 1 377-16,2-1-937 15,2 8-487-15,5-12-1129 16,30-1-176-16,9-3-272 16,18 7-176-16,8 0 104 15,13-6-296-15,-82 17 0 0,84-12 128 16,-1-6-16-16,-3 2 128 15,-11 2 73-15,-19 3-17 16,-10 7-80-16,-24 4-16 16,-10 0 96-1,-7 0 336-15,-18 5-400 16,-18 6-272-16,-24 19 32 16,-16 4 208-16,-10 1 120 15,-4-2-264-15,1-8 304 16,16 3-160-16,19-14 16 15,19 1 200-15,21-10-240 16,14-3 72-16,4-9-456 16,27-8 176-1,15-5 312-15,27-12-504 0,2 7 200 16,8-10-56 0,-2 12 296-16,-8-3-32 15,-24 6-240-15,-12 12 80 16,-30 8-216-16,-6 13 272 15,-29 17 104-15,-32-1-136 16,-16 9-296-16,-8 4 104 16,-11 10 352-16,6-19-168 15,4 2 56-15,18-14 153 16,20-6-522 0,29-12 241-16,14-2 80 15,5-5 8-15,27-22-80 16,20 2-72-16,17-20 104 15,21 6-32-15,-2-7 24 16,-2 9 48-16,-11 0-352 16,-17 16 696-16,-30 14-288 15,-20 2 121-15,-3 0-281 16,-27 12-16-16,-23 18-41 16,-18 3 306-1,-7-2 15-15,6 2-96 16,23-12 120-16,-15-2-496 15,37-10 192-15,6 0 304 16,13-2-192-16,15-7 64 16,19-12-56-16,27-13-512 15,3 1 408-15,12 0-64 16,-4 5 160-16,0-5-56 16,-20 20-8-1,-21 6 80-15,-17 2-128 16,-9 6 112-16,-17 16-152 15,-27 15-457-15,-18 1 625 16,-12 16 136-16,-5-20 32 16,4-4-224-16,6-2-216 15,10 11 128-15,27-32 232 16,11 4 64-16,17-8-336 16,8-23-144-16,25 9 24 15,23-27-136 1,13 12 360-16,12-12-224 15,-2 14 160-15,-4-11-200 16,-25 22 320-16,-17 11 120 16,-18 2-216-16,-11 6 64 15,-6 9-16-15,-17 15 80 16,-17-12 152-16,-1-3-336 16,2 0-152-16,17-5-1520 15,4 3-1913-15,12-12-2624 16,6-1-4242-16,3-10 7347 15,-3-5 2472-15</inkml:trace>
  <inkml:trace contextRef="#ctx0" brushRef="#br0" timeOffset="93425.14">20857 15956 3736 0,'-40'0'3697'0,"22"7"-3225"0,16-4 2185 16,2-3-361-16,9 0-399 16,5-12-233-16,16 2-392 15,28 7-352-15,5-14-407 16,28 3 95-16,5-1 112 15,-17-8-440 1,32 8-80-16,-5 5 88 16,-10-1 88-16,-14 5 72 15,-18 2-280-15,-24 5 16 16,-24 7-112-16,-16-3 424 16,-23 6 73-16,-31 9-441 15,-34 10 600-15,-28 8-816 16,-9-13 248-1,-3-15 208-15,9 5 168 0,-1-6-184 16,22 1 112 0,18 1 88-16,30-11-8 15,29-6 72-15,16-7-480 16,26-8-256-16,26 15 0 16,31-31 641-16,28 11-978 15,18 11 385-15,9-15-408 16,11 6 504-16,-6 14 32 15,-16 3 32-15,-23 7-136 16,-17 13-224-16,-16 1 280 16,-28 6 136-1,4-11-392-15,-29 1-136 16,-3 10-1592-16,-4-1-3361 16,-1-5-3177-16,-2-9-1048 15,-11-10 8290-15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00:13:50.5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9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4-08T00:14:50.811"/>
    </inkml:context>
  </inkml:definitions>
  <inkml:trace contextRef="#ctx0" brushRef="#br0">9797 7026 1136 0,'-1'-4'8'0,"-6"-11"16"0,3-3 552 15,-1-5 1240-15,0 4 201 16,2 9 39-16,-4 0-119 16,6 2-241-1,-4 8 160-15,2 0-63 16,-5 3-225-16,-5 13-256 16,13-16-1312-16,-15 30 1265 0,-7 21-25 15,-2 19-256-15,-15 15-8 16,11 12-240-16,-12 6 41 15,6 0-177-15,-11-4-112 16,6-26-256-16,3 12-24 16,7-19-200-16,5-17-160 15,6-24-296 1,10-15-1457-16,0-10-2200 16,8-44-2296-16,0-24-1449 15,-3-15 4458-15,-2 34 2344 0</inkml:trace>
  <inkml:trace contextRef="#ctx0" brushRef="#br0" timeOffset="212.91">9082 7009 1848 0,'-5'-2'536'0,"-22"-13"1897"0,17 11 1439 0,7 4-1215 16,8 4-769 0,24 29 233-16,21 18-449 15,12 13-472-15,15-5-207 16,7-5-385-16,4-5-224 15,2-4-312-15,-90-45-72 16,85 42-136-16,-8-12-56 0,-7 9-1337 16,-6-13-1951-16,2 7-2057 15,0-14-1753-15,-7-7 5178 16</inkml:trace>
  <inkml:trace contextRef="#ctx0" brushRef="#br0" timeOffset="1450.46">10668 6403 1216 0,'0'-9'16'0,"0"3"152"0,0-4 1440 16,-1-3 553-16,1 7 23 15,0 2-344-15,0 2-591 16,6 2-153-16,20 21 216 15,0 30-119-15,14 17 143 16,5 13-208-16,-45-81-1128 0,43 93 840 16,-5 0-152-16,-2 2-344 15,-20-6-144 1,1-7-120-16,-7-8-96 16,-7-9 80-16,-3-14-15 15,0-24-1-15,-3-14-96 16,1-12-73-16,-7-27-303 15,-4-41-72-15,5-23 112 16,-3-21 104-16,-1-11 112 16,0-17 160-16,-3-3 40 15,4 16-32-15,11 22 168 16,11 22-152 0,7 23 144-16,19 20 248 15,0 18 240-15,4 16-336 16,-2 16-416-16,3 21 152 15,-2 12 16-15,-21 6 0 16,-6 14-31-16,-10 5-210 16,-3 1 185-16,-15 1-32 15,-5-26-8-15,0-6 32 16,0-16 8-16,10-10 64 16,8-10-152-1,2 2 112-15,21 1-24 16,16 5-24-16,5 2 160 15,9-8-168-15,5-2 201 16,0-10-314-16,-8-7-1127 16,-19 12-2297-16,-16 2-1784 15,-14 18-976-15,-30 17 5161 16,12-31 136-16</inkml:trace>
  <inkml:trace contextRef="#ctx0" brushRef="#br0" timeOffset="1836.02">10526 6722 2520 0,'-29'-13'1608'0,"11"-16"1361"0,4 17-264 0,-18-18 167 0,1 13-751 0,14 11-1017 15,-19 6-144-15,15 9-208 16,-14 20-176-16,-3 24-88 16,7 7-63-16,4 13-17 15,27-73-408-15,-21 83 680 0,0 4-56 16,13-6 48-16,8-5-40 16,11-9-440-16,18-8-40 15,10-16 176 1,10-4-312-16,8-22-32 15,0-12-120-15,3-3-384 16,-14-12-736-16,10-10-720 16,-33-1-953-16,-12 5-1032 15,-13 5-1192-15,-25-2-80 16,-15 3 4657-16,-7-2-464 16</inkml:trace>
  <inkml:trace contextRef="#ctx0" brushRef="#br0" timeOffset="1991.1">10275 7213 1128 0,'-6'0'88'0,"-16"9"1856"0,14-3 2529 15,3-2-1784 1,13-3-977-16,19-1-472 16,12-9-808-16,23-17-352 15,18-16-520 1,4-9-1888-16,7 4-3329 16,-9 6 1440-16,-45 21 3081 0</inkml:trace>
  <inkml:trace contextRef="#ctx0" brushRef="#br0" timeOffset="2403.52">10909 6330 1296 0,'0'0'0'0,"-11"0"608"0,4 5 2072 0,3 2-215 0,4 26-585 0,9 14 153 16,7 20-161-16,12 18 25 15,-1 4 63 1,6 3-680-16,-7-13-608 16,1-14-535-16,-27-65-137 15,26 53-16-15,-3-13-385 0,-4-7-2119 16,3-13-3545-16,7-17-1969 15,-23-6 6298-15</inkml:trace>
  <inkml:trace contextRef="#ctx0" brushRef="#br0" timeOffset="4806.41">10952 5552 1568 0,'-16'-6'304'0,"10"-8"1384"0,-1-1 553 16,4-3-761-1,10-8-168-15,6-3-319 16,15-9-129-16,-7 13-184 16,6 9-168-16,-6-4-280 15,-1 20 16-15,-1 5 104 16,-10 19 0-16,-2 30-56 15,-4 6-96-15,-5 7-112 16,-2 0 104-16,-3-4 24 16,1-12 89-16,-1-6-41 15,3-9 88-15,4-19-16 16,0-2-80 0,8-7-40-16,1-1-32 15,7-7-64-15,2-5-8 16,9-22-104-16,-3 1-136 15,4-8-680-15,8-10-1577 16,-12-20-2088-16,12 2-1368 16,-17-4 4785-1,-14 49-216-15</inkml:trace>
  <inkml:trace contextRef="#ctx0" brushRef="#br0" timeOffset="5132.8">11350 5267 1816 0,'-1'0'320'0,"-22"5"1512"0,9 2 2465 0,2 6-1456 0,0 1-1161 16,0 1-688-16,9 4-623 16,3-3-329-16,0 4-8 15,3-2-32-15,7-8 8 16,1-3 96-16,-11-7-104 16,15 5 40-16,12-3 88 0,-3-6 8 15,3-6-72 1,2 2 152-16,-3 3 32 15,-4 5 8-15,-12 2 160 16,-4 15 96-16,-1 11-144 16,-7 14-160-16,-10 5-64 15,-8 6-208-15,0-5-216 16,2-12-1728-16,2-13-2577 16,5-17-2065-16,-2-28 4490 15,0-1 848-15</inkml:trace>
  <inkml:trace contextRef="#ctx0" brushRef="#br0" timeOffset="5221.01">11304 5346 1512 0,'0'0'0'0,"-5"-9"744"0,-3-2 1464 15,8-5-1183-15,3-12-1129 16,15-11-1321-16,14 4-1007 16,3 10 912-16</inkml:trace>
  <inkml:trace contextRef="#ctx0" brushRef="#br0" timeOffset="5571.1">11628 5028 2720 0,'0'0'0'0,"-13"25"1993"0,6-2 2031 0,-2 6-495 0,-1 3-1152 0,4 6-513 16,6 0-600-16,3-4-231 15,16 6-409-15,7-9-240 16,1-13-88-16,12-4-200 15,-39-14-96-15,36 4 104 16,3-8-8-16,1-15-120 16,-5-17 56-16,-7-2-72 15,-14-10 152-15,-11-2-32 16,-6 6-264-16,-18 0 224 16,-19 9-208-16,-10 7 160 15,1 12-376-15,5 11 8 16,-7 18-409-16,29 38-359 15,-4 3-760 1,18 4-1969-16,11-12-2912 16,32-6 3224-16,-19-26 2137 0</inkml:trace>
  <inkml:trace contextRef="#ctx0" brushRef="#br0" timeOffset="5842.25">12242 4842 1536 0,'-5'0'96'0,"-8"-6"792"0,0-8 2473 0,7 12-849 16,0 2-599-16,-1 2-1081 15,1 27-128-15,-2 7 128 16,-8 18 32-16,-2-1 33 15,-1-6-393-15,8 11-416 16,11-58-88-16,-8 38-8 0,0-15-456 16,4-4-2137-16,3-15-3328 15,4-17 1416-15,3-7 3009 16</inkml:trace>
  <inkml:trace contextRef="#ctx0" brushRef="#br0" timeOffset="5995">12085 4860 2608 0,'-8'4'2169'0,"0"2"831"0,8-1 913 0,11 9-1897 0,8 1-679 15,20-5-985-15,18-5-192 16,4-5-608-16,5 0-3049 16,-10 2-4745-1,-27 18 4882-15</inkml:trace>
  <inkml:trace contextRef="#ctx0" brushRef="#br0" timeOffset="7178.15">12460 4723 1552 0,'-11'0'16'0,"1"-8"496"0,4-4 1424 0,-7 2 113 16,5 6-353-16,5-2-600 16,1 6-407-16,-1 0-433 15,3 7-128-15,0 13 8 16,0 4-168 0,11 0 16-16,-11-24 16 0,11 19 88 15,9-9-208-15,-1-5 168 16,7-5-56-16,7-5 64 15,-7-5-24-15,8-1 96 16,-15 0 200-16,6 11 336 16,-7 5 168-16,-11 12 400 15,-4 13-23 1,-3 10-321-16,-10 3-272 16,4 5-160-16,-4-4-240 15,2-13-184-15,0-1-288 16,5-15-1232-16,-2-11-3153 15,0-13-2553-15,-8-26 5418 16,5 29 424-16</inkml:trace>
  <inkml:trace contextRef="#ctx0" brushRef="#br0" timeOffset="7283.36">12407 4792 3560 0,'0'0'0'0,"-11"0"2489"0,3 0-481 0,8-8-559 16,8-2-1321-16,32-14-529 15,7-13-2327-15,18-8-1729 16,11 2 2417-16</inkml:trace>
  <inkml:trace contextRef="#ctx0" brushRef="#br0" timeOffset="7566.8">12933 4400 2808 0,'-8'7'1528'0,"-13"24"753"0,12-6 1856 0,-4 14-1217 15,2-4-639-15,-1 11-681 16,11 5-480-16,4-7-47 16,10-2-257-16,16-10-424 15,-2-12-304-15,13-10 56 16,-40-10-144-16,56 0 168 0,-6-22-232 16,-5-9 80-16,-10-8 48 15,-22 1-104-15,-10 5 72 16,-8-5-232-1,-25 10-104-15,-21-1-224 16,-4 12-376-16,-9 3-841 16,-3 14-1559-16,2 10-3138 15,3 39 145-15,25-23 4665 16</inkml:trace>
  <inkml:trace contextRef="#ctx0" brushRef="#br0" timeOffset="8427.31">10396 4068 1792 0,'-7'-2'296'0,"3"-8"1192"0,4 0 1785 0,0 5-1201 0,4 5-551 16,6 2-161 0,4 16-328-16,1 11-144 15,2 11-71-15,-4 18-153 16,3-12 64-16,-6-2-96 16,-10-44-632-16,10 39 576 0,1-10-232 15,-2-10-48-15,1-9-168 16,3-8-8-16,1-29-112 15,4-17-64-15,1-13-24 16,0-9-32-16,-1-1-120 16,-8 2 208-16,4 7-120 15,1 28 152-15,-6 11-40 16,4 19-72 0,-2 5 184-16,-4 19-104 15,-1 12 0-15,1-8 80 16,-4 1-56-16,0-1 72 15,0-8-136-15,-3-12 168 16,5-1-88-16,-5-7-16 16,0-14 64-16,6-12-152 15,1-17 96 1,-1 4-8-16,4-5-80 0,4 9 224 16,-4 11-216-1,3 18 184-15,-2 2-48 16,5 13 64-16,-3 7 8 15,4 9-264-15,0-5-128 16,-1 1-1264-16,0 15-6666 16,-5-11 2457-16,-6 0 3665 15</inkml:trace>
  <inkml:trace contextRef="#ctx0" brushRef="#br0" timeOffset="8690.9">10879 4377 3976 0,'-7'7'1993'0,"-6"11"951"0,7 2 2105 0,4 11-2544 16,2 8-537-16,13 20-783 16,0-2-185-16,-2 4-272 15,-1-15-392 1,-1 6-128-16,3-13-96 15,-3-13-200-15,-9-26 88 0,7 25-216 16,-4-13-1160-16,0-10-2153 16,0-4-1832-16,-3-7-1809 15,-1-18 4274-15,-9 16 1536 0</inkml:trace>
  <inkml:trace contextRef="#ctx0" brushRef="#br0" timeOffset="8942.98">10851 4689 1904 0,'-5'10'1456'0,"-4"6"2345"0,6 4 136 16,3 11-1377-16,0-3-255 16,6 14-713-16,8-12-55 15,1 8-513-15,12-16-248 16,-9-4-120-16,9-7-144 16,-27-11-512-16,24 13 424 0,-5-11-408 15,5-4 224-15,-6-11-392 16,1-13-24-16,-6-3-1136 15,5-6-1561 1,-5-15-3040-16,6-5-3689 16,-9 4 6898-16</inkml:trace>
  <inkml:trace contextRef="#ctx0" brushRef="#br0" timeOffset="9522.7">11873 3227 2696 0,'0'-4'616'0,"-13"-3"1465"0,8-1 1335 0,2-6 881 0,2 14-2032 0,1 0-2265 15,3 5 2344-15,11 33-1079 16,4 12-345-16,-2-14-336 16,8 28 136-1,-10-23-448-15,-14-41-272 0,16 61 192 0,-1-18 32 16,-4-21-392 0,-4-5 344-16,-4-12-144 15,3-5-168-15,1-24-64 16,-1-24-256-16,5-15-80 15,-4-3 160-15,-1-6 96 16,-6 7 80-16,3 1 136 16,4 25 80-16,-1 20-96 15,2 16 208-15,-2 5 64 16,4 28-32 0,0 11 32-16,1-2-104 15,-5 4-80-15,10-13-496 16,0-5-2121-16,2-2-3768 15,9-17-2049-15,-19-6 5946 16</inkml:trace>
  <inkml:trace contextRef="#ctx0" brushRef="#br0" timeOffset="9799.85">12151 2686 4216 0,'-5'0'1185'0,"-18"0"2127"0,23-2 537 0,0-5-2024 0,11-4-409 15,4-1-832 1,11-10-520-16,10 5 8 15,-10 3-248-15,-3 2-624 16,-6 5-2057-16,4 4-2120 16,-21 3 4977-16,6 0-5265 0,-2 0 2825 15</inkml:trace>
  <inkml:trace contextRef="#ctx0" brushRef="#br0" timeOffset="10096.02">12195 2616 2968 0,'-9'0'1280'0,"-9"12"1545"16,9-3 1760-16,2 8-2249 16,2 4-351-16,4 13-593 15,4-4-408-15,3 18 57 16,10-4-121-16,0 1-40 16,4-5-288-16,2-11 40 15,-22-29-632-15,21 38 512 0,-2-21-64 16,7 1-303-16,-7-11 87 15,-1 0-312 1,-1-7 80-16,-1-3-713 16,0-6-1607-16,5-11-3305 15,16-6-5042-15,-19-14 6323 16</inkml:trace>
  <inkml:trace contextRef="#ctx0" brushRef="#br0" timeOffset="10377.34">12641 2552 4080 0,'-17'7'2153'0,"-23"16"847"0,11-3 1753 0,-2 10-2376 16,10 0-529-16,9 2-615 16,7-2-233-16,5-2-208 15,6-5-152-15,9-6-328 16,4-7-224-16,8-5 48 15,-27-5-136-15,27-4-48 0,10-2 112 16,-21-9-232-16,4-18 168 16,-12 18-360-1,-8-10-552-15,-10 1-440 16,-11 9-825-16,-13 5-63 16,-1 10 103-16,5-4-263 15,6 9-1785-15,11 5-120 16,6 3 2449-16</inkml:trace>
  <inkml:trace contextRef="#ctx0" brushRef="#br0" timeOffset="10771.25">12693 2508 3320 0,'-10'0'2969'0,"8"-5"1624"0,6-7-544 15,-1-1-1409-15,5-1-1039 16,1-1-761-16,6 0-232 15,6-3-96-15,14-2-160 16,-12 9-184-16,-3-1 16 16,0 12 64-16,-20 0-248 0,24 0 24 15,-5 12 24 1,0 9 72-16,-4 7 88 16,4 11 216-16,-6-2-32 15,3-5-55-15,0-2-153 16,-2-5-16-16,4-5-80 15,-5-1-8-15,4-10-112 16,-7 0 136-16,-7-6 104 16,-3-3 80-16,0 3-176 15,-3-2 144-15,-16-1-184 16,1 6-16-16,-1-6-112 16,4 5-96-1,-5 4-352-15,3 4-1785 16,8 7-2032-16,-6 20-3480 15,14 2-321-15,1-17 6154 16</inkml:trace>
  <inkml:trace contextRef="#ctx0" brushRef="#br0" timeOffset="11461.54">12526 3505 1856 0,'-10'-6'800'0,"2"-5"3257"0,2 1 944 16,3 10-1520-16,1 0-769 15,2 0-2712-15,3 14 3265 16,12 17-2049-16,-3 19-7 16,0 6-257-16,-1 6-240 15,-11-62-712-15,11 61 584 0,-1 3-208 16,-1-5 208-16,-1-15-424 15,-1 0-144 1,6-14 48-16,-10-11-368 16,8-5 344-16,-8-8-40 15,-3-6-312-15,0-5-424 16,-11-5-264-16,-16-17-312 16,-5 5 135-16,-7-15-343 15,-2 0 456-15,10-1 512 16,1 24 504-16,10 4 160 15,4 10 208-15,13 3 432 16,1 9-200 0,2 7 216-16,10 14 216 15,1 2-119-15,15 13-225 16,-7-7 80-16,8 4-8 16,-10-2-248-16,7-6-152 15,3-7-120-15,0-11-64 16,10-12 144-16,0-7-160 15,-2-31-48-15,-8-22-168 16,-1-6-616-16,-7 2-1248 16,-4-8-2345-1,-9 7-6786-15,-3 17 3690 16,-9 24 6001-16</inkml:trace>
  <inkml:trace contextRef="#ctx0" brushRef="#br0" timeOffset="53576.57">1356 10427 368 0,'-19'1'800'0,"4"4"904"0,-3 0-208 15,2 3 313-15,2 2-33 16,6 2-295-16,8-2-233 15,13-2-352 1,11 1-176-16,10-3-104 16,10 2 144-16,16-6-183 15,2 6 239-15,14-6 88 16,9 2-232-16,9-4-256 16,12-4-112-16,10-2 112 15,10-8-24-15,6-2-8 16,16-4-23-16,99-27 151 15,-24 6-280 1,-55 2 16-16,-6 1 24 16,-11 3-104-16,-9 17 120 15,-15-6-8 1,30 7 160-16,-41 3 32 0,-23 10-184 16,-8 2-16-16,-10 2-160 15,-12 0 224-15,-10 2-32 16,-2 3-144-16,-12 0 105 15,-4-1-281-15,-13-1 256 16,2-2-40-16,-6-5 8 16,3 0-112-1,-10-6-80-15,-1 0 80 16,-1 0 16-16,-1 0-16 16,-4 4-96-16,-4-1-112 15,0-3 80-15,0 7-232 16,0-4-689-16,0 4-591 15,0-4-1264-15,0 0-1569 16,6 0-1729-16,7 5-807 16,0-2 5561-1,-13 4 1208-15</inkml:trace>
  <inkml:trace contextRef="#ctx0" brushRef="#br0" timeOffset="54610.02">4391 10358 336 0,'0'0'0'0,"-13"-19"48"0,8 4 728 16,5 5 800-16,0 7-48 15,5 0 121-15,6 14 231 16,8 28-39-16,10 30-521 16,8 25 232-16,13 28 225 15,3 28 135-15,-53-150-1912 16,61 173 1592-16,-1 18-279 0,6 10 23 16,-8 4-528-16,-18-33-96 15,0-10 96 1,5-15-264-16,-6-35 49 15,-19-5-521-15,11-48-104 16,-9-22 144-16,-7-10-232 16,-6-7-160-16,-2-19-441 15,-4-2-471-15,-3-20-464 16,-8 6-945-16,-24-3-367 16,11 0-153-16,-11 0 272 15,3 0 353-15,3-5 1416 16,-6 21 912-16,21-2 296 15,-8 4 528 1,8 5 1032-16,7 6 537 16,1 18-217-16,3 4-128 15,12-15-231-15,4-1 151 16,3 8-240-16,5 18-39 16,3-4-481-16,-3-21-168 15,-8-5-384-15,-6-3-184 16,-2-10-80-16,-3 2 8 15,-1-12-112 1,8-31-24-16,1-9-288 16,1 5-448-16,0 3-1184 15,7 6-1553-15,5 16-2600 16,11 22-2329-16,1 18 5850 16,-28 7 1944-16</inkml:trace>
  <inkml:trace contextRef="#ctx0" brushRef="#br0" timeOffset="55004.47">3887 14005 1648 0,'-15'0'272'0,"-13"3"1392"0,18 12 1801 16,5-8-456-16,2 6-313 15,6-5-351-15,8 15-441 16,25 5-208-16,-14 32-583 16,4-1 127-16,-2-22-1232 15,-15 12 280-15,-9-49-288 16,20 44-160-16,-9 5-48 16,2-24-800-16,-7-28-1777 15,-3-22-1296-15,7-26-2560 16,-4-21 2048-16,-7 2 2729 15</inkml:trace>
  <inkml:trace contextRef="#ctx0" brushRef="#br0" timeOffset="55139.94">3829 13808 848 0,'-13'-5'112'0,"2"6"432"0,6 4-144 16,5-5-400-16,11 3-928 15,4-7 752 1,-2 4-616-16</inkml:trace>
  <inkml:trace contextRef="#ctx0" brushRef="#br0" timeOffset="55458.43">3994 13803 864 0,'0'0'0'0,"10"9"16"0,16 12 320 0,-7 12 1920 0,-1-6 993 0,-7 5-96 16,3 27-121-16,4-8-671 16,-1-14 7-16,-10 12-575 15,-1-18-825 1,6 36-376-16,-9-23-112 15,-3-44-480-15,0 28 384 0,3-16-304 16,-3-30-272-16,0 12 88 16,0-15-88-16,-11-8 304 15,4-35-368-15,-2 6-184 16,5 8-88-16,4-2 416 16,10 10-72-16,0 15-48 15,9 25 208-15,0 13-24 16,10 37 328-1,-8-11 200-15,-2 0-336 16,8-2-816-16,10 0-2097 16,0 0-2736-16,16-37-2593 15,-10-12 4514-15</inkml:trace>
  <inkml:trace contextRef="#ctx0" brushRef="#br0" timeOffset="55761.44">4864 13606 2408 0,'-8'-13'2889'0,"1"-9"1408"0,-2-2-2065 15,2-34 449-15,-6 19-1361 16,4-24-1448-16,1 3 248 16,-7-4 296-16,-15 3-128 15,4 12-272-15,-6 8-272 16,32 41 256-16,-19-26-208 0,0 22 488 15,7 30-216-15,9 19-264 16,2 29-288 0,1-8 616-16,6 16-392 15,21 9 24-15,-3 11 616 16,-9 5-264-16,12-24-488 16,8-8-1521-16,-17-7-2159 15,6-25-1322-15,-5-17 2610 16,-12-7 1408-16</inkml:trace>
  <inkml:trace contextRef="#ctx0" brushRef="#br0" timeOffset="55863.68">4756 13919 1160 0,'-13'-8'40'0,"4"12"1072"16,4-9 184-16,5 1-944 16,11-24-536-16,28-3-784 15,-1 1-920-15,-17 11 976 0</inkml:trace>
  <inkml:trace contextRef="#ctx0" brushRef="#br0" timeOffset="56186.58">5165 13705 696 0,'-9'9'2536'0,"7"-4"33"0,2-3-9 15,5-2-599-15,14-16-361 16,7-19-784-16,19-9-600 15,-8 5-312-15,-20-5 56 16,-2 6-16-16,-7 12-408 16,-8 11-216-16,0 15 680 0,-10-8-192 15,-20 11-88 1,-20 12 192-16,0 6-40 16,10 7 184-16,9 15 128 15,7 8 120-15,13 12-24 16,5-17-8-16,9-4-232 15,10-13-320-15,16-12-1632 16,11-8-3177-16,-2-13 1360 16,-1-12 2681-16</inkml:trace>
  <inkml:trace contextRef="#ctx0" brushRef="#br0" timeOffset="56521.05">5515 13403 1136 0,'-18'26'1728'0,"-7"16"1673"0,2 9-96 0,1 13-865 0,2 5-648 16,6-17-399-16,12-6-753 15,4-11-176-15,12-11-128 16,2-13-352-16,15-12-128 16,-5-12-232-1,-26 13 376-15,36-37-448 0,1-6 240 16,-14 4-560-16,-2-15 264 15,-8 0 135-15,-12 9 97 16,-1 3 368-16,-1 3-168 16,-14 13 368-16,-1 14-408 15,11 12 417-15,0 18-289 16,5 22-233-16,8 6 345 16,12-13-160-16,9-5-584 15,-5-15-1672 1,30-8-5266-16,-25-20 4906 15,3-8 1824-15</inkml:trace>
  <inkml:trace contextRef="#ctx0" brushRef="#br0" timeOffset="56688.69">5743 13265 1112 0,'-26'8'1264'0,"12"-1"1505"0,2-7-873 16,12 0-1328-16,0-21-336 0,16-3-576 15,5-19-1624 1,3-1-1929-16,-8 7 2833 16,-4-6 504-16</inkml:trace>
  <inkml:trace contextRef="#ctx0" brushRef="#br0" timeOffset="56819.63">5755 12906 624 0,'-1'1'96'0,"-10"44"1280"0,1-1 1865 0,7-3-553 16,1 19-127-16,7 14-1033 15,5-16-920-15,4-18-848 16,17-1 56 0,-7-10-1152-16,11-2-2753 15,5-11-1232-15,-40-16 5321 0,35 1-1544 16</inkml:trace>
  <inkml:trace contextRef="#ctx0" brushRef="#br0" timeOffset="57161.71">6022 13006 1064 0,'-7'10'1368'0,"-10"21"2777"0,4-6 48 0,8-1-1417 16,0 28-343-1,12-8-753-15,-4-6-1120 16,3 0 89-16,9-8-41 16,-1-6-64-16,13-4-584 15,10-15-520-15,-37-5 560 0,24 0-8 16,10-10-120-16,-12-9 416 15,-4-14-696-15,1-17-345 16,-7-3 593 0,-9-6-80-16,-5 5 608 0,-14 9-592 15,-5 1-456 1,10 11 464-16,5 22 264 16,4 17 216-16,2 37-592 15,6 1-8-15,7-9-184 16,7 2-696-16,15-10-2393 15,2 3-3040-15,4-21 2416 16,0-19 3561-16</inkml:trace>
  <inkml:trace contextRef="#ctx0" brushRef="#br0" timeOffset="57416.18">6480 12705 952 0,'-1'6'1368'0,"-1"2"1801"0,1-1-17 0,-1 17-863 15,2 24 207-15,3 1-903 16,4-5-385-16,-4 10-488 16,5 10 264-16,-5 2-912 15,0-15-56-15,-3-26-192 16,0-25 176-16,4 12-128 16,-1-7 288-16,-3-17 376 15,-2-12-512-15,1-20-632 16,1-13-1376-16,3-9-2049 15,0 7-2496-15,10-7 1920 16,9 41 3945-16</inkml:trace>
  <inkml:trace contextRef="#ctx0" brushRef="#br0" timeOffset="57705.59">6827 12734 1712 0,'0'2'1048'0,"5"15"2249"16,14-10 144-16,-5-12-1721 15,14-15 352-15,7-6-551 16,5 3-1417-16,-24 13-88 16,-5-11 72-16,-11 5-176 15,-8 14-544-15,-22 4 71 16,30-2 561-16,-45 29-544 0,0-9 480 16,-3 17 128-16,8 16-224 15,9 2 1257 1,14-4-673-16,10 5-72 15,10-19-112-15,9 0 504 16,15-9-672-16,13-12-360 16,8-11-968-16,16-14-1753 15,-6-14-2312-15,-7 1 88 16,-20-21 4385-16</inkml:trace>
  <inkml:trace contextRef="#ctx0" brushRef="#br0" timeOffset="58334.31">5693 10676 752 0,'-23'0'288'0,"11"5"1032"0,12-1 768 16,0-4-2088-1,20 0 3145-15,13-8-1505 16,42 2 73-16,23 6-145 16,30-7-272-16,33-6-183 15,26-1-49-15,4 5-24 16,-191 9-1040-16,194-18 1136 0,21 12-47 15,-5 6-193-15,5-4-40 16,8 4-112 0,-3-7-104-16,9 7 176 15,-9-13-215-15,-55 3-161 16,50 0-64-16,-16-5-88 16,-11-4 80-16,-22-8 120 15,-20 14-128-15,-17-5-128 16,-22 6 144-16,-27 2-128 15,-27 9-72-15,-25 1-96 16,-11-8-200 0,-14 8-104-16,-3 1-744 0,-1 1-1921 15,-4 3-3416 1,3 13-4865-16,2 23 6625 16,-1-26 3537-16</inkml:trace>
  <inkml:trace contextRef="#ctx1" brushRef="#br0">16914 8184 0,'-91'68'0,"40"745"16,-1-661-16,17-41 15,0-27-15,-1-12 16,17 27-16</inkml:trace>
  <inkml:trace contextRef="#ctx0" brushRef="#br0" timeOffset="60760.61">4259 9854 368 0,'-24'11'-40'0,"5"17"56"16,-1-5 200-16,4-7 328 15,7-6 480-15,-1-8 200 16,4-2-64-16,-2-27-47 16,3-15 159-16,2-18-16 15,3-28-80-15,14-21-15 16,13-22-89-16,2-17-312 15,11-28-216-15,0-15-8 16,15-40-328-16,-4-7-136 16,-9-10-112-16,0 11 264 15,-15 21-64 1,8 3-79-16,2 25-97 16,0 18 120-16,5 13 192 15,-1 17-184-15,12 27 24 16,-9 13-88-16,-3 8-128 15,3 23 104-15,-6 10 16 16,-17 20-64-16,-3 2-16 16,-5 19 40-16,-1 0-80 15,-2-1 88 1,0 4-192-16,1 0-345 16,-3-4-743-16,1 0-1176 15,-2 3-1857-15,3 0-136 16,-10 2 2993-1</inkml:trace>
  <inkml:trace contextRef="#ctx0" brushRef="#br0" timeOffset="61051.77">4771 6214 1016 0,'0'0'0'0,"-36"0"432"0,24 0 1072 0,10-14 16 15,5-4-79-15,24-1 335 16,12-3-304-16,15-5-607 16,6 8-329-16,2 9-144 15,-2 10-72-15,-14 20 16 16,-46-20-336-16,31 40 608 0,-9 23 144 16,-20 16 24-1,-12 3-159-15,-6-4-361 16,0-14-216-16,11-20-584 15,12-15-3825-15,31-22-3337 16,-19-8 5674-16</inkml:trace>
  <inkml:trace contextRef="#ctx0" brushRef="#br0" timeOffset="61979.54">7027 6740 1264 0,'0'0'0'0,"-22"0"24"0,6-8-24 15,-3-2 184-15,7-5 736 16,8-14 688-16,4 14 89 15,12-18-153-15,16 12-200 16,9 2-223 0,16 0-313-16,14 17-80 15,-67 2-728-15,87 10 688 0,18 30-104 16,11 24-72-16,-4 29-48 16,0 18 48-16,-1 18 49 15,3 14-25-15,1 13 144 16,-9 3 32-16,5 10-152 15,-8 9-200-15,-1-13-40 16,-13-6 56 0,-8-9 120-16,-13-3 65 15,-20-10 23-15,-5 2-128 16,-8 3 96-16,-9-12-184 16,1-27-72-16,-11-14-408 15,7-11 120-15,-2-18 8 16,4-16 16-16,-7-6-256 15,-4-5-104-15,1 2-24 16,-4 9 0-16,-4-4-104 16,-7-1 48-16,3 1-64 15,-3 0 287-15,0-3-263 16,-3-5 24 0,-2 0 104-16,-3 1 104 15,3-5-24-15,-3 1 64 16,-2 6 80-16,5-7 96 15,-3-1 0-15,0-5-80 16,7-11-776-16,-4-3-977 16,3-6-639-16,1-2-825 15,-2 0-1104-15,3-5 2145 16,-2-6 2120 0,0 1-1192-16</inkml:trace>
  <inkml:trace contextRef="#ctx0" brushRef="#br0" timeOffset="62252.38">8683 9643 1656 0,'0'0'0'0,"-13"35"976"0,11 7 1705 15,9 13-273-15,10 4-335 16,3 5-465-16,20 5-576 15,-5-10-168-15,5-11-176 16,3-19 201-16,-3-5-121 16,5-14-144-16,-45-10-624 15,44 0 576-15,-6-12-72 0,4-27-8 16,0-11-360-16,-4-14-200 16,5-4-408-1,-4 3-1344-15,-2 6-2793 16,1 14-2977-16,-2 21 4162 0</inkml:trace>
  <inkml:trace contextRef="#ctx1" brushRef="#br0" timeOffset="2663.12">19880 15068 0,'13'0'0</inkml:trace>
  <inkml:trace contextRef="#ctx0" brushRef="#br0" timeOffset="63255.18">7537 11661 1328 0,'0'0'0'0,"-51"39"1128"0,27-30 1465 0,3-4-257 0,4 7-95 15,4 12-425-15,2-18-600 16,1 23-192-16,4 16 33 16,1 26 31-16,1 0-168 15,8-9-8-15,10 8-200 16,9-8-159 0,15-11-289-16,2-23-176 15,16-10 88-15,2-28-152 16,3-23 136-16,0-13-88 15,-8-29-72-15,-26-3 160 16,-9-3-48-16,-15 12-72 16,-14 16-72-16,-21 10 16 15,-23-3 64 1,-1 17-80-16,-5 33-208 16,11 13-264-16,12 17-881 15,11-8-1399-15,15 6-2273 16,16 1-1993-16,23-21 4090 15</inkml:trace>
  <inkml:trace contextRef="#ctx0" brushRef="#br0" timeOffset="63636">7866 11670 2272 0,'0'1'584'0,"-6"19"2753"0,-1-17 1368 0,3 12-1721 15,-3 12-783 1,6-3-1081-16,1 19-384 15,9 1-24-15,6-10-447 16,9 1-217-16,11-6-24 16,-8-9 296-16,-27-20-320 15,36 11 152-15,4-15-48 0,-3-17-168 16,-10-8 112-16,-1 4-112 16,-7-19 72-16,-10-14-232 15,-5-8 152 1,-4 4 56-16,-8 19-16 15,-2 11 24-15,-4 12 24 16,7 16 96-16,6 13-288 16,1 38 304-16,6 9-208 15,8-1 16-15,-1-15 24 16,14-5-521-16,-7-9-1567 16,15-6-1993-16,-8-14-2080 15,10-12 1736-15,-19-17 2913 16</inkml:trace>
  <inkml:trace contextRef="#ctx0" brushRef="#br0" timeOffset="63968.81">8315 11619 1600 0,'-3'4'280'0,"-10"11"2368"0,7-19 1009 16,3-1-1432-16,3-1-873 16,13-18-744-16,15 2-472 15,8-11-272-15,1-19-712 16,-10 6-2121-16,10 2-1368 15,-26 9 1673 1,-11 35 2664-16,10-30-176 0,-10 1 152 16,0-8 24-16,-12 11 40 15,-12 10 160-15,4-2 1544 16,0 12 1449-16,4 6 168 16,8 5-449-16,0 10-671 15,5 24-505-15,3 12-200 16,0 21-327-16,8 11-441 15,-2-5-408-15,12-2-464 16,11-12-112-16,13-18-936 16,1-9-2241-1,5 0-2528-15,10-20-1529 16,-21-9 5042-16</inkml:trace>
  <inkml:trace contextRef="#ctx0" brushRef="#br0" timeOffset="64149.18">8774 11736 3248 0,'0'0'0'0,"-26"35"2505"0,20-36 1280 0,6 0-1753 16,3-2-1144-16,25-9-640 16,10-22-392-16,17-1-976 15,-2-7-3017-15,4 11-1256 16,-13-3 3489-16</inkml:trace>
  <inkml:trace contextRef="#ctx0" brushRef="#br0" timeOffset="64455.16">9326 11301 2440 0,'-5'3'552'0,"-22"1"2561"0,12-4 1416 0,-1-12-1481 16,4-5-1095-16,4-23-881 15,6-11-488-15,-3 10-320 16,0-7-192-16,-1-8 24 16,-12 0-96-16,-20-5 104 15,38 61-104-15,-16-37-80 0,0 21-8 16,4 12-56-16,3 23 0 16,4 31 152-1,5 22 24-15,6 7 304 16,14 3 0-16,0 2-176 15,9-21-136-15,10 17-96 16,-15-23-104-16,3-8-1512 16,-1 5-1497-16,-7-23-1856 15,-6 7-320-15,-3-14 3969 16,-10-14 48-16</inkml:trace>
  <inkml:trace contextRef="#ctx0" brushRef="#br0" timeOffset="64905.49">9185 11574 1392 0,'-3'0'16'0,"3"-6"40"0,0 6-56 0,9-9-8 0,18 2-8 15,-1-16 32-15,1-3 0 16,1 15 0-16,5-4-40 16,4 3 0-16,-13-3 32 15,4 6 0 1,-28 9-8-16,24-8 456 0,-2 3 1896 15,-1 4 761-15,-5 2-504 16,8-11-641-16,2 0-472 16,-2-15-543-16,9-8-265 15,4 0-392-15,-3-8-184 16,-5 19-176-16,-13-7 104 16,-10 0-16-16,-2 8-64 15,-12 3-48-15,-21 13-16 16,-10 2 80-1,-1 11 56-15,-2 6 40 16,-1 15 80-16,3 17 184 16,9 4 216-16,12 10 232 15,8-19-264-15,8-1-264 16,16-2-240-16,12-15-80 16,15-2-480-16,17-20-1016 15,-3-23-1841-15,12-11-2480 16,4-10 1000-16,-7-26 3257 15</inkml:trace>
  <inkml:trace contextRef="#ctx0" brushRef="#br0" timeOffset="65239.42">9969 11048 1896 0,'-6'2'512'0,"-41"27"3041"0,20 11 864 0,1 3-1641 15,-1 0-551-15,6 11-801 16,7 4-456-16,4-8-400 15,8-19-456-15,12-17-104 16,8-4-232 0,25-6-168-16,-43-4 392 0,35-4-808 15,7-30-624-15,0-11-217 16,-17 9 145-16,1-7 544 16,-10-6 544-16,-11 5 184 15,-7 2 232-15,-15 6 112 16,-3 7 128-16,0 15 40 15,8 14 192-15,6 25-88 16,1 16 136-16,13-10-168 16,7 8-136-1,12-10-144-15,11-15-112 16,1 6-296-16,1-5-1584 16,2-5-2369-16,-5-10-192 15,-26-10 3393-15,8-10-240 16</inkml:trace>
  <inkml:trace contextRef="#ctx0" brushRef="#br0" timeOffset="65421.16">10176 11010 1568 0,'-5'0'408'0,"-1"0"872"0,6 0-1280 16,0-3 4449-16,9-4-3649 15,11-9-240-15,9-17-584 16,4-2-264-16,11-9-1136 15,-16 0-2529-15,0 0 1945 16,-19 25 648-16</inkml:trace>
  <inkml:trace contextRef="#ctx0" brushRef="#br0" timeOffset="65588.42">10343 10536 1488 0,'-10'4'640'0,"-7"25"2129"0,2 0 687 16,9 30-751-16,-1 9-761 15,7 5-920-15,7 6-351 16,12-18-545-16,13-5-208 16,7-15-969-16,5 9-2903 15,1-19-2370-15,-45-31 6322 16,47 21-2160-16,-28-16 904 0</inkml:trace>
  <inkml:trace contextRef="#ctx0" brushRef="#br0" timeOffset="65937.38">10617 10737 2168 0,'-14'8'944'0,"-14"13"1993"0,12 3 480 15,2 14-577-15,-1 3-879 16,7 3-809-16,8-1-440 16,10-14-224-16,9-9-144 15,9-13-296 1,10-4-24-16,-6-6-24 15,-32 3 0-15,35-12-192 0,-7-6 0 16,-3-11 8-16,-5-8 128 16,-1 3 32-16,-8 6 0 15,-4 11 200-15,-7-1-184 16,0 12 72-16,0 6 112 16,0 6-56-16,-4 13-104 15,1 15-32-15,3-12-64 16,3 6-72-1,7-9-960-15,1-4-2321 16,4 3-3432-16,9-7 2840 16,-16-11 2809-16</inkml:trace>
  <inkml:trace contextRef="#ctx0" brushRef="#br0" timeOffset="66159.89">10909 10608 2752 0,'-8'5'1760'0,"2"7"1769"0,2 5-448 0,4 3-561 16,-1 4-783-16,1 5-601 15,6 7-496-15,-3-1-160 16,-3-2-296-16,0-3-104 16,0 3 8-16,-4-23-96 15,4-10 8-15,-7 6 24 0,2-3-336 16,4-16-744-16,4-23-1777 15,10-5-2936 1,1 1-544-16,-6 16 4601 16</inkml:trace>
  <inkml:trace contextRef="#ctx0" brushRef="#br0" timeOffset="66424.58">11052 10643 2344 0,'-5'0'2537'0,"3"3"1455"16,9-13-687-16,2-1-1048 15,6-16-1033-15,12 0-832 16,2-8-184-16,-2 5-240 16,-14 10-144-1,-13 14-80-15,-13 6-1000 16,13 0 1256-16,-41 15-905 0,-6 9 681 16,-8 6 328-16,7 5 200 15,5-1 257-15,17 5 295 16,10-9-24-16,15 9-408 15,23 5-408-15,25-5-304 16,41-10-2489-16,43-23-7081 16,-17-26 6282-16</inkml:trace>
  <inkml:trace contextRef="#ctx1" brushRef="#br0" timeOffset="6878.37">30710 13667 0,'0'0'0</inkml:trace>
  <inkml:trace contextRef="#ctx0" brushRef="#br0" timeOffset="67734.41">19862 8568 1736 0,'-6'0'152'0,"-36"11"1064"0,15-2 2129 16,1-1 416-16,9-3-1113 15,7-3-615-15,7-1-497 16,3-1-1536-16,0 0 0 16,22-3 3233-16,6 0-2369 15,21-1 64-15,12-2-120 16,21-6-296-16,9-8 88 15,17-1-143-15,7-2-97 16,-9 3 0 0,-11 4 24-16,-21 1-32 15,-29 3-48-15,-20 12-64 16,-12 0 80-16,-10 4 104 16,-3-1 176-16,-14-1-288 15,-17 1-120-15,-25 2-152 16,-5 0 56-16,-14 2-8 15,-7 10-80-15,-11-7 8 16,3 10-16-16,7 0 201 16,14 1-201-16,26-4 32 15,15-11-121 1,4-4 41-16,21-2 64 16,3-3 73-16,13-2-121 15,25 0 48-15,9 5-16 16,14 0-57-16,9 1 234 15,14-1-105-15,4 0-40 16,-22 0-160-16,-15 0 56 16,-8 0-169-16,-15 0-1679 15,-9 0-3049-15,-6 0-5553 16,1 7 1528 0,-14-5 7514-16</inkml:trace>
  <inkml:trace contextRef="#ctx0" brushRef="#br0" timeOffset="68494.88">21094 8593 1672 0,'-25'1'744'0,"-1"4"568"0,8-5 2017 0,2 4-136 0,2-4-809 0,9 0-743 16,8-4-641-16,7-2 352 16,6 6-192-16,11-4-288 15,18 4 49-15,5 2-185 16,-50-2-736-16,62 0 672 15,7 0-8-15,11-3-264 16,-15-1-104-16,-19 4-96 16,-11 0-192-16,-17 0 216 15,-18 0-224-15,-2 4 857 16,-26 7-705-16,-25 4-160 16,-15 0 56-16,-17-1 112 15,3-5 32-15,5-3-40 16,9-1 160-16,8-1 96 15,22 2-32 1,22-6-176-16,6 0-48 16,13-4-88-16,24 4-136 15,23 0 128-15,18-8-240 16,10-9-360-16,12 1-1136 16,1-3-2705-16,-4 6-3753 15,-20 6-936-15,-46 2 7258 16</inkml:trace>
  <inkml:trace contextRef="#ctx0" brushRef="#br0" timeOffset="83333.88">17585 4448 1488 0,'-21'21'32'0,"-21"13"24"16,4-5-8-16,7-5 40 15,-6-9 184-15,10-5 656 16,-11-5 528 0,7-5 265-16,-7 0-57 15,-7-5-112-15,-15 5 57 16,4 0 7-16,56 0-1616 0,-62-3 1464 15,-3-13-511-15,9-22-217 16,2-7-184-16,6-22-328 16,3-14-88-16,16-22-80 15,5-10 104 1,16-4 16-16,14 5-8 16,22-7-88-16,26 2 208 15,15-2-352-15,27-5 264 16,28 19-176-16,9 23 96 15,14 33-216-15,15 12 48 16,7 24 224-16,-10 13-136 16,-13 30-64-16,-15 27 112 15,-35 22 128-15,-38 19 401 16,-26 36 247-16,-30 12 240 16,-41 7-40-16,-20 4 0 15,-18-12-167 1,-18-15-145-16,-19-19-248 15,-6-14-128-15,-10-23-152 16,2-25-272-16,9-22-128 16,28-24-584-16,20-33-1761 15,25-9-2464-15,20 1-3777 16,26 23 2049-16,10 5 5065 16</inkml:trace>
  <inkml:trace contextRef="#ctx0" brushRef="#br0" timeOffset="83987.88">20028 4529 1504 0,'-15'4'40'0,"-33"15"-40"0,-7-10 712 16,11-6 1448-16,-14-3 97 15,-6 0-305-15,-2-16-215 16,-5-10-25-16,4-12-176 16,0-31-679-16,4-20-553 15,9-38-208-15,54 127-96 16,-37-158-32-16,21-17 72 0,19 17 136 15,29 11-120 1,38 2 64-16,17 17 64 0,24 30 208 16,27 29 80-1,17 44 656-15,7 31-152 16,18 47-63-16,-18 22 159 16,-26 17-152-16,-27 15 48 15,-32 11 56-15,-40 8-223 16,-34 8-65-16,-36 7-40 15,-43 5-120-15,-23-16-16 16,-20-12-208-16,-16-17-112 16,-23-21-152-16,0-27-152 15,17-31-408 1,8-19-1272-16,21-28-1457 16,30 6-2480-16,24 9-4385 15,36 10 5537-15,17 1 2969 16</inkml:trace>
  <inkml:trace contextRef="#ctx0" brushRef="#br0" timeOffset="84800.57">17565 4552 1880 0,'-12'-4'576'0,"0"4"32"0,11 0 1761 0,1 4-33 16,-2 1-615-16,2 11-305 16,15 3-528-16,12 16 0 15,16 6 88-15,15 6-359 16,17 4-57-16,-75-51-560 16,98 55 344-16,21-11-144 0,14-5 88 15,10-12-48 1,0-4 216-16,-4-5 80 0,5-13 176 15,-2-5-32 1,0-17-47-16,-9-12-73 16,2-11 48-16,-19-6-40 15,-7-17-8-15,-5-10 88 16,-13-9-192-16,-14-2 80 16,-16 5-160-16,-25 16-296 15,-20 19-272-15,-16 3-424 16,-16 23-2240-1,-34 3-2737-15,-8 13-3769 0,-24 22 6025 16,57-17 1985-16</inkml:trace>
  <inkml:trace contextRef="#ctx0" brushRef="#br0" timeOffset="85835.27">17631 4809 1416 0,'-27'-10'3321'0,"8"-7"-2665"0,-1-2 2200 0,3-5-479 0,-14 0-113 15,-4 5-503-15,-3-3-689 16,-7-2-160-16,-15 8-240 16,-1 1-128-1,-11 2-72-15,-13 10-63 16,85 3-409-16,-96 0 336 0,-10 3-64 16,-3 4-48-16,-10 1-72 15,-15 5-392-15,-16 3 320 16,-10 2 64-16,-10 3 24 15,-14 9-176-15,-4 10 16 16,-5 12-56-16,-9-2 88 16,0 8-8-16,-8 1 8 15,-10 10-104 1,-1 9-312-16,-13 6 352 16,1 10-128-16,-3 12-104 15,12 8 64-15,14 11-129 16,16 0 233-16,25 1 40 15,54-23 8-15,-31 44 32 16,16 5-120-16,0 50 80 16,61-75-24-16,-30 92-176 15,54-92 176-15,-5 80 96 16,28-84-40 0,12 20 128-16,16-11 40 15,36-10 72-15,14-5-24 16,10-10 273-16,8-16 71 15,7-10-96-15,-2-11-64 16,-7-12-96-16,7-15 72 16,-7-4 336-16,-1-9-248 15,-6-5-96-15,-4-2 48 16,-3-7 48-16,-10-6-159 16,-1-8 7-1,4 1 32-15,-8 3-200 16,-6 1 176-16,-3-2-168 15,-12-4 264-15,-2 0-168 16,15 2-72-16,-24-3 72 16,7 0-96-16,-5-4 128 15,-4-10-8-15,2 1-216 16,2 3 80-16,-3-3-32 16,-2 9-208-1,-5-2 48-15,0 2 40 16,-3 4 32-16,4-7 168 15,-4 7-168-15,0 0 0 16,3 3-136-16,0-3 120 16,-3 1 56-16,6-1 16 15,1-4-48-15,1 4 56 16,1-2-200-16,1-2 128 16,-4-6 96-16,1 1-112 15,-7 4 80-15,3 3-192 16,5 2-136-1,-8 0 272-15,3-4-1448 16,1-2 88-16,5 2-913 16,-2 1-896-16,-1-8-1112 15,2 1-1944-15,-2-1 256 16,-6-6 5337-16,-8 5-272 16</inkml:trace>
  <inkml:trace contextRef="#ctx0" brushRef="#br0" timeOffset="86224.12">13301 8184 1976 0,'0'0'0'15,"-15"8"1544"-15,15 2 1297 0,0-8 880 0,10 11-1169 0,6-8-519 16,22-1-513 0,14-3-288-16,4-1-168 15,8-3-247-15,2 1-329 16,-7 2-256-16,-59 0-232 16,43 4 184-16,2 13 120 0,-11 16 216 15,-20 10 640-15,-10 35-232 16,-17-3 105-16,-27 8 103 15,12-25-480-15,-28 16-200 16,13-15-312-16,4-24-184 16,11-7-664-1,16-24-3993-15,20-12-7394 16,34-27 3978-16,-26 7 7225 0</inkml:trace>
  <inkml:trace contextRef="#ctx1" brushRef="#br0" timeOffset="35698.68">26928 12495 0,'0'0'0,"0"0"0,0 0 94,0 0-48,0 0 17</inkml:trace>
  <inkml:trace contextRef="#ctx0" brushRef="#br0" timeOffset="96996.34">14451 8628 1136 0,'0'0'-40'0,"-12"7"32"16,3 1 104-16,-4-2 1024 16,-3 8 1096-16,-5-8 33 15,2-2-257-15,-4-3-111 16,-14-3-193-16,5-12-56 15,-5-1-239-15,-11-14-105 16,48 29-1288-16,-51-23 1240 16,-5-13-63-16,-2-13-137 15,0-6-296-15,10-14-368 16,5-9-328-16,14-15 32 16,18 7 168-16,14 6-176 15,21 2 40-15,24 4-88 16,12 7 64-16,17 8-16 15,14 1-72-15,16 17 40 16,19 22 32-16,0 14 264 16,-4 14-64-16,-10 33 16 15,-14 14 225 1,-19 13-41-16,-33 14 216 16,-20 11 88-16,-19 4 16 15,-22-1-136-15,-28-14-40 16,-18-13-48-16,-18-10-7 15,-19-16-345-15,2-15-136 16,-5-15-176-16,-2-10 128 16,10-25-136-16,8-23-617 15,15 5-623 1,18 20-1096-16,28 10-2633 16,15 9-6130-16,22 0 4386 15,-5 0 5681-15</inkml:trace>
  <inkml:trace contextRef="#ctx0" brushRef="#br0" timeOffset="99072.91">16215 9613 1248 0,'-35'-8'-8'0,"4"1"32"16,-7 4 248-16,7 1 1320 16,-6 2 1201-16,7 2 135 15,12 0-1111-15,4-1 255 16,12-1-1032-16,5-3-159 15,15-4-41-15,16 7-64 16,-34 0-776-16,49 0 768 0,17 0-144 16,16 0 16-16,21-3-15 15,22 0 95 1,16-1 208-16,2-3-168 0,9-5-168 16,0 4-128-1,-17 2 0-15,-15 2-120 16,-10 2 73-16,-11 2-121 15,-11 2 88-15,-9 1-32 16,-25-1-8-16,-7-2 56 16,-22 0-120-16,-8 0 152 15,-14-2-32-15,-3 2 112 16,-3 0-240 0,-15-10-136-16,-11 2-80 15,-11 2 280-15,-3 6-408 16,-26 0 16-16,0-4-120 15,-15 2 208-15,-4-2 136 16,-15 4-152-16,-10 0 80 16,-6 6-264-16,-3 3 280 15,11 1-136-15,7 0 128 16,14-4-288-16,4 2-24 16,10-1 256-16,10-3-40 15,20-1 136 1,6-1-200-16,14-2 120 15,7 0 72-15,6 0-104 16,8 0-56-16,4 0 32 16,1 0-8-16,11 0-8 15,6 5-48-15,20 2 88 16,8 1 56-16,19 2-168 16,13-2 88-16,18-3 224 15,6-5 81 1,11-8-193-16,1 1-216 15,-1-3 184-15,-5 0-16 16,-9 4 32-16,-6-1 0 16,-11 7-176-16,-7-4 144 15,-8 4-24-15,-19 0 160 16,-1 0-152-16,-7 3 112 16,-14 1-272-16,-9 3 488 15,-13-4-376-15,-3 2-88 16,0 0 240-1,-12-5 0-15,-22 2 56 16,-17 3-144-16,-9 0 0 16,-18-2-72-16,-11-3-200 15,-26 2 224-15,-21 1-248 16,-18 6-128-16,-4 0 152 16,5 3-112-16,16-3-376 15,10-8 680-15,25-1-81 16,20 3 9-16,35-2 0 15,-12-1 48-15,37-6 192 16,1-2-184 0,13 2-88-16,8 0-8 15,27-4 128-15,-6 7-184 16,43 3 264-16,31-5-192 16,-28 5 216-16,36 0-192 15,12 0 160-15,-1-3 272 16,0-7-279-16,-5-2-57 15,-5-3 96-15,-3-2-16 16,-19 7-200 0,-8 0 144-16,-15 4-120 15,-17 0 40-15,-7-4 128 16,-22 6-32-16,2 4 128 16,-12 0-248-16,0-4-24 15,-3 4 88-15,0 0 0 16,0-2-305-16,-2-2-1631 15,1 4-1489-15,-1 1-1824 16,2 7-2640-16,0 4-9 16,-1-3 7258-1,-4-9-352-15</inkml:trace>
  <inkml:trace contextRef="#ctx0" brushRef="#br0" timeOffset="102023.43">3516 2500 1208 0,'0'0'0'0,"-22"0"0"0,-18 3 952 0,25-3 824 16,1-3-327-16,12-3 119 16,9-4-48-16,9 0-383 15,25 0 175-15,14 7-16 16,28 6-48 0,14 7-23-16,-97-10-1225 0,195 24 1528 15,-26-8-568-15,34-5-128 16,14-3 97-16,33 1-161 15,10-8 280-15,24 4-264 16,-3 4-144-16,9 6-224 16,-9 15 280-16,-4-6-15 15,-30 4 103-15,-11-7-24 16,-20-6-40-16,-15-14-48 16,-17-1-272-1,-26 0-64-15,-27-6 80 16,-12-8 9-16,-25 3-65 15,-29 1 64-15,-19 7-240 16,-25-4 24-16,-3 7-104 16,-15-4-8-16,-3 4-96 15,0 0 0-15,-5-6 232 16,-3 6-424-16,2-7-224 16,-1 0-288-16,-7 3-1393 15,3 2-135-15,4-2-2985 16,6 0-3169-1,-6 3-520-15,-9-8 6970 16</inkml:trace>
  <inkml:trace contextRef="#ctx0" brushRef="#br0" timeOffset="102348.47">7685 2391 2720 0,'-5'0'392'0,"-12"14"360"0,26-13 1081 16,30 5-809-16,15 3 272 16,22 11-136-16,15 3-423 15,7 2 215-15,-13-4 264 16,-3 3 16-16,-25 8 49 16,-12-7 207-16,-45-25-1488 15,16 40 1768-15,-12 1 217 0,-30 17-217 16,-32 5 24-16,-11 2-263 15,-11-1-713 1,6-15-976-16,4-6 96 16,18-25-552-16,11-8-1913 15,29-8-3976-15,14-26-5418 16,16-48 7987-16</inkml:trace>
  <inkml:trace contextRef="#ctx0" brushRef="#br0" timeOffset="114672.38">14107 8594 488 0,'0'0'0'0,"-6"7"920"0,-5 9-904 16,-1-9 48 0,-2 6-24-16,1-11-40 15,4 2 32-15,2-4 272 16,-2 0 312-16,-4-4 216 16,5-6-144-16,-2-1-48 15,10 11-640-15,-6-20 705 0,-6-2 127 16,1-4-56-16,0-9 8 15,0 6-64-15,1-1-160 16,2-13 57-16,0 3 143 16,6 1-240-1,1 0-96-15,1 0-128 16,9-18 24-16,8 20-136 16,10-11 8-16,0 1 104 15,10 3-16-15,0-2-24 16,3 2 0-16,3 1 0 15,4 7 8-15,-2-3-23 16,1 20 23-16,-1 3-48 16,0-9-16-1,14 11-24-15,-1 5 0 16,-5 4 16-16,8 11-8 16,-2 7-16-16,4 1-32 15,1-3 64-15,2-5-72 16,-7 4-24-16,-3 5 64 15,-8 5 56-15,-22-2 8 16,8 21 416-16,-15-14-168 16,-8 17 152-16,-11-2 17 15,-3 14-225-15,-7-9 16 16,-4-5 8 0,-7-1-128-16,2 8-64 15,-12 2 48-15,-7-8 40 16,-5 2-8-16,-10-10-32 15,5-5-40-15,-1 0-96 16,-7-8 289-16,8-7-297 16,3-3-80-16,-4-1-8 15,5-8-104-15,6-1 24 16,-4-10 40-16,2 0-152 16,9 0-537-1,7-4-479-15,2 4-520 16,11 2-1089-16,9 2-1912 15,5 6-2384-15,13-8 2840 16,7-4 2697-16</inkml:trace>
  <inkml:trace contextRef="#ctx0" brushRef="#br0" timeOffset="115961.39">17387 9632 1384 0,'-6'0'-24'0,"-34"0"-16"0,9 5 32 0,-7 1 16 15,1-1 8-15,8-2-16 16,-4-3 0 0,12 0 0-16,0-4 40 15,0 0-40-15,2 2 24 16,1-2-56-16,-6-2 16 16,3 2 32-16,0-2-32 15,-4 6 40-15,-3-3-32 16,-2 3 40-16,3 0 0 15,-5 0 184-15,4 0 648 16,9 3 328-16,0-3 129 16,8 0 135-1,3-3-264-15,3-2-192 16,3 2-303-16,2 0-369 16,13 3-168-16,13 0 152 15,19 0 136-15,-4 0 400 16,23 0-48-1,9 0-104-15,7-4-112 0,3-2 49 16,-1 2-121-16,-2 4-168 16,-4 4-64-1,-11 4-144-15,-18 2 80 16,1-2 152-16,-22 0 16 16,-10-3 184-16,-13-4 440 15,-5 3 513-15,-17-2-625 16,-24 6-592-16,-17-2-88 15,-10-2-32-15,-4 1 48 16,-13-4-72-16,-9-1-104 16,-5-24-80-1,23 3 80-15,-40-26-56 16,37 21 80-16,15 12-160 16,5 0-32-16,34 3 72 15,-10-3-192-15,13 5 120 16,19 9 48-16,8-3-136 15,21-1 192-15,10-3 192 16,20-3-336-16,23-3 152 16,12-1 96-16,12-3 40 15,13 7-176-15,-10 3 8 16,-6 7-184-16,-10 0 288 16,-16 5-48-1,-24 2 32-15,-9 3-32 16,-23 6 64-16,-13-3 248 15,-11 5 112-15,-23 11-160 16,-22-3 56-16,-8-3-56 16,-1-2-40-16,3-8-304 15,7-3 104-15,4-3 32 16,8-4-48-16,14-1 16 16,14 0-160-16,4-2 8 15,8-4-24 1,14-4-8-16,23-2 120 15,6 0-240-15,12-4-144 16,12-1-944-16,7 3-1849 16,9 2-3096-16,15-9-2417 15,16-16 6226-15</inkml:trace>
  <inkml:trace contextRef="#ctx0" brushRef="#br0" timeOffset="140564.63">16826 9804 1072 0,'-22'0'-32'0,"-22"-10"16"15,12 10 0-15,5-10 8 16,8 3-16-16,3-8 16 15,4 0 24-15,4-5-16 16,4 3-16-16,-1 3 0 16,0 10 8-16,-1 4-8 15,6 0 16-15,-8 8 0 16,-8 4 32-16,-1 2-16 16,-5 0 80-16,-5 1 136 15,1-5 184-15,-3 5 160 16,-9-3 0-16,7 0-96 15,-6-4-24-15,-6-1 24 16,0 2 33-16,-5-3-1 16,-5-1-40-16,3-5 24 15,2 1 0 1,3-1 56-16,6 0-160 16,-1-6-56-16,2-4-40 15,15 0-96-15,-1-4-16 16,7 1 8-16,9 3-136 15,1-2-32-15,7 7 0 16,10 0 24-16,20-5-88 16,4 5 96-16,16 0-104 15,6 2 120 1,6 1 8-16,11-2-16 0,4 4-8 16,8-6-168-1,4-2 128-15,3 8-64 16,6-2 208-16,-34 2-15 15,50-4-105-15,-48 4 72 16,41 0-112-16,-38 0 64 16,35 0 128-16,-46 0-80 15,14-10 128-15,-9 2-96 16,-18-4 80-16,-5 2 56 16,-8 2-8-16,-15 6-24 15,-5-2 128 1,-12 4 160-16,0 0-1072 15,0 0 2480-15,-12-4-1704 16,-7 4-7-16,-3-1-49 16,-7-8 40-16,-8 7 24 15,-3-6-64-15,1 6-120 16,-1-2 120-16,0 1-128 16,2 3 64-1,9 0-96-15,0-4-112 0,6 2 16 16,14 2-248-1,7-5-713-15,10-1-1759 16,29-14-2537-16,5-17 672 16,-15 17 3465-16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4-08T00:17:17.2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8T00:17:19.415"/>
    </inkml:context>
  </inkml:definitions>
  <inkml:trace contextRef="#ctx0" brushRef="#br0">18708 11466 0,'0'0'0,"0"0"16,0 0 0</inkml:trace>
  <inkml:trace contextRef="#ctx1" brushRef="#br0">5268 8197 480 0,'-29'-5'0'0,"0"-3"384"16,7-2 680-16,1 8 272 16,5-6 297-16,1-1-153 15,4 2-512-15,1-1 328 16,2 8-95-16,0 0-33 16,7 0-136-16,-4 0-96 15,2 0-232-15,-2 4-151 16,2 9-49-16,0 2-48 15,3 0-56-15,0 0-120 16,3-5-88 0,3 2 128-16,2-4-176 15,-8 6 24-15,3-7-56 16,4 2-40-16,-4-9 56 16,0 0-48-16,-3 0-80 15,0 0 0-15,0 0 0 16,3 0-8-16,1 0 8 15,-1-7-8-15,-3 7 8 16,3-4-1224 0,2 4-849-16,1 0-1591 15,4 0-2218-15,4 4 2186 16,-2 7 3168-16</inkml:trace>
  <inkml:trace contextRef="#ctx1" brushRef="#br0" timeOffset="1155.27">4601 9407 288 0,'0'0'0'0,"-4"10"-16"0,1 3 176 0,3-7 496 16,15 0 520-16,10 2 584 15,1-2-295-15,16 1-121 16,7-2 48-16,12 2 65 15,10-7-297-15,19 0 8 16,-90 0-1168-16,98-14 904 16,11 3 120-16,13-4-183 15,-1 7-257-15,6 5 424 16,8 1-624-16,12 2 376 16,-4 0-512-16,-11 2 232 15,1 1-176-15,-5 0-23 16,-16 2-17-16,-12-4-24 15,-17-1-56-15,-12 4 32 16,-20 1-80-16,-17-4-8 16,-18 4-144-1,-6-1-96-15,-4-4-688 16,-16 6-1585-16,-19-1-2224 16,-17-1-2512-16,-31-4 2688 15,29 0 3921-15</inkml:trace>
  <inkml:trace contextRef="#ctx1" brushRef="#br0" timeOffset="2027.03">4487 8291 384 0,'-5'-6'-24'0,"2"0"8"0,0-7 32 0,-1 7 128 16,4-8 296-1,0 5 312-15,7-2 352 16,2-4 184-16,6 1 25 16,-1 0 31-16,12 8-208 15,1 2-168-15,-27 4-968 0,39 0 873 16,17 9-105-16,3 3 88 16,17 8-40-16,7 12 40 15,7-12-88-15,11 4-15 16,6-14-89-16,12-6-80 15,-13-8-104-15,-7-6-152 16,-11-5-256 0,-6 5 8-16,-13-4-80 15,-19 0-32-15,-5 7-144 16,-16-1-736-16,0 5-969 16,-5 1-895-16,0-8-873 15,13 5-1064-15,-21 0 2609 16,1 0 1608-16</inkml:trace>
  <inkml:trace contextRef="#ctx1" brushRef="#br0" timeOffset="3145.57">5528 8304 552 0,'0'0'0'0,"-16"0"616"0,6-8 1760 0,4 2 289 16,1 2-505-16,5 4-2160 16,5 0 2553-16,9-2-1841 15,5 2 64-15,5 6-176 16,4 10 72-16,12 17-199 15,-40-33-473-15,54 26 432 0,-6 6 40 16,5-3-8-16,15 2 8 16,-3 15-288-16,8-9 64 15,4 9-72-15,8-9 0 16,11-7-32 0,3 6 24-16,7 6 72 15,5-2 72-15,11 3-8 16,12-2-80-16,16-8-16 15,4 10 24-15,9-14 1 16,20 7-65-16,-3 8-80 16,9 0-128-16,8 11 320 15,-3 4-296-15,2 10 56 16,5 9 200-16,-9 12-96 16,-3 4-80-1,-4 10 160-15,-7 8 96 16,1 17-56-16,-9 11-104 15,-9 3 16-15,-9 0 240 16,2 13-64-16,-14 3-96 16,-7-8-112-16,0-1-144 15,-3-3 16-15,-8-8 32 16,-5-9-160 0,0 3-160-16,5-21 376 15,-8-16 72-15,-2 0-160 16,-3-8 0-16,3-10-80 15,4-35 176-15,-13-10-136 16,2-17-56-16,0-4 112 16,1-2-184-16,-1-12 128 15,-5-13 32-15,-2-3 8 16,1 0 48-16,-6 3-88 16,-5-4-16-16,-4-8 40 15,-15 17-56 1,-7-10 0-16,-15 11 104 15,14-8-120-15,-19 4 144 16,-2 4-144-16,-2 5-24 16,-1-1 120-16,0-2-8 15,-8-11 120-15,6-2-128 16,-1 17-160-16,-5-4 264 16,-1-11 80-16,-3-11-232 15,-1 9 56-15,-5 8-192 16,-3-2 200-1,0 4-80-15,-5 8 0 16,5-19 72-16,-8 15-144 16,5 1-216-16,-7 0 8 15,-2 7-392-15,2-5-857 16,-3-5-703-16,0-2-1105 16,-3 7-2312-16,0 3 520 15,-9-1 3761-15,-20 1 1336 16,24-5-472-16</inkml:trace>
  <inkml:trace contextRef="#ctx1" brushRef="#br0" timeOffset="3389.61">13390 11612 1464 0,'-4'0'544'0,"-25"5"1392"0,21-3 705 0,0 3-73 16,6 0-543-16,2-6-1025 15,10 0-504-15,23-7-152 16,6 1-16-16,-1 9-224 15,2 12 168-15,1 16 201 16,-41-30-473-16,25 12 456 16,-6 6 376-16,-7 30-128 15,-12-3-176-15,-7 7-328 16,-4-21-176-16,-10-4-800 16,4-11-2441-16,-11-6-3576 15,-12-2 1424-15,-3-27 4593 16</inkml:trace>
  <inkml:trace contextRef="#ctx1" brushRef="#br0" timeOffset="4656.35">7783 8207 1304 0,'0'0'144'0,"3"-8"120"0,21-4 1600 0,18-8 481 16,32 2-249 0,9 3 121-16,13 4-137 15,29 7-287-15,21-2-265 16,20 2-240-16,-6 4-272 16,-3 0 1-16,-157 0-1017 15,162 1 1000-15,-13 9-128 0,-8 3-24 16,-12-3-408-16,-2-4 32 15,-28-2-256-15,-17 7 224 16,-34-1-207-16,-8 3 79 16,-13-3-144-1,-11-3-96-15,-9 1-40 16,-7-8-112-16,0 2-360 16,-7 1-1065-16,-12 4-1215 15,-3-1-1905-15,-14 4-2665 16,-21 8 1065-16,2 8 5057 15</inkml:trace>
  <inkml:trace contextRef="#ctx1" brushRef="#br0" timeOffset="5342.27">7103 6555 904 0,'-8'0'-8'0,"-48"-6"40"0,16 6 656 0,-1 2 640 0,17 3 449 16,4 3 7-16,7-3-240 15,11 2-536-15,7 1-151 16,24 3 279-16,21 7 40 16,18-1 48-16,-68-17-1224 15,98 23 1313-15,31-3-17 16,21-1-208-16,11-15-104 0,2-3-215 16,-1-6-65-16,0-12-104 15,-20 0-232-15,-19 2-248 16,-23 14 56-1,-27 1-264-15,-25 1-424 16,-6 19-2025-16,-3 3-2832 16,-20 13-3073-16,0 3 5426 15,-16-34 2120-15</inkml:trace>
  <inkml:trace contextRef="#ctx1" brushRef="#br0" timeOffset="6173.22">8416 6836 1176 0,'0'0'0'0,"-54"-6"1200"0,27-12 976 16,11 6-599-16,-10-22 519 16,13 24-855-16,-6-10 71 15,11 0-448-15,-2 7-176 16,5 4-8-16,2 9-264 15,3-2 64-15,0 2-480 16,0 0 0-16,0 1 617 0,7 8-329 16,-1 16 80-1,10 15-200-15,13 4 104 16,-7 1-40-16,4-3-40 16,11-11 8-16,0-9-8 15,-2-2 48-15,4 1-112 16,-4-11 152-16,7 0-160 15,7-5 104-15,-7 4-248 16,17-4 64-16,1-1 176 16,9-4-120-16,6 0 104 15,9 0 136 1,4 0-48-16,3 5-224 16,1-2 185-16,4 9 103 15,-2-1-48-15,4 3-152 16,-3 6-8-16,0 5-96 15,-9 14 0-15,-1-4-40 16,-8 4-232-16,-8 5 216 16,-24 16 136-16,5-3 0 15,-15 8 176 1,-24-3-80-16,-7-2-32 16,-4 7 96-16,-15-6-104 15,-15 5 88-15,-14-14-24 16,-10 0-152-16,-14-9 224 15,-7 2-192-15,-8-4-24 16,1 11 32-16,3-7-216 16,7-12 152-1,8 6-88-15,14-19 8 0,10 5-88 16,11-2-160 0,13-3 8-16,10-5-1072 15,6-9-905-15,3 3-1495 16,13-5-1594-16,19-2-711 15,9-12 3737-15,5-16 1352 16</inkml:trace>
  <inkml:trace contextRef="#ctx1" brushRef="#br0" timeOffset="7388.94">9926 7956 920 0,'0'0'0'0,"3"-8"88"0,11-7 1336 15,2-5 632-15,1 0 345 16,0 1 23-16,2 1-623 16,7 3-257-16,3 4-336 15,-8 1-311-15,4 6-169 16,11 0 56-16,-36 4-784 16,29 0 616-16,-1 4 368 0,8 0-448 15,-12-3-31 1,11 0 79-16,-3 2-24 15,-22-3-240-15,19 2 288 16,-15 2-80-16,1 0-104 16,-3-4-88-16,-2 0-56 15,3 0 8-15,-4 0-64 16,4 0-24-16,-1 0-80 16,2 0 1-16,2 0-161 15,6-4 216-15,3 4-208 16,0 0 104-1,14-4-104-15,-10 4 96 16,4-2-24-16,4 2 0 16,2 1-128-16,2 13 64 15,15 0 8-15,-7 3 16 16,-1 5 32-16,3 3-56 16,-9 4-8-16,4 10-32 15,-1 2 56-15,-8 1 216 16,0-1-272-16,-11-3 48 15,-7 8 24 1,-3 11 200-16,-5-7 200 16,-8-5-264-16,-4-3-104 15,-9 12 8-15,-6-6-208 16,-14-3 296-16,1-1-24 16,-2 5-192-16,-9 6 120 15,-6 5 64-15,-1 5 0 16,-9 10-88-16,11 7-72 15,-13 2-16-15,4 9 104 16,2 7-88-16,1 17 104 16,3 4-112-1,0 6-48-15,6 1 48 16,0 10 56-16,4 10-128 16,6 4 248-16,3 0-296 15,3 12 456-15,2-7-392 16,10 0 200-16,4 11-48 15,5 0-56-15,5-18-144 16,10 2-136-16,8 6 144 16,17-2 336-1,0-6-216-15,12-16 136 16,7-2-200-16,6-4 16 16,4 3 64-16,2-2-56 15,4-35-256-15,4 6 368 16,3-13 608-16,8-2-816 15,0-16-352-15,5-16 15 16,-5-8 577-16,0-10 561 16,-3-4-938-1,3-22 185-15,0 0-456 16,1-9 648-16,-6-4 464 16,-4-7-768-16,2-4 64 15,-1-4-360-15,0-2 760 16,5-5 136-16,-14 19-536 15,4-8 0-15,-8 6-312 16,3 2 736-16,-4-1 320 16,1 3-584-16,-1-10-136 15,-1 10-352 1,5-11 576-16,-2 4 576 0,-6-7-688 16,-3 14 16-1,-11-7-576-15,-5 13 720 16,2-11 112-16,-18 6-560 15,6-2 1040-15,-4 5-936 16,-8 6-112-16,-5-4-288 16,-4-1 104-16,6-4 296 15,-12 3-2048 1,0 1-961-16,-3 1-1304 0,0 2-520 16,-2-8 568-16,-12-9 3753 15,-17-13 80 1</inkml:trace>
  <inkml:trace contextRef="#ctx1" brushRef="#br0" timeOffset="7704.16">13013 12778 1280 0,'-24'-9'1752'0,"5"14"1105"0,0-1 215 0,8-3-407 16,4-6-305-1,7 0-1247-15,7 1-705 16,20-1-1448-16,15-10 1808 15,20-6-592-15,2 16 72 16,-1-5-552-16,-63 10 304 0,58 5-184 16,-4 2 544-16,-12-2 368 15,-15 22 896 1,-9 10-215-16,-9 12-577 0,-9-1 440 16,-3 16-168-16,-16 22 41 15,-15-12-777-15,4-23-840 16,-4-16 223-1,2-7-1727-15,13-15-3153 16,-7-12-6001-16,-16-25 6649 16,12 4 3913-16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00:25:55.7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4-08T00:25:58.750"/>
    </inkml:context>
  </inkml:definitions>
  <inkml:trace contextRef="#ctx0" brushRef="#br0">5767 11931 1544 0,'0'0'0'0,"-45"9"1600"0,16-9-1000 0,11 0 713 16,2 0-89-16,3-3 392 15,5-4 113-15,4-2-593 16,5 8-320-16,6-2 136 15,9 6 272-15,8-7 57 16,-24 4-1281-16,27-10 1128 16,-3 11-152-16,13 7-56 15,9-8 145-15,12 7-297 16,5-13 24-16,1-8-160 16,16 13-160-16,5-9 72 15,13 4-280-15,5-5 80 16,-6-2-48-16,-5 10-7 15,-4 1 47-15,-6 2-200 16,-7 0-40-16,1 10 120 16,-14-5 24-1,1-2 64-15,-17-1-88 16,-2-4-24-16,-3 9-144 16,-15 2 96-16,9-7-40 15,-16-3 96-15,-1-8-80 16,-8 13-96-16,-4 1 120 15,-1 5-192-15,-5-11 392 16,0-4-248-16,0 2-40 16,0 2 48-16,-8 15-120 15,2-12 152-15,1 1-128 16,-6-1-88 0,-7-3 264-16,-1 10-312 15,-18-4 208-15,-7 0-72 16,-15-4-96-16,-7-2 144 15,-15-3 88-15,-13 3-104 16,-5 3-104-16,-4 13-24 16,4-5-24-16,-5 3 176 15,12-3 8 1,9-6-128-16,19 5 16 16,20 1-208-16,17-7 456 15,-2-1-288-15,15-11 136 16,4 6-72-16,9 3-104 15,1 3 120-15,3 1-104 16,6-9-64-16,17 1 64 16,3-1 88-16,45 4-96 15,11-6 80-15,21 6-160 16,-1-3-80-16,11-7 480 16,1 2-352-1,2 0 320-15,3 7-216 16,-12-6 160-16,-7 7 24 15,-7-10-80-15,-14 8 40 16,-11 7-176-16,-25-9 72 16,-9 11-48-16,-18-2 64 15,-11-4-432-15,-8 1-1808 16,-5 4-1825-16,-4 8-1088 16,-20 31-5714-16,-11-19 8171 15,24-20 2000-15</inkml:trace>
  <inkml:trace contextRef="#ctx0" brushRef="#br0" timeOffset="991.93">5908 13510 2016 0,'-7'0'816'0,"-42"0"520"0,29 0-423 0,12-4 607 15,7 2-136-15,-2-8-32 16,6 2-375-16,21-7-305 15,13 5 760-15,14 0-368 16,10-5-231 0,29 3-49-16,-90 12-784 0,99-11 872 15,22 1 240-15,2 10-704 16,2-11-112-16,2 5-568 16,-2 0 344-16,3 2 1032 15,-7 0-943-15,-11 4 143 16,-7-3 144-16,-12 3-168 15,-7 0 960-15,-36 3-896 16,5 2-168-16,-26 4 240 16,-14-3 40-1,-10 2 521-15,-3 0-1122 16,-1-1-15-16,-15-1 72 16,-7 9 72-16,-17-5 825 15,-16 3-897-15,-15-8-120 16,-6 0-257-16,-13 0 233 15,-12 1 833-15,-14-5-681 16,-12-1 400-16,-5-7-1313 16,-3 9 1265-16,4 6 433 15,-8-2-577-15,7 8 192 16,15-2-376 0,13-5-184-16,33 7 856 15,21-4-240-15,9 1-496 16,23 2-264-16,16-8 632 15,3 1-280-15,40 8 600 16,6 6-392-16,27 5-744 16,13-6 280-16,-15-9 376 15,30-3-456 1,9-4 976-16,8-1-616 16,-5-9-320-16,-7-3-168 15,-14 7 312-15,-6-8 904 16,-12 0-872-16,-10-3-56 15,-24 10-240-15,-6-2 480 16,-20 6 800-16,-2 0-984 16,-12 0 152-16,0 0 0 15,0 1-13603-15,-3 28 4521 16,-12-23 7370-16</inkml:trace>
  <inkml:trace contextRef="#ctx1" brushRef="#br0">19205 17501 0,'-133'0'0,"52"0"0,81 0 94,0 0-47,0 0 0,0 0-1</inkml:trace>
  <inkml:trace contextRef="#ctx0" brushRef="#br0" timeOffset="3353.14">6235 9348 5753 0,'-5'0'1336'0,"-25"-4"576"16,25 4 1385-16,2 1-848 15,-2 7-145-15,-3 12-319 16,2 21-649-16,6 18-416 15,9 7 120-15,2-3-8 16,-1 8-479-16,6-7-41 16,-16-64-512-16,16 63 568 0,0-15-232 15,5-8-56 1,-2-14-88-16,-4-6 0 16,-6-10 16-16,2-7 0 15,4-3-112-15,3-9 32 16,-6-8 24-16,8-1-56 15,-8-5 24-15,-5 12-280 16,12-14-304-16,-8 15-816 16,-1 1-1521-16,-2 9-808 15,14 4-5464-15,1 1 3247 16,11-5 2042 0</inkml:trace>
  <inkml:trace contextRef="#ctx0" brushRef="#br0" timeOffset="3792.03">6950 9060 3168 0,'-1'-24'1553'0,"9"-16"-241"0,14 0 928 0,-2 8-455 16,-6 10 327-16,-8 21-480 15,-1-5-383-15,-5 17 23 16,-5 25-216-16,-12 9 8 16,-15 12 161-16,0 11-33 15,32-68-1192-15,-42 75 1272 0,-11 3-72 16,8 7-335-16,-9-18-321 16,12-8-24-16,16-15-88 15,0-4 80 1,6-15-600-16,5-5 88 15,6-7-104-15,2-8-16 16,6 0 56-16,-1-1-232 16,-1 0 16-16,-2-2 8 15,0-2 16-15,4 0 0 16,1 0-488-16,0 0 744 16,3 0-3585-16,0 0-128 15,10-2-1200-15,6-8-312 16,0-3 656-1,-3 2 2857-15</inkml:trace>
  <inkml:trace contextRef="#ctx0" brushRef="#br0" timeOffset="4337.95">6426 9142 1544 0,'0'0'0'0,"-21"1"952"0,7 9 384 0,6 4 361 15,-5 14-249-15,5 10-64 16,-3 14-311-16,-2 13-105 16,6 2-24-1,2 7 0-15,-1 1 136 16,-4-3 153-16,10-72-1233 16,-9 72 968-16,7-12-136 0,2-10-16 15,8-6-112-15,8-19-176 16,12 0-79-16,-12-2-89 15,22-11 8-15,-15-1-104 16,49 0 248-16,-24-6-96 16,26-5-88-1,31-6 88-15,-29-7 96 16,22-20 136-16,0 7-224 16,-15-4-103-16,-9-9-137 15,-13 5-88-15,-20 4 8 16,-2 5-208-16,-20 5-465 15,-8 7-1615-15,-7 11-2169 16,-6 2-2016-16,-16-4-945 16,-14 1 4362-16</inkml:trace>
  <inkml:trace contextRef="#ctx0" brushRef="#br0" timeOffset="4599.91">6355 9922 1888 0,'-9'0'1264'0,"-9"0"-32"0,25-9 489 16,13-5 407-16,17-6 369 15,7-19-305 1,23-14-623-16,16-9-217 15,10-10-392-15,5 1-672 16,-8-1-304-16,-15 7 328 16,-75 65-312-16,65-63-344 0,-27 16-968 15,-11 7-2913-15,-15 20-2192 16,-9 9 1336 0</inkml:trace>
  <inkml:trace contextRef="#ctx0" brushRef="#br0" timeOffset="5063.97">7658 9148 1064 0,'-11'4'-40'0,"-5"2"40"0,4 3-16 0,6-5 0 0,4 1-968 16</inkml:trace>
  <inkml:trace contextRef="#ctx0" brushRef="#br0" timeOffset="6999.24">14844 7595 1520 0,'-12'5'368'0,"-17"14"56"0,12-5 632 0,4-4 489 16,3-4-33 0,4-2 24-16,1-4-320 15,4 2-287-15,1-2 111 16,3 0-56-16,-3 0-984 15,6-10 2545-15,-6 10-2545 0,18-16 1320 16,7-10 72-16,1-13-264 16,14-4-15-16,20-24-113 15,-6-9-200-15,17-11-240 16,6-11-40 0,6-11 8-16,5-8-224 15,5-7 49-15,2-8 31 16,-8 1 216-16,-10 13-32 15,-2 11-312-15,-6 4-16 16,-8 6 40-16,-3 13 80 16,-5 15-72-16,-7 1-168 15,-4 13-56 1,-4 10-88-16,-10 4 112 16,0 15-24-16,-12 15-120 15,-4 1 32-15,-3 6-64 16,-2 0 80-16,-4 2-40 15,-3 2-48-15,3 0-64 16,0 0-32-16,1 0-128 16,0 0-304-16,3 0-928 15,-1 0-825-15,1 0-1696 16,-1 0-1264-16,-3 0-96 16,-4 6 936-16,-11 0 2409 15</inkml:trace>
  <inkml:trace contextRef="#ctx0" brushRef="#br0" timeOffset="7343.13">15705 5751 4849 0,'-19'-8'2576'0,"-15"1"-1704"0,23 7 1305 0,8-4 615 15,3 4-1095-15,11-4-649 16,35 0 488-1,-9 2-856-15,29-2 17 16,14-5-313-16,29 2-120 16,-22-1-120-16,-87 8-144 0,82-2 128 15,-26-2-96-15,1 13-40 16,-16 7 144-16,-17 3 80 16,-12 11 328-16,-12 14 224 15,-11-3-128-15,-16 16-24 16,-7-2-264-16,5-7-200 15,7-8-184 1,8-1-360-16,7-9-1912 16,10-7-3033-16,17 0-2497 15,18-7 449-15</inkml:trace>
  <inkml:trace contextRef="#ctx1" brushRef="#br0" timeOffset="7697.74">29661 18103 0</inkml:trace>
  <inkml:trace contextRef="#ctx0" brushRef="#br0" timeOffset="11834.58">21121 8144 1584 0,'-14'0'496'0,"1"1"264"0,8-1 248 16,-3 0 449-16,0 0-145 16,2 0-160-16,3 0-136 15,3 0-1016-15,0 3 1865 16,0-2-985-16,3 5 120 15,13-3-8-15,13 2-31 16,13 4 55-16,14-2-208 16,6-2-208-16,18-5-192 15,-1 5-16-15,-12-5 72 16,-6 3-72 0,-17-1 17-16,-6 1-25 15,-14-1 184-15,-17-2-56 16,-7 3 232-16,-4-1 40 15,-26 8-456-15,-9 0 0 16,-20 3-48-16,-8-5-32 16,-9 2-120-16,-1 0 33 15,5-1 15-15,6-7-8 16,4-2 184 0,12 0-176-16,7 0 32 15,14 0 40-15,13 3 32 16,6-3-160-16,10 0-120 15,10-4-64-15,16-3 112 16,30 1-48-16,5-5 64 16,14-3-8-1,7-4-80-15,1 3 0 0,-6 0 56 16,-8 5 120-16,-21 0-176 16,-9 4 144-1,-26 2-32-15,-10 4 344 16,-11-2 32-16,-29 2-320 15,-18 6-32-15,-23 8-72 16,-7-2 24-16,-5 1 176 16,11-3-216-16,9 0 48 15,20-2 40-15,8-1-104 16,26-7 224-16,12 0-264 16,7-11-32-1,34 2 40-15,9-4 64 0,23-9 8 16,15-5-152-1,10-13 200-15,9 8-168 16,-17 9 40-16,-12 5 72 16,-27 8-80-16,-30 6 64 15,-13 4 16-15,-11 3 8 16,-30 13-8-16,-27 16-8 16,-6-2 8-16,-1-5-16 15,5-4 24 1,25-8-80-16,7-2 40 15,19-3-96-15,11-6-160 16,4-2 248-16,25 0-3096 16,-1-6-1969-16,16 2-4209 15,13 4 1144-15,-33-2 6378 16</inkml:trace>
  <inkml:trace contextRef="#ctx0" brushRef="#br0" timeOffset="12691.94">20990 9740 1960 0,'-6'2'800'0,"-10"6"-424"15,14-7 432-15,8-1 953 16,6 0 55-16,18-4-64 16,5-3-31-16,10-3-321 15,10 5-32-15,14-5-135 16,1 0-313-16,14 6-224 15,-84 4-696-15,80-3 568 0,-3 3-144 16,-2 0 8-16,-12 0-136 16,-20 3-104-1,-16 3-48-15,-20-2 121 16,-7 2 199-16,-18 12-168 16,-20-1-40-16,-28 5-88 15,-3-1 48-15,-6 4 8 16,-6-5 64-16,1 3-24 15,6-7 168-15,21 3 0 16,12-9-96-16,20-7-256 16,14-1-128-1,7-2 48-15,28-4-200 16,10-22 184-16,20 7-48 16,16-16 24-16,9 8-80 15,1 0 56-15,-11-3 80 16,-18 10 64-16,-28 6-56 15,-16 10 96-15,-22 4 32 16,-31 8-64-16,-25 9 24 16,-16 6 56-16,-17 2-16 15,2-5 48-15,13-1 56 16,13-9 9 0,31-1 63-16,8-7-240 15,22-2-184-15,16-6-329 16,22-4 113-16,15-8-208 15,41-11-1024-15,9 3-1545 16,22-9-1960-16,-8 20-3096 16,-21 0 3448-16</inkml:trace>
  <inkml:trace contextRef="#ctx1" brushRef="#br0" timeOffset="10962.12">27566 17836 0,'0'22'0</inkml:trace>
  <inkml:trace contextRef="#ctx0" brushRef="#br0" timeOffset="14363.83">17147 8321 1336 0,'-48'0'32'0,"19"3"280"0,8-3 784 0,2 0 64 16,3 0-23-16,8 0 167 15,3-7-72-15,5 4-480 16,13-7-40-16,12 2-39 16,6-4 47-16,20 2 168 15,23-6 104-15,11-2-8 16,27-10 145-1,25 15-57-15,31-4-112 16,13 2-120-16,9 5-200 16,5-7 96-16,-9 9-135 15,-1 5-65-15,-14 3-24 16,-17-5-48-16,-17 1-48 16,-17-2-96-16,-14 2 32 15,-24 4-24-15,-20 0 24 16,-22 0-176-16,-4 0 32 15,-19-5-112 1,-4 0-24-16,-2 5 24 16,-4 0-216-16,-7 0-352 15,0 0 472-15,0-2-5721 16,0 2-496-16,0 16-545 16,-10 2 2826-16</inkml:trace>
  <inkml:trace contextRef="#ctx0" brushRef="#br0" timeOffset="14962.93">16974 9814 2688 0,'-16'0'808'0,"-31"0"697"0,25 6-1065 0,12-6 1008 0,8 3 128 15,2-1-599-15,0 1-417 16,13 4 16-16,16 6 128 16,13-1 0-16,20-4 328 15,22-2 233 1,-84-6-1265-16,109 1 1336 0,16-11-136 16,24-6-280-16,29-19-64 15,3 6 25-15,7 12-353 16,13-6-200-16,-3 5 24 15,-48 6-24-15,97-5 928 16,-61 10-728-16,-16-3-88 16,-7 2 97-16,-58 2-145 15,18-4 80-15,-11 0 32 16,-15 0 80 0,8 0-584-16,-50 1 192 15,9-2-136-15,-13 1 16 16,-9-4 24-16,-24 8-152 15,-2 6-16-15,-11-4-240 16,1 4-848-16,-3 0-1569 16,7 4-2256-16,-7 1-2464 15,0 8 55-15,-3-6 5418 16</inkml:trace>
  <inkml:trace contextRef="#ctx0" brushRef="#br0" timeOffset="28035.42">17333 8064 1656 0,'0'-4'-8'0,"0"4"8"16,0 0 0-16,0-3 24 15,0 3-24-15,0 0 0 16,-5-3 1144-16,-3 3-600 15,-6-3-16-15,-4-1-128 16,-19 11-32-16,0 8 97 16,37-15-465-16,-38 15 576 15,1-9 136-15,-2-3-72 16,7-3-24-16,-8 0 40 16,8-8 8-16,-6-7-15 15,14-1-145-15,-4-11-32 16,4 1 24-16,5 6-56 15,5 0 0-15,6-9-136 16,4 9-112-16,4-18-96 16,13 1 0-16,14-4 8 15,7 0-128-15,11 2 96 16,14-24-32 0,22 15 8-16,20-3 56 15,12-5 56-15,17 15 64 16,12 1-120-16,7 1 248 15,-7 21 17-15,6-2-49 16,11 5 16-16,1 1 64 16,5 10-136-16,5 4-32 15,-1 3 48 1,-14 7 48-16,1-3 8 16,-12 6 48-16,-9-1-8 15,-15 9-128-15,-17-1 144 16,-13 4-112-16,-18-3 217 15,-16-2-209-15,-19 11 200 16,-21 9 48-16,-9-10 8 16,-7 11 160-16,-29 8-112 15,-23 16-48-15,-18-4-64 16,-15 0-160-16,-5-13-103 16,3 7-9-16,-4-6-24 15,-12 2-184 1,-9-11 32-16,-2 4-32 15,-6-2 40-15,-17-12-72 16,-4 1 0-16,-11-6 32 16,9 6 96-16,-14-8-80 15,-2-5 0 1,15-8-40-16,8-9-48 0,42-4-64 16,-42-6-248-16,53 0 55 15,22 0-1111 1,29 8-2473-16,17-2-1152 15,9 4-3665-15,6 5 4690 0</inkml:trace>
  <inkml:trace contextRef="#ctx0" brushRef="#br0" timeOffset="34005.1">18552 12926 3440 0,'-13'-4'712'0,"-35"-12"-280"0,27 15-344 15,3-4-7-15,10-4-137 16,8 0-97-16,12-6 65 16,15-5 120-16,10-9 609 15,0 19 279-15,4-5-296 16,11 2 336 0,-52 13-960-16,53-17 640 0,8 9 264 15,-2 11-15-15,18-2-121 16,8 0-400-16,16-3 80 15,13-11 40-15,8-2 248 16,1 14-240-16,1-4-872 16,3-5 1096-16,-6-3-223 15,-11 0-441-15,0 13 560 16,-9 0-720-16,4 3 1016 16,-6-13-880-16,-4 7 584 15,-4-5-456 1,2-2 24-16,5 6-32 15,-7-15-40-15,-6 25-32 16,-11-12 48-16,-2 8-144 16,-12 1 136-16,-7 3 32 15,-9 2 168-15,11 4 184 16,-12 1-608-16,17-8 336 16,-14 0 8-16,-4 0 225 15,14 4-49 1,-16-3-752-16,11-3 880 15,-12-2-1120-15,-15-1 952 16,11 1-400-16,-9 2 40 16,-15-2 168-16,5 3-600 15,-6-12 648-15,-10 6-1209 16,0-2-1479-16,0 0-1241 16,0 3-296-16,0-3-832 15,-7 1 1297-15</inkml:trace>
  <inkml:trace contextRef="#ctx0" brushRef="#br0" timeOffset="38426.9">21494 5787 1800 0,'0'0'0'0,"-4"0"64"0,0 0 648 0,2 0 544 16,-1-4-231-16,3-6 7 15,0 1 408 1,3-7-8-16,0-4-119 15,10-4 55-15,-2 5 24 16,-4-2 33-16,-1 5-33 16,-6 16-1392-16,10-15 1248 0,-4 4 0 15,5 5-167-15,-1 6-57 16,-4 0-136-16,4 4 40 16,-5 9-304-16,-2 0 8 15,-5 7-15-15,-14 12-65 16,-11-3-240-1,-3 2-128-15,-10-2-120 16,-10-1 216-16,5-8 40 16,5-6 88-16,-2-11 64 15,12-6-112-15,10-11 24 16,4-15-256-16,13 4 48 16,2-4-184-16,7-10 56 15,10 13 16 1,2 10 0-16,2 0 0 0,0 9-72 15,2 7 48 1,-6 1 8-16,-1 9 16 16,-6 2-56-16,-9 5 48 15,4-2 41-15,-4 4 31 16,-9 2-64-16,-2-2-8 16,-3-5 16-16,-4-4 104 15,5-6-96-15,-1-3-136 16,7-5 304-16,-7-11-280 15,9-11 24 1,2-2-16-16,3-5-40 16,3 14 160-16,4 6-24 15,4 6-168-15,-8 4 112 16,8 3-48-16,-1 5 48 16,1 5-80-16,0 1 128 15,2 3-96-15,-6 0 32 16,7 2 32-16,-4 5-88 15,-1-8 176-15,6 2-144 16,-2-9-32-16,-4 2-24 16,-2-6 168-1,1 1 0-15,-8-3-72 16,0 0-16-16,0-5 64 16,-2 0 56-16,-8-4-104 15,1 0 8-15,-1-1-88 16,1 6 88-16,-3 4-88 15,8 0 128-15,0 0-80 16,4 0-72-16,0 0 88 16,0-5-96-16,4-6 168 15,2 1-104 1,0-5-96-16,-1 1 56 16,-2-1 104-16,-3-3-32 15,4 3-8-15,-1 7-64 16,-3 0 0-16,3 0 96 15,-3 8-8-15,0 0-32 16,3 0-40-16,0 0-24 16,-3 4 96-16,0-3 48 15,4 3 8-15,-1-4-104 16,0 4 32-16,5 1 48 16,-2 1 0-1,7 7-88-15,-3 2-48 16,6-1 224-16,-6 5-80 15,4 8 112-15,-11 11 72 16,-3 6-88 0,-14 21 112-16,-18-2 112 0,-24 15 24 15,-15 6-56-15,-17-8 32 16,3-12-112-16,5-17-64 16,1-15-184-1,12-10-72-15,14-17-416 16,13-10-1408-16,20-27-2265 15,24-10-4225-15,47-7-2880 16,8-8 7273-16,-44 41 2537 0</inkml:trace>
  <inkml:trace contextRef="#ctx0" brushRef="#br0" timeOffset="40229.31">22095 5279 1888 0,'0'0'0'0,"7"-18"264"15,-1 9 784-15,-1 4 441 16,-2-3 439-16,-3 6 584 16,0-2 281-16,-5 1 96 15,-3-4-329-15,-1 7-575 16,-1 0-305-16,10 0-1680 16,-23-4 1536-16,-7 13-519 0,1 12-185 15,-19 22-32-15,-18 1-160 16,4 5-88-16,-1 8-16 15,10-1-160 1,10-2-56-16,16-4-56 16,7 1-200-16,12-10 97 15,7-3-242-15,26-18 73 16,1 4-24-16,14-10-48 16,19-11 128-16,2-5-152 15,0-16 200-15,-9-18-168 16,-4-9-8-16,-23-1 32 15,-8-13-56 1,0-2-16-16,-17 0-88 16,0 1 136-16,-3 6 128 15,-10 16-48-15,4 11 64 16,2 15-48-16,1 12-16 16,2 8 48-16,4 30 88 15,4 8-56-15,5 6 56 16,14 2-72-16,18-9 105 15,3-2-226-15,-11-16-135 16,17 2-208-16,-7-9-1592 16,-1-8-2009-1,3-7-3072-15,2-9-1801 16,6-20 3289-16</inkml:trace>
  <inkml:trace contextRef="#ctx0" brushRef="#br0" timeOffset="40518.25">22724 5218 6953 0,'0'0'0'0,"-50"-4"3473"0,12 4-81 16,-2 3 209-16,-5 14-1880 16,0 12-257-16,6 13-424 15,2-1-120-15,12 2 17 16,9-18-353-16,-5 36 120 15,14-37-440-15,7-24-264 16,0 46 392-16,0-21-304 0,29 7-24 16,-6-14-128-16,10-8-224 15,4-4-568-15,19-6-2001 16,-4-11-2664 0,1-19-2169-16,-5-9 1553 15,-43 25 3961-15</inkml:trace>
  <inkml:trace contextRef="#ctx0" brushRef="#br0" timeOffset="40662.44">22748 5234 6169 0,'-23'0'2368'0,"7"0"-1031"0,13 0 1935 0,2 0-2392 15,1-4-855-15,19-9-666 16,7-5-2631-16,1-1-1409 15,3-1 1200-15,-25 8 1513 16</inkml:trace>
  <inkml:trace contextRef="#ctx0" brushRef="#br0" timeOffset="40929.12">22859 4924 3024 0,'-10'0'2401'0,"-16"-3"95"0,7 3 2073 15,0 3-864 1,0 11-616-16,-1 15-769 15,6 11-375-15,1 15-289 16,0 10-128-16,2 6-328 16,5-2 217-16,6-3-633 15,0-66-784-15,0 63 472 0,9-1-32 16,6-14-296-16,4-3-112 16,13-16 16-16,-11-3-152 15,12-11-8 1,4-7-808-16,-9-8-1425 15,-1-8-2128-15,-14-6-4032 16,0-1-1762-16,-5 1 5731 16</inkml:trace>
  <inkml:trace contextRef="#ctx0" brushRef="#br0" timeOffset="41459.65">23266 4982 5329 0,'-5'-9'2608'0,"-8"4"-1159"0,10-9 2871 0,3 6-479 16,0 8-1400 0,0 3-825-16,3 6 152 15,4 22-207-15,-4 28-9 16,0 8-256-16,-4 12-31 16,-7 0-89-16,8-79-1176 0,-10 82 800 15,2-7-328-15,2-1-184 16,1-8-208-16,3-11-88 15,2-16-376-15,3-10-1608 16,9-8-2489-16,2-3-4249 16,0-12-2712-1,-7-6 6625-15</inkml:trace>
  <inkml:trace contextRef="#ctx0" brushRef="#br0" timeOffset="41852.6">23592 5344 6553 0,'-5'0'1368'0,"-16"0"865"0,13 0 3240 0,-2 0-1360 0,2-4-1673 16,8 1-839-16,0-8-817 15,18 1-464-15,20-3-232 16,4-2-152-16,13 1-24 16,1 8-560-16,-56 6 648 15,45-4-2345-15,-2 4-2440 0,-25 10-2688 16,-4 11 919-16,-14-10 3546 16</inkml:trace>
  <inkml:trace contextRef="#ctx0" brushRef="#br0" timeOffset="42052.34">23500 5648 8409 0,'-13'1'1521'0,"-11"9"319"0,23-10 2529 0,1 2-1776 16,14-2-713-16,25 0-1008 16,17-13-632-16,8-1-216 15,5 1-600 1,-10 7-2809-16,-15 2-3984 15,-1 0-449-15,-38 4 5226 0</inkml:trace>
  <inkml:trace contextRef="#ctx0" brushRef="#br0" timeOffset="43959.6">24029 5349 1888 0,'0'0'0'0,"-12"0"64"0,0 0 328 0,4-4 616 16,2 4-16-16,0 0-7 15,1 0-161-15,5 0-824 16,-3 1 1544-16,-4 2-880 16,2 2-24-16,-1 0 65 15,6-5-705-15,-5 6 608 0,2-2 48 16,-2-2-16-16,3 1 80 16,-1-1-240-16,2 1-120 15,1-3-360-15,0 1 400 16,0-1-400-1,0 0 0-15,0 0 0 16,0 0 0-16,0 0 0 16,0 0 0-16,0 0 0 15,0 0 0-15,0 0 0 16,0 0 0-16,0 0 0 16,0 0 0-16,0 0 1553 15,0 0-3106-15,0 0 1553 16,0 0 0-16,0 0 0 15,0 0 0 1,0 0 1713-16,0 0-1697 16,0 0-1745-16,0 0 1729 15,3 0 1777-15,0 0-1785 16,0 0 0-16,0 0 88 16,-3-4-48-16,0 4-32 15,4 0 56-15,-4 0-56 16,0 0 0-16,3 0 704 15,-3-2-344-15,0-2-16 16,5 4 88 0,-2-4 0-16,-3 4-432 15,3 0 616-15,-3 0-352 16,3 0-119-16,-3 4 183 16,4 12-24-16,-1 14 8 15,-3 22-32-15,-3 9 168 16,-4 7 80-16,2 1-64 15,1-11-120-15,-1-11-80 16,0-10-8 0,5-1-192-16,-3-18 160 15,-1-7-168-15,4-10-88 16,0-1 32-16,7-12-176 16,3-16 176-16,1-10-48 15,3-1 24-15,4-20-16 16,9 2 96-16,-11-14-200 15,19-8 136-15,-14 22-72 16,29-18-72-16,-31 34 280 16,-4 28-168-1,10 1 112-15,-15 12-32 16,-2 17 24-16,-5 19 48 16,-3 24 48-16,0 2 200 15,-1 1 0-15,-1-3-127 16,0-15-121-16,-1-7-136 15,2-13 56-15,-1-2-80 16,2-13-561-16,0-8-2207 16,0-2 2816-16,8-11-12443 15,2-14 6762-15,-10 11 3657 0</inkml:trace>
  <inkml:trace contextRef="#ctx0" brushRef="#br0" timeOffset="44368.83">24432 5243 7513 0,'0'0'0'0,"-19"1"2537"0,12 4 335 16,1 10 1185-16,-7 19-1744 0,0 8-409 16,4-1-456-1,2 7-399-15,1-5-465 16,1 1-344-16,2 1-144 15,-2-11 0-15,5-34-96 16,0 25 0-16,0-12-80 0,5-13-152 16,4-5 152-16,8-32-80 15,10-17-56-15,8-5-88 16,4-13 96-16,-1-9-81 16,4-1 185-1,-5 14-72-15,-12 28 136 16,-13 20 120-16,-9 20-48 15,0 22 392-15,-11 30-159 16,-11 6-129-16,6 1-192 16,6-10-489-16,7-5-3479 15,7 15-4386-15,9-8 320 16,-8-31 5466-16</inkml:trace>
  <inkml:trace contextRef="#ctx0" brushRef="#br0" timeOffset="44520.96">24894 5537 6177 0,'-8'0'3729'0,"-14"0"-2017"0,17 0 3201 15,-6-6-2889-15,-1-3-1447 16,11-2-1026-16,7 1-2039 16,12-18-3417-16,20 3-1369 15,-35 21 4266-15</inkml:trace>
  <inkml:trace contextRef="#ctx0" brushRef="#br0" timeOffset="44733.47">25131 5033 5593 0,'-17'0'3640'0,"-14"0"-1095"0,22 0 2336 0,2-2-2056 0,9 2-1809 16,16-4-392-16,20-5-416 15,10 2-144 1,10-7-88-16,3 0-760 16,0-1-1841-16,-18-4-2512 15,-43 19 5137-15,45-18-6209 0,-19-9 1672 16,-22 23 2465-16</inkml:trace>
  <inkml:trace contextRef="#ctx0" brushRef="#br0" timeOffset="44883.37">25444 4752 4048 0,'-3'0'969'0,"-24"1"1575"0,7 9 1041 0,-2 16-560 16,-5 21-345 0,-1 16-615-16,0 5-529 15,0 1-704-15,17-3-456 16,6 1-328-16,10-6-1072 16,11-14-3169-16,-16-47 4193 0,40 35-6209 15,20-21 319-15,-3-19 1506 16</inkml:trace>
  <inkml:trace contextRef="#ctx0" brushRef="#br0" timeOffset="45243.36">25669 5033 3008 0,'-2'0'896'0,"-20"-10"2449"0,-1 10 1088 16,2-1-1024-16,-9 11-1009 16,-1 14-711-16,11 11-537 15,0-6-96-15,11-1-288 16,5-6-376-16,8 1-280 15,12-3-192-15,-16-20 80 16,21 17-232-16,14-5-304 0,-1-7-760 16,-1-5-480-16,-7-10-105 15,-5-9 369 1,-4-20 248-16,-2 8-169 16,-2-21 641-16,-4 7 304 15,-2-8 440-15,-2 6 96 16,-5 27 280-16,0 20 272 15,0 0-600-15,-5 27 1777 16,2 13-753-16,3 3-224 16,9-3-440-16,7-1-424 15,11-9-312-15,-3-1-1312 16,10-5-2905 0,-7-9-1201-16,1-10 2058 15</inkml:trace>
  <inkml:trace contextRef="#ctx0" brushRef="#br0" timeOffset="45662.51">26084 4901 4793 0,'0'0'0'0,"-21"4"3976"0,8 15-1183 0,1 12 1144 0,-6 12-1113 15,5 3-671-15,5-4-721 16,7-2-384-16,-4 4-575 15,5-6 95-15,5-9-552 16,-2-9-80-16,-3-20 64 16,9 11-16-16,1-7-80 0,0-4-160 15,6-15 7-15,3-20-79 16,2-6-80-16,0 8 64 16,17-45 216-1,-15 30 80-15,-1-4 72 16,7 27 0-16,-11 14-88 15,-15 15 192-15,0 25 112 16,-3 26 64-16,-3-1 16 16,-5 10 16-1,1-11-135-15,7-7-121 0,8-6-232 16,-1-19-457-16,-1-8-1727 16,1-10-2609-1,9-3-2009-15,-2-16 425 0,-11 0 4393 16</inkml:trace>
  <inkml:trace contextRef="#ctx0" brushRef="#br0" timeOffset="46307.47">26528 4469 4400 0,'-8'-5'3201'0,"5"4"-880"0,3 1-2321 16,0 11 8001-16,0 28-5352 15,-1 10-833-15,-1 24-87 16,0 12-417-16,1 7-112 16,1 6-472-16,0 0-7 15,-3-7-449-15,3-91-272 0,-2 71 576 16,2-8-104-16,0-19-208 15,0-10 128 1,0-14-184-16,-3-1-40 16,3-13-56-16,-2-1-48 15,2-1 96-15,0-4-160 16,0 0 0-16,-1-9 144 16,-1-1-104-16,0 1 24 15,-2-2-16-15,2 5-128 16,0-8 80-16,-1 4-56 15,3 3 160-15,0-3-32 16,0 0-176-16,0 2-8 16,5-4 256-16,0-3-216 15,1 0 104 1,9-1-56-16,-9-11-120 16,15-4-64-16,-3 6 168 15,9-3-72-15,-14-2 320 16,3 20-64-16,-3 1-176 15,-7 4-128-15,-6 5 160 16,0 6 232-16,0 13-592 16,0 25 240-16,-8 0 368 15,3 3-168 1,0-3-64-16,5-4-40 16,0-1 16-16,0-11-112 15,0-3-112-15,0-8-1184 16,0-8-1417-16,4-4-1920 15,2-5-2144-15,0-4-593 16,-2-8 2329-16,-1-8 3385 16</inkml:trace>
  <inkml:trace contextRef="#ctx0" brushRef="#br0" timeOffset="47507.98">26761 4733 2672 0,'-13'-10'1752'0,"2"2"265"16,-2 2 904-16,0 6-953 16,4 0-480-16,-4 4-448 15,-5 16 65-15,-1 16-233 16,-5 22 144-16,1 2 104 15,3 8 57-15,4-5-329 16,16-63-848-16,-7 55 288 0,7-8-248 16,5-2 112-1,6-2-240-15,4-18-696 0,4-6-1985 16,-1-7-1872 0,-1-7-912-16,1-11 832 15,-13 1 2809-15</inkml:trace>
  <inkml:trace contextRef="#ctx0" brushRef="#br0" timeOffset="47765.21">26769 4688 2920 0,'0'0'856'0,"0"13"361"0,0 24 1871 0,0 7 41 0,0 14-305 0,0 3-359 15,0 6-489-15,-2 2-815 16,-12-1-473-16,-4 2 8 16,-7-6-232-16,1-11-336 15,24-53-128-15,-18 36-64 0,2-3-808 16,5-20-2113-16,4-6-2448 16,3-7-1904-1,2-11 2424-15</inkml:trace>
  <inkml:trace contextRef="#ctx0" brushRef="#br0" timeOffset="48041.25">26833 4637 3704 0,'0'20'1769'0,"8"31"1031"0,10 10 1057 15,3 12-760-15,-2 9-457 16,8 12-719-16,-9-2-657 16,-10 1 72-16,-8-3-496 15,-13-8-263-15,-19-4-273 16,2-12-80-16,30-66-224 0,-45 52 96 16,3-12-24-16,-1-12-464 15,1-9-2025-15,16-16-1904 16,-9-5-7377-1,14-13 6033-15</inkml:trace>
  <inkml:trace contextRef="#ctx0" brushRef="#br0" timeOffset="50981.94">25449 3201 2560 0,'-14'-10'1456'0,"9"10"-1056"0,5 0-400 16,0 4 3129-16,-5 12-1721 15,-3 15-175-15,-3 14 15 16,-9 4 80-16,0 21-232 15,-6 6-31-15,-8 5-225 16,1 11 200-16,-6 7-136 16,-3-3-128-1,10 3 217-15,-16-2-185 16,6-14 280-16,1-13-456 16,18-19-328-16,12-7-208 15,3-17-24-15,6-6 0 16,-4-6 40-16,6-12-200 15,-2-3-384-15,2-7-680 16,-1-9-1129-16,1-10-1247 16,0-3-1321-1,0-5-913-15,0-9 1242 16</inkml:trace>
  <inkml:trace contextRef="#ctx0" brushRef="#br0" timeOffset="51257.16">24894 3993 4408 0,'0'0'0'0,"-22"0"1345"0,15 5 191 0,10 6 961 16,5 8-1-16,-1 16-199 15,6 7-321-15,4 18-472 16,1-6-303 0,1 4-17-16,0-18-376 15,4 9-152-15,-23-49-656 16,16 43 448-16,0-16 8 0,-6-5-240 15,-1-16 104-15,1-1-207 16,6-14 87-16,8-17-80 16,10-13-80-16,2-11-521 15,3-1-1015-15,1 7-1104 16,-14 22-1857-16,-7 18-1857 16,-11 18 401-1,-8-2 3361-15</inkml:trace>
  <inkml:trace contextRef="#ctx0" brushRef="#br0" timeOffset="53590.7">18623 15356 3536 0,'-9'-25'1809'0,"9"11"-385"16,7 12 504-16,-4-7 297 15,-3 3-105-15,3-2-311 16,-3 10-481-16,0 4-256 15,0 0 56-15,-9 18 129 16,-12 12-97-16,-27 13-208 16,-8 14 0-16,-12 6-15 15,-2 12-225-15,-6-10 168 16,14-7-232-16,9-10-376 16,1-9-152-1,12-15 64-15,21-1 144 16,9-19 56-16,6-7-832 15,2-3-544-15,5-6-416 16,7-5-689-16,6-16-1327 16,3 9-1818-16,10-17-695 15,-2-19 576-15,-15 21 3113 16</inkml:trace>
  <inkml:trace contextRef="#ctx0" brushRef="#br0" timeOffset="53880.59">18185 15469 3552 0,'-31'4'2337'0,"2"-2"-417"0,15 2 1393 16,-2 0-352-16,-2 15-217 15,-3 18-791-15,12 8-457 16,-1 11-320-16,0 10-144 16,1 3-7-16,6-3-169 15,-2 4-208-15,5-70-648 16,-2 57 952-16,2-7-536 15,0-10-672-15,11-25 560 16,12 15-384-16,7-22 144 16,-2 0 152-16,25-8-232 15,-1-23-184-15,3-2-344 16,-4-7-408-16,-9 26-1545 16,6 0-3104-16,-3 12-3801 15,-16 15 1993-15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00:27:33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23580 11871 3664 0,'-9'-4'1881'0,"-10"-2"-593"0,15-4 1401 0,1-4 95 15,3 7-343-15,0-3-681 16,11 5-104-16,2-7-71 16,16 2-257-16,-13-3-288 15,18 8-112-15,-2 5-239 16,-32 0-689-16,30 9 632 16,4-8 40-16,0 7-304 15,-17 2-40-15,6 20-136 16,-14 3 104-16,-9 7-40 15,0-6 40-15,-8 2-72 16,-12 22 104-16,-5-4-104 16,-7-11-24-16,4 10-144 15,-1-37 217-15,6 12 119 16,9-1-144-16,6-24 24 16,6 4-144-16,2 1-72 15,0-6 160 1,18 3 8-16,-2-6 224 15,11 0-152-15,5-13-144 16,8 18-40-16,2-14 24 16,1-3-160-16,1 2 56 15,-9-9-48 1,-22 23-416-16,3-3-672 0,-16 3-353 16,0 10-1495-1,0-6-1609-15,0 12-1945 16,3-14-1095-16,-3 6 2664 15,0-11 3745-15</inkml:trace>
  <inkml:trace contextRef="#ctx0" brushRef="#br0" timeOffset="1072.47">23579 13515 1840 0,'0'0'0'0,"-15"-4"1496"0,7 4 465 15,4-10 639-15,-6 4-239 16,5 2-217-16,5-2-295 16,3-9 383-16,12 1-288 15,-9-1-767 1,12-1 103-16,9 1-176 16,-27 15-1104-16,27-15 1513 0,12 5-849 15,-12 2-328-15,7 8 48 16,-12 5-136-16,2 16 624 15,-6 15-728-15,-8-4 0 16,-7 12-128-16,-5-7-200 16,-9 17 352-16,-7-13 376 15,-12 7-192-15,4 3 0 16,-6-24-744-16,6-7 632 16,-1-5 400-1,5-9-135-15,6-3-313 16,9-3-488-16,4-8 640 15,3 8-344-15,3-12 456 16,12 4-328 0,1 8-704-16,3 0 864 0,19 5-56 15,-9 4 416-15,7 2-608 16,-1-2-496-16,0 11 688 16,-11 13 0-1,-3-8 256-15,-11 0-544 16,-7-2 0-16,-13 17 264 15,-20-1 168-15,-14-8 480 16,0-4-432-16,-17-2-376 16,4-10-104-16,3-5-8 15,9-21 665-15,3 1-1690 16,13-14-1175-16,12 12-3321 16,14-1-8818-16,12-35 6241 15,-6 33 6906-15</inkml:trace>
  <inkml:trace contextRef="#ctx0" brushRef="#br0" timeOffset="4356.08">23431 13087 1616 0,'-24'-12'544'0,"-6"9"440"15,4 3 665-15,13 0-201 16,-1 3 376-16,1-3-279 15,2 0 135 1,1 0 312-16,4 2-591 0,6 1-609 16,-4 4-160-1,4 2 344-15,0-9-976 0,16 10 1713 16,13 0-793-16,0-4-200 16,16 0 40-16,16-6 296 15,14 0 457-15,4-5-969 16,8 5-104-16,4-6-72 15,-3 5 224-15,5 2 672 16,-4-2-1040 0,-3-3-64-16,-12-1-224 15,-3 4 408-15,-11 2 769 16,-16 8-1361-16,-4 11 128 16,-11-15-176-16,-16 0 432 15,-10-5 1112-15,-3 2-864 16,-3 3-120-16,-10 3-712 15,-11-3 472-15,-5-3 1112 16,-10-3-760-16,12 1-144 16,-10 0-816-1,0-1 440-15,-16 3 1176 16,-1 1-944-16,-17-3-304 16,-9-3-296-16,-8-2 616 15,-2 3 424-15,2-1-280 16,6 6-424-16,0-6-480 15,18 8 880-15,1-7 368 16,33 4-688-16,8 2-216 16,14-4-352-16,4 1 488 15,12-3 664-15,10 4-160 16,22 3-312 0,23 0-712-16,1 1 320 15,11-9 928-15,2 4-120 16,10-5-440-16,-2 2-408 15,-8-2 0-15,-8-12 840 16,-23 13 344-16,-10-4-984 16,-27-1-304-16,6 6 160 15,-17-6 760-15,-11 3-1368 16,-8 0-2161-16,-6 8-1752 16,6-7-2424-1,-4-15-1585-15,-19-31 4201 16,38 31 3441-16</inkml:trace>
  <inkml:trace contextRef="#ctx0" brushRef="#br0" timeOffset="5098.84">23521 11446 1696 0,'0'0'0'0,"-34"9"464"0,10-21 488 0,0 5 184 0,3 3-223 0,10 3-17 0,2 3-40 16,2 2-48-1,7 0 0-15,0-3 337 16,11 0 231-16,-4-2-96 16,-7 1-1280-16,13 4 1200 0,6 2-63 15,19 1-17-15,10-1 88 16,12-6 184-16,10 5-151 16,20 15-129-16,2-18 24 15,2 9-448-15,1-9 56 16,-7 13 1-16,-17-5-473 15,-12 4 72-15,-29 1-184 16,-10 0 24 0,-17-12 184-16,-3 2-32 15,-16 1-72-15,-15 8-240 16,-12-4 80-16,-3-3-96 16,-1 3 208-1,15-2-120-15,3-12-96 0,5 4-16 16,16-6 192-16,5 11-72 15,6-5-72-15,7-5 96 16,14-10 168 0,14 5-264-16,6-3-40 15,2 13 72-15,-3-5 32 16,17-6-216-16,-19 7-1112 16,-15 4-2401-16,-8 14-2408 15,-4 15-2689-15,-11 2 2465 16,-3-26 4961-16</inkml:trace>
  <inkml:trace contextRef="#ctx0" brushRef="#br0" timeOffset="6480.68">24105 7946 2928 0,'-63'0'1336'0,"-9"5"-791"0,21 5 711 15,8-5 480-15,20-4 25 16,-1-1-297-16,16 0-440 16,8 0-1024-16,18 5 904 15,28-4 72-15,21 4-127 16,31-2 55-16,-98-3-904 0,125 0 1016 15,26-4 24-15,19-1 121 16,24-4-113-16,4-6 64 16,-40 5-200-1,62-9 192-15,6 2-311 16,5-4-257-16,-9 5-184 16,-9-12 136-16,-11-2 328 15,-21 0-368-15,-12-6 16 16,-23 12-32-16,-21-3-56 15,-29 7-128-15,-9-1 73 16,-15 2-41-16,-6-7 48 16,-20 11-208-16,-4 1-176 15,-13 0 96 1,-13 8-160-16,0-1-344 16,-13 0-1753-16,-3 7 2217 15,3 0-11330-15,-4 4 2504 16,-6-2 2729-16</inkml:trace>
  <inkml:trace contextRef="#ctx0" brushRef="#br0" timeOffset="7361.49">27273 7213 8161 0,'-5'0'1977'0,"-19"-23"-609"0,29 13-1112 0,22-4 1528 16,13 8 17-16,-1 6-217 15,28 0-520-15,24 17-143 16,15 11-377 0,11 13-16-16,12 19-96 15,-4 5-32-15,-125-65-400 0,122 83 248 16,-5 17-168-16,3 19-72 15,-14 20 120-15,-13 0-296 16,-10 8 272-16,-19 20-232 16,-15 9 240-16,-5 0-56 15,-5 8-176-15,-26 10 120 16,0-7-112-16,-13 5-232 16,0-17 544-16,0-19-176 15,0-22-168 1,-8-16 96-16,-12-16-24 15,-12-9 88-15,-1-12-16 16,-24 1 176-16,-10-5-232 16,-8 2-24-16,-10-5 424 15,3-1-200-15,-6-4-96 16,1-9 64-16,5 2-8 16,0 1 48-16,-6 1 56 15,2-5-112-15,-14-10 72 16,-2 6-72-1,50-27-40-15,-91 37 256 16,47-28-168-16,2 3 48 16,1-13 0-16,11 7-24 15,3-7 65-15,10-10-9 16,0 5-8-16,3-5-48 16,-1 1 40-16,6-6 64 15,16-8-64 1,-29-5-48-16,30 2 40 15,-5 1-80-15,14-4 24 16,-7-4-72-16,-1 2-8 16,6-5-24-16,7-6-64 15,-7 18 216-15,-2-7-56 16,7 8-72-16,-9-8-136 16,2-17 80-16,2 23 32 15,7-7 88-15,-10 8-168 16,17-3 208-16,-6-4-80 15,12 0-48-15,1-1-32 16,3 5-24 0,5 0-16-16,1 5 48 15,6-5-160-15,1 0 144 16,0-2-1096-16,0 2 1096 16,6 0-2585-16,5 0 233 15,7 0-1169-15,0-9-728 16,1-1 104-16,-3 6-1592 15,2-4 3305-15</inkml:trace>
  <inkml:trace contextRef="#ctx0" brushRef="#br0" timeOffset="7830.95">26147 11028 1256 0,'0'-4'200'0,"14"-20"1152"0,2-2 761 0,13-2 359 16,-14 18-119-1,2 2 31-15,-1 8-319 16,-6-2-329-16,-2 4-248 16,-8 6 145-16,-3 22-433 15,-17 1-160-15,20-31-1040 16,-25 43 664-16,-4 7-184 0,-6-9 56 15,-4-1-192-15,-6 0 17 16,2 3-9-16,-2 8 8 16,6-19-184-16,7-2 152 15,7-4-192-15,2 4-24 16,1 2-112 0,17-5 112-16,-3-4 24 15,8 1 24-15,6 4 96 16,10-6 8-16,18 1-80 15,-5-8 16-15,26 11-128 16,-6-9 64-16,-4-9-48 16,-10 0-152-1,-9-6-216-15,8 3-720 0,-17 0-1569 16,1 2-1728-16,1 2-2720 16,9-7-1473-1,-4 7 5466-15</inkml:trace>
  <inkml:trace contextRef="#ctx0" brushRef="#br0" timeOffset="9788.26">27186 7168 488 0,'0'0'1488'0,"8"0"-720"0,19-3 832 16,1-1 265-16,-1 4 127 15,13 0-359-15,7 0 7 16,1 7-312-16,5 0-160 16,0 6-39-16,-13-2-337 15,9 8 48-15,-49-19-840 16,48 23 744-16,12 7-64 0,-7 1 65 15,11 7-1-15,-5 5 24 16,4 14-80-16,-4 1 64 16,0 8-96-1,2 13-104-15,-4 9-15 16,-9-2-81-16,8 10 8 16,-13 3-208-16,0 12 240 15,18 3-296-15,-19 3 64 16,8-3 408-16,6 1-592 15,-11 0-8-15,-3 6 88 16,1-6 16-16,-6-5-32 16,-2 3 104-1,-6 0-48-15,-15 4-304 16,-2-8 576-16,-9-5-280 16,-3 1-63-16,-5-1 111 15,-3 6-72-15,3-3-280 16,-8 0 176-16,-6-2-48 15,-2 11 56-15,-9-4-240 16,-1-9 400-16,-4-1-184 16,-5-6-80-16,6 1 232 15,-9 10-120-15,-5-8 88 16,6 3-56 0,8-33-168-16,-9 25 0 15,9 8 336-15,-9-10-544 16,11-4 232-16,-5-11 168 15,-3 0-24-15,-2 5-136 16,2 0 136-16,0-8-120 16,0-9 0-16,0 17-16 15,-5-5 56-15,8-6 48 16,-3-13 64-16,2-4-248 16,-4 9 32-1,-1 6 160-15,6-10 184 16,-3-22-328-16,6 2 216 15,-5-1-344-15,7 19 1304 16,-6-17-2392-16,-4-7 1280 16,8 0 8-16,-6-12 848 15,11 19-624-15,-9 2-496 16,11-35-568-16,-2 18 848 16,3-18 592-1,-11 14 40-15,12 9-1064 16,2-20-304-16,-6 10 296 15,7-15 888-15,-9 5 16 16,12 0-624-16,-2-6-296 16,-3 3 32-16,2-4 880 15,-2-1 200-15,0 6-872 16,3-6-176-16,0 1-24 16,3-6 880-16,-3 6-24 15,2-2-664 1,1-2-232-16,1 1 24 15,-1-4 920-15,2 0 120 16,-5 2-984-16,4 2 24 16,-3 0-48-16,3-10 832 15,-4 2 272-15,5-3-888 16,-5 10-144-16,2 1-328 16,0-15 904-16,1 7 336 15,-5 3-896 1,3 0 304-16,-6 3-728 0,2-4 1008 15,1 3 608 1,-7-2-1248-16,11 1 240 16,3-1-880-16,-8-14 1240 15,8 22 416-15,3-7-880 16,1 0-16-16,-4-1-400 16,-1-5 1008-16,4 5 296 15,3 2-896-15,-6 1 96 16,0-3-792-1,13 0 1368-15,-5 0-88 0,-3 2-544 16,4 0-72 0,3 0-672-16,0 4 1248 15,0-5 128-15,0 7-216 16,1-7-72-16,-2 4-1200 16,-3 1 1360-16,5-3 32 15,2 3-832-15,1-5 1088 16,0 3-952-16,0 1 112 15,0-14 304-15,0 18 24 16,3-8 56 0,11-6-1192-16,-4-5 1584 15,19-5-1128-15,-4-23 1256 16,17 7-264 0,5 6-584-16,4-8-816 0,2 3-257 15,-18-14 801-15,-9 26-856 16,-7 25-2273-16,-13 4-208 15,-6 1-1448-15,-12 14-840 16,-12-1 1088-16,-17 9 4281 16,25-24-240-16</inkml:trace>
  <inkml:trace contextRef="#ctx0" brushRef="#br0" timeOffset="9984.4">26219 12905 2808 0,'-13'1'2993'0,"0"4"-1481"0,10-1 448 15,3-3 385-15,5 5 424 16,8 3-777-16,16 20-80 16,4 5-719-16,6 6-809 15,4-11-128 1,-1 1-16-16,-5 3 152 16,-37-33-392-16,27 36-296 0,0-17-2305 15,12-5-3024-15,-12 5-3353 16,-14-14 5730-16</inkml:trace>
  <inkml:trace contextRef="#ctx0" brushRef="#br0" timeOffset="11481.57">23115 14010 1008 0,'0'0'0'0,"-19"5"0"0,-7 8 72 16,5 11-48-16,5-10 216 16,5-6 312-16,-2 5 272 15,9 1 224-15,2-4 25 16,2-5 95-16,6-6 144 15,9-2 424-15,-15 3-1736 16,17-6 1417-16,11 0-337 0,7 2-256 16,7 0 72-16,9-4 297 15,-6 0-73-15,27-1 48 16,-1 11-72-16,10 1 73 16,3 6-201-1,-2-8-136-15,-2-4-280 16,0-7-288-16,0 0 136 15,-3 7-8-15,-11 4 256 16,-7-18-287-16,-12 17-434 16,-25-17 362-1,-2 19-329-15,-11 1 280 0,-9 2-208 16,0-3-384-16,0-2-1345 16,0-2-3064-1,3-1-1984-15,4 6-889 16,-7-3 4946-16</inkml:trace>
  <inkml:trace contextRef="#ctx0" brushRef="#br0" timeOffset="12207.39">22393 14791 3872 0,'-4'0'1505'0,"-25"0"535"0,24-8-2192 0,27 2 1264 16,4-11 1057-16,9 14-193 16,17-1-616-16,20 8-79 15,11 1-409-15,9 1 216 16,10-3 88-16,11 9-768 15,-113-12-408-15,122 18 681 0,1-3 151 16,12 2 8 0,17-18-368-16,5-3-56 15,-3 4-80-15,2-1-400 16,-4 10 328-16,-7-3-48 16,-12-3 216-16,0-1-7 15,-6-4-137-15,-15 3 0 16,-8 3-56-16,-4 2-184 15,-12-1 32-15,-10-15 128 16,-13 14-112-16,-16-9 24 16,-18 11-112-1,-6 3-152-15,-12-2 32 16,-13-4-328-16,0-8-1513 16,0 5-2480-16,0 0-3688 15,-5 5-433-15,-17 0 7394 16</inkml:trace>
  <inkml:trace contextRef="#ctx0" brushRef="#br0" timeOffset="25632.01">16879 17085 2040 0,'-27'2'936'0,"-1"2"-672"0,8 0 1048 0,2-9 745 16,-1-5-105-16,7 1-263 16,3 1-17-16,1-3 64 15,1-3 137 1,6 3-57-16,1-5-271 16,3 6-169-16,8-3-272 15,2 9-272-15,6-5-176 16,20-3-160-16,9-3-488 15,8 0 337-15,16 6-33 16,10 1-272 0,-3 8 168-16,-1 0-376 0,1 9 336 15,-7-1 48 1,2-3-144-16,6 0 16 16,-1-5-32-16,1 0 232 15,-10-12 112-15,-2 0 48 16,-9-2-432-16,-9 13 0 15,-10-3 136-15,-19 4 360 16,-5 0 144-16,-10-6-328 16,-1 6-248-16,-5-4 441 15,-8 4-369-15,-8 0 184 16,-13-14-152-16,-14 4-728 16,-10-5 600-1,-16 0-200-15,-11 5 520 16,-13 0-8-16,-7 10-984 15,-6 12 720-15,5 4 96 16,13 1-32-16,10-1-120 16,13 6-424-16,6-12 424 15,14 1 88-15,21-7-24 16,2-3-288 0,14 3-72-16,8-3-9 0,0 4 354 15,19 5 191 1,23 0-224-16,15 0-256 15,11 3 264-15,2-3-120 16,4 5 248-16,1-6-128 16,-4-4-96-16,1-5 0 15,-8 0-72-15,-9 0 760 16,-7 0-936-16,-21-5 352 16,-6 0 24-1,-7 5-176-15,-10-6 152 16,0 2-488-16,-4 4 408 15,0 0 0-15,0 4-13331 16,4 1 4833-16,-4 13 2641 16,0-15 4921-16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00:43:05.5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4-08T00:43:20.871"/>
    </inkml:context>
  </inkml:definitions>
  <inkml:trace contextRef="#ctx0" brushRef="#br0">2941 6227 688 0,'0'0'0'0,"-31"5"-40"0,-28 10 8 15,17-1 24-15,-5-5 32 16,19-6-24-16,-4-3-24 15,11 0 120-15,-8 0 128 16,5-2 240-16,4-6 200 16,6 6 336-16,14 2-1000 15,-10-4 1128-15,4 0-31 0,1 4-89 16,4 0-352 0,-4 0 24-16,5 0-680 15,5 3 1280-15,4 3-559 16,4 2 23-16,3 3-96 15,2 1 24-15,22 5 144 16,21 5-32-16,-10-8-80 16,7-7-119-16,24-5-57 15,11 1-56-15,11-3-24 16,5 0-32 0,5 0-176-16,9-8-16 15,11-7 168-15,34 1 88 16,5 3-64-16,-33 8 88 15,-2 1-7-15,-2 2-1 16,-6 0 24-16,-5 0 8 16,-34 0 0-16,51-4 176 15,-59-6-392-15,21-3 136 16,-6-3-24-16,-3 1 9 16,-12-4-169-1,-9 3-72-15,-13 6-56 0,-3 0 96 16,-20 7-56-1,2 3-136-15,0 0 72 16,-17 0 24-16,-6 1 104 16,-1 1-64-16,-8-1 16 15,-4-1 32-15,5 0-152 16,-9 0 96-16,0 0-168 16,0 0 0-16,-3 0 296 15,3-3-264-15,0-4-16 16,0 4 96-16,3-4-96 15,-4 1-56 1,-1-4-16-16,2 3 56 16,0 3 112-16,-3 2-144 15,0-3-96-15,-2 4 32 16,0-3-752-16,3-4-1145 16,2 6-2712-16,0-6-4048 15,7 2 583-15,-7 0 6466 16</inkml:trace>
  <inkml:trace contextRef="#ctx0" brushRef="#br0" timeOffset="905.38">10731 2997 2200 0,'-24'-12'528'0,"6"6"64"0,5-3 1049 15,1-2-169-15,-3-2-48 16,7 7 89-16,-3-4-113 16,5 2 328-16,-6 6 49 15,6 2-313-15,-2 0-552 16,-8 10-120-16,16-10-792 0,-16 16 856 16,-15 13-199-1,7 16 143-15,-8 7-328 16,13-4-72-16,-4 2-48 15,9 0-72-15,3 2 120 16,8-6-320-16,3 2 72 16,3-8-72-16,14-1-8 15,1-6 80-15,19-11-296 16,-11-5 208-16,17-8-296 16,10-9 128-16,-10-14-464 15,15-15-1848 1,-5-1-1857-16,0-13-1313 15,-5-15-183-15,-27 17 2609 16</inkml:trace>
  <inkml:trace contextRef="#ctx0" brushRef="#br0" timeOffset="1200.1">10928 2959 4777 0,'-1'-4'1136'0,"-11"2"888"15,8 2 1649-15,2 0-984 16,2 1-929-16,0 4-384 15,6 25-288-15,9 9-63 16,-2 0-57-16,-4 17-312 16,3-4-408-16,-6 0 312 15,-6-52-560-15,6 46 120 0,-2-5 56 16,2-18 64-16,-3-5-208 16,2-16 88-16,-2-2 64 15,0-14-16-15,7-26-72 16,0-21-184-1,7-12-152-15,-4-5-872 16,0 15-1752-16,5 13-1217 16,-4 13-1272-16,5 26-313 15,9-4 1962-15</inkml:trace>
  <inkml:trace contextRef="#ctx0" brushRef="#br0" timeOffset="1403.95">11426 2739 4729 0,'-4'0'1912'0,"-4"5"1161"0,0 6 895 16,0 9-1535-16,2 11-401 15,3 6-775-15,-2 15-417 16,2 6-472-16,-2 3-216 16,3-13-32-16,5-8-320 15,10-12-1176-15,-13-28 1376 0,13 16-3657 16,6-5-1352-16,9-17-488 15,-6-34 2440-15,-17 36 977 16</inkml:trace>
  <inkml:trace contextRef="#ctx0" brushRef="#br0" timeOffset="1516.63">11466 2623 3600 0,'-15'0'1353'0,"-1"0"319"0,8 0-544 0,5-3-1584 16,9 3-1792-16,20 0-2793 15</inkml:trace>
  <inkml:trace contextRef="#ctx0" brushRef="#br0" timeOffset="1876.52">11826 2662 6401 0,'-6'0'1248'0,"-8"8"-40"0,12-1 2401 0,0-5-2273 15,12-10-695-15,16-3-105 16,12-19-504-16,18-4-336 16,-8-3-1081-16,-4 2-1583 15,-9 0-281 1,-9-7 744-16,-26 42 2505 0,19-42-1464 16,-9 0 1096-16,-10 15 560 15,-12-11 936-15,-7 19 1337 16,1 12 552-16,2 8 63 15,0 25-575-15,4 22-377 16,-4 20-335-16,8 6-473 16,0 8-640-16,8-8-592 15,9-10-312-15,17-5-88 16,-2-9-1641 0,21-11-1935-16,-2-15-1241 15,4-6-409-15,-3-15 1426 16</inkml:trace>
  <inkml:trace contextRef="#ctx0" brushRef="#br0" timeOffset="2219.1">12356 2630 5617 0,'0'0'0'0,"-15"6"1912"0,14 0 1017 0,1 1-1289 16,16-6-568-16,11-1-191 15,18-15-233 1,14-19 224-16,7-6-392 15,-3-2-176-15,-15 3-104 16,-24 14 48-16,-24 25-248 16,13-19 128-16,-10-5 96 0,-10-12-72 15,-23 22 8-15,-9-1 56 16,3 11-88-16,2 14 136 16,-5 35 160-16,11 11 329 15,0 8-1-15,11-1-128 16,10-8-408-1,10-12-160-15,13-6-128 16,13-14 48-16,13-2-416 16,-5-18-848-16,30-11-1953 15,-4-18-1880-15,3-13-640 16,-13-15 3120 0,-49 41 337-16</inkml:trace>
  <inkml:trace contextRef="#ctx0" brushRef="#br0" timeOffset="2449.75">12983 2259 2904 0,'0'0'2977'0,"-2"3"303"0,2 2-279 16,0 15-336-16,4 17-353 15,-1 5-423-15,3 11-377 16,-1-2-520-16,5-3-328 16,-7-2-152-16,0-5-136 15,-3-16-208-15,0-25-168 0,3 22 185 16,-3-17-105-16,3-5-168 15,1-2 47-15,2-17-471 16,10-19-1560 0,-6-17-2361-16,7 1-2248 15,9-4 247-15,-15 25 3186 16</inkml:trace>
  <inkml:trace contextRef="#ctx0" brushRef="#br0" timeOffset="2639.27">13392 2102 5769 0,'-3'0'1288'0,"-13"16"632"0,9 3 2233 16,-4 14-1336-16,-2 7-409 15,0 4-903-15,4-5-929 16,7-13-656-16,5 3 0 16,7-6-1056-16,4 2-2433 15,-2-10-1272-15,-12-15 4841 16,14 4-5337-16,1-28 2080 0,-9 4 1129 15</inkml:trace>
  <inkml:trace contextRef="#ctx0" brushRef="#br0" timeOffset="2767.42">13291 1807 2288 0,'0'0'0'0,"-13"-39"688"0,2 25 184 16,4 14-728-16,6 1-488 15,15 33-528-15,14-4-1896 16</inkml:trace>
  <inkml:trace contextRef="#ctx0" brushRef="#br0" timeOffset="3084.01">13700 2001 3768 0,'-2'3'977'0,"-1"13"1983"0,-2 6 1473 16,4 0-688-16,-6 11-840 15,-4-3-1041-15,3 8-728 16,2 2-504-16,4-2 24 15,8-1-215-15,4-5-345 16,4-5-40-16,-14-27-56 16,28 23 104-16,-9-3-208 0,16-11 152 15,-17-14-120-15,3-3 128 16,-2-10-184-16,-3-20 264 16,-16 3-296-1,-10-6 72-15,-18 0-337 16,-3-3-287-16,-11 8-488 15,4 9-648-15,11 22-881 16,-1 5-1256-16,12 4-640 16,8 10 96-16,8-2 1129 15</inkml:trace>
  <inkml:trace contextRef="#ctx0" brushRef="#br0" timeOffset="3401.4">13934 2038 2520 0,'3'0'312'0,"47"1"3273"0,-24 8-16 0,-2 3-1409 16,3 9 561-16,-8 6-345 16,-1 0-719-16,-8 13-481 15,-7-2-240-15,-3-10-136 16,-2 4-192-16,-6-2-312 16,8-30-296-1,-5 16 144-15,4-8-144 0,-1-8-80 16,5-14 136-16,13-21-192 15,5-27 56-15,6-3-56 16,-1-8-32-16,-2 8 16 16,2 22 40-16,3 17-232 15,-2 6 480-15,-9 20-200 16,6 25 64-16,-10 14 96 16,1 12-48-16,-4 2-576 15,6-10-1504-15,11-1-2697 16,12-9-1913-1,2-2 1121-15,-20-18 3057 0</inkml:trace>
  <inkml:trace contextRef="#ctx0" brushRef="#br0" timeOffset="3705.23">15312 1358 7201 0,'-35'3'2385'0,"9"22"-401"0,2 24 1569 15,-11 10-921-15,7 11-463 16,8 6-753-16,10 11-272 16,3 3 169-16,7-6-689 15,13-2 184-15,16-12-256 16,-3-11-312-16,-26-59-240 0,43 50 96 15,16-6-288 1,10-19-160-16,10-1-1504 16,4-11-3946-16,2-9-6248 15,-36-9 6193-15</inkml:trace>
  <inkml:trace contextRef="#ctx0" brushRef="#br0" timeOffset="4721.25">15740 1724 3680 0,'-40'1'1769'0,"19"1"263"0,7-2 769 16,6 0-897-16,0 0 73 16,8 0-1977-16,0 3 2528 15,14 2-1384-15,13 13 49 16,12 0-417-16,6 1-216 15,0-1-440 1,5-9-136-16,-7-1-8 16,13-5-152-16,-14-3-1561 15,-5 0-2375-15,-17-5-129 16,20-11-2721-16,-19-7 3754 16</inkml:trace>
  <inkml:trace contextRef="#ctx0" brushRef="#br0" timeOffset="4962.99">16229 1504 3696 0,'-1'0'2409'0,"-15"-5"992"0,5 5 1136 16,-4 0-65-16,4 15-1695 15,-2 18-785-15,3 16-415 16,1 21-369-16,-4 17-104 16,5 16-536-16,-2 2-320 15,1-11-15-15,9-94-233 16,-7 85 192-16,7-18-264 0,0-16-281 15,11-6-1039-15,-1-24-2105 16,3-11-2376-16,1-7-2529 16,-4-28 1993-1,-10 21 4001-15</inkml:trace>
  <inkml:trace contextRef="#ctx0" brushRef="#br0" timeOffset="5326.98">15820 1494 5865 0,'-48'0'3016'0,"7"14"-1311"0,13-9 2552 0,1 1-2161 16,14-6-408-16,12 2-511 15,-1-2-409-15,5-7 232 16,12-8 72-16,2-10-231 15,12-18-377-15,-11-12-112 16,-18 55-352-16,24-57 160 0,-5-8 24 16,-1 6-240-16,-9 19 272 15,-2 8-320-15,-4 20 200 16,0 6-32 0,8 9 72-16,1 25-144 15,4 6 256-15,8 15-16 16,3-6-224-1,10-1-8-15,0-13-200 0,-2 3-200 16,4-11-2169 0,-6-1-3200-16,3 1-2505 15,-9-6 17-15</inkml:trace>
  <inkml:trace contextRef="#ctx0" brushRef="#br0" timeOffset="5753.74">17033 1770 7761 0,'-6'0'2057'0,"-4"-5"-1473"0,8 14 2624 15,2 20-79-15,-6 19-968 16,-9 22-401-16,-15 8-256 16,-8-1-720-16,1 2-231 15,-2-4-377-15,2-13-136 16,10-17-272-16,27-45 232 0,-22 31-2457 16,9-14-5697-16,13-16-2112 15,0-16 7666-15</inkml:trace>
  <inkml:trace contextRef="#ctx0" brushRef="#br0" timeOffset="6637.53">17323 978 2584 0,'0'0'0'0,"-30"0"2609"0,11 0-1353 16,3 0 1665-16,6-4-481 15,3-1-776-15,4 5-111 16,3 0-641-16,0 12-176 15,16 17 296-15,20 29 385 16,-1 9-57-16,-35-67-1360 16,40 60 1144-16,0-11-264 0,5-3-168 15,-6-15-335-15,-4-8-217 16,-8-14-320 0,-3 1 40-16,2-8-1681 15,1-12-2592-15,10-21-1704 16,-10-9-769-16,-14-1 2554 0</inkml:trace>
  <inkml:trace contextRef="#ctx0" brushRef="#br0" timeOffset="6927.46">17883 602 5913 0,'0'0'0'0,"-10"-5"4561"0,-4-1-752 0,3 6 1248 0,-2 5-2281 16,0 22-335-1,-1 36-289-15,-7 19-703 16,-13 70 311-16,7-25-616 16,-4 11 0-16,-5 4-583 15,36-142-561-15,-28 127 0 0,1-9 0 16,9-20 0-16,6-15 0 16,0-8 0-16,6-18-537 15,4-21-383-15,1-7-1744 16,4-14-1857-16,6-14-3089 15,19-22-2728 1,-9-57 4169-16</inkml:trace>
  <inkml:trace contextRef="#ctx0" brushRef="#br0" timeOffset="7198.38">18068 440 12314 0,'-2'0'1616'16,"-6"5"-999"-16,6 1 2271 0,14 10 521 15,16 15-2369-15,9 20 32 16,15 11-87-16,1 13-121 16,-2 9-664-16,18 60 392 15,-42-26-128-15,-9 5-184 16,-18-123-280-16,0 138 232 0,-11 1-136 15,-28-8 72 1,-17-17 0-16,-2-23-568 16,13-27-2048-16,16-43-5378 15,13-17-4497-15,-5-14 8323 0</inkml:trace>
  <inkml:trace contextRef="#ctx1" brushRef="#br0">31828 9301 0</inkml:trace>
  <inkml:trace contextRef="#ctx0" brushRef="#br0" timeOffset="15723.11">21017 1857 3776 0,'-35'-20'2673'0,"24"6"-545"16,3 0 921-16,-2 5-520 15,7-2-481-15,3 5-568 16,3 6-247-16,7 0 7 16,6 1-328-16,13 13-48 15,11 11-456-15,-5 8-32 16,5 4-144-16,-1 9-72 15,-6-5 40-15,3-3-160 16,-9-8-208-16,-3-9-832 16,0 2-2248-16,-5-8-2498 15,0-1-1591 1,2-14 1496-16</inkml:trace>
  <inkml:trace contextRef="#ctx0" brushRef="#br0" timeOffset="15966.17">21548 1780 7105 0,'-9'-5'3393'0,"-11"5"-1729"0,9 4 2945 0,-2 5-1032 15,2 21-1345-15,-10 16-287 16,3 27-385 0,-20 18 32-16,8 13-279 15,-19 7-217-15,4 9-224 16,-1 0-480-16,46-120-392 0,-29 104 184 15,0-19-88-15,12-10-272 16,4-24-216-16,8-8-1096 16,5-13-1425-16,6-6-1848 15,4-15-2568-15,4-9-1369 16,-7-36 2833-16</inkml:trace>
  <inkml:trace contextRef="#ctx0" brushRef="#br0" timeOffset="16410.16">20926 1570 5865 0,'-37'0'3088'0,"8"0"-1895"0,13 0 3088 0,5 0-1705 15,8-3-1296-15,3 3-1280 16,9-3 2145-16,18-8-897 16,-2-3-152-16,10-4-544 15,0-9-103-15,2-15-153 16,-37 42-296-16,38-47 160 0,-4 0-88 16,-5 6 24-16,-7-11-160 15,-7 6 16-15,3-1 128 16,-2 15 0-1,-4 14-136-15,-5 14 168 16,2 13 16-16,6 28 496 16,1 19-8-16,3 8 128 15,16-1-456-15,-9-19-56 16,14 2-160-16,-3-6-104 16,0-12-312-16,-21 5-1280 15,7-8-2945-15,-6 5-3769 16,-2-1-816-16,-12-28 6018 15</inkml:trace>
  <inkml:trace contextRef="#ctx0" brushRef="#br0" timeOffset="21019.28">22851 1694 4881 0,'0'0'0'0,"-20"-17"2144"0,12 1-1856 0,12 1 1576 15,4-3 89-15,4 12-1049 16,4 2 112-16,12 9 9 16,9 13-201-16,4 13-136 15,6 7 8-15,11-4 16 16,-58-34-712-16,46 32 472 0,4-5-416 16,-9 1-40-16,1-17-272 15,3-2-1912-15,-3-8-2425 16,6-6-912-16,21-34 496 15</inkml:trace>
  <inkml:trace contextRef="#ctx0" brushRef="#br0" timeOffset="21275">23718 1309 5841 0,'-11'0'3232'0,"-8"18"-2055"0,11 2 2239 16,-5 14-423-16,-11 35-784 15,-8 10-49-15,-8 20-440 16,-4 7-87 0,-8 17-481-16,-11 4-280 15,5-13-440-15,17-7-216 16,41-107-216-16,-39 88-80 0,20-5-344 16,16-19-1920-16,6-30-897 15,11 6-3480-15,7-9-1969 16,-8-14 3145-16</inkml:trace>
  <inkml:trace contextRef="#ctx0" brushRef="#br0" timeOffset="22733.23">21524 2204 2048 0,'-2'0'136'0,"-7"6"-120"16,6 0 40-16,-1 1 472 16,0-6 64-16,4 0 32 15,0-1-624-15,0 0 0 16,0 0 0-16,0 0 0 15,0 0 0-15,0 0 0 16,0 0 0-16,0 3 2705 0,0-3-2705 16,0 1-136-16,0 1-32 15,0 3-128-15,0-2-464 16,0 1-729 0,0 2-23-16,0-2-824 15</inkml:trace>
  <inkml:trace contextRef="#ctx0" brushRef="#br0" timeOffset="25436.6">24702 1705 2432 0,'-7'-3'1064'0,"-6"-14"337"0,4 8 1015 16,2 3 409-16,1 2-985 15,6 4-552-15,0 11-119 16,0 31 383 0,3 27-200-16,7 17-152 15,-4 14 89-15,5-3-153 16,-11-97-1136-16,10 94 896 0,-10-6-272 15,3-9-200-15,0-13-296 16,-3-17 56 0,0-2-16-16,-1-22 81 0,-4-9-57 15,-3-12 32-15,2-8-128 16,-7-21 40 0,-2-31-136-16,4-25-64 15,8-25 112-15,3-20-224 16,6-10 152-16,20 3-80 15,3 20 368-15,12 24-192 16,20 26-24-16,-3 23 128 16,2 16-136-16,-1 19 248 15,-8 11-128-15,-4 20-16 16,-20 11 112-16,-6-3-184 16,1 14 40-1,-27 17 32-15,-14-2-328 16,-29 1 104-16,2-10 136 15,-3-13-8-15,-2-13 160 16,13-7-24-16,9-8-80 16,14-8-88-16,6 0 16 15,7-3-64-15,12 11 96 16,17 2-40 0,11 5 16-16,19-1-8 0,4-11-120 15,9-2 216 1,2-6-232-16,-12-4-192 15,-28-2-1064-15,-5 3-1609 16,-24-2-1928-16,-9-5-2601 16,-15-7 345-16,-18-6 5145 15</inkml:trace>
  <inkml:trace contextRef="#ctx0" brushRef="#br0" timeOffset="25688.94">24823 1666 7937 0,'-9'0'4257'0,"-15"15"-2320"0,21 3 2375 0,3 16-391 16,6 18-1240-16,5 16-881 15,-1 14-175-15,-7 11-249 16,3 0-552-16,-6-10-520 16,4-3-296-16,7-4 72 15,-11-76-80-15,10 52-112 0,2-6-440 16,1-19-1224-1,5-7-1849-15,12-11-3057 16,-2-6-4208-16,7-41 4721 16,-35 33 4921-16</inkml:trace>
  <inkml:trace contextRef="#ctx0" brushRef="#br0" timeOffset="26777.53">25205 994 3152 0,'-3'-8'1561'0,"-5"-9"-689"0,8 12 2096 16,0-5 697-16,0 3-1008 16,6 5-857-16,1 2 681 15,-2 10-1033-15,7 26 96 16,-2 13-416 0,0 13-143-16,-10 6-353 15,0-68-632-15,5 74 544 0,-5-9 56 16,0-8-160-16,0-13-72 15,0-13-136-15,0-11-120 16,0-11-200-16,3-8 128 16,3-10 0-16,7-21-248 15,5-11 152-15,-4-24-192 16,0-12-24 0,3-2 168-16,0-4-216 0,-2 31 192 15,-1 7 80 1,-4 35 24-16,-7 4 16 15,0 12-16-15,8 24 120 16,-7 0-104-16,2 8 80 16,0 2 112-16,1-3-184 15,1 3-32-15,-2-20 72 16,-3-6 16 0,4 1-120-16,2-13 96 0,1-10-80 15,4-20-64 1,6-5 88-16,-1-6 48 15,-1-20-184-15,1 8 96 16,0 7-16-16,2 19-24 16,-5 13 152-16,-2 10 16 15,-7 16-80-15,-1 26 96 16,1 3 64-16,-7-1-248 16,6-3 80-16,10-16-256 15,-3 3-1913 1,1-6-2640-16,4-12-2472 0,17-5-489 15,-6-26 4466 1</inkml:trace>
  <inkml:trace contextRef="#ctx0" brushRef="#br0" timeOffset="29476.87">26169 832 824 0,'0'0'0'0,"0"-5"24"0,0-1 40 15,0-3 472-15,0-3 272 16,-1 4 56-16,-1 1 48 15,-1 2 401 1,0 3 103-16,-2-2-96 16,-3 4-336-16,-2 4 25 15,10-4-1009-15,-13 9 1232 0,-6 8-120 16,1 11-24-16,-12 33 161 16,-4-18 31-16,5 11-208 15,-6-2-120-15,8-7-295 16,0-9-441-16,4-4-64 15,10-2-240-15,5-18-353 16,3-4-1247 0,5-8 1688-16,4-14-7217 15,10-12 3216-15,4-17 448 16,-9-6 1465-16</inkml:trace>
  <inkml:trace contextRef="#ctx0" brushRef="#br0" timeOffset="29671.44">25861 779 1472 0,'0'0'0'0,"-6"-10"1712"0,-4-5 537 0,7 1 623 16,3 5-151-16,8-2-513 16,6 11-375-1,14 4-169-15,9 17-424 16,3 17-479-16,14 6-153 16,23 34-392-16,-77-78-216 15,50 45 144-15,-5-6-176 0,-7-10-160 16,-12 0-552-16,1-4-1697 15,-6-5-2152-15,5-4-1416 16,7-7 1480-16,-15-8 3377 16</inkml:trace>
  <inkml:trace contextRef="#ctx0" brushRef="#br0" timeOffset="34987.82">26613 704 952 0,'-3'-4'344'0,"-11"-11"56"0,4-3 576 16,4-1 448-16,4 1-303 16,-1-1 231-16,0 10 104 15,0 0-192-15,1 9-319 16,2 14 127-16,5 17-8 16,1 30 320-16,-6-61-1384 15,10 71 1065-15,-4 31 431 0,-6-24-224 16,3-18-336-1,-3-11-231-15,0-2-241 16,4-17-312-16,-1-2-88 16,2-12-176-16,4-6-112 15,-2-5-1185-15,9-5-1695 16,3-6-2850-16,2-11-1359 16,-16 10 5529-16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00:52:48.1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4-08T00:53:26.507"/>
    </inkml:context>
  </inkml:definitions>
  <inkml:trace contextRef="#ctx0" brushRef="#br0">12734 9561 1160 0,'-8'0'-32'0,"-9"0"56"15,-1 0 0-15,-1 3 136 16,-4-1 152-16,-1 2 48 16,-3-1-144-16,-3 1-88 15,1 1-32-15,-8-5-32 16,8 3 0-16,-10-1-16 16,39-2-48-16,-28-4 96 0,-14-2 48 15,2-11 0 1,-7-9 184-16,2-14 56 15,2-8 64-15,1-9-136 16,12-3 153-16,1-10-89 16,-2-7-32-16,14-12-16 15,6-4-56-15,9-13-80 16,10-14-80-16,11 0-56 16,20 3 0-16,-12 6-80 15,15 14-64 1,3 16 136-16,0 16-72 15,6 15 72-15,-9 22 104 16,-1 11-80-16,4 9 32 16,3 8 0-16,-1 8 64 15,-1 19 56-15,6 8-16 16,-7 7 24-16,9 11-8 16,-12 8-152-16,4 8 264 15,-9 7-8-15,-14 8-48 16,-4 3-39-16,-6 9-57 15,-13 1 80 1,-3-1-48-16,-10-2 56 16,-19-5 96-16,0-10 312 15,-10-15 112-15,-11-16-136 16,3-3-56-16,2-3-312 16,-5-22 161-16,13-5-169 15,-27-3-48-15,23-9-240 16,3-3 104-1,2-8-176-15,9 0-152 0,1-6-112 16,6 3-313 0,9-2-1215-16,8-2-1257 15,6-3-840-15,6-3 873 16,0 0 1728-16</inkml:trace>
  <inkml:trace contextRef="#ctx0" brushRef="#br0" timeOffset="1821.22">8492 7422 1208 0,'-74'0'184'0,"3"0"-192"0,-7 7 8 16,35 2 0-16,-17-4-8 16,-2-5 16-16,4-5-24 15,-6-4 0-15,3 3 88 16,-2-13-64-16,2-7 0 15,2-27-40-15,59 53 32 0,-56-82-8 16,0-30 104-16,1-22-48 16,4-17 80-1,-2-12 80-15,3-2-8 16,7 15 24-16,3 9 72 16,1 10 208-16,18 13-48 15,17 2-56-15,12-8 24 16,46-17 65-16,31-14-81 15,29-9-160-15,27-7-176 16,20 5-32-16,26 17-32 16,7 7 104-16,10 11-80 15,13 22 0 1,-15 30-160-16,8 29 64 16,-6 16 128-16,2 21-8 15,1 13 48-15,0 15 16 16,3 23-32-16,1 12 168 15,-11 20-112-15,0 12-40 16,-23 25-64-16,-23 15 16 16,-13 11 0-16,-29 22-40 15,-23 18 152 1,-35 3 80-16,-12 4-16 16,-33 9 104-16,-10-9 64 15,-28-4 24-15,-26-4-32 16,-23-15 113-16,-34-10-65 15,-34-1 200-15,-24-18-136 16,-28-14-72-16,-21-13-104 16,-3-11-96-16,-15-22-144 15,-2-28 72-15,-5-12-48 16,5-18-56-16,16-10 16 16,10-13-64-1,15 2-216-15,24-3-360 16,15-1-856-16,32 0-1081 15,74 5 865-15,-67-15-3049 16,77 12 3217-16</inkml:trace>
  <inkml:trace contextRef="#ctx0" brushRef="#br0" timeOffset="16390.95">11262 14934 1168 0,'-34'0'952'0,"-7"7"-632"15,10 5 16-15,2-2 688 16,-8-10 81-16,-1 0-225 16,9 5-296-16,0-1-200 15,5-3 0-15,0 0-152 16,6-7-136-16,5-11 48 15,13 17-144-15,-12 0 312 0,2-12 40 16,-4 12 8 0,4-6-24-16,4-7-32 15,-3 11-79-15,3-16 71 16,1 18-80-16,-1 0-32 16,3 0 48-16,-1-8 16 15,4 8-248-15,0-8 696 16,-4 4-520-16,4 8 120 15,-4-6-144-15,3 10 96 16,-1-16-64 0,-1 1-56-16,-2 9 88 15,0-9 32-15,-3 9 40 16,-1-2-88-16,-7 0 88 16,0-15-23-16,1 8 39 15,-7-1-16-15,-1 2-80 16,1-2-120-16,-9-13 80 15,9 7 24-15,-9-14 8 16,1-4-24-16,-2 15 64 16,-8-8-192-16,11 8 112 15,0-6 504 1,0-7-384-16,-1 5-224 16,6 16-32-16,-5-1-24 15,3-3 312-15,5-4-264 16,2 7-104-16,-2-9-48 15,8 4-80-15,-3 15 432 16,-1-9-384-16,2 4 176 16,-1-10-192-1,-1-1 96-15,-3 12 360 0,4-5-208 16,2 8-72 0,-7-5-120-16,3-2 232 15,-6-3-200-15,2 1 160 16,-4-4 368-16,-1-5-528 15,-2 9 120-15,0-5-32 16,-3-10 24-16,3-8 400 16,-1-17-456-16,-7 0 16 15,5 3-24-15,0-3 80 16,6-31 273-16,-1 1-393 16,-1-2-40-1,6-2 136-15,1-5-112 16,0-8 448-16,4-12-312 15,9-3-192-15,1 3-152 16,7-16 31-16,0 1 866 16,11 6-673-16,5 2-449 15,20-1 73-15,-11-4 232 16,16 9 72-16,5 14-144 16,17-5 144-16,1-8 168 15,3-11-96 1,10 3-48-16,15 13 56 15,2-2 224-15,2-7 64 16,7 0-272-16,-2 20 0 16,10 18-72-16,-2 23 32 15,-3-4-80-15,4 14 56 16,4 17 40-16,13 22-56 16,8 1-64-16,-4 15 24 15,6 12 72-15,1 1 16 16,-4 3-24-1,-4 20-88-15,-3-8 112 16,0 26-248-16,-7 1 200 16,-8 6 80-16,-3 18-136 15,-8 6 64-15,-9 10 264 16,-2-8-176-16,-23 14-32 16,-3 22 80-16,-6-11 8 15,-13-7 8-15,-10 1 128 16,-1 21-56-16,-10-5 832 15,-10 5-1176 1,-11-7-104-16,-4 5 744 16,-26-8 248-16,-14 10-440 15,-8-1-488-15,-12 10 376 16,-18 4 664-16,-4-7 49 16,-25-4-585-16,-1-7 64 15,-6-6-88-15,-7-23 40 16,-13-5 488-16,-12-8-1216 15,1-12 96-15,-5-17 424 16,-2-21-8 0,11-17-192-16,13-23 24 15,23 2-640-15,21-8-473 16,25-7-1399-16,27-20-2289 16,22-31-1313-16,35-11 3314 15,5 1 1768-15</inkml:trace>
  <inkml:trace contextRef="#ctx0" brushRef="#br0" timeOffset="19838.52">10051 7061 1936 0,'-18'6'800'0,"-67"48"384"0,11-10-1480 15,1-6 280-15,-3 1 104 16,-9-9 184-16,-6 8-24 15,-5-11 136-15,4-4 529 16,-4-14 455-16,-8-2 232 16,-7-7 201-16,111 0-1801 15,-125-7 1944-15,-3-22-168 0,1-20-583 16,-9-24-321-16,-9-19-304 16,7-12-48-16,2-14-240 15,-4-10-144 1,9-6 264-16,12 10 216 15,16 10-55-15,12 6-201 16,9 2-256-16,10 1 416 16,14 7-496-16,21-9 8 15,17-11-40-15,13-27-56 16,23-14 96 0,23-12-64-16,22-17-136 15,22 2 144-15,18 6 96 0,18 11-176 16,20 7 32-1,28 20 96-15,6 17-16 16,12 11 56-16,17 23-152 16,3 21 32-16,10 22-64 15,2 36 112-15,-1 13-144 16,12 28 112-16,-3 26-80 16,-2 18 128-16,-9 10-48 15,-13 20 56-15,-1 11-8 16,-17 10-40-16,-9 13 48 15,-19 13 32 1,-22 3 16-16,-25 5 16 16,-25 12 176-16,-33-4-96 15,-34 9 136-15,-27 12 168 16,-36-43 0-16,-78 108 584 16,-27-44-768-16,14-56 128 15,-127 92 225-15,31-68-393 16,56-68-280-16,-58 19-64 15,-5-34-1065 1,9-29-1583-16,1-43-3610 16,5-51-4560-16,43-46 8530 0</inkml:trace>
  <inkml:trace contextRef="#ctx0" brushRef="#br0" timeOffset="20768.16">11219 5796 1920 0,'0'0'0'0,"-23"-4"1184"0,15 2-416 15,-2-10 961-15,2 0 495 16,4 4 569-16,4 2-393 16,3-4-743-16,11-5-521 15,28-4-296-15,3-4 64 16,19 9-144 0,-64 14-760-16,87-7 601 0,15 22-57 15,25 40-128-15,5 17 16 16,-4 21-96-16,-11 17 24 15,-5 20 72-15,-14 9-56 16,-11 0 232-16,-15-2 208 16,-22-31-479-16,1 80 351 15,-25-40-80-15,-17 3-56 16,-6 1-56 0,-7-13 8-16,-9-39-344 0,-2 14 72 15,4-16-40 1,0-24-112-16,1-22-120 15,2-22-8-15,2-3 24 16,-7-6-376-16,7-14-176 16,2-5-880-16,-5-6-849 15,-4-3-1328-15,0-19-2344 16,-3-1-1720-16,-3-25 3784 16,-2 23 2905-16</inkml:trace>
  <inkml:trace contextRef="#ctx0" brushRef="#br0" timeOffset="21055.67">12131 7399 8841 0,'-13'28'4025'0,"12"-6"-1416"0,14 11 1800 16,14 26-1873-16,7 13-655 15,-9 8-809 1,4 4-360-16,10-7-272 0,-22-9 104 15,7-13 0 1,-1-14 209-16,-23-41-753 16,19 36 432-16,-1-11-88 0,-1-15-168 15,12-6-120-15,0-13-64 16,0-28 72-16,9-7-208 16,-1-15-152-16,-9-14-761 15,7 2-1391 1,-21 2-3185-16,-1-9-5338 0,-8-11 3234 15,-8 35 6601-15</inkml:trace>
  <inkml:trace contextRef="#ctx0" brushRef="#br0" timeOffset="21829.66">11398 5233 6025 0,'-16'0'2120'0,"-62"24"145"0,49-18-529 16,14-8 833-16,6-10-825 15,5-4-272-15,17-12-736 16,26-14-95-16,28 3-193 15,25-23 0-15,29 6-200 16,40-9-64-16,-161 65-184 16,172-52 264-16,15 9-48 0,20 6 240 15,3 2 32 1,20 16 8-16,4 3-96 16,-55 6-144-16,134 4 585 15,-56 6-393-15,7 2-240 16,-63 7-80-16,134 17 40 15,-133-5-40-15,142 20-176 16,-73 1 8-16,3 7 112 16,-77-11-8-16,140 38-240 15,-145-26 160-15,60 21 96 16,-8 8 56 0,-3 9-8-16,-22 8-64 15,-4 9-40-15,-11 12 64 16,-10 6 80-16,-6 1-136 15,-12 8 56-15,-12 10 40 16,-12 0-232-16,-12-5 344 16,-10 4-80-1,-8 1 64-15,0-10-200 0,-4-2 40 16,-6-4 120 0,-1-8-232-16,-7-5 128 15,1-10-32-15,-7-15 80 16,-2-6-240-16,-13-11 184 15,-1-3-16-15,-7-3-56 16,-15-12-32-16,-7 0 128 16,-4-15-24-16,-12-8 96 15,-11-4-88-15,-5-1-280 16,-4-8 264-16,-2-4-88 16,-4-6-16-16,-5-2-288 15,-2-5-256 1,-4 4-216-16,0-3-480 15,-4 9-1289-15,-8 0-1680 16,-9 0-2840-16,-14-1-401 16,-12-8 5954-16,12-1 344 15</inkml:trace>
  <inkml:trace contextRef="#ctx0" brushRef="#br0" timeOffset="22159.65">19806 7923 5961 0,'-6'7'3801'0,"-13"9"-2313"0,14-14 704 16,8 1 1297-16,10 4-912 15,14 7-889-15,13 0-1000 16,26 26-8-16,-2 3-112 16,7 12-143-16,1-1 95 15,-2-10 32-15,-70-44-552 16,57 43 616-16,5-14 112 15,-20-8-224-15,0-10-64 16,-4-11 8-16,-11-25 40 16,1-14-7-16,-6-36-433 15,-8-14 240-15,-2-16-168 16,-9-9-96-16,-3-5-296 16,0 12-905-16,0 26-1871 15,-3 35-3954-15,-4 28-5697 16,-25 31 8091-1</inkml:trace>
  <inkml:trace contextRef="#ctx0" brushRef="#br0" timeOffset="23830.53">10670 14187 1688 0,'-37'-2'-24'0,"-45"-3"0"0,10-13 96 16,-3 18-80-1,3-1-40-15,-1 2 72 16,6-17-16-16,-4 5 48 16,6-14 64-16,-1 12-72 15,7 17 104-15,7-4 152 16,52 0-304-16,-43 9 368 0,14-4-56 16,2 1-88-16,12 8 56 15,12-2-128-15,3 1-40 16,18-6 48-16,19-3 8 15,6 0 160-15,13-17 137 16,13-3-33 0,15-8-88-16,18 23 160 15,15 1 88-15,16-9-136 16,12-2-192-16,1 6-72 16,3-9-88-16,0 11 176 15,5 0 72-15,5-7 88 16,-5-4-64-16,-3-8-23 15,3 15-49-15,-18-1 112 16,-11 0-152-16,-19 1-120 16,-11 7 192-1,-15 3 136-15,-34 2 168 16,-2 5-136-16,-16 0 80 16,-18-3 233-16,-7-2 495 15,-11-6-40-15,-29-5-760 16,-1-2-224-16,-31 6-72 15,-18 2 88-15,-23-3 96 16,-17-7-368-16,-22 3-8 16,-23 4 64-1,-16-2 56-15,-2 5 313 16,-6 3-505-16,-1-12 224 16,2-7-152-16,1 7 272 15,18-4 288-15,12 7-752 16,23-4 520-16,29 4-304 15,25-2 184-15,34 1 200 16,31 2-560-16,17 2-88 16,31 6-184-16,38 9 328 15,26 1 56 1,27-6-128-16,-11 1 312 16,48-2 8-16,21-5-504 15,17-8-64-15,4-11 424 16,3-8-224-16,9-9 8 15,1 7-144-15,7 0-1113 16,-7 3-2824-16,-7 8-3272 16,-3 9 3016-16,-110 2 3233 15</inkml:trace>
  <inkml:trace contextRef="#ctx0" brushRef="#br0" timeOffset="24659.32">19149 14084 3688 0,'0'0'0'0,"-13"2"600"0,21 1-480 0,34 3 136 16,20 6 265-1,12 1-113-15,19-3-176 16,14 0-56-16,22 1 8 16,20-6 80-16,11 0 344 15,13 5-96-15,-173-10-512 16,185 11 616-16,-1 11 280 0,7-7 105 16,5 0 31-16,1-6-48 15,7 6-352-15,4-9 64 16,-15 3-264-16,6-3-207 15,-7 0 95-15,-12-4 88 16,-2-4 128 0,-16-4 168-16,-21 6-488 15,-14-5 40-15,-13-5-40 16,-21 3-48-16,-24-11 208 16,-20 8-344-16,-21 2-480 15,-17 6-2264-15,-8 2-2922 16,-9 2 225-16,-39 1 2305 15</inkml:trace>
  <inkml:trace contextRef="#ctx0" brushRef="#br0" timeOffset="32459.68">7096 9460 1616 0,'-27'11'1496'0,"-15"3"505"16,10-12 663-16,-3-5-775 15,-5-11-153-15,0-1-296 16,-5-10-7 0,2-13-89-16,-2 1-168 15,-2-14-232-15,6-21-624 16,4-14-104-16,37 86-216 0,-20-100 160 15,4 1 72-15,8 5 289 16,12-3 167-16,18 5-32 16,12 6-32-16,9 0 104 15,24-1-48-15,22 13-240 16,10 11 113-16,2 19-289 16,0 27 160-1,-5 12 0-15,-3 15-120 16,-17 23 304-16,-22 28 144 15,-14 21 128-15,-27 21-216 16,-14 7-87-16,-15 7-113 16,-18-1 248-16,-9-6-352 15,-30-10-56-15,-7-9-136 16,-6-9-8-16,-3-24-296 16,3-24 48-16,1-14 240 15,-3-15-1040-15,12-14-488 16,26-6-817-1,17 9-1816-15,20 2-3040 16,13 4 7049-16,0 0 0 16,0 0-15027-16</inkml:trace>
  <inkml:trace contextRef="#ctx1" brushRef="#br0">16844 14023 0,'0'0'0</inkml:trace>
  <inkml:trace contextRef="#ctx0" brushRef="#br0" timeOffset="38977.62">4634 13390 600 0,'-41'-28'1400'0,"23"13"240"15,0 0 249-15,4 5 247 16,3 6-672-16,-9-6-103 15,12 6-401-15,-12-2 912 16,2-4-519-16,-5-4-457 16,-2 4 368-1,2 4-720-15,-20-8 1145 16,5-3-929-16,-6-1-576 16,4-18 568-16,-5-1 48 15,13 3-1168-15,-16-25 728 16,24 10-120-16,0-20-120 15,9-4-248-15,-1 0 624 16,12 4-624-16,-3 12 264 16,7-8 56-1,13-32 64-15,17 7-224 16,4 3-56-16,19 23 240 16,6 9-272-16,4 1 96 15,3 17-24-15,-8 20-24 16,2 18 112-16,-2 34 24 15,3 3 265-15,-19 26 199 16,1 28-80-16,-8 17-80 16,-15 2 128-16,-3-5-16 15,-13 11-248 1,-4 0 144-16,-18 0 168 16,-30-8-432-16,-18-5-504 15,0-17 784-15,-4-22-39 16,2-24-722-16,11-16 25 15,8-20-400-15,0-9-96 16,15-7-2473-16,13-14-4144 16,16 4-4794-1,17-14 9315-15,-12 23 2336 0</inkml:trace>
  <inkml:trace contextRef="#ctx0" brushRef="#br0" timeOffset="52047.05">24025 12479 7489 0,'0'0'0'0,"-48"-5"4425"0,30 10-3489 16,13-5 2153-16,-8 17-321 15,-4 19-823-15,4 1-1001 16,-13 80 528-16,2-45-359 16,3 31-1057-16,2-8 888 15,-7 3-184 1,26-98-760-16,-14 108 816 0,-1-21-488 0,11-18-648 16,4-28 472-1,9-10 176-15,7-5 745 16,2-6-1017-16,9-10-601 15,10 0 513-15,-2-6 465 16,5-3 359-16,10-3-1016 16,11-13-40-16,-6 1-24 15,-9-3 264-15,-6 9 856 16,-4 4-1392-16,-20 4-977 16,3 4-2015-1,-3 9-3730-15,2 3-3888 16,1 0 7497-16,-16-15 2401 0</inkml:trace>
  <inkml:trace contextRef="#ctx0" brushRef="#br0" timeOffset="52608.3">23991 13390 1360 0,'-26'10'592'0,"4"8"416"0,11-11 1201 15,7-6 1135 1,4-1-3344-16,0 0 0 0,13-10 6738 15,15-19-5122-15,28-6 192 16,5-18 505 0,16-11-1001-16,12-8-95 15,-89 72-1217-15,97-88 1024 0,10-5 8 16,-4 7 384-16,-1 15-1120 16,-10-5-928-16,-17-2 1232 15,-9 20-552-15,-11 2 96 16,-14 17 64-16,-17 15-688 15,-8 6-624-15,-1 8-1609 16,-9 5-2152 0,-3 5-3840-16,-3 8 575 15,-4-6 6482-15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4-08T00:59:45.0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8T00:59:45.757"/>
    </inkml:context>
  </inkml:definitions>
  <inkml:trace contextRef="#ctx0" brushRef="#br0">31722 15851 0,'0'0'0</inkml:trace>
  <inkml:trace contextRef="#ctx1" brushRef="#br0">20008 10419 2128 0,'-62'-7'240'0,"22"7"8"0,20-5 784 0,1 0 401 16,0 0 159-16,6 0 80 15,7 5-295-15,4 0-49 16,2 0-1328-16,7 0 2328 16,7 7-959-16,5 3-105 15,-3-2-608 1,28-6 312-16,-4 2-192 0,-2-4-375 16,2 0 151-1,4-4-176-15,-14-3-200 16,5-3-120-16,-17 0-24 15,-4 1 64-15,-14 3-32 16,-1-2-168-16,-22 2-192 16,-15 0-120-16,-7 6 224 15,-3 2 160-15,-2 12-48 16,7 7 184-16,-10 7-256 16,13-2 296-1,11 2 240-15,-3-4 128 16,9 2 88-16,10 13-48 15,7-1 152-15,1 10-296 16,2-4-48-16,1 22 192 16,-1 0-103-16,6-6-49 15,7 9 128-15,3-21-160 16,16-2-72-16,-7-3-104 16,15-10 32-16,-10-15-80 15,10 4-128-15,0-7 32 16,-3-6-48-1,-7-9-200-15,-8-15-784 16,2-3-1321-16,-6-8-1888 16,6 0-2504-16,1-24-977 15,2-13 3858-15</inkml:trace>
  <inkml:trace contextRef="#ctx1" brushRef="#br0" timeOffset="245.66">20409 10440 5537 0,'0'0'0'0,"-19"0"3224"0,13 0-1631 0,6 0-1593 15,0 0 0-15,0 13 8313 16,0 38-7000-16,0 4-257 16,0 14-264-16,0 10-312 15,-5 5-224-15,3-6-168 16,2-78-88-16,0 81-80 15,10-13-504-15,4-26-1888 16,12-7-3050-16,12-21-2503 16,3-9 2208-16</inkml:trace>
  <inkml:trace contextRef="#ctx1" brushRef="#br0" timeOffset="435.3">20860 11079 6505 0,'0'0'0'0,"-13"6"2120"0,7 18 665 0,1-9 1576 0,-11 13-2121 15,-7 5-1175-15,-5-7-705 16,-4 12-240-16,3-13-128 16,-2 11-336-16,10 12-1761 15,9-34-2168-15,12-14 4273 16,-5 0-6713-16,3-4 2520 0,2-1 2281 0</inkml:trace>
  <inkml:trace contextRef="#ctx1" brushRef="#br0" timeOffset="851.01">21667 10648 5777 0,'-26'-10'2824'0,"12"8"-1983"0,1-6 2287 16,-3 8-783-16,-11 5-465 15,6 14-888 1,-2 15-424-16,-2 6-55 16,5 9-17-16,1 5-48 15,8 5-40-15,8 3-176 16,3-62-232-16,3 50 280 0,16-20-152 15,7 8-144-15,11-22 56 16,3-1 24-16,6-11-32 16,-2-17 120-16,-6-27-40 15,-1-10-72 1,-23-19-80-16,-6-3 96 16,-9-1-88-16,-18-6-144 15,-20-3-448-15,2 27-152 16,8 19-192-16,-9 28-697 15,6 18-1007-15,3 32-1233 16,16-2-1472-16,11 4 2080 16,2-39 1497-16</inkml:trace>
  <inkml:trace contextRef="#ctx1" brushRef="#br0" timeOffset="1092.74">22307 11033 6465 0,'-5'1'2800'0,"0"28"-567"0,5-8 1944 16,-6 9-928-16,-29 15-1225 15,-15 6-1088-15,-11 3-528 16,-7 10-264-16,6-9-120 16,7-15 80-16,12-13-704 15,29-17-1720 1,14-10 2320-16,-7-1-5385 0,23-35-3177 15,32-31 4449-15,-35 46 2537 0</inkml:trace>
  <inkml:trace contextRef="#ctx1" brushRef="#br0" timeOffset="1395.3">22838 10530 8289 0,'-26'-4'2897'0,"-11"12"-2105"0,5 12 2201 0,-14 19-513 16,-19 21-479-16,6 7-585 16,17-6-592-16,15 1-384 15,17-4-304-15,9-16 24 16,4 4-32-16,21-17-240 16,-24-29 112-16,37 20-48 0,2-14-136 15,7-6 48-15,-4-11-88 16,-5-20-88-16,-4-25-424 15,-21 18-152 1,-6-21-1017-16,-6-2-1191 16,-21-5-1633-16,-14-4-945 15,4 21 2794-15,11 30 1256 0</inkml:trace>
  <inkml:trace contextRef="#ctx1" brushRef="#br0" timeOffset="1787.5">23114 10354 5761 0,'0'0'0'0,"-2"0"4097"0,13-6-1177 0,21-1 713 16,4 0-1288-16,-9-4-969 16,11-4-472-16,17-1-648 15,3-1-32-15,-2 2-296 16,0 15 88-16,-6 0 112 15,-50 0-128-15,35 15 536 16,-13 21 192-16,-7 17 329 0,-12 12-385 16,-3 16 72-1,0 7 232-15,-5-3-432 16,2-1-144-16,3-13-144 16,0-11-16-16,0-17-160 15,3 3 48-15,-9-19 113 16,-15-3 95-16,-10-9-192 15,-18-10 0-15,-19-5-112 16,-2-14-80-16,1 0-88 16,1-1-769-16,8-11-1207 15,15 3-2537 1,13 3-6113-16,7 5 2024 16,6-4 7250-16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4-08T01:05:49.7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8T01:05:50.521"/>
    </inkml:context>
  </inkml:definitions>
  <inkml:trace contextRef="#ctx0" brushRef="#br0">22987 11627 0</inkml:trace>
  <inkml:trace contextRef="#ctx1" brushRef="#br0">11631 7815 1120 0,'-48'0'80'0,"22"0"712"0,-6 0 664 0,1-8 1 16,-10-2 223-16,-6-4-152 16,6-13-183-16,-14-8-153 15,5-8-320-15,-4-11-224 16,-1-19 40-16,2-10-136 16,20-16-272-16,10-17-8 15,15-2 57-15,16 9 151 16,31-3 112-16,9 31-40 15,42-56 416-15,-1 11-200 16,6 40-352 0,45-24 64-16,33 9-271 15,13 25 7-15,5 34-280 16,8 26 328-16,-10 16 40 16,-5 31-344-16,-4 30 88 15,-21 13-48-15,-24 0-8 16,-10 11 8-16,-19 11 0 15,-28-3 104-15,-19 6 128 16,-14-3 176 0,-38-2 144-16,-7-5 280 15,-27 5 136-15,-30 2-168 16,-20 3-175-16,-20-1 31 16,-30-6-24-16,-10-8-112 15,-4-8-88-15,-14-7-72 16,2-13-192-16,11-26-80 15,9-9-352-15,12-18-272 16,23-17-704-16,21-14-929 16,32-13-1223-1,15 6-1986-15,16-6-2543 16,10 0 3064-16,12-8 3769 0</inkml:trace>
  <inkml:trace contextRef="#ctx1" brushRef="#br0" timeOffset="630.01">13463 4729 1400 0,'0'-14'104'0,"9"-13"408"0,1 13 2008 16,-2-5 321-16,-2 3-64 15,1 9-161-15,2 4-527 16,-9 3-2089-16,3 8 3392 16,-3 23-2119-16,-12 24-233 15,-12 24-176-15,24-79-864 0,-41 102 688 16,-2 16-104-16,-8 10 88 16,-13 1 177-16,-8 6-105 15,9-27-256-15,-40 64 440 16,39-73-720-1,-13 12 40-15,18-18-328 16,20-40-80-16,20-13-632 16,6-25-1400-16,8-13-2185 15,5-23-3137-15,5-28-720 16,-2-15 6018-16,-3 21 952 16</inkml:trace>
  <inkml:trace contextRef="#ctx1" brushRef="#br0" timeOffset="911.18">12659 5537 3024 0,'-5'0'984'0,"-24"0"2097"0,12 0 1936 16,1 3-960-16,0 9-1488 15,6 17-649-15,0 23-640 16,10 12-96-16,0 15-207 16,4 9-225-16,2 1-160 15,7-5-256-15,-13-84-336 16,14 82 312-16,-1-18-152 0,11-4 32 15,5-17-112 1,-2-12-40-16,10-18 16 16,21-11 56-16,-20-4 72 15,22-23-368-15,2-10-32 16,2-18-688-16,-4 6-1369 16,9-12-1847-16,-5 4-4442 15,6-7-512-15,-34 12 7506 16</inkml:trace>
  <inkml:trace contextRef="#ctx1" brushRef="#br0" timeOffset="1422.08">12916 3593 4184 0,'-13'0'913'0,"-34"23"607"0,23-2 2473 15,8-14-657-15,10-1-1295 16,6-6-2041-16,16 0 2729 15,22-4-1553-15,30-7-160 16,1-8-184-16,6-1-232 16,8 4-272-16,-83 16-328 15,82-22-168-15,-8-2 344 0,-3 7-544 16,-22 0-1992 0,-23 14-1801-16,11 3-5529 15,-29 21 3601-15</inkml:trace>
  <inkml:trace contextRef="#ctx1" brushRef="#br0" timeOffset="3477.01">13860 2518 2064 0,'-8'-8'32'0,"-5"-4"64"16,4 5 712-16,-6-4 1265 15,7 5 879-15,-3 1-95 16,3-6-257-16,8 0-399 15,-3 1-313-15,3 3-543 16,3-4-225 0,-3 11-1120-16,16-9 1008 0,11-11-200 15,15-9-272-15,18 10-72 16,0-9-64-16,6 2-79 16,0-3-225-16,-10 11-64 15,-13 0-8-15,-6 2-184 16,-24 16-289-16,-10 0-1463 15,-4 3-1953-15,-15 17-3024 16,-24 4-553-16,-10 11 6362 16,35-31-840-16</inkml:trace>
  <inkml:trace contextRef="#ctx1" brushRef="#br0" timeOffset="3824.96">13782 2416 3032 0,'0'0'0'0,"-21"0"2401"0,5 3 2104 16,14-3-569-16,2 1-1767 15,7-1-9-15,22 9-487 16,-4 7-353-16,4 17-272 16,2 3-200-16,-6 16-151 15,-4 14-265 1,-21-66-432-16,14 71 440 0,6 3-336 16,-7 5 176-16,-1-15-136 15,6-5-24-15,-2-10 112 16,2-10 88-16,-1-11-232 15,4-10 88-15,0-4-96 16,0-7 72-16,1-1-120 16,2-6 24-16,4-10-40 15,-3-7-8-15,1-11-288 16,-4 7-552-16,-2-6-648 16,-3 2-1249-1,-4 6-1592-15,-10-4-2248 16,-4 2-513-16,-20-6 5666 15,0 9-336-15</inkml:trace>
  <inkml:trace contextRef="#ctx1" brushRef="#br0" timeOffset="4003.81">13846 2721 3080 0,'-43'3'2289'0,"11"9"1359"0,19-6 729 0,11-4-2648 16,8-2-769-16,35 0 544 15,24-14-327-15,22-7-545 16,19-16-424-16,17 1-184 16,-1-8-224-16,-11 8-649 15,-111 36 849-15,98-21-3352 0,-24 14-3106 16,-25 13 49-16,-42 28 4057 16</inkml:trace>
  <inkml:trace contextRef="#ctx1" brushRef="#br0" timeOffset="4287.96">13746 3571 5753 0,'-9'0'2144'0,"-1"0"-39"0,18-6 2672 16,31-7-1905-16,10-5-767 15,27-4-545 1,17-12-664-16,14-15-128 16,18-8-384-16,7 3-55 15,4-2-137-15,-12 8-264 16,-124 48 72-16,107-43-192 0,-25 8-1281 16,-32 33-2144-16,-34 3-3832 15,-23 33-1305-15,-34 16 6434 16</inkml:trace>
  <inkml:trace contextRef="#ctx1" brushRef="#br0" timeOffset="5079.79">14130 3939 3496 0,'-8'0'1865'0,"5"2"855"0,6 4 1673 0,8 14-1936 0,-1 20-825 16,7 16-488-16,1 3-592 16,1-2 49-1,-1 11-361-15,-2-12-160 16,-3-9-64-16,-2-1-16 16,-11-46 0-16,6 42 24 0,1-21-16 15,-7-11 48-15,0-5 24 16,0-13-80-16,-5-36-200 15,-5-22 168-15,-3-22 88 16,-1-26-104-16,3 1 64 16,11 11 120-1,9 24-144-15,7 18 224 16,13 18 80-16,2 6-104 16,-4 16-216-16,8 12 160 15,1 6-64-15,1 4 72 16,-2 7-152-16,-19 1-48 15,0 1 192-15,-2-1-56 16,-10 0 128-16,-4-6-24 16,0 1 72-16,0-3-112 15,-4 3-136-15,-4 2 112 16,0 1 0 0,4-2-112-16,0 9-16 15,-1 3 88-15,2 3 40 16,-5-1-40-16,-1 1-232 15,1 1 264-15,-7 9-184 16,-6-12 48-16,-9 14-8 16,4-13 8-16,-11 6-40 15,-6-1 56 1,3-2 144-16,6-4 32 16,4 1-152-16,2-10-64 15,9 4 160-15,5-12-72 16,7 1 96-16,6-3 8 15,1 0 0-15,0 0-144 16,6 1 720-16,9-1-351 16,10 3 87-16,3 2 16 15,12-3-80-15,13 2 8 16,0 1-192-16,-2-5-24 16,-5 5-104-1,-2 0-96-15,-11 0-328 16,-5 1-1480-16,7-3-2185 15,2-3-3753-15,0-9-1472 16,-12-20 8146-16,-21 14-280 0</inkml:trace>
  <inkml:trace contextRef="#ctx1" brushRef="#br0" timeOffset="5484.09">14635 3699 6985 0,'0'0'0'0,"-63"0"5801"0,51-6-440 16,4-4-2664-16,8 0-1249 16,25-17-360-16,22 6-695 15,9-13-209-15,11 0-104 16,2 8-160-16,-1-13-593 16,-7 22-1999-16,-61 17 2672 15,43-21-4609-15,-21 16-1608 0,-12 1 487 16,-12 4 3482-1,-17 4 2112-15,-18 1 96 16,8 4 80-16,2 1 56 16,-2-5 1184-16,10 0 2097 15,6 9 472-15,0 1-337 16,7 16-727-16,1 17-296 16,5 16 47-16,0 9-551 15,7 0-297-15,-1-2-808 16,7-4-704-1,4-18-256-15,19 1-120 16,-9-20-1200-16,-1-4-1361 16,-7-6-2776-16,7-14-4393 15,-2-4 5065-15,-21-9 3321 0</inkml:trace>
  <inkml:trace contextRef="#ctx1" brushRef="#br0" timeOffset="130539.35">26822 8456 2672 0,'-35'-4'2673'0,"33"-2"-417"16,-1-4 1321-16,1 6-1145 15,2-2-1167-15,18 3-353 16,8-5-120-16,14 6-24 15,8 2-136-15,11-5-160 16,1 5-288 0,-6-3-95-16,2 3-97 15,-4 0-121-15,-14 3-463 16,-8-3-2360-16,-7 0-2537 16,-15 10-969-16,-16 9 4778 15,-5-14 272-15</inkml:trace>
  <inkml:trace contextRef="#ctx1" brushRef="#br0" timeOffset="130735.47">26819 8668 4584 0,'-27'1'3601'0,"4"7"-1712"0,21-8 2792 16,1 0-2201-16,15 0-1056 16,34 0 121-16,17 0-465 15,16 0-288-15,11-8-288 16,-1 6-320-16,-17 2-176 15,-7 0-128-15,-67 0 120 0,40 6-3072 16,-22 5-5018-16,1 3-1376 16,-19-10 7450-16</inkml:trace>
  <inkml:trace contextRef="#ctx1" brushRef="#br0" timeOffset="131952.39">28104 8290 1392 0,'0'-4'256'0,"-10"-11"1152"0,2 6 1465 16,-3-2 720-16,-7 1-649 16,-3 6-263-16,-3 4-649 15,-11 6-303-15,1 13-353 16,-6 4-728-16,0 22 16 15,3 8-40-15,37-53-624 16,-42 65 824-16,14 2-263 16,7 11-49-16,13-3-120 15,11-12-152-15,23-18-48 16,12 0-176-16,5-16 176 16,12-11-120-16,11-12-88 15,3-15 40-15,-7-18-48 16,-12-20 192-16,-24-1-32 15,10-27-40-15,-21 1-104 16,-12 20-64-16,-9-33 160 16,-20-1-432-1,-11-6 600-15,0 30-24 16,4 19-80-16,2 31-32 16,-7 10-72-16,7 5 64 15,-1 21 48-15,6 3-128 16,15 5-88-16,5 3 80 15,6-4-296-15,14-2 272 16,13-7-72-16,12-5 96 16,3-6-144-1,14-3 168-15,3-12 40 16,10-10-184-16,0-27-128 16,-8 2 360-16,-10-2-392 15,-4 3-1784-15,-14 21-2225 16,-15 1-4585-16,0 16 128 15,-18-1 7002-15</inkml:trace>
  <inkml:trace contextRef="#ctx1" brushRef="#br0" timeOffset="132490.31">29544 7859 2456 0,'0'-5'696'0,"-15"-5"1097"0,3 1 1487 16,-4 5 345-16,-18 0-1104 15,-8 8-569-15,2 14-632 16,-19 14 17-16,1 19-169 16,-6 8-24-16,3 15-184 15,3 6 16-15,58-80-976 16,-53 87 833-16,15 10-193 0,-1-4 712 16,17 0-752-1,7-12-56-15,14-3-336 0,12-10 24 16,26-14-288-1,1-1-112-15,35-24 96 16,-6 0-248-16,-1-15-1016 16,1-13-2153-16,-3-4-4192 15,-9-9-4090-15,-18-27 9035 16</inkml:trace>
  <inkml:trace contextRef="#ctx1" brushRef="#br0" timeOffset="133860.84">29300 8290 1376 0,'-11'0'256'0,"-7"0"656"0,9 0 1921 15,4-5 1103-15,3 5-895 16,2-4-608-16,10-6-473 16,4-3-376-16,17 3-63 15,15-1-241-15,-4-4-64 16,22 10-440-16,-64 5-776 16,55-6 681-16,-1 6-265 0,-9-4-88 15,-8 4-72-15,-15 10-208 16,-4 9 64-1,-11 10 8-15,-7-3-288 16,-15 13 320-16,-14 19-96 16,-12-10 304-16,0 13-344 15,-8-16-32-15,9-1 32 16,3-13 152-16,13-5-152 16,8-6 24-16,8-4 48 15,8-6-104-15,0-5-32 16,32-2 64-16,-3-2-136 15,15-7-104 1,13-9-968-16,0-1-2273 16,-2-1-2776-16,1 0-2809 15,-1-1 4841-15,-30-5 2953 16</inkml:trace>
  <inkml:trace contextRef="#ctx1" brushRef="#br0" timeOffset="134232.65">29963 8566 4136 0,'-12'0'3353'0,"4"-3"-1777"0,8 0 2665 16,4-5-1840-16,2 6-985 15,8-3-456-15,10 5-472 16,-3 5-239-16,-5 2-97 15,-9 12-16-15,-7 14 24 16,-7 0-8-16,7-33-152 16,-21 40 240-16,-4 1-72 15,-7 1 24-15,-8-6 400 16,11-13 208-16,10-4-144 16,7-7-248-16,9-4-304 15,6-3-184-15,15-3-40 16,20-4-264-16,20-27-848 15,6-9-2425-15,15 1-2400 16,1-7-2225-16,-3-23 6570 16,-61 51 664-16</inkml:trace>
  <inkml:trace contextRef="#ctx1" brushRef="#br0" timeOffset="134400.73">30416 8413 6545 0,'-12'0'2488'0,"-22"0"561"0,16 5 1280 0,7-5-872 16,6 0-1833-16,5 0-1624 16,29 0 680-16,13 0-904 15,17 0-832 1,7 0-3961-16,1 4-5081 16,4-4 5385-16,-55 0 3657 0</inkml:trace>
  <inkml:trace contextRef="#ctx1" brushRef="#br0" timeOffset="134844.28">31015 8153 5409 0,'-18'0'3696'0,"-4"-8"-2039"0,18-3 2048 16,4 1-65-16,0 4-1319 16,10 2-1041-16,19-6-408 15,0-1 1-15,9 7-361 16,18 4-136-16,-1 0-56 16,-10 1-88-1,-45-1-232-15,43 8 56 0,-11 4-8 16,-22 18 0-16,-7-1 160 15,-12 24-152-15,-20-5-200 16,-13 18 48-16,-13-5 352 16,9-7 24-16,-7-10-408 15,22-7 384-15,7-9-328 16,12-9 152-16,7-9-128 16,8-5 112-16,13 0-128 15,10-3-96 1,22-2 0-16,0-8-384 15,10-12-1233-15,-2-3-1831 16,-3-2-3106-16,-8 11-2440 16,-7 4 6522-16,-28 1 1696 0</inkml:trace>
  <inkml:trace contextRef="#ctx1" brushRef="#br0" timeOffset="135272.13">31597 8422 2272 0,'0'0'872'0,"-6"1"1017"0,2 2 735 0,3 2 929 16,-2 12-785-16,-1 13-791 15,1 3-425-15,2 11-303 16,-3 4-257-16,3 11-568 16,-4-10-360-1,2-9-72-15,3-40 8 0,-3 38-264 16,1-17-1841-16,2 2-3920 16,0-11-3153-16,0-8 6530 15</inkml:trace>
  <inkml:trace contextRef="#ctx1" brushRef="#br0" timeOffset="136390.57">32131 7846 2352 0,'0'0'0'0,"-24"-11"4265"0,2 1-1769 0,15 2 449 0,2 3-928 15,5 5-2017 1,8 0 2056-16,21 10-1208 16,3 22-144-16,12 17 112 15,-3 11-95-15,4 14-9 16,-45-74-712-16,47 78 792 0,-9 14-8 16,-15-3 64-16,-15 3 361 15,-23-4-65-15,-25-4 16 16,-22-1-280-16,4-8-192 15,-13-8-152-15,-2-2-472 16,2-8-104 0,15-17-440-16,22-16-2672 15,15-13-6122-15,16-11-4225 16,-5-22 11915-16</inkml:trace>
  <inkml:trace contextRef="#ctx1" brushRef="#br0" timeOffset="141898.71">29777 8824 1248 0,'0'-11'8'0,"0"-7"48"16,3-2 120-16,8-2 344 15,-5 5 96-15,7-1 184 16,-3 4 120-16,4 4 313 16,-7 5 31-16,-1-2-32 15,0 3 209 1,-2 4-41-16,4 11-216 15,-5 10-240-15,0 11-128 16,-3-10-175-16,3 22 295 16,1-29-384-16,2 12 48 15,-6-9-160-15,0-6-112 16,6-4-184-16,2-7 48 16,-4-7-128-16,8-9 160 15,-2-15-104-15,0-12 0 16,4-3-40-1,1-8 32-15,-9 12 112 16,2 11 9-16,-8 17 175 16,0 11 88-16,0 3 304 15,-2 9-304-15,-6 19-264 16,0 8 0-16,0 0 112 16,2-4-144-16,1-2-184 15,5-2 72-15,3-10-56 16,4-7 40-16,-4-4 120 15,0-8-160-15,-3 0-32 16,10-9 40 0,-2-27-80-16,1-1 32 15,1-13 128-15,0-3-72 16,1-3-136-16,-1 12 240 16,-4 11-176-16,4 18 136 15,-10 10 120-15,0 14 297 16,0 31 119-16,0 10-216 15,-4 4-240-15,3-11-24 16,1-13-176 0,3-5 80-16,3-10-88 15,-1-5 184-15,-5-10-216 16,0 0 48-16,3-6 88 16,-3-25 48-16,0-2 64 15,0-10-192-15,0-3-64 16,0-7 192-16,0 11-96 15,4 20-8-15,-1 9-32 16,-3 13 0 0,0 13 368-16,0 27-336 0,0 12 152 15,0-7-112 1,3-10 16-16,0 4-56 16,0-10 8-16,4-15-8 15,-1-7-184-15,-6-4 208 16,0-3-56-16,3-14-8 15,2-23 16-15,2-7 8 16,-1-8-136-16,9-9 64 16,-1 14 32-16,0 14 40 15,-7 15-56 1,-1 18 160-16,-1 28-232 16,-5 29 264-16,0 7-32 15,-3-8-112-15,1-21 104 16,2-2-104-16,5-8-24 15,-2-15 80-15,-3 0-96 16,0-10 32-16,0-15 232 16,-8-1-168-16,-5-13 144 15,4-10-280 1,-9-4 64-16,4 3-136 16,4 15 288-16,-1 14 16 15,0 11-144-15,-2 11-16 16,-2 19-104-16,4 9 160 15,6-13-136-15,-3 5 224 16,2-5-40-16,1-7-96 16,3-4-72-16,1-5 48 15,1-5 24-15,0 0-64 16,0-10 112-16,-3 5 0 16,1-4-120-1,-3 2 24-15,0-11-40 16,-1-12-152-16,4-3 96 15,2-23-16-15,4-7 48 16,5-19-16-16,9 6 104 16,-2 15 72-16,-2 31-104 15,-9 18 104-15,-5 11 152 16,0 32 16-16,3 23-96 16,-3 14 40-16,-8-6-56 15,5-7 8-15,-2-1-32 16,2 0-48-1,-2 1-120-15,1-8 104 16,-1-15 0-16,0-9 72 16,-2-8-168-16,4-12 104 15,2-6-144-15,1-2 112 16,0-12-320-16,3-31 192 16,5-9 40-16,-2-14 16 15,4-7-64-15,6 11 208 16,0 22-112-1,-3 13-32-15,-10 27 144 16,-3 0-72-16,3 22 16 16,-3 33-168-16,0 5-152 15,11-9-576-15,14-12-2545 16,16-10-3568-16,19-5-3185 16,17-14 6305-16,-4-28 2809 15</inkml:trace>
  <inkml:trace contextRef="#ctx1" brushRef="#br0" timeOffset="142610.14">31413 8505 1192 0,'-12'0'400'0,"-10"-10"1248"0,11 6 2017 15,6-6-528-15,5 6 175 16,0 4-3312-16,0-2 3937 15,11-6-1968-15,3 8-185 16,12 0-432-16,13 0-39 16,1 8-385-1,-40-8-928-15,41 6 736 0,3 3-304 16,-19 8-168-16,-2 6-40 16,-7 10-96-16,-13-5 160 15,-4 14-168-15,-17 2 16 16,-13 7-16-16,-7-9 80 15,-5-7-112-15,12-5 48 16,4-12 136-16,6-6 121 16,15-9-1-16,2-1 8 15,4-2-400 1,0 4 144-16,13-4 40 16,16 0 72-16,0 0-48 15,5-6 256-15,-7 1-568 16,10 2 152-16,-8-4-416 15,6-1-976-15,-17-7-1657 16,4 0-2312-16,5 1-2681 16,-12-2-1384-16,-9-21 7602 15,-6-4 792-15</inkml:trace>
  <inkml:trace contextRef="#ctx1" brushRef="#br0" timeOffset="143015.28">31615 8453 2808 0,'-28'-10'3849'0,"4"-1"600"0,8-3 1184 16,2 9-1224-16,6 0-1464 16,5 0-1609-16,3 5-1336 15,19 2 1904-15,10 11-1280 16,9 7-359-16,-14 8-49 16,10 3-136-1,-34-31-80-15,21 25 168 0,3 5-152 16,-13 11-88-16,-16 3 16 15,-12 11-56-15,-14-11-80 16,-9 1-25-16,-5-3 274 16,-8-2-114-16,2-25 41 15,12 5 48-15,11-12 9 16,12-5-49 0,9-3 96-16,7-3-128 0,3-1 88 15,25 3-112-15,8-5-9 16,11 4 170-1,3 2 55-15,3-10 24 16,-5 5-128-16,-7 0-64 16,3-3-104-16,-17 8-393 15,-17-2-2127-15,4 2-2537 16,-1 0-5369-16,-5 2 2016 16,-6-2 7546-16</inkml:trace>
  <inkml:trace contextRef="#ctx1" brushRef="#br0" timeOffset="146927.78">29462 9476 2528 0,'-50'0'2064'0,"9"-3"-1559"0,10 3 1575 0,4-7 1241 16,11-3-713-16,5 4-823 16,9-4-585-16,5 3 16 15,13-7 112-15,23 12-111 16,11 2 7-1,38 2 120-15,30-2-207 16,27 0-305-16,26-7-248 16,11 7 40-16,4 0-136 15,5 2 112 1,-17 8-200-16,-5 2-8 16,-14-6-152-16,-18 8 385 0,-22-5-385 15,-18-3 56 1,-11-1-152-16,-15-2 256 0,-14-3 232 15,-12 0-72 1,-16-4-152-16,3 0-120 16,-16 1-32-16,4 0 32 15,-6-1-224-15,2 3 128 16,2-4-128-16,-4 5-72 16,-7-4 104-16,4 4-416 15,-2 0 560-15,-2 0-448 16,2-3 320-16,6 0-112 15,-1 3 56-15,4-4-152 16,1 0-40 0,8-1 136-16,-12-5-88 15,4 2 72-15,-1 6-176 16,-4-3-288-16,-7 4-408 16,2-3-432-16,-5-1-1337 15,2 2-2080-15,0 3-4369 16,-2 3-1944-16,-9-1 9682 15</inkml:trace>
  <inkml:trace contextRef="#ctx1" brushRef="#br0" timeOffset="151362.04">30301 10372 2696 0,'-55'0'4953'0,"35"-10"-960"0,13 0 56 15,2 10-880-15,2-11-889 16,6 4-576-16,15 3-119 16,11-2-185-16,9 0-464 15,20-1-312-15,5 4-280 16,7 3 441 0,10 0-513-16,5 0-200 0,2 0-192 15,-8 11 128 1,-9 9 192-16,-20-1 72 15,-10 6-352-15,-22 1 208 16,-15 13 168-16,-9 10 48 16,-39 10 56-16,-12-2-200 15,-8 4-192-15,-11 0-8 16,3-5 128-16,-8 5 8 16,14-12-120-16,-2 6 104 15,21-24-176-15,17-8 72 16,15-5-32-1,12-7 0-15,4-2-32 16,3 2 8-16,26-2 136 16,8 1-152-16,19-5 168 15,9-5-176-15,14-4 72 16,-16-5 104-16,23-2-112 16,-1-10 184-16,0-7-224 15,-9 5 8-15,-17 5 8 16,-21 5 24-16,-9 7-120 15,-13 2-24 1,-12-1-1576-16,-4 5 1720 16,-2 9-10763-16,2-1-1799 15,0 3 7521-15,-2-30 4345 16</inkml:trace>
  <inkml:trace contextRef="#ctx1" brushRef="#br0" timeOffset="151712.71">31398 9966 3904 0,'0'0'0'0,"-6"-14"3601"0,2 0-24 0,4 0 1040 0,0 11-800 16,0-1-1097-1,0 4-2720-15,0 5 3361 16,0 11-2049-16,-3 23-432 16,-19 9-231-16,-10 6-313 15,4 9-80-15,28-63-256 0,-30 51-88 16,9-8-120-16,7-4-481 15,7-6-1479-15,6-13-3609 16,15-9-7666-16,12-6 7506 16,-23-10 5225-16</inkml:trace>
  <inkml:trace contextRef="#ctx1" brushRef="#br0" timeOffset="162396.17">20712 11206 1304 0,'-4'0'-56'0,"-3"-4"40"16,4 4-8-16,-3 0 40 16,-2 5-16-16,-2 0 8 15,-3 3-8-15,4-2-8 16,-4 3 16-1,0-5-8-15,2 3 48 16,-2-2 8-16,13-5-56 0,-11 8 48 16,-7 9 256-16,7-2 208 15,-4-7 176-15,6 1 0 16,1 0-176-16,4-3-112 16,4 1-71-16,0-2 55 15,12 2-8-15,5-11 104 16,20 6 0-1,11-2-88-15,10-5-128 16,17-20-8-16,10 11 112 16,7-11-24-16,11 5 24 15,2-2 8-15,11 3-32 16,7 5-183-16,-4 0 31 16,-5-1 40-16,-11 7 24 15,-6-7 8-15,-15 7 80 16,-5 8-24-1,-16-5-64-15,-6 1-24 0,-17-4 16 16,-11 2 104 0,-9-2 112-16,-15 6 320 15,-4 2 521-15,-17-4-409 16,-22-6-176-16,-11 4-80 16,-13-2-160-16,-17 6-208 15,-15 4-40-15,-3 6-32 16,-12 7 40-16,-1-4-160 15,3 4-24-15,8 0 16 16,11-5 56-16,16 6-47 16,13-5 23-1,14-5-144-15,-9-6 72 16,26 0-56-16,6-2 96 16,5 2-120-16,3 0 72 15,9-8-64-15,6 6 0 16,1-2 0-16,0 4 40 15,14 4-97-15,15-3 113 16,1 3-48-16,25-3 8 16,4 3 56-16,9-4-88 15,9 2 64 1,-13-2 40-16,38 3-176 16,-26-3 128-16,-9-4 8 15,-4 0 32-15,-23 2-112 16,1 4 16-16,-13 1 160 15,-3 2-104-15,-7-4 32 16,-8-1-8-16,-4 0-56 16,-6 0 32-16,0 2 0 15,0 0-584-15,-6-6-2112 16,-6-17-2537 0,-5-5-2065-16,-17 3 5594 15,18 17 656-15</inkml:trace>
  <inkml:trace contextRef="#ctx1" brushRef="#br0" timeOffset="164707.96">24071 11577 1312 0,'0'0'0'0,"-62"-24"128"16,18 19 40-16,3 1 136 16,13 4 160-16,1 5-40 15,9-5 8-15,10 5-72 16,12 0-112-16,26 3 104 16,26-2 56-16,18-6 1 15,-74 0-409-15,91 0 416 0,9-9 0 16,9-3 168-16,6 4-24 15,14 2 56-15,10 7-216 16,4 4-80-16,0 4-56 16,20 1 40-1,1 4 144-15,3 6-279 16,12 0 135-16,3 1-160 16,-3-16-128-16,7 2 72 15,-8-6 104-15,1 1-64 16,3 3 248-16,-4 2-160 15,-9-5 224-15,-2-2 144 16,-7 8-64-16,-11 2-160 16,-11 11-56-1,-3-12-88-15,-16 11 40 16,-9-11-152-16,-5-4 104 16,-9-4 57-16,-2-6 23 15,-5 4-32-15,-6-7-64 16,-6 3-80-16,-6-5-16 15,-9-5-56-15,-9 15-48 16,-11-1 120-16,-18 2-96 16,-10 7 112-16,-6-7-80 15,-5-6 96-15,-3 1 80 16,0 8-176 0,0 2 40-16,-6 3-184 15,1-5-72-15,2-12-616 16,3 7-1121-16,-2 0-927 15,2 3-409-15,0 3-1120 16,7 4 2337-16,11 6 1432 16</inkml:trace>
  <inkml:trace contextRef="#ctx1" brushRef="#br0" timeOffset="188164.86">14590 15335 856 0,'-6'-5'-48'0,"-17"-20"48"0,20 17 8 16,1 8 16-16,2 0-24 16,13-10 160-16,16 2 208 15,10 1 152 1,9 1 176-16,19 2 240 15,12 1 128-15,9-8 41 16,-88 11-1105-16,91 0 1096 0,12-10-152 16,14 5-224-16,18 7-136 15,22 1-87-15,0-3-145 16,15-9-48-16,12 0 40 16,7-6-80-16,-2 4-16 15,4-4 8 1,-7 1 152-16,-8-5-160 15,-8 3-56-15,-21 8-8 16,-22 2 64-16,-10 6-112 16,-19 0 224-16,-18 5 120 15,-17-5 121-15,-15-7-9 16,-21 3 64-16,-13 5-144 16,-1 4 304-16,-13-1 72 15,0-4-888-15,0-9 1457 16,-13 4-937-16,-4-3-256 15,-20 6-64 1,-5-3 96-16,-1-3 96 16,-15 0-176-16,-4-18-8 15,-9 15 8-15,-8 1 136 16,-6 10-128-16,-6-9-80 16,-8 3 80-16,-20-5-136 15,-6 7-104-15,-10 8 128 16,0 2-136-16,-22 9 56 15,-8 5-16 1,-2-3-72-16,-9 24 56 16,-6-11 32-16,16 23-112 15,-3-14 72-15,10 12-232 16,31-19 184-16,16-7 152 16,20 1-104-16,22 0-72 15,22-9-8-15,14-5 88 16,15-4-192-16,11-12 224 15,8 4-32-15,0 0 0 16,13 6-600-16,15 7 552 16,12-5 40-16,4-3-72 15,26-4 72 1,1 4-104-16,12 0 80 16,7-4-24-16,19-1 40 15,7-11-80-15,1-6 144 16,-10 0-88-16,-1 4 224 15,-14-1-184-15,4 8-16 16,-14-8 0-16,-12-6-56 16,-4 9 280-1,-21 0-240-15,3 7 16 16,-6 2-24-16,-7 2 0 16,-6-12 48-16,-12 5 96 15,-8 3-72-15,-3 4-136 16,-6 3 48-16,0-3 200 15,-10-6-56-15,-4-6-136 16,-1-4-200-16,-5 6-408 16,0 3-880-16,11-19-897 15,4 21-424-15,5-18-983 16,6 4-1394 0,23-7 2130-16,19 15 2864 15,-33 6-776-15</inkml:trace>
  <inkml:trace contextRef="#ctx1" brushRef="#br0" timeOffset="190458.2">18812 15383 1440 0,'0'-2'224'0,"-11"-21"552"0,11 17-432 16,0 0-32-1,12-5-32-15,6 3 136 16,17 6-64-16,5-6 48 16,18 11 201-16,10-7 215 15,10-4-160-15,22 0-88 16,-100 8-568-16,107-21 496 0,5 1-8 16,10 9-48-1,5-8 24-15,16 0 17 0,-2-18-1 16,11 18 32-16,9-10-216 15,7 7-128 1,-4 5 0-16,-1 6-192 16,2-3 224-16,1-4-24 15,-3 8-168-15,7-1-24 16,-3 11 16-16,0-4-128 16,6 0 104-16,-11-2 312 15,5-3 112-15,1 4-48 16,-1-1-104-16,-8 1 72 15,1-5 72-15,-1 4-264 16,-10-10 112-16,-9 1-104 16,3 8-56-1,-7 9-8-15,-13-4-80 16,-5 6-176-16,-3-4 168 16,-6-18 64-16,-8-2 64 15,-3 20 49-15,-10 0 55 16,-4-5 24-16,-3-3 104 15,-4-9-40-15,-8 4-104 16,-1 13-96-16,-7-2 8 16,0 2 8-16,-4 5 0 15,-10-19 32 1,3 14-88-16,17-10 208 16,-25 11-120-16,4-1 72 15,6-4-8-15,2 2 72 16,-11-12-128-16,1-1 48 15,-1 15-40-15,-5-1 384 16,3 2-656-16,-3 0 72 16,-4-2 88-1,4 1 96-15,-15-11 177 0,9 12-546 16,-13 3 185 0,-1 1 56-16,-1-3 24 15,-4-4-24-15,2-6-120 16,-7 6-336-16,6-2-2256 15,0 5-1713-15,-9-1-2433 16,-5 3 3298-16,-8 4 2928 16</inkml:trace>
  <inkml:trace contextRef="#ctx1" brushRef="#br0" timeOffset="195596.86">27584 14793 992 0,'-15'0'32'0,"-36"5"-136"0,8 3 192 0,3-2 368 16,11 0 752-16,2-8 248 15,4-2-7-15,9 4 183 16,7-6-120 0,6 7-271-16,1 0-505 15,6-3 240-15,-6 2-976 0,19 1 1224 16,9-10 177-16,17 8-177 15,12 1-336-15,14-4-24 16,12 4 16-16,20-22 305 16,12-6-321-16,2 9-360 15,10 22-240-15,5-2 216 16,4 9 336-16,-1-8-184 16,8-10 9-16,2 8-345 15,14 1 128 1,2 9 360-16,1-3-680 15,8 0-16-15,-7-7-120 16,-4-4 224-16,0 4 16 16,-8 9 136-16,-13 2-992 15,0 2 392-15,-9-1 224 16,-5-8 144-16,-10 5-64 16,-10 16 184-16,-4-11-400 15,-9 16 336 1,-11-26 104-16,-6-4-72 15,-2 11-144-15,-13-19 96 16,-10 13 88-16,-3-2-24 16,-9-6-112-16,-10-2 96 15,-1-17-312-15,-5 13 256 16,-4 9-48-16,-7-5 248 16,3 5-424-16,-7-10-584 15,2-9-752-15,-4 14-1465 16,-1-21-1984-1,-3 22-4225-15,-7 5 1721 16,-17 14 6425-16</inkml:trace>
  <inkml:trace contextRef="#ctx1" brushRef="#br0" timeOffset="200127.96">28343 13807 1048 0,'-52'1'104'0,"33"-5"648"0,-2 2 1056 15,2-2-79-15,6 0-177 16,3-7-224-16,7-3-191 16,3-2-201-16,7-9-168 15,7-18 128 1,13-5-272-16,13-6-288 16,17-6 144-16,7-3 24 15,6 11 137-15,-4 24-161 16,46-15 104-16,-15 16-296 15,15-3 248-15,0 24-152 16,2 0-384-16,-26 2 192 16,26 9-168-16,2 6-296 15,14 12 840-15,-53-9-648 16,11 18 712 0,-2-14-168-16,-2 6-504 15,-9-4 521-15,2 0 111 16,-3-2 104-16,0-1-496 15,-4-3-456-15,-2 2 520 16,5-6 384-16,-4 3 136 16,4-10-528-16,2-6-488 15,13-10 248-15,-4-14 592 16,-14 4-144-16,4 8-160 16,-11-5-536-16,-3 2 272 15,-18 2 481 1,-18 14 47-16,-1-2-448 15,-4 0-472-15,-6 7-209 16,1-1 361-16,1-2-824 16,1 3-1944-16,3-1-1521 15,-3-2-2489-15,0-2 537 16,-16-16 5217 0</inkml:trace>
  <inkml:trace contextRef="#ctx1" brushRef="#br0" timeOffset="200685.65">29491 12656 744 0,'0'0'0'0,"-11"-8"24"0,8-1 672 16,1-11 1664-16,-1 19 153 15,3-5-201-15,-3-9-575 16,3 16-145-16,-4-6-272 15,1 6-431-15,-5 2-577 16,-6 14-120 0,14-17-192-16,-23 42 256 0,-2-7 272 15,4 3-680-15,-7-14 480 16,11-2-24-16,9-2-88 16,6 3-56-16,9-8-120 15,5-8-312-15,24 4 336 16,-9-8 560-16,15 5-688 15,11 4-96-15,-8-2 232 16,-2 6 104 0,-14-4 392-16,-13 11-288 15,-8 8-24-15,-11-1-128 16,-7 3-8-16,-8 5 320 16,2-3-1088-16,2-24-2504 15,14-8-2265-15,30-41-3017 16,-12 3 7490-16</inkml:trace>
  <inkml:trace contextRef="#ctx1" brushRef="#br0" timeOffset="201079.78">30091 12523 3624 0,'-3'0'1761'0,"-25"9"679"0,20 4-135 0,5 11 1279 16,-13-1-1239-16,-5 13-121 15,4 2-679-15,9 22-233 16,6-17-776-16,15-14-456 16,14 1 112-16,2-9 584 15,-29-21-776-15,38 13-224 0,1-8-536 16,1-18-136 0,5-26 296-16,0-7-576 15,-16 7 832-15,-10-15-545 16,-8-15 433-16,-8-5 264 15,-3 17 128-15,-3 27 64 16,2 33-88-16,-3-2 152 16,-4 8 192-16,4 21-32 15,-3 39 128-15,6-4-176 16,1-5-136-16,9-12 88 16,6-9-464-1,-3 4-1032-15,9-22-3289 16,2-4-2448-16,12-11 3200 15,-14-14 3009-15</inkml:trace>
  <inkml:trace contextRef="#ctx1" brushRef="#br0" timeOffset="201564.76">30529 12501 2088 0,'0'0'0'0,"-16"6"2777"0,9-5 287 0,4 9 185 15,-3 26-577 1,-1 7-391-16,1-21-761 15,3 6-704-15,3 8-664 16,6-4 865-16,0-11-2098 16,1 2 1161-16,-7-23-80 15,11 0 129-15,4-5-834 0,2-14 393 16,2-7-320-16,-3-27 584 16,1-10-200-1,-5 3 24-15,6 21 200 0,-8 4 32 16,2 15 32-1,3 6 88-15,-12 20 184 16,-3 22 248-16,3 7-216 16,-3-7-8-16,0 0-152 15,0-6-128-15,0-2 56 16,4-3-224-16,2-18 0 16,4-3-16-16,1-18 48 15,5-8-8-15,0-5-32 16,-2-13 64-16,2-1-8 15,2 1-208 1,-2 23 240-16,2 4 112 16,-9 14-176-16,-2 12 168 15,-1 20-48-15,-3 33 96 16,2-9-120-16,-2-9-168 16,10-4-968-16,-6-4-1000 15,26 2-4554-15,-7-14 633 16,-4-16 5225-16,-4 2 72 15</inkml:trace>
  <inkml:trace contextRef="#ctx1" brushRef="#br0" timeOffset="202548.45">31433 12200 704 0,'-9'-3'-8'0,"-14"-10"112"0,6 19 1032 16,2-1 736-1,4 4-359-15,3 2-161 16,2 8-416-16,4 6-240 15,2 11-32-15,3-5-55 16,10 1-137-16,3-5 24 16,-16-27-496-16,26 31 408 0,-4-22-200 15,9 12-16-15,-4-17-112 16,-14-13-32-16,14-16 0 16,-11-4-104-16,2 1-56 15,-4 0-128 1,-4-25 192-16,-10-6 96 15,0 8-144-15,-3 14 168 16,-2 5-72-16,2 12 112 16,-1 19-72-16,3 2 24 15,-2 23 56-15,-2 19 24 16,-2 5-56-16,6-8-104 16,17-4-496-16,1 8-1857 15,20-14-2784-15,-9-7 2233 16,-8-23 2232-16</inkml:trace>
  <inkml:trace contextRef="#ctx1" brushRef="#br0" timeOffset="202926.84">31820 12074 1680 0,'-10'-5'2376'0,"6"3"505"16,2 3 520-16,0 5-465 15,-2 37-295-15,-3 12-769 16,1 1-551-1,1 4-521-15,5-1-312 16,0-6-104-16,0-18-360 16,0-35-24-16,11 34-144 0,-8-12 8 15,4-9-112-15,-4-13-296 16,3-15 320-16,4-28 176 16,3-21-48-16,0-2 32 15,-4-5-32-15,7-16 8 16,0 2 104-16,5 18-24 15,6 32-64-15,-9 9 104 16,5 21 8 0,-4 5 280-16,-10 17-136 15,-5 1-72-15,-1 18 88 16,-13 15-200-16,-6-19-96 16,-5 12-416-1,5-16-1897-15,0 13-2864 0,10-24-2297 16,1 12 4210-16,2-27 2648 15</inkml:trace>
  <inkml:trace contextRef="#ctx1" brushRef="#br0" timeOffset="203211.26">31480 13075 6241 0,'-37'-11'4457'0,"23"15"-3681"0,14-4 1688 0,3-4-1375 16,10-6 343-16,24-13-888 15,7 6-288-15,1-7-216 16,26 10-1640-16,-28-5-1681 15,-1 9-3280-15,-4-12 1792 16,-38 22 4769-16,18-4-1080 0</inkml:trace>
  <inkml:trace contextRef="#ctx1" brushRef="#br0" timeOffset="203392.56">31725 12688 2536 0,'-25'22'2977'0,"7"-3"191"16,-3 20 737-16,4 11-1320 15,-9 19-529-15,11-6-736 16,7-2-671-16,16 6-553 16,18-14-1273-16,3-16-2639 15,24-10-1818 1,9-13-791-16,-62-14 6425 0,63 0-1232 16,-37-7 232-16</inkml:trace>
  <inkml:trace contextRef="#ctx1" brushRef="#br0" timeOffset="203650.86">32019 12935 1688 0,'-2'1'480'0,"-20"0"2545"0,-1 2 1752 16,7 8-1425-16,-8 15-879 15,3 1-777-15,2-10-151 16,6-1 127-16,10 1-960 16,3-4-856-16,11 2-8 15,25-17 160 1,-36 2-8-16,41-8 712 0,12-15-664 15,11-2-640-15,-19-29 488 16,-1 9-344-16,-24 16 680 16,-16-6-1128-16,-8 17-464 15,-28-12-1233-15,-13 17 240 16,-1 26-2144-16,4 21-2320 16,21 0 4361-16</inkml:trace>
  <inkml:trace contextRef="#ctx1" brushRef="#br0" timeOffset="204020.7">32540 12714 3728 0,'-26'2'3977'16,"6"-7"-40"-16,10 0-528 0,2-5-1257 15,5-8-1240 1,6-22-512-16,23-9-248 16,1 14-168-16,13-12-8 15,-5-10 233-15,2 7-201 16,-11 12 32-16,-26 38-40 0,19-18 72 16,-4 18-96-16,-12 5 40 15,3 22 208-15,-6 22 104 16,0 7 152-16,3 15 80 15,-3-4-72-15,0-5-192 16,10-12-488-16,9 13 368 16,-6-11 136-1,2-14-1928-15,-7-2-2081 16,-8 0-1752-16,0 19-1737 16,-17-14 4602-16,0-21 1504 15</inkml:trace>
  <inkml:trace contextRef="#ctx1" brushRef="#br0" timeOffset="204185.69">32489 13132 4016 0,'0'0'0'0,"-19"6"4745"0,11-8-864 15,16-2-472-15,6-1-584 16,13-14-1801-16,28-6-704 16,12-6-80-16,4 8-1240 15,1 0-5698-15,2 8-3464 16,-20 4 7570-16</inkml:trace>
  <inkml:trace contextRef="#ctx1" brushRef="#br0" timeOffset="204337.33">33357 13083 11202 0,'0'0'0'0,"-23"-8"6513"0,22-4-4072 0,4 11-1121 16,2-12-1072-16,1 12-1088 15,8-8-3673-15,10 12-8578 16,-17 8 9819-16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A6F783-BFE5-46C2-A6FF-183F62C5E0F4}" type="datetimeFigureOut">
              <a:rPr lang="en-US" smtClean="0"/>
              <a:t>4/8/2024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29D306-E699-479B-9FD1-52D62BF04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9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t="12122" r="22760" b="18784"/>
          <a:stretch/>
        </p:blipFill>
        <p:spPr>
          <a:xfrm flipH="1">
            <a:off x="552704" y="685800"/>
            <a:ext cx="3390900" cy="46482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911600" y="685800"/>
            <a:ext cx="7950200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29805" y="685800"/>
            <a:ext cx="222899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6400" y="5345575"/>
            <a:ext cx="4394200" cy="12192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3" name="Text Placeholder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48799" y="5345575"/>
            <a:ext cx="2350247" cy="549276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2022-03-28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114801" y="2743200"/>
            <a:ext cx="7670800" cy="23244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r">
              <a:buFont typeface="Arial" pitchFamily="34" charset="0"/>
              <a:buNone/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27341" r="9710" b="22306"/>
          <a:stretch/>
        </p:blipFill>
        <p:spPr>
          <a:xfrm>
            <a:off x="111760" y="6368603"/>
            <a:ext cx="1676400" cy="424405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F00E9FC-6548-4D97-8DD1-9533945EA0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7E46E-8674-4000-239F-FC1FF8202244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  <p:sldLayoutId id="214748370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8.png"/><Relationship Id="rId7" Type="http://schemas.openxmlformats.org/officeDocument/2006/relationships/image" Target="../media/image21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customXml" Target="../ink/ink5.xml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61.png"/><Relationship Id="rId4" Type="http://schemas.openxmlformats.org/officeDocument/2006/relationships/customXml" Target="../ink/ink11.xml"/><Relationship Id="rId9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customXml" Target="../ink/ink2.xml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8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3.xm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5271232" y="3044281"/>
            <a:ext cx="198298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Pytorch</a:t>
            </a:r>
            <a:endParaRPr lang="en-US" sz="44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420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BEB265-D4F1-E97D-1734-B743C168DC6F}"/>
              </a:ext>
            </a:extLst>
          </p:cNvPr>
          <p:cNvGrpSpPr>
            <a:grpSpLocks noChangeAspect="1"/>
          </p:cNvGrpSpPr>
          <p:nvPr/>
        </p:nvGrpSpPr>
        <p:grpSpPr>
          <a:xfrm>
            <a:off x="366128" y="1295400"/>
            <a:ext cx="3260413" cy="1855112"/>
            <a:chOff x="316526" y="862703"/>
            <a:chExt cx="4840115" cy="27539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8B473FF-8752-2871-103C-B5495330A7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617" y="1808317"/>
              <a:ext cx="873943" cy="914400"/>
              <a:chOff x="7997000" y="2209801"/>
              <a:chExt cx="1165257" cy="1219199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6601392-10CC-9BB5-ECAA-F4ED64509A0A}"/>
                  </a:ext>
                </a:extLst>
              </p:cNvPr>
              <p:cNvSpPr/>
              <p:nvPr/>
            </p:nvSpPr>
            <p:spPr>
              <a:xfrm>
                <a:off x="7997000" y="2209801"/>
                <a:ext cx="1165257" cy="121919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E1D61C7-3A8A-B084-4B36-09E5FB82B547}"/>
                  </a:ext>
                </a:extLst>
              </p:cNvPr>
              <p:cNvSpPr/>
              <p:nvPr/>
            </p:nvSpPr>
            <p:spPr>
              <a:xfrm>
                <a:off x="8122428" y="2362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ACED145-5A65-DAA1-2C6C-A50CF3388A20}"/>
                </a:ext>
              </a:extLst>
            </p:cNvPr>
            <p:cNvCxnSpPr>
              <a:cxnSpLocks/>
              <a:stCxn id="19" idx="6"/>
              <a:endCxn id="25" idx="1"/>
            </p:cNvCxnSpPr>
            <p:nvPr/>
          </p:nvCxnSpPr>
          <p:spPr>
            <a:xfrm>
              <a:off x="1230926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F96A05-0E20-0CD6-0AF4-BADD64FDEFBE}"/>
                </a:ext>
              </a:extLst>
            </p:cNvPr>
            <p:cNvCxnSpPr>
              <a:cxnSpLocks/>
              <a:stCxn id="29" idx="3"/>
              <a:endCxn id="20" idx="1"/>
            </p:cNvCxnSpPr>
            <p:nvPr/>
          </p:nvCxnSpPr>
          <p:spPr>
            <a:xfrm>
              <a:off x="4174560" y="2265517"/>
              <a:ext cx="5838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921CDF3-3168-57A8-440C-DAA5D49E7DA3}"/>
                    </a:ext>
                  </a:extLst>
                </p:cNvPr>
                <p:cNvSpPr/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17DE2B-04E1-4D93-B475-C5F39428F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CA4C22-0E32-3774-CEA2-CA93A70616DE}"/>
                    </a:ext>
                  </a:extLst>
                </p:cNvPr>
                <p:cNvSpPr txBox="1"/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F37B49-6405-4F57-6398-5CC8A265E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blipFill>
                  <a:blip r:embed="rId3"/>
                  <a:stretch>
                    <a:fillRect l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99F3B4A-0C9C-0406-BBD5-428F011291A5}"/>
                    </a:ext>
                  </a:extLst>
                </p:cNvPr>
                <p:cNvSpPr txBox="1"/>
                <p:nvPr/>
              </p:nvSpPr>
              <p:spPr>
                <a:xfrm>
                  <a:off x="3001681" y="862703"/>
                  <a:ext cx="636016" cy="82079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99F3B4A-0C9C-0406-BBD5-428F01129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81" y="862703"/>
                  <a:ext cx="636016" cy="820797"/>
                </a:xfrm>
                <a:prstGeom prst="rect">
                  <a:avLst/>
                </a:prstGeom>
                <a:blipFill>
                  <a:blip r:embed="rId4"/>
                  <a:stretch>
                    <a:fillRect l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7DD2B8-B216-0FD9-1F53-595433B5DA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8800" y="914400"/>
              <a:ext cx="873943" cy="2702234"/>
              <a:chOff x="5916068" y="1218238"/>
              <a:chExt cx="1165257" cy="3602976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A7EB860-43FA-5F46-25DA-179F8B375ECB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3F47640-DC2D-CEC8-3FAD-9B120B3495D2}"/>
                  </a:ext>
                </a:extLst>
              </p:cNvPr>
              <p:cNvSpPr/>
              <p:nvPr/>
            </p:nvSpPr>
            <p:spPr>
              <a:xfrm>
                <a:off x="6041496" y="3754413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1428808-BBDE-25E5-CC24-07151BE5C93C}"/>
                  </a:ext>
                </a:extLst>
              </p:cNvPr>
              <p:cNvSpPr/>
              <p:nvPr/>
            </p:nvSpPr>
            <p:spPr>
              <a:xfrm>
                <a:off x="6041496" y="13705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ECEE806-CD06-A6E5-0B03-0F22CF3FAB1F}"/>
                  </a:ext>
                </a:extLst>
              </p:cNvPr>
              <p:cNvSpPr/>
              <p:nvPr/>
            </p:nvSpPr>
            <p:spPr>
              <a:xfrm>
                <a:off x="6041496" y="2562465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DBCF9B-4E08-C261-CE7D-C5E899D8680F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>
              <a:off x="2702743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269D0A-47C2-2BC4-5EDD-2D253A94406F}"/>
                    </a:ext>
                  </a:extLst>
                </p:cNvPr>
                <p:cNvSpPr txBox="1"/>
                <p:nvPr/>
              </p:nvSpPr>
              <p:spPr>
                <a:xfrm>
                  <a:off x="4321500" y="1143963"/>
                  <a:ext cx="636016" cy="82079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269D0A-47C2-2BC4-5EDD-2D253A944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500" y="1143963"/>
                  <a:ext cx="636016" cy="820797"/>
                </a:xfrm>
                <a:prstGeom prst="rect">
                  <a:avLst/>
                </a:prstGeom>
                <a:blipFill>
                  <a:blip r:embed="rId5"/>
                  <a:stretch>
                    <a:fillRect l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20E9D18-AA03-BCA5-7F2A-23DDC35BD0DC}"/>
              </a:ext>
            </a:extLst>
          </p:cNvPr>
          <p:cNvSpPr txBox="1"/>
          <p:nvPr/>
        </p:nvSpPr>
        <p:spPr>
          <a:xfrm>
            <a:off x="63536" y="2724406"/>
            <a:ext cx="1351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50 features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0E1E4B-B96C-6E32-51F6-3A7C4D3D06E7}"/>
              </a:ext>
            </a:extLst>
          </p:cNvPr>
          <p:cNvSpPr txBox="1"/>
          <p:nvPr/>
        </p:nvSpPr>
        <p:spPr>
          <a:xfrm>
            <a:off x="1297883" y="3249573"/>
            <a:ext cx="13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3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29E6BC-9C9A-86EF-42BF-5D8F3A6993BC}"/>
                  </a:ext>
                </a:extLst>
              </p:cNvPr>
              <p:cNvSpPr txBox="1"/>
              <p:nvPr/>
            </p:nvSpPr>
            <p:spPr>
              <a:xfrm>
                <a:off x="-103595" y="3534601"/>
                <a:ext cx="1783181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29E6BC-9C9A-86EF-42BF-5D8F3A699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595" y="3534601"/>
                <a:ext cx="1783181" cy="477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39FD75-48C2-CDB5-2BD1-0CA7EF9AAACE}"/>
                  </a:ext>
                </a:extLst>
              </p:cNvPr>
              <p:cNvSpPr txBox="1"/>
              <p:nvPr/>
            </p:nvSpPr>
            <p:spPr>
              <a:xfrm>
                <a:off x="1297883" y="3728273"/>
                <a:ext cx="1783181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39FD75-48C2-CDB5-2BD1-0CA7EF9AA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883" y="3728273"/>
                <a:ext cx="1783181" cy="477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3A1B16-1CBF-5DE0-9144-CFED82D9CD26}"/>
                  </a:ext>
                </a:extLst>
              </p:cNvPr>
              <p:cNvSpPr txBox="1"/>
              <p:nvPr/>
            </p:nvSpPr>
            <p:spPr>
              <a:xfrm>
                <a:off x="-152400" y="3991710"/>
                <a:ext cx="1783181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=250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3A1B16-1CBF-5DE0-9144-CFED82D9C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3991710"/>
                <a:ext cx="1783181" cy="477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0F9E4D4-67F8-79C4-F39D-82C04EC4FC6D}"/>
              </a:ext>
            </a:extLst>
          </p:cNvPr>
          <p:cNvSpPr txBox="1"/>
          <p:nvPr/>
        </p:nvSpPr>
        <p:spPr>
          <a:xfrm>
            <a:off x="2468776" y="2652235"/>
            <a:ext cx="13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1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F0D37-3B9B-91D2-1C5A-B857A20B0FD0}"/>
                  </a:ext>
                </a:extLst>
              </p:cNvPr>
              <p:cNvSpPr txBox="1"/>
              <p:nvPr/>
            </p:nvSpPr>
            <p:spPr>
              <a:xfrm>
                <a:off x="2468776" y="3130935"/>
                <a:ext cx="1783181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F0D37-3B9B-91D2-1C5A-B857A20B0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76" y="3130935"/>
                <a:ext cx="1783181" cy="4774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CCB7430-687F-1B66-DFFA-FBAD4B36D002}"/>
              </a:ext>
            </a:extLst>
          </p:cNvPr>
          <p:cNvSpPr txBox="1"/>
          <p:nvPr/>
        </p:nvSpPr>
        <p:spPr>
          <a:xfrm>
            <a:off x="4142592" y="1225689"/>
            <a:ext cx="4813588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torch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torch.nn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Model(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nn.Module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def 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super().__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self.L1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(50,3)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self.L2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(3,1)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Z1 = self.L1(X)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A1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torch.tanh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(Z1)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Z2 = self.L2(A1)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A2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torch.sigmoid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(Z2)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A2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NN = Model()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(250,50)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A2 = NN(X)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02BC2-BC3B-3D0E-EBEF-A3431A75F4D0}"/>
              </a:ext>
            </a:extLst>
          </p:cNvPr>
          <p:cNvSpPr txBox="1"/>
          <p:nvPr/>
        </p:nvSpPr>
        <p:spPr>
          <a:xfrm>
            <a:off x="996961" y="692859"/>
            <a:ext cx="8864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offers a more compact neural network object to carry around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C598298-48C0-783E-D79B-895EFCC4329D}"/>
              </a:ext>
            </a:extLst>
          </p:cNvPr>
          <p:cNvSpPr/>
          <p:nvPr/>
        </p:nvSpPr>
        <p:spPr>
          <a:xfrm>
            <a:off x="9115451" y="2888330"/>
            <a:ext cx="228600" cy="667073"/>
          </a:xfrm>
          <a:prstGeom prst="rightBrace">
            <a:avLst>
              <a:gd name="adj1" fmla="val 7295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E335E-D37F-856A-E5B8-7DD93A94D066}"/>
              </a:ext>
            </a:extLst>
          </p:cNvPr>
          <p:cNvSpPr txBox="1"/>
          <p:nvPr/>
        </p:nvSpPr>
        <p:spPr>
          <a:xfrm>
            <a:off x="9115451" y="2966999"/>
            <a:ext cx="240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Parameters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5A6BA75-1349-5BD6-DBA9-6D8D29905551}"/>
              </a:ext>
            </a:extLst>
          </p:cNvPr>
          <p:cNvSpPr/>
          <p:nvPr/>
        </p:nvSpPr>
        <p:spPr>
          <a:xfrm>
            <a:off x="9115451" y="3848149"/>
            <a:ext cx="228600" cy="1567630"/>
          </a:xfrm>
          <a:prstGeom prst="rightBrace">
            <a:avLst>
              <a:gd name="adj1" fmla="val 7295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558C4-FC69-3B15-C6FF-EC180624B133}"/>
              </a:ext>
            </a:extLst>
          </p:cNvPr>
          <p:cNvSpPr txBox="1"/>
          <p:nvPr/>
        </p:nvSpPr>
        <p:spPr>
          <a:xfrm>
            <a:off x="9412914" y="4249502"/>
            <a:ext cx="2055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Define forward behavior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002185-7D1D-63DA-3EF5-E4E61FA97D9B}"/>
              </a:ext>
            </a:extLst>
          </p:cNvPr>
          <p:cNvCxnSpPr>
            <a:cxnSpLocks/>
          </p:cNvCxnSpPr>
          <p:nvPr/>
        </p:nvCxnSpPr>
        <p:spPr>
          <a:xfrm flipH="1">
            <a:off x="7162800" y="2079024"/>
            <a:ext cx="1676400" cy="12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810BB0-E7BF-EDFD-BAB0-1ED35CFB448F}"/>
              </a:ext>
            </a:extLst>
          </p:cNvPr>
          <p:cNvSpPr txBox="1"/>
          <p:nvPr/>
        </p:nvSpPr>
        <p:spPr>
          <a:xfrm>
            <a:off x="8763001" y="174322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Inherit </a:t>
            </a:r>
            <a:r>
              <a:rPr lang="en-US" sz="2400" dirty="0" err="1">
                <a:solidFill>
                  <a:schemeClr val="accent5"/>
                </a:solidFill>
              </a:rPr>
              <a:t>nn.module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86030B-1B30-ADEF-0E9D-83CD68CC3250}"/>
              </a:ext>
            </a:extLst>
          </p:cNvPr>
          <p:cNvCxnSpPr>
            <a:cxnSpLocks/>
          </p:cNvCxnSpPr>
          <p:nvPr/>
        </p:nvCxnSpPr>
        <p:spPr>
          <a:xfrm flipH="1">
            <a:off x="7696200" y="2561465"/>
            <a:ext cx="1419251" cy="17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888ECC-4263-E655-984E-8E81F8142E81}"/>
              </a:ext>
            </a:extLst>
          </p:cNvPr>
          <p:cNvSpPr txBox="1"/>
          <p:nvPr/>
        </p:nvSpPr>
        <p:spPr>
          <a:xfrm>
            <a:off x="9096272" y="2261843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initialize parent class</a:t>
            </a:r>
          </a:p>
        </p:txBody>
      </p:sp>
    </p:spTree>
    <p:extLst>
      <p:ext uri="{BB962C8B-B14F-4D97-AF65-F5344CB8AC3E}">
        <p14:creationId xmlns:p14="http://schemas.microsoft.com/office/powerpoint/2010/main" val="291866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B7430-687F-1B66-DFFA-FBAD4B36D002}"/>
              </a:ext>
            </a:extLst>
          </p:cNvPr>
          <p:cNvSpPr txBox="1"/>
          <p:nvPr/>
        </p:nvSpPr>
        <p:spPr>
          <a:xfrm>
            <a:off x="314093" y="977049"/>
            <a:ext cx="4380854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torch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torch.nn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Model(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nn.Module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def 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super().__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self.L1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(50,3)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self.L2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(3,1)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Z1 = self.L1(X)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A1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torch.tanh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(Z1)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Z2 = self.L2(A1)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A2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torch.sigmoid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(Z2)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A2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NN = Model()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(250,50)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A2 = NN(X)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28679-57AA-6142-7535-41C860ACA57D}"/>
              </a:ext>
            </a:extLst>
          </p:cNvPr>
          <p:cNvSpPr txBox="1"/>
          <p:nvPr/>
        </p:nvSpPr>
        <p:spPr>
          <a:xfrm>
            <a:off x="4953000" y="977049"/>
            <a:ext cx="4380854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torch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torch.nn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Model(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nn.Module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def 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super().__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self.L1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(50,3)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self.act1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nn.tanh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self.L2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(3,1)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self.act2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nn.sigmoid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Z1 = self.L1(X)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A1 = self.act1(Z1)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Z2 = self.L2(A1)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A2 = self.act2(Z2)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A2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NN = Model()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(250,50)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A2 = NN(X)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6462C8-B6A0-DF48-0078-4ADDABBB8B64}"/>
              </a:ext>
            </a:extLst>
          </p:cNvPr>
          <p:cNvCxnSpPr>
            <a:cxnSpLocks/>
          </p:cNvCxnSpPr>
          <p:nvPr/>
        </p:nvCxnSpPr>
        <p:spPr>
          <a:xfrm flipH="1">
            <a:off x="8798241" y="2590800"/>
            <a:ext cx="726759" cy="18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36D210-A07C-47AF-3432-2B472C978F1E}"/>
              </a:ext>
            </a:extLst>
          </p:cNvPr>
          <p:cNvSpPr txBox="1"/>
          <p:nvPr/>
        </p:nvSpPr>
        <p:spPr>
          <a:xfrm>
            <a:off x="9306846" y="1533412"/>
            <a:ext cx="297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You can also define the activation as a class attribute. You need to use </a:t>
            </a:r>
            <a:r>
              <a:rPr lang="en-US" sz="2400" dirty="0" err="1">
                <a:solidFill>
                  <a:schemeClr val="accent5"/>
                </a:solidFill>
              </a:rPr>
              <a:t>nn.tanh</a:t>
            </a:r>
            <a:r>
              <a:rPr lang="en-US" sz="2400" dirty="0">
                <a:solidFill>
                  <a:schemeClr val="accent5"/>
                </a:solidFill>
              </a:rPr>
              <a:t> in this case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23A3BD-E944-5A9B-22CC-9B1FCD7BCEA6}"/>
                  </a:ext>
                </a:extLst>
              </p14:cNvPr>
              <p14:cNvContentPartPr/>
              <p14:nvPr/>
            </p14:nvContentPartPr>
            <p14:xfrm>
              <a:off x="2028240" y="1148760"/>
              <a:ext cx="8650080" cy="5368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23A3BD-E944-5A9B-22CC-9B1FCD7BCE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8880" y="1139400"/>
                <a:ext cx="8668800" cy="538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1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52E7DE-3B66-A776-3300-7AE4933C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90B08-122B-8D8C-2C60-021073639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321D0B2-A050-FFA9-FE86-23162ED00684}"/>
              </a:ext>
            </a:extLst>
          </p:cNvPr>
          <p:cNvSpPr txBox="1"/>
          <p:nvPr/>
        </p:nvSpPr>
        <p:spPr>
          <a:xfrm>
            <a:off x="5998636" y="303760"/>
            <a:ext cx="4559009" cy="6463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torch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torch.nn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Model(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nn.Module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def 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super().__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self.L1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(50,3)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self.L2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(3,4)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self.L3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(4,1)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self.act1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nn.tanh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self.act2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nn.sigmoid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Z1 = self.L1(X)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A1 = self.act1(Z1)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Z2 = self.L2(A1)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A2 = self.act1(Z2)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Z3 = self.L3(A2)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A3 = self.act2(Z3)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A3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NN = Model()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(250,50)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A2 = NN(X)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E0E591D-12BE-C777-D1EE-D12DE6AD3F46}"/>
              </a:ext>
            </a:extLst>
          </p:cNvPr>
          <p:cNvGrpSpPr>
            <a:grpSpLocks noChangeAspect="1"/>
          </p:cNvGrpSpPr>
          <p:nvPr/>
        </p:nvGrpSpPr>
        <p:grpSpPr>
          <a:xfrm>
            <a:off x="-13010" y="776732"/>
            <a:ext cx="5537576" cy="4298094"/>
            <a:chOff x="-75098" y="485579"/>
            <a:chExt cx="3919182" cy="3041947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4FB74AA-69FF-0ED3-D24F-7302F1C56B6E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528969" y="1841032"/>
              <a:ext cx="4144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29DED27-4D25-1EAC-3056-B7A99662C490}"/>
                </a:ext>
              </a:extLst>
            </p:cNvPr>
            <p:cNvCxnSpPr>
              <a:cxnSpLocks/>
              <a:stCxn id="88" idx="3"/>
              <a:endCxn id="90" idx="1"/>
            </p:cNvCxnSpPr>
            <p:nvPr/>
          </p:nvCxnSpPr>
          <p:spPr>
            <a:xfrm>
              <a:off x="3129278" y="1841032"/>
              <a:ext cx="40310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4CD11D-1E9F-B117-FB1A-3E15AF80F606}"/>
                    </a:ext>
                  </a:extLst>
                </p:cNvPr>
                <p:cNvSpPr txBox="1"/>
                <p:nvPr/>
              </p:nvSpPr>
              <p:spPr>
                <a:xfrm>
                  <a:off x="1421967" y="1552198"/>
                  <a:ext cx="333596" cy="29828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4CD11D-1E9F-B117-FB1A-3E15AF80F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967" y="1552198"/>
                  <a:ext cx="333596" cy="298287"/>
                </a:xfrm>
                <a:prstGeom prst="rect">
                  <a:avLst/>
                </a:prstGeom>
                <a:blipFill>
                  <a:blip r:embed="rId2"/>
                  <a:stretch>
                    <a:fillRect l="-194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8AF59EA-470C-6DD9-2C60-DB44CF86B9FD}"/>
                </a:ext>
              </a:extLst>
            </p:cNvPr>
            <p:cNvGrpSpPr/>
            <p:nvPr/>
          </p:nvGrpSpPr>
          <p:grpSpPr>
            <a:xfrm>
              <a:off x="943407" y="1132358"/>
              <a:ext cx="458391" cy="1417347"/>
              <a:chOff x="3124200" y="2244347"/>
              <a:chExt cx="873943" cy="2702234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D021504-C891-B579-8E1B-18CCCC9C403C}"/>
                  </a:ext>
                </a:extLst>
              </p:cNvPr>
              <p:cNvSpPr/>
              <p:nvPr/>
            </p:nvSpPr>
            <p:spPr>
              <a:xfrm>
                <a:off x="3124200" y="2244347"/>
                <a:ext cx="873943" cy="2702234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AB91308-E5E2-74D6-0B98-AB989DC11493}"/>
                  </a:ext>
                </a:extLst>
              </p:cNvPr>
              <p:cNvGrpSpPr/>
              <p:nvPr/>
            </p:nvGrpSpPr>
            <p:grpSpPr>
              <a:xfrm>
                <a:off x="3218271" y="2358602"/>
                <a:ext cx="685800" cy="2473724"/>
                <a:chOff x="3218271" y="2400210"/>
                <a:chExt cx="685800" cy="2473724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0D08F7B9-C372-BB10-F138-4EAA748B4AA8}"/>
                    </a:ext>
                  </a:extLst>
                </p:cNvPr>
                <p:cNvSpPr/>
                <p:nvPr/>
              </p:nvSpPr>
              <p:spPr>
                <a:xfrm>
                  <a:off x="3218271" y="4188133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66A4BFE-EC1F-8659-1D11-FAAC2578FE3A}"/>
                    </a:ext>
                  </a:extLst>
                </p:cNvPr>
                <p:cNvSpPr/>
                <p:nvPr/>
              </p:nvSpPr>
              <p:spPr>
                <a:xfrm>
                  <a:off x="3218271" y="2400210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82B9D51-D71E-5F41-B268-254D04996057}"/>
                    </a:ext>
                  </a:extLst>
                </p:cNvPr>
                <p:cNvSpPr/>
                <p:nvPr/>
              </p:nvSpPr>
              <p:spPr>
                <a:xfrm>
                  <a:off x="3218271" y="3294172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71B4F34-1850-63BC-9235-D0572EDFD778}"/>
                    </a:ext>
                  </a:extLst>
                </p:cNvPr>
                <p:cNvSpPr/>
                <p:nvPr/>
              </p:nvSpPr>
              <p:spPr>
                <a:xfrm>
                  <a:off x="228600" y="1666549"/>
                  <a:ext cx="311699" cy="348965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71B4F34-1850-63BC-9235-D0572EDFD7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666549"/>
                  <a:ext cx="311699" cy="3489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9D6A00C-8230-A57E-02C9-385DE2CF0B77}"/>
                </a:ext>
              </a:extLst>
            </p:cNvPr>
            <p:cNvGrpSpPr/>
            <p:nvPr/>
          </p:nvGrpSpPr>
          <p:grpSpPr>
            <a:xfrm>
              <a:off x="1804906" y="914400"/>
              <a:ext cx="458391" cy="1853263"/>
              <a:chOff x="4908866" y="1828800"/>
              <a:chExt cx="873943" cy="353332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1CF333EB-48AC-C120-9688-39C969008258}"/>
                  </a:ext>
                </a:extLst>
              </p:cNvPr>
              <p:cNvSpPr/>
              <p:nvPr/>
            </p:nvSpPr>
            <p:spPr>
              <a:xfrm>
                <a:off x="4908866" y="1828800"/>
                <a:ext cx="873943" cy="3533328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78E42BB-8DF7-0AEF-F9D5-505213886232}"/>
                  </a:ext>
                </a:extLst>
              </p:cNvPr>
              <p:cNvGrpSpPr/>
              <p:nvPr/>
            </p:nvGrpSpPr>
            <p:grpSpPr>
              <a:xfrm>
                <a:off x="5002937" y="1931058"/>
                <a:ext cx="685800" cy="3328813"/>
                <a:chOff x="5002937" y="1963580"/>
                <a:chExt cx="685800" cy="3328813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2EC40DAB-E04B-71F3-C588-A10E3DFD3CA6}"/>
                    </a:ext>
                  </a:extLst>
                </p:cNvPr>
                <p:cNvSpPr/>
                <p:nvPr/>
              </p:nvSpPr>
              <p:spPr>
                <a:xfrm>
                  <a:off x="5002937" y="4606592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1C393515-5AA8-9A99-02EF-41303AD60C8E}"/>
                    </a:ext>
                  </a:extLst>
                </p:cNvPr>
                <p:cNvSpPr/>
                <p:nvPr/>
              </p:nvSpPr>
              <p:spPr>
                <a:xfrm>
                  <a:off x="5002937" y="2844584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31E8D2E5-ABA9-3AB4-697E-C9C3F4481A8F}"/>
                    </a:ext>
                  </a:extLst>
                </p:cNvPr>
                <p:cNvSpPr/>
                <p:nvPr/>
              </p:nvSpPr>
              <p:spPr>
                <a:xfrm>
                  <a:off x="5002937" y="3725588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47B9E301-4066-5494-CDAF-AEE488C4183F}"/>
                    </a:ext>
                  </a:extLst>
                </p:cNvPr>
                <p:cNvSpPr/>
                <p:nvPr/>
              </p:nvSpPr>
              <p:spPr>
                <a:xfrm>
                  <a:off x="5002937" y="1963580"/>
                  <a:ext cx="685800" cy="685801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A5F4DEA-33A8-2F3F-21D9-7BE497CB5CA5}"/>
                </a:ext>
              </a:extLst>
            </p:cNvPr>
            <p:cNvGrpSpPr/>
            <p:nvPr/>
          </p:nvGrpSpPr>
          <p:grpSpPr>
            <a:xfrm>
              <a:off x="2670887" y="1601226"/>
              <a:ext cx="458391" cy="479611"/>
              <a:chOff x="9364398" y="3138264"/>
              <a:chExt cx="873943" cy="914400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DE41B7BE-4340-52C8-FDAB-D75F5DE64CCA}"/>
                  </a:ext>
                </a:extLst>
              </p:cNvPr>
              <p:cNvSpPr/>
              <p:nvPr/>
            </p:nvSpPr>
            <p:spPr>
              <a:xfrm>
                <a:off x="9364398" y="3138264"/>
                <a:ext cx="873943" cy="91440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F6A4396-EF8A-4195-EB89-2FDA0467586F}"/>
                  </a:ext>
                </a:extLst>
              </p:cNvPr>
              <p:cNvSpPr/>
              <p:nvPr/>
            </p:nvSpPr>
            <p:spPr>
              <a:xfrm>
                <a:off x="9458469" y="3252564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D4683EA-4B25-3F2B-BBC6-B45AAF8A3D7E}"/>
                    </a:ext>
                  </a:extLst>
                </p:cNvPr>
                <p:cNvSpPr/>
                <p:nvPr/>
              </p:nvSpPr>
              <p:spPr>
                <a:xfrm>
                  <a:off x="3532385" y="1666549"/>
                  <a:ext cx="311699" cy="348965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D4683EA-4B25-3F2B-BBC6-B45AAF8A3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385" y="1666549"/>
                  <a:ext cx="311699" cy="348965"/>
                </a:xfrm>
                <a:prstGeom prst="rect">
                  <a:avLst/>
                </a:prstGeom>
                <a:blipFill>
                  <a:blip r:embed="rId4"/>
                  <a:stretch>
                    <a:fillRect r="-16667"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915CEA3-6558-909A-2E31-5AFDF8E106A1}"/>
                </a:ext>
              </a:extLst>
            </p:cNvPr>
            <p:cNvCxnSpPr>
              <a:cxnSpLocks/>
              <a:stCxn id="61" idx="3"/>
              <a:endCxn id="74" idx="1"/>
            </p:cNvCxnSpPr>
            <p:nvPr/>
          </p:nvCxnSpPr>
          <p:spPr>
            <a:xfrm>
              <a:off x="1401798" y="1841032"/>
              <a:ext cx="4031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382E30A-425E-FED7-A8A4-0EDC6F3C70FD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>
              <a:off x="2263297" y="1841032"/>
              <a:ext cx="4031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8C0C482-F870-0EC3-0CF6-312D03954216}"/>
                    </a:ext>
                  </a:extLst>
                </p:cNvPr>
                <p:cNvSpPr txBox="1"/>
                <p:nvPr/>
              </p:nvSpPr>
              <p:spPr>
                <a:xfrm>
                  <a:off x="2263296" y="1552198"/>
                  <a:ext cx="333596" cy="29828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8C0C482-F870-0EC3-0CF6-312D03954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296" y="1552198"/>
                  <a:ext cx="333596" cy="298287"/>
                </a:xfrm>
                <a:prstGeom prst="rect">
                  <a:avLst/>
                </a:prstGeom>
                <a:blipFill>
                  <a:blip r:embed="rId5"/>
                  <a:stretch>
                    <a:fillRect l="-194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3319167-1AB5-8106-82E2-E71F27872F63}"/>
                    </a:ext>
                  </a:extLst>
                </p:cNvPr>
                <p:cNvSpPr txBox="1"/>
                <p:nvPr/>
              </p:nvSpPr>
              <p:spPr>
                <a:xfrm>
                  <a:off x="3123001" y="1553794"/>
                  <a:ext cx="333596" cy="29828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3319167-1AB5-8106-82E2-E71F27872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001" y="1553794"/>
                  <a:ext cx="333596" cy="298287"/>
                </a:xfrm>
                <a:prstGeom prst="rect">
                  <a:avLst/>
                </a:prstGeom>
                <a:blipFill>
                  <a:blip r:embed="rId6"/>
                  <a:stretch>
                    <a:fillRect l="-194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E740199-0B61-3B01-46AA-F82590722EDF}"/>
                    </a:ext>
                  </a:extLst>
                </p:cNvPr>
                <p:cNvSpPr txBox="1"/>
                <p:nvPr/>
              </p:nvSpPr>
              <p:spPr>
                <a:xfrm>
                  <a:off x="636670" y="2783386"/>
                  <a:ext cx="1071864" cy="29828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2E740199-0B61-3B01-46AA-F82590722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0" y="2783386"/>
                  <a:ext cx="1071864" cy="2982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B5D6816-8CEB-B09A-D338-A3218AAC73E5}"/>
                    </a:ext>
                  </a:extLst>
                </p:cNvPr>
                <p:cNvSpPr txBox="1"/>
                <p:nvPr/>
              </p:nvSpPr>
              <p:spPr>
                <a:xfrm>
                  <a:off x="1498169" y="2784985"/>
                  <a:ext cx="1071864" cy="29828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B5D6816-8CEB-B09A-D338-A3218AAC7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169" y="2784985"/>
                  <a:ext cx="1071864" cy="2982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DE67E81-3A95-6B35-3395-C1E2DD429EF3}"/>
                    </a:ext>
                  </a:extLst>
                </p:cNvPr>
                <p:cNvSpPr txBox="1"/>
                <p:nvPr/>
              </p:nvSpPr>
              <p:spPr>
                <a:xfrm>
                  <a:off x="2362200" y="2784985"/>
                  <a:ext cx="1071864" cy="29828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DE67E81-3A95-6B35-3395-C1E2DD429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84985"/>
                  <a:ext cx="1071864" cy="2982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B13E956-DA5C-2F54-4255-3CA4770D27B2}"/>
                </a:ext>
              </a:extLst>
            </p:cNvPr>
            <p:cNvSpPr txBox="1"/>
            <p:nvPr/>
          </p:nvSpPr>
          <p:spPr>
            <a:xfrm>
              <a:off x="659706" y="2997879"/>
              <a:ext cx="1023842" cy="50100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dirty="0"/>
                <a:t>3 units </a:t>
              </a:r>
            </a:p>
            <a:p>
              <a:pPr algn="ctr"/>
              <a:r>
                <a:rPr lang="en-US" sz="2000" dirty="0"/>
                <a:t>layer 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EDD6C60-45BE-0481-CE2D-45B75F8CFBF2}"/>
                </a:ext>
              </a:extLst>
            </p:cNvPr>
            <p:cNvSpPr txBox="1"/>
            <p:nvPr/>
          </p:nvSpPr>
          <p:spPr>
            <a:xfrm>
              <a:off x="1523156" y="3003893"/>
              <a:ext cx="1023842" cy="50100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dirty="0"/>
                <a:t>4 units </a:t>
              </a:r>
            </a:p>
            <a:p>
              <a:pPr algn="ctr"/>
              <a:r>
                <a:rPr lang="en-US" sz="2000" dirty="0"/>
                <a:t>layer 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20F38F-5E38-5A48-6FC9-5E7B1C4B161A}"/>
                </a:ext>
              </a:extLst>
            </p:cNvPr>
            <p:cNvSpPr txBox="1"/>
            <p:nvPr/>
          </p:nvSpPr>
          <p:spPr>
            <a:xfrm>
              <a:off x="2426101" y="3026525"/>
              <a:ext cx="1023842" cy="50100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dirty="0"/>
                <a:t>1 units </a:t>
              </a:r>
            </a:p>
            <a:p>
              <a:pPr algn="ctr"/>
              <a:r>
                <a:rPr lang="en-US" sz="2000" dirty="0"/>
                <a:t>layer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6DB242-5E58-F04B-426E-A8676A3D3F4D}"/>
                </a:ext>
              </a:extLst>
            </p:cNvPr>
            <p:cNvSpPr txBox="1"/>
            <p:nvPr/>
          </p:nvSpPr>
          <p:spPr>
            <a:xfrm>
              <a:off x="-44060" y="1971293"/>
              <a:ext cx="987465" cy="2831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50 features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FD4C9F9-9A5D-CF01-8FC5-7543EB13D203}"/>
                    </a:ext>
                  </a:extLst>
                </p:cNvPr>
                <p:cNvSpPr txBox="1"/>
                <p:nvPr/>
              </p:nvSpPr>
              <p:spPr>
                <a:xfrm>
                  <a:off x="-75098" y="2253614"/>
                  <a:ext cx="1166621" cy="29252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FD4C9F9-9A5D-CF01-8FC5-7543EB13D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5098" y="2253614"/>
                  <a:ext cx="1166621" cy="29252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CF9739A-9292-FC6D-24D0-78C665226590}"/>
                    </a:ext>
                  </a:extLst>
                </p:cNvPr>
                <p:cNvSpPr txBox="1"/>
                <p:nvPr/>
              </p:nvSpPr>
              <p:spPr>
                <a:xfrm>
                  <a:off x="-75098" y="2527360"/>
                  <a:ext cx="1166621" cy="28317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=250</m:t>
                        </m:r>
                      </m:oMath>
                    </m:oMathPara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CF9739A-9292-FC6D-24D0-78C665226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5098" y="2527360"/>
                  <a:ext cx="1166621" cy="2831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5BFF6BD-4614-7585-AC59-9941DF882307}"/>
                </a:ext>
              </a:extLst>
            </p:cNvPr>
            <p:cNvSpPr txBox="1"/>
            <p:nvPr/>
          </p:nvSpPr>
          <p:spPr>
            <a:xfrm>
              <a:off x="865394" y="693640"/>
              <a:ext cx="670589" cy="41387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70C0"/>
                  </a:solidFill>
                </a:rPr>
                <a:t>tanh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CFE1199-D662-4A4C-D863-30B6119F5D6A}"/>
                </a:ext>
              </a:extLst>
            </p:cNvPr>
            <p:cNvSpPr txBox="1"/>
            <p:nvPr/>
          </p:nvSpPr>
          <p:spPr>
            <a:xfrm>
              <a:off x="1726795" y="485579"/>
              <a:ext cx="670589" cy="41387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70C0"/>
                  </a:solidFill>
                </a:rPr>
                <a:t>tanh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2C3E4BD-80E7-D3EB-C50F-7EE352E7A904}"/>
                </a:ext>
              </a:extLst>
            </p:cNvPr>
            <p:cNvSpPr txBox="1"/>
            <p:nvPr/>
          </p:nvSpPr>
          <p:spPr>
            <a:xfrm>
              <a:off x="2369851" y="1124786"/>
              <a:ext cx="1054191" cy="41387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70C0"/>
                  </a:solidFill>
                </a:rPr>
                <a:t>sigmoid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851F01-F062-8A51-9A7B-8759E519EFBB}"/>
                  </a:ext>
                </a:extLst>
              </p14:cNvPr>
              <p14:cNvContentPartPr/>
              <p14:nvPr/>
            </p14:nvContentPartPr>
            <p14:xfrm>
              <a:off x="6022800" y="2577600"/>
              <a:ext cx="4364640" cy="357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851F01-F062-8A51-9A7B-8759E519EF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13440" y="2568240"/>
                <a:ext cx="4383360" cy="35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13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2298203" y="3044281"/>
            <a:ext cx="792909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Training a neural network model</a:t>
            </a:r>
          </a:p>
        </p:txBody>
      </p:sp>
    </p:spTree>
    <p:extLst>
      <p:ext uri="{BB962C8B-B14F-4D97-AF65-F5344CB8AC3E}">
        <p14:creationId xmlns:p14="http://schemas.microsoft.com/office/powerpoint/2010/main" val="1221023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a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B7430-687F-1B66-DFFA-FBAD4B36D002}"/>
              </a:ext>
            </a:extLst>
          </p:cNvPr>
          <p:cNvSpPr txBox="1"/>
          <p:nvPr/>
        </p:nvSpPr>
        <p:spPr>
          <a:xfrm>
            <a:off x="95032" y="796290"/>
            <a:ext cx="6458168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torch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torch.nn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(250,50)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(0,2,(250,1),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dtype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=torch.float32)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Model(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nn.Module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def 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super().__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self.L1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(50,3)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self.L2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(3,1)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Z1 = self.L1(X)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A1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torch.tanh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(Z1)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Z2 = self.L2(A1)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A2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torch.sigmoid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(Z2)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A2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NN = Model()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2A9306A-E448-406F-D2E5-446E997BE613}"/>
              </a:ext>
            </a:extLst>
          </p:cNvPr>
          <p:cNvSpPr/>
          <p:nvPr/>
        </p:nvSpPr>
        <p:spPr>
          <a:xfrm>
            <a:off x="4441369" y="3058203"/>
            <a:ext cx="228600" cy="667073"/>
          </a:xfrm>
          <a:prstGeom prst="rightBrace">
            <a:avLst>
              <a:gd name="adj1" fmla="val 7295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3527D7-F604-F4E3-05FC-10B6991B534A}"/>
              </a:ext>
            </a:extLst>
          </p:cNvPr>
          <p:cNvSpPr txBox="1"/>
          <p:nvPr/>
        </p:nvSpPr>
        <p:spPr>
          <a:xfrm>
            <a:off x="4441369" y="3136872"/>
            <a:ext cx="240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Parameters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F4CD729-101C-954D-0ECB-05C546CF9A62}"/>
              </a:ext>
            </a:extLst>
          </p:cNvPr>
          <p:cNvSpPr/>
          <p:nvPr/>
        </p:nvSpPr>
        <p:spPr>
          <a:xfrm>
            <a:off x="4327069" y="3931368"/>
            <a:ext cx="228600" cy="1567630"/>
          </a:xfrm>
          <a:prstGeom prst="rightBrace">
            <a:avLst>
              <a:gd name="adj1" fmla="val 7295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F96B8-F085-9186-63D7-D25355622067}"/>
              </a:ext>
            </a:extLst>
          </p:cNvPr>
          <p:cNvSpPr txBox="1"/>
          <p:nvPr/>
        </p:nvSpPr>
        <p:spPr>
          <a:xfrm>
            <a:off x="4624532" y="4332721"/>
            <a:ext cx="2055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Define forward behavior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CBE4A4-2245-CF78-F1AC-A4BC10ECE1D3}"/>
              </a:ext>
            </a:extLst>
          </p:cNvPr>
          <p:cNvCxnSpPr>
            <a:cxnSpLocks/>
          </p:cNvCxnSpPr>
          <p:nvPr/>
        </p:nvCxnSpPr>
        <p:spPr>
          <a:xfrm flipH="1">
            <a:off x="3141980" y="2261843"/>
            <a:ext cx="1676400" cy="12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6838F2-887E-D7FD-9BB0-5BE53FF650EC}"/>
              </a:ext>
            </a:extLst>
          </p:cNvPr>
          <p:cNvSpPr txBox="1"/>
          <p:nvPr/>
        </p:nvSpPr>
        <p:spPr>
          <a:xfrm>
            <a:off x="4724400" y="2019866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Inherit </a:t>
            </a:r>
            <a:r>
              <a:rPr lang="en-US" sz="2400" dirty="0" err="1">
                <a:solidFill>
                  <a:schemeClr val="accent5"/>
                </a:solidFill>
              </a:rPr>
              <a:t>nn.module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6A8654-F3E3-5102-19CF-F7EBE3C81765}"/>
              </a:ext>
            </a:extLst>
          </p:cNvPr>
          <p:cNvCxnSpPr>
            <a:cxnSpLocks/>
          </p:cNvCxnSpPr>
          <p:nvPr/>
        </p:nvCxnSpPr>
        <p:spPr>
          <a:xfrm flipH="1">
            <a:off x="3733800" y="2694858"/>
            <a:ext cx="1419251" cy="17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679E20-376D-A2EE-65A9-CB1BC72D6B08}"/>
              </a:ext>
            </a:extLst>
          </p:cNvPr>
          <p:cNvSpPr txBox="1"/>
          <p:nvPr/>
        </p:nvSpPr>
        <p:spPr>
          <a:xfrm>
            <a:off x="5163820" y="2434079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initialize parent class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5FF0E4A-2B89-D8D7-E500-C4D34FFF7469}"/>
              </a:ext>
            </a:extLst>
          </p:cNvPr>
          <p:cNvSpPr/>
          <p:nvPr/>
        </p:nvSpPr>
        <p:spPr>
          <a:xfrm>
            <a:off x="6620747" y="1300521"/>
            <a:ext cx="228600" cy="667073"/>
          </a:xfrm>
          <a:prstGeom prst="rightBrace">
            <a:avLst>
              <a:gd name="adj1" fmla="val 7295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2746C-4BF1-68BF-36F8-E6AAD224EF2D}"/>
              </a:ext>
            </a:extLst>
          </p:cNvPr>
          <p:cNvSpPr txBox="1"/>
          <p:nvPr/>
        </p:nvSpPr>
        <p:spPr>
          <a:xfrm>
            <a:off x="6790171" y="1432073"/>
            <a:ext cx="240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Just for testing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789414-BA39-33E0-212A-F41DE5E25BEF}"/>
              </a:ext>
            </a:extLst>
          </p:cNvPr>
          <p:cNvCxnSpPr>
            <a:cxnSpLocks/>
          </p:cNvCxnSpPr>
          <p:nvPr/>
        </p:nvCxnSpPr>
        <p:spPr>
          <a:xfrm flipH="1">
            <a:off x="1754049" y="5943600"/>
            <a:ext cx="1500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8C4DEB-65E5-874C-07D3-63BD57D84DF0}"/>
              </a:ext>
            </a:extLst>
          </p:cNvPr>
          <p:cNvSpPr txBox="1"/>
          <p:nvPr/>
        </p:nvSpPr>
        <p:spPr>
          <a:xfrm>
            <a:off x="3177754" y="5705090"/>
            <a:ext cx="394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Construct the model object</a:t>
            </a:r>
          </a:p>
        </p:txBody>
      </p:sp>
    </p:spTree>
    <p:extLst>
      <p:ext uri="{BB962C8B-B14F-4D97-AF65-F5344CB8AC3E}">
        <p14:creationId xmlns:p14="http://schemas.microsoft.com/office/powerpoint/2010/main" val="196301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a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28679-57AA-6142-7535-41C860ACA57D}"/>
              </a:ext>
            </a:extLst>
          </p:cNvPr>
          <p:cNvSpPr txBox="1"/>
          <p:nvPr/>
        </p:nvSpPr>
        <p:spPr>
          <a:xfrm>
            <a:off x="762000" y="1524000"/>
            <a:ext cx="6248399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torch.optim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optim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spcAft>
                <a:spcPts val="900"/>
              </a:spcAf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criterion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nn.BCELoss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900"/>
              </a:spcAf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optimizer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optim.SGD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NN.parameters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=0.001)</a:t>
            </a:r>
          </a:p>
          <a:p>
            <a:pPr>
              <a:spcAft>
                <a:spcPts val="900"/>
              </a:spcAf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in range(10000):</a:t>
            </a:r>
          </a:p>
          <a:p>
            <a:pPr>
              <a:spcAft>
                <a:spcPts val="900"/>
              </a:spcAf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y_hat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NN(X)</a:t>
            </a:r>
          </a:p>
          <a:p>
            <a:pPr>
              <a:spcAft>
                <a:spcPts val="900"/>
              </a:spcAf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optimizer.zero_grad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900"/>
              </a:spcAf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loss = criterion(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y_hat,Y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900"/>
              </a:spcAf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loss.backward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900"/>
              </a:spcAf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optimizer.step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900"/>
              </a:spcAf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if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% 2000 == 0:</a:t>
            </a:r>
          </a:p>
          <a:p>
            <a:pPr>
              <a:spcAft>
                <a:spcPts val="900"/>
              </a:spcAft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print(f'{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 loss: {loss:.3f}')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3F14AE-1DA1-7EEF-7CBE-5C91B0E93951}"/>
              </a:ext>
            </a:extLst>
          </p:cNvPr>
          <p:cNvCxnSpPr>
            <a:cxnSpLocks/>
          </p:cNvCxnSpPr>
          <p:nvPr/>
        </p:nvCxnSpPr>
        <p:spPr>
          <a:xfrm flipH="1">
            <a:off x="3980180" y="1524000"/>
            <a:ext cx="1887220" cy="56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82A3EA-1C7F-FDC5-F8C7-185DFAE4106B}"/>
              </a:ext>
            </a:extLst>
          </p:cNvPr>
          <p:cNvSpPr txBox="1"/>
          <p:nvPr/>
        </p:nvSpPr>
        <p:spPr>
          <a:xfrm>
            <a:off x="7930993" y="1812291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Object to perform gradient descent</a:t>
            </a:r>
          </a:p>
          <a:p>
            <a:pPr algn="ctr"/>
            <a:r>
              <a:rPr lang="en-US" sz="2400" dirty="0" err="1">
                <a:solidFill>
                  <a:schemeClr val="accent5"/>
                </a:solidFill>
              </a:rPr>
              <a:t>lr</a:t>
            </a:r>
            <a:r>
              <a:rPr lang="en-US" sz="2400" dirty="0">
                <a:solidFill>
                  <a:schemeClr val="accent5"/>
                </a:solidFill>
              </a:rPr>
              <a:t>: learning rate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A82E1-DC16-4E6C-6947-1FCB3A060CC3}"/>
              </a:ext>
            </a:extLst>
          </p:cNvPr>
          <p:cNvCxnSpPr>
            <a:cxnSpLocks/>
          </p:cNvCxnSpPr>
          <p:nvPr/>
        </p:nvCxnSpPr>
        <p:spPr>
          <a:xfrm flipH="1">
            <a:off x="7003049" y="2375210"/>
            <a:ext cx="925468" cy="10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50D4C-D57F-F646-F45E-CA6336CFAAC7}"/>
              </a:ext>
            </a:extLst>
          </p:cNvPr>
          <p:cNvSpPr txBox="1"/>
          <p:nvPr/>
        </p:nvSpPr>
        <p:spPr>
          <a:xfrm>
            <a:off x="5524499" y="306871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calculate </a:t>
            </a:r>
            <a:r>
              <a:rPr lang="en-US" sz="2400" dirty="0" err="1">
                <a:solidFill>
                  <a:schemeClr val="accent5"/>
                </a:solidFill>
              </a:rPr>
              <a:t>y_hat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BB5A4-4453-DD7A-4560-CA86219C1935}"/>
              </a:ext>
            </a:extLst>
          </p:cNvPr>
          <p:cNvSpPr txBox="1"/>
          <p:nvPr/>
        </p:nvSpPr>
        <p:spPr>
          <a:xfrm>
            <a:off x="5867400" y="1143345"/>
            <a:ext cx="543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Objects that calculates cross entropy loss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CF06E5-518C-6002-54B0-EA516F572D70}"/>
              </a:ext>
            </a:extLst>
          </p:cNvPr>
          <p:cNvCxnSpPr>
            <a:cxnSpLocks/>
          </p:cNvCxnSpPr>
          <p:nvPr/>
        </p:nvCxnSpPr>
        <p:spPr>
          <a:xfrm flipH="1">
            <a:off x="3200400" y="3323379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618BDC-308F-4C89-09F2-D166DFA0058E}"/>
              </a:ext>
            </a:extLst>
          </p:cNvPr>
          <p:cNvCxnSpPr>
            <a:cxnSpLocks/>
          </p:cNvCxnSpPr>
          <p:nvPr/>
        </p:nvCxnSpPr>
        <p:spPr>
          <a:xfrm flipH="1" flipV="1">
            <a:off x="4041409" y="3642559"/>
            <a:ext cx="329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984D3E-A24C-B4F1-E28F-56796E4D79F0}"/>
              </a:ext>
            </a:extLst>
          </p:cNvPr>
          <p:cNvSpPr txBox="1"/>
          <p:nvPr/>
        </p:nvSpPr>
        <p:spPr>
          <a:xfrm>
            <a:off x="7405503" y="3415720"/>
            <a:ext cx="394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Reset partial derivative values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4F563F-9465-CA00-AF07-D499F621477F}"/>
              </a:ext>
            </a:extLst>
          </p:cNvPr>
          <p:cNvCxnSpPr>
            <a:cxnSpLocks/>
          </p:cNvCxnSpPr>
          <p:nvPr/>
        </p:nvCxnSpPr>
        <p:spPr>
          <a:xfrm flipH="1" flipV="1">
            <a:off x="4576676" y="4042202"/>
            <a:ext cx="2828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C95C45-F52D-A29E-39EF-458BE2971867}"/>
              </a:ext>
            </a:extLst>
          </p:cNvPr>
          <p:cNvSpPr txBox="1"/>
          <p:nvPr/>
        </p:nvSpPr>
        <p:spPr>
          <a:xfrm>
            <a:off x="7010399" y="3809937"/>
            <a:ext cx="394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Calculate cost function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2BA64E-7598-947D-0BE2-2E520788EA48}"/>
              </a:ext>
            </a:extLst>
          </p:cNvPr>
          <p:cNvCxnSpPr>
            <a:cxnSpLocks/>
          </p:cNvCxnSpPr>
          <p:nvPr/>
        </p:nvCxnSpPr>
        <p:spPr>
          <a:xfrm flipH="1" flipV="1">
            <a:off x="3489056" y="4432592"/>
            <a:ext cx="3750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47D04B-7507-57B9-33E0-F4B4850DD04A}"/>
              </a:ext>
            </a:extLst>
          </p:cNvPr>
          <p:cNvSpPr txBox="1"/>
          <p:nvPr/>
        </p:nvSpPr>
        <p:spPr>
          <a:xfrm>
            <a:off x="6992273" y="4224936"/>
            <a:ext cx="394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Perform back propagation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06BB07-C486-F96F-349B-85361795EFB2}"/>
              </a:ext>
            </a:extLst>
          </p:cNvPr>
          <p:cNvCxnSpPr>
            <a:cxnSpLocks/>
          </p:cNvCxnSpPr>
          <p:nvPr/>
        </p:nvCxnSpPr>
        <p:spPr>
          <a:xfrm flipH="1" flipV="1">
            <a:off x="3468736" y="4829703"/>
            <a:ext cx="3750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8A6D32-1CB6-619B-FCA4-4AFBB017C511}"/>
              </a:ext>
            </a:extLst>
          </p:cNvPr>
          <p:cNvSpPr txBox="1"/>
          <p:nvPr/>
        </p:nvSpPr>
        <p:spPr>
          <a:xfrm>
            <a:off x="7127881" y="4605615"/>
            <a:ext cx="367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Perform gradient descent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B816737-E1A1-B156-AC22-C77E1C7BB9CA}"/>
              </a:ext>
            </a:extLst>
          </p:cNvPr>
          <p:cNvSpPr/>
          <p:nvPr/>
        </p:nvSpPr>
        <p:spPr>
          <a:xfrm>
            <a:off x="5865151" y="5103202"/>
            <a:ext cx="228600" cy="667073"/>
          </a:xfrm>
          <a:prstGeom prst="rightBrace">
            <a:avLst>
              <a:gd name="adj1" fmla="val 7295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397F10-3EBB-BDDB-7340-FFEB8B26D52D}"/>
              </a:ext>
            </a:extLst>
          </p:cNvPr>
          <p:cNvSpPr txBox="1"/>
          <p:nvPr/>
        </p:nvSpPr>
        <p:spPr>
          <a:xfrm>
            <a:off x="6097344" y="5196537"/>
            <a:ext cx="240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Helpful printing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98E5F7-0519-9A9A-7637-4693C02002E2}"/>
                  </a:ext>
                </a:extLst>
              </p14:cNvPr>
              <p14:cNvContentPartPr/>
              <p14:nvPr/>
            </p14:nvContentPartPr>
            <p14:xfrm>
              <a:off x="924120" y="158400"/>
              <a:ext cx="10534320" cy="3190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98E5F7-0519-9A9A-7637-4693C02002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760" y="149040"/>
                <a:ext cx="10553040" cy="32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46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1885179" y="3044281"/>
            <a:ext cx="875515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Roundoff errors in cross entropy loss</a:t>
            </a:r>
          </a:p>
        </p:txBody>
      </p:sp>
    </p:spTree>
    <p:extLst>
      <p:ext uri="{BB962C8B-B14F-4D97-AF65-F5344CB8AC3E}">
        <p14:creationId xmlns:p14="http://schemas.microsoft.com/office/powerpoint/2010/main" val="1822255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roundoff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C77117-C31E-015E-5A96-9F11D7253A8F}"/>
                  </a:ext>
                </a:extLst>
              </p:cNvPr>
              <p:cNvSpPr txBox="1"/>
              <p:nvPr/>
            </p:nvSpPr>
            <p:spPr>
              <a:xfrm>
                <a:off x="406214" y="2537247"/>
                <a:ext cx="882433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Original Loss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C77117-C31E-015E-5A96-9F11D7253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4" y="2537247"/>
                <a:ext cx="8824332" cy="830997"/>
              </a:xfrm>
              <a:prstGeom prst="rect">
                <a:avLst/>
              </a:prstGeom>
              <a:blipFill>
                <a:blip r:embed="rId2"/>
                <a:stretch>
                  <a:fillRect l="-1106" t="-5839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1A5660-1382-F8FE-E8CC-9B6F782BC97C}"/>
                  </a:ext>
                </a:extLst>
              </p:cNvPr>
              <p:cNvSpPr txBox="1"/>
              <p:nvPr/>
            </p:nvSpPr>
            <p:spPr>
              <a:xfrm>
                <a:off x="406214" y="1283875"/>
                <a:ext cx="3927026" cy="1161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Logistics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1A5660-1382-F8FE-E8CC-9B6F782BC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4" y="1283875"/>
                <a:ext cx="3927026" cy="1161728"/>
              </a:xfrm>
              <a:prstGeom prst="rect">
                <a:avLst/>
              </a:prstGeom>
              <a:blipFill>
                <a:blip r:embed="rId3"/>
                <a:stretch>
                  <a:fillRect l="-2484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2DA410-D4D2-EC5B-B92F-D581D436BC14}"/>
                  </a:ext>
                </a:extLst>
              </p:cNvPr>
              <p:cNvSpPr txBox="1"/>
              <p:nvPr/>
            </p:nvSpPr>
            <p:spPr>
              <a:xfrm>
                <a:off x="406214" y="3790619"/>
                <a:ext cx="8824332" cy="1291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More accurate Loss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2DA410-D4D2-EC5B-B92F-D581D436B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4" y="3790619"/>
                <a:ext cx="8824332" cy="1291507"/>
              </a:xfrm>
              <a:prstGeom prst="rect">
                <a:avLst/>
              </a:prstGeom>
              <a:blipFill>
                <a:blip r:embed="rId4"/>
                <a:stretch>
                  <a:fillRect l="-1106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969D9A-11E8-89BB-50D9-DE7794D68B23}"/>
                  </a:ext>
                </a:extLst>
              </p14:cNvPr>
              <p14:cNvContentPartPr/>
              <p14:nvPr/>
            </p14:nvContentPartPr>
            <p14:xfrm>
              <a:off x="1445400" y="1368000"/>
              <a:ext cx="7574400" cy="402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969D9A-11E8-89BB-50D9-DE7794D68B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6040" y="1358640"/>
                <a:ext cx="7593120" cy="40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50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roundoff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76C4E-95B2-DB47-5284-FAC2507964A1}"/>
              </a:ext>
            </a:extLst>
          </p:cNvPr>
          <p:cNvSpPr txBox="1"/>
          <p:nvPr/>
        </p:nvSpPr>
        <p:spPr>
          <a:xfrm>
            <a:off x="111760" y="776732"/>
            <a:ext cx="4917440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import torch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torch.nn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(250,50)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Y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(0,2,(250,1))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Y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Y.type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(torch.float32)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class Model(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nn.Module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def __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super().__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self.L1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(50,3)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self.L2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(3,1)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Z1 = self.L1(X)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A1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torch.tanh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(Z1)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Z2 = self.L2(A1)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strike="sngStrike" dirty="0">
                <a:solidFill>
                  <a:schemeClr val="tx1"/>
                </a:solidFill>
                <a:latin typeface="Consolas" panose="020B0609020204030204" pitchFamily="49" charset="0"/>
              </a:rPr>
              <a:t>A2 = </a:t>
            </a:r>
            <a:r>
              <a:rPr lang="en-US" sz="2000" strike="sngStrike" dirty="0" err="1">
                <a:solidFill>
                  <a:schemeClr val="tx1"/>
                </a:solidFill>
                <a:latin typeface="Consolas" panose="020B0609020204030204" pitchFamily="49" charset="0"/>
              </a:rPr>
              <a:t>torch.sigmoid</a:t>
            </a:r>
            <a:r>
              <a:rPr lang="en-US" sz="2000" strike="sngStrike" dirty="0">
                <a:solidFill>
                  <a:schemeClr val="tx1"/>
                </a:solidFill>
                <a:latin typeface="Consolas" panose="020B0609020204030204" pitchFamily="49" charset="0"/>
              </a:rPr>
              <a:t>(Z2)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B8E58-F234-C655-786E-02B9E147D4C0}"/>
              </a:ext>
            </a:extLst>
          </p:cNvPr>
          <p:cNvSpPr txBox="1"/>
          <p:nvPr/>
        </p:nvSpPr>
        <p:spPr>
          <a:xfrm>
            <a:off x="5410200" y="1371600"/>
            <a:ext cx="5592499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NN = Model()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torch.optim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optim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strike="sngStrike" dirty="0">
                <a:solidFill>
                  <a:schemeClr val="tx1"/>
                </a:solidFill>
                <a:latin typeface="Consolas" panose="020B0609020204030204" pitchFamily="49" charset="0"/>
              </a:rPr>
              <a:t>criterion = </a:t>
            </a:r>
            <a:r>
              <a:rPr lang="en-US" sz="2000" strike="sngStrike" dirty="0" err="1">
                <a:solidFill>
                  <a:schemeClr val="tx1"/>
                </a:solidFill>
                <a:latin typeface="Consolas" panose="020B0609020204030204" pitchFamily="49" charset="0"/>
              </a:rPr>
              <a:t>nn.BCELoss</a:t>
            </a:r>
            <a:r>
              <a:rPr lang="en-US" sz="2000" strike="sngStrike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criterion =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nn.BCEWithLogitsLoss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optimizer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optim.SGD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NN.parameters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=0.001)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range(10000):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NN(X)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optimizer.zero_grad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loss = criterion(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,Y)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loss.backward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optimizer.step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if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% 2000 == 0: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print(f'{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 loss: {loss:.3f}’)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 = NN(X)</a:t>
            </a:r>
            <a:endParaRPr lang="en-US" sz="2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highlight>
                  <a:srgbClr val="FFFF00"/>
                </a:highlight>
              </a:rPr>
              <a:t>A = </a:t>
            </a:r>
            <a:r>
              <a:rPr lang="en-US" sz="2000" dirty="0" err="1">
                <a:highlight>
                  <a:srgbClr val="FFFF00"/>
                </a:highlight>
              </a:rPr>
              <a:t>torch.sigmoid</a:t>
            </a:r>
            <a:r>
              <a:rPr lang="en-US" sz="2000" dirty="0">
                <a:highlight>
                  <a:srgbClr val="FFFF00"/>
                </a:highlight>
              </a:rPr>
              <a:t>(Z)</a:t>
            </a:r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DA84F5-7F1A-731B-F495-3FD434DC0ABC}"/>
              </a:ext>
            </a:extLst>
          </p:cNvPr>
          <p:cNvCxnSpPr>
            <a:cxnSpLocks/>
          </p:cNvCxnSpPr>
          <p:nvPr/>
        </p:nvCxnSpPr>
        <p:spPr>
          <a:xfrm flipH="1">
            <a:off x="9205332" y="1422063"/>
            <a:ext cx="604024" cy="81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577DFF-C95F-B84D-1589-2C8CF2C83532}"/>
              </a:ext>
            </a:extLst>
          </p:cNvPr>
          <p:cNvSpPr txBox="1"/>
          <p:nvPr/>
        </p:nvSpPr>
        <p:spPr>
          <a:xfrm>
            <a:off x="8915400" y="914353"/>
            <a:ext cx="218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Logits </a:t>
            </a:r>
            <a:r>
              <a:rPr lang="en-US" sz="2400" dirty="0"/>
              <a:t>=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b="1" dirty="0">
                <a:solidFill>
                  <a:schemeClr val="accent6"/>
                </a:solidFill>
              </a:rPr>
              <a:t>Z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2B2B0F-20CD-C55F-3455-BEE5F4F446EB}"/>
              </a:ext>
            </a:extLst>
          </p:cNvPr>
          <p:cNvCxnSpPr>
            <a:cxnSpLocks/>
          </p:cNvCxnSpPr>
          <p:nvPr/>
        </p:nvCxnSpPr>
        <p:spPr>
          <a:xfrm flipH="1">
            <a:off x="7662828" y="6098233"/>
            <a:ext cx="4089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8994FB-AD99-6505-3C16-BCF133C82DA8}"/>
                  </a:ext>
                </a:extLst>
              </p:cNvPr>
              <p:cNvSpPr txBox="1"/>
              <p:nvPr/>
            </p:nvSpPr>
            <p:spPr>
              <a:xfrm>
                <a:off x="7765995" y="5696683"/>
                <a:ext cx="3329711" cy="856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5"/>
                    </a:solidFill>
                  </a:rPr>
                  <a:t>Perform sigmoid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8994FB-AD99-6505-3C16-BCF133C8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995" y="5696683"/>
                <a:ext cx="3329711" cy="856517"/>
              </a:xfrm>
              <a:prstGeom prst="rect">
                <a:avLst/>
              </a:prstGeom>
              <a:blipFill>
                <a:blip r:embed="rId2"/>
                <a:stretch>
                  <a:fillRect t="-5674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42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2094568" y="3044281"/>
            <a:ext cx="833638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Multi-label classification (optional)</a:t>
            </a:r>
          </a:p>
        </p:txBody>
      </p:sp>
    </p:spTree>
    <p:extLst>
      <p:ext uri="{BB962C8B-B14F-4D97-AF65-F5344CB8AC3E}">
        <p14:creationId xmlns:p14="http://schemas.microsoft.com/office/powerpoint/2010/main" val="304678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A1D93F63-75A8-412E-52E9-2C7A5C650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99D2CE-8A6B-1D6A-2066-B5381157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76732"/>
            <a:ext cx="5486400" cy="2743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C1AF2F-C1D9-0151-A229-AF39E1BC6146}"/>
              </a:ext>
            </a:extLst>
          </p:cNvPr>
          <p:cNvSpPr txBox="1"/>
          <p:nvPr/>
        </p:nvSpPr>
        <p:spPr>
          <a:xfrm>
            <a:off x="6213686" y="1600200"/>
            <a:ext cx="567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machine learning library.</a:t>
            </a:r>
          </a:p>
          <a:p>
            <a:r>
              <a:rPr lang="en-US" sz="2400" dirty="0"/>
              <a:t>A lot of similar syntax as </a:t>
            </a:r>
            <a:r>
              <a:rPr lang="en-US" sz="2400" dirty="0" err="1"/>
              <a:t>numpy</a:t>
            </a:r>
            <a:r>
              <a:rPr lang="en-US" sz="2400" dirty="0"/>
              <a:t>, but with more capability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2081F6-A39A-4153-58EB-C2EE18D8EFE2}"/>
              </a:ext>
            </a:extLst>
          </p:cNvPr>
          <p:cNvSpPr txBox="1"/>
          <p:nvPr/>
        </p:nvSpPr>
        <p:spPr>
          <a:xfrm>
            <a:off x="838200" y="3519932"/>
            <a:ext cx="90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Major differences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PyTorch</a:t>
            </a:r>
            <a:r>
              <a:rPr lang="en-US" sz="2400" dirty="0"/>
              <a:t> can use GPU to perform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PyTorch</a:t>
            </a:r>
            <a:r>
              <a:rPr lang="en-US" sz="2400" dirty="0"/>
              <a:t> performs backpropagation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additional functions to make machine learning easy.</a:t>
            </a:r>
          </a:p>
        </p:txBody>
      </p:sp>
    </p:spTree>
    <p:extLst>
      <p:ext uri="{BB962C8B-B14F-4D97-AF65-F5344CB8AC3E}">
        <p14:creationId xmlns:p14="http://schemas.microsoft.com/office/powerpoint/2010/main" val="418646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Multi-label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A5660-1382-F8FE-E8CC-9B6F782BC97C}"/>
              </a:ext>
            </a:extLst>
          </p:cNvPr>
          <p:cNvSpPr txBox="1"/>
          <p:nvPr/>
        </p:nvSpPr>
        <p:spPr>
          <a:xfrm>
            <a:off x="742813" y="2030974"/>
            <a:ext cx="6019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Is a material insulator?</a:t>
            </a:r>
          </a:p>
          <a:p>
            <a:r>
              <a:rPr lang="en-US" sz="3200" dirty="0">
                <a:latin typeface="+mj-lt"/>
              </a:rPr>
              <a:t>Is a material semi-conductor?</a:t>
            </a:r>
          </a:p>
          <a:p>
            <a:r>
              <a:rPr lang="en-US" sz="3200" dirty="0">
                <a:latin typeface="+mj-lt"/>
              </a:rPr>
              <a:t>Is a material conductor?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9EC07-1091-F31F-5BBF-150115B306F9}"/>
              </a:ext>
            </a:extLst>
          </p:cNvPr>
          <p:cNvSpPr txBox="1"/>
          <p:nvPr/>
        </p:nvSpPr>
        <p:spPr>
          <a:xfrm>
            <a:off x="5848213" y="2030974"/>
            <a:ext cx="719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</a:p>
          <a:p>
            <a:r>
              <a:rPr lang="en-US" sz="3200" dirty="0"/>
              <a:t>No</a:t>
            </a:r>
          </a:p>
          <a:p>
            <a:r>
              <a:rPr lang="en-US" sz="3200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6A50AD-1CD4-B9AF-D5C1-CB8857A60971}"/>
                  </a:ext>
                </a:extLst>
              </p:cNvPr>
              <p:cNvSpPr txBox="1"/>
              <p:nvPr/>
            </p:nvSpPr>
            <p:spPr>
              <a:xfrm>
                <a:off x="6567705" y="2118497"/>
                <a:ext cx="1834155" cy="1492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6A50AD-1CD4-B9AF-D5C1-CB8857A60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705" y="2118497"/>
                <a:ext cx="1834155" cy="1492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61C9E1A-A0F7-99FA-A78C-E481DD540CA8}"/>
              </a:ext>
            </a:extLst>
          </p:cNvPr>
          <p:cNvSpPr txBox="1"/>
          <p:nvPr/>
        </p:nvSpPr>
        <p:spPr>
          <a:xfrm>
            <a:off x="8591413" y="2030974"/>
            <a:ext cx="719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</a:p>
          <a:p>
            <a:r>
              <a:rPr lang="en-US" sz="3200" dirty="0"/>
              <a:t>Yes</a:t>
            </a:r>
          </a:p>
          <a:p>
            <a:r>
              <a:rPr lang="en-US" sz="3200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4FDBF8-7FA6-D8F1-588B-CAE4E957B8FC}"/>
                  </a:ext>
                </a:extLst>
              </p:cNvPr>
              <p:cNvSpPr txBox="1"/>
              <p:nvPr/>
            </p:nvSpPr>
            <p:spPr>
              <a:xfrm>
                <a:off x="9310905" y="2118497"/>
                <a:ext cx="1834156" cy="1492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4FDBF8-7FA6-D8F1-588B-CAE4E957B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905" y="2118497"/>
                <a:ext cx="1834156" cy="1492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F8FCB5E-C2BF-C05D-400D-935AB05CB13A}"/>
              </a:ext>
            </a:extLst>
          </p:cNvPr>
          <p:cNvSpPr txBox="1"/>
          <p:nvPr/>
        </p:nvSpPr>
        <p:spPr>
          <a:xfrm>
            <a:off x="7067413" y="1040374"/>
            <a:ext cx="241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One hot encoding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F02E1A-1AD5-C60E-244E-4FCFAC16E3ED}"/>
              </a:ext>
            </a:extLst>
          </p:cNvPr>
          <p:cNvCxnSpPr/>
          <p:nvPr/>
        </p:nvCxnSpPr>
        <p:spPr>
          <a:xfrm flipH="1">
            <a:off x="7829413" y="1649974"/>
            <a:ext cx="304800" cy="46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B3AD99-AECE-F4F8-7F81-7F7A1282C728}"/>
                  </a:ext>
                </a:extLst>
              </p:cNvPr>
              <p:cNvSpPr txBox="1"/>
              <p:nvPr/>
            </p:nvSpPr>
            <p:spPr>
              <a:xfrm>
                <a:off x="2010787" y="4941330"/>
                <a:ext cx="2899705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B3AD99-AECE-F4F8-7F81-7F7A1282C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787" y="4941330"/>
                <a:ext cx="2899705" cy="1394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FEEFD61-9A7C-C99B-5DFC-328B7D4AE701}"/>
              </a:ext>
            </a:extLst>
          </p:cNvPr>
          <p:cNvSpPr txBox="1"/>
          <p:nvPr/>
        </p:nvSpPr>
        <p:spPr>
          <a:xfrm>
            <a:off x="2819400" y="3698160"/>
            <a:ext cx="241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One hot encoding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0D334-7649-E953-3C56-9927B7010132}"/>
              </a:ext>
            </a:extLst>
          </p:cNvPr>
          <p:cNvSpPr txBox="1"/>
          <p:nvPr/>
        </p:nvSpPr>
        <p:spPr>
          <a:xfrm>
            <a:off x="1680347" y="4392864"/>
            <a:ext cx="1581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insulator</a:t>
            </a:r>
            <a:endParaRPr lang="en-US" sz="2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E1DFAE-CC66-7CEA-0234-1AC077369528}"/>
              </a:ext>
            </a:extLst>
          </p:cNvPr>
          <p:cNvCxnSpPr>
            <a:cxnSpLocks/>
          </p:cNvCxnSpPr>
          <p:nvPr/>
        </p:nvCxnSpPr>
        <p:spPr>
          <a:xfrm>
            <a:off x="2762387" y="4799090"/>
            <a:ext cx="401409" cy="19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476DED-2837-831C-48A3-7B72217483A4}"/>
              </a:ext>
            </a:extLst>
          </p:cNvPr>
          <p:cNvSpPr txBox="1"/>
          <p:nvPr/>
        </p:nvSpPr>
        <p:spPr>
          <a:xfrm>
            <a:off x="3094541" y="4106559"/>
            <a:ext cx="2202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semi-conductor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66058E-14E5-733F-E1BD-6DAE1E6DB330}"/>
              </a:ext>
            </a:extLst>
          </p:cNvPr>
          <p:cNvCxnSpPr>
            <a:cxnSpLocks/>
          </p:cNvCxnSpPr>
          <p:nvPr/>
        </p:nvCxnSpPr>
        <p:spPr>
          <a:xfrm flipH="1">
            <a:off x="3836439" y="4532931"/>
            <a:ext cx="165008" cy="45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23ABAB-8EEB-2FA7-1648-461A7FB616F4}"/>
              </a:ext>
            </a:extLst>
          </p:cNvPr>
          <p:cNvSpPr txBox="1"/>
          <p:nvPr/>
        </p:nvSpPr>
        <p:spPr>
          <a:xfrm>
            <a:off x="4369417" y="4402867"/>
            <a:ext cx="2202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conductor</a:t>
            </a:r>
            <a:endParaRPr lang="en-US" sz="2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773094-6CAA-6F85-D3EF-9E8607C1C7F7}"/>
              </a:ext>
            </a:extLst>
          </p:cNvPr>
          <p:cNvCxnSpPr>
            <a:cxnSpLocks/>
          </p:cNvCxnSpPr>
          <p:nvPr/>
        </p:nvCxnSpPr>
        <p:spPr>
          <a:xfrm flipH="1">
            <a:off x="4532037" y="4799090"/>
            <a:ext cx="189227" cy="19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0A4D45-A448-3B63-9467-446339B63DEA}"/>
              </a:ext>
            </a:extLst>
          </p:cNvPr>
          <p:cNvCxnSpPr>
            <a:cxnSpLocks/>
          </p:cNvCxnSpPr>
          <p:nvPr/>
        </p:nvCxnSpPr>
        <p:spPr>
          <a:xfrm flipH="1">
            <a:off x="4797464" y="5246130"/>
            <a:ext cx="22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757F56-394B-92B0-89E6-1B486EB5A919}"/>
              </a:ext>
            </a:extLst>
          </p:cNvPr>
          <p:cNvSpPr txBox="1"/>
          <p:nvPr/>
        </p:nvSpPr>
        <p:spPr>
          <a:xfrm>
            <a:off x="4836122" y="4986659"/>
            <a:ext cx="2912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Training example 1</a:t>
            </a:r>
            <a:endParaRPr lang="en-US" sz="2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3F1EA3-E3D3-F9B5-FE6D-57EDD89858B4}"/>
              </a:ext>
            </a:extLst>
          </p:cNvPr>
          <p:cNvCxnSpPr>
            <a:cxnSpLocks/>
          </p:cNvCxnSpPr>
          <p:nvPr/>
        </p:nvCxnSpPr>
        <p:spPr>
          <a:xfrm flipH="1">
            <a:off x="4810350" y="5655551"/>
            <a:ext cx="22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D926FA-9C1B-252C-3942-9300C1C1F7A1}"/>
              </a:ext>
            </a:extLst>
          </p:cNvPr>
          <p:cNvCxnSpPr>
            <a:cxnSpLocks/>
          </p:cNvCxnSpPr>
          <p:nvPr/>
        </p:nvCxnSpPr>
        <p:spPr>
          <a:xfrm flipH="1">
            <a:off x="4836122" y="6065413"/>
            <a:ext cx="226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96E34F-41EE-3762-84AA-81444A8E0377}"/>
              </a:ext>
            </a:extLst>
          </p:cNvPr>
          <p:cNvSpPr txBox="1"/>
          <p:nvPr/>
        </p:nvSpPr>
        <p:spPr>
          <a:xfrm>
            <a:off x="4836122" y="5396520"/>
            <a:ext cx="2912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Training example 2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B60BD7-5386-99E7-A74B-6FA430C9FAB3}"/>
              </a:ext>
            </a:extLst>
          </p:cNvPr>
          <p:cNvSpPr txBox="1"/>
          <p:nvPr/>
        </p:nvSpPr>
        <p:spPr>
          <a:xfrm>
            <a:off x="4823236" y="5834139"/>
            <a:ext cx="2912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Training example 3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937C1C-31D2-0EA9-BBFA-EAFE0E765B8A}"/>
                  </a:ext>
                </a:extLst>
              </p:cNvPr>
              <p:cNvSpPr txBox="1"/>
              <p:nvPr/>
            </p:nvSpPr>
            <p:spPr>
              <a:xfrm>
                <a:off x="7861740" y="5326199"/>
                <a:ext cx="2411879" cy="524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937C1C-31D2-0EA9-BBFA-EAFE0E765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40" y="5326199"/>
                <a:ext cx="2411879" cy="524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FFC9381-3EA6-BE98-1017-6668294163B0}"/>
              </a:ext>
            </a:extLst>
          </p:cNvPr>
          <p:cNvSpPr txBox="1"/>
          <p:nvPr/>
        </p:nvSpPr>
        <p:spPr>
          <a:xfrm>
            <a:off x="9052581" y="4572290"/>
            <a:ext cx="2202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number of class</a:t>
            </a:r>
            <a:endParaRPr lang="en-US" sz="2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7DF90-22F2-2738-8EDD-F9E80C684286}"/>
              </a:ext>
            </a:extLst>
          </p:cNvPr>
          <p:cNvCxnSpPr>
            <a:cxnSpLocks/>
          </p:cNvCxnSpPr>
          <p:nvPr/>
        </p:nvCxnSpPr>
        <p:spPr>
          <a:xfrm flipH="1">
            <a:off x="9753600" y="5120902"/>
            <a:ext cx="189227" cy="19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A5EB21-1B79-F92E-D0D8-6F5793447E3C}"/>
                  </a:ext>
                </a:extLst>
              </p14:cNvPr>
              <p14:cNvContentPartPr/>
              <p14:nvPr/>
            </p14:nvContentPartPr>
            <p14:xfrm>
              <a:off x="7102440" y="3693600"/>
              <a:ext cx="4317840" cy="201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A5EB21-1B79-F92E-D0D8-6F5793447E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3080" y="3684240"/>
                <a:ext cx="4336560" cy="20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71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4FDBF8-7FA6-D8F1-588B-CAE4E957B8FC}"/>
                  </a:ext>
                </a:extLst>
              </p:cNvPr>
              <p:cNvSpPr txBox="1"/>
              <p:nvPr/>
            </p:nvSpPr>
            <p:spPr>
              <a:xfrm>
                <a:off x="5623953" y="4333605"/>
                <a:ext cx="6149184" cy="1757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4FDBF8-7FA6-D8F1-588B-CAE4E957B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53" y="4333605"/>
                <a:ext cx="6149184" cy="1757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14DE898-F98F-7008-BC44-8FC35BF14C91}"/>
              </a:ext>
            </a:extLst>
          </p:cNvPr>
          <p:cNvGrpSpPr>
            <a:grpSpLocks noChangeAspect="1"/>
          </p:cNvGrpSpPr>
          <p:nvPr/>
        </p:nvGrpSpPr>
        <p:grpSpPr>
          <a:xfrm>
            <a:off x="62147" y="1366713"/>
            <a:ext cx="2624829" cy="1528887"/>
            <a:chOff x="316526" y="828949"/>
            <a:chExt cx="4785964" cy="27876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844353D-7CD7-3942-FD03-6BD4367740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617" y="1808317"/>
              <a:ext cx="873943" cy="914400"/>
              <a:chOff x="7997000" y="2209801"/>
              <a:chExt cx="1165257" cy="121919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989A063-03C9-28C9-B2B5-77FC3797338F}"/>
                  </a:ext>
                </a:extLst>
              </p:cNvPr>
              <p:cNvSpPr/>
              <p:nvPr/>
            </p:nvSpPr>
            <p:spPr>
              <a:xfrm>
                <a:off x="7997000" y="2209801"/>
                <a:ext cx="1165257" cy="121919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8867382-58C4-B525-BB08-FB5839B0A9FC}"/>
                  </a:ext>
                </a:extLst>
              </p:cNvPr>
              <p:cNvSpPr/>
              <p:nvPr/>
            </p:nvSpPr>
            <p:spPr>
              <a:xfrm>
                <a:off x="8122428" y="2362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EE553F-C129-66BA-66BF-6684CBDB04ED}"/>
                </a:ext>
              </a:extLst>
            </p:cNvPr>
            <p:cNvCxnSpPr>
              <a:cxnSpLocks/>
              <a:stCxn id="13" idx="6"/>
              <a:endCxn id="19" idx="1"/>
            </p:cNvCxnSpPr>
            <p:nvPr/>
          </p:nvCxnSpPr>
          <p:spPr>
            <a:xfrm>
              <a:off x="1230926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B87F6B-1A2A-0750-5AA6-5B969571385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4174560" y="2265517"/>
              <a:ext cx="5838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4D4A75F-49FF-B084-9712-A054E5232B17}"/>
                    </a:ext>
                  </a:extLst>
                </p:cNvPr>
                <p:cNvSpPr/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4D4A75F-49FF-B084-9712-A054E5232B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94537BA-3E4E-EA00-DE40-ACBF6A89864F}"/>
                    </a:ext>
                  </a:extLst>
                </p:cNvPr>
                <p:cNvSpPr txBox="1"/>
                <p:nvPr/>
              </p:nvSpPr>
              <p:spPr>
                <a:xfrm>
                  <a:off x="3001681" y="828949"/>
                  <a:ext cx="636017" cy="88830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94537BA-3E4E-EA00-DE40-ACBF6A898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81" y="828949"/>
                  <a:ext cx="636017" cy="888305"/>
                </a:xfrm>
                <a:prstGeom prst="rect">
                  <a:avLst/>
                </a:prstGeom>
                <a:blipFill>
                  <a:blip r:embed="rId4"/>
                  <a:stretch>
                    <a:fillRect l="-33333"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E55D73-ED07-E9AF-48B7-366DA6CEC9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8805" y="914400"/>
              <a:ext cx="928712" cy="2702234"/>
              <a:chOff x="5916068" y="1218238"/>
              <a:chExt cx="1238281" cy="3602976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E017FD1-8791-06FE-388F-A41BBE754D51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3CA9F35-BDC5-5FA8-3609-71860F3CC87D}"/>
                  </a:ext>
                </a:extLst>
              </p:cNvPr>
              <p:cNvSpPr/>
              <p:nvPr/>
            </p:nvSpPr>
            <p:spPr>
              <a:xfrm>
                <a:off x="6041496" y="3754413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CF1ED3-8638-AC23-6FD0-86725EDFD389}"/>
                  </a:ext>
                </a:extLst>
              </p:cNvPr>
              <p:cNvSpPr/>
              <p:nvPr/>
            </p:nvSpPr>
            <p:spPr>
              <a:xfrm>
                <a:off x="6041496" y="13705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F35C8E4-FA87-6607-AFE2-DCE3EAF6779F}"/>
                  </a:ext>
                </a:extLst>
              </p:cNvPr>
              <p:cNvSpPr/>
              <p:nvPr/>
            </p:nvSpPr>
            <p:spPr>
              <a:xfrm rot="5400000">
                <a:off x="6239948" y="2562464"/>
                <a:ext cx="914399" cy="914402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CA1747-73A0-768E-6815-C4834ED8D19F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>
              <a:off x="2702743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2687C5E-6B30-6D50-4231-1FFF5D87684E}"/>
                    </a:ext>
                  </a:extLst>
                </p:cNvPr>
                <p:cNvSpPr txBox="1"/>
                <p:nvPr/>
              </p:nvSpPr>
              <p:spPr>
                <a:xfrm>
                  <a:off x="4466473" y="1364166"/>
                  <a:ext cx="636017" cy="88830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2687C5E-6B30-6D50-4231-1FFF5D876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473" y="1364166"/>
                  <a:ext cx="636017" cy="888305"/>
                </a:xfrm>
                <a:prstGeom prst="rect">
                  <a:avLst/>
                </a:prstGeom>
                <a:blipFill>
                  <a:blip r:embed="rId5"/>
                  <a:stretch>
                    <a:fillRect l="-33333"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3253EDF-959D-13D4-FE65-30E85884B078}"/>
              </a:ext>
            </a:extLst>
          </p:cNvPr>
          <p:cNvSpPr txBox="1"/>
          <p:nvPr/>
        </p:nvSpPr>
        <p:spPr>
          <a:xfrm>
            <a:off x="2559614" y="1900324"/>
            <a:ext cx="143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insulator</a:t>
            </a:r>
            <a:endParaRPr lang="en-US" sz="24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A6CC22-F8C0-B700-C952-56CF8EE227F3}"/>
              </a:ext>
            </a:extLst>
          </p:cNvPr>
          <p:cNvGrpSpPr>
            <a:grpSpLocks noChangeAspect="1"/>
          </p:cNvGrpSpPr>
          <p:nvPr/>
        </p:nvGrpSpPr>
        <p:grpSpPr>
          <a:xfrm>
            <a:off x="4012073" y="1366713"/>
            <a:ext cx="2624829" cy="1528887"/>
            <a:chOff x="316526" y="828949"/>
            <a:chExt cx="4785964" cy="278768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046012D-69A5-322A-F9C7-064C53E698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617" y="1808317"/>
              <a:ext cx="873943" cy="914400"/>
              <a:chOff x="7997000" y="2209801"/>
              <a:chExt cx="1165257" cy="1219199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F9B14C62-609E-9F6B-EF1C-7F7F2C74861C}"/>
                  </a:ext>
                </a:extLst>
              </p:cNvPr>
              <p:cNvSpPr/>
              <p:nvPr/>
            </p:nvSpPr>
            <p:spPr>
              <a:xfrm>
                <a:off x="7997000" y="2209801"/>
                <a:ext cx="1165257" cy="121919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82AA3E5-3B40-4A6F-C21C-87B3C6735888}"/>
                  </a:ext>
                </a:extLst>
              </p:cNvPr>
              <p:cNvSpPr/>
              <p:nvPr/>
            </p:nvSpPr>
            <p:spPr>
              <a:xfrm>
                <a:off x="8122428" y="2362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FA1F57D-3433-8DAE-AC54-9AFB363786A7}"/>
                </a:ext>
              </a:extLst>
            </p:cNvPr>
            <p:cNvCxnSpPr>
              <a:cxnSpLocks/>
              <a:stCxn id="63" idx="6"/>
              <a:endCxn id="68" idx="1"/>
            </p:cNvCxnSpPr>
            <p:nvPr/>
          </p:nvCxnSpPr>
          <p:spPr>
            <a:xfrm>
              <a:off x="1230926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69773CB-B98A-540F-76FA-077BBB2E634D}"/>
                </a:ext>
              </a:extLst>
            </p:cNvPr>
            <p:cNvCxnSpPr>
              <a:cxnSpLocks/>
              <a:stCxn id="72" idx="3"/>
            </p:cNvCxnSpPr>
            <p:nvPr/>
          </p:nvCxnSpPr>
          <p:spPr>
            <a:xfrm>
              <a:off x="4174560" y="2265517"/>
              <a:ext cx="5838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7A38FE1-5EBA-CBA4-7114-F32863FF73FA}"/>
                    </a:ext>
                  </a:extLst>
                </p:cNvPr>
                <p:cNvSpPr/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7A38FE1-5EBA-CBA4-7114-F32863FF73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C4DF76E-445E-759E-210B-27D928EB5D22}"/>
                    </a:ext>
                  </a:extLst>
                </p:cNvPr>
                <p:cNvSpPr txBox="1"/>
                <p:nvPr/>
              </p:nvSpPr>
              <p:spPr>
                <a:xfrm>
                  <a:off x="3001681" y="828949"/>
                  <a:ext cx="636017" cy="88830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C4DF76E-445E-759E-210B-27D928EB5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81" y="828949"/>
                  <a:ext cx="636017" cy="888305"/>
                </a:xfrm>
                <a:prstGeom prst="rect">
                  <a:avLst/>
                </a:prstGeom>
                <a:blipFill>
                  <a:blip r:embed="rId7"/>
                  <a:stretch>
                    <a:fillRect l="-33333"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045A369-732C-A928-9497-185D16BEE2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8805" y="914400"/>
              <a:ext cx="928712" cy="2702234"/>
              <a:chOff x="5916068" y="1218238"/>
              <a:chExt cx="1238281" cy="3602976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3666E3C1-3C29-F7C6-DDCF-3F902F0E55A1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387CDC8-ABD6-A987-2CAC-8D6D99EDAF02}"/>
                  </a:ext>
                </a:extLst>
              </p:cNvPr>
              <p:cNvSpPr/>
              <p:nvPr/>
            </p:nvSpPr>
            <p:spPr>
              <a:xfrm>
                <a:off x="6041496" y="3754413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221D955-EA5C-8061-AE39-7360135FFB08}"/>
                  </a:ext>
                </a:extLst>
              </p:cNvPr>
              <p:cNvSpPr/>
              <p:nvPr/>
            </p:nvSpPr>
            <p:spPr>
              <a:xfrm>
                <a:off x="6041496" y="13705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B97BB5D-1273-8CB0-8CA1-5F575C1BBD08}"/>
                  </a:ext>
                </a:extLst>
              </p:cNvPr>
              <p:cNvSpPr/>
              <p:nvPr/>
            </p:nvSpPr>
            <p:spPr>
              <a:xfrm rot="5400000">
                <a:off x="6239948" y="2562464"/>
                <a:ext cx="914399" cy="914402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33C2DE5-5D91-E3A4-C5BB-E6BACC79B41F}"/>
                </a:ext>
              </a:extLst>
            </p:cNvPr>
            <p:cNvCxnSpPr>
              <a:cxnSpLocks/>
              <a:stCxn id="68" idx="3"/>
              <a:endCxn id="72" idx="1"/>
            </p:cNvCxnSpPr>
            <p:nvPr/>
          </p:nvCxnSpPr>
          <p:spPr>
            <a:xfrm>
              <a:off x="2702743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9A660D3-FC72-7F61-D008-E78AC4DA02BF}"/>
                    </a:ext>
                  </a:extLst>
                </p:cNvPr>
                <p:cNvSpPr txBox="1"/>
                <p:nvPr/>
              </p:nvSpPr>
              <p:spPr>
                <a:xfrm>
                  <a:off x="4466473" y="1364166"/>
                  <a:ext cx="636017" cy="88830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9A660D3-FC72-7F61-D008-E78AC4DA0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473" y="1364166"/>
                  <a:ext cx="636017" cy="888305"/>
                </a:xfrm>
                <a:prstGeom prst="rect">
                  <a:avLst/>
                </a:prstGeom>
                <a:blipFill>
                  <a:blip r:embed="rId8"/>
                  <a:stretch>
                    <a:fillRect l="-33333"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0FAC87C-2FC5-4630-26F6-AD8AE83E37F2}"/>
              </a:ext>
            </a:extLst>
          </p:cNvPr>
          <p:cNvSpPr txBox="1"/>
          <p:nvPr/>
        </p:nvSpPr>
        <p:spPr>
          <a:xfrm>
            <a:off x="6407795" y="1715658"/>
            <a:ext cx="1593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semi-conductor</a:t>
            </a:r>
            <a:endParaRPr lang="en-US" sz="24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2E645F-5BB1-41BE-D13C-79F5774A632D}"/>
              </a:ext>
            </a:extLst>
          </p:cNvPr>
          <p:cNvGrpSpPr>
            <a:grpSpLocks noChangeAspect="1"/>
          </p:cNvGrpSpPr>
          <p:nvPr/>
        </p:nvGrpSpPr>
        <p:grpSpPr>
          <a:xfrm>
            <a:off x="8305800" y="1366713"/>
            <a:ext cx="2624829" cy="1528887"/>
            <a:chOff x="316526" y="828949"/>
            <a:chExt cx="4785964" cy="278768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6932D27-7C32-667E-8721-BE9ABE18E4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617" y="1808317"/>
              <a:ext cx="873943" cy="914400"/>
              <a:chOff x="7997000" y="2209801"/>
              <a:chExt cx="1165257" cy="1219199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AE7AB07-699C-80EA-CDEE-1FA6676DF74C}"/>
                  </a:ext>
                </a:extLst>
              </p:cNvPr>
              <p:cNvSpPr/>
              <p:nvPr/>
            </p:nvSpPr>
            <p:spPr>
              <a:xfrm>
                <a:off x="7997000" y="2209801"/>
                <a:ext cx="1165257" cy="121919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DA33965-DEDA-AF78-FD33-FD155860DEB7}"/>
                  </a:ext>
                </a:extLst>
              </p:cNvPr>
              <p:cNvSpPr/>
              <p:nvPr/>
            </p:nvSpPr>
            <p:spPr>
              <a:xfrm>
                <a:off x="8122428" y="2362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15D7D73-B5DA-F5E8-F19E-35D14C038354}"/>
                </a:ext>
              </a:extLst>
            </p:cNvPr>
            <p:cNvCxnSpPr>
              <a:cxnSpLocks/>
              <a:stCxn id="79" idx="6"/>
              <a:endCxn id="84" idx="1"/>
            </p:cNvCxnSpPr>
            <p:nvPr/>
          </p:nvCxnSpPr>
          <p:spPr>
            <a:xfrm>
              <a:off x="1230926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A73B4E3-8883-4B7D-F3F9-BC7012BF26E2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>
              <a:off x="4174560" y="2265517"/>
              <a:ext cx="5838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6F90458-1DDC-F670-B042-CB7DD25971C2}"/>
                    </a:ext>
                  </a:extLst>
                </p:cNvPr>
                <p:cNvSpPr/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16F90458-1DDC-F670-B042-CB7DD25971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0FE3D76-080D-CCAB-F220-FE59BD28AE5F}"/>
                    </a:ext>
                  </a:extLst>
                </p:cNvPr>
                <p:cNvSpPr txBox="1"/>
                <p:nvPr/>
              </p:nvSpPr>
              <p:spPr>
                <a:xfrm>
                  <a:off x="3001681" y="828949"/>
                  <a:ext cx="636017" cy="88830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0FE3D76-080D-CCAB-F220-FE59BD28A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81" y="828949"/>
                  <a:ext cx="636017" cy="888305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E535AD8-6516-D94D-22A7-F088D6023C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8805" y="914400"/>
              <a:ext cx="928712" cy="2702234"/>
              <a:chOff x="5916068" y="1218238"/>
              <a:chExt cx="1238281" cy="3602976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9965C15-89A9-E882-7E34-E95C6E6F28C1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356E359-41FE-4BB8-44B3-0153EA3DE3D2}"/>
                  </a:ext>
                </a:extLst>
              </p:cNvPr>
              <p:cNvSpPr/>
              <p:nvPr/>
            </p:nvSpPr>
            <p:spPr>
              <a:xfrm>
                <a:off x="6041496" y="3754413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690392A2-0341-B2B0-3859-2864F50226EE}"/>
                  </a:ext>
                </a:extLst>
              </p:cNvPr>
              <p:cNvSpPr/>
              <p:nvPr/>
            </p:nvSpPr>
            <p:spPr>
              <a:xfrm>
                <a:off x="6041496" y="13705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64C26CC-5FE3-82FC-2934-D0E536783A8F}"/>
                  </a:ext>
                </a:extLst>
              </p:cNvPr>
              <p:cNvSpPr/>
              <p:nvPr/>
            </p:nvSpPr>
            <p:spPr>
              <a:xfrm rot="5400000">
                <a:off x="6239948" y="2562464"/>
                <a:ext cx="914399" cy="914402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AA95863-D3AB-528D-364C-FC5A75D27D5F}"/>
                </a:ext>
              </a:extLst>
            </p:cNvPr>
            <p:cNvCxnSpPr>
              <a:cxnSpLocks/>
              <a:stCxn id="84" idx="3"/>
              <a:endCxn id="88" idx="1"/>
            </p:cNvCxnSpPr>
            <p:nvPr/>
          </p:nvCxnSpPr>
          <p:spPr>
            <a:xfrm>
              <a:off x="2702743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DBB408F-FC13-20B8-9425-F43DB4290497}"/>
                    </a:ext>
                  </a:extLst>
                </p:cNvPr>
                <p:cNvSpPr txBox="1"/>
                <p:nvPr/>
              </p:nvSpPr>
              <p:spPr>
                <a:xfrm>
                  <a:off x="4466473" y="1364166"/>
                  <a:ext cx="636017" cy="88830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DBB408F-FC13-20B8-9425-F43DB4290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473" y="1364166"/>
                  <a:ext cx="636017" cy="888305"/>
                </a:xfrm>
                <a:prstGeom prst="rect">
                  <a:avLst/>
                </a:prstGeom>
                <a:blipFill>
                  <a:blip r:embed="rId11"/>
                  <a:stretch>
                    <a:fillRect l="-33333"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4221B52-C610-2BFB-F019-E549CEC72C61}"/>
              </a:ext>
            </a:extLst>
          </p:cNvPr>
          <p:cNvSpPr txBox="1"/>
          <p:nvPr/>
        </p:nvSpPr>
        <p:spPr>
          <a:xfrm>
            <a:off x="10719571" y="1900324"/>
            <a:ext cx="1516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conductor</a:t>
            </a:r>
            <a:endParaRPr 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D27806-D5EA-36F9-6289-055E7958204B}"/>
              </a:ext>
            </a:extLst>
          </p:cNvPr>
          <p:cNvSpPr txBox="1"/>
          <p:nvPr/>
        </p:nvSpPr>
        <p:spPr>
          <a:xfrm>
            <a:off x="312895" y="833061"/>
            <a:ext cx="354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 one network for each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20B4A9-E8C8-64FB-B716-C3D5090889DB}"/>
              </a:ext>
            </a:extLst>
          </p:cNvPr>
          <p:cNvSpPr txBox="1"/>
          <p:nvPr/>
        </p:nvSpPr>
        <p:spPr>
          <a:xfrm>
            <a:off x="305461" y="3083636"/>
            <a:ext cx="7414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Alternatively, train one neural network with three outputs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78A903-02BC-5CF1-3643-1B528E8FB7D8}"/>
              </a:ext>
            </a:extLst>
          </p:cNvPr>
          <p:cNvSpPr txBox="1"/>
          <p:nvPr/>
        </p:nvSpPr>
        <p:spPr>
          <a:xfrm>
            <a:off x="3733620" y="5878756"/>
            <a:ext cx="18852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Softmax</a:t>
            </a:r>
            <a:r>
              <a:rPr lang="en-US" sz="2400" dirty="0">
                <a:latin typeface="+mj-lt"/>
              </a:rPr>
              <a:t> activations</a:t>
            </a:r>
            <a:endParaRPr lang="en-US" sz="2400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69FACB4-D057-2927-5456-1EA598F9EE1A}"/>
              </a:ext>
            </a:extLst>
          </p:cNvPr>
          <p:cNvGrpSpPr>
            <a:grpSpLocks noChangeAspect="1"/>
          </p:cNvGrpSpPr>
          <p:nvPr/>
        </p:nvGrpSpPr>
        <p:grpSpPr>
          <a:xfrm>
            <a:off x="1096365" y="3525265"/>
            <a:ext cx="3266370" cy="2443317"/>
            <a:chOff x="1247199" y="3852648"/>
            <a:chExt cx="2606468" cy="194969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682D29B-4E18-08F7-4270-6402CBF9A233}"/>
                </a:ext>
              </a:extLst>
            </p:cNvPr>
            <p:cNvCxnSpPr>
              <a:cxnSpLocks/>
              <a:stCxn id="97" idx="6"/>
              <a:endCxn id="102" idx="1"/>
            </p:cNvCxnSpPr>
            <p:nvPr/>
          </p:nvCxnSpPr>
          <p:spPr>
            <a:xfrm>
              <a:off x="1748695" y="5061333"/>
              <a:ext cx="3279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F88B0F7-BB58-B3B9-8C01-0B3A11DAB1C7}"/>
                </a:ext>
              </a:extLst>
            </p:cNvPr>
            <p:cNvCxnSpPr>
              <a:cxnSpLocks/>
            </p:cNvCxnSpPr>
            <p:nvPr/>
          </p:nvCxnSpPr>
          <p:spPr>
            <a:xfrm>
              <a:off x="3363111" y="5061333"/>
              <a:ext cx="32019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2D44D261-7590-FF5E-4318-6FC339862EBA}"/>
                    </a:ext>
                  </a:extLst>
                </p:cNvPr>
                <p:cNvSpPr/>
                <p:nvPr/>
              </p:nvSpPr>
              <p:spPr>
                <a:xfrm>
                  <a:off x="1247199" y="4810585"/>
                  <a:ext cx="501496" cy="501497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2D44D261-7590-FF5E-4318-6FC339862E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199" y="4810585"/>
                  <a:ext cx="501496" cy="50149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BD0BD89-1C9A-8EF0-7D41-A1886D018CA9}"/>
                    </a:ext>
                  </a:extLst>
                </p:cNvPr>
                <p:cNvSpPr txBox="1"/>
                <p:nvPr/>
              </p:nvSpPr>
              <p:spPr>
                <a:xfrm>
                  <a:off x="2203312" y="3852648"/>
                  <a:ext cx="348819" cy="48718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BD0BD89-1C9A-8EF0-7D41-A1886D018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312" y="3852648"/>
                  <a:ext cx="348819" cy="487185"/>
                </a:xfrm>
                <a:prstGeom prst="rect">
                  <a:avLst/>
                </a:prstGeom>
                <a:blipFill>
                  <a:blip r:embed="rId13"/>
                  <a:stretch>
                    <a:fillRect l="-152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955C5EC-4AB7-1910-DFC0-FF5EF9B9F8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76598" y="4320322"/>
              <a:ext cx="509346" cy="1482022"/>
              <a:chOff x="5916068" y="1218238"/>
              <a:chExt cx="1238281" cy="3602976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91EBA708-B02F-0337-14AF-85DC9966D6FF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A3F5EFC-67F2-075D-8A02-062C09DB30D7}"/>
                  </a:ext>
                </a:extLst>
              </p:cNvPr>
              <p:cNvSpPr/>
              <p:nvPr/>
            </p:nvSpPr>
            <p:spPr>
              <a:xfrm>
                <a:off x="6041496" y="3754413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A107385-1694-E850-ABA6-8C42DD666F04}"/>
                  </a:ext>
                </a:extLst>
              </p:cNvPr>
              <p:cNvSpPr/>
              <p:nvPr/>
            </p:nvSpPr>
            <p:spPr>
              <a:xfrm>
                <a:off x="6041496" y="13705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2BD7818-9F0B-B6B4-9BF2-A03DA5B88D1C}"/>
                  </a:ext>
                </a:extLst>
              </p:cNvPr>
              <p:cNvSpPr/>
              <p:nvPr/>
            </p:nvSpPr>
            <p:spPr>
              <a:xfrm rot="5400000">
                <a:off x="6239948" y="2562464"/>
                <a:ext cx="914399" cy="914402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6B34B15-B56A-54E5-D136-E3AF63AF9124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>
              <a:off x="2555903" y="5061333"/>
              <a:ext cx="3279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5A0B4F9-3901-2A30-00D9-C755DF51D2C9}"/>
                    </a:ext>
                  </a:extLst>
                </p:cNvPr>
                <p:cNvSpPr txBox="1"/>
                <p:nvPr/>
              </p:nvSpPr>
              <p:spPr>
                <a:xfrm>
                  <a:off x="3504848" y="4566992"/>
                  <a:ext cx="348819" cy="487185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5A0B4F9-3901-2A30-00D9-C755DF51D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848" y="4566992"/>
                  <a:ext cx="348819" cy="487185"/>
                </a:xfrm>
                <a:prstGeom prst="rect">
                  <a:avLst/>
                </a:prstGeom>
                <a:blipFill>
                  <a:blip r:embed="rId14"/>
                  <a:stretch>
                    <a:fillRect l="-152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BABA0F-C4C3-5501-24F1-7613C09BEF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8078" y="4320322"/>
              <a:ext cx="479309" cy="1482022"/>
              <a:chOff x="5916068" y="1218238"/>
              <a:chExt cx="1165257" cy="3602976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22B6C87E-349D-F8F7-D660-B3FA6069AB64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B0F2578C-AC1B-1686-33B4-B048E03E2ED0}"/>
                  </a:ext>
                </a:extLst>
              </p:cNvPr>
              <p:cNvSpPr/>
              <p:nvPr/>
            </p:nvSpPr>
            <p:spPr>
              <a:xfrm>
                <a:off x="6041497" y="3754413"/>
                <a:ext cx="914400" cy="914401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D0DF6657-1315-18E7-7538-176CD56B4861}"/>
                  </a:ext>
                </a:extLst>
              </p:cNvPr>
              <p:cNvSpPr/>
              <p:nvPr/>
            </p:nvSpPr>
            <p:spPr>
              <a:xfrm>
                <a:off x="6041497" y="1370519"/>
                <a:ext cx="914400" cy="914401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772DAAF-386A-DDC4-83B2-FB490970B8AE}"/>
                  </a:ext>
                </a:extLst>
              </p:cNvPr>
              <p:cNvSpPr/>
              <p:nvPr/>
            </p:nvSpPr>
            <p:spPr>
              <a:xfrm>
                <a:off x="6041497" y="2562466"/>
                <a:ext cx="914400" cy="914401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p:grp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43097CB-CC88-0059-C508-BCFD8D0BEB2B}"/>
              </a:ext>
            </a:extLst>
          </p:cNvPr>
          <p:cNvCxnSpPr>
            <a:cxnSpLocks/>
          </p:cNvCxnSpPr>
          <p:nvPr/>
        </p:nvCxnSpPr>
        <p:spPr>
          <a:xfrm flipH="1" flipV="1">
            <a:off x="3741906" y="5981945"/>
            <a:ext cx="270167" cy="31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0ECB335-C301-BF35-C4B0-1EADA8B84E1D}"/>
              </a:ext>
            </a:extLst>
          </p:cNvPr>
          <p:cNvSpPr txBox="1"/>
          <p:nvPr/>
        </p:nvSpPr>
        <p:spPr>
          <a:xfrm>
            <a:off x="6968620" y="3779117"/>
            <a:ext cx="143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insulator</a:t>
            </a:r>
            <a:endParaRPr lang="en-US" sz="2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4DC1E-DB3F-244B-580D-4CAFE238FA3E}"/>
              </a:ext>
            </a:extLst>
          </p:cNvPr>
          <p:cNvSpPr txBox="1"/>
          <p:nvPr/>
        </p:nvSpPr>
        <p:spPr>
          <a:xfrm>
            <a:off x="8519676" y="3456196"/>
            <a:ext cx="1593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semi-conductor</a:t>
            </a:r>
            <a:endParaRPr lang="en-US" sz="2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78B03F8-F776-91DB-3AA7-F9622853AABB}"/>
              </a:ext>
            </a:extLst>
          </p:cNvPr>
          <p:cNvSpPr txBox="1"/>
          <p:nvPr/>
        </p:nvSpPr>
        <p:spPr>
          <a:xfrm>
            <a:off x="10218217" y="3752355"/>
            <a:ext cx="1516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conductor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017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8005FF-B4A8-8281-C051-3043C163E88F}"/>
                  </a:ext>
                </a:extLst>
              </p:cNvPr>
              <p:cNvSpPr/>
              <p:nvPr/>
            </p:nvSpPr>
            <p:spPr>
              <a:xfrm>
                <a:off x="304800" y="2209800"/>
                <a:ext cx="4966168" cy="1182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)[2]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)[2]</m:t>
                              </m:r>
                            </m:sup>
                          </m:sSub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)[2]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38005FF-B4A8-8281-C051-3043C163E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09800"/>
                <a:ext cx="4966168" cy="1182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BC14907-0CE8-8108-3090-389FD11F3804}"/>
              </a:ext>
            </a:extLst>
          </p:cNvPr>
          <p:cNvSpPr txBox="1"/>
          <p:nvPr/>
        </p:nvSpPr>
        <p:spPr>
          <a:xfrm>
            <a:off x="824695" y="1406143"/>
            <a:ext cx="375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class </a:t>
            </a:r>
            <a:r>
              <a:rPr lang="en-US" sz="2400" b="1" i="1" dirty="0" err="1">
                <a:solidFill>
                  <a:schemeClr val="accent5"/>
                </a:solidFill>
              </a:rPr>
              <a:t>i</a:t>
            </a:r>
            <a:r>
              <a:rPr lang="en-US" sz="2400" b="1" i="1" dirty="0">
                <a:solidFill>
                  <a:schemeClr val="accent5"/>
                </a:solidFill>
              </a:rPr>
              <a:t> </a:t>
            </a:r>
            <a:r>
              <a:rPr lang="en-US" sz="2400" b="1" dirty="0">
                <a:solidFill>
                  <a:schemeClr val="accent5"/>
                </a:solidFill>
              </a:rPr>
              <a:t>with total of </a:t>
            </a:r>
            <a:r>
              <a:rPr lang="en-US" sz="2400" b="1" i="1" dirty="0">
                <a:solidFill>
                  <a:schemeClr val="accent5"/>
                </a:solidFill>
              </a:rPr>
              <a:t>C</a:t>
            </a:r>
            <a:r>
              <a:rPr lang="en-US" sz="2400" b="1" dirty="0">
                <a:solidFill>
                  <a:schemeClr val="accent5"/>
                </a:solidFill>
              </a:rPr>
              <a:t> classes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89B650-67FC-F031-52C3-85348AB16964}"/>
              </a:ext>
            </a:extLst>
          </p:cNvPr>
          <p:cNvCxnSpPr>
            <a:cxnSpLocks/>
          </p:cNvCxnSpPr>
          <p:nvPr/>
        </p:nvCxnSpPr>
        <p:spPr>
          <a:xfrm flipH="1" flipV="1">
            <a:off x="2971800" y="1895240"/>
            <a:ext cx="457436" cy="100162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2E190C-264D-DD0A-E264-BD280C8115DB}"/>
              </a:ext>
            </a:extLst>
          </p:cNvPr>
          <p:cNvGrpSpPr/>
          <p:nvPr/>
        </p:nvGrpSpPr>
        <p:grpSpPr>
          <a:xfrm>
            <a:off x="5502326" y="1047600"/>
            <a:ext cx="6232475" cy="3092321"/>
            <a:chOff x="5488822" y="1586392"/>
            <a:chExt cx="6232475" cy="3092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F9772-A26A-A8BD-76BB-F169A907160A}"/>
                    </a:ext>
                  </a:extLst>
                </p:cNvPr>
                <p:cNvSpPr/>
                <p:nvPr/>
              </p:nvSpPr>
              <p:spPr>
                <a:xfrm>
                  <a:off x="5650104" y="2087811"/>
                  <a:ext cx="6014112" cy="25909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)[2]</m:t>
                                </m:r>
                              </m:sup>
                            </m:sSubSup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)[2]</m:t>
                                </m:r>
                              </m:sup>
                            </m:sSubSup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b="1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)[2]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)[2]</m:t>
                                </m:r>
                              </m:sup>
                            </m:sSub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)[2]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)[2]</m:t>
                                </m:r>
                              </m:sup>
                            </m:sSub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)[2]</m:t>
                                </m:r>
                              </m:sup>
                            </m:sSubSup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)[2]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F9772-A26A-A8BD-76BB-F169A90716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104" y="2087811"/>
                  <a:ext cx="6014112" cy="259090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FDA8B1-0861-EAED-95AF-98ECF529D300}"/>
                </a:ext>
              </a:extLst>
            </p:cNvPr>
            <p:cNvSpPr txBox="1"/>
            <p:nvPr/>
          </p:nvSpPr>
          <p:spPr>
            <a:xfrm>
              <a:off x="5488822" y="1586392"/>
              <a:ext cx="6232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With </a:t>
              </a:r>
              <a:r>
                <a:rPr lang="en-US" sz="2400" i="1" dirty="0"/>
                <a:t>C </a:t>
              </a:r>
              <a:r>
                <a:rPr lang="en-US" sz="2400" dirty="0"/>
                <a:t>= 2, </a:t>
              </a:r>
              <a:r>
                <a:rPr lang="en-US" sz="2400" dirty="0" err="1"/>
                <a:t>softmax</a:t>
              </a:r>
              <a:r>
                <a:rPr lang="en-US" sz="2400" dirty="0"/>
                <a:t> essentially becomes sigmoid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867B4A-3219-84CA-6F5E-57FE7224A420}"/>
                  </a:ext>
                </a:extLst>
              </p:cNvPr>
              <p:cNvSpPr txBox="1"/>
              <p:nvPr/>
            </p:nvSpPr>
            <p:spPr>
              <a:xfrm>
                <a:off x="685800" y="4379661"/>
                <a:ext cx="3301796" cy="1174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)[2]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867B4A-3219-84CA-6F5E-57FE7224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79661"/>
                <a:ext cx="3301796" cy="117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9DE7B75-83DF-6947-8EFF-87C1CDA3AA8D}"/>
                  </a:ext>
                </a:extLst>
              </p:cNvPr>
              <p:cNvSpPr/>
              <p:nvPr/>
            </p:nvSpPr>
            <p:spPr>
              <a:xfrm>
                <a:off x="4953000" y="4789340"/>
                <a:ext cx="6682855" cy="642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0.2</m:t>
                          </m:r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0.7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9DE7B75-83DF-6947-8EFF-87C1CDA3A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789340"/>
                <a:ext cx="6682855" cy="6423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DAB147-B9E1-C67E-A557-7FED478D3196}"/>
              </a:ext>
            </a:extLst>
          </p:cNvPr>
          <p:cNvCxnSpPr>
            <a:cxnSpLocks/>
          </p:cNvCxnSpPr>
          <p:nvPr/>
        </p:nvCxnSpPr>
        <p:spPr>
          <a:xfrm flipV="1">
            <a:off x="9980190" y="5337522"/>
            <a:ext cx="0" cy="39129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9D8F3A-3E5C-BE42-0079-92B6865E2A27}"/>
              </a:ext>
            </a:extLst>
          </p:cNvPr>
          <p:cNvSpPr txBox="1"/>
          <p:nvPr/>
        </p:nvSpPr>
        <p:spPr>
          <a:xfrm>
            <a:off x="9296400" y="5699945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class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095134-8D08-E214-5C49-E7C002B4BE7B}"/>
              </a:ext>
            </a:extLst>
          </p:cNvPr>
          <p:cNvSpPr txBox="1"/>
          <p:nvPr/>
        </p:nvSpPr>
        <p:spPr>
          <a:xfrm>
            <a:off x="10065871" y="5997432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class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050725-0204-0164-1FA5-FAD6DF05A41B}"/>
              </a:ext>
            </a:extLst>
          </p:cNvPr>
          <p:cNvSpPr txBox="1"/>
          <p:nvPr/>
        </p:nvSpPr>
        <p:spPr>
          <a:xfrm>
            <a:off x="10663981" y="5679669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class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6C320A-E1CF-2DBC-922A-674FC91224BF}"/>
              </a:ext>
            </a:extLst>
          </p:cNvPr>
          <p:cNvSpPr txBox="1"/>
          <p:nvPr/>
        </p:nvSpPr>
        <p:spPr>
          <a:xfrm>
            <a:off x="6851439" y="4264089"/>
            <a:ext cx="270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Softmax</a:t>
            </a:r>
            <a:r>
              <a:rPr lang="en-US" sz="2400" b="1" dirty="0"/>
              <a:t> Probability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E57DC2-2FD2-1D77-C71C-E373E7AADD3D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10564565" y="5318569"/>
            <a:ext cx="1" cy="67886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D98032-B540-F4C0-E0BF-DB52F00B324E}"/>
              </a:ext>
            </a:extLst>
          </p:cNvPr>
          <p:cNvCxnSpPr>
            <a:cxnSpLocks/>
          </p:cNvCxnSpPr>
          <p:nvPr/>
        </p:nvCxnSpPr>
        <p:spPr>
          <a:xfrm flipV="1">
            <a:off x="11160456" y="5337522"/>
            <a:ext cx="0" cy="39129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16AC35F-F965-1880-6354-239D86272221}"/>
              </a:ext>
            </a:extLst>
          </p:cNvPr>
          <p:cNvSpPr txBox="1"/>
          <p:nvPr/>
        </p:nvSpPr>
        <p:spPr>
          <a:xfrm>
            <a:off x="999590" y="3398196"/>
            <a:ext cx="396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Summed over for each datum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98F0AD-E19D-028A-1C24-8F0744B40809}"/>
                  </a:ext>
                </a:extLst>
              </p14:cNvPr>
              <p14:cNvContentPartPr/>
              <p14:nvPr/>
            </p14:nvContentPartPr>
            <p14:xfrm>
              <a:off x="3972240" y="794520"/>
              <a:ext cx="8049240" cy="477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98F0AD-E19D-028A-1C24-8F0744B40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2880" y="785160"/>
                <a:ext cx="8067960" cy="47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24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7" grpId="0"/>
      <p:bldP spid="38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Pytorch</a:t>
            </a:r>
            <a:r>
              <a:rPr lang="en-US" dirty="0"/>
              <a:t>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76C4E-95B2-DB47-5284-FAC2507964A1}"/>
              </a:ext>
            </a:extLst>
          </p:cNvPr>
          <p:cNvSpPr txBox="1"/>
          <p:nvPr/>
        </p:nvSpPr>
        <p:spPr>
          <a:xfrm>
            <a:off x="228600" y="920621"/>
            <a:ext cx="4800600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import torch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torch.nn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(250,50)</a:t>
            </a:r>
          </a:p>
          <a:p>
            <a:r>
              <a:rPr lang="es-ES" sz="2000" dirty="0">
                <a:solidFill>
                  <a:schemeClr val="tx1"/>
                </a:solidFill>
                <a:latin typeface="Consolas" panose="020B0609020204030204" pitchFamily="49" charset="0"/>
              </a:rPr>
              <a:t>Y = </a:t>
            </a:r>
            <a:r>
              <a:rPr lang="es-E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torch.randint</a:t>
            </a:r>
            <a:r>
              <a:rPr lang="es-ES" sz="2000" dirty="0">
                <a:solidFill>
                  <a:schemeClr val="tx1"/>
                </a:solidFill>
                <a:latin typeface="Consolas" panose="020B0609020204030204" pitchFamily="49" charset="0"/>
              </a:rPr>
              <a:t>(0,3,(250,))</a:t>
            </a:r>
          </a:p>
          <a:p>
            <a:r>
              <a:rPr lang="es-ES" sz="2000" dirty="0">
                <a:solidFill>
                  <a:schemeClr val="tx1"/>
                </a:solidFill>
                <a:latin typeface="Consolas" panose="020B0609020204030204" pitchFamily="49" charset="0"/>
              </a:rPr>
              <a:t>Y = </a:t>
            </a:r>
            <a:r>
              <a:rPr lang="es-E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nn.functional.one_hot</a:t>
            </a:r>
            <a:r>
              <a:rPr lang="es-ES" sz="2000" dirty="0">
                <a:solidFill>
                  <a:schemeClr val="tx1"/>
                </a:solidFill>
                <a:latin typeface="Consolas" panose="020B0609020204030204" pitchFamily="49" charset="0"/>
              </a:rPr>
              <a:t>(Y)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class Model(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nn.Module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def __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super().__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self.L1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(50,3)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self.L2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(3,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Z1 = self.L1(X)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A1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torch.tanh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(Z1)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Z2 = self.L2(A1)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B8E58-F234-C655-786E-02B9E147D4C0}"/>
              </a:ext>
            </a:extLst>
          </p:cNvPr>
          <p:cNvSpPr txBox="1"/>
          <p:nvPr/>
        </p:nvSpPr>
        <p:spPr>
          <a:xfrm>
            <a:off x="5181600" y="1382285"/>
            <a:ext cx="6934200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NN = Model()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torch.optim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optim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criterion =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nn.CrossEntropyLoss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optimizer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optim.SGD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NN.parameters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=0.001)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in range(10000):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Z = NN(X)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optimizer.zero_grad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loss = criterion(Z,Y)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loss.backward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optimizer.step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if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% 2000 == 0: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print(f'{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 loss: {loss:.3f}’)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Z = NN(X)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highlight>
                  <a:srgbClr val="FFFF00"/>
                </a:highlight>
              </a:rPr>
              <a:t>A = </a:t>
            </a:r>
            <a:r>
              <a:rPr lang="en-US" sz="2000" dirty="0" err="1">
                <a:highlight>
                  <a:srgbClr val="FFFF00"/>
                </a:highlight>
              </a:rPr>
              <a:t>torch.softmax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000" dirty="0" err="1">
                <a:highlight>
                  <a:srgbClr val="FFFF00"/>
                </a:highlight>
              </a:rPr>
              <a:t>Z,dim</a:t>
            </a:r>
            <a:r>
              <a:rPr lang="en-US" sz="2000" dirty="0">
                <a:highlight>
                  <a:srgbClr val="FFFF00"/>
                </a:highlight>
              </a:rPr>
              <a:t>=1)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351D6F-22C5-B9B8-C6E3-AF442982A729}"/>
              </a:ext>
            </a:extLst>
          </p:cNvPr>
          <p:cNvCxnSpPr>
            <a:cxnSpLocks/>
          </p:cNvCxnSpPr>
          <p:nvPr/>
        </p:nvCxnSpPr>
        <p:spPr>
          <a:xfrm flipH="1" flipV="1">
            <a:off x="7772400" y="5744343"/>
            <a:ext cx="304800" cy="50081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D150C5-3383-F692-3ADC-B017A11CFC00}"/>
              </a:ext>
            </a:extLst>
          </p:cNvPr>
          <p:cNvSpPr txBox="1"/>
          <p:nvPr/>
        </p:nvSpPr>
        <p:spPr>
          <a:xfrm>
            <a:off x="6961157" y="6158210"/>
            <a:ext cx="2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5"/>
                </a:solidFill>
              </a:rPr>
              <a:t>softmax</a:t>
            </a:r>
            <a:r>
              <a:rPr lang="en-US" sz="2400" dirty="0">
                <a:solidFill>
                  <a:schemeClr val="accent5"/>
                </a:solidFill>
              </a:rPr>
              <a:t> dimension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BC698-B5BD-7173-4581-05EB63AFE759}"/>
              </a:ext>
            </a:extLst>
          </p:cNvPr>
          <p:cNvCxnSpPr>
            <a:cxnSpLocks/>
          </p:cNvCxnSpPr>
          <p:nvPr/>
        </p:nvCxnSpPr>
        <p:spPr>
          <a:xfrm flipH="1">
            <a:off x="8125460" y="5563865"/>
            <a:ext cx="408940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0A6CB0-1022-D2CE-D909-8D3CBBB14B52}"/>
              </a:ext>
            </a:extLst>
          </p:cNvPr>
          <p:cNvSpPr txBox="1"/>
          <p:nvPr/>
        </p:nvSpPr>
        <p:spPr>
          <a:xfrm>
            <a:off x="8516620" y="5333032"/>
            <a:ext cx="294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Perform </a:t>
            </a:r>
            <a:r>
              <a:rPr lang="en-US" sz="2400" dirty="0" err="1">
                <a:solidFill>
                  <a:schemeClr val="accent5"/>
                </a:solidFill>
              </a:rPr>
              <a:t>softmax</a:t>
            </a:r>
            <a:r>
              <a:rPr lang="en-US" sz="2400" dirty="0">
                <a:solidFill>
                  <a:schemeClr val="accent5"/>
                </a:solidFill>
              </a:rPr>
              <a:t> after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CBB424-2CC6-4785-879C-5EC4EF82CC39}"/>
              </a:ext>
            </a:extLst>
          </p:cNvPr>
          <p:cNvCxnSpPr>
            <a:cxnSpLocks/>
          </p:cNvCxnSpPr>
          <p:nvPr/>
        </p:nvCxnSpPr>
        <p:spPr>
          <a:xfrm flipH="1">
            <a:off x="8313683" y="1681655"/>
            <a:ext cx="1282262" cy="192339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8D8058-C2C0-C468-324B-3A0133738468}"/>
              </a:ext>
            </a:extLst>
          </p:cNvPr>
          <p:cNvSpPr txBox="1"/>
          <p:nvPr/>
        </p:nvSpPr>
        <p:spPr>
          <a:xfrm>
            <a:off x="8656583" y="115145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Logits is used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936F8-A383-D1E1-31AE-8CD4B503DA2C}"/>
                  </a:ext>
                </a:extLst>
              </p14:cNvPr>
              <p14:cNvContentPartPr/>
              <p14:nvPr/>
            </p14:nvContentPartPr>
            <p14:xfrm>
              <a:off x="632880" y="2559240"/>
              <a:ext cx="627120" cy="127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936F8-A383-D1E1-31AE-8CD4B503DA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040" y="2495880"/>
                <a:ext cx="6584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CA245C-C3EE-33D2-0099-5BFEF6AA2E09}"/>
                  </a:ext>
                </a:extLst>
              </p14:cNvPr>
              <p14:cNvContentPartPr/>
              <p14:nvPr/>
            </p14:nvContentPartPr>
            <p14:xfrm>
              <a:off x="294480" y="2161080"/>
              <a:ext cx="4005000" cy="82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CA245C-C3EE-33D2-0099-5BFEF6AA2E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640" y="2097720"/>
                <a:ext cx="40363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4A4B47-967F-55FC-DEF4-858273F086DD}"/>
                  </a:ext>
                </a:extLst>
              </p14:cNvPr>
              <p14:cNvContentPartPr/>
              <p14:nvPr/>
            </p14:nvContentPartPr>
            <p14:xfrm>
              <a:off x="291240" y="2365200"/>
              <a:ext cx="4224240" cy="194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4A4B47-967F-55FC-DEF4-858273F086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400" y="2301840"/>
                <a:ext cx="42555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FC4D99B-451E-3B5A-B549-2A9E5E3DF4B6}"/>
                  </a:ext>
                </a:extLst>
              </p14:cNvPr>
              <p14:cNvContentPartPr/>
              <p14:nvPr/>
            </p14:nvContentPartPr>
            <p14:xfrm>
              <a:off x="2301120" y="1529640"/>
              <a:ext cx="9339840" cy="5127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FC4D99B-451E-3B5A-B549-2A9E5E3DF4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1760" y="1520280"/>
                <a:ext cx="9358560" cy="51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51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A1D93F63-75A8-412E-52E9-2C7A5C650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CEF3A-7BB6-1B36-5966-E9CE9D492C14}"/>
              </a:ext>
            </a:extLst>
          </p:cNvPr>
          <p:cNvSpPr txBox="1"/>
          <p:nvPr/>
        </p:nvSpPr>
        <p:spPr>
          <a:xfrm>
            <a:off x="762000" y="2286000"/>
            <a:ext cx="4981934" cy="1915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numpy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as np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([1,2,3])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np.random.rand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(1,2,3)</a:t>
            </a:r>
          </a:p>
          <a:p>
            <a:pPr>
              <a:spcAft>
                <a:spcPts val="900"/>
              </a:spcAf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x.mean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(axis=0)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20790-D44C-9ACA-9405-89509E6F7DE6}"/>
              </a:ext>
            </a:extLst>
          </p:cNvPr>
          <p:cNvSpPr txBox="1"/>
          <p:nvPr/>
        </p:nvSpPr>
        <p:spPr>
          <a:xfrm>
            <a:off x="6148843" y="2286000"/>
            <a:ext cx="4981934" cy="1915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import torch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torch.tensor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([1,2,3])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(1,2,3)</a:t>
            </a:r>
          </a:p>
          <a:p>
            <a:pPr>
              <a:spcAft>
                <a:spcPts val="900"/>
              </a:spcAf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x.mean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(dim=0)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3F7A8-101C-6836-11FB-ED47E02D197C}"/>
              </a:ext>
            </a:extLst>
          </p:cNvPr>
          <p:cNvSpPr txBox="1"/>
          <p:nvPr/>
        </p:nvSpPr>
        <p:spPr>
          <a:xfrm>
            <a:off x="2630665" y="1762780"/>
            <a:ext cx="134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Numpy</a:t>
            </a:r>
            <a:r>
              <a:rPr lang="en-US" sz="28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5BE2D-97C2-369F-1422-3EFDF396B919}"/>
              </a:ext>
            </a:extLst>
          </p:cNvPr>
          <p:cNvSpPr txBox="1"/>
          <p:nvPr/>
        </p:nvSpPr>
        <p:spPr>
          <a:xfrm>
            <a:off x="7932325" y="1734279"/>
            <a:ext cx="1329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/>
              <a:t>Pytorch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46D91-AC23-4C4C-ED76-53625DA89658}"/>
              </a:ext>
            </a:extLst>
          </p:cNvPr>
          <p:cNvSpPr txBox="1"/>
          <p:nvPr/>
        </p:nvSpPr>
        <p:spPr>
          <a:xfrm>
            <a:off x="2048884" y="4421465"/>
            <a:ext cx="396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axis used to specify dimension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34216F-0242-B0E6-20A9-45B7B17EF2A6}"/>
              </a:ext>
            </a:extLst>
          </p:cNvPr>
          <p:cNvCxnSpPr>
            <a:cxnSpLocks/>
          </p:cNvCxnSpPr>
          <p:nvPr/>
        </p:nvCxnSpPr>
        <p:spPr>
          <a:xfrm flipH="1" flipV="1">
            <a:off x="7925798" y="4195098"/>
            <a:ext cx="151402" cy="2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5FEECD-69C0-D356-3637-50078FECFFAE}"/>
              </a:ext>
            </a:extLst>
          </p:cNvPr>
          <p:cNvSpPr txBox="1"/>
          <p:nvPr/>
        </p:nvSpPr>
        <p:spPr>
          <a:xfrm>
            <a:off x="7612482" y="4421465"/>
            <a:ext cx="3977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dim used to specify dimension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F37A4C-4708-91E1-395A-4F1B88FAF019}"/>
              </a:ext>
            </a:extLst>
          </p:cNvPr>
          <p:cNvCxnSpPr>
            <a:cxnSpLocks/>
          </p:cNvCxnSpPr>
          <p:nvPr/>
        </p:nvCxnSpPr>
        <p:spPr>
          <a:xfrm flipH="1" flipV="1">
            <a:off x="2453243" y="4201909"/>
            <a:ext cx="151402" cy="22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5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A1D93F63-75A8-412E-52E9-2C7A5C650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1EDE9-4F8F-7E90-A1E2-8DFFB3EDCB62}"/>
              </a:ext>
            </a:extLst>
          </p:cNvPr>
          <p:cNvSpPr txBox="1"/>
          <p:nvPr/>
        </p:nvSpPr>
        <p:spPr>
          <a:xfrm>
            <a:off x="3420792" y="986450"/>
            <a:ext cx="6979611" cy="946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torch.tensor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([1,2,3], device='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torch.tensor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([1,2,3], device='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073A45-4FBB-B22A-1869-31D9E5775933}"/>
              </a:ext>
            </a:extLst>
          </p:cNvPr>
          <p:cNvSpPr txBox="1"/>
          <p:nvPr/>
        </p:nvSpPr>
        <p:spPr>
          <a:xfrm>
            <a:off x="1303505" y="930914"/>
            <a:ext cx="2180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Specifying the device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F552C-A7C2-C4BB-A5F0-FBEE4224FA5C}"/>
              </a:ext>
            </a:extLst>
          </p:cNvPr>
          <p:cNvSpPr txBox="1"/>
          <p:nvPr/>
        </p:nvSpPr>
        <p:spPr>
          <a:xfrm>
            <a:off x="3420791" y="2245585"/>
            <a:ext cx="6979611" cy="946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torch.tensor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([1,2,3], device='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spcAft>
                <a:spcPts val="9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x = x.to('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FE2045-38B8-3491-4269-690C7629DC65}"/>
              </a:ext>
            </a:extLst>
          </p:cNvPr>
          <p:cNvSpPr txBox="1"/>
          <p:nvPr/>
        </p:nvSpPr>
        <p:spPr>
          <a:xfrm>
            <a:off x="753792" y="2197743"/>
            <a:ext cx="2704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Sending to difference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4FCA87-33E0-2055-6C76-B0E5E0D7CEB6}"/>
              </a:ext>
            </a:extLst>
          </p:cNvPr>
          <p:cNvSpPr txBox="1"/>
          <p:nvPr/>
        </p:nvSpPr>
        <p:spPr>
          <a:xfrm>
            <a:off x="3233636" y="3483308"/>
            <a:ext cx="7883356" cy="1431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x_cpu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torch.tensor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([1,2,3], device='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spcAft>
                <a:spcPts val="900"/>
              </a:spcAf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x_gpu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torch.tensor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([1,2,3], device='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spcAft>
                <a:spcPts val="900"/>
              </a:spcAft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x_cpu+x_gpu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C365A-F6F2-923F-DB83-77E6DD620EB9}"/>
              </a:ext>
            </a:extLst>
          </p:cNvPr>
          <p:cNvSpPr txBox="1"/>
          <p:nvPr/>
        </p:nvSpPr>
        <p:spPr>
          <a:xfrm>
            <a:off x="448992" y="3483308"/>
            <a:ext cx="2180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Specifying the device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AA8F46-F70D-522D-5DC1-EE64C821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953000"/>
            <a:ext cx="9440592" cy="120031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64A755-0C2C-EA26-CBFB-0F02B3B32F52}"/>
              </a:ext>
            </a:extLst>
          </p:cNvPr>
          <p:cNvCxnSpPr>
            <a:cxnSpLocks/>
          </p:cNvCxnSpPr>
          <p:nvPr/>
        </p:nvCxnSpPr>
        <p:spPr>
          <a:xfrm flipH="1">
            <a:off x="8839200" y="704682"/>
            <a:ext cx="152400" cy="28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4C489E-DAB0-1F1C-380B-C385EF84819F}"/>
              </a:ext>
            </a:extLst>
          </p:cNvPr>
          <p:cNvSpPr txBox="1"/>
          <p:nvPr/>
        </p:nvSpPr>
        <p:spPr>
          <a:xfrm>
            <a:off x="7901248" y="162197"/>
            <a:ext cx="218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default is </a:t>
            </a:r>
            <a:r>
              <a:rPr lang="en-US" sz="2800" dirty="0" err="1"/>
              <a:t>cpu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141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E0FB2-ACEE-50E7-9C24-86E3CB497C77}"/>
              </a:ext>
            </a:extLst>
          </p:cNvPr>
          <p:cNvSpPr txBox="1"/>
          <p:nvPr/>
        </p:nvSpPr>
        <p:spPr>
          <a:xfrm>
            <a:off x="818684" y="3905888"/>
            <a:ext cx="5386039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time import time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(128, 10000, device='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(128, 10000, device='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cpu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t0 = time()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for _ in range(1000):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a @ a2.T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f'elapsed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time: {time()-t0}')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341FD-4014-C561-9375-D4D178599649}"/>
              </a:ext>
            </a:extLst>
          </p:cNvPr>
          <p:cNvSpPr txBox="1"/>
          <p:nvPr/>
        </p:nvSpPr>
        <p:spPr>
          <a:xfrm>
            <a:off x="818684" y="5955268"/>
            <a:ext cx="371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elapsed time: 0.7405338287353516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52DF-7591-20E1-E410-748025E6610C}"/>
              </a:ext>
            </a:extLst>
          </p:cNvPr>
          <p:cNvSpPr txBox="1"/>
          <p:nvPr/>
        </p:nvSpPr>
        <p:spPr>
          <a:xfrm>
            <a:off x="6483504" y="3905888"/>
            <a:ext cx="555609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time import time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(128, 10000, device='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(128, 10000, device='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cuda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t0 = time()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for _ in range(1000):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a @ a2.T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f'elapsed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time: {time()-t0}')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7B10B-6A18-74F1-948B-714C089D960E}"/>
              </a:ext>
            </a:extLst>
          </p:cNvPr>
          <p:cNvSpPr txBox="1"/>
          <p:nvPr/>
        </p:nvSpPr>
        <p:spPr>
          <a:xfrm>
            <a:off x="6509524" y="5955268"/>
            <a:ext cx="371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elapsed time: 0.06447196006774902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5759F-3EF1-D730-FF7E-058ABBCED4BB}"/>
              </a:ext>
            </a:extLst>
          </p:cNvPr>
          <p:cNvSpPr txBox="1"/>
          <p:nvPr/>
        </p:nvSpPr>
        <p:spPr>
          <a:xfrm>
            <a:off x="818684" y="1086489"/>
            <a:ext cx="5386039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time import time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np.random.rand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(128, 10000)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a2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np.random.rand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(128, 10000)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t0 = time()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for _ in range(1000):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a @ a2.T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f'elapsed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time: {time()-t0}')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6CD2D-F7D9-0B8F-7EC0-057EF4B45E4E}"/>
              </a:ext>
            </a:extLst>
          </p:cNvPr>
          <p:cNvSpPr txBox="1"/>
          <p:nvPr/>
        </p:nvSpPr>
        <p:spPr>
          <a:xfrm>
            <a:off x="818684" y="3135868"/>
            <a:ext cx="371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elapsed time: 1.0919227600097656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BFB61-DD07-DD8E-D297-55EBF613A7C6}"/>
              </a:ext>
            </a:extLst>
          </p:cNvPr>
          <p:cNvSpPr txBox="1"/>
          <p:nvPr/>
        </p:nvSpPr>
        <p:spPr>
          <a:xfrm>
            <a:off x="2644698" y="619198"/>
            <a:ext cx="134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Numpy</a:t>
            </a:r>
            <a:r>
              <a:rPr lang="en-US" sz="2800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5158E2-A7D5-63B7-AA39-DA286A24BD9A}"/>
              </a:ext>
            </a:extLst>
          </p:cNvPr>
          <p:cNvSpPr txBox="1"/>
          <p:nvPr/>
        </p:nvSpPr>
        <p:spPr>
          <a:xfrm>
            <a:off x="2264102" y="3427571"/>
            <a:ext cx="2139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/>
              <a:t>Pytorch</a:t>
            </a:r>
            <a:r>
              <a:rPr lang="en-US" sz="2800" b="1" dirty="0"/>
              <a:t> - </a:t>
            </a:r>
            <a:r>
              <a:rPr lang="en-US" sz="2800" b="1" dirty="0" err="1"/>
              <a:t>cpu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69843-A39A-70B1-087A-D75CC6920E15}"/>
              </a:ext>
            </a:extLst>
          </p:cNvPr>
          <p:cNvSpPr txBox="1"/>
          <p:nvPr/>
        </p:nvSpPr>
        <p:spPr>
          <a:xfrm>
            <a:off x="8182282" y="3382668"/>
            <a:ext cx="2158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/>
              <a:t>Pytorch</a:t>
            </a:r>
            <a:r>
              <a:rPr lang="en-US" sz="2800" b="1" dirty="0"/>
              <a:t> - </a:t>
            </a:r>
            <a:r>
              <a:rPr lang="en-US" sz="2800" b="1" dirty="0" err="1"/>
              <a:t>gpu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285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CPU vs. 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E7B44-2262-E10F-655F-4C86D2D4F1A0}"/>
              </a:ext>
            </a:extLst>
          </p:cNvPr>
          <p:cNvSpPr txBox="1"/>
          <p:nvPr/>
        </p:nvSpPr>
        <p:spPr>
          <a:xfrm>
            <a:off x="1412645" y="1300015"/>
            <a:ext cx="2527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CPU</a:t>
            </a:r>
          </a:p>
          <a:p>
            <a:pPr algn="ctr"/>
            <a:r>
              <a:rPr lang="en-US" sz="2800" b="1" dirty="0"/>
              <a:t>(multiple cores)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30030-5AEC-313A-7A83-7DECB03570BB}"/>
              </a:ext>
            </a:extLst>
          </p:cNvPr>
          <p:cNvSpPr txBox="1"/>
          <p:nvPr/>
        </p:nvSpPr>
        <p:spPr>
          <a:xfrm>
            <a:off x="7482840" y="1072087"/>
            <a:ext cx="26899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GPU</a:t>
            </a:r>
          </a:p>
          <a:p>
            <a:pPr algn="ctr"/>
            <a:r>
              <a:rPr lang="en-US" sz="2800" b="1" dirty="0"/>
              <a:t>(hundreds cores)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88E164-0B60-B32A-1D46-B6EF9D8DB041}"/>
              </a:ext>
            </a:extLst>
          </p:cNvPr>
          <p:cNvSpPr/>
          <p:nvPr/>
        </p:nvSpPr>
        <p:spPr>
          <a:xfrm>
            <a:off x="1447800" y="26157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B010CC-E4AB-DE60-8298-A3352E31C182}"/>
              </a:ext>
            </a:extLst>
          </p:cNvPr>
          <p:cNvSpPr/>
          <p:nvPr/>
        </p:nvSpPr>
        <p:spPr>
          <a:xfrm>
            <a:off x="2676293" y="26157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991D6-8D63-1236-4423-F96626412D5E}"/>
              </a:ext>
            </a:extLst>
          </p:cNvPr>
          <p:cNvSpPr/>
          <p:nvPr/>
        </p:nvSpPr>
        <p:spPr>
          <a:xfrm>
            <a:off x="1447800" y="37878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9B030D-D25A-AE39-9D8C-DE5FF09450F3}"/>
              </a:ext>
            </a:extLst>
          </p:cNvPr>
          <p:cNvSpPr/>
          <p:nvPr/>
        </p:nvSpPr>
        <p:spPr>
          <a:xfrm>
            <a:off x="2676293" y="37878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655B6F47-34DA-98AA-3DBA-A182092655F8}"/>
              </a:ext>
            </a:extLst>
          </p:cNvPr>
          <p:cNvGrpSpPr>
            <a:grpSpLocks noChangeAspect="1"/>
          </p:cNvGrpSpPr>
          <p:nvPr/>
        </p:nvGrpSpPr>
        <p:grpSpPr>
          <a:xfrm>
            <a:off x="6324600" y="2133600"/>
            <a:ext cx="4935110" cy="4343400"/>
            <a:chOff x="5760721" y="1447800"/>
            <a:chExt cx="5974080" cy="52578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0F00008-163A-217D-46A6-EC1630F2456F}"/>
                </a:ext>
              </a:extLst>
            </p:cNvPr>
            <p:cNvGrpSpPr/>
            <p:nvPr/>
          </p:nvGrpSpPr>
          <p:grpSpPr>
            <a:xfrm>
              <a:off x="5760721" y="1447800"/>
              <a:ext cx="5974080" cy="182880"/>
              <a:chOff x="5760721" y="2279381"/>
              <a:chExt cx="5974080" cy="1828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BA535D5-CED3-32B0-0EF9-031049CE688E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D5A54E0-C337-DE72-71FC-A1D7E7282F55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F86A8D-D551-E2BA-6305-8AC85EB65CDD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CE447C-4692-E0CC-1BA6-CD3558A92526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5D1942D-18E1-45AC-3080-2127E87C72A7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B0BA7F0-DE89-A4BD-7495-34C39D12A518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7A6AEF9-1D83-5562-6C4F-B116029A0F08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9B21C2-8B57-F9F1-005F-1E15BB7D7C26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FCCD806-DB47-68FC-200B-AF03F377D6BC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0AA4BD-C13A-EBA2-5183-247912C47817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88DD-66F7-75DD-B62B-F11E27B0362B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9C71AD-2C2D-CFBE-05C7-AD1EEE66E650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2105674-53C4-84D1-16AC-E4A9AACEC711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84AAFAB-90C5-4170-D110-389E16556431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989885-BD2B-8692-DADF-723BFC014936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7CA2F00-F617-0CFF-0597-CBC4C8BA8FC4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01AACC-1BF7-2830-231F-8FDC78790D77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1A897D-8063-B7D2-9DF7-641354D432DA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3E520AA-2FF4-DC51-E4AE-18F03A3F08DD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A45B590-3872-854D-BE48-3E2D69D991AD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FED4A20-0B28-1F67-6A99-4238F4D7C514}"/>
                </a:ext>
              </a:extLst>
            </p:cNvPr>
            <p:cNvGrpSpPr/>
            <p:nvPr/>
          </p:nvGrpSpPr>
          <p:grpSpPr>
            <a:xfrm>
              <a:off x="5760721" y="1701546"/>
              <a:ext cx="5974080" cy="182880"/>
              <a:chOff x="5760721" y="2279381"/>
              <a:chExt cx="5974080" cy="18288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8DB012-FB70-C311-407A-BF5CE93E22A3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F413D6B-4022-193A-FC1D-2447A22CD53B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A8E3154-6086-A6F1-6062-C22FC88C955D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69D4EE4-84DB-92DD-983F-AD8348E3F536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49F7A37-4301-567A-0BBD-346A65C46A2B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496639-4301-7B5A-A8C6-F1AAFB24ACB1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7CD4C07-727A-533B-1F2B-858C3CA84459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C1B442B-9986-D571-7A12-BFF220FE1432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BEF7ABA-AB8B-78A2-6626-95DC73E848D0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1E10B30-E516-5220-D46E-F32A5B344A77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BB25A1A-97A0-327C-13B6-A81609378408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DA76ADC-5A49-F380-5782-4142D0AB0CE8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50418BE-1670-82FE-2F79-5EA570718393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9E6518D-DFA6-1DB1-6577-51A2B1F43119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142B845-B54E-5B20-AA9B-4DF697557A18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A36AE4-03C7-7582-EEFD-64E0AF992200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50B007E-A405-942C-1BF4-8C94B97C4BF9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1F24A14-836F-BFD8-B004-1D0107DA52E0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69C14DA-2FED-854F-365E-349750899464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1563A6F-EB3D-9996-5006-9FC006AD250B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EA7CE41-7DF2-E4C3-54F2-960B479222BD}"/>
                </a:ext>
              </a:extLst>
            </p:cNvPr>
            <p:cNvGrpSpPr/>
            <p:nvPr/>
          </p:nvGrpSpPr>
          <p:grpSpPr>
            <a:xfrm>
              <a:off x="5760721" y="1955292"/>
              <a:ext cx="5974080" cy="182880"/>
              <a:chOff x="5760721" y="2279381"/>
              <a:chExt cx="5974080" cy="18288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1A2B60E-C61A-97B7-76CB-0B1A90466952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1AA4CFF-A7B6-5ABD-F947-4A8BB1A83C8A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EBF6FD1-071E-C445-539F-255C865B3946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6EAAE4C-BBD7-A44D-55B7-3A2327655AE6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E0835C2-4BD9-EBB6-D742-96B55A0EFE92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E55656C-2951-F606-B3DE-EF0416651E57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9C46676-F1AF-A7B2-FADF-59475F8D631F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F3DAEB-5E08-4F3D-D7E0-79EC9750252E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C9FC6E-01D9-73B1-DC27-80FFF1FD4BBB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C7BA839-D8E1-9EE2-C498-8C7968729876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89B487-C45D-BCF1-E2D2-FE7FAC56CE4A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720D4CB-AD61-6375-A12D-2CB32DD86037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2873747-CB90-BA77-B6A2-4679F69DBC6D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C10437C-BD04-897F-9D9A-45DC5FFD7EBC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C1A956A-4CA1-5074-66F6-9B8E74EAC9DF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C4E0BDA-5175-2715-14BE-BC7DA3AD4CD4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BC1F00F-9D3E-D0FA-E157-C9F5BB54CF35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8FFA276-7092-690A-05AB-C44D8E704ECA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F6FB44C-8624-3A8B-615F-72B5032B7DFD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9082B35-892F-D1AD-9E67-F6593EF5E47B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9C64A89-7175-347E-4846-DA3AA70978D6}"/>
                </a:ext>
              </a:extLst>
            </p:cNvPr>
            <p:cNvGrpSpPr/>
            <p:nvPr/>
          </p:nvGrpSpPr>
          <p:grpSpPr>
            <a:xfrm>
              <a:off x="5760721" y="2209038"/>
              <a:ext cx="5974080" cy="182880"/>
              <a:chOff x="5760721" y="2279381"/>
              <a:chExt cx="5974080" cy="1828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40B9B3-AAC5-7BC3-34DA-2D94115AA8E4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D50F47C-8A38-3C9A-5412-A14ABFD3D5A8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5A8B363-D29E-1B56-723D-B11894D7F9E6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92D56A8-72FE-1CE5-A384-77B12A9B4E77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AF110C4-E563-7AB1-157D-414E3A2DBAC4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E231210-722A-B40E-0368-84E2BEFD7053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19AD66C-945E-2D89-6080-FAA3CEC6F349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03D09BA-A165-ECBB-92F4-2664A42DCEF9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856BABE-0A47-D088-2805-3C0C1C463268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79A7455-603D-F418-11A2-EDF11F1265EA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9B8C9C5-F04A-42F2-6014-12A8346F7E48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AB2D68E-DF3A-804A-95FA-35711FEFCA85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12829B9-070C-EF29-6245-DC54C2C38294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66C3F03-6369-C908-A4DB-ED9AF41B3700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CBDEB31-3316-B3A7-0D93-D16230FA7D6A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4F490A3-06DF-BD09-DA4B-E16376D14B4C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271F36C-2186-391E-6A04-FF7257381614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77B12C7-02F3-8498-9F9E-16DBF423009B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3549D6C-8EFE-1577-C07F-D694C6DB06B7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1C05982-AE10-EBF8-E263-AF24032AD043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6551990-6205-8D9F-4899-31BC95ED928C}"/>
                </a:ext>
              </a:extLst>
            </p:cNvPr>
            <p:cNvGrpSpPr/>
            <p:nvPr/>
          </p:nvGrpSpPr>
          <p:grpSpPr>
            <a:xfrm>
              <a:off x="5760721" y="2462784"/>
              <a:ext cx="5974080" cy="182880"/>
              <a:chOff x="5760721" y="2279381"/>
              <a:chExt cx="5974080" cy="18288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411031B-2781-DAD1-AAA6-685944363C0F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CCB6869-9133-43FC-F74F-04A8C893E131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F4A85A1-6CF9-E83F-C7CD-3C5917D400E7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54A0BB1-A694-62D6-762D-F9CD1D10604D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35F0CA8-E4F6-625B-F771-4F077495D99E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3D4022-2ADD-77FB-E071-BEDA5DF3707D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3105B31-2638-7AEE-7F57-21A04D077C33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2F35A8A-F631-D8DA-AA17-96B1F563150D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177AB22-EAD4-BBB2-D58F-BCD7CE32ED7C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6107626-A686-9F55-3229-5BEC0C252E35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AE3D899-EAEF-301D-0FDF-B37956770D7C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4BAB4E8-1AF2-C602-439B-C781CA316411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5BA1AA9-E6C5-83EF-3C54-662DDBA85C17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74F888A-06E0-6A6A-AF5F-EB1D492B56BD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B624EFB-9A0B-FBB8-F9AD-9D77C84ABFAF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FC24C1-B63B-2A47-0714-5C7C2C7567FA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E56F7D6-8389-CFA6-D02A-36766EBB72C2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B6DC4D5-79BF-653F-3E5E-6614DEB83D17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D2F05BB-6687-2B0A-A5AF-FE99D1A86E7A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2808097-0AD0-22C0-494F-F0F261CFFA78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3365A97-553E-AB34-50C7-7E99DCC90588}"/>
                </a:ext>
              </a:extLst>
            </p:cNvPr>
            <p:cNvGrpSpPr/>
            <p:nvPr/>
          </p:nvGrpSpPr>
          <p:grpSpPr>
            <a:xfrm>
              <a:off x="5760721" y="2716530"/>
              <a:ext cx="5974080" cy="182880"/>
              <a:chOff x="5760721" y="2279381"/>
              <a:chExt cx="5974080" cy="18288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CB37F15-3D79-1D15-F402-8012178F6C9F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EE14197-5D11-9C97-A5F0-8516A9DADD14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DF8D115-16AE-B5C6-4003-B46B0D1E2321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CBE9C30-3B8D-F40C-1C62-5E2DA321F4D9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7E937BEE-79F0-02CC-5239-071F6F1A2865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F31B499-F12C-3C04-D0B5-68F024733FC4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32B8EF4-C8E3-84CB-D79E-0285B786B4AB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722D19E-4C07-F41E-A463-82FAD8E7AA7B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C240BC0-07B1-79EF-112E-22ACA1977A70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177A45F-B255-DEE6-53D2-D4EDA2258545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E57AF89-7C01-1083-80E2-A187B7213E95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B126215-096A-B9D4-39AD-FC1FB9DF13E2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8F13E8E-E113-9289-F297-26BB3BE406BA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49E6859-95C2-DBF0-803A-C2DF3DBAB195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E04162F-BBC6-B424-F604-CBC8DC61FD57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F3E5B57-4CC9-CDF5-7C10-922CF8975159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B53097D-B0A8-7A09-20B2-F1C993FEF4C6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8DAB8A4-F117-D45A-B7EA-4849BECBC8BF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2D2CDF3-FD2A-AFC3-1831-2A38EAAABE6F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4082A8D-FBA0-F48E-635D-95351C2E5F66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38E40A7-D5BF-FC41-D085-B844DADF3D9E}"/>
                </a:ext>
              </a:extLst>
            </p:cNvPr>
            <p:cNvGrpSpPr/>
            <p:nvPr/>
          </p:nvGrpSpPr>
          <p:grpSpPr>
            <a:xfrm>
              <a:off x="5760721" y="2970276"/>
              <a:ext cx="5974080" cy="182880"/>
              <a:chOff x="5760721" y="2279381"/>
              <a:chExt cx="5974080" cy="182880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CD86B7F5-B2A9-6EA4-99A5-E3F4F8CFB6B7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5EF38DA-0CAC-4C64-E295-0DB666231827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54C2FBD-A934-1E6A-26C9-397431D6F22A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6EC1622-13DB-A63B-360A-F62CA655C71B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6CF1F-4EFF-0B8B-669F-332D90E309D1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0659CF0-34BF-E428-34EE-82353B5BD74C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71438AA-0BD0-452D-D481-2AF13351A983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73DA2E6-3C3A-5CAC-E290-E99B35B1F3E3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F48B37C-8E7F-3E3C-7BEF-3164ACFCA9BB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8675DFB-7ADA-16E8-0B54-ABA3E99AA729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D932CC7-BFFA-D322-C624-16617C258AA2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AAC1A53-46AD-28D2-48FA-CE4D8E3315C5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DE51715-2D85-C829-17CD-9786C92C0407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3F64B46-A9C3-9515-5129-8FFC45166B8E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1FE4830-9428-577A-2711-54F37ED79A8E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3680EFA-8B6C-4308-66BB-48DCEAA58935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A39D5C9-B5FF-DBB9-FDFE-4023176153CE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AE8C4A64-E812-BF0C-7752-86B4CA2884CF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B3BA828-A65D-6F3D-CCB0-8FC50BD3E889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A2CBBFE-7677-069C-E4E5-9C6BD8398933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6B48D7D-AC28-9136-6263-EDE01BA2CBF4}"/>
                </a:ext>
              </a:extLst>
            </p:cNvPr>
            <p:cNvGrpSpPr/>
            <p:nvPr/>
          </p:nvGrpSpPr>
          <p:grpSpPr>
            <a:xfrm>
              <a:off x="5760721" y="3224022"/>
              <a:ext cx="5974080" cy="182880"/>
              <a:chOff x="5760721" y="2279381"/>
              <a:chExt cx="5974080" cy="182880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E79A647-1706-FAC1-802A-30F5766E1C1A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3C54F4F-0802-A2E7-A439-7E3FF8280424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D772BA0-A7B2-4F3D-ED4D-4C6253134D2E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C0C428E-B5AD-AC9F-B4D1-DE730A60C9D5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D313E36-DF55-62AF-8CE5-413B00D36FE3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76F7E59-0C9D-3F85-02DC-23307FA425B3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1B677D4-98EE-FFFB-28DA-DCEFC51C63F8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84F085C-0A12-4F43-63EE-DB6C5CCFF2F5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57EE107-30C1-93C5-8EDE-9785076DC12A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D9B9966-5607-7A96-4169-7FEEF7206BF7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9B8B9288-FEE0-FD86-020B-0C7D876FD494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4B46BF5-C9CA-4A6D-EBE0-4A95AC4E740B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C77B2-9D83-DCB1-05E0-EFC2DEFF1067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85351AC-E17A-A802-B681-EC4E8BC1D99E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DB42805F-BCDF-CA81-C56A-8584B28EEBF3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E2E63F07-0163-318A-5956-245A3E7A5BE0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73B936C-D224-893A-D512-43AC178EDC43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4C346D8-1152-83D7-3E52-9DF29301DDDF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9A44F5E2-E184-8378-85DF-B3A048EF5FBC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082CD72-8445-2B6E-F835-75D0F3E4ABD1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E35C77FB-4F8C-3D88-7CE6-5D80EA52D4C4}"/>
                </a:ext>
              </a:extLst>
            </p:cNvPr>
            <p:cNvGrpSpPr/>
            <p:nvPr/>
          </p:nvGrpSpPr>
          <p:grpSpPr>
            <a:xfrm>
              <a:off x="5760721" y="3477768"/>
              <a:ext cx="5974080" cy="182880"/>
              <a:chOff x="5760721" y="2279381"/>
              <a:chExt cx="5974080" cy="18288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43DE329-F7AE-239F-C8E4-B27C6B308F22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73152D7-FF20-F9D7-5C2A-990028987779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DA91489-0AFF-6C8B-FE01-B5759B7D8ED8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EA7FDE0-C55C-8D14-C1C6-4EA22E715979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5838E056-A04D-91F7-ECCD-4DEAC3CDA10B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8EC0643A-BAC2-9E41-B429-3CBCF7993538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5CB6BBF7-5144-8453-FD13-9037C32AE65F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C1BEC58-E6DF-531E-A9E1-26C3FF1EA4A2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7483086-1F90-2708-E5B6-6FB292AB1C3F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90532B1-9774-DAA0-6468-122EEA4880DF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CCC02E49-4FDB-FD32-0CA3-E096AE885ABC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6132C51-170A-6514-5435-C81399C812F0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F93A727-180A-6469-ADC9-CB045A5CBC26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7745F1F6-805B-ED34-E061-FDC1DD38E21A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4CFC355-FEFA-179A-9521-138BD555AD84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D9F73AF3-05FE-78E7-D5EC-9E8CDED30EE1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72981A2-A2DD-E685-5394-2B9908FA13AD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C9EF656-E956-68CB-4505-DE51D973A283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04069460-1533-DCA5-8546-03CD50513EA3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BD40A997-B523-66FC-19BA-529EAA1079F8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EB121E4-B4C0-2953-21FD-1FA54053A2AE}"/>
                </a:ext>
              </a:extLst>
            </p:cNvPr>
            <p:cNvGrpSpPr/>
            <p:nvPr/>
          </p:nvGrpSpPr>
          <p:grpSpPr>
            <a:xfrm>
              <a:off x="5760721" y="3731514"/>
              <a:ext cx="5974080" cy="182880"/>
              <a:chOff x="5760721" y="2279381"/>
              <a:chExt cx="5974080" cy="182880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68777A5-D838-46BE-7E35-6856B930DBDE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1C11D823-C54D-828F-01E4-076F9CD56829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0E760A9E-E247-C23F-2F35-3152ED59D1C7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6D7E2DA-2344-DA82-9289-E7C1C8353584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9DCD99C-5210-61EC-04FC-CDA6F9B306BA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709BD5D-69F7-04EB-7023-754E84232359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CABC938-5E68-108E-297A-020BBB22FE6E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151D761-7AB8-7AF4-74A4-3A44D60215D2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4D824F2-37F0-945D-9092-2ED22FBA181A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51E8A4B1-044A-E557-4182-232BD521D477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A675A992-B7D6-4D3A-7DF0-B9BB7BBABFEF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2A8390C7-FD8C-E0FC-5349-21A13C65870A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9A02A890-6F00-26C9-A2F9-72EFD8775A8C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9F4C0FC2-83B3-D326-E007-2DA056D2F0F0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9844BAB6-510C-FCD2-BB35-6545996A3D91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CC1791E3-56B6-45FB-770D-2503847E8679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C093344-19AC-F740-1C3D-4BE63243038D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0C7CA28-9026-3392-38F2-C0EA77907D57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626F6843-F285-22BD-26A6-BD5BA89A8F69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80164DE5-74AE-6538-74A2-DD9ABE5F331B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4F742BE-BE08-B449-B534-C8F435FFF480}"/>
                </a:ext>
              </a:extLst>
            </p:cNvPr>
            <p:cNvGrpSpPr/>
            <p:nvPr/>
          </p:nvGrpSpPr>
          <p:grpSpPr>
            <a:xfrm>
              <a:off x="5760721" y="3985260"/>
              <a:ext cx="5974080" cy="182880"/>
              <a:chOff x="5760721" y="2279381"/>
              <a:chExt cx="5974080" cy="182880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DD17613-EB7E-AECF-AF77-57A9379771B1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816F23A-9036-B2A8-2C9A-A8A672867C4F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6A4C5996-B1F7-C073-25B9-4506CC912748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C04C26C3-4839-4619-9D90-CEC798A50F3F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A0300618-7EC3-73B4-2E18-66D2219C3A99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2B6325B8-F2E6-8C70-F1DA-E2ED89E1BD3D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034A98E3-BF14-6502-99AC-2514354B3BB9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C832DB5-B33E-8E69-1A83-51D7689D51B8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59B1130E-1736-6472-BFBA-C968F54348E8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78D75704-D729-D091-A47A-C03DE900FE7E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DDFBCC-6C2B-EECA-307E-F036418F570D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C467F96-6CF6-0625-104C-E761DE5AAE5D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7CEB278-CBB8-6117-4DE4-BC3FAC14FE67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759B159-6604-083B-3593-78C66C2616D9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9F8D4329-0433-83FD-9C34-59F6070599D5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08FCEA1-A926-E2A0-62F8-42B3D3C1DA83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A24DF738-8298-23BB-A5BE-ADFC1EDC4C4B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E833109-FCFC-ED79-DB75-932701969B22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E26ABB07-0945-64D0-6AEB-BFF93F2BA2CB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3FB509A1-5109-8C12-2086-C9CA043B13FB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F44F3168-C3B7-5B29-7ADB-92C2942E2C94}"/>
                </a:ext>
              </a:extLst>
            </p:cNvPr>
            <p:cNvGrpSpPr/>
            <p:nvPr/>
          </p:nvGrpSpPr>
          <p:grpSpPr>
            <a:xfrm>
              <a:off x="5760721" y="4239006"/>
              <a:ext cx="5974080" cy="182880"/>
              <a:chOff x="5760721" y="2279381"/>
              <a:chExt cx="5974080" cy="182880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CF2CFA6C-0356-9201-2DD3-60F6CE3B5AAD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F997434-35CA-C7CA-3D1D-5202BBDD5C2E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E6A38B40-832C-B32B-20D5-C6523D98691A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45BD7DC-17E6-A9DD-6CD6-1CA842706783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900178F-0670-B34F-E69F-8B83B842CB8F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FD00299E-1388-04B1-235E-924320F11F27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1756EA11-E288-EDBC-7AB5-2971BB0E7401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84193EA-1537-CAE4-1695-D2DE862862D4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DF1516F0-21B5-3352-A9FA-B6634E2AA72D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D7964885-F4DB-9894-48A4-A346D011C2DC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EE662E5-BD9E-759B-29C0-DE2A03AC6BBA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E71F7897-64F5-D56C-D811-66AC45CEFA5D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D1BCEFD-8B01-BD46-EB13-E03F9B9C441E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2038E19B-3DA3-BB14-36F3-4A2B4DABB733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AC982C1F-3562-5E77-57B7-20D2CBD0E288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A8F8EEA-255D-13E5-CAF2-F5B4D63A91D3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F3CD8EEB-8626-7263-DF27-8E542687FE4F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A33EC170-5218-970B-CA56-6BE559B00205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64C6E1A4-1113-85BD-558D-D85F8275D66C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628FB685-5C49-0FC3-4449-CC0F97476C51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B8B071EC-92F2-4018-19AC-7A3B1A490E67}"/>
                </a:ext>
              </a:extLst>
            </p:cNvPr>
            <p:cNvGrpSpPr/>
            <p:nvPr/>
          </p:nvGrpSpPr>
          <p:grpSpPr>
            <a:xfrm>
              <a:off x="5760721" y="4492752"/>
              <a:ext cx="5974080" cy="182880"/>
              <a:chOff x="5760721" y="2279381"/>
              <a:chExt cx="5974080" cy="182880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045F93D8-3E80-6D12-6993-459168C3023D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FD963F9-CCFE-AEE5-AD75-64323C59A1F7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2F0876E8-AEE1-FD34-4D8E-A9A3565E0E41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C8630B27-321A-1916-D6C6-30A731C2446F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4ABE57E8-5ECB-B2F6-30C7-7876B2551E82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B96B7B10-B9E7-DCFA-307B-62A40E7219C7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4B6B48AA-4347-4A72-2E78-3B22AE59BEA8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764C170F-7062-B3FF-4DE3-63ECD40AAA64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7071FD28-06BF-5264-BFC6-1C8477B28ECE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D2837313-A39B-65B4-7D27-B123B00C7D6D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423981A7-A2F3-0636-EAFA-87C3B01E490A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3651F967-6130-E1BE-2735-B94D31893152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68295576-1ECE-42A3-A3EB-5D2D9340BD21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7E314D6-763A-FDE3-1A8A-83550C152486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01922A08-8D6D-EDAC-5CC4-127386DCF56F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D9BDAE9C-98EF-1999-E1D8-00FFCB223406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4BC4C1F-0119-2F96-B04D-6866B76AAA6C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1E064957-3537-D068-3DAE-FD287A0FEA70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55262F28-C3CC-BC6F-83D6-2CDDD325E784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E7FADC01-B216-33A3-07BD-58062D845D24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D80941F1-EAD2-FC9E-BC89-A37B82062A3D}"/>
                </a:ext>
              </a:extLst>
            </p:cNvPr>
            <p:cNvGrpSpPr/>
            <p:nvPr/>
          </p:nvGrpSpPr>
          <p:grpSpPr>
            <a:xfrm>
              <a:off x="5760721" y="4746498"/>
              <a:ext cx="5974080" cy="182880"/>
              <a:chOff x="5760721" y="2279381"/>
              <a:chExt cx="5974080" cy="182880"/>
            </a:xfrm>
          </p:grpSpPr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443D0250-8048-15B8-346B-6F83E9139FB7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4F8C2A1-DA13-014E-DC74-8D9081FCD802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C6ACDB36-52BE-D9BA-2843-809A1FD9E1E9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33949F0-F060-61B3-0B5B-85C1642B96DE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27413AEC-F16B-9E29-4615-312F5EB7276E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0133D389-1B13-34FF-883B-5978BB5B1410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12735C52-2EE8-AD78-183B-EFAA37B6EA4A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ABAD3CB-C708-DF9B-36FB-F67EAC441CE8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81535FAB-E839-93AE-2F29-0586C432CFCB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0A286D9B-739B-2FE8-BA6F-22E5BE261C08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B38BE68E-92CD-E968-CF4D-4D3A28F3C8A0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1F76B51-1137-F308-F7A4-348EC5963A98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4F01193C-CDD5-4FEC-81AE-B6C0FB1F91BA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13D8E533-137B-212C-17D7-EABD48D4F92F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B1E1E7F8-6CC2-6DD7-DFAC-E217F1D796EF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3C6F9658-52E9-75AE-2BA3-70FE399A9A46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748C660C-1A48-9232-0AE4-1D253FC09249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1AFCD79E-4EDF-A7DF-1B4C-C73A671CD87E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3154C3A7-21D4-368C-EC59-2CBE0E63370D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8155A25F-3846-0432-D5CA-D37E9291359A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E17910CF-2979-01CA-884A-D0A53AE14171}"/>
                </a:ext>
              </a:extLst>
            </p:cNvPr>
            <p:cNvGrpSpPr/>
            <p:nvPr/>
          </p:nvGrpSpPr>
          <p:grpSpPr>
            <a:xfrm>
              <a:off x="5760721" y="5000244"/>
              <a:ext cx="5974080" cy="182880"/>
              <a:chOff x="5760721" y="2279381"/>
              <a:chExt cx="5974080" cy="182880"/>
            </a:xfrm>
          </p:grpSpPr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87746972-DAFC-EB2F-72D2-864561DDB66E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1F11C79B-00CE-9A36-E566-E5814B27BE8F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9213DDEB-A2DF-946F-11E7-6E5983E3FBB0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BE4637B-DB3B-7CE2-C9B2-0B9DFE91F925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70F3EC13-4B4C-DBF3-EBD4-824EEA39B781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59924F24-B2CD-3194-5169-65DD3741EEC3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D39CDC8-B1C4-918B-C0CC-0DEEE8C78990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80563809-B061-D8FD-A0C0-1B85BA5B197F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7210EDE8-8C11-76D2-68F4-ECA39B1B512C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91535BA0-F32C-E891-115E-651C2CE19674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44232A84-02BE-0ED7-3920-30865C3F4270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3D35B0CC-17F6-B969-394F-2D9294B6FF95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FBD17599-58C7-A76C-69AC-0DE9E1A84E08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34978CBF-2313-0FEE-A6C2-D8AE0223272B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984C3622-730B-6226-1ACE-E16113C63A0F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BF3BFB92-7B05-F5A3-0029-214CB7A535CF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CD98FFA4-D7B9-A5C6-C61C-693D1765E9F1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B2505A51-56FF-4D0E-A0FA-13AEF46D7083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D84F031C-2303-8829-13B7-44177897D4FB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EC0469A6-8F5F-610A-669E-7B36F3B9A830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93B320EE-AD34-F1BB-B5D7-7F8D875E6E8C}"/>
                </a:ext>
              </a:extLst>
            </p:cNvPr>
            <p:cNvGrpSpPr/>
            <p:nvPr/>
          </p:nvGrpSpPr>
          <p:grpSpPr>
            <a:xfrm>
              <a:off x="5760721" y="5253990"/>
              <a:ext cx="5974080" cy="182880"/>
              <a:chOff x="5760721" y="2279381"/>
              <a:chExt cx="5974080" cy="182880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F0382566-93B6-2C8D-0036-A804F2F2CB72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788B8948-C028-F5AD-405D-BE779E45193F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B8EC03AE-B133-FDC0-1FC8-9BF228C97ECB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502830F2-02DD-352B-DFB1-8A7F8FCC4A92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765988EA-7B52-FFCA-D1E7-10F3AA1177AF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B1E0C7A8-B5CA-0BA9-0EC7-02EE1CAF4DFF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975E9D1E-2B2C-8166-7BF5-54D749CC5881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BCE8DE5B-D270-AB58-C78C-2EFC6DA0CDB0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A850D521-ECC6-823E-5693-F3BFBAE0EF0B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CBB35C71-5B9E-1D36-66A9-90EA0D251B28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DD0EF1A1-C8B8-2F3B-03F8-9BDFAA6919BE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EEA3DA29-D8AA-BAE7-7F8B-128385FCE087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7DE7A6E3-186E-B340-F537-E44F691D3E8D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5BEC262-1FAB-732A-1E0B-74B0874E896E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5E198CA5-2B9F-FBBC-5E86-1307D37F33C4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4DF33793-99AB-E90D-843A-ADA0EC480DFF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82B1E8BC-F37B-BCA7-696B-9E090F99B90E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EF5594E7-F35A-E888-038A-D64F066A9469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8AE82346-ACD7-932B-E60B-D908F368DB79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631B45E1-77A4-D5E0-5FC8-51E5104928F8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01B79E4-64E7-A451-DF95-FAADE2E878DC}"/>
                </a:ext>
              </a:extLst>
            </p:cNvPr>
            <p:cNvGrpSpPr/>
            <p:nvPr/>
          </p:nvGrpSpPr>
          <p:grpSpPr>
            <a:xfrm>
              <a:off x="5760721" y="5507736"/>
              <a:ext cx="5974080" cy="182880"/>
              <a:chOff x="5760721" y="2279381"/>
              <a:chExt cx="5974080" cy="182880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2ADA7CEE-7DAE-5D5E-2D7B-188940F5F350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66DC0BB8-95C7-1532-8B00-6418D44A5E81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2E5EC65D-C34F-8E77-3735-D8F578E1EC21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0117A84D-35E0-A7A2-85EE-43E90E9CDDB0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38259B83-3F10-FE34-84E8-CDBE4BA70534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48B9ED16-5068-B357-EAE4-AACBB1150D77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CB0BDA33-9411-5656-B4DC-4A190C5D71E5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8618892E-8363-BBFD-4516-1CD67CE717C1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949FE12F-A7EE-5525-6A89-AEA7A0352D50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6EDF01B8-ADA2-17E9-8807-F7A0606B9E0D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5258F4D2-4E92-36B8-D343-D919B73FFD3F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CE3AF740-EF9B-1FA4-C367-1675D96E7FC3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151F4283-286D-0D85-17FF-2CFB3E1924A4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68A68E93-0401-7B95-539C-A4C88E00ED54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7F237335-0D09-F29B-62AF-D792D76F9C0E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93C5EE41-DA2B-BAEF-4AC3-2A05FAF9F124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3FC3A880-87DE-CCF9-0528-95CDE0CEB039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FCD19F0C-A9BB-0E51-0903-A5CBA0E648E9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0748F1D7-8843-F510-2CB3-0A7D8D77E2A5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DB3B519F-B1D3-4374-D2FA-F96A24A86016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3A51BE3E-DA9B-28FD-93C1-F2D96D50B158}"/>
                </a:ext>
              </a:extLst>
            </p:cNvPr>
            <p:cNvGrpSpPr/>
            <p:nvPr/>
          </p:nvGrpSpPr>
          <p:grpSpPr>
            <a:xfrm>
              <a:off x="5760721" y="5761482"/>
              <a:ext cx="5974080" cy="182880"/>
              <a:chOff x="5760721" y="2279381"/>
              <a:chExt cx="5974080" cy="182880"/>
            </a:xfrm>
          </p:grpSpPr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A5C3BE90-CBA9-C9BE-A4F7-7B45B6D167E4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9CEBDBD5-F2AC-F3B4-9187-BD0654BB8818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E1123102-58B4-4531-2E4B-0F2DD3056CF3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41AE1304-AB41-B872-EC89-FA69D9A3646B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6AD5760A-2B5A-BDAF-F6FE-30C811E6F1B7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E32EC0D1-66AB-CA15-E436-4DFB7B24D025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1193B52-DFC7-BC3D-9882-CBB1087C6B48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179A353C-D44D-660C-193A-071AB30161CF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DF4D6953-64C8-BA82-6A12-C93865EF6F96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903614A0-C9F3-36E8-8023-5175304A8A3F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F3E814D8-26EE-5A47-5B08-6CCD06E1062C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48B773A2-2860-7819-15F3-3D21C87EEECE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16AF60D2-8CE9-2F78-B23B-1B5022F9924E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91009C80-E5F2-AA08-9C63-2A8052954797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6DF7FD4F-1491-E62A-EA56-57B3A613976A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0D1D1DA9-EF78-04BE-D31B-F0FB97D696E5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9E1E00D2-256D-82C6-3C10-BE5FDFD3CFA4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D924DE91-8B63-0A3F-C60B-ECF7B51D8E71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A0C65D82-E09F-53BC-D4B1-C278F8F20AD7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8ED34875-6C55-8311-7281-2973D6DE90EA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80D9A9E2-88E2-DCBB-566F-F4D26CC50E28}"/>
                </a:ext>
              </a:extLst>
            </p:cNvPr>
            <p:cNvGrpSpPr/>
            <p:nvPr/>
          </p:nvGrpSpPr>
          <p:grpSpPr>
            <a:xfrm>
              <a:off x="5760721" y="6015228"/>
              <a:ext cx="5974080" cy="182880"/>
              <a:chOff x="5760721" y="2279381"/>
              <a:chExt cx="5974080" cy="182880"/>
            </a:xfrm>
          </p:grpSpPr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2DAE2B0F-6252-31F2-3C70-9E91BE0639D6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DFDEC293-594C-4737-B4C5-A5658DB5A40D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B70A4697-AF1B-EDD0-6C77-6DAB6E51C78D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F10E5C49-8069-053F-AAD1-44C3BC06A5DE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FE1D2661-C51F-0B41-8477-76E4DD8ADD6A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7DE8AFF5-82B6-29E0-1FCD-217953A33BF4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1E90145C-469A-3EAD-B886-2EE3000F3963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3E2943F4-3B39-23B5-E23E-C6557137C704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18D67866-FFEE-1EEF-FDE7-37308672125D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88604B0D-40C1-AA2A-B76B-D7F739BBC734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FAE444D3-57FE-2520-B6CC-C3A674982604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71F241BF-4439-A975-970D-2815749A885B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56D5744D-F6B5-83E1-0DBC-70585B490E39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C7D89926-ABA7-796C-53B7-4EED3F0CA7CA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9D7FE843-2AE3-F3BB-C70D-AD45B795E86A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CC78D507-7E08-B954-8378-FAE2747820D1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A3BDA1DB-194C-17F9-3E91-49AF9FA931FD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82ACE0CF-2D19-1A25-A9F7-3E808D0036DB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8C77EDE-5D6F-7CAE-A675-6DCBA6E63309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BC428F6-ACA2-2519-D15E-D6D6F3FDC614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8283DEAE-8747-2050-77FF-02736F00037A}"/>
                </a:ext>
              </a:extLst>
            </p:cNvPr>
            <p:cNvGrpSpPr/>
            <p:nvPr/>
          </p:nvGrpSpPr>
          <p:grpSpPr>
            <a:xfrm>
              <a:off x="5760721" y="6268974"/>
              <a:ext cx="5974080" cy="182880"/>
              <a:chOff x="5760721" y="2279381"/>
              <a:chExt cx="5974080" cy="182880"/>
            </a:xfrm>
          </p:grpSpPr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152E686D-4F32-99D3-289D-6FBAF8C4B2ED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1BA1CC09-2219-508C-A858-718089AC0267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0AF522BA-E04C-1DAB-2338-82082337B7BE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84067F71-390F-1AFF-7358-A3E3D61DD9F3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B2BD5563-072E-DBA5-E91C-99437FBF9DDE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998147CE-A3BF-E213-BE59-E5DD3358ECEF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4F0BE89-198C-9FA0-4E1E-38295A0E3607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CBF0CF99-A7DB-82A2-26C0-4868BFFD5512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222F3D84-3EB1-DCD8-7C77-165C6B9210D1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323831E1-976B-A5DF-119D-D2886F9587E3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C59239C5-582E-3FB8-D0BD-CE862085BD36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50251AAD-248D-44EA-4E59-0A37015208E0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E8FD0999-A57E-A245-0AC5-1C18B70C07D8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1D300EDD-D6D0-115E-D92D-7C49C2708AEE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A179A3B6-8EDD-B71E-D82B-D65DDD370C00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48D25D2B-9499-DF00-53E0-67E2824ACE2F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195EEF6F-0EF9-1FFC-AB85-6B73B27A283C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EC1470A5-B65D-289F-2EE0-3A05EF76A045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69D26E0D-67AE-2914-6DC1-89FDD51B414E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A812DB71-7A66-9A19-A812-45BEE21804B3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DBECCA95-F795-FD63-5602-B7B67F6BB053}"/>
                </a:ext>
              </a:extLst>
            </p:cNvPr>
            <p:cNvGrpSpPr/>
            <p:nvPr/>
          </p:nvGrpSpPr>
          <p:grpSpPr>
            <a:xfrm>
              <a:off x="5760721" y="6522720"/>
              <a:ext cx="5974080" cy="182880"/>
              <a:chOff x="5760721" y="2279381"/>
              <a:chExt cx="5974080" cy="182880"/>
            </a:xfrm>
          </p:grpSpPr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42DBA767-8A86-EA11-BE83-18A2037C0B81}"/>
                  </a:ext>
                </a:extLst>
              </p:cNvPr>
              <p:cNvSpPr/>
              <p:nvPr/>
            </p:nvSpPr>
            <p:spPr>
              <a:xfrm>
                <a:off x="5760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D0337253-AC4B-62BE-7FDA-E9465E778CBC}"/>
                  </a:ext>
                </a:extLst>
              </p:cNvPr>
              <p:cNvSpPr/>
              <p:nvPr/>
            </p:nvSpPr>
            <p:spPr>
              <a:xfrm>
                <a:off x="6065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0CEBD4D7-CA85-CFDD-CF90-6114F5DD0FA4}"/>
                  </a:ext>
                </a:extLst>
              </p:cNvPr>
              <p:cNvSpPr/>
              <p:nvPr/>
            </p:nvSpPr>
            <p:spPr>
              <a:xfrm>
                <a:off x="6370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15E7BBB1-E41A-B7CB-B19D-E6CBBF0B6511}"/>
                  </a:ext>
                </a:extLst>
              </p:cNvPr>
              <p:cNvSpPr/>
              <p:nvPr/>
            </p:nvSpPr>
            <p:spPr>
              <a:xfrm>
                <a:off x="6675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89574FE0-AD03-491E-AB54-9E6019E2ACFC}"/>
                  </a:ext>
                </a:extLst>
              </p:cNvPr>
              <p:cNvSpPr/>
              <p:nvPr/>
            </p:nvSpPr>
            <p:spPr>
              <a:xfrm>
                <a:off x="6979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A5F6E036-9B67-2289-721F-8E0D7DE70B4B}"/>
                  </a:ext>
                </a:extLst>
              </p:cNvPr>
              <p:cNvSpPr/>
              <p:nvPr/>
            </p:nvSpPr>
            <p:spPr>
              <a:xfrm>
                <a:off x="7284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DF3CF56F-ABE4-BB16-AA12-897EA136C47E}"/>
                  </a:ext>
                </a:extLst>
              </p:cNvPr>
              <p:cNvSpPr/>
              <p:nvPr/>
            </p:nvSpPr>
            <p:spPr>
              <a:xfrm>
                <a:off x="7589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B2EB67F6-68D0-6ACE-6B85-7FA05084F740}"/>
                  </a:ext>
                </a:extLst>
              </p:cNvPr>
              <p:cNvSpPr/>
              <p:nvPr/>
            </p:nvSpPr>
            <p:spPr>
              <a:xfrm>
                <a:off x="7894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08F08478-616E-1DCB-CF90-44F32A0423F0}"/>
                  </a:ext>
                </a:extLst>
              </p:cNvPr>
              <p:cNvSpPr/>
              <p:nvPr/>
            </p:nvSpPr>
            <p:spPr>
              <a:xfrm>
                <a:off x="8199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9B92908E-257B-A19D-0413-2F54AE002A14}"/>
                  </a:ext>
                </a:extLst>
              </p:cNvPr>
              <p:cNvSpPr/>
              <p:nvPr/>
            </p:nvSpPr>
            <p:spPr>
              <a:xfrm>
                <a:off x="8503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FE82FFEE-75BC-37DD-0FC7-87BCB656D573}"/>
                  </a:ext>
                </a:extLst>
              </p:cNvPr>
              <p:cNvSpPr/>
              <p:nvPr/>
            </p:nvSpPr>
            <p:spPr>
              <a:xfrm>
                <a:off x="8808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5D8ED0B1-0858-0464-B999-823BBA6AE896}"/>
                  </a:ext>
                </a:extLst>
              </p:cNvPr>
              <p:cNvSpPr/>
              <p:nvPr/>
            </p:nvSpPr>
            <p:spPr>
              <a:xfrm>
                <a:off x="9113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124B518D-8A00-FC98-C022-901A98C81575}"/>
                  </a:ext>
                </a:extLst>
              </p:cNvPr>
              <p:cNvSpPr/>
              <p:nvPr/>
            </p:nvSpPr>
            <p:spPr>
              <a:xfrm>
                <a:off x="9418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0A02B1C6-255C-8C28-A39E-10663EC02D85}"/>
                  </a:ext>
                </a:extLst>
              </p:cNvPr>
              <p:cNvSpPr/>
              <p:nvPr/>
            </p:nvSpPr>
            <p:spPr>
              <a:xfrm>
                <a:off x="9723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A82E4423-E315-42FB-A2B9-1EF687E9EEC1}"/>
                  </a:ext>
                </a:extLst>
              </p:cNvPr>
              <p:cNvSpPr/>
              <p:nvPr/>
            </p:nvSpPr>
            <p:spPr>
              <a:xfrm>
                <a:off x="10027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F2713D12-8E2A-71A5-1C98-61E450159FD6}"/>
                  </a:ext>
                </a:extLst>
              </p:cNvPr>
              <p:cNvSpPr/>
              <p:nvPr/>
            </p:nvSpPr>
            <p:spPr>
              <a:xfrm>
                <a:off x="103327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A8E7F06C-5976-F8AB-36E8-75BAF5F64EEB}"/>
                  </a:ext>
                </a:extLst>
              </p:cNvPr>
              <p:cNvSpPr/>
              <p:nvPr/>
            </p:nvSpPr>
            <p:spPr>
              <a:xfrm>
                <a:off x="106375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93E67E44-3881-41B7-B2F0-73F18EE70375}"/>
                  </a:ext>
                </a:extLst>
              </p:cNvPr>
              <p:cNvSpPr/>
              <p:nvPr/>
            </p:nvSpPr>
            <p:spPr>
              <a:xfrm>
                <a:off x="109423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30654A5C-FFD9-D8BE-E52E-46CD62ED9457}"/>
                  </a:ext>
                </a:extLst>
              </p:cNvPr>
              <p:cNvSpPr/>
              <p:nvPr/>
            </p:nvSpPr>
            <p:spPr>
              <a:xfrm>
                <a:off x="112471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19244532-4D22-63E5-E5E0-D698F92D0C53}"/>
                  </a:ext>
                </a:extLst>
              </p:cNvPr>
              <p:cNvSpPr/>
              <p:nvPr/>
            </p:nvSpPr>
            <p:spPr>
              <a:xfrm>
                <a:off x="11551921" y="2279381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C73D74-852F-DBE0-AEF6-B0193A957F9C}"/>
                  </a:ext>
                </a:extLst>
              </p14:cNvPr>
              <p14:cNvContentPartPr/>
              <p14:nvPr/>
            </p14:nvContentPartPr>
            <p14:xfrm>
              <a:off x="202320" y="1168200"/>
              <a:ext cx="9849960" cy="396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C73D74-852F-DBE0-AEF6-B0193A957F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960" y="1158840"/>
                <a:ext cx="9868680" cy="39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32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1073340" y="3044281"/>
            <a:ext cx="10378803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Constructing a neural network with </a:t>
            </a:r>
            <a:r>
              <a:rPr lang="en-US" sz="44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pytorch</a:t>
            </a:r>
            <a:endParaRPr lang="en-US" sz="44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387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linear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52DF-7591-20E1-E410-748025E6610C}"/>
              </a:ext>
            </a:extLst>
          </p:cNvPr>
          <p:cNvSpPr txBox="1"/>
          <p:nvPr/>
        </p:nvSpPr>
        <p:spPr>
          <a:xfrm>
            <a:off x="4981769" y="1827340"/>
            <a:ext cx="555609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import torch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torch.nn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(250,50)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L1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(50,3)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Z1 = L1(X)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CED145-5A65-DAA1-2C6C-A50CF3388A20}"/>
              </a:ext>
            </a:extLst>
          </p:cNvPr>
          <p:cNvCxnSpPr>
            <a:cxnSpLocks/>
            <a:stCxn id="19" idx="6"/>
            <a:endCxn id="25" idx="1"/>
          </p:cNvCxnSpPr>
          <p:nvPr/>
        </p:nvCxnSpPr>
        <p:spPr>
          <a:xfrm>
            <a:off x="1495738" y="1976944"/>
            <a:ext cx="4027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21CDF3-3168-57A8-440C-DAA5D49E7DA3}"/>
                  </a:ext>
                </a:extLst>
              </p:cNvPr>
              <p:cNvSpPr/>
              <p:nvPr/>
            </p:nvSpPr>
            <p:spPr>
              <a:xfrm>
                <a:off x="879777" y="1668964"/>
                <a:ext cx="615961" cy="61596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21CDF3-3168-57A8-440C-DAA5D49E7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77" y="1668964"/>
                <a:ext cx="615961" cy="6159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9F3B4A-0C9C-0406-BBD5-428F011291A5}"/>
                  </a:ext>
                </a:extLst>
              </p:cNvPr>
              <p:cNvSpPr txBox="1"/>
              <p:nvPr/>
            </p:nvSpPr>
            <p:spPr>
              <a:xfrm>
                <a:off x="2994253" y="1668964"/>
                <a:ext cx="428435" cy="55290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9F3B4A-0C9C-0406-BBD5-428F01129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253" y="1668964"/>
                <a:ext cx="428435" cy="552908"/>
              </a:xfrm>
              <a:prstGeom prst="rect">
                <a:avLst/>
              </a:prstGeom>
              <a:blipFill>
                <a:blip r:embed="rId3"/>
                <a:stretch>
                  <a:fillRect l="-2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57DD2B8-B216-0FD9-1F53-595433B5DA00}"/>
              </a:ext>
            </a:extLst>
          </p:cNvPr>
          <p:cNvGrpSpPr>
            <a:grpSpLocks noChangeAspect="1"/>
          </p:cNvGrpSpPr>
          <p:nvPr/>
        </p:nvGrpSpPr>
        <p:grpSpPr>
          <a:xfrm>
            <a:off x="1898480" y="1066800"/>
            <a:ext cx="588708" cy="1820288"/>
            <a:chOff x="5916068" y="1218238"/>
            <a:chExt cx="1165257" cy="360297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A7EB860-43FA-5F46-25DA-179F8B375ECB}"/>
                </a:ext>
              </a:extLst>
            </p:cNvPr>
            <p:cNvSpPr/>
            <p:nvPr/>
          </p:nvSpPr>
          <p:spPr>
            <a:xfrm>
              <a:off x="5916068" y="1218238"/>
              <a:ext cx="1165257" cy="3602976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3F47640-DC2D-CEC8-3FAD-9B120B3495D2}"/>
                </a:ext>
              </a:extLst>
            </p:cNvPr>
            <p:cNvSpPr/>
            <p:nvPr/>
          </p:nvSpPr>
          <p:spPr>
            <a:xfrm>
              <a:off x="6041496" y="3754413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1428808-BBDE-25E5-CC24-07151BE5C93C}"/>
                </a:ext>
              </a:extLst>
            </p:cNvPr>
            <p:cNvSpPr/>
            <p:nvPr/>
          </p:nvSpPr>
          <p:spPr>
            <a:xfrm>
              <a:off x="6041496" y="1370518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CEE806-CD06-A6E5-0B03-0F22CF3FAB1F}"/>
                </a:ext>
              </a:extLst>
            </p:cNvPr>
            <p:cNvSpPr/>
            <p:nvPr/>
          </p:nvSpPr>
          <p:spPr>
            <a:xfrm>
              <a:off x="6041496" y="2562465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BCF9B-4E08-C261-CE7D-C5E899D8680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87188" y="1976944"/>
            <a:ext cx="4027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B26E0-BD1E-BAC3-0CA3-482F940F286D}"/>
                  </a:ext>
                </a:extLst>
              </p:cNvPr>
              <p:cNvSpPr txBox="1"/>
              <p:nvPr/>
            </p:nvSpPr>
            <p:spPr>
              <a:xfrm>
                <a:off x="4876800" y="1182488"/>
                <a:ext cx="5661065" cy="4871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B26E0-BD1E-BAC3-0CA3-482F940F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182488"/>
                <a:ext cx="5661065" cy="487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FAFDCEC-0AB0-A34D-5144-F26B9CF8E233}"/>
              </a:ext>
            </a:extLst>
          </p:cNvPr>
          <p:cNvSpPr txBox="1"/>
          <p:nvPr/>
        </p:nvSpPr>
        <p:spPr>
          <a:xfrm>
            <a:off x="345798" y="2555715"/>
            <a:ext cx="1351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50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24615-0261-B1C2-61A8-C87D7172CA56}"/>
              </a:ext>
            </a:extLst>
          </p:cNvPr>
          <p:cNvSpPr txBox="1"/>
          <p:nvPr/>
        </p:nvSpPr>
        <p:spPr>
          <a:xfrm>
            <a:off x="1642942" y="2887210"/>
            <a:ext cx="13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3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EC3F2-C6B0-4B86-567A-C1C605E36AA7}"/>
                  </a:ext>
                </a:extLst>
              </p:cNvPr>
              <p:cNvSpPr txBox="1"/>
              <p:nvPr/>
            </p:nvSpPr>
            <p:spPr>
              <a:xfrm>
                <a:off x="178667" y="3365910"/>
                <a:ext cx="1783181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EC3F2-C6B0-4B86-567A-C1C605E36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7" y="3365910"/>
                <a:ext cx="1783181" cy="477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45AFC-0ED4-D0B3-F05E-94ABC7206C07}"/>
                  </a:ext>
                </a:extLst>
              </p:cNvPr>
              <p:cNvSpPr txBox="1"/>
              <p:nvPr/>
            </p:nvSpPr>
            <p:spPr>
              <a:xfrm>
                <a:off x="1642942" y="3365910"/>
                <a:ext cx="1783181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45AFC-0ED4-D0B3-F05E-94ABC720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942" y="3365910"/>
                <a:ext cx="1783181" cy="477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E8B7AB-1575-7EE5-3D3E-5D030C910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751" y="3500642"/>
            <a:ext cx="7125559" cy="3357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2884A8-CBF3-FB6B-1F42-7DC7E646182A}"/>
                  </a:ext>
                </a:extLst>
              </p:cNvPr>
              <p:cNvSpPr txBox="1"/>
              <p:nvPr/>
            </p:nvSpPr>
            <p:spPr>
              <a:xfrm>
                <a:off x="129862" y="3823019"/>
                <a:ext cx="1783181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=250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2884A8-CBF3-FB6B-1F42-7DC7E6461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2" y="3823019"/>
                <a:ext cx="1783181" cy="477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676DB4-EC13-0E57-DBC5-E66A1E969595}"/>
                  </a:ext>
                </a:extLst>
              </p:cNvPr>
              <p:cNvSpPr txBox="1"/>
              <p:nvPr/>
            </p:nvSpPr>
            <p:spPr>
              <a:xfrm>
                <a:off x="2675712" y="1050687"/>
                <a:ext cx="428435" cy="55290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676DB4-EC13-0E57-DBC5-E66A1E969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712" y="1050687"/>
                <a:ext cx="428435" cy="552908"/>
              </a:xfrm>
              <a:prstGeom prst="rect">
                <a:avLst/>
              </a:prstGeom>
              <a:blipFill>
                <a:blip r:embed="rId9"/>
                <a:stretch>
                  <a:fillRect l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FB1286-EF1B-A1B5-9184-FBD31B3AB65C}"/>
              </a:ext>
            </a:extLst>
          </p:cNvPr>
          <p:cNvCxnSpPr>
            <a:cxnSpLocks/>
          </p:cNvCxnSpPr>
          <p:nvPr/>
        </p:nvCxnSpPr>
        <p:spPr>
          <a:xfrm flipH="1">
            <a:off x="7872761" y="2251457"/>
            <a:ext cx="966439" cy="67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BC709C-29E5-61A0-936F-23EBC7167C3D}"/>
              </a:ext>
            </a:extLst>
          </p:cNvPr>
          <p:cNvSpPr txBox="1"/>
          <p:nvPr/>
        </p:nvSpPr>
        <p:spPr>
          <a:xfrm>
            <a:off x="8869622" y="1260059"/>
            <a:ext cx="3122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Define parameters and forward behavior.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</a:rPr>
              <a:t>Parameter initialization is automatic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CAE682-601C-7E59-5BAD-B9F91A6A7838}"/>
              </a:ext>
            </a:extLst>
          </p:cNvPr>
          <p:cNvCxnSpPr>
            <a:cxnSpLocks/>
          </p:cNvCxnSpPr>
          <p:nvPr/>
        </p:nvCxnSpPr>
        <p:spPr>
          <a:xfrm flipH="1">
            <a:off x="6756736" y="3248766"/>
            <a:ext cx="2387264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352FCE-FA49-8E76-6D49-97FAF591CDAA}"/>
              </a:ext>
            </a:extLst>
          </p:cNvPr>
          <p:cNvSpPr txBox="1"/>
          <p:nvPr/>
        </p:nvSpPr>
        <p:spPr>
          <a:xfrm>
            <a:off x="8681224" y="3017934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Perform forward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6FFD4-60A5-FFB7-4A3D-2C3215DFE77E}"/>
              </a:ext>
            </a:extLst>
          </p:cNvPr>
          <p:cNvSpPr txBox="1"/>
          <p:nvPr/>
        </p:nvSpPr>
        <p:spPr>
          <a:xfrm>
            <a:off x="5368220" y="3877072"/>
            <a:ext cx="6381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https://pytorch.org/docs/stable/generated/torch.nn.Linear.html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10F2C9-E553-85FC-C71B-A0407D10ED4B}"/>
                  </a:ext>
                </a:extLst>
              </p14:cNvPr>
              <p14:cNvContentPartPr/>
              <p14:nvPr/>
            </p14:nvContentPartPr>
            <p14:xfrm>
              <a:off x="455760" y="854280"/>
              <a:ext cx="10600200" cy="4570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10F2C9-E553-85FC-C71B-A0407D10ED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400" y="844920"/>
                <a:ext cx="10618920" cy="45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98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ED03D-5B51-81C7-C0BE-639C4F9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47EF5-D748-220D-1B08-88A27231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BEB265-D4F1-E97D-1734-B743C168DC6F}"/>
              </a:ext>
            </a:extLst>
          </p:cNvPr>
          <p:cNvGrpSpPr>
            <a:grpSpLocks noChangeAspect="1"/>
          </p:cNvGrpSpPr>
          <p:nvPr/>
        </p:nvGrpSpPr>
        <p:grpSpPr>
          <a:xfrm>
            <a:off x="381000" y="1056735"/>
            <a:ext cx="3260413" cy="1855112"/>
            <a:chOff x="316526" y="862703"/>
            <a:chExt cx="4840115" cy="27539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8B473FF-8752-2871-103C-B5495330A7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617" y="1808317"/>
              <a:ext cx="873943" cy="914400"/>
              <a:chOff x="7997000" y="2209801"/>
              <a:chExt cx="1165257" cy="1219199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6601392-10CC-9BB5-ECAA-F4ED64509A0A}"/>
                  </a:ext>
                </a:extLst>
              </p:cNvPr>
              <p:cNvSpPr/>
              <p:nvPr/>
            </p:nvSpPr>
            <p:spPr>
              <a:xfrm>
                <a:off x="7997000" y="2209801"/>
                <a:ext cx="1165257" cy="121919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E1D61C7-3A8A-B084-4B36-09E5FB82B547}"/>
                  </a:ext>
                </a:extLst>
              </p:cNvPr>
              <p:cNvSpPr/>
              <p:nvPr/>
            </p:nvSpPr>
            <p:spPr>
              <a:xfrm>
                <a:off x="8122428" y="2362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ACED145-5A65-DAA1-2C6C-A50CF3388A20}"/>
                </a:ext>
              </a:extLst>
            </p:cNvPr>
            <p:cNvCxnSpPr>
              <a:cxnSpLocks/>
              <a:stCxn id="19" idx="6"/>
              <a:endCxn id="25" idx="1"/>
            </p:cNvCxnSpPr>
            <p:nvPr/>
          </p:nvCxnSpPr>
          <p:spPr>
            <a:xfrm>
              <a:off x="1230926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F96A05-0E20-0CD6-0AF4-BADD64FDEFBE}"/>
                </a:ext>
              </a:extLst>
            </p:cNvPr>
            <p:cNvCxnSpPr>
              <a:cxnSpLocks/>
              <a:stCxn id="29" idx="3"/>
              <a:endCxn id="20" idx="1"/>
            </p:cNvCxnSpPr>
            <p:nvPr/>
          </p:nvCxnSpPr>
          <p:spPr>
            <a:xfrm>
              <a:off x="4174560" y="2265517"/>
              <a:ext cx="5838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921CDF3-3168-57A8-440C-DAA5D49E7DA3}"/>
                    </a:ext>
                  </a:extLst>
                </p:cNvPr>
                <p:cNvSpPr/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17DE2B-04E1-4D93-B475-C5F39428F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6CA4C22-0E32-3774-CEA2-CA93A70616DE}"/>
                    </a:ext>
                  </a:extLst>
                </p:cNvPr>
                <p:cNvSpPr txBox="1"/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F37B49-6405-4F57-6398-5CC8A265E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blipFill>
                  <a:blip r:embed="rId3"/>
                  <a:stretch>
                    <a:fillRect l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99F3B4A-0C9C-0406-BBD5-428F011291A5}"/>
                    </a:ext>
                  </a:extLst>
                </p:cNvPr>
                <p:cNvSpPr txBox="1"/>
                <p:nvPr/>
              </p:nvSpPr>
              <p:spPr>
                <a:xfrm>
                  <a:off x="3001681" y="862703"/>
                  <a:ext cx="636016" cy="82079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99F3B4A-0C9C-0406-BBD5-428F01129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81" y="862703"/>
                  <a:ext cx="636016" cy="820797"/>
                </a:xfrm>
                <a:prstGeom prst="rect">
                  <a:avLst/>
                </a:prstGeom>
                <a:blipFill>
                  <a:blip r:embed="rId4"/>
                  <a:stretch>
                    <a:fillRect l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7DD2B8-B216-0FD9-1F53-595433B5DA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8800" y="914400"/>
              <a:ext cx="873943" cy="2702234"/>
              <a:chOff x="5916068" y="1218238"/>
              <a:chExt cx="1165257" cy="3602976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A7EB860-43FA-5F46-25DA-179F8B375ECB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3F47640-DC2D-CEC8-3FAD-9B120B3495D2}"/>
                  </a:ext>
                </a:extLst>
              </p:cNvPr>
              <p:cNvSpPr/>
              <p:nvPr/>
            </p:nvSpPr>
            <p:spPr>
              <a:xfrm>
                <a:off x="6041496" y="3754413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1428808-BBDE-25E5-CC24-07151BE5C93C}"/>
                  </a:ext>
                </a:extLst>
              </p:cNvPr>
              <p:cNvSpPr/>
              <p:nvPr/>
            </p:nvSpPr>
            <p:spPr>
              <a:xfrm>
                <a:off x="6041496" y="13705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ECEE806-CD06-A6E5-0B03-0F22CF3FAB1F}"/>
                  </a:ext>
                </a:extLst>
              </p:cNvPr>
              <p:cNvSpPr/>
              <p:nvPr/>
            </p:nvSpPr>
            <p:spPr>
              <a:xfrm>
                <a:off x="6041496" y="2562465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DBCF9B-4E08-C261-CE7D-C5E899D8680F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>
              <a:off x="2702743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269D0A-47C2-2BC4-5EDD-2D253A94406F}"/>
                    </a:ext>
                  </a:extLst>
                </p:cNvPr>
                <p:cNvSpPr txBox="1"/>
                <p:nvPr/>
              </p:nvSpPr>
              <p:spPr>
                <a:xfrm>
                  <a:off x="4321500" y="1143963"/>
                  <a:ext cx="636016" cy="82079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269D0A-47C2-2BC4-5EDD-2D253A944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500" y="1143963"/>
                  <a:ext cx="636016" cy="820797"/>
                </a:xfrm>
                <a:prstGeom prst="rect">
                  <a:avLst/>
                </a:prstGeom>
                <a:blipFill>
                  <a:blip r:embed="rId5"/>
                  <a:stretch>
                    <a:fillRect l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B26E0-BD1E-BAC3-0CA3-482F940F286D}"/>
                  </a:ext>
                </a:extLst>
              </p:cNvPr>
              <p:cNvSpPr txBox="1"/>
              <p:nvPr/>
            </p:nvSpPr>
            <p:spPr>
              <a:xfrm>
                <a:off x="4876801" y="1219200"/>
                <a:ext cx="6781800" cy="14580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b="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[1]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2000" i="1" dirty="0">
                    <a:solidFill>
                      <a:schemeClr val="accent2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b="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000" i="1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B26E0-BD1E-BAC3-0CA3-482F940F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1" y="1219200"/>
                <a:ext cx="6781800" cy="1458091"/>
              </a:xfrm>
              <a:prstGeom prst="rect">
                <a:avLst/>
              </a:prstGeom>
              <a:blipFill>
                <a:blip r:embed="rId6"/>
                <a:stretch>
                  <a:fillRect b="-4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20E9D18-AA03-BCA5-7F2A-23DDC35BD0DC}"/>
              </a:ext>
            </a:extLst>
          </p:cNvPr>
          <p:cNvSpPr txBox="1"/>
          <p:nvPr/>
        </p:nvSpPr>
        <p:spPr>
          <a:xfrm>
            <a:off x="78408" y="2485741"/>
            <a:ext cx="1351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50 features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0E1E4B-B96C-6E32-51F6-3A7C4D3D06E7}"/>
              </a:ext>
            </a:extLst>
          </p:cNvPr>
          <p:cNvSpPr txBox="1"/>
          <p:nvPr/>
        </p:nvSpPr>
        <p:spPr>
          <a:xfrm>
            <a:off x="1312755" y="3010908"/>
            <a:ext cx="13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3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29E6BC-9C9A-86EF-42BF-5D8F3A6993BC}"/>
                  </a:ext>
                </a:extLst>
              </p:cNvPr>
              <p:cNvSpPr txBox="1"/>
              <p:nvPr/>
            </p:nvSpPr>
            <p:spPr>
              <a:xfrm>
                <a:off x="-88723" y="3295936"/>
                <a:ext cx="1783181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[0]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29E6BC-9C9A-86EF-42BF-5D8F3A699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723" y="3295936"/>
                <a:ext cx="1783181" cy="477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39FD75-48C2-CDB5-2BD1-0CA7EF9AAACE}"/>
                  </a:ext>
                </a:extLst>
              </p:cNvPr>
              <p:cNvSpPr txBox="1"/>
              <p:nvPr/>
            </p:nvSpPr>
            <p:spPr>
              <a:xfrm>
                <a:off x="1312755" y="3489608"/>
                <a:ext cx="1783181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139FD75-48C2-CDB5-2BD1-0CA7EF9AA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5" y="3489608"/>
                <a:ext cx="1783181" cy="477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3A1B16-1CBF-5DE0-9144-CFED82D9CD26}"/>
                  </a:ext>
                </a:extLst>
              </p:cNvPr>
              <p:cNvSpPr txBox="1"/>
              <p:nvPr/>
            </p:nvSpPr>
            <p:spPr>
              <a:xfrm>
                <a:off x="-137528" y="3753045"/>
                <a:ext cx="1783181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=250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3A1B16-1CBF-5DE0-9144-CFED82D9C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528" y="3753045"/>
                <a:ext cx="1783181" cy="4774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0F9E4D4-67F8-79C4-F39D-82C04EC4FC6D}"/>
              </a:ext>
            </a:extLst>
          </p:cNvPr>
          <p:cNvSpPr txBox="1"/>
          <p:nvPr/>
        </p:nvSpPr>
        <p:spPr>
          <a:xfrm>
            <a:off x="2483648" y="2413570"/>
            <a:ext cx="13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1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F0D37-3B9B-91D2-1C5A-B857A20B0FD0}"/>
                  </a:ext>
                </a:extLst>
              </p:cNvPr>
              <p:cNvSpPr txBox="1"/>
              <p:nvPr/>
            </p:nvSpPr>
            <p:spPr>
              <a:xfrm>
                <a:off x="2483648" y="2892270"/>
                <a:ext cx="1783181" cy="4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F0D37-3B9B-91D2-1C5A-B857A20B0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648" y="2892270"/>
                <a:ext cx="1783181" cy="477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CCB7430-687F-1B66-DFFA-FBAD4B36D002}"/>
              </a:ext>
            </a:extLst>
          </p:cNvPr>
          <p:cNvSpPr txBox="1"/>
          <p:nvPr/>
        </p:nvSpPr>
        <p:spPr>
          <a:xfrm>
            <a:off x="4870429" y="2805114"/>
            <a:ext cx="6781799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import torch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torch.nn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torch.rand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(250,50)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L1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(50,3)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L2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nn.Linear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(3,1)</a:t>
            </a:r>
          </a:p>
          <a:p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Z1 = L1(X)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A1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torch.tanh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(Z1)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Z2 = L2(A1)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A2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torch.sigmoid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(Z2)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DF5A7F5-2B7A-C0C5-029A-83367F75D7B2}"/>
              </a:ext>
            </a:extLst>
          </p:cNvPr>
          <p:cNvSpPr/>
          <p:nvPr/>
        </p:nvSpPr>
        <p:spPr>
          <a:xfrm>
            <a:off x="8001000" y="4038600"/>
            <a:ext cx="228600" cy="667073"/>
          </a:xfrm>
          <a:prstGeom prst="rightBrace">
            <a:avLst>
              <a:gd name="adj1" fmla="val 7295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FD729-0208-8984-6790-417E84EBE6D9}"/>
              </a:ext>
            </a:extLst>
          </p:cNvPr>
          <p:cNvSpPr txBox="1"/>
          <p:nvPr/>
        </p:nvSpPr>
        <p:spPr>
          <a:xfrm>
            <a:off x="7924800" y="4141303"/>
            <a:ext cx="240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Parameters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FF8AC72-9166-09F9-6BE7-8D634F883B8E}"/>
              </a:ext>
            </a:extLst>
          </p:cNvPr>
          <p:cNvSpPr/>
          <p:nvPr/>
        </p:nvSpPr>
        <p:spPr>
          <a:xfrm>
            <a:off x="8305800" y="5109442"/>
            <a:ext cx="238760" cy="1062758"/>
          </a:xfrm>
          <a:prstGeom prst="rightBrace">
            <a:avLst>
              <a:gd name="adj1" fmla="val 7295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9A8F6-F157-320C-2D41-8B03A6C3F764}"/>
              </a:ext>
            </a:extLst>
          </p:cNvPr>
          <p:cNvSpPr txBox="1"/>
          <p:nvPr/>
        </p:nvSpPr>
        <p:spPr>
          <a:xfrm>
            <a:off x="8115300" y="5407967"/>
            <a:ext cx="240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Forward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B2BB3E-861B-3CDB-9F60-B4DE5F456107}"/>
                  </a:ext>
                </a:extLst>
              </p14:cNvPr>
              <p14:cNvContentPartPr/>
              <p14:nvPr/>
            </p14:nvContentPartPr>
            <p14:xfrm>
              <a:off x="1609920" y="2357640"/>
              <a:ext cx="5125320" cy="2408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B2BB3E-861B-3CDB-9F60-B4DE5F4561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00560" y="2348280"/>
                <a:ext cx="5144040" cy="24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6407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CCEI-PresentationTemplate</Template>
  <TotalTime>163293</TotalTime>
  <Words>2239</Words>
  <Application>Microsoft Office PowerPoint</Application>
  <PresentationFormat>Widescreen</PresentationFormat>
  <Paragraphs>446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Custom Design</vt:lpstr>
      <vt:lpstr>PowerPoint Presentation</vt:lpstr>
      <vt:lpstr>Pytorch</vt:lpstr>
      <vt:lpstr>Numpy and Pytorch</vt:lpstr>
      <vt:lpstr>Pytorch</vt:lpstr>
      <vt:lpstr>Time comparison</vt:lpstr>
      <vt:lpstr>CPU vs. GPU</vt:lpstr>
      <vt:lpstr>PowerPoint Presentation</vt:lpstr>
      <vt:lpstr>Constructing a linear multiplication</vt:lpstr>
      <vt:lpstr>Constructing a neural network</vt:lpstr>
      <vt:lpstr>Constructing a module</vt:lpstr>
      <vt:lpstr>Constructing a module</vt:lpstr>
      <vt:lpstr>Complex Model</vt:lpstr>
      <vt:lpstr>PowerPoint Presentation</vt:lpstr>
      <vt:lpstr>Training a Module</vt:lpstr>
      <vt:lpstr>Training a Module</vt:lpstr>
      <vt:lpstr>PowerPoint Presentation</vt:lpstr>
      <vt:lpstr>Numerical roundoff error</vt:lpstr>
      <vt:lpstr>Numerical roundoff error</vt:lpstr>
      <vt:lpstr>PowerPoint Presentation</vt:lpstr>
      <vt:lpstr>Multi-label classification</vt:lpstr>
      <vt:lpstr>Constructing a neural network</vt:lpstr>
      <vt:lpstr>Softmax</vt:lpstr>
      <vt:lpstr>Pytorch implementation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 Microkinetic Modeling of Steam Reforming  of a Water-soluble Bio-oil Fraction  for in situ H2  Production</dc:title>
  <dc:creator>Alexander Mironenko</dc:creator>
  <cp:lastModifiedBy>Geun Ho Gu</cp:lastModifiedBy>
  <cp:revision>16878</cp:revision>
  <cp:lastPrinted>2015-01-07T05:27:20Z</cp:lastPrinted>
  <dcterms:created xsi:type="dcterms:W3CDTF">2013-08-13T18:51:32Z</dcterms:created>
  <dcterms:modified xsi:type="dcterms:W3CDTF">2024-04-08T01:13:14Z</dcterms:modified>
</cp:coreProperties>
</file>