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25"/>
  </p:notesMasterIdLst>
  <p:handoutMasterIdLst>
    <p:handoutMasterId r:id="rId26"/>
  </p:handoutMasterIdLst>
  <p:sldIdLst>
    <p:sldId id="634" r:id="rId2"/>
    <p:sldId id="580" r:id="rId3"/>
    <p:sldId id="612" r:id="rId4"/>
    <p:sldId id="588" r:id="rId5"/>
    <p:sldId id="656" r:id="rId6"/>
    <p:sldId id="659" r:id="rId7"/>
    <p:sldId id="590" r:id="rId8"/>
    <p:sldId id="661" r:id="rId9"/>
    <p:sldId id="660" r:id="rId10"/>
    <p:sldId id="632" r:id="rId11"/>
    <p:sldId id="591" r:id="rId12"/>
    <p:sldId id="592" r:id="rId13"/>
    <p:sldId id="662" r:id="rId14"/>
    <p:sldId id="657" r:id="rId15"/>
    <p:sldId id="663" r:id="rId16"/>
    <p:sldId id="658" r:id="rId17"/>
    <p:sldId id="593" r:id="rId18"/>
    <p:sldId id="594" r:id="rId19"/>
    <p:sldId id="595" r:id="rId20"/>
    <p:sldId id="596" r:id="rId21"/>
    <p:sldId id="597" r:id="rId22"/>
    <p:sldId id="614" r:id="rId23"/>
    <p:sldId id="664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Christiansen" initials="MC" lastIdx="14" clrIdx="0"/>
  <p:cmAuthor id="2" name="Dion" initials="D" lastIdx="1" clrIdx="1">
    <p:extLst>
      <p:ext uri="{19B8F6BF-5375-455C-9EA6-DF929625EA0E}">
        <p15:presenceInfo xmlns:p15="http://schemas.microsoft.com/office/powerpoint/2012/main" userId="Dion" providerId="None"/>
      </p:ext>
    </p:extLst>
  </p:cmAuthor>
  <p:cmAuthor id="3" name="Gu" initials="G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B050"/>
    <a:srgbClr val="FAC806"/>
    <a:srgbClr val="00FF00"/>
    <a:srgbClr val="00316C"/>
    <a:srgbClr val="E6AA00"/>
    <a:srgbClr val="5C8E3A"/>
    <a:srgbClr val="FFBF00"/>
    <a:srgbClr val="70AB46"/>
    <a:srgbClr val="003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020" autoAdjust="0"/>
  </p:normalViewPr>
  <p:slideViewPr>
    <p:cSldViewPr>
      <p:cViewPr varScale="1">
        <p:scale>
          <a:sx n="75" d="100"/>
          <a:sy n="75" d="100"/>
        </p:scale>
        <p:origin x="893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5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744-6D63-4244-BF2D-9B94EBE5F8C8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6E8F8-B06B-4160-8A49-B1881A9DA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53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0T04:27:55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29507 17263 3128 0,'-8'-2'2193'0,"6"3"-865"16,2-1-1328 0,0 0 0-16,0 0 0 15,0 0 0-15,0-4 9418 16,7-3-8370-16,-4 7 104 16,3-3-167-16,-2-1-33 15,4-21-184-15,1 3-16 16,4-12-312-16,11-22-144 15,-6-15-80-15,3-10-224 16,0 1-288-16,-1 6 360 16,1 12 104-1,-5 18 216-15,0 3-368 16,0 2 0-16,-3 16-56 16,2 3 192-16,-3 4 153 15,3 6-265-15,-2 10-72 16,-4 1 48-16,3 18 488 15,5 19 288-15,2 18-600 16,-4 11 120-16,-2 2-120 16,-4 6 128-16,1-8 384 15,3-9-488 1,-4-19-224-16,-5 2 480 16,2-11-448-16,-3-20-144 15,-3-4-760-15,3-2-1248 16,-3-2-905-16,0-2 3033 15,-3-11-11146-15,-6-1 5816 16,-17-23 794-16</inkml:trace>
  <inkml:trace contextRef="#ctx0" brushRef="#br0" timeOffset="181.62">29704 16886 6657 0,'-11'0'3505'0,"-13"3"-2241"15,24-3-1264-15,0 0 0 16,8 0 6017-16,11-12-5457 16,18-4-728-16,19 4-408 15,2-4-1304 1,6-1-3041-16,2 11-1609 16,-39-1 2610-16</inkml:trace>
  <inkml:trace contextRef="#ctx0" brushRef="#br0" timeOffset="357.04">30235 16734 6217 0,'-19'0'3136'0,"-2"5"-1703"0,18-5 743 16,3 0-2176-16,6-6 3097 15,22-10-2625-15,9-6-504 16,6 7-656-16,-5 5-1265 15,-2 13-2103 1,-6 4-913-16,-19 25 144 16</inkml:trace>
  <inkml:trace contextRef="#ctx0" brushRef="#br0" timeOffset="528.31">30280 16973 3944 0,'-24'9'3665'0,"10"6"-2097"16,6-9 297-16,8-2-929 15,0-3-744 1,29 2-240-16,14-8-784 16,15-13-2449-16,14-12-1392 15,-37 20 1345-15</inkml:trace>
  <inkml:trace contextRef="#ctx0" brushRef="#br0" timeOffset="19969.84">29101 5168 2768 0,'0'0'0'0,"-8"2"0"0,2 3 304 15,1-5 512-15,2 0 81 16,0 0-65-16,-1 0-184 16,4 0-648-16,-3 0 1240 15,0 0-624-15,0 0-32 16,3 0-584-16,0 0 0 16,0-7 817-16,0-6-593 0,8 0-104 15,5-3 24 1,1-3-32-16,0 4 192 15,-1 5-168-15,-6 6 32 16,-1 4-16-16,-1 0 32 16,-5 3 160-16,3 2 312 15,-3 1 56-15,-3 3 88 16,-8 0-55-16,1-4-233 16,-1 4-88-16,4-9 16 15,-5-4-144-15,4-6-80 16,-2-7-160-16,4 1 72 15,4-3-144 1,2-1-8-16,3 1-8 16,4 6-8-16,4 1-80 15,-5 10 128-15,5 2-56 16,2 5 24-16,-6 10-24 16,2 9 80-16,-2 3 112 15,-7-2 112-15,0 2 176 16,-7 0 288-16,-10-1 96 15,-6-3 129 1,-10-1-185-16,13-11-160 16,-5-5 0-16,4-6-120 15,0-11-184-15,8 0-240 16,2-6-264-16,9-11 144 16,10 0 0-16,2 3 0 15,3 7 32-15,4 2-136 16,3 6 224-16,-3 6-160 15,1 4 112-15,-7 0 56 16,2 13-80-16,-7 0 136 16,-2 9 0-1,-4 5 264-15,-4-1-120 16,-5-3 208-16,-9 0 65 16,2 1-97-16,2-18-104 15,4-1-88-15,0-2 56 16,7-7-376-16,2-6 80 15,1-11-72-15,12-3-208 16,1-1 208-16,2-8-56 16,-1 18 24-1,1-4 56-15,-3 15-64 16,1 4 48-16,2 0 88 16,-6 7-32-16,4 4-24 15,-10 5 80-15,9-2 0 16,-12 4-88-16,0-7 184 15,-7-1 64-15,-2 2 48 16,-11 2-112-16,-4-6-72 16,-1-4 104-16,2-3-104 15,4-11-96-15,0-1-16 16,12-10-24 0,2-5-104-16,5-14-40 15,18 13 16-15,1-5 120 16,2 7-40-16,0 10 128 15,-2 11-160-15,2 4 24 16,-3 5 136-16,-5 9-40 16,-2 7 80-16,-8-2 64 15,-5 6-88-15,-4-1 136 16,-13 15-88-16,1-24-80 16,4-4-128-1,-1 0-656-15,12-11-3737 16,6-8-2105-16,20-33-2464 15,-6 9 5570-15</inkml:trace>
  <inkml:trace contextRef="#ctx0" brushRef="#br0" timeOffset="21188.28">31052 17070 6481 0,'0'0'0'0,"-42"7"4985"0,20 7-3129 15,5-10 401-15,-2-4-1785 16,10 0-1360 0,7-5-2521-16,10 2-3096 0,3-7 1264 15</inkml:trace>
  <inkml:trace contextRef="#ctx0" brushRef="#br0" timeOffset="21705.9">30782 17138 6321 0,'-25'1'3385'0,"10"-1"-2993"0,-14 6 3160 15,4-12-415-15,-1-18-1072 16,-5-1-969-1,14-13 152-15,9-16-1184 16,8-23-200-16,24-8-192 16,-8-4 496-16,13 12 16 15,-29 77-184-15,35-63 392 0,7 12 96 16,6 6-272-16,-8 29 56 16,29 1-264-16,-11 25 720 15,-10 31-616-15,-24 6 233 16,-3 24 223-1,-15 12-24-15,-14 5 264 16,-26 6 800-16,-15-6-679 16,-15-8-321-16,1-17-288 15,2-11-160-15,11-26 288 16,10-12-664-16,13-18-1032 16,12-10-1865-16,14-12-2184 15,12 1-2897-15,26-12-88 16,-21 16 4938-16</inkml:trace>
  <inkml:trace contextRef="#ctx0" brushRef="#br0" timeOffset="21872.87">31146 17095 8073 0,'-27'2'4041'0,"-8"12"-2417"16,15-14 409-16,6-10-1737 15,1 4-1264-15,10-2-3377 16,9-8-2849 0,-2 10 3642-16</inkml:trace>
  <inkml:trace contextRef="#ctx0" brushRef="#br0" timeOffset="22285.33">31421 16552 6617 0,'-21'0'3665'0,"0"0"-2361"0,13-10 1353 15,3 10-201 1,-1 0-632-16,1 5-1167 16,3 15-577-16,1 12-40 15,1 8 144-15,6 0 168 16,-3 4-280-16,0-13-280 15,-3-31 208-15,12 37-96 0,-3-18 160 16,9-1 368-16,9-7-416 16,7-10-200-16,4-1 0 15,-2-4 656-15,-1 7-88 16,-8 2-408 0,-9 3 144-16,-12 14-32 15,-6 9 840-15,-8 22 208 16,-16-8-575-16,-14 13 111 15,10-9-656-15,-4-6-56 16,-5-17-344-16,13-8-3017 16,15-17-3641-16,2-41-2248 15,6 11 5354-15</inkml:trace>
  <inkml:trace contextRef="#ctx0" brushRef="#br0" timeOffset="22404.07">31457 16557 9057 0,'-14'-6'3857'0,"8"-4"-1240"16,9 0 688-16,11 0-977 16,14 2-1664-16,18-7-552 15,29 2-1312-15,-2 6-5089 16,8 7-3826-16,-65 2 5787 16</inkml:trace>
  <inkml:trace contextRef="#ctx0" brushRef="#br0" timeOffset="23635.55">29887 16223 3608 0,'-42'1'2137'0,"2"13"-1065"0,20-4 312 15,3-10 489-15,5-4-145 16,10 4-416-16,2 0-1312 15,31-10 1545-15,12 4-673 16,31-9-64 0,25-3-120-16,18-3 64 15,-117 21-752-15,135-17 640 0,9 7-95 0,15-7 39 16,-37 11 64 0,48-7 224-16,11 5-184 15,-1 3-16-15,-7 5-416 16,-1 0 456-16,-15-7-79 15,-8 4-57-15,-9 1-72 16,-4-3-264 0,-16 7-80-16,-14 1 232 0,-6-1 64 15,-7 3 64-15,-8-2-56 16,-12-3-168-16,-5 2-192 16,-7-2 401-1,-7-2-33-15,-4-6-368 16,3 8 48-16,-13 0-384 15,-14 0 544-15,9 3 112 16,2-8-240-16,-23 0-64 16,2 5-200-16,-3 0 80 15,-2 0 456-15,-7 0-544 16,-1 0 64 0,0-5-72-16,-3 5 96 0,3 0-8 15,-3 0-80 1,0 5-368-16,10-5 64 15,-7 2-24-15,5 1-241 16,2-3-799-16,-4 10-1536 16,4-8-2938-16,6 6-3728 15,-7-3 3369-15,-9-5 4689 0</inkml:trace>
  <inkml:trace contextRef="#ctx0" brushRef="#br0" timeOffset="24920.26">29587 17932 3984 0,'-45'-4'1945'0,"23"-9"-337"0,-2-3 513 15,-10 12-161 1,4-6-104-16,12 8-263 0,-4-6-345 16,9 6-288-1,-5 12-64-15,0 12-47 16,-2 12 199-16,2 9-632 15,-6 20-376-15,6 12 632 16,2-3-24-16,8 2-144 16,8-27-240-16,13 2-184 15,6-33 96-15,9 0-152 16,10-7 48-16,17-13 72 16,-7-23-208-1,5-32 312-15,-15-1-192 16,1-14-136-16,-27-6 72 15,-8 12-232-15,-8-1 777 16,-26 24-441-16,3 2-537 16,-12 14-103-16,-7 19-64 15,2 30-992-15,17 28-609 16,0 1-1927-16,11 19-2386 16,14 8 1577-16,5-52 2305 15</inkml:trace>
  <inkml:trace contextRef="#ctx0" brushRef="#br0" timeOffset="25112.23">29894 18327 9362 0,'0'0'0'0,"-18"13"3456"0,15-11-695 0,-4 3 464 0,-2-5-1721 15,1-10-1160-15,6 7-816 16,2-4-2609-16,13 1-3328 15,9-22-593-15,-6 28 3322 16</inkml:trace>
  <inkml:trace contextRef="#ctx0" brushRef="#br0" timeOffset="25445.55">30210 17840 7769 0,'-13'0'2209'16,"-15"10"-521"-16,9 1 1481 15,-11 13-1193 1,6 20-560-16,0-6-903 16,11 6-1034-16,5-17 577 15,6 5-40-15,5-6-96 16,15 2 56-16,14-6-32 16,-32-22 56-16,29 8-32 0,9 2-48 15,6-10 104-15,-1 7-120 16,-3 3 160-16,-5 6-16 15,-20 1 24-15,-7 2 80 16,-8 24 216-16,-14 7 41 16,-15 12-145-1,-10-2-240-15,-3-4-152 16,2-15-737-16,13-25-1831 16,8-7-2097-16,6-32-1529 15,0-12 1786-15</inkml:trace>
  <inkml:trace contextRef="#ctx0" brushRef="#br0" timeOffset="25582.86">30163 17979 4969 0,'0'0'0'0,"-8"0"2856"0,8-2-1392 16,8-8 121-16,10 10-849 16,17-13-392-16,15 6-648 15,25 0-2905-15,9 5-1808 16,-64 2 1697-16</inkml:trace>
  <inkml:trace contextRef="#ctx0" brushRef="#br0" timeOffset="25890.32">30927 17644 7129 0,'-7'0'1776'0,"-36"-5"-95"16,27 2 151-16,-7 11 649 16,-7 28-513-16,-1 20-768 15,4 13-479-15,3 15 143 16,5-6 608 0,1 6-1320-16,10 1 392 15,3-14-136-15,5-71-408 0,5 71 80 16,14-19-72-16,18 6-64 15,0-33 24-15,13 0-336 16,0 1-552-16,11-11-1361 16,1-12-1639-16,-3-12-1858 15,-2-17 105-15,-37 4 2393 16</inkml:trace>
  <inkml:trace contextRef="#ctx0" brushRef="#br0" timeOffset="26119.43">31255 17688 6449 0,'-17'4'4393'0,"-12"6"-2977"16,24-5 88-16,2 10 1961 16,-4 30-168-16,1 18-1745 15,6 10-576-15,0-2-792 16,0 6-920-1,6-2 552-15,10-7-1176 16,4-1-2617-16,-20-67 3977 0,24 47-6809 16,6-13-25-16,-11-26 3506 0</inkml:trace>
  <inkml:trace contextRef="#ctx0" brushRef="#br0" timeOffset="26294.9">31597 17932 9498 0,'-27'5'5905'0,"7"5"-4369"16,17-8-56-16,3 6-375 15,16 2-1113-15,21-10 136 16,16-20-1873-16,15 2-4992 16,9 4-953-16,-60 11 4226 15</inkml:trace>
  <inkml:trace contextRef="#ctx0" brushRef="#br0" timeOffset="26631.15">32122 17609 9858 0,'-41'2'3528'16,"-29"26"-1903"-16,28-8 271 15,2 18 417-15,-2 12-305 16,13 7-808-16,17-29-1096 15,10 14 144-15,7-12-64 16,12-2-112 0,11-13-312-16,7-5-248 15,-35-10 488-15,45-3-248 0,0-23 352 16,1-13-608-16,-18-8 320 16,-9-8-336-16,-16 10 160 15,-5-5-192-15,-14-6-648 16,-16 15 215-16,-9 17-743 15,12 22-985-15,2 9-1936 16,6 23-208-16,8 10 953 16</inkml:trace>
  <inkml:trace contextRef="#ctx0" brushRef="#br0" timeOffset="26776.72">32428 17868 6001 0,'-8'2'3609'0,"-13"6"-1113"0,13-3-495 16,3-9-1193-16,-3-10-752 15,2 3-1529-15,6-8-3960 16,13 3-2624-16</inkml:trace>
  <inkml:trace contextRef="#ctx0" brushRef="#br0" timeOffset="27116.03">32643 17418 4953 0,'-11'0'1888'0,"-17"17"-1120"16,14 6 312 0,-9 5 217-16,-2 12-457 15,14-6-568-15,6 10-96 16,5-22-104-16,13-7-144 15,6-2 56-15,8-4-64 16,8 3 56-16,-35-12 24 0,40 3 112 16,2-1 0-16,-8 0-48 15,-13 1 296-15,-4 20 816 16,-10 6 473-16,-9 5-417 16,-14 0-360-1,-13 15-392-15,-6-8-264 16,6-4-424-16,-11-2-2640 15,8-10-2338-15,-7-24-463 16,11-15 2121-16</inkml:trace>
  <inkml:trace contextRef="#ctx0" brushRef="#br0" timeOffset="27266.72">32444 17516 5369 0,'-10'0'3720'0,"4"0"-3143"16,22-4-313-1,18 4 104-15,-7-3-440 16,45-7-1001-16,0-12-3359 16,-3-7-281-16</inkml:trace>
  <inkml:trace contextRef="#ctx0" brushRef="#br0" timeOffset="27469.15">32981 17207 4384 0,'0'0'1753'0,"5"-9"-1257"16,13 13 912-16,-1 6 841 16,11 16 111-16,8 7-391 15,6 20-145-15,-5 11-176 16,-10 7-111-16,-9 7-217 16,-18 8-200-16,-10 3-400 15,10-89-720-15,-41 81 312 16,-4 4-648-16,-29-6-2624 0,-9-5-6594 15,-36 4-688 1</inkml:trace>
  <inkml:trace contextRef="#ctx0" brushRef="#br0" timeOffset="28758.8">30380 10308 5225 0,'-47'-4'2928'15,"-70"-15"-1631"-15,56-11 511 0,-3-8 168 16,17-6-743-1,-1-17 151-15,11-17-640 16,23-14-416-16,16-31-200 16,42-19-80-16,25 5 56 15,21 4-152-15,-90 133 48 0,127-132 360 16,32 5-192-16,33 20 64 16,10 27-88-16,18 47 192 15,-2 24 217-15,-8 47 359 16,-11 40 64-16,-30 20 120 15,-19 13-488 1,-33 8 32-16,-48 14 465 16,-46-7-201-16,-31 7-16 15,-59 2-128-15,-43-5-288 16,-32-22 264-16,-30-18-151 16,-20-13-593-16,-19-23-200 15,5-25 136-15,0-19-32 16,19-16-585-16,37-18-471 15,43-14-1680 1,54 23-1681-16,37 5-3793 16,35 5 144-16,4 0 5634 0</inkml:trace>
  <inkml:trace contextRef="#ctx0" brushRef="#br0" timeOffset="29697.59">31895 10103 2560 0,'0'-7'864'0,"12"-5"-104"0,12 1 1177 16,3 7 79-16,15 8 25 15,9 22-145-15,10 18-216 16,9 19-207-16,1 21-241 16,-2 20-208-16,-24-9-224 15,16 80 497-15,-61-175-1297 0,35 119 664 16,4 56 104-16,-17 3-296 16,-1 4 112-1,-7 10 72-15,-4-17-312 16,4-4 241-16,1 5-137 15,-1-4-40-15,2-27-128 16,2 0-144-16,-2 0 96 16,-6 5 1352-16,-7-32-1576 15,-3 1 128-15,-10-4 216 16,-7-7 841-16,-9 7 15 16,7-18-1088-1,-4-5-528-15,4 1 1200 16,-3-1-200-16,1-12-48 15,5-7-880-15,-4 1-184 16,-2 12 680-16,-10-2-112 16,14-3 496-16,-1-12-848 15,6 8 104 1,-3-14 448-16,10-5-192 0,-2-4 352 16,0-6-616-16,0-9-816 15,0-3 1144 1,3-7 120-16,0-7-136 15,0 0-200-15,5 0-176 16,-3-14 336-16,1-3-72 16,2-5 48-16,0 3-264 15,0-1-296-15,0 2-152 16,0 1-689-16,0-19-1423 16,4 4-1513-1,2 2-1744-15,2-4-465 16,-2-6 801-16,-6-28 3481 0</inkml:trace>
  <inkml:trace contextRef="#ctx0" brushRef="#br0" timeOffset="30057.19">32123 14155 5641 0,'-26'17'3793'0,"10"-17"-2609"0,15-10 1216 0,1-1 369 16,-2 11-609 0,2 4-687-16,7 11-833 15,4 16 80-15,2 16-352 16,-4 13 360-16,3 4 336 16,-3 4-816-1,-9-68-248-15,10 88 505 0,-4-14-585 0,-3 0-225 16,4-30 690-16,4-22-289 15,2 1-48 1,5-7-32-16,1-9-40 0,14-12 96 16,4-23-128-1,2-3-184-15,4 8-73 16,-4 11-1063-16,1-13-672 16,-15-8-2753-16,3 4-3929 15,-6 18 2401-15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0T04:34:59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28171 8110 6105 0,'0'0'0'0,"-61"-2"3048"0,34 2-2872 0,7 1 313 16,12-1 247-16,8 0-296 15,0 0-880-15,15 0 1464 16,22-4-608-1,27-2 72-15,15 6 72 16,22 0 264-16,-101 0-824 16,118-4 881-16,25 4-201 0,21 0-144 15,20 4-240-15,21 2-24 16,-36-6-24-16,68-5 48 16,15-5-16-16,22-1-96 15,9 1-40 1,9-5 264-16,6-2 72 15,8-3 9-15,2 0-129 0,-18 1 144 16,-2-2-32 0,-22 11 80-16,-18-4-48 15,-34 8-120-15,-35-1-40 16,-34 5-56-16,-39 2 40 16,-39 5-232-16,-24 7 24 15,-27-3 32-15,-8-1 0 16,-1-3-168-16,-9 4-552 15,-11-3-1296-15,-9 0-1169 16,-29 2-1088-16,-18-3-1712 16,-31 6 552-1,38-2 2689-15</inkml:trace>
  <inkml:trace contextRef="#ctx0" brushRef="#br0" timeOffset="1684.46">28020 8394 2664 0,'0'0'0'0,"0"-7"600"0,0 7-752 15,3-7 104-15,4 7 48 16,-1-3 40 0,5 3 136-16,-4-4 32 0,2 1-104 15,1 3 96 1,5-4 192-16,-6 4 249 15,-9 0-641-15,11 0 640 0,4 0-80 16,1 0-136-16,14-2-96 16,-7 2-16-16,14-4-168 15,3 0 24-15,5-8 120 16,0 2 128-16,-4-7 184 16,15-10-56-16,1-3 193 15,-1-8-145-15,5-1-168 16,1-24 8-16,4 2-48 15,6-5 40 1,2-4-56-16,1-4-88 16,-6-4-56-16,-1-10 104 15,-3-4-112-15,1-5-104 16,-3-4 80-16,1-6-136 16,-3-13 329-16,-2-4-313 15,-14-9 16-15,19 1 48 16,-14-10-32-16,-2-5 8 15,5 5 0-15,8 2-56 16,-8-1-80 0,3 4 56-16,-13 10 40 15,20 0-48-15,-12 5 40 16,2 12-88-16,-11-1-40 16,6 7 120-16,10 4-216 15,-9 9 248-15,1 0-184 16,-8 10 360-16,17 9-208 15,-6 8-80-15,-6 10 72 16,-4 10-72-16,2 2-24 16,-5 18 48-1,2-3-8-15,1 9-8 16,-1 9 40-16,-2 6 16 16,5 3-56-16,0 1 32 15,-4 8-56-15,-1 2 48 16,2 12 72-16,-2-3-136 15,0 17 104-15,-1 5-32 16,3-2 24-16,-10 0 32 16,8 33 0-1,-5-7 0-15,-1 10 112 16,-13 11-152-16,4 6 72 16,-2-19 112-16,25 55 8 15,-23-15-96-15,12 1 32 16,-13-21-24-16,2 23-16 15,13 5 88-15,-9 9-16 16,15 5-40-16,-18-2 120 16,10-2-96-16,-3-1 64 15,6 7-64-15,0-5 48 16,8-5-7 0,7 4-161-16,2-4 56 15,4 1 24-15,5-9-16 16,3-17 72-16,5-3-120 15,11-5 48-15,8-6-112 16,13-11 120-16,3-12-240 16,-2-7 80-16,2-16-152 15,-9 15-56-15,-9-19-369 16,-20-9-519 0,-20-1-1192-16,-30-10-625 15,-15-9 545-15,-10-10-833 16,-27-22-328-16,-20-19 553 0</inkml:trace>
  <inkml:trace contextRef="#ctx0" brushRef="#br0" timeOffset="2463.79">30813 4007 3216 0,'0'0'216'0,"-2"-5"656"0,2 5-872 0,3 0 1497 16,-3 9-273-16,0 21-8 15,3 1-264-15,1 22 169 16,2 12 111-1,4 23 64-15,-2 19 81 16,1 26-9-16,-9-133-1368 0,7 153 1432 16,2 9 56-16,3 17-287 15,-3 8-233-15,-2 3 8 16,-1 7 56-16,4 13-47 16,-2 6-169-16,-5-48-224 15,-3 52 296-15,-10 4-224 16,-6 6-80-16,-8-13-112 15,0-10-88-15,8-28 9 16,8-16-145 0,7 0 40-16,-1-19-88 15,2-31-168-15,0-10-88 16,3-19 80-16,-3-21-240 16,0-18 144-16,0-25 128 15,3-14-360-15,-3-3-561 16,8-13-623-16,7-25-1649 15,1 0-2944-15,1-3-3057 16,-1 3 1193-16</inkml:trace>
  <inkml:trace contextRef="#ctx0" brushRef="#br0" timeOffset="2981.34">30715 9107 4624 0,'-5'1'1041'0,"-27"13"479"0,8-8 681 0,6-4 47 0,-6-2-136 15,-3-7-303 1,6-8-617-16,2-24-448 16,3-5-296-16,6-19-120 15,7-19-192-15,17-12-40 16,-14 94-96-16,36-84 104 0,2 11 9 15,7 20 271-15,6 7 352 16,2 23 48-16,5 26 104 16,-2 27 96-16,-3 33-280 15,-10 3-31-15,-23 16 295 16,-17 16-144-16,-27-1-72 16,-26-3-72-1,-16-17-24-15,-9-26-135 16,-12-2-345-16,-10-35-112 15,3-18-328-15,3-45-1609 16,11-22-1904-16,16-20-2424 16,22-8-3697-16,23 26 3409 15</inkml:trace>
  <inkml:trace contextRef="#ctx0" brushRef="#br0" timeOffset="3923.33">29700 6556 5049 0,'-5'-2'720'0,"-13"-16"200"0,10 2 424 0,5 2 313 16,-2 3-49-16,2 8-128 16,3-1-728-1,0 5-143-15,6 28 607 16,5 19 232-16,7 31 104 16,11 33-47-16,-15 15-9 15,-14-127-1496-15,20 149 1360 0,-3 16-199 16,-5 5 47-16,-12-15-104 15,0-8-216-15,-7-10-144 16,-3-21-247-16,6-26-281 16,4-27-168-16,8-24-16 15,1 3-160-15,6-26-329 16,1-10-1887 0,9-6-3041-16,12-26-3897 15,-1-12-1728-15</inkml:trace>
  <inkml:trace contextRef="#ctx0" brushRef="#br0" timeOffset="4533.89">31828 6810 4272 0,'0'-4'1617'0,"0"4"-1617"0,0 0 0 16,0 11 6113-16,6 28-4337 15,4 22-159-15,0 26 279 16,1 24 9-16,7 21-249 15,-4 10-72 1,-3-8-327-16,-11-134-1257 0,0 130 952 16,0-13-344-16,-1-18-352 15,-3-16-224-15,3-19-184 16,1-16-1000-16,3-27-3065 16,0-1-4545-16,-4-20-2488 15</inkml:trace>
  <inkml:trace contextRef="#ctx0" brushRef="#br0" timeOffset="6032.55">30283 6015 3056 0,'-9'0'600'0,"-1"0"569"16,-1 0 527-16,0 0-72 15,-10 2-79-15,3 12-193 16,-3 5-56-16,-6 11 16 16,-2 11-183-16,0 21-33 15,-1 12 32-15,3 4 152 16,27-78-1280-16,-26 83 1161 15,15-5-217-15,7-8-280 0,6-7-320 16,19-9-112 0,6-11-64-16,8-21-64 15,17-9-128-15,-7-9 40 16,-5-12-72-16,2-17 24 16,-2-11-56-16,-18-22-48 15,-9 10 48-15,-10 4-8 16,-11-10-16-16,-21 9-240 15,-9 7-72-15,-4 20-80 16,0 11-400 0,2 17-465-16,2 25-943 15,9 5-953-15,8 2-2024 16,18 3-1568-16</inkml:trace>
  <inkml:trace contextRef="#ctx0" brushRef="#br0" timeOffset="7027.51">30705 6047 3344 0,'-3'-2'280'0,"-18"-15"793"16,5 1 791-16,5-2 272 15,-7 5-31-15,1 10-321 16,4 3-472-16,0 1-439 16,2 17-225-16,-7 10 24 15,-1 22 48-15,-2 10 208 16,21-60-928-16,-24 72 1017 0,5 7 55 15,6-5 64 1,5-6-416-16,8-7-224 16,14-1-136-16,5-18-144 15,9-3 96-15,7-21-232 16,2-8-56-16,3-5 72 16,13-18-112-16,-15-23-40 15,-10-4 0-15,-4-9-136 16,-11 3 72-1,-13-11-40-15,-13 11-80 0,-19 2-272 16,-8 8-176 0,-5 21 72-16,-3 7 120 15,9 30-336-15,10 13-505 16,5 9-751-16,11-1-1689 16,15-3-2264-16,19-15 8 15</inkml:trace>
  <inkml:trace contextRef="#ctx0" brushRef="#br0" timeOffset="7290.17">31392 5939 7185 0,'-42'0'3401'0,"12"13"-2353"0,-3 4 1369 16,-19 31-513-16,-6 20 336 15,-3 11-575-15,1 19-169 16,4 5-96-16,7 1-447 16,13-12-465-16,15-15-408 15,10-9-40 1,11-68-40-16,0 40-624 0,10-15-1793 16,6-15-2520-16,24-18-1496 15,-1-33 191-15,-35 20 2586 0</inkml:trace>
  <inkml:trace contextRef="#ctx0" brushRef="#br0" timeOffset="7591.46">30939 6096 7833 0,'-12'0'1024'16,"-24"5"113"-16,17 8 991 15,5 4-616-15,2 7 65 16,9 1-721-16,3-2-664 15,21-4-144-15,17-10-112 16,4-8 64-16,5-1 8 16,-2-10-112-16,-45 10 104 15,27-29-56-15,-1 3 24 0,-18-10-8 16,-8-1 128-16,-8 0-176 16,-23 12-16-1,-12 5-144-15,-9 17 0 16,-4 10-264-16,13 37-352 15,5 15-633-15,15 14-1263 16,4 13-2049-16,16-40-160 16</inkml:trace>
  <inkml:trace contextRef="#ctx0" brushRef="#br0" timeOffset="7906.89">31281 6555 7217 0,'-11'7'1656'0,"-5"6"393"16,8 6 415-16,-8 12 65 16,-8 2-137-16,8 7-967 15,6-9-585-15,8 1-432 16,15-3-32-16,14-8-280 16,10-7-24-16,7-10-40 15,-44-4-32-15,53-4-56 16,0-15 120-16,-5-20-80 15,-7-14-16-15,-13-13 80 16,-20 5 72-16,-8 2-40 16,-26 12-304-16,-13-1-40 15,-9 23-280-15,-5 25-304 16,-4 31-801-16,13 31-1503 16,-9 12-2193-16,17 24-4385 15</inkml:trace>
  <inkml:trace contextRef="#ctx0" brushRef="#br0" timeOffset="9573.85">29709 8192 2848 0,'0'-5'0'0,"0"0"32"0,0-3 136 0,-3-4 440 16,0 5 264-16,0-4 193 15,1 7 87-15,-1-2-16 16,3-4-144-16,0 6 313 15,0-2-1-15,0 2-128 16,0 4-1176-16,-2-2 1144 16,2 2-1144-16,0 1 2169 15,0 0-1377-15,-3 2-40 16,-2 4 32-16,-1 8 57 16,-6 8-89-16,0 16 16 15,-4 1-152-15,-5 7 80 16,-5 13 88-1,-6-1 353-15,8 4-105 0,1-7-400 16,4-4-240 0,5-12-16-16,6-15-280 15,0 3-8-15,8-6-224 16,0-7 120-16,0-4-240 16,0-10-944-16,0-1 1200 15,0-5-6137-15,6 2 1808 16,-3-11-536-16,1-2-257 15,-4-10 682 1</inkml:trace>
  <inkml:trace contextRef="#ctx0" brushRef="#br0" timeOffset="9853.02">29416 8517 4456 0,'-4'-2'785'0,"-18"-2"1151"16,11-2 785-16,6-2-689 15,-8 6 1001-15,7 2-897 16,-1 0-704-16,2 6-503 15,-6 38 271-15,0-5-440 16,-2 26 280-16,2 12 25 16,11-77-1065-16,-13 74 712 0,5-6-72 15,5-14-152-15,3-14-296 16,11-11 24 0,8-11-112-16,10-16 128 15,-2-6 56-15,17-36-224 16,17-5-72-16,-15-3-320 15,-4-2-1032-15,-5-3-1897 16,0 13-2144-16,-8 25-3329 16,-15 7 1361-16</inkml:trace>
  <inkml:trace contextRef="#ctx0" brushRef="#br0" timeOffset="10926.17">29005 9602 3784 0,'-14'-9'1505'0,"-1"-13"-57"0,7 2 1185 0,-2 0-113 15,-2 4-255-15,-1 0-385 16,2 6-568-1,-4 10-392-15,4 1-215 16,-7 29-329-16,-4 21 8 16,-12 16 168-16,34-67-552 0,-17 79 720 15,-4 3 48-15,6-6-72 16,14 1-200-16,7-18-392 16,12-15 16-16,20-15-16 15,-1-10-144-15,11-14 176 16,15-14-128-1,-12-21-104-15,2-10 64 16,-11-18 8-16,-15-10 168 16,-9-1-63-16,-12 0-81 15,-6 24-89-15,0 1 162 16,-10 15-105-16,-6 13 248 16,0 12-328-16,5 4-57 15,-10 6 145-15,10 12-24 16,-3-2 88-16,6 3-128 15,-5-4 64-15,5 4 48 16,1-4 16 0,7-5-152-16,0 5 216 15,7-10-328-15,-4-2 224 16,7-1-24-16,1 0 184 16,-5-2-208-16,1-7-64 15,-1-1 112-15,-3 2 40 16,0 6-8-16,-3-6 16 15,4 1-40-15,0-5-120 16,0 0 64-16,-1-5 176 16,-3-4-88-1,0-1 32-15,0-4-64 16,-5 0-96-16,-3-2 152 16,2-5-40-16,-7 5-40 15,-6 0 88-15,-1 2-128 16,-1 10 96-16,1 11-232 15,-3 3 488 1,-3 0-288-16,6 11 89 0,-3 6 151 16,6 7-408-16,0-3 256 15,6 2-72 1,3-4-64-16,5 3 120 16,3-4-80-16,6 6-24 15,7-4 48-15,7-9 0 16,8-3-56-16,-4-3 160 15,15-5-144-15,4-8-8 16,2-18-32-16,0-13 16 16,-3-6 16-16,1 2 64 15,-4-11-296 1,-4 2-777-16,-9 6-1063 16,-7 11-1801-16,-2 27-2416 15,-7 6-673-15,-7 3 3842 0</inkml:trace>
  <inkml:trace contextRef="#ctx0" brushRef="#br0" timeOffset="11639.22">31764 8093 2832 0,'0'-4'64'0,"-7"-2"752"0,6-5 785 16,-1 1 207-16,2 3-24 15,0 2-119-15,3 5-329 16,7 10 120-16,6 35-15 16,5 18-81-16,-3 25-192 15,-1 25-128-15,-17-113-1040 16,13 113 1369-16,-3 3-545 15,-10-10-192-15,0-6-72 0,0-19-368 16,0-15-112 0,4-25-272-16,8-22-672 15,1-9-1441-15,3-4-1207 16,3-6-1825-16,13 0-961 16,-32 0 2786-16</inkml:trace>
  <inkml:trace contextRef="#ctx0" brushRef="#br0" timeOffset="12227.15">31676 8814 2376 0,'0'0'0'0,"-29"10"1376"0,9 4 49 0,4-7 655 16,5 1-240-16,3-8 121 15,7 5-329-15,1 5-304 16,14 24-23-16,2-7-265 15,5 10-216-15,6-1-136 16,8 3-112-16,-35-39-576 0,21 35 521 16,13-17-137-16,-7 0-48 15,-4-13-8 1,6-10-32-16,6-23-8 0,3-20-216 16,4-17-72-1,-2 1-136-15,-1 7-752 16,-6 8-1273-16,-15 9-1568 15,0 30-1032-15,-12 14-752 16,-6 2 2033-16</inkml:trace>
  <inkml:trace contextRef="#ctx0" brushRef="#br0" timeOffset="12729.67">31942 9583 6353 0,'0'0'0'0,"-47"2"2840"0,22 0-847 16,-1-2 279-16,-9 0-679 15,9 10-449-15,2 8-472 16,0 20-544-16,0 15 80 16,5 16 168-1,7 5 192-15,4-6-8 16,8-68-560-16,0 54 465 0,8-9-169 15,16-6-104-15,12-20 72 16,2-9-288-16,14-13 72 16,5-24 0-16,11-16-32 15,-7-8 0-15,-8-16-88 16,-26-11 72-16,-16 5-32 16,-13 7 88-16,-18-2-128 15,-24 9-216-15,-9 0 112 16,0 15 16-1,13 25 72-15,3 14 144 16,12 23-104-16,1 10 448 16,11 13-96-16,8 4-192 15,8-4 144-15,25 1-224 16,2-18 96-16,12-7-64 16,22-12-24-16,6-7-88 15,11-16-176-15,-12-17-528 16,-4 0-1977-1,-5-4-2968-15,-19 0-1545 16,-23 19 3402-16</inkml:trace>
  <inkml:trace contextRef="#ctx0" brushRef="#br0" timeOffset="78866.32">29764 8271 2768 0,'-5'-25'96'0,"0"1"360"16,3-6 576-16,2 11-47 15,0-1 63-15,0 0 104 16,4 5 8-16,-1-3-95 16,-3 12-65-16,3-4-96 15,-3 6-88-15,0 4-816 16,0 0 0-16,0 0 0 15,0 0 2697 1,0 3-2017-16,0 3 0 16,0 10-64-16,-3 14 144 15,-4 13-104-15,6 1-15 16,-6 8-161-16,6-2-96 16,-2 8 80-16,3-12 56 15,-4 7-64 1,3-9-136-16,-1-14-160 0,-3-9 40 15,1-1-88-15,4-7-112 16,0-5 120-16,0-2-96 16,0-6-72-1,0 0 48-15,0-4 8 16,-2 4-40-16,2-2 16 16,3-5-144-16,-3-9-32 15,7 5-128-15,-4-1 0 16,0 5 280-16,0-7-128 15,0 4 96-15,2-5-72 16,-2-5 72 0,1-4 112-16,-1-4-216 15,0 6-48-15,0-11 120 16,4-6-136-16,-4-15 64 16,0 2 160-16,0-9-88 15,5-1-176-15,-8 2 88 16,4 3 56-16,-4 5 152 15,0 9-40-15,-2 4 40 16,2 25-32-16,0 3 48 16,-2 11 56-16,2 2-32 15,-3 31 40 1,2 20 16-16,-4 13 96 16,2 5 144-16,1 0-48 15,-3 9-72-15,-1-15-80 16,2 9 8-16,0-12 120 15,-1-16 176-15,3-8-296 16,2-13-80-16,0-13-56 16,0-7 80-16,0-2-136 15,3-3 120-15,4-10-112 16,-1-34-24 0,4-9-56-16,-7-8-168 15,0-7 40-15,-3 9 176 16,0-7-16-16,0 17-48 15,0 19 80-15,0 15 56 16,0 15-16-16,0 3 8 16,0 39-40-16,0 20 168 15,-4 6-112-15,0 1 104 16,4-3 32 0,-1-6 424-16,-3-6-208 15,3-12-248-15,-1-20-168 16,2-1-16-16,7-8-216 15,6-3-1688-15,4-3-2777 16,7-4-2449-16,-6-3-1327 16</inkml:trace>
  <inkml:trace contextRef="#ctx0" brushRef="#br0" timeOffset="79838.19">24260 7678 5697 0,'-52'-8'1288'0,"16"6"-344"15,22 2 48-15,9 0-568 16,8 0-407-16,13 5 215 16,28-5 184-16,8 4 200 15,16-3 112-15,20-1-104 16,13 0-48-16,8 0 32 15,-109 0-608-15,114 0 832 0,11 0 49 16,13 0-89-16,16 5-32 16,-2 1-104-16,15-6-200 15,11-4-264 1,-6 2-32-16,-5 2-8 16,-5-6 296-16,-2 2 441 15,-14 4-321-15,-18-5-176 16,-2 5 0-16,-22-3 8 15,-14 3-48-15,-26 3-48 16,-24 2 8-16,-2 1-48 16,-22-2 32-16,-3-3-32 15,-10 4-16-15,-3-5-248 16,-1 1 713 0,-7-1-601-16,-8 0-40 15,-7-2-296-15,2 2-1337 16,7-4-2576-16,1 4-3296 15,-1 0-3273-15</inkml:trace>
  <inkml:trace contextRef="#ctx0" brushRef="#br0" timeOffset="81051.45">29650 9340 2944 0,'-13'4'816'0,"2"7"233"0,6-2 735 16,3-9-24-16,-2 4 97 15,2-4-217-15,2 1-448 16,0-1-1192-16,10 0 2129 16,1-10-1385-1,5-10 104-15,3-16-472 16,-19 36-376-16,27-43 240 0,-3-4-184 16,-1-4 200-16,-2 3-232 15,3-15 24-15,-7 8-8 16,-2 19-40-16,-7 15 72 15,-2 16 64-15,-3 5 96 16,-3 3 192-16,0 27 65 16,0 29 111-1,0 12 152-15,10 8-48 16,0 4-56-16,4-7-136 16,2 6-64-16,2-12 417 15,-10-7-329-15,6-13-368 16,-7 3 32-16,-2-14-104 15,1-15-96-15,-3 2-40 16,-3-6 48-16,0-2-176 16,-1-8-496-16,-4 0-1033 15,-13 0-639 1,-12 9-153-16,-11-5 409 16,0-2 895-16,1 3 769 15,8 4 352-15,6 3 152 16,7-1 593-16,7-4 775 15,11-12-304-15,4-2 64 16,12-3 33-16,20-5-145 16,8-10-496-16,12-14-376 15,10 1-160-15,1 8-296 16,-16 3-1480 0,-7 13-3385-16,-17 20-3689 15,-12 7 3169-15</inkml:trace>
  <inkml:trace contextRef="#ctx0" brushRef="#br0" timeOffset="82616.64">31960 8237 2464 0,'0'0'0'15,"-4"-25"16"-15,4 5 0 0,0 0 144 16,-5 6 656-16,4 6 272 16,-2-2 1-16,1 4 31 15,0-4-64-15,2 10-1056 16,-6 0 2041-16,6 0-2041 15,0 0 0-15,-2 0 1424 0,2 1-968 16,0 9 304-16,0 10 144 16,0 3 49-1,0 10-41-15,5 2 8 16,-2 5-288-16,1 10 96 16,5 8 80-16,-5 1 177 15,5 8-353-15,2-1-8 16,4 5-32-16,-9-2 104 15,1 1-96-15,4-3-264 16,-5-2 88-16,7-11-95 16,0-11-129-16,3 1-8 15,-6-14 40-15,1-1-168 16,-3-4-8-16,-2-10 40 16,-3-5-112-1,4-1 200-15,-7-4-136 16,3-2 56-16,-3-2-136 15,3-1 64-15,-3 0-32 16,0-4-56-16,4-2 200 16,-4 2-200-1,0-2-136-15,0-2-40 0,0 7 24 16,0-8-104 0,0 7-96-16,0-2-1 15,3 0-311-15,-3-2-344 16,0 3-632-16,-2-1-673 15,-1-6-631-15,-8 7-289 16,-13-7-344-16,-18 0 712 16,-1-4 1377-16,1-5 1304 15,2-1 336-15,0 11 880 16,16 5 617-16,3 4 479 16,6 0 609-16,9 0-89 15,6-6-951 1,11 2 95-16,8 0 24 15,9 4-247-15,-1-2-289 16,13-2-216-16,2 0 16 16,1 4-296-16,13 0-167 15,-16 3-257-15,0-1-88 16,-4-2-80-16,-1-6 192 16,-9-5-144-16,11 1-120 15,-13-10-112-15,-2 0-240 16,7-1-896-1,-11-6-2049-15,2 3-1784 16,0 4-2145-16,4 5 1481 16,-21 10 3329-16</inkml:trace>
  <inkml:trace contextRef="#ctx0" brushRef="#br0" timeOffset="83269.77">32367 9780 3248 0,'-8'0'1889'0,"-18"5"-129"0,17-5 696 16,1 0-359-1,3-3 7-15,2-9-583 16,3-13-681-16,11-4-168 16,2-14-40-16,11-15-232 15,-2-2-208-15,5 0-64 16,-27 60-128-16,26-62-184 15,-7 6 280-15,-4 14 240 0,-4 16-224 16,-5 17 72 0,-2 4-120-16,-1 13 241 15,3 22-145-15,1 18-24 16,1 12 280-16,-5 8 312 16,7-7-192-16,2 5-176 15,3-4-272-15,-2-13-24 16,-1 6-40-16,0-7 312 15,-3-4-376-15,-6-6-216 16,4 1-648-16,-7-3-600 16,-5 6-497-1,-6-10 441-15,-18 4-953 16,3-18 1673-16,-6 5 344 16,5-8 432-16,3-1 192 15,5-5 264-15,7-3 512 16,9-1 385-16,2-1-281 15,7-4-40-15,13-4 40 16,20-11-432-16,28-14-424 16,15-12-200-16,14-15-1016 15,5 14-3649-15,-5-1-2769 16,-55 28 2850-16</inkml:trace>
  <inkml:trace contextRef="#ctx0" brushRef="#br0" timeOffset="86480.55">29521 9678 2624 0,'-17'5'976'0,"-4"13"-440"0,-3-3 281 16,-5 4 215-16,-1-3 256 15,9-7-112-15,6 1-440 16,6-8-199-16,5-2 135 16,4 0-672-1,4 0 1344-15,-4 0-1344 16,6-12 912-16,5 3-32 0,17-7-183 16,2 1-17-16,9-5 96 15,-1-2-304-15,4-4-112 16,-1 6-384-16,-4 1 56 15,-6-1-88-15,-7 10-1344 16,-10 4-2489 0,-4 7-2040-16,-10 9 688 15</inkml:trace>
  <inkml:trace contextRef="#ctx0" brushRef="#br0" timeOffset="92415.4">25597 8026 4112 0,'-34'0'1761'0,"-35"0"-713"0,3 0 616 0,-12 0 833 16,-15-3-193-1,-10-8-95-15,-5-5-289 16,1-11-207-16,3-15-313 16,1-16-352-16,2-6-208 15,8-9-240-15,93 73-600 0,-83-80 256 16,14 2-23-16,19 2-177 16,23 5 16-16,6-4-16 15,16-1-184-15,8-7 176 16,23 0-104-16,25-2 24 15,26-3 112 1,39 0-136-16,26 5-56 16,35 4 48-16,30 8 32 15,17 19 184-15,14 14-184 16,-1 18-24-16,-11 15 16 16,0 19 184-16,-19 26 112 15,-19 9-64-15,-18 7 64 16,-16 6-96-16,-35 1-160 15,-18 5 128 1,-32 7 136-16,-32 4 80 16,-21 9 128-16,-21-1 256 15,-35 7-24-15,-12-7-144 16,-17-8-127-16,-11-5-193 16,-22 4-72-16,-17-4 104 15,-19-3-176-15,22-19 40 16,-87 8-120-16,34-27-336 15,-15-9 312-15,12-9 128 16,15-15-104-16,13-16-80 16,59 3-120-1,-7-2-705-15,28 7-1255 16,30 1-2817-16,15 7-4073 16,9 5-592-16,7-3 7698 0</inkml:trace>
  <inkml:trace contextRef="#ctx0" brushRef="#br0" timeOffset="99956.97">5614 9864 3104 0,'-43'-21'1416'0,"16"13"-551"15,9-2-497-15,8 8 120 16,7-2-136-16,3 0-264 16,16 1-24-16,15 0-72 15,6 3 64 1,14-3 88-16,7-1 40 16,9-3 32-16,-67 7-216 0,74-6 552 15,3-1-136-15,-2 0 128 16,12 0 1-16,1 4-97 15,7-2-16-15,9 2-120 16,-3 1 64-16,2 2-128 16,-7 0-40-16,10 2-64 15,3 3 56-15,-2 1-72 16,-1 0 112 0,-3-5 24-16,6 1 8 15,3-2-192-15,-9-7 48 16,0 2 56-16,-9 0-16 15,4 5-80-15,0 5 48 16,-8 4 176-16,-2 1 65 16,-8-2-17-16,-1-1-96 15,2 3-56-15,-2-4-128 16,11 7 40-16,-10-3 72 16,-3-3-176-1,2 1 40-15,-4-1-32 16,2-2 0-16,-3 3 96 15,1-6-152-15,1 3 120 16,-12-2-104-16,3 3 16 16,-1 4 224-16,3 7-192 15,1-6-80-15,-13-4-8 16,44 6-200-16,-40-6-72 16,44 6-1345-16,-36 0 57 15,32 3-1473 1,4 14-1063-16,-3 10-521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4-10T04:54:34.3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10T04:54:34.976"/>
    </inkml:context>
  </inkml:definitions>
  <inkml:trace contextRef="#ctx0" brushRef="#br0">24318 13473 0,'0'0'0</inkml:trace>
  <inkml:trace contextRef="#ctx1" brushRef="#br0">13835 6432 4440 0,'-37'-25'1273'0,"27"7"-457"0,1 4 1840 0,-4 2-455 15,3 4-305-15,0 3-431 16,2 1-521-16,2 4-304 16,-2-4-32-16,-3 7-216 15,1 7-200-15,-1 9-128 16,0 10 48-16,-1 10 64 16,6-9-56-1,3 13-104-15,8-13 24 16,14-1-8-16,19-2-24 15,22 5 48-15,9 5-72 16,0 0-24-16,-5 4 120 16,-8 3-104-16,-18 7 144 15,-21 8 152-15,-13 10 161 16,-12 5 143-16,-32-3-104 16,-3 1 128-1,-15-17 16-15,-1-7-56 16,3-28-184-16,14-14-64 15,3-13-104-15,14-30-112 16,7-23-136-16,13-14-72 16,20 2 104-16,22-9-192 15,22-8 72-15,10-6 80 16,6-10-72-16,-14 24 40 16,5-12 48-16,-26 17 48 15,-21 27 56-15,-15 11-32 16,-14 27-72-1,-28-1-144-15,-22 15 24 16,1 12 72-16,-10 19-160 16,6 5-336-16,14-10-1136 15,15 9-2417-15,15-8-2737 16,27 20-1311-16</inkml:trace>
  <inkml:trace contextRef="#ctx1" brushRef="#br0" timeOffset="361.27">14820 6330 6705 0,'-18'0'2825'0,"-58"29"-953"0,24 15 1617 16,-13 9-49-16,-4 16-1199 15,21 15-377-15,5 3-719 16,24-10-633-16,16-9-168 15,11 0-120-15,25-9-32 16,7-15-176 0,-40-44-16-16,55 29 104 0,12-10-128 15,-1-13-40-15,8-22 144 16,-8-21 40-16,-7-20-200 16,-17-15 40-16,-22-7-136 15,-12-4-104-15,-17-6-144 16,-34-4-457-16,-23 5-23 15,3 20 352-15,1 42-64 16,10 22-544 0,12 29-1865-16,16 18-1832 15,8 3-1736-15,21-16 1104 16</inkml:trace>
  <inkml:trace contextRef="#ctx1" brushRef="#br0" timeOffset="530.66">15508 6345 9121 0,'-13'0'3017'0,"-23"5"-720"0,16 8 1703 15,-12 3-1415 1,12-2-2225-16,3-4-688 16,13-4-2481-16,20 4-4800 15,18 3-289-15,-29-8 5170 0</inkml:trace>
  <inkml:trace contextRef="#ctx1" brushRef="#br0" timeOffset="702.14">15533 6792 7681 0,'0'0'0'0,"-65"38"5473"16,26 3-1080-16,2-14-568 15,16-7-2945-15,16-1-944 16,13-9-880-16,31-10-1881 15,27-23-2368-15,17-14-1880 16,13-29 928-16</inkml:trace>
  <inkml:trace contextRef="#ctx1" brushRef="#br0" timeOffset="907.1">16229 6131 7769 0,'-6'0'3249'16,"-16"7"-969"-16,12 4 1721 15,0 17-1128-15,-4 38-433 16,-1 16-551-16,-4 16-433 16,8 14-872-16,0 11-464 15,9-5-184-15,5-31-400 16,13-18-1072-16,-16-69 1536 16,37 49-3505-16,-1-28-1784 0,8-10-1897 15,14-32 1001 1,-43 15 3761-16</inkml:trace>
  <inkml:trace contextRef="#ctx1" brushRef="#br0" timeOffset="1244.47">16860 6141 7873 0,'-5'0'2585'0,"-50"14"87"16,38 23 393-16,-22 23 344 15,7 12-393-15,2 2-967 16,15-5-1049-1,14-10-456-15,14-10-432 16,14-4 32-16,13-12-248 16,14-17 0-16,-54-16 104 0,58 4 104 15,-3-17-176-15,-12-22-16 16,-5-11 16-16,-13-15-224 16,-16-5-120-16,-15-7-416 15,-31-9-441-15,-5-3-439 16,-20 8 608-16,10 46 144 15,6 27-705 1,6 33-575-16,11 31-1025 16,6 12-1760-16,25 7-8 15,3-59 2729-15</inkml:trace>
  <inkml:trace contextRef="#ctx1" brushRef="#br0" timeOffset="1749.98">17614 6243 8545 0,'-34'0'4305'0,"-21"-15"-968"0,36 5-480 0,13 0-1905 16,-1 4-792-1,7 2-1224-15,23 4-3994 16,26 9-4127-16,-16 1 4344 0</inkml:trace>
  <inkml:trace contextRef="#ctx1" brushRef="#br0" timeOffset="1928.62">17801 6796 13562 0,'-24'0'2489'0,"-46"10"-1865"0,62-5-1056 16,8-5 432-1,0-10-5217-15,27-6-2041 16,-5 1 3498-16</inkml:trace>
  <inkml:trace contextRef="#ctx1" brushRef="#br0" timeOffset="2156.11">18481 5905 10802 0,'-53'8'4465'15,"34"19"-4721"-15,19 12 1008 16,3 14 440-16,1 20 464 16,-6 12-551-16,12 8-657 15,-4 8-416-15,0 2-128 16,-6 0-568-16,8-10-1553 16,5-16-2536-16,-13-77 4753 15,28 57-5985-15,23-26-488 16</inkml:trace>
  <inkml:trace contextRef="#ctx1" brushRef="#br0" timeOffset="2500.09">19250 5914 9281 0,'-29'1'4185'0,"13"19"-3881"0,11 32 1697 16,-9 11 863-1,-6 16-439-15,11-15-1161 16,10 39-224-16,28-30-695 16,5-13-97-16,-9-15-176 15,11-4-16-15,1-12-80 16,-37-29 24-16,40 11 32 0,-18-12 40 16,7-27-40-16,-10-29-208 15,-12-9-104-15,-4-17-313 16,-16 11 153-1,-29-32-456-15,-20-9 80 16,-2 22 608-16,-8 39-208 16,3 42-360-16,11 15-457 15,5 37-1223-15,21 2-3049 16,17 22-1681-16,15-36 3978 0</inkml:trace>
  <inkml:trace contextRef="#ctx1" brushRef="#br0" timeOffset="2749.69">20167 5909 11202 0,'-6'0'1832'0,"-25"5"-135"16,15 15 655-16,-17 33 633 15,-25 17-537-15,-2 18-1279 16,7 6-921-16,7-1-216 15,19-13-424-15,14-18-1929 16,10-18-2320-16,6-17-1744 16,-3-27 6385-16,19 9-6922 15,-3-9 3626-15</inkml:trace>
  <inkml:trace contextRef="#ctx1" brushRef="#br0" timeOffset="3022.34">19814 5930 7753 0,'-33'0'3273'16,"-12"0"-1265"-16,19 8 521 16,-4-2-233-16,12 9-159 15,2 5-1129 1,14-5-856-16,2-2-160 16,18 2-112-16,8-6 136 15,-1-5-104-15,-2-4-88 16,-23 0 176-16,14-10 88 0,-7-8-96 15,-7-7-80-15,-5 2-160 16,-11-6 144-16,-23 13-320 16,10 6-384-16,-9 10-1001 15,-2 16-983-15,8 24-1841 16,11 17-1729 0,18-28 2778-16</inkml:trace>
  <inkml:trace contextRef="#ctx1" brushRef="#br0" timeOffset="3268.19">20097 6246 7825 0,'0'0'0'0,"-23"12"4097"0,10 6-1112 16,-6 4 791-16,-19 20-455 16,9 4-1520-1,1-3-785-15,12-8-600 16,12-7-248-16,7-7 0 15,11-8-224-15,10-4 72 16,-24-9-16-16,26 0 0 0,1-17 8 16,-12-18-160-16,-9-1-280 15,-8-2-472-15,-25-3-929 16,-13 18-1231-16,-34-17-4498 16,-32 7-816-1,74 19 5170-15</inkml:trace>
  <inkml:trace contextRef="#ctx1" brushRef="#br0" timeOffset="3704.63">17230 6425 4753 0,'0'0'0'0,"-21"0"2320"0,15-3-400 15,4-1 1753-15,-2 4-744 0,-1 0-497 16,-2 14-863 0,-7 21-241-16,-7 13-400 15,-17 13-264-15,-3 16-328 16,-2 1-224-16,43-78-112 16,-25 74-224-16,4-11-736 0,11-23-1808 15,10-14-1721-15,11-16-1057 16,5-7-143-1,-6-8 2409-15</inkml:trace>
  <inkml:trace contextRef="#ctx1" brushRef="#br0" timeOffset="3955.67">17035 6511 4144 0,'0'0'0'0,"-41"-39"2321"15,32-5-737-15,4 2 961 16,16-4-761-16,4 11-192 15,10-4-295-15,7 24-249 16,12 6-88 0,1 10-192-16,-7 26-208 15,-11 10-215-15,-27-37-345 16,18 43 472-16,-15 15 16 0,-12-10-120 16,-14 7-72-16,-14-10-144 15,-1-5-24-15,-4-17-176 16,-1-12-560-16,14-11-1985 15,15-6-1296-15,10-9-1992 16,27-3 648-16,-7 13 2641 16</inkml:trace>
  <inkml:trace contextRef="#ctx1" brushRef="#br0" timeOffset="4254.06">17432 6866 3968 0,'0'0'0'0,"-14"22"2561"15,-7 12 2088-15,3-17 128 16,-4-9-1928-16,0-7-1137 16,4-12-1216-16,3-27-360 15,11 13-216 1,4-22-312-16,12 2 96 16,8 9 16-16,1 21 288 15,-21 15-8-15,17-10-56 0,7 1-96 16,-11 13 232-16,-6 26 128 15,-9-3-40-15,-14 12 8 16,-15 4-24-16,-1 1-184 16,-6-1-152-16,-1-19-1737 15,-9-1-2944-15,0-8-1944 16,-10-12-56 0</inkml:trace>
  <inkml:trace contextRef="#ctx1" brushRef="#br0" timeOffset="4780.64">15293 6223 2136 0,'-2'-2'8'0,"0"-8"8"0,-2-4 480 0,0-1 416 15,-2 5 16-15,1 3 193 16,-3 5 215-16,5 2 256 16,-2 1 105-16,-3 12 279 15,-1 10 25-15,-4 14-249 16,13-37-1752-16,-13 56 1912 15,-6 14-207-15,-15 10-337 16,5 7-224-16,2-1-464 16,6 0-608-16,0-21 16 15,11-16-416-15,4-19-896 16,4-12-1473-16,2-13-1447 16,0-8-433-16,4-22-961 15,2-1 1114-15</inkml:trace>
  <inkml:trace contextRef="#ctx1" brushRef="#br0" timeOffset="5114.35">15023 6256 5049 0,'0'0'0'0,"-45"0"2256"0,26 6 297 16,1 9 511-16,-4 9-871 15,3 2-673-15,11 2-592 16,6-5-600-16,2 3-160 15,6-11-104 1,7 4-80-16,8-5-8 16,19-7-136-16,-40-7 160 0,13 0-136 15,14-2 64-15,-4-13-72 16,-6-13 96-16,-10-2-120 16,-7-4 40-16,-5 8-24 15,-13 3-136-15,-4 9 160 16,-4 14-184-16,-3 14-224 15,7 22-216-15,0 18-513 16,7 2-1655-16,12 10-1313 16,13 1 24-1,-7-51 1785-15</inkml:trace>
  <inkml:trace contextRef="#ctx1" brushRef="#br0" timeOffset="5398.7">15354 6707 5649 0,'0'0'0'0,"-12"15"1760"16,4 4 1537-16,-3 2 648 16,-5 18-1009-1,-13 3-1007-15,18-1-713 16,0-1-512-16,11-17-440 16,11-4-216-16,15-9-128 15,3-5-32-15,-29-5 112 16,36 0-56-16,8-18-272 0,-4-11 24 15,-13-12-96-15,-8-6 40 16,-15 1 24-16,-11 1 8 16,-12 1-120-16,-21 11-33 15,-4 13-135-15,1 20-496 16,5 29-1128 0,7 24-2257-16,14 2-2105 15,12-23 3162-15</inkml:trace>
  <inkml:trace contextRef="#ctx1" brushRef="#br0" timeOffset="11031.37">14751 4382 5673 0,'-47'-11'1608'0,"18"11"-1512"16,13 4-120-16,15 3-64 15,10 1 24 1,26-1 0-16,17 3 176 16,20-6-72-16,21-4 104 15,22-6 80-15,15-8 288 16,8-2 216-16,-138 16-728 0,156-14 961 16,4 0-193-16,10 4-216 15,15 8-96-15,6-2-240 16,6 1-64-16,13-4 64 15,5-3 280-15,2 1-112 16,2-7-128-16,-9 8 248 16,-4 3-87-1,-11 0 207-15,-4 2-96 16,3 1-24-16,-14-3-112 16,-7-4-16-16,-6-2 144 15,-15-8 160-15,-12-10-48 16,-12 5-71-16,-20 8-193 15,-18 1 48-15,-28 2-136 16,-12 10 48-16,-23 0-40 16,-3 3-200-1,-13 0-8-15,-4 0-88 16,-7 1 40-16,0-1-32 16,0 2-3009-16,-3 1-1752 15,-23-3-2544-15,-16 0 1424 16</inkml:trace>
  <inkml:trace contextRef="#ctx1" brushRef="#br0" timeOffset="12245.25">2321 9631 1168 0,'-9'0'440'0,"-12"0"-336"0,2 0 104 0,-4 0 24 15,17 0-152-15,1 0-16 16,2-4-80 0,3 4 16-16,8-4 376 15,6 2 64-15,5-1 64 16,1 3 104-16,-20 0-608 0,24-5 649 16,0 5 39-16,13 0-80 15,1 0 24-15,2 0 24 16,26 0-192-16,56-10 280 15,6 0-376-15,-17-3-23 16,21-3-9-16,15-4 40 16,13 0-168-1,2 0-168-15,0-4 224 16,77-1 56-16,-80 15-120 16,3 2-32-16,-3 6 8 15,0-1 72-15,-2 3 200 16,0 0 112-16,-6 5-40 15,-2 3-24-15,-8-3 73 16,-6-2-49-16,-19-1-56 16,-6-1-136-1,-10-1-72-15,-17 0 200 16,-14-3-152-16,-19-4-96 16,9 1-40-16,-20-1 88 15,-15-4-136-15,9-4-24 16,-9 0-56-16,4 4-32 15,-20 3-168-15,1-10-1032 16,1-7-2977-16,-10 14 208 16,-8-18-2056-16,-16 9 4009 15</inkml:trace>
  <inkml:trace contextRef="#ctx1" brushRef="#br0" timeOffset="13140.03">971 6065 1672 0,'0'0'0'0,"-8"-8"200"0,-7-7-136 0,-4-12 24 0,-15-1-88 0,-4-7-24 15,-9-14-104 1,4-13-32-16,6-15 40 16,12-10 136-16,5-5 232 15,-5 1 96-15,25 91-344 16,-21-89 272-16,2 0 224 0,14-5 320 16,29-8-40-16,24-12-15 15,29-7 231-15,35 3-176 16,37 10-400-1,31 19-312-15,29 33 56 16,17 31 0-16,-2 40-80 16,-15 45 8-16,-30 26 144 15,-34 19-128-15,-36 6 240 16,-37 1 136-16,-37-2 457 16,-30 5 623-16,-42-6 168 15,-40-1-567-15,-35-1-481 16,3-32-320-16,-101 37 104 15,72-50-208-15,-50 7-80 16,10-20 96-16,21-21-440 16,30-16-296-1,31-11-904-15,35-28-2209 16,37-12-2200-16,24-15 248 16</inkml:trace>
  <inkml:trace contextRef="#ctx1" brushRef="#br0" timeOffset="13992.96">1983 5212 7329 0,'-5'0'320'0,"-33"0"440"0,-15 0 585 0,-31 1-801 0,-2 16-784 16,1 14 376-16,-7 11 16 15,-1 6-240-15,-11 15 336 16,-12 10 392-16,-2 16 208 16,-9 14-240-1,127-103-608-15,-125 122 392 0,6 15-56 16,5 11 8-16,5 12-40 16,5 2 161-16,8 4-97 15,12 6 32-15,19 6 8 16,26 14-184-16,15 7-240 15,14 7-200-15,20 0 56 16,38-6-160-16,18-7 192 16,24-9-344-16,14-16 376 15,10-12-345-15,0-14 161 16,5-8 56 0,-1-16 48-16,6-7 24 15,6-11 144-15,-2-8 88 16,11-10 344-16,4-4-104 15,6-9-328-15,12-10-168 16,4-4 48-16,8-3-208 16,58-2 208-16,82 4 320 15,-92-28-320-15,-31-1 48 16,-12-5 48 0,-5-4 32-16,7-6 104 15,54-5 16-15,-79-9 8 16,4-13 16-16,0 1 24 15,-8 1 8-15,-4-5-63 16,1 0-49-16,-7 1 128 16,-5 1 176-16,1 1-104 15,-1-8-8-15,-21 7-264 16,3-4 248-16,-9-2-48 16,-5 0-96-16,-11 4 56 15,-21 5-176 1,0-2 320-16,-12 0 40 15,-4-3-216-15,-10 3 96 16,7-3-112-16,-11-5 48 16,1-1 72-16,-17-8-24 15,14 13-192-15,-14-12-112 16,2 8 176-16,-3 13-24 16,-14 6-16-16,2 2-40 15,-9 4 32-15,0 0-16 16,2 0-64-1,-3 3-64-15,-3-1-440 16,0 2-832-16,0 1-641 16,-8 4-871-16,-9 5-1065 15,-17 0-16-15,-30 4 1385 16</inkml:trace>
  <inkml:trace contextRef="#ctx1" brushRef="#br0" timeOffset="14296.84">6176 9309 1248 0,'-5'-4'664'0,"-10"-1"608"16,-1 5 489-16,4 0-257 16,5-5-360-16,7 3-376 15,0 2-768-15,0 0 0 16,15-4 1073-16,5-6-577 16,21-7-80-16,0 1-192 15,-41 16-224-15,53-14 192 0,-3 8-88 16,-4 6 24-16,4 6 40 15,-8 11 56-15,-15 8 376 16,-3 9 648 0,-13-2 409-16,-11 20 79 15,-11 17-360-15,-18 10-439 16,-11 17-481-16,8-7-624 16,11-10 88-16,8-15-1017 15,10-27-2871-15,19-16-3490 16,36-39 841-16</inkml:trace>
  <inkml:trace contextRef="#ctx1" brushRef="#br0" timeOffset="15461.74">8606 9622 3792 0,'-11'-7'1121'0,"-4"0"-657"0,4 7 32 16,14 0-552-16,24 0 40 15,13-3 136-15,5 0 112 16,0-1 272-16,15-6 296 15,4 10 144 1,5 0-88-16,13 0 25 16,-82 0-881-16,86 5 752 0,10 0 0 15,4 2-96-15,7 1-104 16,15-8-8-16,6 0-32 16,-7-6-159-16,-3-8 71 15,3-1-216 1,-6-3 200-16,-9 4 80 0,-10-1-104 15,-12 3-40 1,-10 2-16-16,-9 0-24 16,-10 2 120-16,-15 2 24 15,-13 0-56-15,-4 2 73 16,-7 0-185-16,-13 1 48 16,0 0 32-16,-3 3-360 15,0 0 0-15,0 0 288 16,0-4-328-16,0 4 40 15,0 0 0-15,-1-6-5857 16,7-8-553-16,0-13-1407 16</inkml:trace>
  <inkml:trace contextRef="#ctx1" brushRef="#br0" timeOffset="17346.03">11029 9760 1776 0,'-41'0'256'0,"20"0"136"0,-6 0 16 0,7-8 0 15,4 1-40-15,7-3 16 16,2 2-32-16,2-2-96 15,5-2 153-15,4-2 79 16,-1 0 16-16,0 4 16 16,-3 10-520-16,6-6 512 15,1 2 16-15,-4 0 96 16,3 4-144-16,6 0 40 16,2 0 81-16,7 0-65 15,13 0 88-15,4 0-272 16,17-2-48-16,-1 2-8 15,7-8 8-15,8 2-8 16,0 0-32-16,0 2 56 16,8 0 0-16,6 4 120 15,9 0-248-15,6 0-79 16,4 0-33 0,4-2-8-16,3 2 48 15,12 0-160-15,-4-3 160 16,3-2 32-16,-3 2-80 15,2 0 72-15,-4 3-160 16,-4-4 24-16,-4 4 8 16,-4-6 64-16,1 6 80 15,-27-4-72-15,45 3 224 16,-34 1-80-16,-4-5-8 16,-22 1-104-1,11-2 80-15,-6-1-56 16,-3-8 0-16,-11 0-16 15,-10-1-40-15,-1 1 56 16,-18 1 64-16,3-1-104 16,-7 5 24-16,-1 1-104 15,-5 1 88-15,4 5-48 16,-4 3-56 0,1 0-16-16,-2 0-72 0,-4 0 120 15,6 0 32 1,-2 0-176-16,-4 0 88 15,2 0-200-15,-7 0-768 16,2 0-1929-16,0-10-1448 16,-2 3-1288-16,-8-4 2289 15</inkml:trace>
  <inkml:trace contextRef="#ctx1" brushRef="#br0" timeOffset="18512.08">14871 9777 3608 0,'0'0'0'0,"-26"0"2137"16,12 0-2041-16,9-3 48 15,5 3-144-15,3-4 176 16,12-6-24-16,7 2-72 15,21-4 200-15,-6 2 56 16,13 0 360-16,8 2 24 16,-58 8-720-16,40-6 608 0,18-4 169 15,7 6 7 1,7 0-168-16,12 2-112 16,9 4-16-16,2 2-88 15,7 5-80-15,12-3-128 16,3 2 96-16,21-7 0 15,-6 0-24-15,-4 2-23 16,-1-3 87-16,-2 5 8 16,-10-3 168-16,-1 8-16 15,-3-2-296-15,-1 2 32 16,-2-3-56-16,-4-1-64 16,-8-6 8-1,-6 0 56-15,-10-3-160 16,-4-7 200-16,-12 0 64 15,-3 5 96-15,-15 0-24 16,1-3-224-16,-12 1 96 16,-7 4-40-16,-1 3-112 15,-3 0 48-15,-6 0-184 16,2 0 80-16,-7 0 153 16,-3 0-177-1,-4 3 72-15,-1 2-104 16,-2-4 64-16,-3 0-40 15,0 2 112-15,0-3-88 16,0 0 0-16,0 2-1097 16,0-2 1097-16,0 0 0 15,-1 0-9146-15,1 0 9146 16,0-7-8625-16</inkml:trace>
  <inkml:trace contextRef="#ctx1" brushRef="#br0" timeOffset="21034.72">629 8679 792 0,'-3'0'112'0,"-11"-6"-24"16,-7 0-48-16,-8-4-48 16,8 0 64-16,2 0 32 15,-1-4-72-15,9 4-16 16,-8-4 48-16,6 11 96 16,2 0 80-16,-7-1 328 15,18 4-552-15,-17 0 656 0,1 2 16 16,3 0-168-1,6-1-304-15,7-1 112 16,0 0-312-16,10 0 897 16,6 2-545-16,15 1-40 15,-3-1 16-15,6 1 96 16,0 3-80-16,9-2-72 16,-1 1-80-16,1 0 0 15,24 3 0-15,2-2-56 16,4 0 0-1,8 3-24-15,4 0-24 16,0-2 24-16,7 2 8 16,-4 0 88-16,-5-3-72 15,-2 0-40-15,-1-2 273 16,0 0-153-16,-8 4 56 16,-3-5-48-16,-6 5-152 15,3-1-24-15,1 1-64 16,0-1 40-16,4 0-88 15,-1-6-8-15,1-1 8 16,6-3 8 0,0-7 56-16,5 3 32 15,30-6 120-15,8 6 168 16,-41 6-280-16,-17 1 72 16,4 0-16-16,-3 0-24 15,7 3 80-15,7 2-16 16,2-2 88-16,-12-3-72 15,1 0 0-15,-1 0 40 16,7 2 16 0,-12 1 32-16,4 2 16 15,-16-3 32-15,14 3-48 16,16 3 24-16,-22-3 56 16,-11 3-112-16,17-5 185 15,-5 0-273-15,8-3 48 16,4 0-24-16,1-11-56 15,-6 7-48 1,-5-5 88-16,8 1 8 16,-3 8-56-16,-4-7-64 0,5 4 56 15,-1 3-8 1,3 3 208-16,-8 2-224 16,2 0 96-16,7-4-56 15,7-1-56-15,-22-4 80 16,43 4 56-16,-17 0-112 15,-20 0 56-15,15-2-48 16,23 2 104-16,-43 0-120 16,23 0-72-16,1 2 56 15,-3 3 64 1,3 0-8-16,-1 3-48 16,11 0 120-16,-5-2-64 15,3-1-64-15,5-1 128 16,-2 1-112-16,-4 6 80 15,1-7-40-15,2 1-8 16,3-1-24-16,2-2-168 16,-5 9 272-16,-2-3-152 15,-5 2 112-15,1 0 16 16,-1-9-80 0,8 7 136-16,-1-8-136 15,3 5 56-15,-3 0-48 16,-2-3-64-16,12 1 72 15,-7-3 41-15,3 0 23 16,-4 0 88-16,-3 2-184 16,1 3 72-16,5 3-48 15,3-6 16-15,-2 1 0 16,-5-3-16 0,4 0-8-16,-2 0-48 0,0 0 48 15,-2-4 40 1,-6 0-96-16,-4 4 152 15,0 0-40-15,-2 0-80 16,-2 0-32-16,8 0-16 16,-6 3 40-16,-1-3-24 15,-2-5 32-15,2 2-152 16,-1 1 248-16,2 2-264 16,-1 0 32-1,9-4 248-15,-10 0-160 16,6 2 64-16,-7-3-56 15,4 5 48-15,-3 0-48 16,6 0 32-16,-4-3-48 16,0-4 40-16,1 4 0 15,-3 3 8-15,1-1-40 16,3 1 32-16,-8 0 16 16,1 0 168-16,-3 0-96 15,-4-5 88 1,-8 5-136-16,-2 0-128 15,-3 0 144-15,-6 1-40 16,-3-1 0-16,-3 0 72 16,-7-2-120-16,-9 2-32 15,9 1 40-15,-21 0-32 16,6 3-64-16,-11 0-344 16,-2 6-2409-16,-1 17-4168 15,-1 33-1145-15,-13-19 5994 16</inkml:trace>
  <inkml:trace contextRef="#ctx1" brushRef="#br0" timeOffset="46852.54">10436 4503 2544 0,'-11'-10'720'0,"-2"-6"-696"0,10 2 152 15,3-8-56 1,12 2 48-16,6-16-40 15,9 11-96-15,12-3-88 16,11 10 24-16,-7 0 56 16,19 3 8-16,-4 15 288 15,-58 0-320-15,55 0 577 16,2 0 223-16,6 2-16 0,6 3-120 16,13 1-136-16,11 1-208 15,13-6 56-15,9 1-32 16,13-2-16-1,7 0 16-15,16-2 9 16,-5-6 263-16,6 5-48 16,5-5 104-16,-6 3 96 15,-5-1 256-15,0-6-47 16,10 0-153-16,-18-3-96 16,-7-4-264-16,-1 0 56 15,-2-2-128-15,-15 1 176 16,-4-4-152-16,-11 5 48 15,-4-2-15 1,1 3-161-16,-12-8 0 16,-12 14 72-16,-5-1 24 15,-9 3-24-15,-10 6-88 16,-12-2-16-16,-8 6-72 16,-7 0-216-16,-1 0 272 15,-6 1-232-15,-7 4 32 16,1 0-224-16,-4-1-408 15,-3-3-2009-15,0 0-3224 16,-8-3-3017 0,-37-27 5178-16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0T06:09:15.0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4-10T06:09:57.877"/>
    </inkml:context>
  </inkml:definitions>
  <inkml:trace contextRef="#ctx0" brushRef="#br0">24745 4564 6433 0,'-24'-8'2128'0,"3"-6"-1792"0,13-1 2417 0,3 2-312 16,4-2-865-16,1 1-376 16,3-2-96-1,6-4-432-15,1-14-271 16,8 6-169-16,6-12-160 15,-10-5 72-15,-14 45-144 0,26-49 40 16,1-9-64-16,13-2-40 16,0 15-40-16,4 3-24 15,-4 26 104-15,-5 5 176 16,3 12-8-16,-2 11 72 16,-3 10-48-16,6 7 392 15,3 10-360 1,-1 1 128-16,1 0-168 15,8-11-16-15,-4 1-24 16,6-1 224-16,0-7-168 16,-7-5 64-16,5-8-72 15,8-4-112-15,-8-9 272 16,-4-25-112-16,9 0-184 16,-1-16-64-16,7-15-96 15,-16 2 16-15,21-9-88 16,-8 2 368-1,-4 35-224-15,-1 11 96 16,-10 14-64-16,13 18-240 16,-1 19 168-16,6 11 112 15,8 2 144-15,8 2 144 16,6-3 24-16,18-2-152 16,12-2 17-16,1-8-201 15,1-6 40-15,-1 2 80 16,-3-18-104-1,-23 5 72-15,-18-10-264 16,-23-5-1121-16,-15 0-2608 16,-19-6-2400-16,-20-4-1873 15,-20-13 4458-15</inkml:trace>
  <inkml:trace contextRef="#ctx0" brushRef="#br0" timeOffset="607.78">25240 3047 5537 0,'0'0'0'0,"-41"-8"2168"0,15 1-1128 0,13-8 1265 0,7-2-97 16,1 15-375-16,5 2-1833 15,0 0 0 1,10 14 3336-16,-1 27-2063 0,3 31-457 16,-9 2-48-1,0 4-104-15,-3-78-664 0,3 75 264 0,0 1 112 16,4-20-96 0,-1-13-88-16,-3-22-8 15,5-11 17-15,2-8-89 16,8-23-216-16,9-26-33 15,-5-2-79-15,22-53-184 16,-17 9 56-16,-3 5 0 16,-1 30 144-16,5 13 152 15,-16 39 8 1,-3 2-48-16,-2 14 224 16,5 31 80-16,-5 1-128 15,-1 18-56-15,7-18-112 16,6 5-920-16,10-5-2497 15,-11-2-1536-15,6-21-1600 16,-8-4 776-16</inkml:trace>
  <inkml:trace contextRef="#ctx0" brushRef="#br0" timeOffset="946.83">25649 3160 7057 0,'-4'0'2705'0,"-6"1"-2601"15,21-1 1504-15,10 0 464 16,5 0-327-16,11-6-593 16,8-8-688-16,-4 5-336 15,3-2 0-15,-7-3-184 16,-26 8-16-16,-2-5 232 16,-9 11-160-16,0-7 48 0,-8-3-216 15,-14 4-176 1,-15 6 200-16,3 2 104 15,4 19 56-15,-9 12 272 16,1 8 312-16,12 10 256 16,-1-4 209-16,12-7-193 15,11-1-552-15,8-11-136 16,24-3-256-16,-4-4 16 16,13-2-72-16,6-8-648 15,7-6-1769 1,-1-5-2040-16,3-7-1800 15,-7-21 192-15</inkml:trace>
  <inkml:trace contextRef="#ctx0" brushRef="#br0" timeOffset="1414.15">26127 3108 4905 0,'0'0'1104'0,"-12"0"-440"0,10 5 728 15,2 7 945-15,-5 13-473 16,-3 14-624-16,5 4-239 16,-3 3-185-16,9-1-176 15,6-7-360-15,3-9-40 16,7-3-176-16,-19-26-64 15,21 13 288-15,3-9 40 16,-3-11-112-16,-2-19 144 16,-1-12-232-16,-4-2 24 15,-4-4-80-15,-2-2-104 16,-5 8-136-16,3 10 280 16,-3 17-192-16,-3 7 56 15,0 8 120-15,0 1-88 16,7 24 48-16,-4-10 80 15,15 15-48-15,-5-17 56 16,15 7-104 0,-5-4 152-16,7-5-144 15,9-10-56-15,-2-5 65 16,-2-12-362-16,-9-6-79 16,9-11-1840-16,-13 3-2849 15,3-13-1889-15,-19 19 3162 0</inkml:trace>
  <inkml:trace contextRef="#ctx0" brushRef="#br0" timeOffset="2052.67">27125 2930 2784 0,'-21'-23'3201'0,"8"13"-1129"0,2 4-359 16,-5 6-377-1,-3 9-440-15,-5 21-416 16,-7-1 224-16,6 20-16 15,1-6 153-15,6-8 7 16,10 4-440-16,8-39-408 16,-6 30 312-16,6 1-312 0,12-6 88 15,16-11-272-15,1-7-24 16,9-7-352-16,5-19-304 16,-1-15-345-1,-8-4-87-15,-12-5 320 16,-7 2 376-16,-3-16 448 15,-12 17 136-15,4 21 88 16,-4 12 320-16,-5 7 32 16,0 11-184-16,0 9-160 15,10 5-160-15,11 3-288 16,18-2-1801-16,14-11-1711 16,3-5 487-16,-22-6 1777 15</inkml:trace>
  <inkml:trace contextRef="#ctx0" brushRef="#br0" timeOffset="2242.69">27595 2721 3368 0,'-37'0'2721'0,"-3"3"-1297"16,-3 12 1089-16,3 18-353 16,-10 17-223-16,23-9-873 15,-2 0-256-15,14 25-392 16,14-27-280-1,9-4-56-15,21 2 128 16,24-13-648-16,-53-24 440 0,48 15-2040 16,13-5-1937-16,1-13-1937 15,-2-23 1458-15</inkml:trace>
  <inkml:trace contextRef="#ctx0" brushRef="#br0" timeOffset="2556.98">27687 2623 4753 0,'-12'-11'2312'0,"-13"1"-616"16,20 9 513-16,5-3-1169 16,6-4-880-16,20-2-264 15,11 4-432-15,17-5-1136 16,6-4-1649-16,-17-9 56 16,-25 4 1297-16,4 1 1504 15,-22 19 464-15,10-25-80 0,-10 2 56 16,-5 8 88-16,-11 13 1080 15,-11 4 920-15,-5 27 417 16,-5 12-97-16,-2 19-167 16,7 4-377-1,11 7-607-15,12-2-865 16,7 2-184-16,13-7-264 16,15-22-625-16,12 0-1423 15,15-18-985-15,5-19-1144 16,5-28 1249-16,-33 6 1592 15</inkml:trace>
  <inkml:trace contextRef="#ctx0" brushRef="#br0" timeOffset="2886.9">28142 2586 2704 0,'-2'0'1064'16,"-22"0"1121"-16,12 11-161 16,-3 8 289-16,-6 20-201 15,5 0-720-15,10-3-703 16,6-8-377-16,13 2-128 15,3-6-40-15,8-5-16 16,0-16-200-16,-24-3 72 16,25 0-152-16,4-18-272 0,-9-20-313 15,5-1 193 1,3-19 16-16,-14-1-56 16,2-4 64-16,-6 12 224 15,-7 28 232-15,-3 21 88 16,-2 3-72-16,-1 14 24 15,-2 16 80-15,5 10-216 16,16-6-568-16,12 1-2385 16,13-16-680-16,23-10 1289 15,-30-7 1472-15</inkml:trace>
  <inkml:trace contextRef="#ctx0" brushRef="#br0" timeOffset="3199.27">28708 2385 4000 0,'-6'0'1233'0,"-36"0"503"16,13 0 969-16,-3 16-809 16,-3 3-304-16,16 14-687 15,1-20-505-15,5 24 136 16,10-7-280 0,3-14-128-16,3 6-40 15,10-7-80-15,-13-15-8 0,16 6-208 16,10-1-152-16,-5-5-88 15,7-16-609-15,-2-1 177 16,-10-9 344-16,-1 5 368 16,-6 4 24-16,-9 11 112 15,0 7 216-15,0 9 48 16,0 13 88-16,5 3-216 16,5 2 0-16,7-3-176 15,11-4-248 1,-1-12-1224-16,-2-10-2321 15,11-13-296-15,1-36 1537 16</inkml:trace>
  <inkml:trace contextRef="#ctx0" brushRef="#br0" timeOffset="3416.68">29043 1913 2336 0,'-24'-2'2521'0,"8"4"-1201"0,10 29 1272 16,-4 15 545-16,-2 17-584 15,10 10-929 1,12 8-416-16,18 15-624 16,-7-8-152-16,-1-5-256 15,-9-5-320-15,0-7-1824 16,-11-71 1968-16,3 58-3977 0,-3-5-2976 16,-8-20 1520-16</inkml:trace>
  <inkml:trace contextRef="#ctx0" brushRef="#br0" timeOffset="4070.52">26885 3787 3904 0,'-7'-3'2833'0,"2"-4"-1169"16,9 2 1401-16,-1-1-176 15,3 6-761-15,5 1-608 16,18 18-207-16,-1 20-569 15,-6 6-16-15,4-1-408 16,6 4 40-16,-32-48-360 16,17 51-304-16,4-4 296 0,-3-12 112 15,-4-11 128 1,-4-14-176-16,0-7 344 16,4-16 56-16,4-24-368 15,6-17-472-15,-5-12-1176 16,13-11-2041-16,-5-6-2368 15,-6-1-1769-15,-2 45 4506 0</inkml:trace>
  <inkml:trace contextRef="#ctx0" brushRef="#br0" timeOffset="4437.6">27523 3629 7777 0,'-15'0'1833'0,"-34"3"-65"16,31 9 1569-16,-20 5-377 15,-7 15-623-15,-10 4-881 16,18 9-520-16,8 4-280 16,9-2-159-16,5-3-353 15,12-17-72-15,9-1-128 16,-6-26 56-16,16 20-312 0,10-6-129 16,9-11-399-1,13-10-224-15,-7-20-160 16,-16-9 47-16,-12-9 145 15,-2-4 96-15,-4 10 400 16,-7 19 416-16,0 16-24 16,-2 6 136-16,-3 26 248 15,2 11-128-15,6 1 112 16,15 4-392-16,9-4-200 16,13-20-2049-1,2-3-2528-15,-4-13-240 16,-12-25 1817-16</inkml:trace>
  <inkml:trace contextRef="#ctx0" brushRef="#br0" timeOffset="4619.26">27714 3183 5529 0,'-3'0'1824'0,"-21"0"489"16,16 16-177-16,-1 25 465 15,-5 26-657-15,9 11-904 16,8 5-728-1,7-3-344-15,9-2-512 16,10-1-2152-16,6-13-1705 16,6-13-600-16,-41-51 5001 0,43 18-5017 15</inkml:trace>
  <inkml:trace contextRef="#ctx0" brushRef="#br0" timeOffset="4929.5">28019 3544 5201 0,'-7'-2'2632'0,"-17"2"-1103"15,13 2 967 1,-7 20-344-16,-4 15-271 16,1 0-769-16,11-7-704 15,5 0-240-15,5-1-120 16,15-9 64-16,15 2-256 16,-4-12 8-16,-26-10 136 0,31 6-200 15,9-6-368-15,-7-19 40 16,3-19-144-16,-12-3 136 15,-5-9 104-15,0-9-145 16,-9-9 433-16,-7 10 104 16,-3 35 136-1,-5 17 72-15,-8 7 257 16,-6 26-1-16,-3 19-40 16,4 3-232-16,10 1-280 15,5 13-1497-15,8-7-4008 16,23-16-56-16,-24-25 3361 0</inkml:trace>
  <inkml:trace contextRef="#ctx0" brushRef="#br0" timeOffset="5313.81">28481 3492 5465 0,'0'0'0'0,"-26"-4"4233"0,23 0-2665 16,3-2 352-16,11 1-871 15,7 0-705-15,9-2-256 16,5-1-72-16,5 4-24 16,-15-4-224-16,-9 5 0 15,-10-4-321-15,-3 7 553 16,-1-3-528-16,-23-7-72 16,-13 3 320-16,-2-4 248 15,-7 16 104-15,-4 8 472 16,10 10 632-16,0 14 465 15,9 4-41-15,7 8-144 16,10 8-367-16,11-18-593 16,6-8-192-16,16-3-48 15,18-3-312-15,1-7 32 16,3-5-272 0,10-5-1336-16,-11-3-1617 15,-11-5-1912-15,-8 0-1721 16,-7-5 3338-16</inkml:trace>
  <inkml:trace contextRef="#ctx0" brushRef="#br0" timeOffset="7759.19">21041 4536 3160 0,'0'0'0'0,"-6"0"72"0,-1 0 112 16,1 0 632-16,-5 0 217 15,4-4-41-15,4 0-40 16,-2-2 40 0,4-3 48-16,-1 0 9 0,2 3-233 15,0-7-88 1,0 13-728-16,0-11 816 0,7 1 48 16,-1-1-55-16,5-4 47 15,-4 5-168-15,2-9-168 16,7 0-208-16,5-9-144 15,16-7-56-15,0-6-80 16,8-5-8-16,3-2-32 16,-10 14-40-1,9 11 24-15,-4 5 56 16,-6 16-88-16,2 6 40 16,-12 26 232-16,7 11 72 15,1 7 56-15,0-4 40 16,4-4-96-16,2-1-160 15,0-14-56-15,3-2-16 16,1-16 49-16,-6-2 31 16,-5-9-16-16,2-12 56 15,-12-18 96-15,13-2-296 16,-3-17 32 0,0 5 32-16,-7 2-168 15,15 21 112-15,-17 10-112 16,1 6 152-16,3 6-160 15,-16 3 240-15,14 0-72 16,2 3-72-16,-3 1 64 16,7-3 40-16,11-1-200 15,16-5 104-15,6 5-40 16,-5 0 16 0,-1 0 88-16,0 5 48 15,-8 5-176-15,-2 5 48 16,-12 4 88-16,-9-6-96 15,0 0-8-15,4-8 48 16,-10-5-745-16,4-2-2623 16,10-13-2882-16,-27 0-2215 15</inkml:trace>
  <inkml:trace contextRef="#ctx0" brushRef="#br0" timeOffset="8446.11">22220 3431 3952 0,'0'0'0'0,"-11"-13"1097"0,5 2 311 16,-1 3 560 0,2 4-487-16,-3 4-225 15,-1 5-296-15,-3 19-288 16,-5 15-16-16,2 7 185 16,3 6-1-16,2 3-104 15,10-55-736-15,-2 45 376 0,14-15-216 16,5-3-112-16,10-12 104 15,14-6 56-15,-3-8-72 16,2-14-32 0,2-23 0-16,-8 1 0 15,-14-9 128-15,-4 0-304 16,-16 4 128-16,-12-8-240 16,-17 3-96-16,-8 7-272 15,-5 23-240-15,10 10-1049 16,-3 10-1055-16,12 12-1601 15,14-7-1928-15</inkml:trace>
  <inkml:trace contextRef="#ctx0" brushRef="#br0" timeOffset="8673.09">22504 3067 6905 0,'-1'0'1480'0,"-19"-19"497"16,15 15 495-16,2 2 49 15,-3 8-921-15,-9 34-160 16,-5 29-487-16,-1 14-305 16,5-1-384-16,12 3-224 15,4 1-256-15,20-6-496 16,-20-80 712-16,24 72-2313 16,5-12-1744-16,9-17-1392 15,13-24-2096-15</inkml:trace>
  <inkml:trace contextRef="#ctx0" brushRef="#br0" timeOffset="9068.4">22952 3276 7169 0,'0'0'0'0,"-63"-8"3713"0,21 13-1881 16,-1 15 201-16,3 13-937 15,-31 26 624-15,33-16-832 16,3 7-271-16,14-10-409 15,14-1-136-15,7-14-136 16,20-4 0-16,-20-21 64 16,28 17 80-16,22-13-240 0,8-17-8 15,6-27 32-15,5-22-121 16,-5-6 17-16,-12-13 64 16,-17-8 40-1,-18-12-48-15,0-12 264 16,-8-12-80-16,1 5 296 15,-10 44-168-15,-2 54 56 16,-9 17 113-16,-8 38-153 16,-12 47 232-16,-9 33-192 15,2 14-112-15,10 0-128 16,11 5 16-16,12-8-528 16,13-22-1497-16,19-20-2448 15,15-16-1904 1,-4-31 480-16</inkml:trace>
  <inkml:trace contextRef="#ctx0" brushRef="#br0" timeOffset="9219.44">23436 3505 10530 0,'-22'-2'4001'0,"-1"-2"-2241"15,22 4 280 1,1 0-2040-16,11-5 320 0,5 8-1208 15,22 4-4873 1,2 11-6233-16</inkml:trace>
  <inkml:trace contextRef="#ctx0" brushRef="#br0" timeOffset="22118.59">22300 7630 3792 0,'-6'-4'592'0,"-15"-33"-295"0,4 20-233 16,7-10 56-16,-1-10-8 15,1-7 16-15,4-7-88 16,6-12 56-16,9-6 104 16,9-4 104-16,17-5 192 15,-1-4 136 1,-34 82-632-16,38-77 536 0,2 0-128 15,13 8 144-15,10 9-280 16,6 9-152-16,9 6-120 16,12 4-24-16,10 14 80 15,4 0 0-15,12 8 32 16,-3 15 176-16,-8 9-152 16,-22 29-47-1,-9 4 47-15,-12 7 88 16,-7 18 80-16,-17 3 200 15,-26 10 48-15,-9-1 16 16,-13 5-16-16,-22 7 24 16,-22-4-56-16,-14-1 144 15,-12-7 41-15,-11-7-9 16,-10-18 224-16,-7-2-160 16,-3-9-64-16,6-10-24 15,-1-13-256-15,8-11-95 16,2-5-161-1,27-11-48-15,-15-13-24 16,17-5-312-16,20-6-857 16,9-2-1199-16,19 24-1777 15,4-4-1880-15,12 11 648 0</inkml:trace>
  <inkml:trace contextRef="#ctx0" brushRef="#br0" timeOffset="24633.79">23810 7547 3136 0,'0'0'0'0,"-28"-26"48"16,12 15 240-16,2 0 24 15,8 9-56-15,1 2 16 16,5 0-216-16,0 2 64 16,13 7 169-16,-1 4 63 15,17-3 16-15,0 0 32 16,-29-10-400-16,43 7 352 0,18-4 88 16,4-3-8-16,13-4 8 15,15-7-128-15,11-4 80 16,-4 0-136-1,4 1 0-15,-3 4-64 16,-5 6-24-16,-20 0-32 16,-30 4-47-16,-2 0 15 15,-36-2 120-15,-5 2 232 16,-11 0 80-16,-32 0-384 16,-24 1 48-16,-23 3-48 15,-22 1 56-15,-18 7-24 16,-8 5 40-16,-18 3 8 15,-9-4 112 1,11 3 104-16,8 0-32 16,18-4-120-16,30-5-24 15,39-5 25-15,24-1-145 16,19-4-128-16,13 0-24 16,29 0-64-16,37-6-24 15,20-7 72-15,32-2-24 16,15-4-41-1,8-2-79-15,8-3-16 0,-1 0 64 16,-19 0 56 0,-19 8-160-16,-19 6-608 15,-19 6-1456-15,-21 9-1081 16,-33 11-208-16,-18-12 337 16</inkml:trace>
  <inkml:trace contextRef="#ctx0" brushRef="#br0" timeOffset="32502.75">15962 9097 7065 0,'-23'0'1376'0,"-17"6"-1272"0,30-5 889 15,4-1 1175-15,-2-6-528 16,5 0 105 0,3-7-401-16,0-7-176 15,6-17 81-15,1 6-217 16,5-29 8-16,-2-3-128 15,1-20-264-15,5-9-48 16,12-7-167-16,-11-3-105 16,18-8-208-16,4-12 48 15,3 2-48-15,12 11 304 16,-1 15-288-16,6 21 80 16,-2 25-8-1,-3 8 32-15,-1 14-112 16,-2 15-8-16,-6 9 120 15,-8 31 16-15,2 10-96 16,-14 2-96-16,-10 6 88 16,-17-5 0-16,-19 16 8 15,-27 0-48-15,-6-14-88 16,-7 0-336-16,-2-4 392 16,12-25 48-1,19-12-112-15,5-3-32 16,15-5-16-16,4-9 112 15,11 0-168-15,25 5 160 16,-4-2-144-16,29 7 80 16,1 2-32-16,7 3 160 15,-3 8 64-15,-18 7-112 16,-13 14-16-16,-23 2 8 16,-9 21-32-16,-35 12 352 15,-5 1 65-15,-16-9 271 16,5 1-480-1,-1-17-112-15,25-23-160 16,13-11-208 0,10-5-1825-16,13-6-2120 0,25-19-2544 15,37-14-2161-15,9-25 1417 16</inkml:trace>
  <inkml:trace contextRef="#ctx0" brushRef="#br0" timeOffset="32724.23">16922 8047 10290 0,'0'0'0'0,"-43"-15"3969"0,30 15-417 15,7-6 809-15,6-4-2256 16,3 6-1369-16,31-6-240 16,25-4-416-16,-4 3-104 15,42-8-648-15,-31 17-2265 16,-31 2-720-16,-35 0 3657 15,55 21-7945-15,-44 3 2560 0,-8 1 424 16</inkml:trace>
  <inkml:trace contextRef="#ctx0" brushRef="#br0" timeOffset="32876.92">16866 8274 4929 0,'-32'2'2552'0,"-10"12"-976"15,25-3 1569-15,9-6-688 16,6 4-1257-16,20 0-624 15,22-7-392-15,32 1-328 16,5-18-1304 0,2 0-2865-16,-1 2-1120 15,-28-2 160-15,-50 15 5273 0</inkml:trace>
  <inkml:trace contextRef="#ctx0" brushRef="#br0" timeOffset="33430.08">17719 7854 4616 0,'-14'-14'2641'16,"-4"4"-857"-16,4 2 1673 15,-17 6-912-15,6 8-577 16,-6 17-288-16,-7 12-311 16,6 1-65-16,5 7-144 15,4 19-263-15,4-11-33 16,11-4-376 0,8-47-488-16,0 39 344 0,8-17-240 15,13 2-120-15,16-13 136 16,-1-8-128-16,5-14-56 15,-1-26 88-15,-7-17-8 16,-7-1-128-16,-8 2-96 16,-18 2 32-16,-7-6-112 15,-15 7-224-15,-6 18 88 16,-5 16-281-16,-1 20-575 16,-3 30-1368-1,10 25-2105-15,6 11-2249 16,15 2-175-16</inkml:trace>
  <inkml:trace contextRef="#ctx0" brushRef="#br0" timeOffset="33591.37">17878 8299 8945 0,'-6'0'1961'0,"-18"0"671"0,24 0-2632 15,-5-4 5073-15,2 0-5009 16,3-2-1016-1,3-4-4185-15,23-7-2921 16,-5-1 3538-16</inkml:trace>
  <inkml:trace contextRef="#ctx0" brushRef="#br0" timeOffset="33804.87">18271 7575 8233 0,'-45'1'5065'0,"15"27"-2832"15,12 2 1672 1,-6 26-1113-16,0 20-551 16,13-1-545-16,11 22-1136 15,26 7-456-15,14 7-88 16,25-4-1312-16,27-13-4409 16,12-16-7354-16,-104-78 13059 0,47 30-6777 15</inkml:trace>
  <inkml:trace contextRef="#ctx0" brushRef="#br0" timeOffset="35649.58">24560 8571 2592 0,'-12'0'0'0,"-12"0"544"0,7 0 504 15,0 0 313-15,4 0-17 16,0-3-112-16,4 3-160 15,-1 0-127-15,7 3-25 16,-4 4-24 0,7 3 0-16,0-2 136 15,7 5 81-15,2-5-97 16,11-1-24-16,7 4-104 16,11-4 17-16,14 4-33 15,4-11-96-15,8 0-168 16,8 0-120-16,7 0-48 15,11 4-128-15,6-3-88 16,14 4-88-16,6-1 104 16,3-3-32-1,11 0-64-15,1 4 17 16,15 4-105-16,-2-5-80 16,4-2 56-16,3 1 192 15,1-3 352-15,-4 0-368 16,6 0-72-16,8-8-16 15,-5 8 0-15,-3-12-8 16,6-2 64-16,-7 3-8 16,-12 3-8-16,-8 8 24 15,-6-6-16-15,-15 0-80 16,-14 2 104 0,-24 4-80-16,-17 0 16 15,-15 0-32-15,-23 4-64 16,-8-2 48-16,-7 1-96 15,-4-3 16-15,0 0 0 16,-2 0 304-16,-6 0-376 16,-2 0-344-16,-9-4-512 15,-10 4-1249-15,-9 0-1703 16,12 1-2258-16,-6 7-1951 16,6-6 2960-16</inkml:trace>
  <inkml:trace contextRef="#ctx0" brushRef="#br0" timeOffset="36570.56">26391 8550 2992 0,'0'0'0'0,"-26"-5"752"0,0-10-384 0,9-3 697 16,-14-17 535-16,5 7-224 16,6-13-151-16,0-17-217 15,11-8-264-15,9-19-312 16,17-9-144-16,23 2 48 15,-40 92-336 1,58-91 272-16,14 0-120 0,9 7 88 16,12 5 328-16,16-3 233 15,27 7 359-15,5 8-176 16,5 11-176-16,10 10-376 16,2 10-24-16,-12 21-88 15,-8 9 56-15,0 7-127 16,-6 23-97-16,-12 16-72 15,-11 9-176-15,-13 14 80 16,-6-4 24 0,-19 9-32-16,-10 6 72 15,-21 0-120-15,-21 1 48 16,0-8 40-16,-19 6-8 16,0-12-16-16,-11 5-16 15,-10-7-32-15,-20 5 16 16,-4-10-88-16,-18 4-137 15,-3-17 281-15,-9-8 48 16,-18 7-8-16,-11-17-96 16,-26-2 8-1,-23-15-24-15,-15-6 80 16,3-25-32-16,8 3 217 16,20-12-49-16,27 14-344 15,18-8 39-15,23 9-599 16,16 6-2216-16,24 0-3378 15,9 5-2191-15</inkml:trace>
  <inkml:trace contextRef="#ctx1" brushRef="#br0">27885 15904 0,'0'0'0,"0"0"78,0 0-31,0 0 0,0 0 0</inkml:trace>
  <inkml:trace contextRef="#ctx0" brushRef="#br0" timeOffset="44108.02">18351 7731 2112 0,'-1'-9'104'0,"1"-4"536"0,-2-1 512 15,2-1 281-15,0 0 239 16,0 2 200-16,3-5 17 15,1 4 15-15,-1 2 9 16,-3-2-9-16,0 4-176 16,-5-3-423-16,5 13-1305 15,-8-7 1280-15,-13 3-176 16,-3 4-176-16,-13 5 137 16,-4 5-153-16,-8 6-256 15,-10 3 120-15,5 14-296 16,9-8-16-16,1 14-88 15,3 0 57-15,10-19-89 16,5 9-104-16,9 2 184 16,7 2-176-16,4-3-160 15,6 0 80-15,3-7-120 16,13 2 104 0,19-11-112-16,-7-4-16 15,15 0-72-15,15-8 0 16,-1-4 176-16,0-23-128 15,-11-5 8-15,7-12-56 16,-16 2 64-16,-15-14 48 16,-6 9-112-16,-12-11 136 15,-4 0-208-15,-7 3 232 16,-4 7-40 0,-4 2-96-16,4 22 120 15,5 18-216-15,3 4 216 16,-1 10-112-16,-5 37 48 15,4 16 40-15,-1 16 8 16,4 14 352-16,-3 10-40 16,5-4 72-16,0 2-120 15,7-3 8-15,4 0-96 16,5-12-120-16,1-10-15 16,3-26-121-16,-6-12 0 15,-4-13 0 1,-2-12 0-16,-5-7-97 15,-3-6 97-15,0 0 0 16,-2-6-9962-16,1-7 2697 16,-6-17-4434-16,-4 5 7963 15</inkml:trace>
  <inkml:trace contextRef="#ctx0" brushRef="#br0" timeOffset="47711">25691 5636 2424 0,'-30'-8'72'16,"22"-4"472"-16,0 2 368 15,1 4-400-15,7 2-304 16,7 0-143-16,10-2 15 16,15-4 104-16,10 4-64 15,1-4 96-15,22-5 224 16,5-16-48 0,7 8 0-16,5-5-80 0,6 8-64 15,-6 0-248-15,-10 1-192 16,-17 8-24-1,-15 3-992-15,-23 8-881 16,-13 6 1001-16,-4-3-1232 0</inkml:trace>
  <inkml:trace contextRef="#ctx0" brushRef="#br0" timeOffset="48219.7">24601 5703 2200 0,'-2'-5'720'0,"0"-1"-632"0,12 2-24 0,17-10 816 16,0-1 265-16,9 0-409 15,18 1-96-15,12 0 8 16,17-2 48 0,15 3-160-16,16 2-40 15,14-4-24-15,-128 15-472 0,138-13 609 16,16-6-129-16,21 2-176 16,5-3-152-16,-2 1-80 15,-6-1-88-15,-20 5-48 16,-29 6 48-16,-31 3 24 15,-22 6-248-15,-13 0-848 16,-21 2-1753-16,-21 16-960 16,-15-13 929-16</inkml:trace>
  <inkml:trace contextRef="#ctx0" brushRef="#br0" timeOffset="49792.23">24613 8613 2184 0,'-38'0'32'0,"-2"0"0"16,11-5 192-16,-5-4 640 16,9-6-120-16,2-5-176 15,1-4-151-15,14-1 31 16,1-3-48-16,2-1 120 16,5-14 0-16,4-7-200 15,-4 50-320-15,9-41 352 16,2-12-24-16,10-6 72 0,7 5-88 15,-4-6 96 1,12 2-7-16,6 0 63 16,3 1-80-16,8 3-16 15,2 4 8-15,12 5-32 16,8-14 8-16,7 7 8 16,11 5-16-16,11-7 24 15,5 11 0-15,-3 4 8 16,3 4 24-16,12 7-215 15,15 2-41 1,5 2-128-16,13 5-16 16,11 3-40-16,4-3 312 15,-4 1-16-15,-3 8-168 16,-2-4 152-16,-17 2-72 16,-6 5 56-16,-8 0 24 15,1 7 8-15,-19 0-16 16,-5 1-32-16,-7 7-48 15,-4-1-24 1,1 8-40-16,-16-2 0 16,-3 3 32-16,-3-3 96 15,-6-2 32-15,-3-5-96 16,-5-1 8-16,1 10-88 16,-7-3 56-16,-3 8-8 15,-9 1-144-15,0 3 72 16,-8 0 64-16,-9 12-64 15,-4 6 24-15,-3 8 0 16,-1 8-48-16,-2 5 8 16,-4 0 17-1,2-3-65-15,-7 3-16 16,-6-3 16-16,0-1 8 16,-6-26 32-16,-21 31 40 15,4-39 136-15,-14 13-152 16,-16-8 104-16,-3-1 64 15,-6-2-224 1,-20 5-368-16,-5-17 432 0,-9 1 256 16,-3 4-344-16,-7-1 48 15,-15-2 304 1,-12-2-256-16,-6 1-48 16,2-6-48-16,-13-6 352 15,-14-2-184-15,8 0-56 16,1-2 16-16,-2 0-64 15,-2 2-8-15,2-2 24 16,-5 0-328-16,11-5 416 16,10-3-56-16,1 6 16 15,-3-8 24-15,12-8-392 16,-4 8 168 0,5 0 48-16,0 4 16 15,15 2 168-15,19 4-152 16,7 0 80-16,20 0-64 15,16 1-56-15,12 3 8 16,10 1-72-16,7 0-104 16,10 2-864-16,1-1-825 15,2 1-831-15,6 1-905 16,3 7-560-16,2 3 328 16,4-8 1209-16</inkml:trace>
  <inkml:trace contextRef="#ctx0" brushRef="#br0" timeOffset="50258.58">24641 8578 6121 0,'0'0'0'0,"-26"-23"840"0,24 25-1520 15,15-2 280-15,6 0-280 16,7-2-1809-16,-15 2-215 0</inkml:trace>
  <inkml:trace contextRef="#ctx0" brushRef="#br0" timeOffset="54743.66">20844 8530 2536 0,'-26'-1'88'0,"17"-8"176"16,2 4 432-16,-1-5 24 15,7 0-159-15,-1 6-177 16,2 4-120-16,0-4-64 16,3 4 40-16,7 0 48 15,4 0 40-15,2 0 40 16,13 5 16 0,-6-1 8-16,9-3-72 15,3-1 40-15,7 0 32 16,3-6-8-16,-4 2-23 15,16 2 7-15,-13-2-136 16,-3 4-16-16,2-4-8 16,2 4-104-16,-5-2 120 15,-3-2-128-15,1 0 216 16,-10 4-64-16,-1-4-56 16,-8-2-72-16,5 2 48 15,-8 2-40 1,0-1-48-16,-3 3 16 15,-10 1-8-15,8-1-24 16,-4 2-120-16,-4-2 144 16,3 1-96-16,-2 0 64 15,-1 2 16-15,3-2-16 16,2-1 24-16,-4 0-8 16,2-4 40-16,-3 2-72 15,0 2 24 1,4-3 56-16,-4 3-128 15,3-5-8-15,-6-1 32 16,5 6-64-16,-5 0 48 16,7 0-960-16,5 6-2529 15,-5 9-1448-15,-4-5 1217 16</inkml:trace>
  <inkml:trace contextRef="#ctx0" brushRef="#br0" timeOffset="55764.49">22777 8446 1832 0,'0'0'0'0,"-3"-8"768"0,-1 2-640 15,4 6-128-15,0-4 1360 16,7 2-479-16,-1-6-329 16,10 5-152-16,10-4 48 15,9 4-8-15,5 1-80 16,5-3 48-16,-45 5-408 16,55-6 448-16,-14-1-72 15,16 0-48-15,-13 1 40 16,1 3-95-16,7-5-121 15,-14-2 32-15,-7 4-72 16,4 0-96-16,-16-2 80 16,-1 8-96-16,-5 0-72 15,-5 0-288-15,-8 5-1745 16,-3 9-1432-16,-12 0-311 16</inkml:trace>
  <inkml:trace contextRef="#ctx0" brushRef="#br0" timeOffset="60297.11">18688 8662 2392 0,'-8'-8'776'16,"-16"-7"-720"-16,8 3 112 0,3-1 72 15,5 0-88-15,2 0 56 16,-1 1 16-16,4-4 128 15,0-4 89-15,0-9 39 16,-2 10 16-16,-1-5 64 16,6 24-560-16,-2-25 560 0,2-10-48 15,0-1-152 1,0-12 24-16,11-6 8 16,2-5-64-16,2-7 65 15,12 1-81-15,10-2-8 16,4 6-24-16,-2-2-32 15,3 4 16-15,2 15-80 16,6-5-8-16,0 6-88 16,19-2 72-16,-3 9 8 15,-2 8-8 1,0 12-96-16,2 16 40 16,-9 2-112-16,4 17 136 15,-3 15-144-15,2 15 8 16,-17 2-16-16,-6 11-24 15,-15 3 56-15,4 12-80 16,-5 2 48-16,-2 2-40 16,-1-10 104-16,-9 0-88 15,-9-10 80-15,0 3-64 16,-16-11 360 0,-16-3-80-16,-14-7 40 15,-17-2 112-15,-4 1-120 16,-1-14-72-16,6-3-56 15,-2-10 112-15,-4-10-135 16,7-10 71-16,4-14-112 16,0-5-40-16,3 3-88 15,12 2-56-15,5 0-593 16,12 9-791-16,-3 5-1809 16,-1 2-2768-1,25 6 3233-15</inkml:trace>
  <inkml:trace contextRef="#ctx0" brushRef="#br0" timeOffset="62421.71">28939 8315 5065 0,'-17'0'2896'0,"1"0"-1928"0,11-6 281 15,11 2 1519-15,12-2-359 16,22-2-737 0,14-2-576-16,20-6-263 0,13-3-641 15,-9-1-200 1,-9 11-224-16,-17-1-1249 16,-52 10 1481-16,37 0-4753 0,-13 5-2696 15,-13 10 2232-15</inkml:trace>
  <inkml:trace contextRef="#ctx0" brushRef="#br0" timeOffset="65301.74">29242 7941 3200 0,'-30'-29'1833'0,"15"14"-945"0,9 4 1088 15,-5 1 25-15,3 8-57 16,5-3-504-16,3 2-239 16,0 1 71-16,0-3-96 15,0 5-1176-15,14 0 1961 16,-1 0-1193-16,11 0-128 15,2-3-96 1,9 1-144-16,3-6-120 16,4-1-312-16,1 4 40 15,1-1 32-15,1 2-728 16,-28 2-1625-16,4 2-1927 16,-18 6-1658-16,-3 24 369 15,-5-21 2665-15</inkml:trace>
  <inkml:trace contextRef="#ctx0" brushRef="#br0" timeOffset="66074.7">29682 8159 4216 0,'-5'0'1329'0,"-21"-14"975"0,14 12-375 0,4-2 767 16,6 0-983-16,2 2-785 15,11-1-600-15,15-8-208 16,25 1-184 0,-4 5-80-16,12-4-632 15,2 7-1865-15,-61 2 2641 0,64-8-4953 16,-3 2 320-16,-46 3 2289 0</inkml:trace>
  <inkml:trace contextRef="#ctx0" brushRef="#br0" timeOffset="66640.05">30365 7893 3344 0,'-13'-14'1897'0,"-9"4"-89"0,11 7 921 0,-10 1-577 16,-5-3-592-16,2 10-511 15,0 10-313-15,2 14-216 16,1 9-72-1,-2 7 0-15,12-5-56 16,11-40-392-16,-10 39 272 0,10 1-104 16,10-5-88-16,6-3 0 15,7-7 0-15,12-10 88 16,-8-10-16-16,-3-10-8 16,3-23 104-16,1 1-80 15,-9-20 1-15,-3-6-25 16,-16 8-96-16,0-3-96 15,-14-1-112-15,-7 13-97 16,-10 21-263 0,4 15-728-16,-10 15-744 15,8 26-505-15,0 17-1400 16,7 1-840-16,9 12 1097 16</inkml:trace>
  <inkml:trace contextRef="#ctx0" brushRef="#br0" timeOffset="66790.42">30665 8290 5721 0,'-1'0'1504'0,"-8"-5"953"0,8-5 55 16,-6 3-1272-16,3 1-1104 16,-3-1-864-16,7 0-3401 15,3-5-1832-15,5 0 3217 0</inkml:trace>
  <inkml:trace contextRef="#ctx0" brushRef="#br0" timeOffset="67062.06">30978 7861 6081 0,'-5'0'1680'16,"-22"-12"-264"-16,17 12 521 15,4 0 231-15,-15 2-479 16,2 11-577-16,4 7-472 15,4 3-184-15,3 2-16 16,5 0-96-16,3-4-120 16,3-1-96-16,-3-20-128 15,10 23 24-15,9-2 16 0,3-6-64 16,10-2-176 0,7-7-456-16,1-3-1376 15,-2-3-1377-15,-2-12-1104 16,-11-4-160-16,-5-18 1809 15</inkml:trace>
  <inkml:trace contextRef="#ctx0" brushRef="#br0" timeOffset="67243.95">31154 7758 3032 0,'-29'-3'3409'16,"13"-1"-1713"-16,5 11 41 16,0 7-121-1,-3 16 104-15,-4 12-527 16,7 3-761-16,4 12-464 15,6-10-456-15,1 5-1953 16,9-2-2264-16,-9-50 4705 16,28 50-4473-16,-8-26 1785 0</inkml:trace>
  <inkml:trace contextRef="#ctx0" brushRef="#br0" timeOffset="67524.77">31461 7712 4681 0,'-4'-3'2512'0,"-18"-7"-872"16,8 12 497-16,-9 11-193 16,-7 25 1-16,-7 17-377 15,19-8-512-15,4 8-488 16,2 8-152-16,12-12-224 16,12-9-152-16,4 1-80 15,-16-43 40-15,29 31-64 16,4-7-16-16,4-8-48 15,-11-11 16-15,1-5 8 16,-3-17-64-16,-9-10 48 16,-9-8-112-16,-8 0-32 15,-14 10-384-15,-16 5-800 16,3 16-1217-16,-1 11-2432 16,-10 29-144-16,24-21 2961 15</inkml:trace>
  <inkml:trace contextRef="#ctx0" brushRef="#br0" timeOffset="71669.73">25048 9849 2680 0,'-3'-4'360'0,"-12"-13"320"0,9 9-136 16,-4 6-144-16,9-9-127 16,1 8-161-16,0-1 64 15,0-2 208-15,0 2 112 16,3 1 80-16,0 0 40 16,-3-4 48-16,0 7-664 15,5-7 648 1,5 2-136-16,2 0-23 0,6 5-73 15,1-5-176-15,9 5 16 16,8-3-80-16,1 3-112 16,0 0 304-16,8 0-136 15,-3 8 48-15,19-3-80 16,-5 4-40-16,3-6 24 16,4 0 152-16,4-3 24 15,10 0-32-15,3 0-72 16,-6 0-48-1,-18 0-72-15,45 0 105 16,-27-5-266-16,-13 5-95 16,18 0 184-16,-2 0 57 15,1-3-33-15,-2-4 40 16,-3-1 72-16,-5-2 16 16,2 3-64-16,-2 2 80 15,4-5 32-15,-6 2-24 16,3 2-32-1,-2 0-120-15,-4-4 48 16,-6 2-64-16,6 2 40 16,-4 2-32-16,2 0-40 15,-5 4 24-15,4-2 80 16,-9-2 24-16,4 4 24 16,-14 0 48-16,6 0-80 15,1-4 64-15,8 4-56 16,-16 0-24-1,3-2 8-15,10 2-72 0,-3 0-48 16,-5 0 208-16,-2 0-168 16,-1 1-48-1,1 0 16-15,-1 2 0 16,0 2 56-16,-4 0-144 16,-1 1 104-16,0-5-32 15,-2 2 0-15,5-1 81 16,0 1-81-16,-3 1 96 15,2 1-152-15,1-3 176 16,-3 2-64-16,3 0-16 16,-13-3-24-1,7 3 80-15,-7-3-112 16,-3 3 40-16,3 2 24 16,1-2-128-16,-9-4 72 15,15 0 64-15,-7 2-112 16,-5 1 56-16,4-3-64 15,14 5 24-15,-16-3 32 16,13 1-104-16,-14-3 0 16,2 0-120-16,7 0-1265 15,-16 5-1287 1,-6 0-1121-16,-4 2-1520 16,-2 15-160-16</inkml:trace>
  <inkml:trace contextRef="#ctx0" brushRef="#br0" timeOffset="77790.86">25074 9929 1912 0,'0'-3'-32'0,"0"-14"16"0,9 3 56 16,-2 6-80-16,1-6 48 16,-5 6-16-16,0-2 24 15,-3 0 40-15,0 0-16 16,-5-2-16-16,-1-4 184 15,1 1 128-15,5 15-336 16,-5-12 280-16,2-3 56 0,1 5-40 16,-1-5-112-1,2 1-104-15,1 3 0 16,0-4-16-16,0-2 120 16,0 5 120-16,0-7 89 15,-5-1 119-15,-2 1-64 16,-1 1-104-16,2 3-24 15,4 1-64-15,-1 2-80 16,3-2 40-16,-1-1-88 16,1-4 96-1,0 0-56-15,0-8 24 16,3-1-32-16,0 3 48 16,0-13 32-16,0-17 32 15,5 11 56-15,-1-23-96 16,-1 6 129-16,9-5-49 15,-4 2-32-15,7-2-24 16,18-5-48-16,-10 9-136 16,24-5 8-16,6-1 72 15,-1 7-8-15,1 17 152 16,6 1 0 0,10 14 8-16,-4 3-80 15,7 9 128-15,-1 15-176 16,-7 3-128-16,-3 19 32 15,5 10-56-15,13-2-32 16,11 13-32 0,-8 10-88-16,-3 9 328 15,-8 20-136-15,-18-3-112 0,-30 1 0 16,-1 7 32 0,-15-3 16-16,-16 0-88 15,-25 1 64-15,-14-7 40 16,-5-4-72-16,-22-13 288 15,-6-8-64-15,-11-8-64 16,-7-5 264-16,-2-12-80 16,-6-4-96-16,29-7-143 15,-41-9-82-15,42-1-95 16,17-1-472-16,10 2-1888 16,20-1-1113-1,-18 19-1488-15,29-19 2977 0</inkml:trace>
  <inkml:trace contextRef="#ctx0" brushRef="#br0" timeOffset="80643.36">20039 9889 2568 0,'-3'-2'-48'0,"-9"-2"40"0,3 0 16 16,1-2 24-16,3 2 8 15,3-5-24-15,-1 4 112 16,3-7 200-16,-3 4 40 16,0-2 72-16,3 4-104 15,0-1 145-15,0 7-481 16,0-6 456-16,5-1 48 0,-2 3-24 16,6-6 24-16,1 7-40 15,6-4-40 1,-2 0-48-16,7-6 88 15,-1-2 24-15,4 1-64 16,-5 0 25-16,2 4 79 16,4 4-80-16,3 6-128 15,4-8 8-15,11 6-16 16,2 2-120-16,21 0 128 16,-13-4-64-16,8 4 96 15,6-4 8-15,7 2 40 16,8-8 64-1,9 2-95-15,7 2-33 16,-7 2-48-16,1-2 72 16,-7 2-168-16,-8 4 8 15,-7-2-32-15,-2-2-120 16,-11 0 112-16,-13-2-80 16,-17 6 40-16,-1 0-112 15,-12 0 24-15,-4-3 32 16,-10 3-64-16,0-4 144 15,0 4-144-15,0 0 0 16,0 0 0 0,0 0-1448-16,0 6-1449 15,0 5-352-15,4 9-599 16,3 10 1143-16,-4-25 289 0</inkml:trace>
  <inkml:trace contextRef="#ctx0" brushRef="#br0" timeOffset="81945.6">22385 9785 2464 0,'0'0'0'0,"-20"-25"24"0,5 10 168 0,2 10-96 15,2 5-64-15,3-8 8 16,0 2 48-16,-5-4 136 15,0 0 136-15,1 0 72 16,-8 0-24-16,6 0 105 16,14 10-513-16,-18-3 472 15,-1-4 48-15,-2 3-120 16,0-2-136-16,-1-2 256 16,7 2-32-16,-4 2-40 15,5-2-88-15,7 2-192 16,-12-2 104-16,11-1-8 15,-10 0 129-15,9-3-177 16,-7-3 176-16,3 3-80 16,-2-4-40-16,3 2-72 15,2-7 128-15,-6 3 40 16,0-4-152-16,-5 1-32 16,2-1-168-1,-2-8 104-15,7 3 184 16,-1-14 64-16,4-1 96 15,0 5-128-15,4-6-96 16,-1 1 8-16,5 15 9 16,3-11-81-16,0 2-32 15,0 6 0-15,8 3 80 16,2-8-32-16,1-1-8 16,3-2 40-1,6 9-112-15,8-7 64 16,-2-1 40-16,9-4-8 15,-6 9 136-15,13-10-48 16,8 9-96-16,1 3-32 16,12-2 40-16,-1-5-152 15,9 7 24-15,4 3-88 16,10 1 32-16,3-1 48 16,0-4-72-16,2 15-16 15,-1-6 16 1,0 9-72-16,1 3 48 15,-2 6-64-15,2-2 120 16,-5 0-48-16,2 4 40 16,-1 4 8-16,-1 7-96 15,-8 2 72-15,-1 4-56 16,-2 1 0-16,-4 1-16 16,-9 3 40-16,-5 4-8 15,-6 2-96-15,-5 10 128 16,-3 1-56-1,-9 4 96-15,1-1-72 16,-5 9 8-16,8-11 8 16,-10 9 16-16,-6-11-72 15,-2 3 112-15,5 2-88 16,-5-16 0-16,-1 12 8 16,-8-8 120-16,-7-1-104 15,-3-5 72-15,-10 4-56 16,-11 8 72-1,-11 5-56-15,-3-3 72 16,-16-10-56-16,-2 10-80 16,-5-9 160-16,-8-5-24 15,2-1 104-15,-8-9-16 16,1 3 32-16,-2-7-112 16,2-1 8-16,0-9-56 15,2-1 0-15,2-10 168 16,1-6-128-16,2 2 40 15,2 1-272 1,4 3 128-16,7-1-24 16,-7 2 128-16,10-5-88 15,6 2 0-15,4-3 0 16,5 5 24-16,11 2 0 16,9-1-168-16,4 7-80 15,9 2-560-15,0 0-2368 16,0 15-1602-16,0 16 9 15,0-8 185-15</inkml:trace>
  <inkml:trace contextRef="#ctx0" brushRef="#br0" timeOffset="82819.73">29679 8532 1728 0,'-34'0'384'0,"-6"0"-384"0,8 0 40 15,-3-7 16-15,7 7 240 16,9-5 336-16,6 0 184 16,7 2 41-16,3 3-73 15,3-2-264-15,0 2-344 16,9 0 264-16,-9 0-440 0,29 2 464 16,6 6 104-16,-3-3 152 15,18 5-48 1,11-3-7-16,8-2-1 15,10 4-80-15,7 1-72 16,28-2-144-16,5-3-48 16,8-1-120-16,4-4 48 15,7 0-56-15,6-9 112 16,-10 9 8-16,-1-3 8 16,-2 3-87-1,-4 0-1-15,-15 0-104 16,-9 0 64-16,-5 0-64 15,-13-3 40-15,-5 3 88 16,-32 0 24-16,8 0-200 16,-16 1 48-16,-5-1-88 15,-22 0-32-15,3 4-80 16,-9 1 0-16,-7 1-152 16,0 1-688-16,-16 3-1353 15,-24 11-1440-15,-31 15-1680 16,49-21 2433-16</inkml:trace>
  <inkml:trace contextRef="#ctx0" brushRef="#br0" timeOffset="84139.86">22732 9588 2488 0,'-24'-3'-40'0,"5"3"48"0,-4 0-16 16,5 0-8-1,2 2 16-15,5 3 8 16,-5-5 0-16,2 1 32 16,1-1 208-16,2 0 24 15,-5 4 64-15,6-3-24 16,10-1-312-16,-11 5 304 0,3-3 32 16,3-2 16-16,5 2-47 15,0-1-57-15,6-1 112 16,12 0 160-1,12 0 8-15,4-3-104 16,11-4 96-16,10 2-32 16,10-10 8-16,8 8-160 15,15-3-40-15,8 4-184 16,3 0 169-16,4-2 23 16,5 2-72-16,-4-5 40 15,-2 1-160-15,-4 0 48 16,-14 2-144-16,-12 8 16 15,-13 0-56-15,-15 0 24 16,-17 0-40 0,-6 3-88-16,-12 2-248 15,-9 7-1497-15,-29 27-2200 16,-4-7-95-16</inkml:trace>
  <inkml:trace contextRef="#ctx0" brushRef="#br0" timeOffset="97477.7">21686 5736 5721 0,'-24'-8'1368'0,"11"8"-704"0,5-4 1369 16,8 2 119-16,0-2-1288 15,18 0-24-15,20 3 185 16,10 1-73-16,18 4-376 16,16 3 48-16,0 6 288 15,4-4-112-15,-86-9-800 16,82 1 769-16,5-5-201 0,4-11-8 15,7-14-144 1,-2 4-48-16,2-16-208 16,-8 3 32-16,-7-2-88 15,6-1 48-15,-11 2-152 16,-10 22 72-16,-7-7 224 16,-21 9-216-16,3 0-24 15,-6 2 48-15,-2 2-80 16,-8 0 8-16,-11 1 96 15,-1 0 56 1,-12-3 104-16,-3-2-16 16,0 0 9-16,-6-12-129 15,-12-9 32-15,2-2-176 16,-5-2-56-16,-5 0 56 16,-7-2 144-16,1 15 120 15,-7-11-112-15,-6-2-272 16,-11 6 120-16,0-1-48 15,-5-8 136-15,-3 13-80 16,1-9 152 0,1 2-120-16,4 0-88 15,-1 13 152-15,-1-4-56 16,1 3 8-16,-2-1-64 16,2 2-88-16,3-1 88 15,-5 7-56-15,-4 2-8 16,14 3-8-16,-16 7-64 15,-2 3 16-15,3 7-192 16,0 13 232-16,10 5-40 16,-2 11-16-1,12 5 136-15,4 1-8 16,4 6 136-16,-4 16-272 16,-3 1 200-16,2 2-168 15,4 3-8-15,15-7 120 16,-1-1-177-16,12-3 145 15,11-7 32-15,18-6 201 16,19 2-314-16,7-1 186 16,8-1-129-16,4-5 168 15,4-12-136 1,-8-3 8-16,4-7 80 16,1-5-32-16,-2-4-56 15,1-7-32-15,-12-4 168 16,0 1-72-16,0-8-200 15,-6 0-969-15,1 1-1407 16,-9 9-1953-16,-3 1-1721 16,2 6-2911-1</inkml:trace>
  <inkml:trace contextRef="#ctx0" brushRef="#br0" timeOffset="143322.73">27109 5764 2344 0,'-5'-7'0'0,"5"3"-16"0,4-2 48 15,5-2-32 1,-6 8 16-16,-3 0-16 15,4 0 544-15,-1 0 40 16,0 0 0-16,0 0-56 16,2-2 65-16,-2 2-113 15,4-3-120-15,-7-2-104 16,9 5-208-16,-6 0-24 16,-3 0-24-16,7 0-48 15,-1 0-904 1,9 7-1465-16,-7-5-535 0</inkml:trace>
  <inkml:trace contextRef="#ctx0" brushRef="#br0" timeOffset="144580.15">27274 5767 3032 0,'0'-3'312'0,"-13"-13"-64"0,7 5 88 0,6 1 569 15,-3 0-9-15,-2 3-280 16,-1 0 8-16,2 3 112 16,1 4 192-16,0-2-63 15,-2 2-25-15,5 0-840 16,0 0 0-16,0 0 0 16,0 0 0-16,3 0 2280 15,10 6-1968-15,6 0 120 16,9-2 8-16,23-3-47 15,-3-1 23-15,5-5-272 16,0-6 184-16,0 7-152 16,-8 4-88-16,-2-2-32 15,-8-2 32-15,-7 4-72 16,-17 0 96 0,-5 1 80-16,-6 3 272 15,-1-3 232-15,-28 4-520 16,-18 5 40-16,-15-1 8 15,-12 5-112-15,-5 1 232 16,-1-6-72-16,2-1 32 16,-3 1 321-16,13-1-57 15,15-2 0-15,16-3-136 16,14 0-72-16,14 0-200 16,5-3-152-16,4 0-8 15,16-3 40 1,12-3 0-16,21-8-8 15,9-1-136-15,5-1 112 16,4 2 112-16,-1 4 72 16,-4 6-104-16,-18-1-56 15,-6 5 8-15,-11-5-8 16,-23 5 48-16,1 0 136 16,-18 0-240-16,-18 0 136 15,-15 6-120 1,-14 1 40-16,-10-2-192 15,7-3 96-15,1 1 32 16,18-3 184-16,9 0-104 16,16 0 40-16,11 0 8 15,5 0-216-15,9 0 80 16,16 0-72-16,38-4 40 16,15-2-264-16,21-13-400 15,14-8-1649-15,-1 11-3328 16,-4 9-2969-1,-81 3 4490-15</inkml:trace>
  <inkml:trace contextRef="#ctx0" brushRef="#br0" timeOffset="145790.7">32396 7473 1560 0,'-21'0'744'0,"10"0"-184"16,3 0 568-16,-8 0-103 16,1 5-25-16,-2 0-88 15,-4-4 16-15,1-1-72 16,0 0 49 0,-11 0-57-16,-1-10 48 15,3-7 16-15,-1-22-112 16,4-19-16-16,2-16-143 15,10-19-129-15,2-14 32 16,8-8-8-16,4-12 32 16,6-1-152-16,12-4-64 15,9 10-224-15,11 9-80 16,15 6-184-16,0 3 184 16,13 3-8-1,3 14 112-15,2 12-16 16,1 11 112-16,0 17 120 15,13 7-79-15,1 3 95 16,3 14-24-16,-1 5-72 16,8 8 40-16,2 10-152 15,-8 5-48-15,-4 9 56 16,-7 18-32-16,-8 5-8 16,-6 15 32-1,1 16 168-15,-10-2-176 16,-16 21 200-16,-14 16-56 15,-8 5-120-15,-15 9 144 16,-13 7-144-16,-19 14 40 16,-11 6-152-16,-3-19 129 15,-10-5 71-15,-1-10-104 16,7-13 64-16,-14-17 72 16,0-13 88-16,-8-23 160 15,11-8-112 1,-28-14-80-16,-18-11 96 15,-6-10-240-15,-2-27 224 16,5-1-104-16,6-9-328 16,8-4 48-16,11-7 16 15,16 3 0-15,7 2-144 16,17 4-288-16,16 9-1664 16,17 4-2873-16,6 10-4609 15,9 0-1680-15</inkml:trace>
  <inkml:trace contextRef="#ctx0" brushRef="#br0" timeOffset="156367.1">19659 6124 3456 0,'-29'-3'432'0,"-24"6"513"0,8 7 31 0,0-10 112 16,2-15-216 0,-4-13-144-16,6-6-16 15,0 8-39-15,8-13-129 16,5-6 24-16,-2 1-216 15,-7-14 0-15,37 58-352 0,-22-59 240 16,-2-9-88-16,1-11-24 16,-6-9 48-1,7-8 168-15,-1-4 152 16,11 3 24-16,8-6-127 0,14-1 255 16,27 2-104-1,13 10-56-15,4 9 8 16,13 3-8-16,2 10-216 15,-1 4 48-15,4 15-32 16,-3 10-112-16,3 9 96 16,2 15 208-16,-8 15-135 15,-10 3 215-15,5 26-56 16,-4 19-80-16,-7 13 136 16,-3 1-56-16,-9 7 56 15,-11 10-208 1,-1 2 112-16,-5 4-64 15,-7 9-95-15,-2 12-1 16,-6 9-16-16,-3-16 40 16,-3 1-168-16,-13-9 16 15,-7 0-80-15,-22-21 160 16,-6-8-144-16,-18-11-8 16,-14-6 120-16,-12-24-152 15,3-9-280-15,4-14 160 16,27-16 72-16,-21-34-720 15,34 10-721 1,8 18-335-16,7-12-1777 16,19 25 553-16,6 13-2433 15,8 9 15-15,0-3 1090 0</inkml:trace>
  <inkml:trace contextRef="#ctx0" brushRef="#br0" timeOffset="158957.81">19195 5501 3192 0,'0'0'0'0,"-18"-10"32"0,12 6 48 0,6 4-80 15,3 0 1104-15,0-7-255 16,10 0-89-16,-6 2 16 15,4 0 96 1,-5 5-80-16,7 6 32 16,-2 12-87-16,-11-18-737 15,13 20 704-15,5 10-208 0,11-11-128 16,-5-4 16-16,0 0-144 16,5-10 128-16,0-1-64 15,-2-4 0-15,-5 0-64 16,6 1-32-16,-1-1-16 15,-3 6 8 1,3-2-87-16,-6 0-9 16,-2 2 56-16,5-2-88 15,-4-2 24-15,-3 1-80 16,1 0 16-16,0-3 8 16,1 0-72-16,8-6-64 15,0 4-216-15,2 2-1121 16,-2 0-1463-16,2 14-953 15,-9 30-2184-15</inkml:trace>
  <inkml:trace contextRef="#ctx0" brushRef="#br0" timeOffset="160387.26">32590 7325 4656 0,'-26'9'-1888'0,"20"21"-872"0</inkml:trace>
  <inkml:trace contextRef="#ctx0" brushRef="#br0" timeOffset="161296.53">31905 7538 4929 0,'0'0'0'16,"-22"-7"1296"-16,15 7-1376 15,7-3 336-15,10 3 1080 16,9 0 72-16,18 0-175 15,24 0-225-15,29 0-176 16,12 0-104-16,15 0 64 16,10 0-71-16,-127 0-721 15,124 0 664-15,-1 0 128 0,-7 0-64 16,-7 0-272-16,-10 0-56 16,-15 0 16-1,-20 0 192-15,-19 3-23 16,-18 2 103-16,-18-3-152 15,-2-2 248-15,-7 3-40 16,0-3 8-16,0 0-752 16,-13 7 752-16,-1-1-503 15,-4-4-161-15,-4 1-8 16,-7 4-24-16,-11 1-16 16,-2-1 48-16,-11 3-192 15,-8 2 168-15,-8-5-176 16,-5 2 48-16,-6 0 64 15,0 1-8 1,6-4-104-16,11 3 112 16,20-9 8-16,14 0 16 15,15 0-72-15,6 0-48 16,8 0 96-16,0 0 0 16,13 0-897-16,12-1 729 15,11-3 48-15,2-4-24 16,4 6 104-16,-13-2 48 15,-5 0 16 1,-16 7-112-16,-8-3 88 16,-18 6-536-16,-12 7 120 15,-39 3 296-15,-10 1 240 16,-3 1-96-16,0-7 72 16,5-3 24-16,33-4-104 15,3-4 88-15,21 0-184 16,10 0-144-16,10 0-256 15,29-7 176-15,11-5 32 16,24-7-8 0,15-1 56-16,11-4-72 15,9 6 104-15,-3-3 112 16,-9 1 0-16,-23 7-785 16,-13 6-1375-16,-22 7-897 15,-6 0-2136-15,-14 24-176 16,-9-19 3433-16</inkml:trace>
  <inkml:trace contextRef="#ctx0" brushRef="#br0" timeOffset="171193.47">4496 7610 1432 0,'-38'129'-648'0,"33"-85"576"16,-1-6-632-16</inkml:trace>
  <inkml:trace contextRef="#ctx0" brushRef="#br0" timeOffset="172591.56">3981 8991 1984 0,'-19'-6'680'0,"5"3"-648"16,4 3-48-16,7-7 168 16,3-3 96-16,10-8 280 15,17-8-240-15,-5 6-64 16,15-23 48-16,0-1 113 15,13-5 47-15,8 4-40 16,-58 45-392-16,46-62 440 0,17 8-24 16,-1-3 8-1,9 5 8-15,-2-15 88 16,14-2-96-16,2-6 8 16,5 3-160-16,8 8 129 15,0-5-41-15,1 7-104 16,10-2-16-16,5 0-32 15,-5-3-8-15,0 6 24 16,0 1-96-16,5 14 16 16,8-9 32-1,-2-4-72-15,7 11 56 16,5-16 8-16,14-5-48 16,-7-4-104-16,-3-1 24 15,6-4 32-15,5 1 56 16,-4 5 56-16,0-1-160 15,4 3 120-15,-4 3-56 16,-2 5-40-16,-6-4 8 16,9 4-8-16,2 1 160 15,-6 3 0 1,-1 3-112-16,10-2 56 16,-43 17-72-16,63-29-96 15,-70 29 16-15,36-3 40 16,-7 4 160-16,-11 4-184 15,-3 2 120-15,5 4-112 16,4-6 40-16,-7 9-24 16,-4-10-16-16,7 19-56 15,-10-7 72-15,6 6-40 16,-1-1 121-16,-5 4-49 16,-6 5-80-1,4 4 0-15,-5 2-48 16,-8 2 72-16,4-10 0 15,-5 5-32-15,3 4-137 16,0 3 177-16,1-2 145 16,-7 4-105-16,1 8 24 15,-1 4-112-15,-2 3 16 16,7 1-40-16,-9 9 32 16,2 9 8-16,2 3-48 15,5 1-48 1,1 7 47-16,10 2 130 15,-7 7 15-15,3 4-184 16,-5 4 200-16,4-4-152 16,5 6 104-16,-13 2-104 15,-1 8-8-15,-7-1-17 16,0 8-15 0,0-1 80-16,-2-4-128 0,1 2 120 15,-7-1-128-15,3 0 40 16,-8 0 8-1,5-6-664-15,3-6-2064 16,10 1-1681-16,-2-3-792 16</inkml:trace>
  <inkml:trace contextRef="#ctx0" brushRef="#br0" timeOffset="-191781.67">20693 16532 4352 0,'-16'11'1769'0,"-3"4"-625"0,8-5 953 0,1-2-1 16,-3-2-328-16,5 0-447 16,2-2-153-16,4-4-40 15,-3 0-128-15,2-6-288 16,2-9-239-16,-6-14 71 15,-1-10 232-15,0-9-328 16,7-16 16-16,-1-12-400 16,2-25 48-1,6 3 176-15,7 1-264 16,14-1-288-16,12 1-160 16,-2 6 624-16,3 23 24 15,5 21-120-15,-2 7 216 16,5 19-376-16,-20 16 88 15,8 2-48-15,-16 11 184 16,-3 18-128-16,-7 12-8 16,-18 32 128-16,-11 2-304 15,-17-8 32-15,-7 6 312 16,-2-24 488 0,8-11-720-16,12-24 64 15,7-2 144-15,8-7-144 16,10-2-32-16,4-2-224 15,7-2 144-15,21-8 264 16,2 4-120-16,2 2-32 16,8 12-256-16,-19 12 104 15,-9-3-40-15,-3 20 472 16,-13 1-200 0,-8 17-8-16,-21 9 128 15,-3-2 209-15,-8-16-89 16,10-6-232-16,9-12-512 15,8-15-1713-15,11-11-3288 16,27-26-2513-16,11-23-543 16</inkml:trace>
  <inkml:trace contextRef="#ctx0" brushRef="#br0" timeOffset="-191609.44">21243 15860 8793 0,'-6'0'2089'15,"-23"-3"-1"-15,24 6-335 0,5-3-529 16,0 2-416-16,12-7-696 16,26-7-136-16,15-7-824 15,14 7-2937-15,-9 10-2808 16,-40 4 984-16</inkml:trace>
  <inkml:trace contextRef="#ctx0" brushRef="#br0" timeOffset="-191444.96">21255 16103 6401 0,'-18'0'2688'16,"-33"13"361"-16,31-4-464 15,11-8-1257-15,7 3-928 16,7-4-264-16,25 0-112 16,31-14-424-16,21-9-2265 15,10-7-2688-15,-3 1-496 16,-68 17 3513-16</inkml:trace>
  <inkml:trace contextRef="#ctx0" brushRef="#br0" timeOffset="-191107.49">21797 15694 7553 0,'-40'0'2609'16,"11"5"-825"-16,8 7-56 15,-6 25 169-15,-4 12-825 16,12 1-16-16,11-7-144 15,6-2-183 1,9 3-361-16,18-21-48 16,4 6 320-16,7-14-368 15,-36-15-272-15,40 7 168 0,-2-9-8 16,5-17-232-16,-17-16 784 16,-11 3-352-16,-4-18-488 15,-13-5 40-15,-9 5 64 16,-28-8 552-16,4 19-672 15,-13 11-312 1,8 28-888-16,18 13-1425 0,-4 26-1448 16,13 1-2512-1,11 6-160-15</inkml:trace>
  <inkml:trace contextRef="#ctx0" brushRef="#br0" timeOffset="-190940.51">22204 16008 10898 0,'0'0'0'0,"-35"0"4057"0,30 0-2553 15,0 0-408 1,0-4-712-16,4 7-808 16,4-1-1136-16,13-2-2713 15,21 0-2865-15,-15-6 2602 0</inkml:trace>
  <inkml:trace contextRef="#ctx0" brushRef="#br0" timeOffset="-190535.36">22703 15572 6225 0,'-2'0'1904'16,"-26"-10"577"-16,18 0-609 15,-5 5-528-15,-10 7 177 16,-7 16-729-16,11 8-376 15,-2 7-72-15,9-10-168 16,1 9-144-16,7-2-56 16,-2 27-32-16,8-57 56 15,-3 51 40-15,1-4-160 16,2-8 648-16,14-11-608 0,10-13 0 16,13-10-96-1,2-17 344-15,6-24-448 16,-5-4 64-16,-13-28 288 15,-4 4 176-15,-6 10 0 16,-4 15 24-16,-10 12 40 16,0 7 264-16,-3 20-576 15,0 0 0-15,-1 35 1977 16,-9 28-1265-16,-1 28 256 16,1 7 321-16,4-10 15 15,6-14-1208 1,16-9-232-16,6-2-368 15,12-15-1337-15,5-7-3464 16,4 2-5065-16,-19-34 3649 0</inkml:trace>
  <inkml:trace contextRef="#ctx0" brushRef="#br0" timeOffset="-187229.9">21030 14956 1904 0,'0'7'-48'0,"13"12"88"0,-2-13-40 0,-1 3 16 15,-4-3-56-15,-3-6-1824 16</inkml:trace>
  <inkml:trace contextRef="#ctx0" brushRef="#br0" timeOffset="-186455.7">21606 14918 1968 0,'-5'-13'0'0,"-27"-8"0"16,18 9 8-16,2 10-80 16,-2 2-1824-16</inkml:trace>
  <inkml:trace contextRef="#ctx0" brushRef="#br0" timeOffset="-185269.8">20980 15180 2816 0,'-6'-4'672'0,"-4"7"-464"0,9-3-112 16,1 0-96-16,0-4 897 16,3-2-321-16,-3-7-152 15,6 3 72-15,-6 4 416 16,5-4 184-16,-2-1 169 15,1-2-89 1,-4 13-1176-16,14-8 1128 0,10-7 24 16,16 12 145-16,15-2-25 15,31-5-344-15,33-7-128 16,30-9-48-16,15 3-304 16,11-4-79-16,7 17 271 15,-4 10 200-15,-7 6 0 16,-6 15-176-16,-58-20-248 15,18 13 240-15,-14-4-55 16,-13 9 47 0,-16 0-256-16,-25 5 8 15,-26-17-120-15,-4 1 0 16,-11-8-272-16,-13-3-40 16,-3 6 64-16,-3 2-96 15,-16-3-1392-15,-8 1-1121 16,-17-1-1416-16,-20-2-1400 15,-14 12-1136-15,4-2 1104 16</inkml:trace>
  <inkml:trace contextRef="#ctx0" brushRef="#br0" timeOffset="-184647.49">21595 15210 3664 0,'-8'-10'1649'0,"-5"-7"-401"0,8-1 904 15,-6-6-119-15,-7 12-169 16,-1-2-279-16,-13 14-641 15,-5 1-144-15,-5-1 16 16,-11 3-96-16,-12-3-56 16,-12 12-128-16,77-12-536 15,-82 23 473-15,-11 2 39 16,-12 9-360-16,-8 10 192 16,-1 5-152-16,-2-3-288 15,-1 17 264-15,-6 21-80 16,-4 7 56-16,16-1-184 15,13 8-56-15,12-5 328 16,12 5 496-16,11-6-472 16,20 7-528-16,5 15 184 15,12 1 160-15,16 2 248 16,9 7-416-16,7-10 88 16,20-9-16-1,11-4 160-15,9-20 232 16,14-15-16-16,-1-12-368 15,15 4 160-15,6-13 128 16,10-16 80-16,0-11-328 16,-2-8 104-16,-6-2 129 15,-15-7 71-15,-16-1 16 16,-6-7-200-16,-18-1-40 16,-11-4-176-16,-6 0-144 15,-2 7-785 1,-5 0-1159-16,-3 1-1017 15,0-5-143-15,-16-5-5842 16,2-11 3705-16</inkml:trace>
  <inkml:trace contextRef="#ctx0" brushRef="#br0" timeOffset="-184359.49">20473 17002 7761 0,'-24'5'3993'0,"16"4"-3865"0,12-9 1104 16,12 1 969-16,11 0-457 16,0 8-408-16,28 1-687 15,-1 5-233-15,9 3-200 16,-12 7-208-16,-8 5 168 16,-18 3 232-16,-25-33-408 0,11 51 352 15,-11 6-240-15,-10 19 264 16,-20-9 376-1,-9-4-144-15,7-10-848 16,-3 2 24-16,19-11-88 16,3-6-3713-16,10-12-5545 15,6-14 1441-15</inkml:trace>
  <inkml:trace contextRef="#ctx0" brushRef="#br0" timeOffset="-181403.83">23280 15620 4096 0,'-19'-15'2713'0,"18"16"-1753"0,1-7 384 0,6-1 145 16,0 4-321 0,12-8-616-16,9-1-168 15,-6 2-240-15,21 0-128 16,4 5-16-16,11 5-80 15,-13-3 0-15,-13-4-552 16,6-7-2417-16,-20 8-2728 16,-12 2 2537-16</inkml:trace>
  <inkml:trace contextRef="#ctx0" brushRef="#br0" timeOffset="-181139.8">23527 15272 5561 0,'-4'0'992'0,"-19"0"-328"0,17 5-440 16,6 20 1416-16,-7 19 529 15,6-2-625-15,-1 5-512 16,2 7-207-16,5 9-33 16,9-7-232-16,-2 1-48 15,2 3-200 1,-14-60-312-16,19 43 264 0,2-9-176 15,0-6-88-15,1-6 64 16,3-6-1096-16,-3-4-1881 16,5-10-2376-16,1-13-2712 15</inkml:trace>
  <inkml:trace contextRef="#ctx0" brushRef="#br0" timeOffset="-180935.49">23795 15503 6745 0,'-30'4'4137'0,"27"-3"-3145"16,3-1-992-16,0-11 1432 15,14 11-1216-15,12-12-272 16,4 10-296-16,7-2-1080 16,2 0-2249-16,-12 4-1200 15,-18 0 1769-15</inkml:trace>
  <inkml:trace contextRef="#ctx0" brushRef="#br0" timeOffset="-180815.88">23839 15655 4184 0,'-12'0'2377'0,"-12"9"-1161"16,21-4-264-16,3 0 137 16,0-5-1089-16,3 0 384 15,15-10-696-15,19-4-2097 16,6-18-2592-16,-25 29 2529 15</inkml:trace>
  <inkml:trace contextRef="#ctx0" brushRef="#br0" timeOffset="-180570.88">24135 15238 5145 0,'-1'0'1784'0,"-23"0"849"15,19 2-1017-15,2 1 56 16,-5 26 961-16,-2 26-17 15,-3-5-823-15,5 8-481 16,2 1-632 0,4-1-280-16,5 1-416 15,4 1-40-15,-7-60 56 0,9 28-160 16,11 21-872-16,-8-32-1032 16,3 10-2801-16,-1-13-2857 15,-7-3 1361-15</inkml:trace>
  <inkml:trace contextRef="#ctx0" brushRef="#br0" timeOffset="-177602.76">21571 17115 3472 0,'-10'-4'2025'0,"5"-6"-1201"0,2-1 1232 0,-2 1 313 16,-3 5-569-16,-1-7-135 15,-4 4-337-15,-2 0-160 16,4 8 120-16,0 4-527 16,1 2-97-16,-4 9-120 15,2 19 96 1,1 3-96-16,2 4-120 15,2 13 192-15,6 13-208 16,4 2-48-16,11-15 0 16,4-19 73-16,11-4-393 15,9-9-96-15,-1-16 144 16,0-2 168-16,2-14 312 16,-3-27-432-16,-7-4-192 15,-14-27 32 1,1-1 72-16,-16 6 56 15,-7-5-232-15,-9 9-64 16,-6 4 128-16,-9 20 16 16,4 5-376-16,0 26-1065 15,12 5-1287-15,4 29-1865 16,10 34-2497-16,17 17-807 16</inkml:trace>
  <inkml:trace contextRef="#ctx0" brushRef="#br0" timeOffset="-177426.32">22259 17423 9081 0,'-29'-5'5698'0,"18"5"-3210"0,4-13-175 16,-1 3-1145-16,0 5-912 15,2 3-496-15,4 2-2913 16,9 2-1328-1,18 2-4105-15,-15-4 4050 0</inkml:trace>
  <inkml:trace contextRef="#ctx0" brushRef="#br0" timeOffset="-177204.3">22620 16860 6625 0,'0'0'0'0,"-40"0"6089"16,20 4-4777-16,15 3 97 15,1 26 359-15,-3 21-328 16,6 26 1 0,1 11-553-16,9 9-32 15,6-8-608-15,4-4-168 16,13-28-384-16,-32-60 304 16,26 63-712-16,-9-14-1312 0,7-9-2633 15,-9-3-3241-15,-9-12 1345 16</inkml:trace>
  <inkml:trace contextRef="#ctx0" brushRef="#br0" timeOffset="-176464.48">21940 13837 2528 0,'-31'5'744'0,"25"-5"-520"16,-9 5 56-16,2 3 80 16,5-5-256-16,0 2-120 15,8-2-184-15,0-3 200 16,4 4-1248-16,-1-4 640 16,3 1-1552-16</inkml:trace>
  <inkml:trace contextRef="#ctx0" brushRef="#br0" timeOffset="-175956.29">21964 13974 3152 0,'-16'9'1232'15,"1"-3"-359"-15,5-12 727 16,-7-3 72-16,-4-1 209 16,-5-5-185-16,1-8-520 15,-4 3-319-15,0-13-33 16,0-17 152-16,3-9-184 16,2-15-248-16,24 74-544 0,-17-78-592 15,9-12 1064-15,16-2-360 16,29 4 456-16,12 6-704 15,19 9 40 1,15-6-376-16,10 9 872 16,3 22-536-16,4 29 24 15,-1 13-64-15,1 35-288 16,-9 31 648-16,-11 22 472 16,-19 1-376-16,-19 6 16 15,-21-7-312-15,-18 2 552 16,-25 9 729-16,-28-8-633 15,-26-4-40-15,-10-10 224 16,-20 1 56 0,-1-22 209-16,5-21-889 15,11-14-184-15,20-10-456 16,30-21-337-16,13 3-1743 16,22-8-1737-16,19-8-1776 15,38-2-905-15,-35 14 3930 16</inkml:trace>
  <inkml:trace contextRef="#ctx0" brushRef="#br0" timeOffset="-174666.62">22669 13618 2328 0,'0'0'864'0,"-4"-6"1665"0,4 2-1305 0,3-2 200 16,3 2 297-1,7 4-161-15,1 0-744 16,14 0-248-16,7 3-480 15,5-1 200-15,7 3 441 16,2-2-249-16,-49-3-480 16,56 2 552-16,-11 3-432 0,0-2 328 15,-6-3 232-15,-14 0 392 16,-1-10-416-16,1-3-360 16,-9 3 401-1,-4-6 295-15,-5-13-8 0,-1 11-504 16,5-16-600-1,-4-7 176-15,-4 1 632 16,4 2 128-16,-4 3-528 16,3-18-111-16,-3-1-273 15,5-4 672 1,-1-2 96-16,2 2-688 0,4-14-72 16,-5-8 160-16,2 1 1016 15,-4-4-1648-15,1-1 544 16,-7 5 80-16,3-19 224 15,-3 14-120 1,0 8-32-16,0 27 88 16,0 7-208-16,-2 0 120 15,-1 12-144-15,3 15 0 16,-2 2 16-16,2-3 120 16,0 7-160-16,4-11 88 15,-1 4-152-15,-3 17 80 16,0-1-24-16,0 0 80 15,0-5 32 1,0 4-64-16,-2-3-72 16,1 10 24-16,-7-6 112 15,-2 23-192-15,-6-18 80 16,-3 11 88-16,0 7-32 16,-9-1-56-16,-2 10-112 15,-10-7 168-15,14 20-64 16,-9-11 0-16,11-10-200 15,8-1-1304-15,3 0-985 16,11-1-792 0,10 8-872-16,11-19-143 15,10-13 1255-15,7-21 280 16,4-3 969-16,-5-4 1680 16,-1-2 160-16,-21 3 24 15,15-12 248-15,-18 21 896 16,1-5 1313-16,-11 16 279 15,0-1-135-15,0 7-1737 16,3 3-288-16,7-1-416 16,6 9-192-1,21 7 8-15,3 10-88 16,15 9 120-16,1-9-232 16,2 21-328-16,-15-12-1168 15,-5 0-849-15,-10-15-648 16,-19 1 561-16,-6-11 728 0</inkml:trace>
  <inkml:trace contextRef="#ctx0" brushRef="#br0" timeOffset="-168660.82">19925 18176 5377 0,'-21'-12'4049'0,"16"-1"-3585"0,5-14 1496 15,0 3 801-15,0 18-809 16,0-3-680-16,13 10-167 16,6 12-193-1,7 10 32-15,8 31-208 16,-5 2-32-16,-2 13 240 16,8 5-271-16,-8 14-73 15,-4-20-24-15,4-10-160 16,-11-21-88-16,3-12 88 15,-4-4-72-15,-4-18-40 16,0 0-112-16,4-16 176 16,2-23-128-16,-5-14-128 15,2-25-320 1,4-16 200-16,1 4-312 16,2 7-624-16,-5 15-256 15,0 30-489-15,-7 11-831 16,-5 24-2289-16,5 17-2049 15,-1 28 17 1,-8-27 4497-16</inkml:trace>
  <inkml:trace contextRef="#ctx0" brushRef="#br0" timeOffset="-168408.77">20745 18580 6577 0,'-21'-6'4297'0,"11"-5"-3505"0,10-5 1833 0,-6 14 359 15,1-2-1343-15,-2 16-1041 16,1 31-304 0,0 10 104-16,-2 10-392 15,-2 3 80-15,5 6-224 16,5-72 136-16,0 64-376 0,16-19-1337 15,2-10-1615-15,9-21-1761 16,10-14-585-16,0-25 1690 16</inkml:trace>
  <inkml:trace contextRef="#ctx0" brushRef="#br0" timeOffset="-167839.88">21346 18038 5161 0,'-34'-25'3736'0,"20"20"-1711"16,-2-7 1368-16,-7 9-737 15,-7 5-607-15,16 6-1105 16,-14 12-952-16,3 22 624 15,2 13-288-15,5-11-64 16,6 15-272 0,12-59 8-16,-7 58-88 0,7-12-56 15,11-9-632-15,10 2-1513 16,15-22-1896-16,2-2-1688 16,4-16-1920-16</inkml:trace>
  <inkml:trace contextRef="#ctx0" brushRef="#br0" timeOffset="-167566.12">21539 18126 6185 0,'-10'9'3281'0,"-24"15"-1737"16,17 1 72-16,-3 5 937 16,1 17-313-16,8-27-1224 15,9 5-735-15,13-9-65 16,7-3-112-16,19-7-272 15,-2-5 200-15,5-3-40 16,-40 2 8-16,36-19-88 0,-12-19 32 16,-5-7-145-16,-8 15 65 15,-8-2 0-15,-11 5-304 16,-9 10-256 0,-15-6-792-16,1 19-993 15,9-2-959-15,-1 27-945 16,7 8 736-16,15-24 1961 15</inkml:trace>
  <inkml:trace contextRef="#ctx0" brushRef="#br0" timeOffset="-167310.83">21822 18075 5665 0,'0'0'0'0,"-1"4"3897"0,1-8-1937 15,0 4-1960-15,0 16 5329 16,-10 19-4185-16,-9 8-552 15,1 5-23-15,5-9-241 16,4 1-288-16,4 9-104 16,3-16 128-16,2-33-64 15,0 21-120-15,0-11 128 0,10-6-152 16,0-17-80 0,7-23-697-16,12-2-1823 15,-6 3-2249-15,4-9-1713 16,-19 14 3034-16</inkml:trace>
  <inkml:trace contextRef="#ctx0" brushRef="#br0" timeOffset="-167050.86">22102 18065 6065 0,'0'0'0'0,"-7"9"4041"16,4-2-2425-16,0-3 1273 15,-7 11-81 1,0 5-1311-16,7-2-833 15,-2 8-400-15,1 12-112 16,4-4-192-16,0-4 48 16,-2-5-224-16,2-25 216 15,0 15-120-15,0-6-48 0,3-11-96 16,0 0 24-16,1-6-145 16,4-9-383-16,3 2-344 15,2-14-1064-15,-2 0-569 16,5 8-1688-1,-2 8-904-15,-10 10 3345 0</inkml:trace>
  <inkml:trace contextRef="#ctx0" brushRef="#br0" timeOffset="-166080.84">22835 18350 3512 0,'-12'-3'2241'0,"-12"-2"-185"16,16 3-95-16,0-4 935 15,2 6-143-15,3 0-881 16,3 3-952-16,3-3-343 16,24 0-209-16,10-3-296 15,21-4-88-15,11-9-112 16,-69 16 128-16,72-5-777 0,-8-11-1983 16,-14 4-1937-1,-12 6-1913-15,-20 6 2378 0</inkml:trace>
  <inkml:trace contextRef="#ctx0" brushRef="#br0" timeOffset="-165870.65">22849 18574 7377 0,'-27'8'4401'0,"12"-5"-3505"0,15-8 216 15,13-5 729 1,13 6-345-16,15 1-1112 15,22 3-384-15,11-7-80 16,4-4-264-16,-5 11-1616 16,-12 0-3129-16,-18 15-1857 15,-43-15 6946-15,21 6-3080 0</inkml:trace>
  <inkml:trace contextRef="#ctx0" brushRef="#br0" timeOffset="-164077.09">24007 18096 2400 0,'-5'-16'1352'0,"-9"5"1"0,11-12 399 0,1 21 1185 16,-3-6-337-16,2 8-559 15,1-1-529-15,1 1-392 16,1 20 88-16,0 20-231 15,-7 19-17-15,-7 11-256 16,-4 18-32-16,-6 8-24 16,-5-3-536-1,16-15-224-15,10-26-608 16,6 6-1552-16,26-39-2217 16,7-1-1705-16,9-27-247 15,-33-6 4329-15</inkml:trace>
  <inkml:trace contextRef="#ctx0" brushRef="#br0" timeOffset="-163714.28">24400 18126 7025 0,'-5'0'1968'16,"-22"13"241"-16,11 2-169 16,0 5 745-16,-3 14-537 15,-4 5-583-15,5 26-225 16,4-13-200-16,11 8-383 15,3-15-265-15,17-2-304 16,6-8-40-16,-23-35-248 16,29 21 288-16,5 2 144 0,1-9-248 15,0-8-8-15,4-10 88 16,-4-9 48 0,-8-36-72-16,0-12-320 15,-7-14 40-15,-17 5-88 16,-6 21 64-16,-25-19 168 15,-10-3-160-15,-2 16-48 16,5 34-32-16,4 17-432 16,-9 28-280-16,14 17-585 15,4 12-1007-15,14 11-2097 16,8-9-2785-16,14 4 257 16,-9-37 5289-16</inkml:trace>
  <inkml:trace contextRef="#ctx0" brushRef="#br0" timeOffset="-162908.78">25101 18208 3656 0,'-3'-1'2721'0,"-20"-12"744"0,17 11-1721 0,-1-2 1449 15,-4 8-441-15,-3 11-1103 16,-4 10-217-16,-3 14-296 16,-12 1-200-16,2 29-143 15,-9-1-409 1,11-4-192-16,29-64-192 0,-38 46-96 16,18-10-216-16,9-4-1265 15,2-19-1687-15,15-7-1938 16,2-12-1151-16,11-37 576 15,-3 27 4313-15</inkml:trace>
  <inkml:trace contextRef="#ctx0" brushRef="#br0" timeOffset="-162754.31">24904 18154 5457 0,'-10'0'4361'16,"-1"0"-3041"-16,11 0-1320 15,3 20 3617-15,7 9-1689 16,9 14-968-16,19 2-448 15,15 4-360-15,11-11-264 16,-4-1 8-16,-6 12-1224 16,-14-16-2529-16,-40-33 3857 0,21 25-4609 15,15 9-3680-15</inkml:trace>
  <inkml:trace contextRef="#ctx0" brushRef="#br0" timeOffset="-161924.15">25356 18155 4256 0,'-16'-11'2569'0,"8"-3"-1121"0,8 4 993 0,0 6 407 15,0 2-1391-15,3 12-601 16,10 2-152-16,-2 16 64 16,5 11 96-16,0-1-95 15,4 7-121-15,-4 18-24 16,-16-63-624-16,16 72 528 0,-5-4 232 15,-2-12 48-15,-2-10 0 16,1-13-79 0,-2 2 23-16,1-12-296 15,2-3-464-15,-5-8 176 16,12 2-104-16,-5-10 312 16,2-4-192-16,6-11 224 15,5-17-128-15,0 0-120 16,6-6-16-16,-2-3-136 15,-4-29 104 1,-7 6-128-16,-1-18-80 16,-12 17 152-16,-1 4-48 15,-5-2-96-15,-1 10-104 16,-7 11-168-16,2 11-536 16,4 9-1008-16,-3 12-1001 15,6 6-2272-15,9 16-2561 16,9 25 65-16</inkml:trace>
  <inkml:trace contextRef="#ctx0" brushRef="#br0" timeOffset="-152485.39">26036 18532 2264 0,'-5'-6'2088'0,"-1"-19"-903"15,4 11 599-15,2-9 697 16,0 4-145-16,0 8-351 16,3 1-257-1,-3 6-152-15,4 4-79 16,2 0-217-16,2 13-64 16,-8-13-1216-16,6 54 1424 0,1 1-199 15,-4 17-385-15,-3 3 32 16,0-12-304-16,0-14-424 15,0-10-80-15,0-11-320 16,13-10-1512-16,3-8-3073 16,10-15-3217-1,1-22-3568-15</inkml:trace>
  <inkml:trace contextRef="#ctx0" brushRef="#br0" timeOffset="-148828.28">26251 14895 1272 0,'-5'-3'-16'0,"-4"1"8"0,4 2 88 15,-3-13 648 1,1 8 536-16,-2 3-16 16,1 2-295-16,-2-8-129 15,2-8-8-15,0-7-208 16,0-4 104-16,0 18 80 16,8 9-792-16,-8-27 817 0,3 5-265 15,-1-5-264-15,4 5-112 16,1-11-48-16,1-10 40 15,12 20 184-15,8-20-208 16,16 20-224-16,-13-1 136 16,20-16 40-1,-3 15 368-15,7 4-320 16,15-6 232-16,-1 8 48 16,-1 9-608-16,9 13 456 15,3-3-248-15,6-5 160 16,-10 11-96-16,-9-5-168 15,-14 28 168-15,-2-7 185 16,-6 7 103-16,-9-7 88 16,-12 2-320-1,-8 15 392-15,-8-5 88 16,-10 19 208-16,-8-13-464 16,-6 3 200-16,-6 1-312 15,-10-9-200-15,-2-29 184 16,-5 8 385-16,-17-4-33 15,-13-4-656-15,-8-12 472 16,-1 0-168-16,-11-3-136 16,4-11 344-16,5 11-680 15,10 6 328-15,17 3-24 16,19-2-352 0,5 6-1729-16,24-3-2824 15,8 1-2264-15,5 10 528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0T06:26:48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3255 12449 1592 0,'0'-10'-8'0,"0"-7"40"0,-3 15 344 16,1-7 312-16,-1 0 56 15,1 2 56-15,-3-7-63 16,-3 8 55-16,2-7-24 16,6-8-32-1,-3 12 16-15,-2-4-32 16,0 10 193-16,-6 0-57 16,8-1 32-16,1-2-88 15,-1 1-104-15,0 2 8 16,3 6-167-16,0-1-49 15,-2 6-8-15,1 8-104 16,1 12 104-16,0-4-64 16,0 10-56-16,0 1 136 15,-2 11-136-15,0 1-16 16,2-12-144 0,4-4-8-16,5-6 64 15,6 11-111-15,-11 4 79 16,8-11 112-16,-3-5-64 15,4-7 192-15,-2-2-784 16,-1-2 1000-16,3-3-624 16,-4-5-48-16,1 0 448 15,-2-5-192-15,3-5-104 16,2 0-784 0,3-8 1288-16,2-9-224 15,-9 13-912-15,-2-11 664 16,6 7-56-16,-1-4-128 15,3-11 160-15,-5 18-232 16,-6-1 112-16,3 7-32 16,-7 4-16-16,3-1 80 15,2 2-176-15,-5 3-128 16,1 9 72-16,-1 8-472 16,-1-10-320-1,1 0-609-15,0-1-839 16,1-5-1105-16,3 3-1008 15,7-7-432-15,-8-1 1961 16</inkml:trace>
  <inkml:trace contextRef="#ctx0" brushRef="#br0" timeOffset="417.86">3208 12444 1976 0,'-1'0'360'0,"-10"-4"576"16,4-14 577-16,4-2-145 16,1 18 256-16,-4-1-264 15,4 3-431-15,2 3-41 16,0-7 104-16,0 4-992 16,4 10 1416-16,2 6-856 15,-6-16-560-15,3 27 465 0,-3-5-257 16,0 15-128-16,0 0-72 15,3-9-152 1,7-4-8-16,-4-3-120 16,-6 0-1441-16,8 8-1872 15,7-21-1832-15,-6-6 2025 0</inkml:trace>
  <inkml:trace contextRef="#ctx0" brushRef="#br0" timeOffset="1078.95">3327 12912 1480 0,'-2'-2'136'0,"-2"2"992"0,-8 1 8 0,3 4-71 16,-2 1 335-16,-7-2 184 16,-3 2-416-16,-11-1-127 15,6-5-449 1,-6-7 424-16,-6-23-536 16,-4 2 1040-16,42 28-1520 0,-43-34-160 15,15-29-48-15,9-19 496 16,13-18-96-16,11-7-112 15,24 6-176-15,23 5 72 16,14 11-8-16,10 12 56 16,5 11 56-16,14 27 313 15,6 14 111-15,8 24 80 16,-6 33-48 0,7 70 56-16,-58-1 280 15,-33-2-152-15,-14 2 17 16,-32 8-57-16,-7-26-448 15,-14 6 648-15,-20 4-1024 16,-17-8 272-16,-4-15 232 16,23-35-680-16,-19-4 1256 15,21-22-1328-15,12-18-1400 16,14-38-1561-16,23-11-944 16,15 1-3001-1,5 34 2858-15</inkml:trace>
  <inkml:trace contextRef="#ctx0" brushRef="#br0" timeOffset="1750.83">5778 12920 1672 0,'-55'7'848'0,"4"-24"376"0,9-9 521 16,4-12-841-16,7-5 240 16,3-21-800-16,8-22 112 15,19-3-376-15,12 11 96 16,24 12-112-16,7-7 64 16,17 9 72-16,-59 64-200 0,69-50 296 15,5 27 169-15,8 23 279 16,-5 24 32-1,3 27 0-15,-16 30-64 0,-17 12 72 16,-10 0 185 0,-26-1-177-16,-18-5-32 15,-39 5 16-15,-5 1 552 16,-20-19-872-16,-8-16-536 16,-9-24 160-16,-13-24 73 15,6-16-105-15,10-33-1985 16,15-28-2080-16,25-11-1632 15,6 9-1560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0T06:30:54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9765 9127 2112 0,'0'-4'-32'0,"0"-5"56"0,0 2 64 16,0-7 584-16,4 9 472 16,-4-7 737-16,3 2 143 15,0-2-47-15,-3 0-193 16,0 4-72-16,0 0-79 15,-3-2-281-15,3 10-1352 16,-7-6 1128-16,3-2-72 0,-4 6-263 16,-10 2-161-1,5 2-8-15,-6 7-168 16,-8 7-112-16,7 6-88 16,-7 13-24-16,-11-12 56 15,9 12-232-15,3-10 48 16,-1 3-16-16,9-10 32 15,5 2 128-15,7-6-16 16,4-2-112-16,2 4-16 16,10-3-40-16,17-1 153 15,-3 1-49 1,10-3-8-16,-8 2 16 16,12 7 16-16,-1-1-88 15,0-3 0-15,-18 5 0 16,4 3 72-16,-15 10 160 15,-2-12 88-15,-3 10-48 16,-9-1-104-16,-13 7 104 16,-7-6-136-16,-14-11-96 15,11 4-64-15,-2-8-16 16,6-7-200 0,-1-3-264-16,7-2-864 15,6-4-1385-15,11 0-2168 16,2-4-2872-16,29-7 551 15,8-8 4210 1</inkml:trace>
  <inkml:trace contextRef="#ctx0" brushRef="#br0" timeOffset="713.2">10206 9187 1984 0,'-3'-6'1376'0,"-8"-19"793"0,11-3 1712 16,-2 7-1073 0,-4 6 137-16,1 4-1081 15,-1 4-528-15,1 7-127 16,-3 0-217-16,-10 2-344 15,1 11-192-15,-4 16-40 16,21-29-416-16,-24 44 432 0,-7 1 48 16,6 15-23-16,5-7 23 15,8-8-112-15,5-3-48 16,7 7-160-16,3-9-40 16,15-7-32-16,11-6-176 15,-8-13 96-15,22 4-96 16,-16-6 256-1,7-4-152-15,1-6-272 16,-22-2 304-16,2-7-80 16,-9 1-16-16,-3-8 168 15,-3 1-104-15,-3-6-24 16,-5-1-24-16,-2-2-40 16,-1-6 96-16,0 0-304 15,3 16 216 1,6 1 96-16,2-2-120 0,0 8-56 15,13 2 0 1,-2-4 320-16,2 4-312 16,5-9 96-16,19 6 8 15,-2-6-8-15,3 8 80 16,-10 2-120-16,-1 2 24 16,-8 1 96-16,-3 9-40 15,-13 22 144-15,-3-5 80 16,-3 16-48-16,-11 5-8 15,-1-6-48-15,-1-1 16 16,5-11-304 0,3-4-232-16,3-8-1113 15,5-16-2968-15,3-4-2120 16,15-27-1721-16,16-28 6754 16,-31 40-288-16</inkml:trace>
  <inkml:trace contextRef="#ctx0" brushRef="#br0" timeOffset="1155.01">10664 9051 3944 0,'0'0'0'0,"-21"-2"4785"0,16 2 8 0,-3 0-1808 16,-3 22-328-16,-9 19-337 16,1 24-1024-16,6 0-103 15,2 6-593-15,5-6-128 16,1-6-264-16,5-6-24 15,0-53-184-15,0 39 32 0,3-12 40 16,4-8-152-16,-4-14 16 16,0-5-32-1,0-5 64-15,4-25 16 16,1-16-136-16,6-29-216 16,4-21 304-16,9-9-216 15,2-1 128-15,6 29 152 16,4 27-72-16,-4 32 112 15,0 16-16-15,4 14-16 16,-2 40 168-16,-2 8 160 16,-9 9-160-16,-10 1 168 15,-4 2-200-15,-8 1 136 16,-9 4 32 0,-24-7 176-16,-24-10-40 15,-11-8-72-15,-10-12-48 16,-3-19-320-16,2-13-128 15,7-8-56-15,28-20-1448 16,19-14-3601-16,20-8-6850 16,18-19 5466-16,-2 28 4793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A6F783-BFE5-46C2-A6FF-183F62C5E0F4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29D306-E699-479B-9FD1-52D62BF04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0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 t="12122" r="22760" b="18784"/>
          <a:stretch/>
        </p:blipFill>
        <p:spPr>
          <a:xfrm flipH="1">
            <a:off x="552704" y="685800"/>
            <a:ext cx="3390900" cy="46482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911600" y="685800"/>
            <a:ext cx="7950200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29805" y="685800"/>
            <a:ext cx="222899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6400" y="5345575"/>
            <a:ext cx="4394200" cy="1219200"/>
          </a:xfrm>
        </p:spPr>
        <p:txBody>
          <a:bodyPr>
            <a:normAutofit/>
          </a:bodyPr>
          <a:lstStyle>
            <a:lvl1pPr marL="0" indent="0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13" name="Text Placeholder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448799" y="5345575"/>
            <a:ext cx="2350247" cy="549276"/>
          </a:xfrm>
        </p:spPr>
        <p:txBody>
          <a:bodyPr>
            <a:normAutofit/>
          </a:bodyPr>
          <a:lstStyle>
            <a:lvl1pPr marL="0" indent="0" algn="r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2022-03-28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4114801" y="2743200"/>
            <a:ext cx="7670800" cy="232447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indent="0" algn="r">
              <a:buFont typeface="Arial" pitchFamily="34" charset="0"/>
              <a:buNone/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27341" r="9710" b="41265"/>
          <a:stretch/>
        </p:blipFill>
        <p:spPr>
          <a:xfrm>
            <a:off x="43180" y="6555293"/>
            <a:ext cx="1676400" cy="264607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AF00E9FC-6548-4D97-8DD1-9533945EA0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7E46E-8674-4000-239F-FC1FF8202244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8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5" r:id="rId2"/>
    <p:sldLayoutId id="2147483704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NUL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51.png"/><Relationship Id="rId15" Type="http://schemas.openxmlformats.org/officeDocument/2006/relationships/image" Target="../media/image54.png"/><Relationship Id="rId10" Type="http://schemas.openxmlformats.org/officeDocument/2006/relationships/image" Target="NULL"/><Relationship Id="rId9" Type="http://schemas.openxmlformats.org/officeDocument/2006/relationships/image" Target="../media/image44.png"/><Relationship Id="rId14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530.png"/><Relationship Id="rId7" Type="http://schemas.openxmlformats.org/officeDocument/2006/relationships/image" Target="../media/image64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5.png"/><Relationship Id="rId4" Type="http://schemas.openxmlformats.org/officeDocument/2006/relationships/image" Target="../media/image540.png"/><Relationship Id="rId9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5" Type="http://schemas.openxmlformats.org/officeDocument/2006/relationships/image" Target="../media/image27.png"/><Relationship Id="rId10" Type="http://schemas.openxmlformats.org/officeDocument/2006/relationships/image" Target="NULL"/><Relationship Id="rId4" Type="http://schemas.openxmlformats.org/officeDocument/2006/relationships/image" Target="../media/image26.png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2285487" y="3044281"/>
            <a:ext cx="795448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Vanishing and exploding gradient</a:t>
            </a:r>
          </a:p>
        </p:txBody>
      </p:sp>
    </p:spTree>
    <p:extLst>
      <p:ext uri="{BB962C8B-B14F-4D97-AF65-F5344CB8AC3E}">
        <p14:creationId xmlns:p14="http://schemas.microsoft.com/office/powerpoint/2010/main" val="313262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4728433" y="3044281"/>
            <a:ext cx="306859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Minibatches</a:t>
            </a:r>
          </a:p>
        </p:txBody>
      </p:sp>
    </p:spTree>
    <p:extLst>
      <p:ext uri="{BB962C8B-B14F-4D97-AF65-F5344CB8AC3E}">
        <p14:creationId xmlns:p14="http://schemas.microsoft.com/office/powerpoint/2010/main" val="237973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F4692B-1F49-488B-8B1C-A82F38C3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 Batches</a:t>
            </a:r>
          </a:p>
        </p:txBody>
      </p:sp>
      <p:sp>
        <p:nvSpPr>
          <p:cNvPr id="67" name="AutoShape 2" descr="Neuron With Axon clip art ">
            <a:extLst>
              <a:ext uri="{FF2B5EF4-FFF2-40B4-BE49-F238E27FC236}">
                <a16:creationId xmlns:a16="http://schemas.microsoft.com/office/drawing/2014/main" id="{A8EF2D17-B3EE-49A1-B289-EABEB4FAF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304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F050014F-1A9D-4D9D-8309-15A500472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6248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4BFB67-5B0A-40E9-84A4-F3288521DBB9}"/>
              </a:ext>
            </a:extLst>
          </p:cNvPr>
          <p:cNvGrpSpPr/>
          <p:nvPr/>
        </p:nvGrpSpPr>
        <p:grpSpPr>
          <a:xfrm>
            <a:off x="257153" y="1506526"/>
            <a:ext cx="2871664" cy="3380105"/>
            <a:chOff x="257153" y="1506527"/>
            <a:chExt cx="2871664" cy="18537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4075881-B44E-4855-BAFE-8DF682DDD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284" b="14120"/>
            <a:stretch/>
          </p:blipFill>
          <p:spPr>
            <a:xfrm>
              <a:off x="257153" y="1506527"/>
              <a:ext cx="2871664" cy="1601765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0143CC-2032-4DDA-B0D6-B44F45018BC9}"/>
                </a:ext>
              </a:extLst>
            </p:cNvPr>
            <p:cNvSpPr/>
            <p:nvPr/>
          </p:nvSpPr>
          <p:spPr>
            <a:xfrm>
              <a:off x="1606761" y="2302979"/>
              <a:ext cx="73974" cy="7397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DDE1F-FDC3-411A-A87B-1A728D59C1D8}"/>
                </a:ext>
              </a:extLst>
            </p:cNvPr>
            <p:cNvSpPr/>
            <p:nvPr/>
          </p:nvSpPr>
          <p:spPr>
            <a:xfrm>
              <a:off x="1606761" y="2891336"/>
              <a:ext cx="73974" cy="73974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303DF32-C06C-446D-B9B3-048F08BCDC9B}"/>
                </a:ext>
              </a:extLst>
            </p:cNvPr>
            <p:cNvCxnSpPr/>
            <p:nvPr/>
          </p:nvCxnSpPr>
          <p:spPr>
            <a:xfrm flipV="1">
              <a:off x="1666351" y="2752349"/>
              <a:ext cx="85832" cy="1412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B3F50D3-3F76-4BF7-A270-03D2496A01CD}"/>
                </a:ext>
              </a:extLst>
            </p:cNvPr>
            <p:cNvCxnSpPr/>
            <p:nvPr/>
          </p:nvCxnSpPr>
          <p:spPr>
            <a:xfrm flipV="1">
              <a:off x="1746489" y="2603374"/>
              <a:ext cx="67339" cy="1514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C632B7-0E4D-47B6-A333-E0C9E1D645D6}"/>
                </a:ext>
              </a:extLst>
            </p:cNvPr>
            <p:cNvCxnSpPr/>
            <p:nvPr/>
          </p:nvCxnSpPr>
          <p:spPr>
            <a:xfrm flipV="1">
              <a:off x="1813271" y="2495496"/>
              <a:ext cx="31379" cy="1103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2B21E5-7A43-46DD-97EA-47DFDE97349C}"/>
                </a:ext>
              </a:extLst>
            </p:cNvPr>
            <p:cNvCxnSpPr/>
            <p:nvPr/>
          </p:nvCxnSpPr>
          <p:spPr>
            <a:xfrm flipH="1" flipV="1">
              <a:off x="1792252" y="2430768"/>
              <a:ext cx="46705" cy="672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590546E-4251-47F9-A044-226EFAE74C0F}"/>
                </a:ext>
              </a:extLst>
            </p:cNvPr>
            <p:cNvCxnSpPr/>
            <p:nvPr/>
          </p:nvCxnSpPr>
          <p:spPr>
            <a:xfrm flipH="1" flipV="1">
              <a:off x="1680264" y="2363986"/>
              <a:ext cx="108349" cy="723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B3F43F-03C8-49A5-AC45-1DF70C020551}"/>
                </a:ext>
              </a:extLst>
            </p:cNvPr>
            <p:cNvSpPr txBox="1"/>
            <p:nvPr/>
          </p:nvSpPr>
          <p:spPr>
            <a:xfrm rot="1218938">
              <a:off x="1629709" y="1822475"/>
              <a:ext cx="857431" cy="2106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/>
                <a:t>Cost function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740E17-2816-4B72-9703-B97BE7922118}"/>
                </a:ext>
              </a:extLst>
            </p:cNvPr>
            <p:cNvSpPr txBox="1"/>
            <p:nvPr/>
          </p:nvSpPr>
          <p:spPr>
            <a:xfrm>
              <a:off x="981327" y="3149600"/>
              <a:ext cx="1337226" cy="2106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FF"/>
                  </a:solidFill>
                </a:rPr>
                <a:t>gradient descent step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AF6D22-6685-437B-A76C-C3D5736202DB}"/>
                </a:ext>
              </a:extLst>
            </p:cNvPr>
            <p:cNvCxnSpPr/>
            <p:nvPr/>
          </p:nvCxnSpPr>
          <p:spPr>
            <a:xfrm flipH="1" flipV="1">
              <a:off x="1745714" y="2894011"/>
              <a:ext cx="151666" cy="237809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436A5C-E28B-473A-BEC5-6F13E83D0D53}"/>
                </a:ext>
              </a:extLst>
            </p:cNvPr>
            <p:cNvCxnSpPr/>
            <p:nvPr/>
          </p:nvCxnSpPr>
          <p:spPr>
            <a:xfrm flipH="1" flipV="1">
              <a:off x="1805663" y="2745034"/>
              <a:ext cx="190777" cy="38678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8">
                <a:extLst>
                  <a:ext uri="{FF2B5EF4-FFF2-40B4-BE49-F238E27FC236}">
                    <a16:creationId xmlns:a16="http://schemas.microsoft.com/office/drawing/2014/main" id="{8BFF68F5-CA38-494D-BABE-68E4C0232FB0}"/>
                  </a:ext>
                </a:extLst>
              </p:cNvPr>
              <p:cNvSpPr/>
              <p:nvPr/>
            </p:nvSpPr>
            <p:spPr>
              <a:xfrm>
                <a:off x="3342353" y="1737359"/>
                <a:ext cx="8277929" cy="3143359"/>
              </a:xfrm>
              <a:prstGeom prst="round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Batch gradient descent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Repeat until convergence: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Cambria Math" panose="02040503050406030204" pitchFamily="18" charset="0"/>
                  <a:cs typeface="+mn-cs"/>
                </a:endParaRP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34" name="Rounded Rectangle 8">
                <a:extLst>
                  <a:ext uri="{FF2B5EF4-FFF2-40B4-BE49-F238E27FC236}">
                    <a16:creationId xmlns:a16="http://schemas.microsoft.com/office/drawing/2014/main" id="{8BFF68F5-CA38-494D-BABE-68E4C0232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353" y="1737359"/>
                <a:ext cx="8277929" cy="3143359"/>
              </a:xfrm>
              <a:prstGeom prst="roundRect">
                <a:avLst/>
              </a:prstGeom>
              <a:blipFill>
                <a:blip r:embed="rId3"/>
                <a:stretch>
                  <a:fillRect l="-36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AF7425B-BF96-4FAD-9878-6BB151DADE85}"/>
              </a:ext>
            </a:extLst>
          </p:cNvPr>
          <p:cNvSpPr/>
          <p:nvPr/>
        </p:nvSpPr>
        <p:spPr>
          <a:xfrm>
            <a:off x="3591464" y="5105400"/>
            <a:ext cx="81433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What if </a:t>
            </a:r>
            <a:r>
              <a:rPr lang="en-US" sz="3200" i="1" dirty="0"/>
              <a:t>m</a:t>
            </a:r>
            <a:r>
              <a:rPr lang="en-US" sz="3200" dirty="0"/>
              <a:t> = 100,000? Parameter update is infrequent</a:t>
            </a:r>
          </a:p>
        </p:txBody>
      </p:sp>
    </p:spTree>
    <p:extLst>
      <p:ext uri="{BB962C8B-B14F-4D97-AF65-F5344CB8AC3E}">
        <p14:creationId xmlns:p14="http://schemas.microsoft.com/office/powerpoint/2010/main" val="63891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F4692B-1F49-488B-8B1C-A82F38C3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Mini-batches</a:t>
            </a:r>
          </a:p>
        </p:txBody>
      </p:sp>
      <p:sp>
        <p:nvSpPr>
          <p:cNvPr id="67" name="AutoShape 2" descr="Neuron With Axon clip art ">
            <a:extLst>
              <a:ext uri="{FF2B5EF4-FFF2-40B4-BE49-F238E27FC236}">
                <a16:creationId xmlns:a16="http://schemas.microsoft.com/office/drawing/2014/main" id="{A8EF2D17-B3EE-49A1-B289-EABEB4FAF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304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F050014F-1A9D-4D9D-8309-15A500472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6248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7" name="Rounded Rectangle 11">
            <a:extLst>
              <a:ext uri="{FF2B5EF4-FFF2-40B4-BE49-F238E27FC236}">
                <a16:creationId xmlns:a16="http://schemas.microsoft.com/office/drawing/2014/main" id="{F59C7CAD-89E0-4E02-9DCC-82A6FBCCE868}"/>
              </a:ext>
            </a:extLst>
          </p:cNvPr>
          <p:cNvSpPr/>
          <p:nvPr/>
        </p:nvSpPr>
        <p:spPr>
          <a:xfrm>
            <a:off x="2133600" y="1225664"/>
            <a:ext cx="9982200" cy="47466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(1)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baseline="30000" dirty="0">
                <a:solidFill>
                  <a:schemeClr val="tx1"/>
                </a:solidFill>
              </a:rPr>
              <a:t>(1)</a:t>
            </a:r>
            <a:r>
              <a:rPr lang="en-US" sz="2400" dirty="0">
                <a:solidFill>
                  <a:schemeClr val="tx1"/>
                </a:solidFill>
              </a:rPr>
              <a:t>), (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(2)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baseline="30000" dirty="0">
                <a:solidFill>
                  <a:schemeClr val="tx1"/>
                </a:solidFill>
              </a:rPr>
              <a:t>(2)</a:t>
            </a:r>
            <a:r>
              <a:rPr lang="en-US" sz="2400" dirty="0">
                <a:solidFill>
                  <a:schemeClr val="tx1"/>
                </a:solidFill>
              </a:rPr>
              <a:t>), (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(3)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baseline="30000" dirty="0">
                <a:solidFill>
                  <a:schemeClr val="tx1"/>
                </a:solidFill>
              </a:rPr>
              <a:t>(3)</a:t>
            </a:r>
            <a:r>
              <a:rPr lang="en-US" sz="2400" dirty="0">
                <a:solidFill>
                  <a:schemeClr val="tx1"/>
                </a:solidFill>
              </a:rPr>
              <a:t>), (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(4)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baseline="30000" dirty="0">
                <a:solidFill>
                  <a:schemeClr val="tx1"/>
                </a:solidFill>
              </a:rPr>
              <a:t>(4)</a:t>
            </a:r>
            <a:r>
              <a:rPr lang="en-US" sz="2400" dirty="0">
                <a:solidFill>
                  <a:schemeClr val="tx1"/>
                </a:solidFill>
              </a:rPr>
              <a:t>), (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(5)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baseline="30000" dirty="0">
                <a:solidFill>
                  <a:schemeClr val="tx1"/>
                </a:solidFill>
              </a:rPr>
              <a:t>(5)</a:t>
            </a:r>
            <a:r>
              <a:rPr lang="en-US" sz="2400" dirty="0">
                <a:solidFill>
                  <a:schemeClr val="tx1"/>
                </a:solidFill>
              </a:rPr>
              <a:t>), … (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</a:rPr>
              <a:t>m</a:t>
            </a:r>
            <a:r>
              <a:rPr lang="en-US" sz="2400" baseline="30000" dirty="0">
                <a:solidFill>
                  <a:schemeClr val="tx1"/>
                </a:solidFill>
              </a:rPr>
              <a:t>-1)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</a:rPr>
              <a:t>m</a:t>
            </a:r>
            <a:r>
              <a:rPr lang="en-US" sz="2400" baseline="30000" dirty="0">
                <a:solidFill>
                  <a:schemeClr val="tx1"/>
                </a:solidFill>
              </a:rPr>
              <a:t>-1)</a:t>
            </a:r>
            <a:r>
              <a:rPr lang="en-US" sz="2400" dirty="0">
                <a:solidFill>
                  <a:schemeClr val="tx1"/>
                </a:solidFill>
              </a:rPr>
              <a:t>), (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</a:rPr>
              <a:t>m</a:t>
            </a:r>
            <a:r>
              <a:rPr lang="en-US" sz="2400" baseline="300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</a:rPr>
              <a:t>m</a:t>
            </a:r>
            <a:r>
              <a:rPr lang="en-US" sz="2400" baseline="300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B8F44-2367-4CE0-9D4F-FD76B12FE683}"/>
              </a:ext>
            </a:extLst>
          </p:cNvPr>
          <p:cNvSpPr/>
          <p:nvPr/>
        </p:nvSpPr>
        <p:spPr>
          <a:xfrm>
            <a:off x="692072" y="1219200"/>
            <a:ext cx="903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Batch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01A461-E0E7-45D1-8D18-5977DBF461C4}"/>
              </a:ext>
            </a:extLst>
          </p:cNvPr>
          <p:cNvSpPr/>
          <p:nvPr/>
        </p:nvSpPr>
        <p:spPr>
          <a:xfrm>
            <a:off x="0" y="2104451"/>
            <a:ext cx="21629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Mini batches</a:t>
            </a:r>
          </a:p>
          <a:p>
            <a:pPr algn="ctr"/>
            <a:r>
              <a:rPr lang="en-US" sz="2400" b="1" dirty="0"/>
              <a:t>(batch size 100)</a:t>
            </a:r>
            <a:endParaRPr lang="en-US" sz="2400" dirty="0"/>
          </a:p>
        </p:txBody>
      </p:sp>
      <p:sp>
        <p:nvSpPr>
          <p:cNvPr id="40" name="Rounded Rectangle 25">
            <a:extLst>
              <a:ext uri="{FF2B5EF4-FFF2-40B4-BE49-F238E27FC236}">
                <a16:creationId xmlns:a16="http://schemas.microsoft.com/office/drawing/2014/main" id="{69A29929-B606-4205-9C90-EBA5413E5C65}"/>
              </a:ext>
            </a:extLst>
          </p:cNvPr>
          <p:cNvSpPr/>
          <p:nvPr/>
        </p:nvSpPr>
        <p:spPr>
          <a:xfrm>
            <a:off x="2133600" y="2253821"/>
            <a:ext cx="2895600" cy="47466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(1)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baseline="30000" dirty="0">
                <a:solidFill>
                  <a:schemeClr val="tx1"/>
                </a:solidFill>
              </a:rPr>
              <a:t>(1)</a:t>
            </a:r>
            <a:r>
              <a:rPr lang="en-US" sz="2400" dirty="0">
                <a:solidFill>
                  <a:schemeClr val="tx1"/>
                </a:solidFill>
              </a:rPr>
              <a:t>),…(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(100)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baseline="30000" dirty="0">
                <a:solidFill>
                  <a:schemeClr val="tx1"/>
                </a:solidFill>
              </a:rPr>
              <a:t>(100)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CFB0CA-3BBF-473E-9C95-0E0B8DC864A4}"/>
              </a:ext>
            </a:extLst>
          </p:cNvPr>
          <p:cNvSpPr/>
          <p:nvPr/>
        </p:nvSpPr>
        <p:spPr>
          <a:xfrm>
            <a:off x="8305800" y="2260322"/>
            <a:ext cx="397866" cy="46166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2" name="Rounded Rectangle 39">
            <a:extLst>
              <a:ext uri="{FF2B5EF4-FFF2-40B4-BE49-F238E27FC236}">
                <a16:creationId xmlns:a16="http://schemas.microsoft.com/office/drawing/2014/main" id="{1C87C5E2-CD05-4446-8824-530D2DAE5F53}"/>
              </a:ext>
            </a:extLst>
          </p:cNvPr>
          <p:cNvSpPr/>
          <p:nvPr/>
        </p:nvSpPr>
        <p:spPr>
          <a:xfrm>
            <a:off x="5162686" y="2253821"/>
            <a:ext cx="3152528" cy="47466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(101)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baseline="30000" dirty="0">
                <a:solidFill>
                  <a:schemeClr val="tx1"/>
                </a:solidFill>
              </a:rPr>
              <a:t>(101)</a:t>
            </a:r>
            <a:r>
              <a:rPr lang="en-US" sz="2400" dirty="0">
                <a:solidFill>
                  <a:schemeClr val="tx1"/>
                </a:solidFill>
              </a:rPr>
              <a:t>),…(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(200)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baseline="30000" dirty="0">
                <a:solidFill>
                  <a:schemeClr val="tx1"/>
                </a:solidFill>
              </a:rPr>
              <a:t>(200)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ounded Rectangle 40">
            <a:extLst>
              <a:ext uri="{FF2B5EF4-FFF2-40B4-BE49-F238E27FC236}">
                <a16:creationId xmlns:a16="http://schemas.microsoft.com/office/drawing/2014/main" id="{5A3477BF-325B-495B-8E42-41DD3DE8425B}"/>
              </a:ext>
            </a:extLst>
          </p:cNvPr>
          <p:cNvSpPr/>
          <p:nvPr/>
        </p:nvSpPr>
        <p:spPr>
          <a:xfrm>
            <a:off x="8763000" y="2253821"/>
            <a:ext cx="3352800" cy="47466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</a:rPr>
              <a:t>m</a:t>
            </a:r>
            <a:r>
              <a:rPr lang="en-US" sz="2400" baseline="30000" dirty="0">
                <a:solidFill>
                  <a:schemeClr val="tx1"/>
                </a:solidFill>
              </a:rPr>
              <a:t>-100)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</a:rPr>
              <a:t>m</a:t>
            </a:r>
            <a:r>
              <a:rPr lang="en-US" sz="2400" baseline="30000" dirty="0">
                <a:solidFill>
                  <a:schemeClr val="tx1"/>
                </a:solidFill>
              </a:rPr>
              <a:t>-100)</a:t>
            </a:r>
            <a:r>
              <a:rPr lang="en-US" sz="2400" dirty="0">
                <a:solidFill>
                  <a:schemeClr val="tx1"/>
                </a:solidFill>
              </a:rPr>
              <a:t>),…(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</a:rPr>
              <a:t>m</a:t>
            </a:r>
            <a:r>
              <a:rPr lang="en-US" sz="2400" baseline="300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baseline="30000" dirty="0">
                <a:solidFill>
                  <a:schemeClr val="tx1"/>
                </a:solidFill>
              </a:rPr>
              <a:t>(</a:t>
            </a:r>
            <a:r>
              <a:rPr lang="en-US" sz="2400" i="1" baseline="30000" dirty="0">
                <a:solidFill>
                  <a:schemeClr val="tx1"/>
                </a:solidFill>
              </a:rPr>
              <a:t>m</a:t>
            </a:r>
            <a:r>
              <a:rPr lang="en-US" sz="2400" baseline="300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4" name="Rounded Rectangle 41">
            <a:extLst>
              <a:ext uri="{FF2B5EF4-FFF2-40B4-BE49-F238E27FC236}">
                <a16:creationId xmlns:a16="http://schemas.microsoft.com/office/drawing/2014/main" id="{B4B04364-3820-48DF-B498-B4F52CB8A47C}"/>
              </a:ext>
            </a:extLst>
          </p:cNvPr>
          <p:cNvSpPr/>
          <p:nvPr/>
        </p:nvSpPr>
        <p:spPr>
          <a:xfrm>
            <a:off x="410218" y="3811457"/>
            <a:ext cx="11807825" cy="69295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Allowing the algorithm to get updated with small data speeds up the training dramatically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4D31D4C9-374C-46FD-A98F-5DF6E2C70E5A}"/>
              </a:ext>
            </a:extLst>
          </p:cNvPr>
          <p:cNvSpPr/>
          <p:nvPr/>
        </p:nvSpPr>
        <p:spPr>
          <a:xfrm rot="16200000">
            <a:off x="6854328" y="-1574327"/>
            <a:ext cx="413187" cy="9432738"/>
          </a:xfrm>
          <a:prstGeom prst="leftBrace">
            <a:avLst>
              <a:gd name="adj1" fmla="val 36964"/>
              <a:gd name="adj2" fmla="val 50938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ABFA99-7595-42D1-A49C-B5F034E2D0AA}"/>
              </a:ext>
            </a:extLst>
          </p:cNvPr>
          <p:cNvSpPr txBox="1"/>
          <p:nvPr/>
        </p:nvSpPr>
        <p:spPr>
          <a:xfrm>
            <a:off x="6459793" y="3452297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An Epoch</a:t>
            </a:r>
          </a:p>
        </p:txBody>
      </p:sp>
      <p:sp>
        <p:nvSpPr>
          <p:cNvPr id="2" name="Rounded Rectangle 41">
            <a:extLst>
              <a:ext uri="{FF2B5EF4-FFF2-40B4-BE49-F238E27FC236}">
                <a16:creationId xmlns:a16="http://schemas.microsoft.com/office/drawing/2014/main" id="{31693448-F01F-E557-009C-2E1E78D64734}"/>
              </a:ext>
            </a:extLst>
          </p:cNvPr>
          <p:cNvSpPr/>
          <p:nvPr/>
        </p:nvSpPr>
        <p:spPr>
          <a:xfrm>
            <a:off x="1430593" y="4351538"/>
            <a:ext cx="10058400" cy="54758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if </a:t>
            </a:r>
            <a:r>
              <a:rPr lang="en-US" sz="2400" i="1" dirty="0">
                <a:solidFill>
                  <a:schemeClr val="tx1"/>
                </a:solidFill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 = 5,000,000, and mini-batch size is 5,000, then you have 1,000 mini-batch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F9BE7-872F-56B1-A65F-4EE417FB0FEA}"/>
              </a:ext>
            </a:extLst>
          </p:cNvPr>
          <p:cNvSpPr txBox="1"/>
          <p:nvPr/>
        </p:nvSpPr>
        <p:spPr>
          <a:xfrm>
            <a:off x="4234253" y="4855298"/>
            <a:ext cx="430784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for epoch = 1 to 100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  for mini-batch in mini-batches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    Forward propagation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    Back propagation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    Gradient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desecnt</a:t>
            </a:r>
            <a:endParaRPr lang="en-US" sz="2400" dirty="0">
              <a:solidFill>
                <a:schemeClr val="tx1"/>
              </a:solidFill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3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F4692B-1F49-488B-8B1C-A82F38C3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Pytorch</a:t>
            </a:r>
            <a:r>
              <a:rPr lang="en-US" dirty="0"/>
              <a:t> implementation: Dataset</a:t>
            </a:r>
          </a:p>
        </p:txBody>
      </p:sp>
      <p:sp>
        <p:nvSpPr>
          <p:cNvPr id="67" name="AutoShape 2" descr="Neuron With Axon clip art ">
            <a:extLst>
              <a:ext uri="{FF2B5EF4-FFF2-40B4-BE49-F238E27FC236}">
                <a16:creationId xmlns:a16="http://schemas.microsoft.com/office/drawing/2014/main" id="{A8EF2D17-B3EE-49A1-B289-EABEB4FAF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304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F050014F-1A9D-4D9D-8309-15A500472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6248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9EF29-19A3-8537-E1E4-926AF9094E8D}"/>
              </a:ext>
            </a:extLst>
          </p:cNvPr>
          <p:cNvSpPr txBox="1"/>
          <p:nvPr/>
        </p:nvSpPr>
        <p:spPr>
          <a:xfrm>
            <a:off x="188089" y="1590630"/>
            <a:ext cx="686640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torch.utils.data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import Dataset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numpy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as np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import pandas as pd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import torch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MaterialsDataset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(Dataset):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def 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__(self, path):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pd.read_csv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(path)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data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df.to_numpy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data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torch.tensor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data,dtype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=torch.float32)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self.Y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data[:,:1]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self.X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data[:,1:]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def 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__(self):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return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self.Y.shape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[0]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def 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getitem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__(self,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idx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return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self.X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idx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,:],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self.Y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idx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,:]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MaterialsDataset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('HW12.csv')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1EFB5-1AC1-AC0C-26A0-D9E91DAA41C2}"/>
              </a:ext>
            </a:extLst>
          </p:cNvPr>
          <p:cNvSpPr txBox="1"/>
          <p:nvPr/>
        </p:nvSpPr>
        <p:spPr>
          <a:xfrm>
            <a:off x="170043" y="743236"/>
            <a:ext cx="9905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 offers codes to make minibatches easily. First let’s look at the Dataset.</a:t>
            </a:r>
          </a:p>
          <a:p>
            <a:r>
              <a:rPr lang="en-US" sz="2400" dirty="0"/>
              <a:t>Dataset makes handling the data less messy: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48C9F9E-7138-EBA5-4C7C-4B1937AFCBDE}"/>
              </a:ext>
            </a:extLst>
          </p:cNvPr>
          <p:cNvSpPr/>
          <p:nvPr/>
        </p:nvSpPr>
        <p:spPr>
          <a:xfrm rot="10800000">
            <a:off x="7097552" y="3291586"/>
            <a:ext cx="304800" cy="1356614"/>
          </a:xfrm>
          <a:prstGeom prst="leftBrace">
            <a:avLst>
              <a:gd name="adj1" fmla="val 13750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79CF-27D8-FBDA-26AB-CCF2A85DFA0B}"/>
              </a:ext>
            </a:extLst>
          </p:cNvPr>
          <p:cNvSpPr txBox="1"/>
          <p:nvPr/>
        </p:nvSpPr>
        <p:spPr>
          <a:xfrm>
            <a:off x="7421997" y="3615950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Loading and preprocessing the data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4904121-E82C-CFDF-1088-ABCAB85C1E90}"/>
              </a:ext>
            </a:extLst>
          </p:cNvPr>
          <p:cNvSpPr/>
          <p:nvPr/>
        </p:nvSpPr>
        <p:spPr>
          <a:xfrm rot="10800000">
            <a:off x="6251052" y="5028640"/>
            <a:ext cx="304800" cy="477461"/>
          </a:xfrm>
          <a:prstGeom prst="leftBrace">
            <a:avLst>
              <a:gd name="adj1" fmla="val 13750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3A4C5-601E-E58F-B60F-E2BCCED49ED0}"/>
              </a:ext>
            </a:extLst>
          </p:cNvPr>
          <p:cNvSpPr txBox="1"/>
          <p:nvPr/>
        </p:nvSpPr>
        <p:spPr>
          <a:xfrm>
            <a:off x="6403451" y="4851871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must return the length of the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1ABBD-C5E7-608E-3FBE-F7FE260535E6}"/>
              </a:ext>
            </a:extLst>
          </p:cNvPr>
          <p:cNvSpPr txBox="1"/>
          <p:nvPr/>
        </p:nvSpPr>
        <p:spPr>
          <a:xfrm>
            <a:off x="9296400" y="46482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method is called when </a:t>
            </a:r>
            <a:r>
              <a:rPr lang="en-US" sz="2000" dirty="0" err="1"/>
              <a:t>len</a:t>
            </a:r>
            <a:r>
              <a:rPr lang="en-US" sz="2000" dirty="0"/>
              <a:t>() is used</a:t>
            </a:r>
          </a:p>
          <a:p>
            <a:pPr algn="ctr"/>
            <a:r>
              <a:rPr lang="en-US" sz="2000" dirty="0"/>
              <a:t>e.g. </a:t>
            </a:r>
            <a:r>
              <a:rPr lang="en-US" sz="2000" dirty="0" err="1"/>
              <a:t>len</a:t>
            </a:r>
            <a:r>
              <a:rPr lang="en-US" sz="2000" dirty="0"/>
              <a:t>(data)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CFEA5C6-C6BA-C4AA-2F7F-3EA409B5DCC3}"/>
              </a:ext>
            </a:extLst>
          </p:cNvPr>
          <p:cNvSpPr/>
          <p:nvPr/>
        </p:nvSpPr>
        <p:spPr>
          <a:xfrm rot="10800000">
            <a:off x="5717652" y="6022909"/>
            <a:ext cx="304800" cy="477461"/>
          </a:xfrm>
          <a:prstGeom prst="leftBrace">
            <a:avLst>
              <a:gd name="adj1" fmla="val 13750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F2722-777E-A534-7695-1293ECD80C5A}"/>
              </a:ext>
            </a:extLst>
          </p:cNvPr>
          <p:cNvSpPr txBox="1"/>
          <p:nvPr/>
        </p:nvSpPr>
        <p:spPr>
          <a:xfrm>
            <a:off x="5870051" y="5846140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must return the data with index of </a:t>
            </a:r>
            <a:r>
              <a:rPr lang="en-US" sz="2000" dirty="0" err="1"/>
              <a:t>idx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543CC-7F64-6946-E2A0-30F9900A2389}"/>
              </a:ext>
            </a:extLst>
          </p:cNvPr>
          <p:cNvSpPr txBox="1"/>
          <p:nvPr/>
        </p:nvSpPr>
        <p:spPr>
          <a:xfrm>
            <a:off x="8835081" y="5751405"/>
            <a:ext cx="3422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method is called when squared bracket is used</a:t>
            </a:r>
          </a:p>
          <a:p>
            <a:pPr algn="ctr"/>
            <a:r>
              <a:rPr lang="en-US" sz="2000" dirty="0"/>
              <a:t>e.g. data[</a:t>
            </a:r>
            <a:r>
              <a:rPr lang="en-US" sz="2000" dirty="0" err="1"/>
              <a:t>idx</a:t>
            </a: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514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F4692B-1F49-488B-8B1C-A82F38C3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Pytorch</a:t>
            </a:r>
            <a:r>
              <a:rPr lang="en-US" dirty="0"/>
              <a:t> implementation: Data Loader</a:t>
            </a:r>
          </a:p>
        </p:txBody>
      </p:sp>
      <p:sp>
        <p:nvSpPr>
          <p:cNvPr id="67" name="AutoShape 2" descr="Neuron With Axon clip art ">
            <a:extLst>
              <a:ext uri="{FF2B5EF4-FFF2-40B4-BE49-F238E27FC236}">
                <a16:creationId xmlns:a16="http://schemas.microsoft.com/office/drawing/2014/main" id="{A8EF2D17-B3EE-49A1-B289-EABEB4FAF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304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F050014F-1A9D-4D9D-8309-15A500472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6248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9EF29-19A3-8537-E1E4-926AF9094E8D}"/>
              </a:ext>
            </a:extLst>
          </p:cNvPr>
          <p:cNvSpPr txBox="1"/>
          <p:nvPr/>
        </p:nvSpPr>
        <p:spPr>
          <a:xfrm>
            <a:off x="155574" y="1190426"/>
            <a:ext cx="8988425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torch.utils.data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import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DataLoader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random_split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461963" indent="-461963"/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MaterialsDataset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('HW12.csv’)</a:t>
            </a:r>
          </a:p>
          <a:p>
            <a:pPr marL="461963" indent="-461963"/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461963" indent="-461963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ntrain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0.8</a:t>
            </a:r>
          </a:p>
          <a:p>
            <a:pPr marL="461963" indent="-461963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0.1</a:t>
            </a:r>
          </a:p>
          <a:p>
            <a:pPr marL="461963" indent="-461963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ntest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0.1</a:t>
            </a:r>
          </a:p>
          <a:p>
            <a:pPr marL="461963" indent="-461963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data_train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data_val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data_test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random_split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(data,[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ntrain,nval,ntest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])</a:t>
            </a:r>
          </a:p>
          <a:p>
            <a:pPr marL="461963" indent="-461963"/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461963" indent="-461963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dataloader_train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DataLoader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data_train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batch_size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=64, shuffle=True)</a:t>
            </a:r>
          </a:p>
          <a:p>
            <a:pPr marL="461963" indent="-461963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dataloader_val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DataLoader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data_val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batch_size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=64, shuffle=True)</a:t>
            </a:r>
          </a:p>
          <a:p>
            <a:pPr marL="461963" indent="-461963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dataloader_test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DataLoader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data_test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batch_size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=64, shuffle=True)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1EFB5-1AC1-AC0C-26A0-D9E91DAA41C2}"/>
              </a:ext>
            </a:extLst>
          </p:cNvPr>
          <p:cNvSpPr txBox="1"/>
          <p:nvPr/>
        </p:nvSpPr>
        <p:spPr>
          <a:xfrm>
            <a:off x="139809" y="726133"/>
            <a:ext cx="5743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DataLoader</a:t>
            </a:r>
            <a:r>
              <a:rPr lang="en-US" sz="2400" dirty="0"/>
              <a:t> allows you to make mini batches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79CF-27D8-FBDA-26AB-CCF2A85DFA0B}"/>
              </a:ext>
            </a:extLst>
          </p:cNvPr>
          <p:cNvSpPr txBox="1"/>
          <p:nvPr/>
        </p:nvSpPr>
        <p:spPr>
          <a:xfrm>
            <a:off x="8839200" y="15240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Made from the class in the previous slide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33ED1-A5E7-6CB3-5D22-15F1C076D665}"/>
              </a:ext>
            </a:extLst>
          </p:cNvPr>
          <p:cNvCxnSpPr>
            <a:cxnSpLocks/>
          </p:cNvCxnSpPr>
          <p:nvPr/>
        </p:nvCxnSpPr>
        <p:spPr>
          <a:xfrm flipV="1">
            <a:off x="4762501" y="1822999"/>
            <a:ext cx="3848099" cy="133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DA5B1F88-9DFA-A99A-5E12-C74E42F806F1}"/>
              </a:ext>
            </a:extLst>
          </p:cNvPr>
          <p:cNvSpPr/>
          <p:nvPr/>
        </p:nvSpPr>
        <p:spPr>
          <a:xfrm rot="10800000">
            <a:off x="6858000" y="2404207"/>
            <a:ext cx="304800" cy="1024793"/>
          </a:xfrm>
          <a:prstGeom prst="leftBrace">
            <a:avLst>
              <a:gd name="adj1" fmla="val 13750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A90493-5E15-2B6A-DE7D-60103AF5447D}"/>
              </a:ext>
            </a:extLst>
          </p:cNvPr>
          <p:cNvSpPr txBox="1"/>
          <p:nvPr/>
        </p:nvSpPr>
        <p:spPr>
          <a:xfrm>
            <a:off x="7429500" y="2483087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Split data into train, validation, and test set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AACAD591-E7E1-0E1F-3A28-17C77A5EBAF7}"/>
              </a:ext>
            </a:extLst>
          </p:cNvPr>
          <p:cNvSpPr/>
          <p:nvPr/>
        </p:nvSpPr>
        <p:spPr>
          <a:xfrm rot="10800000">
            <a:off x="9112468" y="3645998"/>
            <a:ext cx="304800" cy="1024793"/>
          </a:xfrm>
          <a:prstGeom prst="leftBrace">
            <a:avLst>
              <a:gd name="adj1" fmla="val 13750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8375B7-6615-F9A5-956B-B836B306FFED}"/>
              </a:ext>
            </a:extLst>
          </p:cNvPr>
          <p:cNvSpPr txBox="1"/>
          <p:nvPr/>
        </p:nvSpPr>
        <p:spPr>
          <a:xfrm>
            <a:off x="9540766" y="3775748"/>
            <a:ext cx="242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Make Data loader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02A2A6-B873-E380-9C84-895E2775C6DA}"/>
                  </a:ext>
                </a:extLst>
              </p14:cNvPr>
              <p14:cNvContentPartPr/>
              <p14:nvPr/>
            </p14:nvContentPartPr>
            <p14:xfrm>
              <a:off x="33480" y="1435320"/>
              <a:ext cx="8721360" cy="341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02A2A6-B873-E380-9C84-895E2775C6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20" y="1425960"/>
                <a:ext cx="8740080" cy="34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12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F4692B-1F49-488B-8B1C-A82F38C3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Pytorch</a:t>
            </a:r>
            <a:r>
              <a:rPr lang="en-US" dirty="0"/>
              <a:t> implementation: Obtaining minibatches</a:t>
            </a:r>
          </a:p>
        </p:txBody>
      </p:sp>
      <p:sp>
        <p:nvSpPr>
          <p:cNvPr id="67" name="AutoShape 2" descr="Neuron With Axon clip art ">
            <a:extLst>
              <a:ext uri="{FF2B5EF4-FFF2-40B4-BE49-F238E27FC236}">
                <a16:creationId xmlns:a16="http://schemas.microsoft.com/office/drawing/2014/main" id="{A8EF2D17-B3EE-49A1-B289-EABEB4FAF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304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F050014F-1A9D-4D9D-8309-15A500472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6248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9EF29-19A3-8537-E1E4-926AF9094E8D}"/>
              </a:ext>
            </a:extLst>
          </p:cNvPr>
          <p:cNvSpPr txBox="1"/>
          <p:nvPr/>
        </p:nvSpPr>
        <p:spPr>
          <a:xfrm>
            <a:off x="163459" y="1668059"/>
            <a:ext cx="745654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torch.optim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optim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 = Model(n_0,n_1,n_2,n_3)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criterion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nn.BCEWithLogitsLoss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optimizer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optim.SGD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NN.parameters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=0.1)</a:t>
            </a:r>
          </a:p>
          <a:p>
            <a:pPr marL="461963" indent="-461963"/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for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in range(1000): 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for X, Y in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dataloader_train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: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Z= NN(X)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optimizer.zero_grad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loss = criterion(Z,Y)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loss.backward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461963" indent="-46196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optimizer.step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1EFB5-1AC1-AC0C-26A0-D9E91DAA41C2}"/>
              </a:ext>
            </a:extLst>
          </p:cNvPr>
          <p:cNvSpPr txBox="1"/>
          <p:nvPr/>
        </p:nvSpPr>
        <p:spPr>
          <a:xfrm>
            <a:off x="139809" y="726133"/>
            <a:ext cx="699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need to iterate over </a:t>
            </a:r>
            <a:r>
              <a:rPr lang="en-US" sz="2400" dirty="0" err="1"/>
              <a:t>dataloader</a:t>
            </a:r>
            <a:r>
              <a:rPr lang="en-US" sz="2400" dirty="0"/>
              <a:t> to get minibatches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79CF-27D8-FBDA-26AB-CCF2A85DFA0B}"/>
              </a:ext>
            </a:extLst>
          </p:cNvPr>
          <p:cNvSpPr txBox="1"/>
          <p:nvPr/>
        </p:nvSpPr>
        <p:spPr>
          <a:xfrm>
            <a:off x="8017532" y="2478467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1000 epochs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133ED1-A5E7-6CB3-5D22-15F1C076D665}"/>
              </a:ext>
            </a:extLst>
          </p:cNvPr>
          <p:cNvCxnSpPr>
            <a:cxnSpLocks/>
          </p:cNvCxnSpPr>
          <p:nvPr/>
        </p:nvCxnSpPr>
        <p:spPr>
          <a:xfrm flipV="1">
            <a:off x="2895600" y="2856102"/>
            <a:ext cx="5238750" cy="333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B13832-B2C6-5EEA-554A-514FB61A4B2E}"/>
              </a:ext>
            </a:extLst>
          </p:cNvPr>
          <p:cNvCxnSpPr>
            <a:cxnSpLocks/>
          </p:cNvCxnSpPr>
          <p:nvPr/>
        </p:nvCxnSpPr>
        <p:spPr>
          <a:xfrm>
            <a:off x="1733550" y="3600627"/>
            <a:ext cx="6343650" cy="330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665723-9A56-8270-2BFA-B8474AA6B9CF}"/>
              </a:ext>
            </a:extLst>
          </p:cNvPr>
          <p:cNvSpPr txBox="1"/>
          <p:nvPr/>
        </p:nvSpPr>
        <p:spPr>
          <a:xfrm>
            <a:off x="8136978" y="3455377"/>
            <a:ext cx="232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These are minibatches with 64 data points</a:t>
            </a:r>
          </a:p>
        </p:txBody>
      </p:sp>
    </p:spTree>
    <p:extLst>
      <p:ext uri="{BB962C8B-B14F-4D97-AF65-F5344CB8AC3E}">
        <p14:creationId xmlns:p14="http://schemas.microsoft.com/office/powerpoint/2010/main" val="243876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4299604" y="3044281"/>
            <a:ext cx="3926268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Adam optimizer</a:t>
            </a:r>
          </a:p>
        </p:txBody>
      </p:sp>
    </p:spTree>
    <p:extLst>
      <p:ext uri="{BB962C8B-B14F-4D97-AF65-F5344CB8AC3E}">
        <p14:creationId xmlns:p14="http://schemas.microsoft.com/office/powerpoint/2010/main" val="413573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397E9A-599D-4720-B392-12A1646D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 Batches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9C4A7-F9B3-4D8C-B849-3214A4E33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25B083-E4E1-499F-A0F7-13661163C9E2}"/>
              </a:ext>
            </a:extLst>
          </p:cNvPr>
          <p:cNvCxnSpPr/>
          <p:nvPr/>
        </p:nvCxnSpPr>
        <p:spPr>
          <a:xfrm flipV="1">
            <a:off x="688259" y="2025446"/>
            <a:ext cx="0" cy="3687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1C7C4B-0BB9-4EDE-8620-6296D2B65603}"/>
              </a:ext>
            </a:extLst>
          </p:cNvPr>
          <p:cNvCxnSpPr/>
          <p:nvPr/>
        </p:nvCxnSpPr>
        <p:spPr>
          <a:xfrm>
            <a:off x="398206" y="5461819"/>
            <a:ext cx="4744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6129EC-1EC3-401F-A206-8ECFD9A901FF}"/>
              </a:ext>
            </a:extLst>
          </p:cNvPr>
          <p:cNvCxnSpPr/>
          <p:nvPr/>
        </p:nvCxnSpPr>
        <p:spPr>
          <a:xfrm flipV="1">
            <a:off x="7427918" y="2025446"/>
            <a:ext cx="0" cy="3687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90D05C-062D-443E-804F-52A5868E8879}"/>
              </a:ext>
            </a:extLst>
          </p:cNvPr>
          <p:cNvCxnSpPr/>
          <p:nvPr/>
        </p:nvCxnSpPr>
        <p:spPr>
          <a:xfrm>
            <a:off x="7137865" y="5461819"/>
            <a:ext cx="4744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79CEB-4036-4741-A103-F133CAE575A6}"/>
              </a:ext>
            </a:extLst>
          </p:cNvPr>
          <p:cNvSpPr txBox="1"/>
          <p:nvPr/>
        </p:nvSpPr>
        <p:spPr>
          <a:xfrm rot="16200000">
            <a:off x="87101" y="3460534"/>
            <a:ext cx="74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91AFE-F271-44C9-99FD-FCE23418FEBF}"/>
              </a:ext>
            </a:extLst>
          </p:cNvPr>
          <p:cNvSpPr txBox="1"/>
          <p:nvPr/>
        </p:nvSpPr>
        <p:spPr>
          <a:xfrm>
            <a:off x="2161982" y="5462046"/>
            <a:ext cx="1506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# iteration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CB4E71-846C-46B2-B03E-87D58EC2CBA3}"/>
              </a:ext>
            </a:extLst>
          </p:cNvPr>
          <p:cNvSpPr txBox="1"/>
          <p:nvPr/>
        </p:nvSpPr>
        <p:spPr>
          <a:xfrm>
            <a:off x="8778178" y="5451986"/>
            <a:ext cx="175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mini batch 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1E309-7B70-4DE0-912E-E8783BA98764}"/>
              </a:ext>
            </a:extLst>
          </p:cNvPr>
          <p:cNvSpPr txBox="1"/>
          <p:nvPr/>
        </p:nvSpPr>
        <p:spPr>
          <a:xfrm rot="16200000">
            <a:off x="6826760" y="3460534"/>
            <a:ext cx="74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Cost</a:t>
            </a: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EA910DA7-0F97-4789-857E-48DF5459D24C}"/>
              </a:ext>
            </a:extLst>
          </p:cNvPr>
          <p:cNvSpPr/>
          <p:nvPr/>
        </p:nvSpPr>
        <p:spPr>
          <a:xfrm>
            <a:off x="924232" y="2241755"/>
            <a:ext cx="3805084" cy="2949677"/>
          </a:xfrm>
          <a:custGeom>
            <a:avLst/>
            <a:gdLst>
              <a:gd name="connsiteX0" fmla="*/ 0 w 3805084"/>
              <a:gd name="connsiteY0" fmla="*/ 0 h 2949677"/>
              <a:gd name="connsiteX1" fmla="*/ 934065 w 3805084"/>
              <a:gd name="connsiteY1" fmla="*/ 2133600 h 2949677"/>
              <a:gd name="connsiteX2" fmla="*/ 3805084 w 3805084"/>
              <a:gd name="connsiteY2" fmla="*/ 2949677 h 294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5084" h="2949677">
                <a:moveTo>
                  <a:pt x="0" y="0"/>
                </a:moveTo>
                <a:cubicBezTo>
                  <a:pt x="149942" y="820993"/>
                  <a:pt x="299884" y="1641987"/>
                  <a:pt x="934065" y="2133600"/>
                </a:cubicBezTo>
                <a:cubicBezTo>
                  <a:pt x="1568246" y="2625213"/>
                  <a:pt x="2686665" y="2787445"/>
                  <a:pt x="3805084" y="2949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FBE3B2-FEF7-43FF-AB6C-56B86BF73967}"/>
              </a:ext>
            </a:extLst>
          </p:cNvPr>
          <p:cNvSpPr/>
          <p:nvPr/>
        </p:nvSpPr>
        <p:spPr>
          <a:xfrm>
            <a:off x="7619350" y="1424762"/>
            <a:ext cx="4071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Mini batch gradient descent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08628-F352-4A44-87BA-48AAEBF9796C}"/>
              </a:ext>
            </a:extLst>
          </p:cNvPr>
          <p:cNvSpPr/>
          <p:nvPr/>
        </p:nvSpPr>
        <p:spPr>
          <a:xfrm>
            <a:off x="1274201" y="1424762"/>
            <a:ext cx="3105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Batch gradient descent</a:t>
            </a:r>
          </a:p>
        </p:txBody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676FD386-2526-4200-9CF4-F0E9684440B0}"/>
              </a:ext>
            </a:extLst>
          </p:cNvPr>
          <p:cNvSpPr/>
          <p:nvPr/>
        </p:nvSpPr>
        <p:spPr>
          <a:xfrm>
            <a:off x="7490215" y="2192594"/>
            <a:ext cx="4259334" cy="2806537"/>
          </a:xfrm>
          <a:custGeom>
            <a:avLst/>
            <a:gdLst>
              <a:gd name="connsiteX0" fmla="*/ 26945 w 4353139"/>
              <a:gd name="connsiteY0" fmla="*/ 0 h 2792403"/>
              <a:gd name="connsiteX1" fmla="*/ 7281 w 4353139"/>
              <a:gd name="connsiteY1" fmla="*/ 314632 h 2792403"/>
              <a:gd name="connsiteX2" fmla="*/ 135100 w 4353139"/>
              <a:gd name="connsiteY2" fmla="*/ 78658 h 2792403"/>
              <a:gd name="connsiteX3" fmla="*/ 154765 w 4353139"/>
              <a:gd name="connsiteY3" fmla="*/ 383458 h 2792403"/>
              <a:gd name="connsiteX4" fmla="*/ 331745 w 4353139"/>
              <a:gd name="connsiteY4" fmla="*/ 255638 h 2792403"/>
              <a:gd name="connsiteX5" fmla="*/ 331745 w 4353139"/>
              <a:gd name="connsiteY5" fmla="*/ 501445 h 2792403"/>
              <a:gd name="connsiteX6" fmla="*/ 430068 w 4353139"/>
              <a:gd name="connsiteY6" fmla="*/ 481780 h 2792403"/>
              <a:gd name="connsiteX7" fmla="*/ 410403 w 4353139"/>
              <a:gd name="connsiteY7" fmla="*/ 894735 h 2792403"/>
              <a:gd name="connsiteX8" fmla="*/ 557887 w 4353139"/>
              <a:gd name="connsiteY8" fmla="*/ 757083 h 2792403"/>
              <a:gd name="connsiteX9" fmla="*/ 567719 w 4353139"/>
              <a:gd name="connsiteY9" fmla="*/ 1258529 h 2792403"/>
              <a:gd name="connsiteX10" fmla="*/ 833190 w 4353139"/>
              <a:gd name="connsiteY10" fmla="*/ 1032387 h 2792403"/>
              <a:gd name="connsiteX11" fmla="*/ 823358 w 4353139"/>
              <a:gd name="connsiteY11" fmla="*/ 1514167 h 2792403"/>
              <a:gd name="connsiteX12" fmla="*/ 941345 w 4353139"/>
              <a:gd name="connsiteY12" fmla="*/ 1415845 h 2792403"/>
              <a:gd name="connsiteX13" fmla="*/ 970842 w 4353139"/>
              <a:gd name="connsiteY13" fmla="*/ 1936954 h 2792403"/>
              <a:gd name="connsiteX14" fmla="*/ 1078997 w 4353139"/>
              <a:gd name="connsiteY14" fmla="*/ 1779638 h 2792403"/>
              <a:gd name="connsiteX15" fmla="*/ 1196984 w 4353139"/>
              <a:gd name="connsiteY15" fmla="*/ 2261419 h 2792403"/>
              <a:gd name="connsiteX16" fmla="*/ 1246145 w 4353139"/>
              <a:gd name="connsiteY16" fmla="*/ 2025445 h 2792403"/>
              <a:gd name="connsiteX17" fmla="*/ 1364132 w 4353139"/>
              <a:gd name="connsiteY17" fmla="*/ 2703871 h 2792403"/>
              <a:gd name="connsiteX18" fmla="*/ 1619771 w 4353139"/>
              <a:gd name="connsiteY18" fmla="*/ 2310580 h 2792403"/>
              <a:gd name="connsiteX19" fmla="*/ 1708261 w 4353139"/>
              <a:gd name="connsiteY19" fmla="*/ 2585883 h 2792403"/>
              <a:gd name="connsiteX20" fmla="*/ 2091719 w 4353139"/>
              <a:gd name="connsiteY20" fmla="*/ 2556387 h 2792403"/>
              <a:gd name="connsiteX21" fmla="*/ 2170377 w 4353139"/>
              <a:gd name="connsiteY21" fmla="*/ 2703871 h 2792403"/>
              <a:gd name="connsiteX22" fmla="*/ 2514506 w 4353139"/>
              <a:gd name="connsiteY22" fmla="*/ 2595716 h 2792403"/>
              <a:gd name="connsiteX23" fmla="*/ 2632494 w 4353139"/>
              <a:gd name="connsiteY23" fmla="*/ 2792361 h 2792403"/>
              <a:gd name="connsiteX24" fmla="*/ 2809474 w 4353139"/>
              <a:gd name="connsiteY24" fmla="*/ 2576051 h 2792403"/>
              <a:gd name="connsiteX25" fmla="*/ 2838971 w 4353139"/>
              <a:gd name="connsiteY25" fmla="*/ 2713703 h 2792403"/>
              <a:gd name="connsiteX26" fmla="*/ 3074945 w 4353139"/>
              <a:gd name="connsiteY26" fmla="*/ 2556387 h 2792403"/>
              <a:gd name="connsiteX27" fmla="*/ 3094610 w 4353139"/>
              <a:gd name="connsiteY27" fmla="*/ 2743200 h 2792403"/>
              <a:gd name="connsiteX28" fmla="*/ 3261758 w 4353139"/>
              <a:gd name="connsiteY28" fmla="*/ 2762864 h 2792403"/>
              <a:gd name="connsiteX29" fmla="*/ 3409242 w 4353139"/>
              <a:gd name="connsiteY29" fmla="*/ 2684206 h 2792403"/>
              <a:gd name="connsiteX30" fmla="*/ 3615719 w 4353139"/>
              <a:gd name="connsiteY30" fmla="*/ 2615380 h 2792403"/>
              <a:gd name="connsiteX31" fmla="*/ 3714042 w 4353139"/>
              <a:gd name="connsiteY31" fmla="*/ 2772696 h 2792403"/>
              <a:gd name="connsiteX32" fmla="*/ 3959848 w 4353139"/>
              <a:gd name="connsiteY32" fmla="*/ 2595716 h 2792403"/>
              <a:gd name="connsiteX33" fmla="*/ 4048339 w 4353139"/>
              <a:gd name="connsiteY33" fmla="*/ 2733367 h 2792403"/>
              <a:gd name="connsiteX34" fmla="*/ 4176158 w 4353139"/>
              <a:gd name="connsiteY34" fmla="*/ 2625212 h 2792403"/>
              <a:gd name="connsiteX35" fmla="*/ 4225319 w 4353139"/>
              <a:gd name="connsiteY35" fmla="*/ 2703871 h 2792403"/>
              <a:gd name="connsiteX36" fmla="*/ 4274481 w 4353139"/>
              <a:gd name="connsiteY36" fmla="*/ 2507225 h 2792403"/>
              <a:gd name="connsiteX37" fmla="*/ 4353139 w 4353139"/>
              <a:gd name="connsiteY37" fmla="*/ 2753032 h 2792403"/>
              <a:gd name="connsiteX0" fmla="*/ 26945 w 4286083"/>
              <a:gd name="connsiteY0" fmla="*/ 0 h 2792403"/>
              <a:gd name="connsiteX1" fmla="*/ 7281 w 4286083"/>
              <a:gd name="connsiteY1" fmla="*/ 314632 h 2792403"/>
              <a:gd name="connsiteX2" fmla="*/ 135100 w 4286083"/>
              <a:gd name="connsiteY2" fmla="*/ 78658 h 2792403"/>
              <a:gd name="connsiteX3" fmla="*/ 154765 w 4286083"/>
              <a:gd name="connsiteY3" fmla="*/ 383458 h 2792403"/>
              <a:gd name="connsiteX4" fmla="*/ 331745 w 4286083"/>
              <a:gd name="connsiteY4" fmla="*/ 255638 h 2792403"/>
              <a:gd name="connsiteX5" fmla="*/ 331745 w 4286083"/>
              <a:gd name="connsiteY5" fmla="*/ 501445 h 2792403"/>
              <a:gd name="connsiteX6" fmla="*/ 430068 w 4286083"/>
              <a:gd name="connsiteY6" fmla="*/ 481780 h 2792403"/>
              <a:gd name="connsiteX7" fmla="*/ 410403 w 4286083"/>
              <a:gd name="connsiteY7" fmla="*/ 894735 h 2792403"/>
              <a:gd name="connsiteX8" fmla="*/ 557887 w 4286083"/>
              <a:gd name="connsiteY8" fmla="*/ 757083 h 2792403"/>
              <a:gd name="connsiteX9" fmla="*/ 567719 w 4286083"/>
              <a:gd name="connsiteY9" fmla="*/ 1258529 h 2792403"/>
              <a:gd name="connsiteX10" fmla="*/ 833190 w 4286083"/>
              <a:gd name="connsiteY10" fmla="*/ 1032387 h 2792403"/>
              <a:gd name="connsiteX11" fmla="*/ 823358 w 4286083"/>
              <a:gd name="connsiteY11" fmla="*/ 1514167 h 2792403"/>
              <a:gd name="connsiteX12" fmla="*/ 941345 w 4286083"/>
              <a:gd name="connsiteY12" fmla="*/ 1415845 h 2792403"/>
              <a:gd name="connsiteX13" fmla="*/ 970842 w 4286083"/>
              <a:gd name="connsiteY13" fmla="*/ 1936954 h 2792403"/>
              <a:gd name="connsiteX14" fmla="*/ 1078997 w 4286083"/>
              <a:gd name="connsiteY14" fmla="*/ 1779638 h 2792403"/>
              <a:gd name="connsiteX15" fmla="*/ 1196984 w 4286083"/>
              <a:gd name="connsiteY15" fmla="*/ 2261419 h 2792403"/>
              <a:gd name="connsiteX16" fmla="*/ 1246145 w 4286083"/>
              <a:gd name="connsiteY16" fmla="*/ 2025445 h 2792403"/>
              <a:gd name="connsiteX17" fmla="*/ 1364132 w 4286083"/>
              <a:gd name="connsiteY17" fmla="*/ 2703871 h 2792403"/>
              <a:gd name="connsiteX18" fmla="*/ 1619771 w 4286083"/>
              <a:gd name="connsiteY18" fmla="*/ 2310580 h 2792403"/>
              <a:gd name="connsiteX19" fmla="*/ 1708261 w 4286083"/>
              <a:gd name="connsiteY19" fmla="*/ 2585883 h 2792403"/>
              <a:gd name="connsiteX20" fmla="*/ 2091719 w 4286083"/>
              <a:gd name="connsiteY20" fmla="*/ 2556387 h 2792403"/>
              <a:gd name="connsiteX21" fmla="*/ 2170377 w 4286083"/>
              <a:gd name="connsiteY21" fmla="*/ 2703871 h 2792403"/>
              <a:gd name="connsiteX22" fmla="*/ 2514506 w 4286083"/>
              <a:gd name="connsiteY22" fmla="*/ 2595716 h 2792403"/>
              <a:gd name="connsiteX23" fmla="*/ 2632494 w 4286083"/>
              <a:gd name="connsiteY23" fmla="*/ 2792361 h 2792403"/>
              <a:gd name="connsiteX24" fmla="*/ 2809474 w 4286083"/>
              <a:gd name="connsiteY24" fmla="*/ 2576051 h 2792403"/>
              <a:gd name="connsiteX25" fmla="*/ 2838971 w 4286083"/>
              <a:gd name="connsiteY25" fmla="*/ 2713703 h 2792403"/>
              <a:gd name="connsiteX26" fmla="*/ 3074945 w 4286083"/>
              <a:gd name="connsiteY26" fmla="*/ 2556387 h 2792403"/>
              <a:gd name="connsiteX27" fmla="*/ 3094610 w 4286083"/>
              <a:gd name="connsiteY27" fmla="*/ 2743200 h 2792403"/>
              <a:gd name="connsiteX28" fmla="*/ 3261758 w 4286083"/>
              <a:gd name="connsiteY28" fmla="*/ 2762864 h 2792403"/>
              <a:gd name="connsiteX29" fmla="*/ 3409242 w 4286083"/>
              <a:gd name="connsiteY29" fmla="*/ 2684206 h 2792403"/>
              <a:gd name="connsiteX30" fmla="*/ 3615719 w 4286083"/>
              <a:gd name="connsiteY30" fmla="*/ 2615380 h 2792403"/>
              <a:gd name="connsiteX31" fmla="*/ 3714042 w 4286083"/>
              <a:gd name="connsiteY31" fmla="*/ 2772696 h 2792403"/>
              <a:gd name="connsiteX32" fmla="*/ 3959848 w 4286083"/>
              <a:gd name="connsiteY32" fmla="*/ 2595716 h 2792403"/>
              <a:gd name="connsiteX33" fmla="*/ 4048339 w 4286083"/>
              <a:gd name="connsiteY33" fmla="*/ 2733367 h 2792403"/>
              <a:gd name="connsiteX34" fmla="*/ 4176158 w 4286083"/>
              <a:gd name="connsiteY34" fmla="*/ 2625212 h 2792403"/>
              <a:gd name="connsiteX35" fmla="*/ 4225319 w 4286083"/>
              <a:gd name="connsiteY35" fmla="*/ 2703871 h 2792403"/>
              <a:gd name="connsiteX36" fmla="*/ 4274481 w 4286083"/>
              <a:gd name="connsiteY36" fmla="*/ 2507225 h 2792403"/>
              <a:gd name="connsiteX37" fmla="*/ 4286083 w 4286083"/>
              <a:gd name="connsiteY37" fmla="*/ 2753032 h 2792403"/>
              <a:gd name="connsiteX0" fmla="*/ 26945 w 4286083"/>
              <a:gd name="connsiteY0" fmla="*/ 0 h 2792403"/>
              <a:gd name="connsiteX1" fmla="*/ 7281 w 4286083"/>
              <a:gd name="connsiteY1" fmla="*/ 314632 h 2792403"/>
              <a:gd name="connsiteX2" fmla="*/ 135100 w 4286083"/>
              <a:gd name="connsiteY2" fmla="*/ 78658 h 2792403"/>
              <a:gd name="connsiteX3" fmla="*/ 154765 w 4286083"/>
              <a:gd name="connsiteY3" fmla="*/ 383458 h 2792403"/>
              <a:gd name="connsiteX4" fmla="*/ 331745 w 4286083"/>
              <a:gd name="connsiteY4" fmla="*/ 255638 h 2792403"/>
              <a:gd name="connsiteX5" fmla="*/ 331745 w 4286083"/>
              <a:gd name="connsiteY5" fmla="*/ 501445 h 2792403"/>
              <a:gd name="connsiteX6" fmla="*/ 430068 w 4286083"/>
              <a:gd name="connsiteY6" fmla="*/ 481780 h 2792403"/>
              <a:gd name="connsiteX7" fmla="*/ 410403 w 4286083"/>
              <a:gd name="connsiteY7" fmla="*/ 894735 h 2792403"/>
              <a:gd name="connsiteX8" fmla="*/ 557887 w 4286083"/>
              <a:gd name="connsiteY8" fmla="*/ 757083 h 2792403"/>
              <a:gd name="connsiteX9" fmla="*/ 567719 w 4286083"/>
              <a:gd name="connsiteY9" fmla="*/ 1258529 h 2792403"/>
              <a:gd name="connsiteX10" fmla="*/ 833190 w 4286083"/>
              <a:gd name="connsiteY10" fmla="*/ 1032387 h 2792403"/>
              <a:gd name="connsiteX11" fmla="*/ 823358 w 4286083"/>
              <a:gd name="connsiteY11" fmla="*/ 1514167 h 2792403"/>
              <a:gd name="connsiteX12" fmla="*/ 941345 w 4286083"/>
              <a:gd name="connsiteY12" fmla="*/ 1415845 h 2792403"/>
              <a:gd name="connsiteX13" fmla="*/ 970842 w 4286083"/>
              <a:gd name="connsiteY13" fmla="*/ 1936954 h 2792403"/>
              <a:gd name="connsiteX14" fmla="*/ 1078997 w 4286083"/>
              <a:gd name="connsiteY14" fmla="*/ 1779638 h 2792403"/>
              <a:gd name="connsiteX15" fmla="*/ 1196984 w 4286083"/>
              <a:gd name="connsiteY15" fmla="*/ 2261419 h 2792403"/>
              <a:gd name="connsiteX16" fmla="*/ 1246145 w 4286083"/>
              <a:gd name="connsiteY16" fmla="*/ 2025445 h 2792403"/>
              <a:gd name="connsiteX17" fmla="*/ 1364132 w 4286083"/>
              <a:gd name="connsiteY17" fmla="*/ 2703871 h 2792403"/>
              <a:gd name="connsiteX18" fmla="*/ 1619771 w 4286083"/>
              <a:gd name="connsiteY18" fmla="*/ 2310580 h 2792403"/>
              <a:gd name="connsiteX19" fmla="*/ 1708261 w 4286083"/>
              <a:gd name="connsiteY19" fmla="*/ 2585883 h 2792403"/>
              <a:gd name="connsiteX20" fmla="*/ 2091719 w 4286083"/>
              <a:gd name="connsiteY20" fmla="*/ 2556387 h 2792403"/>
              <a:gd name="connsiteX21" fmla="*/ 2170377 w 4286083"/>
              <a:gd name="connsiteY21" fmla="*/ 2703871 h 2792403"/>
              <a:gd name="connsiteX22" fmla="*/ 2514506 w 4286083"/>
              <a:gd name="connsiteY22" fmla="*/ 2595716 h 2792403"/>
              <a:gd name="connsiteX23" fmla="*/ 2632494 w 4286083"/>
              <a:gd name="connsiteY23" fmla="*/ 2792361 h 2792403"/>
              <a:gd name="connsiteX24" fmla="*/ 2809474 w 4286083"/>
              <a:gd name="connsiteY24" fmla="*/ 2576051 h 2792403"/>
              <a:gd name="connsiteX25" fmla="*/ 2838971 w 4286083"/>
              <a:gd name="connsiteY25" fmla="*/ 2713703 h 2792403"/>
              <a:gd name="connsiteX26" fmla="*/ 3074945 w 4286083"/>
              <a:gd name="connsiteY26" fmla="*/ 2556387 h 2792403"/>
              <a:gd name="connsiteX27" fmla="*/ 3094610 w 4286083"/>
              <a:gd name="connsiteY27" fmla="*/ 2743200 h 2792403"/>
              <a:gd name="connsiteX28" fmla="*/ 3261758 w 4286083"/>
              <a:gd name="connsiteY28" fmla="*/ 2762864 h 2792403"/>
              <a:gd name="connsiteX29" fmla="*/ 3409242 w 4286083"/>
              <a:gd name="connsiteY29" fmla="*/ 2684206 h 2792403"/>
              <a:gd name="connsiteX30" fmla="*/ 3615719 w 4286083"/>
              <a:gd name="connsiteY30" fmla="*/ 2615380 h 2792403"/>
              <a:gd name="connsiteX31" fmla="*/ 3714042 w 4286083"/>
              <a:gd name="connsiteY31" fmla="*/ 2772696 h 2792403"/>
              <a:gd name="connsiteX32" fmla="*/ 3959848 w 4286083"/>
              <a:gd name="connsiteY32" fmla="*/ 2595716 h 2792403"/>
              <a:gd name="connsiteX33" fmla="*/ 4048339 w 4286083"/>
              <a:gd name="connsiteY33" fmla="*/ 2733367 h 2792403"/>
              <a:gd name="connsiteX34" fmla="*/ 4109102 w 4286083"/>
              <a:gd name="connsiteY34" fmla="*/ 2594732 h 2792403"/>
              <a:gd name="connsiteX35" fmla="*/ 4225319 w 4286083"/>
              <a:gd name="connsiteY35" fmla="*/ 2703871 h 2792403"/>
              <a:gd name="connsiteX36" fmla="*/ 4274481 w 4286083"/>
              <a:gd name="connsiteY36" fmla="*/ 2507225 h 2792403"/>
              <a:gd name="connsiteX37" fmla="*/ 4286083 w 4286083"/>
              <a:gd name="connsiteY37" fmla="*/ 2753032 h 2792403"/>
              <a:gd name="connsiteX0" fmla="*/ 26945 w 4286083"/>
              <a:gd name="connsiteY0" fmla="*/ 0 h 2792403"/>
              <a:gd name="connsiteX1" fmla="*/ 7281 w 4286083"/>
              <a:gd name="connsiteY1" fmla="*/ 314632 h 2792403"/>
              <a:gd name="connsiteX2" fmla="*/ 135100 w 4286083"/>
              <a:gd name="connsiteY2" fmla="*/ 78658 h 2792403"/>
              <a:gd name="connsiteX3" fmla="*/ 154765 w 4286083"/>
              <a:gd name="connsiteY3" fmla="*/ 383458 h 2792403"/>
              <a:gd name="connsiteX4" fmla="*/ 331745 w 4286083"/>
              <a:gd name="connsiteY4" fmla="*/ 255638 h 2792403"/>
              <a:gd name="connsiteX5" fmla="*/ 331745 w 4286083"/>
              <a:gd name="connsiteY5" fmla="*/ 501445 h 2792403"/>
              <a:gd name="connsiteX6" fmla="*/ 430068 w 4286083"/>
              <a:gd name="connsiteY6" fmla="*/ 481780 h 2792403"/>
              <a:gd name="connsiteX7" fmla="*/ 410403 w 4286083"/>
              <a:gd name="connsiteY7" fmla="*/ 894735 h 2792403"/>
              <a:gd name="connsiteX8" fmla="*/ 557887 w 4286083"/>
              <a:gd name="connsiteY8" fmla="*/ 757083 h 2792403"/>
              <a:gd name="connsiteX9" fmla="*/ 567719 w 4286083"/>
              <a:gd name="connsiteY9" fmla="*/ 1258529 h 2792403"/>
              <a:gd name="connsiteX10" fmla="*/ 833190 w 4286083"/>
              <a:gd name="connsiteY10" fmla="*/ 1032387 h 2792403"/>
              <a:gd name="connsiteX11" fmla="*/ 823358 w 4286083"/>
              <a:gd name="connsiteY11" fmla="*/ 1514167 h 2792403"/>
              <a:gd name="connsiteX12" fmla="*/ 941345 w 4286083"/>
              <a:gd name="connsiteY12" fmla="*/ 1415845 h 2792403"/>
              <a:gd name="connsiteX13" fmla="*/ 970842 w 4286083"/>
              <a:gd name="connsiteY13" fmla="*/ 1936954 h 2792403"/>
              <a:gd name="connsiteX14" fmla="*/ 1078997 w 4286083"/>
              <a:gd name="connsiteY14" fmla="*/ 1779638 h 2792403"/>
              <a:gd name="connsiteX15" fmla="*/ 1196984 w 4286083"/>
              <a:gd name="connsiteY15" fmla="*/ 2261419 h 2792403"/>
              <a:gd name="connsiteX16" fmla="*/ 1246145 w 4286083"/>
              <a:gd name="connsiteY16" fmla="*/ 2025445 h 2792403"/>
              <a:gd name="connsiteX17" fmla="*/ 1364132 w 4286083"/>
              <a:gd name="connsiteY17" fmla="*/ 2703871 h 2792403"/>
              <a:gd name="connsiteX18" fmla="*/ 1619771 w 4286083"/>
              <a:gd name="connsiteY18" fmla="*/ 2310580 h 2792403"/>
              <a:gd name="connsiteX19" fmla="*/ 1708261 w 4286083"/>
              <a:gd name="connsiteY19" fmla="*/ 2585883 h 2792403"/>
              <a:gd name="connsiteX20" fmla="*/ 2091719 w 4286083"/>
              <a:gd name="connsiteY20" fmla="*/ 2556387 h 2792403"/>
              <a:gd name="connsiteX21" fmla="*/ 2170377 w 4286083"/>
              <a:gd name="connsiteY21" fmla="*/ 2703871 h 2792403"/>
              <a:gd name="connsiteX22" fmla="*/ 2514506 w 4286083"/>
              <a:gd name="connsiteY22" fmla="*/ 2595716 h 2792403"/>
              <a:gd name="connsiteX23" fmla="*/ 2632494 w 4286083"/>
              <a:gd name="connsiteY23" fmla="*/ 2792361 h 2792403"/>
              <a:gd name="connsiteX24" fmla="*/ 2809474 w 4286083"/>
              <a:gd name="connsiteY24" fmla="*/ 2576051 h 2792403"/>
              <a:gd name="connsiteX25" fmla="*/ 2838971 w 4286083"/>
              <a:gd name="connsiteY25" fmla="*/ 2713703 h 2792403"/>
              <a:gd name="connsiteX26" fmla="*/ 3074945 w 4286083"/>
              <a:gd name="connsiteY26" fmla="*/ 2556387 h 2792403"/>
              <a:gd name="connsiteX27" fmla="*/ 3094610 w 4286083"/>
              <a:gd name="connsiteY27" fmla="*/ 2743200 h 2792403"/>
              <a:gd name="connsiteX28" fmla="*/ 3261758 w 4286083"/>
              <a:gd name="connsiteY28" fmla="*/ 2762864 h 2792403"/>
              <a:gd name="connsiteX29" fmla="*/ 3409242 w 4286083"/>
              <a:gd name="connsiteY29" fmla="*/ 2684206 h 2792403"/>
              <a:gd name="connsiteX30" fmla="*/ 3615719 w 4286083"/>
              <a:gd name="connsiteY30" fmla="*/ 2615380 h 2792403"/>
              <a:gd name="connsiteX31" fmla="*/ 3714042 w 4286083"/>
              <a:gd name="connsiteY31" fmla="*/ 2772696 h 2792403"/>
              <a:gd name="connsiteX32" fmla="*/ 3959848 w 4286083"/>
              <a:gd name="connsiteY32" fmla="*/ 2595716 h 2792403"/>
              <a:gd name="connsiteX33" fmla="*/ 4048339 w 4286083"/>
              <a:gd name="connsiteY33" fmla="*/ 2733367 h 2792403"/>
              <a:gd name="connsiteX34" fmla="*/ 4109102 w 4286083"/>
              <a:gd name="connsiteY34" fmla="*/ 2594732 h 2792403"/>
              <a:gd name="connsiteX35" fmla="*/ 4188743 w 4286083"/>
              <a:gd name="connsiteY35" fmla="*/ 2716063 h 2792403"/>
              <a:gd name="connsiteX36" fmla="*/ 4274481 w 4286083"/>
              <a:gd name="connsiteY36" fmla="*/ 2507225 h 2792403"/>
              <a:gd name="connsiteX37" fmla="*/ 4286083 w 4286083"/>
              <a:gd name="connsiteY37" fmla="*/ 2753032 h 2792403"/>
              <a:gd name="connsiteX0" fmla="*/ 26945 w 4286083"/>
              <a:gd name="connsiteY0" fmla="*/ 0 h 2792403"/>
              <a:gd name="connsiteX1" fmla="*/ 7281 w 4286083"/>
              <a:gd name="connsiteY1" fmla="*/ 314632 h 2792403"/>
              <a:gd name="connsiteX2" fmla="*/ 135100 w 4286083"/>
              <a:gd name="connsiteY2" fmla="*/ 78658 h 2792403"/>
              <a:gd name="connsiteX3" fmla="*/ 154765 w 4286083"/>
              <a:gd name="connsiteY3" fmla="*/ 383458 h 2792403"/>
              <a:gd name="connsiteX4" fmla="*/ 331745 w 4286083"/>
              <a:gd name="connsiteY4" fmla="*/ 255638 h 2792403"/>
              <a:gd name="connsiteX5" fmla="*/ 331745 w 4286083"/>
              <a:gd name="connsiteY5" fmla="*/ 501445 h 2792403"/>
              <a:gd name="connsiteX6" fmla="*/ 430068 w 4286083"/>
              <a:gd name="connsiteY6" fmla="*/ 481780 h 2792403"/>
              <a:gd name="connsiteX7" fmla="*/ 410403 w 4286083"/>
              <a:gd name="connsiteY7" fmla="*/ 894735 h 2792403"/>
              <a:gd name="connsiteX8" fmla="*/ 557887 w 4286083"/>
              <a:gd name="connsiteY8" fmla="*/ 757083 h 2792403"/>
              <a:gd name="connsiteX9" fmla="*/ 567719 w 4286083"/>
              <a:gd name="connsiteY9" fmla="*/ 1258529 h 2792403"/>
              <a:gd name="connsiteX10" fmla="*/ 833190 w 4286083"/>
              <a:gd name="connsiteY10" fmla="*/ 1032387 h 2792403"/>
              <a:gd name="connsiteX11" fmla="*/ 823358 w 4286083"/>
              <a:gd name="connsiteY11" fmla="*/ 1514167 h 2792403"/>
              <a:gd name="connsiteX12" fmla="*/ 941345 w 4286083"/>
              <a:gd name="connsiteY12" fmla="*/ 1415845 h 2792403"/>
              <a:gd name="connsiteX13" fmla="*/ 970842 w 4286083"/>
              <a:gd name="connsiteY13" fmla="*/ 1936954 h 2792403"/>
              <a:gd name="connsiteX14" fmla="*/ 1078997 w 4286083"/>
              <a:gd name="connsiteY14" fmla="*/ 1779638 h 2792403"/>
              <a:gd name="connsiteX15" fmla="*/ 1196984 w 4286083"/>
              <a:gd name="connsiteY15" fmla="*/ 2261419 h 2792403"/>
              <a:gd name="connsiteX16" fmla="*/ 1246145 w 4286083"/>
              <a:gd name="connsiteY16" fmla="*/ 2025445 h 2792403"/>
              <a:gd name="connsiteX17" fmla="*/ 1364132 w 4286083"/>
              <a:gd name="connsiteY17" fmla="*/ 2703871 h 2792403"/>
              <a:gd name="connsiteX18" fmla="*/ 1619771 w 4286083"/>
              <a:gd name="connsiteY18" fmla="*/ 2310580 h 2792403"/>
              <a:gd name="connsiteX19" fmla="*/ 1708261 w 4286083"/>
              <a:gd name="connsiteY19" fmla="*/ 2585883 h 2792403"/>
              <a:gd name="connsiteX20" fmla="*/ 2091719 w 4286083"/>
              <a:gd name="connsiteY20" fmla="*/ 2556387 h 2792403"/>
              <a:gd name="connsiteX21" fmla="*/ 2170377 w 4286083"/>
              <a:gd name="connsiteY21" fmla="*/ 2703871 h 2792403"/>
              <a:gd name="connsiteX22" fmla="*/ 2514506 w 4286083"/>
              <a:gd name="connsiteY22" fmla="*/ 2595716 h 2792403"/>
              <a:gd name="connsiteX23" fmla="*/ 2632494 w 4286083"/>
              <a:gd name="connsiteY23" fmla="*/ 2792361 h 2792403"/>
              <a:gd name="connsiteX24" fmla="*/ 2809474 w 4286083"/>
              <a:gd name="connsiteY24" fmla="*/ 2576051 h 2792403"/>
              <a:gd name="connsiteX25" fmla="*/ 2838971 w 4286083"/>
              <a:gd name="connsiteY25" fmla="*/ 2713703 h 2792403"/>
              <a:gd name="connsiteX26" fmla="*/ 3074945 w 4286083"/>
              <a:gd name="connsiteY26" fmla="*/ 2556387 h 2792403"/>
              <a:gd name="connsiteX27" fmla="*/ 3094610 w 4286083"/>
              <a:gd name="connsiteY27" fmla="*/ 2743200 h 2792403"/>
              <a:gd name="connsiteX28" fmla="*/ 3261758 w 4286083"/>
              <a:gd name="connsiteY28" fmla="*/ 2762864 h 2792403"/>
              <a:gd name="connsiteX29" fmla="*/ 3409242 w 4286083"/>
              <a:gd name="connsiteY29" fmla="*/ 2684206 h 2792403"/>
              <a:gd name="connsiteX30" fmla="*/ 3615719 w 4286083"/>
              <a:gd name="connsiteY30" fmla="*/ 2615380 h 2792403"/>
              <a:gd name="connsiteX31" fmla="*/ 3714042 w 4286083"/>
              <a:gd name="connsiteY31" fmla="*/ 2772696 h 2792403"/>
              <a:gd name="connsiteX32" fmla="*/ 3959848 w 4286083"/>
              <a:gd name="connsiteY32" fmla="*/ 2595716 h 2792403"/>
              <a:gd name="connsiteX33" fmla="*/ 4048339 w 4286083"/>
              <a:gd name="connsiteY33" fmla="*/ 2733367 h 2792403"/>
              <a:gd name="connsiteX34" fmla="*/ 4109102 w 4286083"/>
              <a:gd name="connsiteY34" fmla="*/ 2594732 h 2792403"/>
              <a:gd name="connsiteX35" fmla="*/ 4188743 w 4286083"/>
              <a:gd name="connsiteY35" fmla="*/ 2716063 h 2792403"/>
              <a:gd name="connsiteX36" fmla="*/ 4237905 w 4286083"/>
              <a:gd name="connsiteY36" fmla="*/ 2610857 h 2792403"/>
              <a:gd name="connsiteX37" fmla="*/ 4286083 w 4286083"/>
              <a:gd name="connsiteY37" fmla="*/ 2753032 h 2792403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364132 w 4286083"/>
              <a:gd name="connsiteY17" fmla="*/ 2703871 h 2806519"/>
              <a:gd name="connsiteX18" fmla="*/ 1619771 w 4286083"/>
              <a:gd name="connsiteY18" fmla="*/ 2310580 h 2806519"/>
              <a:gd name="connsiteX19" fmla="*/ 1708261 w 4286083"/>
              <a:gd name="connsiteY19" fmla="*/ 2585883 h 2806519"/>
              <a:gd name="connsiteX20" fmla="*/ 2091719 w 4286083"/>
              <a:gd name="connsiteY20" fmla="*/ 2556387 h 2806519"/>
              <a:gd name="connsiteX21" fmla="*/ 2170377 w 4286083"/>
              <a:gd name="connsiteY21" fmla="*/ 2703871 h 2806519"/>
              <a:gd name="connsiteX22" fmla="*/ 2514506 w 4286083"/>
              <a:gd name="connsiteY22" fmla="*/ 2595716 h 2806519"/>
              <a:gd name="connsiteX23" fmla="*/ 2632494 w 4286083"/>
              <a:gd name="connsiteY23" fmla="*/ 2792361 h 2806519"/>
              <a:gd name="connsiteX24" fmla="*/ 2809474 w 4286083"/>
              <a:gd name="connsiteY24" fmla="*/ 2576051 h 2806519"/>
              <a:gd name="connsiteX25" fmla="*/ 2838971 w 4286083"/>
              <a:gd name="connsiteY25" fmla="*/ 2713703 h 2806519"/>
              <a:gd name="connsiteX26" fmla="*/ 3074945 w 4286083"/>
              <a:gd name="connsiteY26" fmla="*/ 2556387 h 2806519"/>
              <a:gd name="connsiteX27" fmla="*/ 3094610 w 4286083"/>
              <a:gd name="connsiteY27" fmla="*/ 2743200 h 2806519"/>
              <a:gd name="connsiteX28" fmla="*/ 3261758 w 4286083"/>
              <a:gd name="connsiteY28" fmla="*/ 2762864 h 2806519"/>
              <a:gd name="connsiteX29" fmla="*/ 3409242 w 4286083"/>
              <a:gd name="connsiteY29" fmla="*/ 2684206 h 2806519"/>
              <a:gd name="connsiteX30" fmla="*/ 3615719 w 4286083"/>
              <a:gd name="connsiteY30" fmla="*/ 2615380 h 2806519"/>
              <a:gd name="connsiteX31" fmla="*/ 3714042 w 4286083"/>
              <a:gd name="connsiteY31" fmla="*/ 2772696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364132 w 4286083"/>
              <a:gd name="connsiteY17" fmla="*/ 2703871 h 2806519"/>
              <a:gd name="connsiteX18" fmla="*/ 1619771 w 4286083"/>
              <a:gd name="connsiteY18" fmla="*/ 2310580 h 2806519"/>
              <a:gd name="connsiteX19" fmla="*/ 1708261 w 4286083"/>
              <a:gd name="connsiteY19" fmla="*/ 2585883 h 2806519"/>
              <a:gd name="connsiteX20" fmla="*/ 2091719 w 4286083"/>
              <a:gd name="connsiteY20" fmla="*/ 2556387 h 2806519"/>
              <a:gd name="connsiteX21" fmla="*/ 2170377 w 4286083"/>
              <a:gd name="connsiteY21" fmla="*/ 2703871 h 2806519"/>
              <a:gd name="connsiteX22" fmla="*/ 2514506 w 4286083"/>
              <a:gd name="connsiteY22" fmla="*/ 2595716 h 2806519"/>
              <a:gd name="connsiteX23" fmla="*/ 2632494 w 4286083"/>
              <a:gd name="connsiteY23" fmla="*/ 2792361 h 2806519"/>
              <a:gd name="connsiteX24" fmla="*/ 2809474 w 4286083"/>
              <a:gd name="connsiteY24" fmla="*/ 2576051 h 2806519"/>
              <a:gd name="connsiteX25" fmla="*/ 2838971 w 4286083"/>
              <a:gd name="connsiteY25" fmla="*/ 2713703 h 2806519"/>
              <a:gd name="connsiteX26" fmla="*/ 3074945 w 4286083"/>
              <a:gd name="connsiteY26" fmla="*/ 2556387 h 2806519"/>
              <a:gd name="connsiteX27" fmla="*/ 3094610 w 4286083"/>
              <a:gd name="connsiteY27" fmla="*/ 2743200 h 2806519"/>
              <a:gd name="connsiteX28" fmla="*/ 3261758 w 4286083"/>
              <a:gd name="connsiteY28" fmla="*/ 2762864 h 2806519"/>
              <a:gd name="connsiteX29" fmla="*/ 3409242 w 4286083"/>
              <a:gd name="connsiteY29" fmla="*/ 2684206 h 2806519"/>
              <a:gd name="connsiteX30" fmla="*/ 3615719 w 4286083"/>
              <a:gd name="connsiteY30" fmla="*/ 2615380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364132 w 4286083"/>
              <a:gd name="connsiteY17" fmla="*/ 2703871 h 2806519"/>
              <a:gd name="connsiteX18" fmla="*/ 1619771 w 4286083"/>
              <a:gd name="connsiteY18" fmla="*/ 2310580 h 2806519"/>
              <a:gd name="connsiteX19" fmla="*/ 1708261 w 4286083"/>
              <a:gd name="connsiteY19" fmla="*/ 2585883 h 2806519"/>
              <a:gd name="connsiteX20" fmla="*/ 2091719 w 4286083"/>
              <a:gd name="connsiteY20" fmla="*/ 2556387 h 2806519"/>
              <a:gd name="connsiteX21" fmla="*/ 2170377 w 4286083"/>
              <a:gd name="connsiteY21" fmla="*/ 2703871 h 2806519"/>
              <a:gd name="connsiteX22" fmla="*/ 2514506 w 4286083"/>
              <a:gd name="connsiteY22" fmla="*/ 2595716 h 2806519"/>
              <a:gd name="connsiteX23" fmla="*/ 2632494 w 4286083"/>
              <a:gd name="connsiteY23" fmla="*/ 2792361 h 2806519"/>
              <a:gd name="connsiteX24" fmla="*/ 2809474 w 4286083"/>
              <a:gd name="connsiteY24" fmla="*/ 2576051 h 2806519"/>
              <a:gd name="connsiteX25" fmla="*/ 2838971 w 4286083"/>
              <a:gd name="connsiteY25" fmla="*/ 2713703 h 2806519"/>
              <a:gd name="connsiteX26" fmla="*/ 3074945 w 4286083"/>
              <a:gd name="connsiteY26" fmla="*/ 2556387 h 2806519"/>
              <a:gd name="connsiteX27" fmla="*/ 3094610 w 4286083"/>
              <a:gd name="connsiteY27" fmla="*/ 2743200 h 2806519"/>
              <a:gd name="connsiteX28" fmla="*/ 3261758 w 4286083"/>
              <a:gd name="connsiteY28" fmla="*/ 2762864 h 2806519"/>
              <a:gd name="connsiteX29" fmla="*/ 3409242 w 4286083"/>
              <a:gd name="connsiteY29" fmla="*/ 268420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364132 w 4286083"/>
              <a:gd name="connsiteY17" fmla="*/ 2703871 h 2806519"/>
              <a:gd name="connsiteX18" fmla="*/ 1619771 w 4286083"/>
              <a:gd name="connsiteY18" fmla="*/ 2310580 h 2806519"/>
              <a:gd name="connsiteX19" fmla="*/ 1708261 w 4286083"/>
              <a:gd name="connsiteY19" fmla="*/ 2585883 h 2806519"/>
              <a:gd name="connsiteX20" fmla="*/ 2091719 w 4286083"/>
              <a:gd name="connsiteY20" fmla="*/ 2556387 h 2806519"/>
              <a:gd name="connsiteX21" fmla="*/ 2170377 w 4286083"/>
              <a:gd name="connsiteY21" fmla="*/ 2703871 h 2806519"/>
              <a:gd name="connsiteX22" fmla="*/ 2514506 w 4286083"/>
              <a:gd name="connsiteY22" fmla="*/ 2595716 h 2806519"/>
              <a:gd name="connsiteX23" fmla="*/ 2632494 w 4286083"/>
              <a:gd name="connsiteY23" fmla="*/ 2792361 h 2806519"/>
              <a:gd name="connsiteX24" fmla="*/ 2809474 w 4286083"/>
              <a:gd name="connsiteY24" fmla="*/ 2576051 h 2806519"/>
              <a:gd name="connsiteX25" fmla="*/ 2838971 w 4286083"/>
              <a:gd name="connsiteY25" fmla="*/ 2713703 h 2806519"/>
              <a:gd name="connsiteX26" fmla="*/ 3074945 w 4286083"/>
              <a:gd name="connsiteY26" fmla="*/ 2556387 h 2806519"/>
              <a:gd name="connsiteX27" fmla="*/ 3094610 w 4286083"/>
              <a:gd name="connsiteY27" fmla="*/ 2743200 h 2806519"/>
              <a:gd name="connsiteX28" fmla="*/ 3261758 w 4286083"/>
              <a:gd name="connsiteY28" fmla="*/ 2762864 h 2806519"/>
              <a:gd name="connsiteX29" fmla="*/ 3592122 w 4286083"/>
              <a:gd name="connsiteY29" fmla="*/ 274516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364132 w 4286083"/>
              <a:gd name="connsiteY17" fmla="*/ 2703871 h 2806519"/>
              <a:gd name="connsiteX18" fmla="*/ 1619771 w 4286083"/>
              <a:gd name="connsiteY18" fmla="*/ 2310580 h 2806519"/>
              <a:gd name="connsiteX19" fmla="*/ 1708261 w 4286083"/>
              <a:gd name="connsiteY19" fmla="*/ 2585883 h 2806519"/>
              <a:gd name="connsiteX20" fmla="*/ 2091719 w 4286083"/>
              <a:gd name="connsiteY20" fmla="*/ 2556387 h 2806519"/>
              <a:gd name="connsiteX21" fmla="*/ 2170377 w 4286083"/>
              <a:gd name="connsiteY21" fmla="*/ 2703871 h 2806519"/>
              <a:gd name="connsiteX22" fmla="*/ 2514506 w 4286083"/>
              <a:gd name="connsiteY22" fmla="*/ 2595716 h 2806519"/>
              <a:gd name="connsiteX23" fmla="*/ 2632494 w 4286083"/>
              <a:gd name="connsiteY23" fmla="*/ 2792361 h 2806519"/>
              <a:gd name="connsiteX24" fmla="*/ 2809474 w 4286083"/>
              <a:gd name="connsiteY24" fmla="*/ 2576051 h 2806519"/>
              <a:gd name="connsiteX25" fmla="*/ 2838971 w 4286083"/>
              <a:gd name="connsiteY25" fmla="*/ 2713703 h 2806519"/>
              <a:gd name="connsiteX26" fmla="*/ 3074945 w 4286083"/>
              <a:gd name="connsiteY26" fmla="*/ 2556387 h 2806519"/>
              <a:gd name="connsiteX27" fmla="*/ 3094610 w 4286083"/>
              <a:gd name="connsiteY27" fmla="*/ 2743200 h 2806519"/>
              <a:gd name="connsiteX28" fmla="*/ 3408062 w 4286083"/>
              <a:gd name="connsiteY28" fmla="*/ 2579984 h 2806519"/>
              <a:gd name="connsiteX29" fmla="*/ 3592122 w 4286083"/>
              <a:gd name="connsiteY29" fmla="*/ 274516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364132 w 4286083"/>
              <a:gd name="connsiteY17" fmla="*/ 2703871 h 2806519"/>
              <a:gd name="connsiteX18" fmla="*/ 1619771 w 4286083"/>
              <a:gd name="connsiteY18" fmla="*/ 2310580 h 2806519"/>
              <a:gd name="connsiteX19" fmla="*/ 1708261 w 4286083"/>
              <a:gd name="connsiteY19" fmla="*/ 2585883 h 2806519"/>
              <a:gd name="connsiteX20" fmla="*/ 2091719 w 4286083"/>
              <a:gd name="connsiteY20" fmla="*/ 2556387 h 2806519"/>
              <a:gd name="connsiteX21" fmla="*/ 2170377 w 4286083"/>
              <a:gd name="connsiteY21" fmla="*/ 2703871 h 2806519"/>
              <a:gd name="connsiteX22" fmla="*/ 2514506 w 4286083"/>
              <a:gd name="connsiteY22" fmla="*/ 2595716 h 2806519"/>
              <a:gd name="connsiteX23" fmla="*/ 2632494 w 4286083"/>
              <a:gd name="connsiteY23" fmla="*/ 2792361 h 2806519"/>
              <a:gd name="connsiteX24" fmla="*/ 2809474 w 4286083"/>
              <a:gd name="connsiteY24" fmla="*/ 2576051 h 2806519"/>
              <a:gd name="connsiteX25" fmla="*/ 2838971 w 4286083"/>
              <a:gd name="connsiteY25" fmla="*/ 2713703 h 2806519"/>
              <a:gd name="connsiteX26" fmla="*/ 3074945 w 4286083"/>
              <a:gd name="connsiteY26" fmla="*/ 2556387 h 2806519"/>
              <a:gd name="connsiteX27" fmla="*/ 3216530 w 4286083"/>
              <a:gd name="connsiteY27" fmla="*/ 2700528 h 2806519"/>
              <a:gd name="connsiteX28" fmla="*/ 3408062 w 4286083"/>
              <a:gd name="connsiteY28" fmla="*/ 2579984 h 2806519"/>
              <a:gd name="connsiteX29" fmla="*/ 3592122 w 4286083"/>
              <a:gd name="connsiteY29" fmla="*/ 274516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364132 w 4286083"/>
              <a:gd name="connsiteY17" fmla="*/ 2703871 h 2806519"/>
              <a:gd name="connsiteX18" fmla="*/ 1619771 w 4286083"/>
              <a:gd name="connsiteY18" fmla="*/ 2310580 h 2806519"/>
              <a:gd name="connsiteX19" fmla="*/ 1708261 w 4286083"/>
              <a:gd name="connsiteY19" fmla="*/ 2585883 h 2806519"/>
              <a:gd name="connsiteX20" fmla="*/ 2091719 w 4286083"/>
              <a:gd name="connsiteY20" fmla="*/ 2556387 h 2806519"/>
              <a:gd name="connsiteX21" fmla="*/ 2170377 w 4286083"/>
              <a:gd name="connsiteY21" fmla="*/ 2703871 h 2806519"/>
              <a:gd name="connsiteX22" fmla="*/ 2514506 w 4286083"/>
              <a:gd name="connsiteY22" fmla="*/ 2595716 h 2806519"/>
              <a:gd name="connsiteX23" fmla="*/ 2632494 w 4286083"/>
              <a:gd name="connsiteY23" fmla="*/ 2792361 h 2806519"/>
              <a:gd name="connsiteX24" fmla="*/ 2809474 w 4286083"/>
              <a:gd name="connsiteY24" fmla="*/ 2576051 h 2806519"/>
              <a:gd name="connsiteX25" fmla="*/ 2838971 w 4286083"/>
              <a:gd name="connsiteY25" fmla="*/ 2713703 h 2806519"/>
              <a:gd name="connsiteX26" fmla="*/ 3129809 w 4286083"/>
              <a:gd name="connsiteY26" fmla="*/ 2556387 h 2806519"/>
              <a:gd name="connsiteX27" fmla="*/ 3216530 w 4286083"/>
              <a:gd name="connsiteY27" fmla="*/ 2700528 h 2806519"/>
              <a:gd name="connsiteX28" fmla="*/ 3408062 w 4286083"/>
              <a:gd name="connsiteY28" fmla="*/ 2579984 h 2806519"/>
              <a:gd name="connsiteX29" fmla="*/ 3592122 w 4286083"/>
              <a:gd name="connsiteY29" fmla="*/ 274516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364132 w 4286083"/>
              <a:gd name="connsiteY17" fmla="*/ 2703871 h 2806519"/>
              <a:gd name="connsiteX18" fmla="*/ 1619771 w 4286083"/>
              <a:gd name="connsiteY18" fmla="*/ 2310580 h 2806519"/>
              <a:gd name="connsiteX19" fmla="*/ 1708261 w 4286083"/>
              <a:gd name="connsiteY19" fmla="*/ 2585883 h 2806519"/>
              <a:gd name="connsiteX20" fmla="*/ 2091719 w 4286083"/>
              <a:gd name="connsiteY20" fmla="*/ 2556387 h 2806519"/>
              <a:gd name="connsiteX21" fmla="*/ 2170377 w 4286083"/>
              <a:gd name="connsiteY21" fmla="*/ 2703871 h 2806519"/>
              <a:gd name="connsiteX22" fmla="*/ 2514506 w 4286083"/>
              <a:gd name="connsiteY22" fmla="*/ 2595716 h 2806519"/>
              <a:gd name="connsiteX23" fmla="*/ 2632494 w 4286083"/>
              <a:gd name="connsiteY23" fmla="*/ 2792361 h 2806519"/>
              <a:gd name="connsiteX24" fmla="*/ 2809474 w 4286083"/>
              <a:gd name="connsiteY24" fmla="*/ 2576051 h 2806519"/>
              <a:gd name="connsiteX25" fmla="*/ 2997467 w 4286083"/>
              <a:gd name="connsiteY25" fmla="*/ 2695415 h 2806519"/>
              <a:gd name="connsiteX26" fmla="*/ 3129809 w 4286083"/>
              <a:gd name="connsiteY26" fmla="*/ 2556387 h 2806519"/>
              <a:gd name="connsiteX27" fmla="*/ 3216530 w 4286083"/>
              <a:gd name="connsiteY27" fmla="*/ 2700528 h 2806519"/>
              <a:gd name="connsiteX28" fmla="*/ 3408062 w 4286083"/>
              <a:gd name="connsiteY28" fmla="*/ 2579984 h 2806519"/>
              <a:gd name="connsiteX29" fmla="*/ 3592122 w 4286083"/>
              <a:gd name="connsiteY29" fmla="*/ 274516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364132 w 4286083"/>
              <a:gd name="connsiteY17" fmla="*/ 2703871 h 2806519"/>
              <a:gd name="connsiteX18" fmla="*/ 1619771 w 4286083"/>
              <a:gd name="connsiteY18" fmla="*/ 2310580 h 2806519"/>
              <a:gd name="connsiteX19" fmla="*/ 1708261 w 4286083"/>
              <a:gd name="connsiteY19" fmla="*/ 2585883 h 2806519"/>
              <a:gd name="connsiteX20" fmla="*/ 2091719 w 4286083"/>
              <a:gd name="connsiteY20" fmla="*/ 2556387 h 2806519"/>
              <a:gd name="connsiteX21" fmla="*/ 2170377 w 4286083"/>
              <a:gd name="connsiteY21" fmla="*/ 2703871 h 2806519"/>
              <a:gd name="connsiteX22" fmla="*/ 2514506 w 4286083"/>
              <a:gd name="connsiteY22" fmla="*/ 2595716 h 2806519"/>
              <a:gd name="connsiteX23" fmla="*/ 2632494 w 4286083"/>
              <a:gd name="connsiteY23" fmla="*/ 2792361 h 2806519"/>
              <a:gd name="connsiteX24" fmla="*/ 2852146 w 4286083"/>
              <a:gd name="connsiteY24" fmla="*/ 2557763 h 2806519"/>
              <a:gd name="connsiteX25" fmla="*/ 2997467 w 4286083"/>
              <a:gd name="connsiteY25" fmla="*/ 2695415 h 2806519"/>
              <a:gd name="connsiteX26" fmla="*/ 3129809 w 4286083"/>
              <a:gd name="connsiteY26" fmla="*/ 2556387 h 2806519"/>
              <a:gd name="connsiteX27" fmla="*/ 3216530 w 4286083"/>
              <a:gd name="connsiteY27" fmla="*/ 2700528 h 2806519"/>
              <a:gd name="connsiteX28" fmla="*/ 3408062 w 4286083"/>
              <a:gd name="connsiteY28" fmla="*/ 2579984 h 2806519"/>
              <a:gd name="connsiteX29" fmla="*/ 3592122 w 4286083"/>
              <a:gd name="connsiteY29" fmla="*/ 274516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364132 w 4286083"/>
              <a:gd name="connsiteY17" fmla="*/ 2703871 h 2806519"/>
              <a:gd name="connsiteX18" fmla="*/ 1619771 w 4286083"/>
              <a:gd name="connsiteY18" fmla="*/ 2310580 h 2806519"/>
              <a:gd name="connsiteX19" fmla="*/ 1708261 w 4286083"/>
              <a:gd name="connsiteY19" fmla="*/ 2585883 h 2806519"/>
              <a:gd name="connsiteX20" fmla="*/ 2091719 w 4286083"/>
              <a:gd name="connsiteY20" fmla="*/ 2556387 h 2806519"/>
              <a:gd name="connsiteX21" fmla="*/ 2170377 w 4286083"/>
              <a:gd name="connsiteY21" fmla="*/ 2703871 h 2806519"/>
              <a:gd name="connsiteX22" fmla="*/ 2514506 w 4286083"/>
              <a:gd name="connsiteY22" fmla="*/ 2595716 h 2806519"/>
              <a:gd name="connsiteX23" fmla="*/ 2687358 w 4286083"/>
              <a:gd name="connsiteY23" fmla="*/ 2743593 h 2806519"/>
              <a:gd name="connsiteX24" fmla="*/ 2852146 w 4286083"/>
              <a:gd name="connsiteY24" fmla="*/ 2557763 h 2806519"/>
              <a:gd name="connsiteX25" fmla="*/ 2997467 w 4286083"/>
              <a:gd name="connsiteY25" fmla="*/ 2695415 h 2806519"/>
              <a:gd name="connsiteX26" fmla="*/ 3129809 w 4286083"/>
              <a:gd name="connsiteY26" fmla="*/ 2556387 h 2806519"/>
              <a:gd name="connsiteX27" fmla="*/ 3216530 w 4286083"/>
              <a:gd name="connsiteY27" fmla="*/ 2700528 h 2806519"/>
              <a:gd name="connsiteX28" fmla="*/ 3408062 w 4286083"/>
              <a:gd name="connsiteY28" fmla="*/ 2579984 h 2806519"/>
              <a:gd name="connsiteX29" fmla="*/ 3592122 w 4286083"/>
              <a:gd name="connsiteY29" fmla="*/ 274516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364132 w 4286083"/>
              <a:gd name="connsiteY17" fmla="*/ 2703871 h 2806519"/>
              <a:gd name="connsiteX18" fmla="*/ 1619771 w 4286083"/>
              <a:gd name="connsiteY18" fmla="*/ 2310580 h 2806519"/>
              <a:gd name="connsiteX19" fmla="*/ 1708261 w 4286083"/>
              <a:gd name="connsiteY19" fmla="*/ 2585883 h 2806519"/>
              <a:gd name="connsiteX20" fmla="*/ 2091719 w 4286083"/>
              <a:gd name="connsiteY20" fmla="*/ 2556387 h 2806519"/>
              <a:gd name="connsiteX21" fmla="*/ 2170377 w 4286083"/>
              <a:gd name="connsiteY21" fmla="*/ 2703871 h 2806519"/>
              <a:gd name="connsiteX22" fmla="*/ 2502314 w 4286083"/>
              <a:gd name="connsiteY22" fmla="*/ 2504276 h 2806519"/>
              <a:gd name="connsiteX23" fmla="*/ 2687358 w 4286083"/>
              <a:gd name="connsiteY23" fmla="*/ 2743593 h 2806519"/>
              <a:gd name="connsiteX24" fmla="*/ 2852146 w 4286083"/>
              <a:gd name="connsiteY24" fmla="*/ 2557763 h 2806519"/>
              <a:gd name="connsiteX25" fmla="*/ 2997467 w 4286083"/>
              <a:gd name="connsiteY25" fmla="*/ 2695415 h 2806519"/>
              <a:gd name="connsiteX26" fmla="*/ 3129809 w 4286083"/>
              <a:gd name="connsiteY26" fmla="*/ 2556387 h 2806519"/>
              <a:gd name="connsiteX27" fmla="*/ 3216530 w 4286083"/>
              <a:gd name="connsiteY27" fmla="*/ 2700528 h 2806519"/>
              <a:gd name="connsiteX28" fmla="*/ 3408062 w 4286083"/>
              <a:gd name="connsiteY28" fmla="*/ 2579984 h 2806519"/>
              <a:gd name="connsiteX29" fmla="*/ 3592122 w 4286083"/>
              <a:gd name="connsiteY29" fmla="*/ 274516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364132 w 4286083"/>
              <a:gd name="connsiteY17" fmla="*/ 2703871 h 2806519"/>
              <a:gd name="connsiteX18" fmla="*/ 1619771 w 4286083"/>
              <a:gd name="connsiteY18" fmla="*/ 2310580 h 2806519"/>
              <a:gd name="connsiteX19" fmla="*/ 1708261 w 4286083"/>
              <a:gd name="connsiteY19" fmla="*/ 2585883 h 2806519"/>
              <a:gd name="connsiteX20" fmla="*/ 2091719 w 4286083"/>
              <a:gd name="connsiteY20" fmla="*/ 2556387 h 2806519"/>
              <a:gd name="connsiteX21" fmla="*/ 2316681 w 4286083"/>
              <a:gd name="connsiteY21" fmla="*/ 2630719 h 2806519"/>
              <a:gd name="connsiteX22" fmla="*/ 2502314 w 4286083"/>
              <a:gd name="connsiteY22" fmla="*/ 2504276 h 2806519"/>
              <a:gd name="connsiteX23" fmla="*/ 2687358 w 4286083"/>
              <a:gd name="connsiteY23" fmla="*/ 2743593 h 2806519"/>
              <a:gd name="connsiteX24" fmla="*/ 2852146 w 4286083"/>
              <a:gd name="connsiteY24" fmla="*/ 2557763 h 2806519"/>
              <a:gd name="connsiteX25" fmla="*/ 2997467 w 4286083"/>
              <a:gd name="connsiteY25" fmla="*/ 2695415 h 2806519"/>
              <a:gd name="connsiteX26" fmla="*/ 3129809 w 4286083"/>
              <a:gd name="connsiteY26" fmla="*/ 2556387 h 2806519"/>
              <a:gd name="connsiteX27" fmla="*/ 3216530 w 4286083"/>
              <a:gd name="connsiteY27" fmla="*/ 2700528 h 2806519"/>
              <a:gd name="connsiteX28" fmla="*/ 3408062 w 4286083"/>
              <a:gd name="connsiteY28" fmla="*/ 2579984 h 2806519"/>
              <a:gd name="connsiteX29" fmla="*/ 3592122 w 4286083"/>
              <a:gd name="connsiteY29" fmla="*/ 274516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364132 w 4286083"/>
              <a:gd name="connsiteY17" fmla="*/ 2703871 h 2806519"/>
              <a:gd name="connsiteX18" fmla="*/ 1619771 w 4286083"/>
              <a:gd name="connsiteY18" fmla="*/ 2310580 h 2806519"/>
              <a:gd name="connsiteX19" fmla="*/ 1708261 w 4286083"/>
              <a:gd name="connsiteY19" fmla="*/ 2585883 h 2806519"/>
              <a:gd name="connsiteX20" fmla="*/ 2170967 w 4286083"/>
              <a:gd name="connsiteY20" fmla="*/ 2440563 h 2806519"/>
              <a:gd name="connsiteX21" fmla="*/ 2316681 w 4286083"/>
              <a:gd name="connsiteY21" fmla="*/ 2630719 h 2806519"/>
              <a:gd name="connsiteX22" fmla="*/ 2502314 w 4286083"/>
              <a:gd name="connsiteY22" fmla="*/ 2504276 h 2806519"/>
              <a:gd name="connsiteX23" fmla="*/ 2687358 w 4286083"/>
              <a:gd name="connsiteY23" fmla="*/ 2743593 h 2806519"/>
              <a:gd name="connsiteX24" fmla="*/ 2852146 w 4286083"/>
              <a:gd name="connsiteY24" fmla="*/ 2557763 h 2806519"/>
              <a:gd name="connsiteX25" fmla="*/ 2997467 w 4286083"/>
              <a:gd name="connsiteY25" fmla="*/ 2695415 h 2806519"/>
              <a:gd name="connsiteX26" fmla="*/ 3129809 w 4286083"/>
              <a:gd name="connsiteY26" fmla="*/ 2556387 h 2806519"/>
              <a:gd name="connsiteX27" fmla="*/ 3216530 w 4286083"/>
              <a:gd name="connsiteY27" fmla="*/ 2700528 h 2806519"/>
              <a:gd name="connsiteX28" fmla="*/ 3408062 w 4286083"/>
              <a:gd name="connsiteY28" fmla="*/ 2579984 h 2806519"/>
              <a:gd name="connsiteX29" fmla="*/ 3592122 w 4286083"/>
              <a:gd name="connsiteY29" fmla="*/ 274516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364132 w 4286083"/>
              <a:gd name="connsiteY17" fmla="*/ 2703871 h 2806519"/>
              <a:gd name="connsiteX18" fmla="*/ 1619771 w 4286083"/>
              <a:gd name="connsiteY18" fmla="*/ 2310580 h 2806519"/>
              <a:gd name="connsiteX19" fmla="*/ 1854565 w 4286083"/>
              <a:gd name="connsiteY19" fmla="*/ 2518827 h 2806519"/>
              <a:gd name="connsiteX20" fmla="*/ 2170967 w 4286083"/>
              <a:gd name="connsiteY20" fmla="*/ 2440563 h 2806519"/>
              <a:gd name="connsiteX21" fmla="*/ 2316681 w 4286083"/>
              <a:gd name="connsiteY21" fmla="*/ 2630719 h 2806519"/>
              <a:gd name="connsiteX22" fmla="*/ 2502314 w 4286083"/>
              <a:gd name="connsiteY22" fmla="*/ 2504276 h 2806519"/>
              <a:gd name="connsiteX23" fmla="*/ 2687358 w 4286083"/>
              <a:gd name="connsiteY23" fmla="*/ 2743593 h 2806519"/>
              <a:gd name="connsiteX24" fmla="*/ 2852146 w 4286083"/>
              <a:gd name="connsiteY24" fmla="*/ 2557763 h 2806519"/>
              <a:gd name="connsiteX25" fmla="*/ 2997467 w 4286083"/>
              <a:gd name="connsiteY25" fmla="*/ 2695415 h 2806519"/>
              <a:gd name="connsiteX26" fmla="*/ 3129809 w 4286083"/>
              <a:gd name="connsiteY26" fmla="*/ 2556387 h 2806519"/>
              <a:gd name="connsiteX27" fmla="*/ 3216530 w 4286083"/>
              <a:gd name="connsiteY27" fmla="*/ 2700528 h 2806519"/>
              <a:gd name="connsiteX28" fmla="*/ 3408062 w 4286083"/>
              <a:gd name="connsiteY28" fmla="*/ 2579984 h 2806519"/>
              <a:gd name="connsiteX29" fmla="*/ 3592122 w 4286083"/>
              <a:gd name="connsiteY29" fmla="*/ 274516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364132 w 4286083"/>
              <a:gd name="connsiteY17" fmla="*/ 2703871 h 2806519"/>
              <a:gd name="connsiteX18" fmla="*/ 1747787 w 4286083"/>
              <a:gd name="connsiteY18" fmla="*/ 2206948 h 2806519"/>
              <a:gd name="connsiteX19" fmla="*/ 1854565 w 4286083"/>
              <a:gd name="connsiteY19" fmla="*/ 2518827 h 2806519"/>
              <a:gd name="connsiteX20" fmla="*/ 2170967 w 4286083"/>
              <a:gd name="connsiteY20" fmla="*/ 2440563 h 2806519"/>
              <a:gd name="connsiteX21" fmla="*/ 2316681 w 4286083"/>
              <a:gd name="connsiteY21" fmla="*/ 2630719 h 2806519"/>
              <a:gd name="connsiteX22" fmla="*/ 2502314 w 4286083"/>
              <a:gd name="connsiteY22" fmla="*/ 2504276 h 2806519"/>
              <a:gd name="connsiteX23" fmla="*/ 2687358 w 4286083"/>
              <a:gd name="connsiteY23" fmla="*/ 2743593 h 2806519"/>
              <a:gd name="connsiteX24" fmla="*/ 2852146 w 4286083"/>
              <a:gd name="connsiteY24" fmla="*/ 2557763 h 2806519"/>
              <a:gd name="connsiteX25" fmla="*/ 2997467 w 4286083"/>
              <a:gd name="connsiteY25" fmla="*/ 2695415 h 2806519"/>
              <a:gd name="connsiteX26" fmla="*/ 3129809 w 4286083"/>
              <a:gd name="connsiteY26" fmla="*/ 2556387 h 2806519"/>
              <a:gd name="connsiteX27" fmla="*/ 3216530 w 4286083"/>
              <a:gd name="connsiteY27" fmla="*/ 2700528 h 2806519"/>
              <a:gd name="connsiteX28" fmla="*/ 3408062 w 4286083"/>
              <a:gd name="connsiteY28" fmla="*/ 2579984 h 2806519"/>
              <a:gd name="connsiteX29" fmla="*/ 3592122 w 4286083"/>
              <a:gd name="connsiteY29" fmla="*/ 274516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246145 w 4286083"/>
              <a:gd name="connsiteY16" fmla="*/ 2025445 h 2806519"/>
              <a:gd name="connsiteX17" fmla="*/ 1504340 w 4286083"/>
              <a:gd name="connsiteY17" fmla="*/ 2417359 h 2806519"/>
              <a:gd name="connsiteX18" fmla="*/ 1747787 w 4286083"/>
              <a:gd name="connsiteY18" fmla="*/ 2206948 h 2806519"/>
              <a:gd name="connsiteX19" fmla="*/ 1854565 w 4286083"/>
              <a:gd name="connsiteY19" fmla="*/ 2518827 h 2806519"/>
              <a:gd name="connsiteX20" fmla="*/ 2170967 w 4286083"/>
              <a:gd name="connsiteY20" fmla="*/ 2440563 h 2806519"/>
              <a:gd name="connsiteX21" fmla="*/ 2316681 w 4286083"/>
              <a:gd name="connsiteY21" fmla="*/ 2630719 h 2806519"/>
              <a:gd name="connsiteX22" fmla="*/ 2502314 w 4286083"/>
              <a:gd name="connsiteY22" fmla="*/ 2504276 h 2806519"/>
              <a:gd name="connsiteX23" fmla="*/ 2687358 w 4286083"/>
              <a:gd name="connsiteY23" fmla="*/ 2743593 h 2806519"/>
              <a:gd name="connsiteX24" fmla="*/ 2852146 w 4286083"/>
              <a:gd name="connsiteY24" fmla="*/ 2557763 h 2806519"/>
              <a:gd name="connsiteX25" fmla="*/ 2997467 w 4286083"/>
              <a:gd name="connsiteY25" fmla="*/ 2695415 h 2806519"/>
              <a:gd name="connsiteX26" fmla="*/ 3129809 w 4286083"/>
              <a:gd name="connsiteY26" fmla="*/ 2556387 h 2806519"/>
              <a:gd name="connsiteX27" fmla="*/ 3216530 w 4286083"/>
              <a:gd name="connsiteY27" fmla="*/ 2700528 h 2806519"/>
              <a:gd name="connsiteX28" fmla="*/ 3408062 w 4286083"/>
              <a:gd name="connsiteY28" fmla="*/ 2579984 h 2806519"/>
              <a:gd name="connsiteX29" fmla="*/ 3592122 w 4286083"/>
              <a:gd name="connsiteY29" fmla="*/ 274516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196984 w 4286083"/>
              <a:gd name="connsiteY15" fmla="*/ 2261419 h 2806519"/>
              <a:gd name="connsiteX16" fmla="*/ 1319297 w 4286083"/>
              <a:gd name="connsiteY16" fmla="*/ 1958389 h 2806519"/>
              <a:gd name="connsiteX17" fmla="*/ 1504340 w 4286083"/>
              <a:gd name="connsiteY17" fmla="*/ 2417359 h 2806519"/>
              <a:gd name="connsiteX18" fmla="*/ 1747787 w 4286083"/>
              <a:gd name="connsiteY18" fmla="*/ 2206948 h 2806519"/>
              <a:gd name="connsiteX19" fmla="*/ 1854565 w 4286083"/>
              <a:gd name="connsiteY19" fmla="*/ 2518827 h 2806519"/>
              <a:gd name="connsiteX20" fmla="*/ 2170967 w 4286083"/>
              <a:gd name="connsiteY20" fmla="*/ 2440563 h 2806519"/>
              <a:gd name="connsiteX21" fmla="*/ 2316681 w 4286083"/>
              <a:gd name="connsiteY21" fmla="*/ 2630719 h 2806519"/>
              <a:gd name="connsiteX22" fmla="*/ 2502314 w 4286083"/>
              <a:gd name="connsiteY22" fmla="*/ 2504276 h 2806519"/>
              <a:gd name="connsiteX23" fmla="*/ 2687358 w 4286083"/>
              <a:gd name="connsiteY23" fmla="*/ 2743593 h 2806519"/>
              <a:gd name="connsiteX24" fmla="*/ 2852146 w 4286083"/>
              <a:gd name="connsiteY24" fmla="*/ 2557763 h 2806519"/>
              <a:gd name="connsiteX25" fmla="*/ 2997467 w 4286083"/>
              <a:gd name="connsiteY25" fmla="*/ 2695415 h 2806519"/>
              <a:gd name="connsiteX26" fmla="*/ 3129809 w 4286083"/>
              <a:gd name="connsiteY26" fmla="*/ 2556387 h 2806519"/>
              <a:gd name="connsiteX27" fmla="*/ 3216530 w 4286083"/>
              <a:gd name="connsiteY27" fmla="*/ 2700528 h 2806519"/>
              <a:gd name="connsiteX28" fmla="*/ 3408062 w 4286083"/>
              <a:gd name="connsiteY28" fmla="*/ 2579984 h 2806519"/>
              <a:gd name="connsiteX29" fmla="*/ 3592122 w 4286083"/>
              <a:gd name="connsiteY29" fmla="*/ 274516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6945 w 4286083"/>
              <a:gd name="connsiteY0" fmla="*/ 0 h 2806519"/>
              <a:gd name="connsiteX1" fmla="*/ 7281 w 4286083"/>
              <a:gd name="connsiteY1" fmla="*/ 314632 h 2806519"/>
              <a:gd name="connsiteX2" fmla="*/ 135100 w 4286083"/>
              <a:gd name="connsiteY2" fmla="*/ 78658 h 2806519"/>
              <a:gd name="connsiteX3" fmla="*/ 154765 w 4286083"/>
              <a:gd name="connsiteY3" fmla="*/ 383458 h 2806519"/>
              <a:gd name="connsiteX4" fmla="*/ 331745 w 4286083"/>
              <a:gd name="connsiteY4" fmla="*/ 255638 h 2806519"/>
              <a:gd name="connsiteX5" fmla="*/ 331745 w 4286083"/>
              <a:gd name="connsiteY5" fmla="*/ 501445 h 2806519"/>
              <a:gd name="connsiteX6" fmla="*/ 430068 w 4286083"/>
              <a:gd name="connsiteY6" fmla="*/ 481780 h 2806519"/>
              <a:gd name="connsiteX7" fmla="*/ 410403 w 4286083"/>
              <a:gd name="connsiteY7" fmla="*/ 894735 h 2806519"/>
              <a:gd name="connsiteX8" fmla="*/ 557887 w 4286083"/>
              <a:gd name="connsiteY8" fmla="*/ 757083 h 2806519"/>
              <a:gd name="connsiteX9" fmla="*/ 567719 w 4286083"/>
              <a:gd name="connsiteY9" fmla="*/ 1258529 h 2806519"/>
              <a:gd name="connsiteX10" fmla="*/ 833190 w 4286083"/>
              <a:gd name="connsiteY10" fmla="*/ 1032387 h 2806519"/>
              <a:gd name="connsiteX11" fmla="*/ 823358 w 4286083"/>
              <a:gd name="connsiteY11" fmla="*/ 1514167 h 2806519"/>
              <a:gd name="connsiteX12" fmla="*/ 941345 w 4286083"/>
              <a:gd name="connsiteY12" fmla="*/ 1415845 h 2806519"/>
              <a:gd name="connsiteX13" fmla="*/ 970842 w 4286083"/>
              <a:gd name="connsiteY13" fmla="*/ 1936954 h 2806519"/>
              <a:gd name="connsiteX14" fmla="*/ 1078997 w 4286083"/>
              <a:gd name="connsiteY14" fmla="*/ 1779638 h 2806519"/>
              <a:gd name="connsiteX15" fmla="*/ 1306712 w 4286083"/>
              <a:gd name="connsiteY15" fmla="*/ 2151691 h 2806519"/>
              <a:gd name="connsiteX16" fmla="*/ 1319297 w 4286083"/>
              <a:gd name="connsiteY16" fmla="*/ 1958389 h 2806519"/>
              <a:gd name="connsiteX17" fmla="*/ 1504340 w 4286083"/>
              <a:gd name="connsiteY17" fmla="*/ 2417359 h 2806519"/>
              <a:gd name="connsiteX18" fmla="*/ 1747787 w 4286083"/>
              <a:gd name="connsiteY18" fmla="*/ 2206948 h 2806519"/>
              <a:gd name="connsiteX19" fmla="*/ 1854565 w 4286083"/>
              <a:gd name="connsiteY19" fmla="*/ 2518827 h 2806519"/>
              <a:gd name="connsiteX20" fmla="*/ 2170967 w 4286083"/>
              <a:gd name="connsiteY20" fmla="*/ 2440563 h 2806519"/>
              <a:gd name="connsiteX21" fmla="*/ 2316681 w 4286083"/>
              <a:gd name="connsiteY21" fmla="*/ 2630719 h 2806519"/>
              <a:gd name="connsiteX22" fmla="*/ 2502314 w 4286083"/>
              <a:gd name="connsiteY22" fmla="*/ 2504276 h 2806519"/>
              <a:gd name="connsiteX23" fmla="*/ 2687358 w 4286083"/>
              <a:gd name="connsiteY23" fmla="*/ 2743593 h 2806519"/>
              <a:gd name="connsiteX24" fmla="*/ 2852146 w 4286083"/>
              <a:gd name="connsiteY24" fmla="*/ 2557763 h 2806519"/>
              <a:gd name="connsiteX25" fmla="*/ 2997467 w 4286083"/>
              <a:gd name="connsiteY25" fmla="*/ 2695415 h 2806519"/>
              <a:gd name="connsiteX26" fmla="*/ 3129809 w 4286083"/>
              <a:gd name="connsiteY26" fmla="*/ 2556387 h 2806519"/>
              <a:gd name="connsiteX27" fmla="*/ 3216530 w 4286083"/>
              <a:gd name="connsiteY27" fmla="*/ 2700528 h 2806519"/>
              <a:gd name="connsiteX28" fmla="*/ 3408062 w 4286083"/>
              <a:gd name="connsiteY28" fmla="*/ 2579984 h 2806519"/>
              <a:gd name="connsiteX29" fmla="*/ 3592122 w 4286083"/>
              <a:gd name="connsiteY29" fmla="*/ 2745166 h 2806519"/>
              <a:gd name="connsiteX30" fmla="*/ 3737639 w 4286083"/>
              <a:gd name="connsiteY30" fmla="*/ 2566612 h 2806519"/>
              <a:gd name="connsiteX31" fmla="*/ 3866442 w 4286083"/>
              <a:gd name="connsiteY31" fmla="*/ 2754408 h 2806519"/>
              <a:gd name="connsiteX32" fmla="*/ 3959848 w 4286083"/>
              <a:gd name="connsiteY32" fmla="*/ 2595716 h 2806519"/>
              <a:gd name="connsiteX33" fmla="*/ 4048339 w 4286083"/>
              <a:gd name="connsiteY33" fmla="*/ 2806519 h 2806519"/>
              <a:gd name="connsiteX34" fmla="*/ 4109102 w 4286083"/>
              <a:gd name="connsiteY34" fmla="*/ 2594732 h 2806519"/>
              <a:gd name="connsiteX35" fmla="*/ 4188743 w 4286083"/>
              <a:gd name="connsiteY35" fmla="*/ 2716063 h 2806519"/>
              <a:gd name="connsiteX36" fmla="*/ 4237905 w 4286083"/>
              <a:gd name="connsiteY36" fmla="*/ 2610857 h 2806519"/>
              <a:gd name="connsiteX37" fmla="*/ 4286083 w 4286083"/>
              <a:gd name="connsiteY37" fmla="*/ 2753032 h 2806519"/>
              <a:gd name="connsiteX0" fmla="*/ 24296 w 4283434"/>
              <a:gd name="connsiteY0" fmla="*/ 0 h 2806519"/>
              <a:gd name="connsiteX1" fmla="*/ 4632 w 4283434"/>
              <a:gd name="connsiteY1" fmla="*/ 314632 h 2806519"/>
              <a:gd name="connsiteX2" fmla="*/ 95875 w 4283434"/>
              <a:gd name="connsiteY2" fmla="*/ 127426 h 2806519"/>
              <a:gd name="connsiteX3" fmla="*/ 152116 w 4283434"/>
              <a:gd name="connsiteY3" fmla="*/ 383458 h 2806519"/>
              <a:gd name="connsiteX4" fmla="*/ 329096 w 4283434"/>
              <a:gd name="connsiteY4" fmla="*/ 255638 h 2806519"/>
              <a:gd name="connsiteX5" fmla="*/ 329096 w 4283434"/>
              <a:gd name="connsiteY5" fmla="*/ 501445 h 2806519"/>
              <a:gd name="connsiteX6" fmla="*/ 427419 w 4283434"/>
              <a:gd name="connsiteY6" fmla="*/ 481780 h 2806519"/>
              <a:gd name="connsiteX7" fmla="*/ 407754 w 4283434"/>
              <a:gd name="connsiteY7" fmla="*/ 894735 h 2806519"/>
              <a:gd name="connsiteX8" fmla="*/ 555238 w 4283434"/>
              <a:gd name="connsiteY8" fmla="*/ 757083 h 2806519"/>
              <a:gd name="connsiteX9" fmla="*/ 565070 w 4283434"/>
              <a:gd name="connsiteY9" fmla="*/ 1258529 h 2806519"/>
              <a:gd name="connsiteX10" fmla="*/ 830541 w 4283434"/>
              <a:gd name="connsiteY10" fmla="*/ 1032387 h 2806519"/>
              <a:gd name="connsiteX11" fmla="*/ 820709 w 4283434"/>
              <a:gd name="connsiteY11" fmla="*/ 1514167 h 2806519"/>
              <a:gd name="connsiteX12" fmla="*/ 938696 w 4283434"/>
              <a:gd name="connsiteY12" fmla="*/ 1415845 h 2806519"/>
              <a:gd name="connsiteX13" fmla="*/ 968193 w 4283434"/>
              <a:gd name="connsiteY13" fmla="*/ 1936954 h 2806519"/>
              <a:gd name="connsiteX14" fmla="*/ 1076348 w 4283434"/>
              <a:gd name="connsiteY14" fmla="*/ 1779638 h 2806519"/>
              <a:gd name="connsiteX15" fmla="*/ 1304063 w 4283434"/>
              <a:gd name="connsiteY15" fmla="*/ 2151691 h 2806519"/>
              <a:gd name="connsiteX16" fmla="*/ 1316648 w 4283434"/>
              <a:gd name="connsiteY16" fmla="*/ 1958389 h 2806519"/>
              <a:gd name="connsiteX17" fmla="*/ 1501691 w 4283434"/>
              <a:gd name="connsiteY17" fmla="*/ 2417359 h 2806519"/>
              <a:gd name="connsiteX18" fmla="*/ 1745138 w 4283434"/>
              <a:gd name="connsiteY18" fmla="*/ 2206948 h 2806519"/>
              <a:gd name="connsiteX19" fmla="*/ 1851916 w 4283434"/>
              <a:gd name="connsiteY19" fmla="*/ 2518827 h 2806519"/>
              <a:gd name="connsiteX20" fmla="*/ 2168318 w 4283434"/>
              <a:gd name="connsiteY20" fmla="*/ 2440563 h 2806519"/>
              <a:gd name="connsiteX21" fmla="*/ 2314032 w 4283434"/>
              <a:gd name="connsiteY21" fmla="*/ 2630719 h 2806519"/>
              <a:gd name="connsiteX22" fmla="*/ 2499665 w 4283434"/>
              <a:gd name="connsiteY22" fmla="*/ 2504276 h 2806519"/>
              <a:gd name="connsiteX23" fmla="*/ 2684709 w 4283434"/>
              <a:gd name="connsiteY23" fmla="*/ 2743593 h 2806519"/>
              <a:gd name="connsiteX24" fmla="*/ 2849497 w 4283434"/>
              <a:gd name="connsiteY24" fmla="*/ 2557763 h 2806519"/>
              <a:gd name="connsiteX25" fmla="*/ 2994818 w 4283434"/>
              <a:gd name="connsiteY25" fmla="*/ 2695415 h 2806519"/>
              <a:gd name="connsiteX26" fmla="*/ 3127160 w 4283434"/>
              <a:gd name="connsiteY26" fmla="*/ 2556387 h 2806519"/>
              <a:gd name="connsiteX27" fmla="*/ 3213881 w 4283434"/>
              <a:gd name="connsiteY27" fmla="*/ 2700528 h 2806519"/>
              <a:gd name="connsiteX28" fmla="*/ 3405413 w 4283434"/>
              <a:gd name="connsiteY28" fmla="*/ 2579984 h 2806519"/>
              <a:gd name="connsiteX29" fmla="*/ 3589473 w 4283434"/>
              <a:gd name="connsiteY29" fmla="*/ 2745166 h 2806519"/>
              <a:gd name="connsiteX30" fmla="*/ 3734990 w 4283434"/>
              <a:gd name="connsiteY30" fmla="*/ 2566612 h 2806519"/>
              <a:gd name="connsiteX31" fmla="*/ 3863793 w 4283434"/>
              <a:gd name="connsiteY31" fmla="*/ 2754408 h 2806519"/>
              <a:gd name="connsiteX32" fmla="*/ 3957199 w 4283434"/>
              <a:gd name="connsiteY32" fmla="*/ 2595716 h 2806519"/>
              <a:gd name="connsiteX33" fmla="*/ 4045690 w 4283434"/>
              <a:gd name="connsiteY33" fmla="*/ 2806519 h 2806519"/>
              <a:gd name="connsiteX34" fmla="*/ 4106453 w 4283434"/>
              <a:gd name="connsiteY34" fmla="*/ 2594732 h 2806519"/>
              <a:gd name="connsiteX35" fmla="*/ 4186094 w 4283434"/>
              <a:gd name="connsiteY35" fmla="*/ 2716063 h 2806519"/>
              <a:gd name="connsiteX36" fmla="*/ 4235256 w 4283434"/>
              <a:gd name="connsiteY36" fmla="*/ 2610857 h 2806519"/>
              <a:gd name="connsiteX37" fmla="*/ 4283434 w 4283434"/>
              <a:gd name="connsiteY37" fmla="*/ 2753032 h 2806519"/>
              <a:gd name="connsiteX0" fmla="*/ 24296 w 4283434"/>
              <a:gd name="connsiteY0" fmla="*/ 0 h 2806519"/>
              <a:gd name="connsiteX1" fmla="*/ 4632 w 4283434"/>
              <a:gd name="connsiteY1" fmla="*/ 314632 h 2806519"/>
              <a:gd name="connsiteX2" fmla="*/ 95875 w 4283434"/>
              <a:gd name="connsiteY2" fmla="*/ 127426 h 2806519"/>
              <a:gd name="connsiteX3" fmla="*/ 188692 w 4283434"/>
              <a:gd name="connsiteY3" fmla="*/ 383458 h 2806519"/>
              <a:gd name="connsiteX4" fmla="*/ 329096 w 4283434"/>
              <a:gd name="connsiteY4" fmla="*/ 255638 h 2806519"/>
              <a:gd name="connsiteX5" fmla="*/ 329096 w 4283434"/>
              <a:gd name="connsiteY5" fmla="*/ 501445 h 2806519"/>
              <a:gd name="connsiteX6" fmla="*/ 427419 w 4283434"/>
              <a:gd name="connsiteY6" fmla="*/ 481780 h 2806519"/>
              <a:gd name="connsiteX7" fmla="*/ 407754 w 4283434"/>
              <a:gd name="connsiteY7" fmla="*/ 894735 h 2806519"/>
              <a:gd name="connsiteX8" fmla="*/ 555238 w 4283434"/>
              <a:gd name="connsiteY8" fmla="*/ 757083 h 2806519"/>
              <a:gd name="connsiteX9" fmla="*/ 565070 w 4283434"/>
              <a:gd name="connsiteY9" fmla="*/ 1258529 h 2806519"/>
              <a:gd name="connsiteX10" fmla="*/ 830541 w 4283434"/>
              <a:gd name="connsiteY10" fmla="*/ 1032387 h 2806519"/>
              <a:gd name="connsiteX11" fmla="*/ 820709 w 4283434"/>
              <a:gd name="connsiteY11" fmla="*/ 1514167 h 2806519"/>
              <a:gd name="connsiteX12" fmla="*/ 938696 w 4283434"/>
              <a:gd name="connsiteY12" fmla="*/ 1415845 h 2806519"/>
              <a:gd name="connsiteX13" fmla="*/ 968193 w 4283434"/>
              <a:gd name="connsiteY13" fmla="*/ 1936954 h 2806519"/>
              <a:gd name="connsiteX14" fmla="*/ 1076348 w 4283434"/>
              <a:gd name="connsiteY14" fmla="*/ 1779638 h 2806519"/>
              <a:gd name="connsiteX15" fmla="*/ 1304063 w 4283434"/>
              <a:gd name="connsiteY15" fmla="*/ 2151691 h 2806519"/>
              <a:gd name="connsiteX16" fmla="*/ 1316648 w 4283434"/>
              <a:gd name="connsiteY16" fmla="*/ 1958389 h 2806519"/>
              <a:gd name="connsiteX17" fmla="*/ 1501691 w 4283434"/>
              <a:gd name="connsiteY17" fmla="*/ 2417359 h 2806519"/>
              <a:gd name="connsiteX18" fmla="*/ 1745138 w 4283434"/>
              <a:gd name="connsiteY18" fmla="*/ 2206948 h 2806519"/>
              <a:gd name="connsiteX19" fmla="*/ 1851916 w 4283434"/>
              <a:gd name="connsiteY19" fmla="*/ 2518827 h 2806519"/>
              <a:gd name="connsiteX20" fmla="*/ 2168318 w 4283434"/>
              <a:gd name="connsiteY20" fmla="*/ 2440563 h 2806519"/>
              <a:gd name="connsiteX21" fmla="*/ 2314032 w 4283434"/>
              <a:gd name="connsiteY21" fmla="*/ 2630719 h 2806519"/>
              <a:gd name="connsiteX22" fmla="*/ 2499665 w 4283434"/>
              <a:gd name="connsiteY22" fmla="*/ 2504276 h 2806519"/>
              <a:gd name="connsiteX23" fmla="*/ 2684709 w 4283434"/>
              <a:gd name="connsiteY23" fmla="*/ 2743593 h 2806519"/>
              <a:gd name="connsiteX24" fmla="*/ 2849497 w 4283434"/>
              <a:gd name="connsiteY24" fmla="*/ 2557763 h 2806519"/>
              <a:gd name="connsiteX25" fmla="*/ 2994818 w 4283434"/>
              <a:gd name="connsiteY25" fmla="*/ 2695415 h 2806519"/>
              <a:gd name="connsiteX26" fmla="*/ 3127160 w 4283434"/>
              <a:gd name="connsiteY26" fmla="*/ 2556387 h 2806519"/>
              <a:gd name="connsiteX27" fmla="*/ 3213881 w 4283434"/>
              <a:gd name="connsiteY27" fmla="*/ 2700528 h 2806519"/>
              <a:gd name="connsiteX28" fmla="*/ 3405413 w 4283434"/>
              <a:gd name="connsiteY28" fmla="*/ 2579984 h 2806519"/>
              <a:gd name="connsiteX29" fmla="*/ 3589473 w 4283434"/>
              <a:gd name="connsiteY29" fmla="*/ 2745166 h 2806519"/>
              <a:gd name="connsiteX30" fmla="*/ 3734990 w 4283434"/>
              <a:gd name="connsiteY30" fmla="*/ 2566612 h 2806519"/>
              <a:gd name="connsiteX31" fmla="*/ 3863793 w 4283434"/>
              <a:gd name="connsiteY31" fmla="*/ 2754408 h 2806519"/>
              <a:gd name="connsiteX32" fmla="*/ 3957199 w 4283434"/>
              <a:gd name="connsiteY32" fmla="*/ 2595716 h 2806519"/>
              <a:gd name="connsiteX33" fmla="*/ 4045690 w 4283434"/>
              <a:gd name="connsiteY33" fmla="*/ 2806519 h 2806519"/>
              <a:gd name="connsiteX34" fmla="*/ 4106453 w 4283434"/>
              <a:gd name="connsiteY34" fmla="*/ 2594732 h 2806519"/>
              <a:gd name="connsiteX35" fmla="*/ 4186094 w 4283434"/>
              <a:gd name="connsiteY35" fmla="*/ 2716063 h 2806519"/>
              <a:gd name="connsiteX36" fmla="*/ 4235256 w 4283434"/>
              <a:gd name="connsiteY36" fmla="*/ 2610857 h 2806519"/>
              <a:gd name="connsiteX37" fmla="*/ 4283434 w 4283434"/>
              <a:gd name="connsiteY37" fmla="*/ 2753032 h 2806519"/>
              <a:gd name="connsiteX0" fmla="*/ 5079 w 4325177"/>
              <a:gd name="connsiteY0" fmla="*/ 0 h 2806519"/>
              <a:gd name="connsiteX1" fmla="*/ 46375 w 4325177"/>
              <a:gd name="connsiteY1" fmla="*/ 314632 h 2806519"/>
              <a:gd name="connsiteX2" fmla="*/ 137618 w 4325177"/>
              <a:gd name="connsiteY2" fmla="*/ 127426 h 2806519"/>
              <a:gd name="connsiteX3" fmla="*/ 230435 w 4325177"/>
              <a:gd name="connsiteY3" fmla="*/ 383458 h 2806519"/>
              <a:gd name="connsiteX4" fmla="*/ 370839 w 4325177"/>
              <a:gd name="connsiteY4" fmla="*/ 255638 h 2806519"/>
              <a:gd name="connsiteX5" fmla="*/ 370839 w 4325177"/>
              <a:gd name="connsiteY5" fmla="*/ 501445 h 2806519"/>
              <a:gd name="connsiteX6" fmla="*/ 469162 w 4325177"/>
              <a:gd name="connsiteY6" fmla="*/ 481780 h 2806519"/>
              <a:gd name="connsiteX7" fmla="*/ 449497 w 4325177"/>
              <a:gd name="connsiteY7" fmla="*/ 894735 h 2806519"/>
              <a:gd name="connsiteX8" fmla="*/ 596981 w 4325177"/>
              <a:gd name="connsiteY8" fmla="*/ 757083 h 2806519"/>
              <a:gd name="connsiteX9" fmla="*/ 606813 w 4325177"/>
              <a:gd name="connsiteY9" fmla="*/ 1258529 h 2806519"/>
              <a:gd name="connsiteX10" fmla="*/ 872284 w 4325177"/>
              <a:gd name="connsiteY10" fmla="*/ 1032387 h 2806519"/>
              <a:gd name="connsiteX11" fmla="*/ 862452 w 4325177"/>
              <a:gd name="connsiteY11" fmla="*/ 1514167 h 2806519"/>
              <a:gd name="connsiteX12" fmla="*/ 980439 w 4325177"/>
              <a:gd name="connsiteY12" fmla="*/ 1415845 h 2806519"/>
              <a:gd name="connsiteX13" fmla="*/ 1009936 w 4325177"/>
              <a:gd name="connsiteY13" fmla="*/ 1936954 h 2806519"/>
              <a:gd name="connsiteX14" fmla="*/ 1118091 w 4325177"/>
              <a:gd name="connsiteY14" fmla="*/ 1779638 h 2806519"/>
              <a:gd name="connsiteX15" fmla="*/ 1345806 w 4325177"/>
              <a:gd name="connsiteY15" fmla="*/ 2151691 h 2806519"/>
              <a:gd name="connsiteX16" fmla="*/ 1358391 w 4325177"/>
              <a:gd name="connsiteY16" fmla="*/ 1958389 h 2806519"/>
              <a:gd name="connsiteX17" fmla="*/ 1543434 w 4325177"/>
              <a:gd name="connsiteY17" fmla="*/ 2417359 h 2806519"/>
              <a:gd name="connsiteX18" fmla="*/ 1786881 w 4325177"/>
              <a:gd name="connsiteY18" fmla="*/ 2206948 h 2806519"/>
              <a:gd name="connsiteX19" fmla="*/ 1893659 w 4325177"/>
              <a:gd name="connsiteY19" fmla="*/ 2518827 h 2806519"/>
              <a:gd name="connsiteX20" fmla="*/ 2210061 w 4325177"/>
              <a:gd name="connsiteY20" fmla="*/ 2440563 h 2806519"/>
              <a:gd name="connsiteX21" fmla="*/ 2355775 w 4325177"/>
              <a:gd name="connsiteY21" fmla="*/ 2630719 h 2806519"/>
              <a:gd name="connsiteX22" fmla="*/ 2541408 w 4325177"/>
              <a:gd name="connsiteY22" fmla="*/ 2504276 h 2806519"/>
              <a:gd name="connsiteX23" fmla="*/ 2726452 w 4325177"/>
              <a:gd name="connsiteY23" fmla="*/ 2743593 h 2806519"/>
              <a:gd name="connsiteX24" fmla="*/ 2891240 w 4325177"/>
              <a:gd name="connsiteY24" fmla="*/ 2557763 h 2806519"/>
              <a:gd name="connsiteX25" fmla="*/ 3036561 w 4325177"/>
              <a:gd name="connsiteY25" fmla="*/ 2695415 h 2806519"/>
              <a:gd name="connsiteX26" fmla="*/ 3168903 w 4325177"/>
              <a:gd name="connsiteY26" fmla="*/ 2556387 h 2806519"/>
              <a:gd name="connsiteX27" fmla="*/ 3255624 w 4325177"/>
              <a:gd name="connsiteY27" fmla="*/ 2700528 h 2806519"/>
              <a:gd name="connsiteX28" fmla="*/ 3447156 w 4325177"/>
              <a:gd name="connsiteY28" fmla="*/ 2579984 h 2806519"/>
              <a:gd name="connsiteX29" fmla="*/ 3631216 w 4325177"/>
              <a:gd name="connsiteY29" fmla="*/ 2745166 h 2806519"/>
              <a:gd name="connsiteX30" fmla="*/ 3776733 w 4325177"/>
              <a:gd name="connsiteY30" fmla="*/ 2566612 h 2806519"/>
              <a:gd name="connsiteX31" fmla="*/ 3905536 w 4325177"/>
              <a:gd name="connsiteY31" fmla="*/ 2754408 h 2806519"/>
              <a:gd name="connsiteX32" fmla="*/ 3998942 w 4325177"/>
              <a:gd name="connsiteY32" fmla="*/ 2595716 h 2806519"/>
              <a:gd name="connsiteX33" fmla="*/ 4087433 w 4325177"/>
              <a:gd name="connsiteY33" fmla="*/ 2806519 h 2806519"/>
              <a:gd name="connsiteX34" fmla="*/ 4148196 w 4325177"/>
              <a:gd name="connsiteY34" fmla="*/ 2594732 h 2806519"/>
              <a:gd name="connsiteX35" fmla="*/ 4227837 w 4325177"/>
              <a:gd name="connsiteY35" fmla="*/ 2716063 h 2806519"/>
              <a:gd name="connsiteX36" fmla="*/ 4276999 w 4325177"/>
              <a:gd name="connsiteY36" fmla="*/ 2610857 h 2806519"/>
              <a:gd name="connsiteX37" fmla="*/ 4325177 w 4325177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65760 w 4320098"/>
              <a:gd name="connsiteY4" fmla="*/ 255638 h 2806519"/>
              <a:gd name="connsiteX5" fmla="*/ 365760 w 4320098"/>
              <a:gd name="connsiteY5" fmla="*/ 501445 h 2806519"/>
              <a:gd name="connsiteX6" fmla="*/ 464083 w 4320098"/>
              <a:gd name="connsiteY6" fmla="*/ 481780 h 2806519"/>
              <a:gd name="connsiteX7" fmla="*/ 444418 w 4320098"/>
              <a:gd name="connsiteY7" fmla="*/ 894735 h 2806519"/>
              <a:gd name="connsiteX8" fmla="*/ 591902 w 4320098"/>
              <a:gd name="connsiteY8" fmla="*/ 757083 h 2806519"/>
              <a:gd name="connsiteX9" fmla="*/ 601734 w 4320098"/>
              <a:gd name="connsiteY9" fmla="*/ 1258529 h 2806519"/>
              <a:gd name="connsiteX10" fmla="*/ 867205 w 4320098"/>
              <a:gd name="connsiteY10" fmla="*/ 1032387 h 2806519"/>
              <a:gd name="connsiteX11" fmla="*/ 857373 w 4320098"/>
              <a:gd name="connsiteY11" fmla="*/ 1514167 h 2806519"/>
              <a:gd name="connsiteX12" fmla="*/ 975360 w 4320098"/>
              <a:gd name="connsiteY12" fmla="*/ 1415845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65760 w 4320098"/>
              <a:gd name="connsiteY4" fmla="*/ 255638 h 2806519"/>
              <a:gd name="connsiteX5" fmla="*/ 365760 w 4320098"/>
              <a:gd name="connsiteY5" fmla="*/ 501445 h 2806519"/>
              <a:gd name="connsiteX6" fmla="*/ 464083 w 4320098"/>
              <a:gd name="connsiteY6" fmla="*/ 481780 h 2806519"/>
              <a:gd name="connsiteX7" fmla="*/ 444418 w 4320098"/>
              <a:gd name="connsiteY7" fmla="*/ 894735 h 2806519"/>
              <a:gd name="connsiteX8" fmla="*/ 591902 w 4320098"/>
              <a:gd name="connsiteY8" fmla="*/ 757083 h 2806519"/>
              <a:gd name="connsiteX9" fmla="*/ 601734 w 4320098"/>
              <a:gd name="connsiteY9" fmla="*/ 1258529 h 2806519"/>
              <a:gd name="connsiteX10" fmla="*/ 867205 w 4320098"/>
              <a:gd name="connsiteY10" fmla="*/ 1032387 h 2806519"/>
              <a:gd name="connsiteX11" fmla="*/ 857373 w 4320098"/>
              <a:gd name="connsiteY11" fmla="*/ 1514167 h 2806519"/>
              <a:gd name="connsiteX12" fmla="*/ 975360 w 4320098"/>
              <a:gd name="connsiteY12" fmla="*/ 1415845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47472 w 4320098"/>
              <a:gd name="connsiteY4" fmla="*/ 255638 h 2806519"/>
              <a:gd name="connsiteX5" fmla="*/ 365760 w 4320098"/>
              <a:gd name="connsiteY5" fmla="*/ 501445 h 2806519"/>
              <a:gd name="connsiteX6" fmla="*/ 464083 w 4320098"/>
              <a:gd name="connsiteY6" fmla="*/ 481780 h 2806519"/>
              <a:gd name="connsiteX7" fmla="*/ 444418 w 4320098"/>
              <a:gd name="connsiteY7" fmla="*/ 894735 h 2806519"/>
              <a:gd name="connsiteX8" fmla="*/ 591902 w 4320098"/>
              <a:gd name="connsiteY8" fmla="*/ 757083 h 2806519"/>
              <a:gd name="connsiteX9" fmla="*/ 601734 w 4320098"/>
              <a:gd name="connsiteY9" fmla="*/ 1258529 h 2806519"/>
              <a:gd name="connsiteX10" fmla="*/ 867205 w 4320098"/>
              <a:gd name="connsiteY10" fmla="*/ 1032387 h 2806519"/>
              <a:gd name="connsiteX11" fmla="*/ 857373 w 4320098"/>
              <a:gd name="connsiteY11" fmla="*/ 1514167 h 2806519"/>
              <a:gd name="connsiteX12" fmla="*/ 975360 w 4320098"/>
              <a:gd name="connsiteY12" fmla="*/ 1415845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47472 w 4320098"/>
              <a:gd name="connsiteY4" fmla="*/ 255638 h 2806519"/>
              <a:gd name="connsiteX5" fmla="*/ 365760 w 4320098"/>
              <a:gd name="connsiteY5" fmla="*/ 501445 h 2806519"/>
              <a:gd name="connsiteX6" fmla="*/ 531139 w 4320098"/>
              <a:gd name="connsiteY6" fmla="*/ 439108 h 2806519"/>
              <a:gd name="connsiteX7" fmla="*/ 444418 w 4320098"/>
              <a:gd name="connsiteY7" fmla="*/ 894735 h 2806519"/>
              <a:gd name="connsiteX8" fmla="*/ 591902 w 4320098"/>
              <a:gd name="connsiteY8" fmla="*/ 757083 h 2806519"/>
              <a:gd name="connsiteX9" fmla="*/ 601734 w 4320098"/>
              <a:gd name="connsiteY9" fmla="*/ 1258529 h 2806519"/>
              <a:gd name="connsiteX10" fmla="*/ 867205 w 4320098"/>
              <a:gd name="connsiteY10" fmla="*/ 1032387 h 2806519"/>
              <a:gd name="connsiteX11" fmla="*/ 857373 w 4320098"/>
              <a:gd name="connsiteY11" fmla="*/ 1514167 h 2806519"/>
              <a:gd name="connsiteX12" fmla="*/ 975360 w 4320098"/>
              <a:gd name="connsiteY12" fmla="*/ 1415845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47472 w 4320098"/>
              <a:gd name="connsiteY4" fmla="*/ 255638 h 2806519"/>
              <a:gd name="connsiteX5" fmla="*/ 451104 w 4320098"/>
              <a:gd name="connsiteY5" fmla="*/ 501445 h 2806519"/>
              <a:gd name="connsiteX6" fmla="*/ 531139 w 4320098"/>
              <a:gd name="connsiteY6" fmla="*/ 439108 h 2806519"/>
              <a:gd name="connsiteX7" fmla="*/ 444418 w 4320098"/>
              <a:gd name="connsiteY7" fmla="*/ 894735 h 2806519"/>
              <a:gd name="connsiteX8" fmla="*/ 591902 w 4320098"/>
              <a:gd name="connsiteY8" fmla="*/ 757083 h 2806519"/>
              <a:gd name="connsiteX9" fmla="*/ 601734 w 4320098"/>
              <a:gd name="connsiteY9" fmla="*/ 1258529 h 2806519"/>
              <a:gd name="connsiteX10" fmla="*/ 867205 w 4320098"/>
              <a:gd name="connsiteY10" fmla="*/ 1032387 h 2806519"/>
              <a:gd name="connsiteX11" fmla="*/ 857373 w 4320098"/>
              <a:gd name="connsiteY11" fmla="*/ 1514167 h 2806519"/>
              <a:gd name="connsiteX12" fmla="*/ 975360 w 4320098"/>
              <a:gd name="connsiteY12" fmla="*/ 1415845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451104 w 4320098"/>
              <a:gd name="connsiteY5" fmla="*/ 501445 h 2806519"/>
              <a:gd name="connsiteX6" fmla="*/ 531139 w 4320098"/>
              <a:gd name="connsiteY6" fmla="*/ 439108 h 2806519"/>
              <a:gd name="connsiteX7" fmla="*/ 444418 w 4320098"/>
              <a:gd name="connsiteY7" fmla="*/ 894735 h 2806519"/>
              <a:gd name="connsiteX8" fmla="*/ 591902 w 4320098"/>
              <a:gd name="connsiteY8" fmla="*/ 757083 h 2806519"/>
              <a:gd name="connsiteX9" fmla="*/ 601734 w 4320098"/>
              <a:gd name="connsiteY9" fmla="*/ 1258529 h 2806519"/>
              <a:gd name="connsiteX10" fmla="*/ 867205 w 4320098"/>
              <a:gd name="connsiteY10" fmla="*/ 1032387 h 2806519"/>
              <a:gd name="connsiteX11" fmla="*/ 857373 w 4320098"/>
              <a:gd name="connsiteY11" fmla="*/ 1514167 h 2806519"/>
              <a:gd name="connsiteX12" fmla="*/ 975360 w 4320098"/>
              <a:gd name="connsiteY12" fmla="*/ 1415845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531139 w 4320098"/>
              <a:gd name="connsiteY6" fmla="*/ 439108 h 2806519"/>
              <a:gd name="connsiteX7" fmla="*/ 444418 w 4320098"/>
              <a:gd name="connsiteY7" fmla="*/ 894735 h 2806519"/>
              <a:gd name="connsiteX8" fmla="*/ 591902 w 4320098"/>
              <a:gd name="connsiteY8" fmla="*/ 757083 h 2806519"/>
              <a:gd name="connsiteX9" fmla="*/ 601734 w 4320098"/>
              <a:gd name="connsiteY9" fmla="*/ 1258529 h 2806519"/>
              <a:gd name="connsiteX10" fmla="*/ 867205 w 4320098"/>
              <a:gd name="connsiteY10" fmla="*/ 1032387 h 2806519"/>
              <a:gd name="connsiteX11" fmla="*/ 857373 w 4320098"/>
              <a:gd name="connsiteY11" fmla="*/ 1514167 h 2806519"/>
              <a:gd name="connsiteX12" fmla="*/ 975360 w 4320098"/>
              <a:gd name="connsiteY12" fmla="*/ 1415845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444418 w 4320098"/>
              <a:gd name="connsiteY7" fmla="*/ 894735 h 2806519"/>
              <a:gd name="connsiteX8" fmla="*/ 591902 w 4320098"/>
              <a:gd name="connsiteY8" fmla="*/ 757083 h 2806519"/>
              <a:gd name="connsiteX9" fmla="*/ 601734 w 4320098"/>
              <a:gd name="connsiteY9" fmla="*/ 1258529 h 2806519"/>
              <a:gd name="connsiteX10" fmla="*/ 867205 w 4320098"/>
              <a:gd name="connsiteY10" fmla="*/ 1032387 h 2806519"/>
              <a:gd name="connsiteX11" fmla="*/ 857373 w 4320098"/>
              <a:gd name="connsiteY11" fmla="*/ 1514167 h 2806519"/>
              <a:gd name="connsiteX12" fmla="*/ 975360 w 4320098"/>
              <a:gd name="connsiteY12" fmla="*/ 1415845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11474 w 4320098"/>
              <a:gd name="connsiteY7" fmla="*/ 864255 h 2806519"/>
              <a:gd name="connsiteX8" fmla="*/ 591902 w 4320098"/>
              <a:gd name="connsiteY8" fmla="*/ 757083 h 2806519"/>
              <a:gd name="connsiteX9" fmla="*/ 601734 w 4320098"/>
              <a:gd name="connsiteY9" fmla="*/ 1258529 h 2806519"/>
              <a:gd name="connsiteX10" fmla="*/ 867205 w 4320098"/>
              <a:gd name="connsiteY10" fmla="*/ 1032387 h 2806519"/>
              <a:gd name="connsiteX11" fmla="*/ 857373 w 4320098"/>
              <a:gd name="connsiteY11" fmla="*/ 1514167 h 2806519"/>
              <a:gd name="connsiteX12" fmla="*/ 975360 w 4320098"/>
              <a:gd name="connsiteY12" fmla="*/ 1415845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11474 w 4320098"/>
              <a:gd name="connsiteY7" fmla="*/ 864255 h 2806519"/>
              <a:gd name="connsiteX8" fmla="*/ 701630 w 4320098"/>
              <a:gd name="connsiteY8" fmla="*/ 714411 h 2806519"/>
              <a:gd name="connsiteX9" fmla="*/ 601734 w 4320098"/>
              <a:gd name="connsiteY9" fmla="*/ 1258529 h 2806519"/>
              <a:gd name="connsiteX10" fmla="*/ 867205 w 4320098"/>
              <a:gd name="connsiteY10" fmla="*/ 1032387 h 2806519"/>
              <a:gd name="connsiteX11" fmla="*/ 857373 w 4320098"/>
              <a:gd name="connsiteY11" fmla="*/ 1514167 h 2806519"/>
              <a:gd name="connsiteX12" fmla="*/ 975360 w 4320098"/>
              <a:gd name="connsiteY12" fmla="*/ 1415845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701630 w 4320098"/>
              <a:gd name="connsiteY8" fmla="*/ 714411 h 2806519"/>
              <a:gd name="connsiteX9" fmla="*/ 601734 w 4320098"/>
              <a:gd name="connsiteY9" fmla="*/ 1258529 h 2806519"/>
              <a:gd name="connsiteX10" fmla="*/ 867205 w 4320098"/>
              <a:gd name="connsiteY10" fmla="*/ 1032387 h 2806519"/>
              <a:gd name="connsiteX11" fmla="*/ 857373 w 4320098"/>
              <a:gd name="connsiteY11" fmla="*/ 1514167 h 2806519"/>
              <a:gd name="connsiteX12" fmla="*/ 975360 w 4320098"/>
              <a:gd name="connsiteY12" fmla="*/ 1415845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701630 w 4320098"/>
              <a:gd name="connsiteY8" fmla="*/ 714411 h 2806519"/>
              <a:gd name="connsiteX9" fmla="*/ 735846 w 4320098"/>
              <a:gd name="connsiteY9" fmla="*/ 1160993 h 2806519"/>
              <a:gd name="connsiteX10" fmla="*/ 867205 w 4320098"/>
              <a:gd name="connsiteY10" fmla="*/ 1032387 h 2806519"/>
              <a:gd name="connsiteX11" fmla="*/ 857373 w 4320098"/>
              <a:gd name="connsiteY11" fmla="*/ 1514167 h 2806519"/>
              <a:gd name="connsiteX12" fmla="*/ 975360 w 4320098"/>
              <a:gd name="connsiteY12" fmla="*/ 1415845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35846 w 4320098"/>
              <a:gd name="connsiteY9" fmla="*/ 1160993 h 2806519"/>
              <a:gd name="connsiteX10" fmla="*/ 867205 w 4320098"/>
              <a:gd name="connsiteY10" fmla="*/ 1032387 h 2806519"/>
              <a:gd name="connsiteX11" fmla="*/ 857373 w 4320098"/>
              <a:gd name="connsiteY11" fmla="*/ 1514167 h 2806519"/>
              <a:gd name="connsiteX12" fmla="*/ 975360 w 4320098"/>
              <a:gd name="connsiteY12" fmla="*/ 1415845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35846 w 4320098"/>
              <a:gd name="connsiteY9" fmla="*/ 1160993 h 2806519"/>
              <a:gd name="connsiteX10" fmla="*/ 885493 w 4320098"/>
              <a:gd name="connsiteY10" fmla="*/ 1044579 h 2806519"/>
              <a:gd name="connsiteX11" fmla="*/ 857373 w 4320098"/>
              <a:gd name="connsiteY11" fmla="*/ 1514167 h 2806519"/>
              <a:gd name="connsiteX12" fmla="*/ 975360 w 4320098"/>
              <a:gd name="connsiteY12" fmla="*/ 1415845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35846 w 4320098"/>
              <a:gd name="connsiteY9" fmla="*/ 1160993 h 2806519"/>
              <a:gd name="connsiteX10" fmla="*/ 885493 w 4320098"/>
              <a:gd name="connsiteY10" fmla="*/ 1044579 h 2806519"/>
              <a:gd name="connsiteX11" fmla="*/ 857373 w 4320098"/>
              <a:gd name="connsiteY11" fmla="*/ 1514167 h 2806519"/>
              <a:gd name="connsiteX12" fmla="*/ 1072896 w 4320098"/>
              <a:gd name="connsiteY12" fmla="*/ 1403653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35846 w 4320098"/>
              <a:gd name="connsiteY9" fmla="*/ 1160993 h 2806519"/>
              <a:gd name="connsiteX10" fmla="*/ 885493 w 4320098"/>
              <a:gd name="connsiteY10" fmla="*/ 1044579 h 2806519"/>
              <a:gd name="connsiteX11" fmla="*/ 924429 w 4320098"/>
              <a:gd name="connsiteY11" fmla="*/ 1441015 h 2806519"/>
              <a:gd name="connsiteX12" fmla="*/ 1072896 w 4320098"/>
              <a:gd name="connsiteY12" fmla="*/ 1403653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35846 w 4320098"/>
              <a:gd name="connsiteY9" fmla="*/ 1160993 h 2806519"/>
              <a:gd name="connsiteX10" fmla="*/ 885493 w 4320098"/>
              <a:gd name="connsiteY10" fmla="*/ 1044579 h 2806519"/>
              <a:gd name="connsiteX11" fmla="*/ 924429 w 4320098"/>
              <a:gd name="connsiteY11" fmla="*/ 1441015 h 2806519"/>
              <a:gd name="connsiteX12" fmla="*/ 1066800 w 4320098"/>
              <a:gd name="connsiteY12" fmla="*/ 1324405 h 2806519"/>
              <a:gd name="connsiteX13" fmla="*/ 1004857 w 4320098"/>
              <a:gd name="connsiteY13" fmla="*/ 1936954 h 2806519"/>
              <a:gd name="connsiteX14" fmla="*/ 1113012 w 4320098"/>
              <a:gd name="connsiteY14" fmla="*/ 17796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35846 w 4320098"/>
              <a:gd name="connsiteY9" fmla="*/ 1160993 h 2806519"/>
              <a:gd name="connsiteX10" fmla="*/ 885493 w 4320098"/>
              <a:gd name="connsiteY10" fmla="*/ 1044579 h 2806519"/>
              <a:gd name="connsiteX11" fmla="*/ 924429 w 4320098"/>
              <a:gd name="connsiteY11" fmla="*/ 1441015 h 2806519"/>
              <a:gd name="connsiteX12" fmla="*/ 1066800 w 4320098"/>
              <a:gd name="connsiteY12" fmla="*/ 1324405 h 2806519"/>
              <a:gd name="connsiteX13" fmla="*/ 1004857 w 4320098"/>
              <a:gd name="connsiteY13" fmla="*/ 1936954 h 2806519"/>
              <a:gd name="connsiteX14" fmla="*/ 1216644 w 4320098"/>
              <a:gd name="connsiteY14" fmla="*/ 1700390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35846 w 4320098"/>
              <a:gd name="connsiteY9" fmla="*/ 1160993 h 2806519"/>
              <a:gd name="connsiteX10" fmla="*/ 885493 w 4320098"/>
              <a:gd name="connsiteY10" fmla="*/ 1044579 h 2806519"/>
              <a:gd name="connsiteX11" fmla="*/ 924429 w 4320098"/>
              <a:gd name="connsiteY11" fmla="*/ 1441015 h 2806519"/>
              <a:gd name="connsiteX12" fmla="*/ 1066800 w 4320098"/>
              <a:gd name="connsiteY12" fmla="*/ 1324405 h 2806519"/>
              <a:gd name="connsiteX13" fmla="*/ 1084105 w 4320098"/>
              <a:gd name="connsiteY13" fmla="*/ 1784554 h 2806519"/>
              <a:gd name="connsiteX14" fmla="*/ 1216644 w 4320098"/>
              <a:gd name="connsiteY14" fmla="*/ 1700390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85493 w 4320098"/>
              <a:gd name="connsiteY10" fmla="*/ 1044579 h 2806519"/>
              <a:gd name="connsiteX11" fmla="*/ 924429 w 4320098"/>
              <a:gd name="connsiteY11" fmla="*/ 1441015 h 2806519"/>
              <a:gd name="connsiteX12" fmla="*/ 1066800 w 4320098"/>
              <a:gd name="connsiteY12" fmla="*/ 1324405 h 2806519"/>
              <a:gd name="connsiteX13" fmla="*/ 1084105 w 4320098"/>
              <a:gd name="connsiteY13" fmla="*/ 1784554 h 2806519"/>
              <a:gd name="connsiteX14" fmla="*/ 1216644 w 4320098"/>
              <a:gd name="connsiteY14" fmla="*/ 1700390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924429 w 4320098"/>
              <a:gd name="connsiteY11" fmla="*/ 1441015 h 2806519"/>
              <a:gd name="connsiteX12" fmla="*/ 1066800 w 4320098"/>
              <a:gd name="connsiteY12" fmla="*/ 1324405 h 2806519"/>
              <a:gd name="connsiteX13" fmla="*/ 1084105 w 4320098"/>
              <a:gd name="connsiteY13" fmla="*/ 1784554 h 2806519"/>
              <a:gd name="connsiteX14" fmla="*/ 1216644 w 4320098"/>
              <a:gd name="connsiteY14" fmla="*/ 1700390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66800 w 4320098"/>
              <a:gd name="connsiteY12" fmla="*/ 1324405 h 2806519"/>
              <a:gd name="connsiteX13" fmla="*/ 1084105 w 4320098"/>
              <a:gd name="connsiteY13" fmla="*/ 1784554 h 2806519"/>
              <a:gd name="connsiteX14" fmla="*/ 1216644 w 4320098"/>
              <a:gd name="connsiteY14" fmla="*/ 1700390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84105 w 4320098"/>
              <a:gd name="connsiteY13" fmla="*/ 1784554 h 2806519"/>
              <a:gd name="connsiteX14" fmla="*/ 1216644 w 4320098"/>
              <a:gd name="connsiteY14" fmla="*/ 1700390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16644 w 4320098"/>
              <a:gd name="connsiteY14" fmla="*/ 1700390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340727 w 4320098"/>
              <a:gd name="connsiteY15" fmla="*/ 215169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53312 w 4320098"/>
              <a:gd name="connsiteY16" fmla="*/ 195838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538355 w 4320098"/>
              <a:gd name="connsiteY17" fmla="*/ 2417359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81802 w 4320098"/>
              <a:gd name="connsiteY18" fmla="*/ 2206948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88580 w 4320098"/>
              <a:gd name="connsiteY19" fmla="*/ 2518827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204982 w 4320098"/>
              <a:gd name="connsiteY20" fmla="*/ 2440563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144022 w 4320098"/>
              <a:gd name="connsiteY20" fmla="*/ 2336931 h 2806519"/>
              <a:gd name="connsiteX21" fmla="*/ 2350696 w 4320098"/>
              <a:gd name="connsiteY21" fmla="*/ 2630719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144022 w 4320098"/>
              <a:gd name="connsiteY20" fmla="*/ 2336931 h 2806519"/>
              <a:gd name="connsiteX21" fmla="*/ 2301928 w 4320098"/>
              <a:gd name="connsiteY21" fmla="*/ 2581951 h 2806519"/>
              <a:gd name="connsiteX22" fmla="*/ 2536329 w 4320098"/>
              <a:gd name="connsiteY22" fmla="*/ 2504276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144022 w 4320098"/>
              <a:gd name="connsiteY20" fmla="*/ 2336931 h 2806519"/>
              <a:gd name="connsiteX21" fmla="*/ 2301928 w 4320098"/>
              <a:gd name="connsiteY21" fmla="*/ 2581951 h 2806519"/>
              <a:gd name="connsiteX22" fmla="*/ 2499753 w 4320098"/>
              <a:gd name="connsiteY22" fmla="*/ 2455508 h 2806519"/>
              <a:gd name="connsiteX23" fmla="*/ 2721373 w 4320098"/>
              <a:gd name="connsiteY23" fmla="*/ 2743593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144022 w 4320098"/>
              <a:gd name="connsiteY20" fmla="*/ 2336931 h 2806519"/>
              <a:gd name="connsiteX21" fmla="*/ 2301928 w 4320098"/>
              <a:gd name="connsiteY21" fmla="*/ 2581951 h 2806519"/>
              <a:gd name="connsiteX22" fmla="*/ 2499753 w 4320098"/>
              <a:gd name="connsiteY22" fmla="*/ 2455508 h 2806519"/>
              <a:gd name="connsiteX23" fmla="*/ 2642125 w 4320098"/>
              <a:gd name="connsiteY23" fmla="*/ 2700921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070870 w 4320098"/>
              <a:gd name="connsiteY20" fmla="*/ 2324739 h 2806519"/>
              <a:gd name="connsiteX21" fmla="*/ 2301928 w 4320098"/>
              <a:gd name="connsiteY21" fmla="*/ 2581951 h 2806519"/>
              <a:gd name="connsiteX22" fmla="*/ 2499753 w 4320098"/>
              <a:gd name="connsiteY22" fmla="*/ 2455508 h 2806519"/>
              <a:gd name="connsiteX23" fmla="*/ 2642125 w 4320098"/>
              <a:gd name="connsiteY23" fmla="*/ 2700921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070870 w 4320098"/>
              <a:gd name="connsiteY20" fmla="*/ 2324739 h 2806519"/>
              <a:gd name="connsiteX21" fmla="*/ 2253160 w 4320098"/>
              <a:gd name="connsiteY21" fmla="*/ 2575855 h 2806519"/>
              <a:gd name="connsiteX22" fmla="*/ 2499753 w 4320098"/>
              <a:gd name="connsiteY22" fmla="*/ 2455508 h 2806519"/>
              <a:gd name="connsiteX23" fmla="*/ 2642125 w 4320098"/>
              <a:gd name="connsiteY23" fmla="*/ 2700921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070870 w 4320098"/>
              <a:gd name="connsiteY20" fmla="*/ 2324739 h 2806519"/>
              <a:gd name="connsiteX21" fmla="*/ 2253160 w 4320098"/>
              <a:gd name="connsiteY21" fmla="*/ 2575855 h 2806519"/>
              <a:gd name="connsiteX22" fmla="*/ 2444889 w 4320098"/>
              <a:gd name="connsiteY22" fmla="*/ 2400644 h 2806519"/>
              <a:gd name="connsiteX23" fmla="*/ 2642125 w 4320098"/>
              <a:gd name="connsiteY23" fmla="*/ 2700921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070870 w 4320098"/>
              <a:gd name="connsiteY20" fmla="*/ 2324739 h 2806519"/>
              <a:gd name="connsiteX21" fmla="*/ 2253160 w 4320098"/>
              <a:gd name="connsiteY21" fmla="*/ 2575855 h 2806519"/>
              <a:gd name="connsiteX22" fmla="*/ 2444889 w 4320098"/>
              <a:gd name="connsiteY22" fmla="*/ 2400644 h 2806519"/>
              <a:gd name="connsiteX23" fmla="*/ 2562877 w 4320098"/>
              <a:gd name="connsiteY23" fmla="*/ 2694825 h 2806519"/>
              <a:gd name="connsiteX24" fmla="*/ 2886161 w 4320098"/>
              <a:gd name="connsiteY24" fmla="*/ 2557763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070870 w 4320098"/>
              <a:gd name="connsiteY20" fmla="*/ 2324739 h 2806519"/>
              <a:gd name="connsiteX21" fmla="*/ 2253160 w 4320098"/>
              <a:gd name="connsiteY21" fmla="*/ 2575855 h 2806519"/>
              <a:gd name="connsiteX22" fmla="*/ 2444889 w 4320098"/>
              <a:gd name="connsiteY22" fmla="*/ 2400644 h 2806519"/>
              <a:gd name="connsiteX23" fmla="*/ 2562877 w 4320098"/>
              <a:gd name="connsiteY23" fmla="*/ 2694825 h 2806519"/>
              <a:gd name="connsiteX24" fmla="*/ 2825201 w 4320098"/>
              <a:gd name="connsiteY24" fmla="*/ 2508995 h 2806519"/>
              <a:gd name="connsiteX25" fmla="*/ 3031482 w 4320098"/>
              <a:gd name="connsiteY25" fmla="*/ 2695415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070870 w 4320098"/>
              <a:gd name="connsiteY20" fmla="*/ 2324739 h 2806519"/>
              <a:gd name="connsiteX21" fmla="*/ 2253160 w 4320098"/>
              <a:gd name="connsiteY21" fmla="*/ 2575855 h 2806519"/>
              <a:gd name="connsiteX22" fmla="*/ 2444889 w 4320098"/>
              <a:gd name="connsiteY22" fmla="*/ 2400644 h 2806519"/>
              <a:gd name="connsiteX23" fmla="*/ 2562877 w 4320098"/>
              <a:gd name="connsiteY23" fmla="*/ 2694825 h 2806519"/>
              <a:gd name="connsiteX24" fmla="*/ 2825201 w 4320098"/>
              <a:gd name="connsiteY24" fmla="*/ 2508995 h 2806519"/>
              <a:gd name="connsiteX25" fmla="*/ 2921754 w 4320098"/>
              <a:gd name="connsiteY25" fmla="*/ 2713703 h 2806519"/>
              <a:gd name="connsiteX26" fmla="*/ 3163824 w 4320098"/>
              <a:gd name="connsiteY26" fmla="*/ 2556387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070870 w 4320098"/>
              <a:gd name="connsiteY20" fmla="*/ 2324739 h 2806519"/>
              <a:gd name="connsiteX21" fmla="*/ 2253160 w 4320098"/>
              <a:gd name="connsiteY21" fmla="*/ 2575855 h 2806519"/>
              <a:gd name="connsiteX22" fmla="*/ 2444889 w 4320098"/>
              <a:gd name="connsiteY22" fmla="*/ 2400644 h 2806519"/>
              <a:gd name="connsiteX23" fmla="*/ 2562877 w 4320098"/>
              <a:gd name="connsiteY23" fmla="*/ 2694825 h 2806519"/>
              <a:gd name="connsiteX24" fmla="*/ 2825201 w 4320098"/>
              <a:gd name="connsiteY24" fmla="*/ 2508995 h 2806519"/>
              <a:gd name="connsiteX25" fmla="*/ 2921754 w 4320098"/>
              <a:gd name="connsiteY25" fmla="*/ 2713703 h 2806519"/>
              <a:gd name="connsiteX26" fmla="*/ 3096768 w 4320098"/>
              <a:gd name="connsiteY26" fmla="*/ 2544195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070870 w 4320098"/>
              <a:gd name="connsiteY20" fmla="*/ 2324739 h 2806519"/>
              <a:gd name="connsiteX21" fmla="*/ 2253160 w 4320098"/>
              <a:gd name="connsiteY21" fmla="*/ 2575855 h 2806519"/>
              <a:gd name="connsiteX22" fmla="*/ 2444889 w 4320098"/>
              <a:gd name="connsiteY22" fmla="*/ 2400644 h 2806519"/>
              <a:gd name="connsiteX23" fmla="*/ 2562877 w 4320098"/>
              <a:gd name="connsiteY23" fmla="*/ 2694825 h 2806519"/>
              <a:gd name="connsiteX24" fmla="*/ 2825201 w 4320098"/>
              <a:gd name="connsiteY24" fmla="*/ 2508995 h 2806519"/>
              <a:gd name="connsiteX25" fmla="*/ 2921754 w 4320098"/>
              <a:gd name="connsiteY25" fmla="*/ 2713703 h 2806519"/>
              <a:gd name="connsiteX26" fmla="*/ 3096768 w 4320098"/>
              <a:gd name="connsiteY26" fmla="*/ 2544195 h 2806519"/>
              <a:gd name="connsiteX27" fmla="*/ 3250545 w 4320098"/>
              <a:gd name="connsiteY27" fmla="*/ 2700528 h 2806519"/>
              <a:gd name="connsiteX28" fmla="*/ 3442077 w 4320098"/>
              <a:gd name="connsiteY28" fmla="*/ 2579984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070870 w 4320098"/>
              <a:gd name="connsiteY20" fmla="*/ 2324739 h 2806519"/>
              <a:gd name="connsiteX21" fmla="*/ 2253160 w 4320098"/>
              <a:gd name="connsiteY21" fmla="*/ 2575855 h 2806519"/>
              <a:gd name="connsiteX22" fmla="*/ 2444889 w 4320098"/>
              <a:gd name="connsiteY22" fmla="*/ 2400644 h 2806519"/>
              <a:gd name="connsiteX23" fmla="*/ 2562877 w 4320098"/>
              <a:gd name="connsiteY23" fmla="*/ 2694825 h 2806519"/>
              <a:gd name="connsiteX24" fmla="*/ 2825201 w 4320098"/>
              <a:gd name="connsiteY24" fmla="*/ 2508995 h 2806519"/>
              <a:gd name="connsiteX25" fmla="*/ 2921754 w 4320098"/>
              <a:gd name="connsiteY25" fmla="*/ 2713703 h 2806519"/>
              <a:gd name="connsiteX26" fmla="*/ 3096768 w 4320098"/>
              <a:gd name="connsiteY26" fmla="*/ 2544195 h 2806519"/>
              <a:gd name="connsiteX27" fmla="*/ 3250545 w 4320098"/>
              <a:gd name="connsiteY27" fmla="*/ 2700528 h 2806519"/>
              <a:gd name="connsiteX28" fmla="*/ 3381117 w 4320098"/>
              <a:gd name="connsiteY28" fmla="*/ 2586080 h 2806519"/>
              <a:gd name="connsiteX29" fmla="*/ 3626137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070870 w 4320098"/>
              <a:gd name="connsiteY20" fmla="*/ 2324739 h 2806519"/>
              <a:gd name="connsiteX21" fmla="*/ 2253160 w 4320098"/>
              <a:gd name="connsiteY21" fmla="*/ 2575855 h 2806519"/>
              <a:gd name="connsiteX22" fmla="*/ 2444889 w 4320098"/>
              <a:gd name="connsiteY22" fmla="*/ 2400644 h 2806519"/>
              <a:gd name="connsiteX23" fmla="*/ 2562877 w 4320098"/>
              <a:gd name="connsiteY23" fmla="*/ 2694825 h 2806519"/>
              <a:gd name="connsiteX24" fmla="*/ 2825201 w 4320098"/>
              <a:gd name="connsiteY24" fmla="*/ 2508995 h 2806519"/>
              <a:gd name="connsiteX25" fmla="*/ 2921754 w 4320098"/>
              <a:gd name="connsiteY25" fmla="*/ 2713703 h 2806519"/>
              <a:gd name="connsiteX26" fmla="*/ 3096768 w 4320098"/>
              <a:gd name="connsiteY26" fmla="*/ 2544195 h 2806519"/>
              <a:gd name="connsiteX27" fmla="*/ 3250545 w 4320098"/>
              <a:gd name="connsiteY27" fmla="*/ 2700528 h 2806519"/>
              <a:gd name="connsiteX28" fmla="*/ 3381117 w 4320098"/>
              <a:gd name="connsiteY28" fmla="*/ 2586080 h 2806519"/>
              <a:gd name="connsiteX29" fmla="*/ 3559081 w 4320098"/>
              <a:gd name="connsiteY29" fmla="*/ 2745166 h 2806519"/>
              <a:gd name="connsiteX30" fmla="*/ 3771654 w 4320098"/>
              <a:gd name="connsiteY30" fmla="*/ 2566612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070870 w 4320098"/>
              <a:gd name="connsiteY20" fmla="*/ 2324739 h 2806519"/>
              <a:gd name="connsiteX21" fmla="*/ 2253160 w 4320098"/>
              <a:gd name="connsiteY21" fmla="*/ 2575855 h 2806519"/>
              <a:gd name="connsiteX22" fmla="*/ 2444889 w 4320098"/>
              <a:gd name="connsiteY22" fmla="*/ 2400644 h 2806519"/>
              <a:gd name="connsiteX23" fmla="*/ 2562877 w 4320098"/>
              <a:gd name="connsiteY23" fmla="*/ 2694825 h 2806519"/>
              <a:gd name="connsiteX24" fmla="*/ 2825201 w 4320098"/>
              <a:gd name="connsiteY24" fmla="*/ 2508995 h 2806519"/>
              <a:gd name="connsiteX25" fmla="*/ 2921754 w 4320098"/>
              <a:gd name="connsiteY25" fmla="*/ 2713703 h 2806519"/>
              <a:gd name="connsiteX26" fmla="*/ 3096768 w 4320098"/>
              <a:gd name="connsiteY26" fmla="*/ 2544195 h 2806519"/>
              <a:gd name="connsiteX27" fmla="*/ 3250545 w 4320098"/>
              <a:gd name="connsiteY27" fmla="*/ 2700528 h 2806519"/>
              <a:gd name="connsiteX28" fmla="*/ 3381117 w 4320098"/>
              <a:gd name="connsiteY28" fmla="*/ 2586080 h 2806519"/>
              <a:gd name="connsiteX29" fmla="*/ 3559081 w 4320098"/>
              <a:gd name="connsiteY29" fmla="*/ 2745166 h 2806519"/>
              <a:gd name="connsiteX30" fmla="*/ 3686310 w 4320098"/>
              <a:gd name="connsiteY30" fmla="*/ 2578804 h 2806519"/>
              <a:gd name="connsiteX31" fmla="*/ 3900457 w 4320098"/>
              <a:gd name="connsiteY31" fmla="*/ 2754408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19"/>
              <a:gd name="connsiteX1" fmla="*/ 41296 w 4320098"/>
              <a:gd name="connsiteY1" fmla="*/ 314632 h 2806519"/>
              <a:gd name="connsiteX2" fmla="*/ 132539 w 4320098"/>
              <a:gd name="connsiteY2" fmla="*/ 127426 h 2806519"/>
              <a:gd name="connsiteX3" fmla="*/ 225356 w 4320098"/>
              <a:gd name="connsiteY3" fmla="*/ 383458 h 2806519"/>
              <a:gd name="connsiteX4" fmla="*/ 329184 w 4320098"/>
              <a:gd name="connsiteY4" fmla="*/ 322694 h 2806519"/>
              <a:gd name="connsiteX5" fmla="*/ 371856 w 4320098"/>
              <a:gd name="connsiteY5" fmla="*/ 544117 h 2806519"/>
              <a:gd name="connsiteX6" fmla="*/ 476275 w 4320098"/>
              <a:gd name="connsiteY6" fmla="*/ 493972 h 2806519"/>
              <a:gd name="connsiteX7" fmla="*/ 535858 w 4320098"/>
              <a:gd name="connsiteY7" fmla="*/ 864255 h 2806519"/>
              <a:gd name="connsiteX8" fmla="*/ 652862 w 4320098"/>
              <a:gd name="connsiteY8" fmla="*/ 763179 h 2806519"/>
              <a:gd name="connsiteX9" fmla="*/ 729750 w 4320098"/>
              <a:gd name="connsiteY9" fmla="*/ 1252433 h 2806519"/>
              <a:gd name="connsiteX10" fmla="*/ 873301 w 4320098"/>
              <a:gd name="connsiteY10" fmla="*/ 1093347 h 2806519"/>
              <a:gd name="connsiteX11" fmla="*/ 893949 w 4320098"/>
              <a:gd name="connsiteY11" fmla="*/ 1514167 h 2806519"/>
              <a:gd name="connsiteX12" fmla="*/ 1011936 w 4320098"/>
              <a:gd name="connsiteY12" fmla="*/ 1391461 h 2806519"/>
              <a:gd name="connsiteX13" fmla="*/ 1047529 w 4320098"/>
              <a:gd name="connsiteY13" fmla="*/ 1729690 h 2806519"/>
              <a:gd name="connsiteX14" fmla="*/ 1204452 w 4320098"/>
              <a:gd name="connsiteY14" fmla="*/ 1627238 h 2806519"/>
              <a:gd name="connsiteX15" fmla="*/ 1255383 w 4320098"/>
              <a:gd name="connsiteY15" fmla="*/ 2029771 h 2806519"/>
              <a:gd name="connsiteX16" fmla="*/ 1383792 w 4320098"/>
              <a:gd name="connsiteY16" fmla="*/ 1927909 h 2806519"/>
              <a:gd name="connsiteX17" fmla="*/ 1495683 w 4320098"/>
              <a:gd name="connsiteY17" fmla="*/ 2228383 h 2806519"/>
              <a:gd name="connsiteX18" fmla="*/ 1733034 w 4320098"/>
              <a:gd name="connsiteY18" fmla="*/ 2133796 h 2806519"/>
              <a:gd name="connsiteX19" fmla="*/ 1833716 w 4320098"/>
              <a:gd name="connsiteY19" fmla="*/ 2463963 h 2806519"/>
              <a:gd name="connsiteX20" fmla="*/ 2070870 w 4320098"/>
              <a:gd name="connsiteY20" fmla="*/ 2324739 h 2806519"/>
              <a:gd name="connsiteX21" fmla="*/ 2253160 w 4320098"/>
              <a:gd name="connsiteY21" fmla="*/ 2575855 h 2806519"/>
              <a:gd name="connsiteX22" fmla="*/ 2444889 w 4320098"/>
              <a:gd name="connsiteY22" fmla="*/ 2400644 h 2806519"/>
              <a:gd name="connsiteX23" fmla="*/ 2562877 w 4320098"/>
              <a:gd name="connsiteY23" fmla="*/ 2694825 h 2806519"/>
              <a:gd name="connsiteX24" fmla="*/ 2825201 w 4320098"/>
              <a:gd name="connsiteY24" fmla="*/ 2508995 h 2806519"/>
              <a:gd name="connsiteX25" fmla="*/ 2921754 w 4320098"/>
              <a:gd name="connsiteY25" fmla="*/ 2713703 h 2806519"/>
              <a:gd name="connsiteX26" fmla="*/ 3096768 w 4320098"/>
              <a:gd name="connsiteY26" fmla="*/ 2544195 h 2806519"/>
              <a:gd name="connsiteX27" fmla="*/ 3250545 w 4320098"/>
              <a:gd name="connsiteY27" fmla="*/ 2700528 h 2806519"/>
              <a:gd name="connsiteX28" fmla="*/ 3381117 w 4320098"/>
              <a:gd name="connsiteY28" fmla="*/ 2586080 h 2806519"/>
              <a:gd name="connsiteX29" fmla="*/ 3559081 w 4320098"/>
              <a:gd name="connsiteY29" fmla="*/ 2745166 h 2806519"/>
              <a:gd name="connsiteX30" fmla="*/ 3686310 w 4320098"/>
              <a:gd name="connsiteY30" fmla="*/ 2578804 h 2806519"/>
              <a:gd name="connsiteX31" fmla="*/ 3827305 w 4320098"/>
              <a:gd name="connsiteY31" fmla="*/ 2778792 h 2806519"/>
              <a:gd name="connsiteX32" fmla="*/ 3993863 w 4320098"/>
              <a:gd name="connsiteY32" fmla="*/ 2595716 h 2806519"/>
              <a:gd name="connsiteX33" fmla="*/ 4082354 w 4320098"/>
              <a:gd name="connsiteY33" fmla="*/ 2806519 h 2806519"/>
              <a:gd name="connsiteX34" fmla="*/ 4143117 w 4320098"/>
              <a:gd name="connsiteY34" fmla="*/ 2594732 h 2806519"/>
              <a:gd name="connsiteX35" fmla="*/ 4222758 w 4320098"/>
              <a:gd name="connsiteY35" fmla="*/ 2716063 h 2806519"/>
              <a:gd name="connsiteX36" fmla="*/ 4271920 w 4320098"/>
              <a:gd name="connsiteY36" fmla="*/ 2610857 h 2806519"/>
              <a:gd name="connsiteX37" fmla="*/ 4320098 w 4320098"/>
              <a:gd name="connsiteY37" fmla="*/ 2753032 h 2806519"/>
              <a:gd name="connsiteX0" fmla="*/ 0 w 4320098"/>
              <a:gd name="connsiteY0" fmla="*/ 0 h 2806537"/>
              <a:gd name="connsiteX1" fmla="*/ 41296 w 4320098"/>
              <a:gd name="connsiteY1" fmla="*/ 314632 h 2806537"/>
              <a:gd name="connsiteX2" fmla="*/ 132539 w 4320098"/>
              <a:gd name="connsiteY2" fmla="*/ 127426 h 2806537"/>
              <a:gd name="connsiteX3" fmla="*/ 225356 w 4320098"/>
              <a:gd name="connsiteY3" fmla="*/ 383458 h 2806537"/>
              <a:gd name="connsiteX4" fmla="*/ 329184 w 4320098"/>
              <a:gd name="connsiteY4" fmla="*/ 322694 h 2806537"/>
              <a:gd name="connsiteX5" fmla="*/ 371856 w 4320098"/>
              <a:gd name="connsiteY5" fmla="*/ 544117 h 2806537"/>
              <a:gd name="connsiteX6" fmla="*/ 476275 w 4320098"/>
              <a:gd name="connsiteY6" fmla="*/ 493972 h 2806537"/>
              <a:gd name="connsiteX7" fmla="*/ 535858 w 4320098"/>
              <a:gd name="connsiteY7" fmla="*/ 864255 h 2806537"/>
              <a:gd name="connsiteX8" fmla="*/ 652862 w 4320098"/>
              <a:gd name="connsiteY8" fmla="*/ 763179 h 2806537"/>
              <a:gd name="connsiteX9" fmla="*/ 729750 w 4320098"/>
              <a:gd name="connsiteY9" fmla="*/ 1252433 h 2806537"/>
              <a:gd name="connsiteX10" fmla="*/ 873301 w 4320098"/>
              <a:gd name="connsiteY10" fmla="*/ 1093347 h 2806537"/>
              <a:gd name="connsiteX11" fmla="*/ 893949 w 4320098"/>
              <a:gd name="connsiteY11" fmla="*/ 1514167 h 2806537"/>
              <a:gd name="connsiteX12" fmla="*/ 1011936 w 4320098"/>
              <a:gd name="connsiteY12" fmla="*/ 1391461 h 2806537"/>
              <a:gd name="connsiteX13" fmla="*/ 1047529 w 4320098"/>
              <a:gd name="connsiteY13" fmla="*/ 1729690 h 2806537"/>
              <a:gd name="connsiteX14" fmla="*/ 1204452 w 4320098"/>
              <a:gd name="connsiteY14" fmla="*/ 1627238 h 2806537"/>
              <a:gd name="connsiteX15" fmla="*/ 1255383 w 4320098"/>
              <a:gd name="connsiteY15" fmla="*/ 2029771 h 2806537"/>
              <a:gd name="connsiteX16" fmla="*/ 1383792 w 4320098"/>
              <a:gd name="connsiteY16" fmla="*/ 1927909 h 2806537"/>
              <a:gd name="connsiteX17" fmla="*/ 1495683 w 4320098"/>
              <a:gd name="connsiteY17" fmla="*/ 2228383 h 2806537"/>
              <a:gd name="connsiteX18" fmla="*/ 1733034 w 4320098"/>
              <a:gd name="connsiteY18" fmla="*/ 2133796 h 2806537"/>
              <a:gd name="connsiteX19" fmla="*/ 1833716 w 4320098"/>
              <a:gd name="connsiteY19" fmla="*/ 2463963 h 2806537"/>
              <a:gd name="connsiteX20" fmla="*/ 2070870 w 4320098"/>
              <a:gd name="connsiteY20" fmla="*/ 2324739 h 2806537"/>
              <a:gd name="connsiteX21" fmla="*/ 2253160 w 4320098"/>
              <a:gd name="connsiteY21" fmla="*/ 2575855 h 2806537"/>
              <a:gd name="connsiteX22" fmla="*/ 2444889 w 4320098"/>
              <a:gd name="connsiteY22" fmla="*/ 2400644 h 2806537"/>
              <a:gd name="connsiteX23" fmla="*/ 2562877 w 4320098"/>
              <a:gd name="connsiteY23" fmla="*/ 2694825 h 2806537"/>
              <a:gd name="connsiteX24" fmla="*/ 2825201 w 4320098"/>
              <a:gd name="connsiteY24" fmla="*/ 2508995 h 2806537"/>
              <a:gd name="connsiteX25" fmla="*/ 2921754 w 4320098"/>
              <a:gd name="connsiteY25" fmla="*/ 2713703 h 2806537"/>
              <a:gd name="connsiteX26" fmla="*/ 3096768 w 4320098"/>
              <a:gd name="connsiteY26" fmla="*/ 2544195 h 2806537"/>
              <a:gd name="connsiteX27" fmla="*/ 3250545 w 4320098"/>
              <a:gd name="connsiteY27" fmla="*/ 2700528 h 2806537"/>
              <a:gd name="connsiteX28" fmla="*/ 3381117 w 4320098"/>
              <a:gd name="connsiteY28" fmla="*/ 2586080 h 2806537"/>
              <a:gd name="connsiteX29" fmla="*/ 3559081 w 4320098"/>
              <a:gd name="connsiteY29" fmla="*/ 2745166 h 2806537"/>
              <a:gd name="connsiteX30" fmla="*/ 3686310 w 4320098"/>
              <a:gd name="connsiteY30" fmla="*/ 2578804 h 2806537"/>
              <a:gd name="connsiteX31" fmla="*/ 3827305 w 4320098"/>
              <a:gd name="connsiteY31" fmla="*/ 2778792 h 2806537"/>
              <a:gd name="connsiteX32" fmla="*/ 3920711 w 4320098"/>
              <a:gd name="connsiteY32" fmla="*/ 2607908 h 2806537"/>
              <a:gd name="connsiteX33" fmla="*/ 4082354 w 4320098"/>
              <a:gd name="connsiteY33" fmla="*/ 2806519 h 2806537"/>
              <a:gd name="connsiteX34" fmla="*/ 4143117 w 4320098"/>
              <a:gd name="connsiteY34" fmla="*/ 2594732 h 2806537"/>
              <a:gd name="connsiteX35" fmla="*/ 4222758 w 4320098"/>
              <a:gd name="connsiteY35" fmla="*/ 2716063 h 2806537"/>
              <a:gd name="connsiteX36" fmla="*/ 4271920 w 4320098"/>
              <a:gd name="connsiteY36" fmla="*/ 2610857 h 2806537"/>
              <a:gd name="connsiteX37" fmla="*/ 4320098 w 4320098"/>
              <a:gd name="connsiteY37" fmla="*/ 2753032 h 2806537"/>
              <a:gd name="connsiteX0" fmla="*/ 0 w 4320098"/>
              <a:gd name="connsiteY0" fmla="*/ 0 h 2806537"/>
              <a:gd name="connsiteX1" fmla="*/ 41296 w 4320098"/>
              <a:gd name="connsiteY1" fmla="*/ 314632 h 2806537"/>
              <a:gd name="connsiteX2" fmla="*/ 132539 w 4320098"/>
              <a:gd name="connsiteY2" fmla="*/ 127426 h 2806537"/>
              <a:gd name="connsiteX3" fmla="*/ 225356 w 4320098"/>
              <a:gd name="connsiteY3" fmla="*/ 383458 h 2806537"/>
              <a:gd name="connsiteX4" fmla="*/ 329184 w 4320098"/>
              <a:gd name="connsiteY4" fmla="*/ 322694 h 2806537"/>
              <a:gd name="connsiteX5" fmla="*/ 371856 w 4320098"/>
              <a:gd name="connsiteY5" fmla="*/ 544117 h 2806537"/>
              <a:gd name="connsiteX6" fmla="*/ 476275 w 4320098"/>
              <a:gd name="connsiteY6" fmla="*/ 493972 h 2806537"/>
              <a:gd name="connsiteX7" fmla="*/ 535858 w 4320098"/>
              <a:gd name="connsiteY7" fmla="*/ 864255 h 2806537"/>
              <a:gd name="connsiteX8" fmla="*/ 652862 w 4320098"/>
              <a:gd name="connsiteY8" fmla="*/ 763179 h 2806537"/>
              <a:gd name="connsiteX9" fmla="*/ 729750 w 4320098"/>
              <a:gd name="connsiteY9" fmla="*/ 1252433 h 2806537"/>
              <a:gd name="connsiteX10" fmla="*/ 873301 w 4320098"/>
              <a:gd name="connsiteY10" fmla="*/ 1093347 h 2806537"/>
              <a:gd name="connsiteX11" fmla="*/ 893949 w 4320098"/>
              <a:gd name="connsiteY11" fmla="*/ 1514167 h 2806537"/>
              <a:gd name="connsiteX12" fmla="*/ 1011936 w 4320098"/>
              <a:gd name="connsiteY12" fmla="*/ 1391461 h 2806537"/>
              <a:gd name="connsiteX13" fmla="*/ 1047529 w 4320098"/>
              <a:gd name="connsiteY13" fmla="*/ 1729690 h 2806537"/>
              <a:gd name="connsiteX14" fmla="*/ 1204452 w 4320098"/>
              <a:gd name="connsiteY14" fmla="*/ 1627238 h 2806537"/>
              <a:gd name="connsiteX15" fmla="*/ 1255383 w 4320098"/>
              <a:gd name="connsiteY15" fmla="*/ 2029771 h 2806537"/>
              <a:gd name="connsiteX16" fmla="*/ 1383792 w 4320098"/>
              <a:gd name="connsiteY16" fmla="*/ 1927909 h 2806537"/>
              <a:gd name="connsiteX17" fmla="*/ 1495683 w 4320098"/>
              <a:gd name="connsiteY17" fmla="*/ 2228383 h 2806537"/>
              <a:gd name="connsiteX18" fmla="*/ 1733034 w 4320098"/>
              <a:gd name="connsiteY18" fmla="*/ 2133796 h 2806537"/>
              <a:gd name="connsiteX19" fmla="*/ 1833716 w 4320098"/>
              <a:gd name="connsiteY19" fmla="*/ 2463963 h 2806537"/>
              <a:gd name="connsiteX20" fmla="*/ 2070870 w 4320098"/>
              <a:gd name="connsiteY20" fmla="*/ 2324739 h 2806537"/>
              <a:gd name="connsiteX21" fmla="*/ 2253160 w 4320098"/>
              <a:gd name="connsiteY21" fmla="*/ 2575855 h 2806537"/>
              <a:gd name="connsiteX22" fmla="*/ 2444889 w 4320098"/>
              <a:gd name="connsiteY22" fmla="*/ 2400644 h 2806537"/>
              <a:gd name="connsiteX23" fmla="*/ 2562877 w 4320098"/>
              <a:gd name="connsiteY23" fmla="*/ 2694825 h 2806537"/>
              <a:gd name="connsiteX24" fmla="*/ 2825201 w 4320098"/>
              <a:gd name="connsiteY24" fmla="*/ 2508995 h 2806537"/>
              <a:gd name="connsiteX25" fmla="*/ 2921754 w 4320098"/>
              <a:gd name="connsiteY25" fmla="*/ 2713703 h 2806537"/>
              <a:gd name="connsiteX26" fmla="*/ 3096768 w 4320098"/>
              <a:gd name="connsiteY26" fmla="*/ 2544195 h 2806537"/>
              <a:gd name="connsiteX27" fmla="*/ 3250545 w 4320098"/>
              <a:gd name="connsiteY27" fmla="*/ 2700528 h 2806537"/>
              <a:gd name="connsiteX28" fmla="*/ 3381117 w 4320098"/>
              <a:gd name="connsiteY28" fmla="*/ 2586080 h 2806537"/>
              <a:gd name="connsiteX29" fmla="*/ 3559081 w 4320098"/>
              <a:gd name="connsiteY29" fmla="*/ 2745166 h 2806537"/>
              <a:gd name="connsiteX30" fmla="*/ 3686310 w 4320098"/>
              <a:gd name="connsiteY30" fmla="*/ 2578804 h 2806537"/>
              <a:gd name="connsiteX31" fmla="*/ 3827305 w 4320098"/>
              <a:gd name="connsiteY31" fmla="*/ 2778792 h 2806537"/>
              <a:gd name="connsiteX32" fmla="*/ 3920711 w 4320098"/>
              <a:gd name="connsiteY32" fmla="*/ 2607908 h 2806537"/>
              <a:gd name="connsiteX33" fmla="*/ 4045778 w 4320098"/>
              <a:gd name="connsiteY33" fmla="*/ 2806519 h 2806537"/>
              <a:gd name="connsiteX34" fmla="*/ 4143117 w 4320098"/>
              <a:gd name="connsiteY34" fmla="*/ 2594732 h 2806537"/>
              <a:gd name="connsiteX35" fmla="*/ 4222758 w 4320098"/>
              <a:gd name="connsiteY35" fmla="*/ 2716063 h 2806537"/>
              <a:gd name="connsiteX36" fmla="*/ 4271920 w 4320098"/>
              <a:gd name="connsiteY36" fmla="*/ 2610857 h 2806537"/>
              <a:gd name="connsiteX37" fmla="*/ 4320098 w 4320098"/>
              <a:gd name="connsiteY37" fmla="*/ 2753032 h 2806537"/>
              <a:gd name="connsiteX0" fmla="*/ 0 w 4320098"/>
              <a:gd name="connsiteY0" fmla="*/ 0 h 2806537"/>
              <a:gd name="connsiteX1" fmla="*/ 41296 w 4320098"/>
              <a:gd name="connsiteY1" fmla="*/ 314632 h 2806537"/>
              <a:gd name="connsiteX2" fmla="*/ 132539 w 4320098"/>
              <a:gd name="connsiteY2" fmla="*/ 127426 h 2806537"/>
              <a:gd name="connsiteX3" fmla="*/ 225356 w 4320098"/>
              <a:gd name="connsiteY3" fmla="*/ 383458 h 2806537"/>
              <a:gd name="connsiteX4" fmla="*/ 329184 w 4320098"/>
              <a:gd name="connsiteY4" fmla="*/ 322694 h 2806537"/>
              <a:gd name="connsiteX5" fmla="*/ 371856 w 4320098"/>
              <a:gd name="connsiteY5" fmla="*/ 544117 h 2806537"/>
              <a:gd name="connsiteX6" fmla="*/ 476275 w 4320098"/>
              <a:gd name="connsiteY6" fmla="*/ 493972 h 2806537"/>
              <a:gd name="connsiteX7" fmla="*/ 535858 w 4320098"/>
              <a:gd name="connsiteY7" fmla="*/ 864255 h 2806537"/>
              <a:gd name="connsiteX8" fmla="*/ 652862 w 4320098"/>
              <a:gd name="connsiteY8" fmla="*/ 763179 h 2806537"/>
              <a:gd name="connsiteX9" fmla="*/ 729750 w 4320098"/>
              <a:gd name="connsiteY9" fmla="*/ 1252433 h 2806537"/>
              <a:gd name="connsiteX10" fmla="*/ 873301 w 4320098"/>
              <a:gd name="connsiteY10" fmla="*/ 1093347 h 2806537"/>
              <a:gd name="connsiteX11" fmla="*/ 893949 w 4320098"/>
              <a:gd name="connsiteY11" fmla="*/ 1514167 h 2806537"/>
              <a:gd name="connsiteX12" fmla="*/ 1011936 w 4320098"/>
              <a:gd name="connsiteY12" fmla="*/ 1391461 h 2806537"/>
              <a:gd name="connsiteX13" fmla="*/ 1047529 w 4320098"/>
              <a:gd name="connsiteY13" fmla="*/ 1729690 h 2806537"/>
              <a:gd name="connsiteX14" fmla="*/ 1204452 w 4320098"/>
              <a:gd name="connsiteY14" fmla="*/ 1627238 h 2806537"/>
              <a:gd name="connsiteX15" fmla="*/ 1255383 w 4320098"/>
              <a:gd name="connsiteY15" fmla="*/ 2029771 h 2806537"/>
              <a:gd name="connsiteX16" fmla="*/ 1383792 w 4320098"/>
              <a:gd name="connsiteY16" fmla="*/ 1927909 h 2806537"/>
              <a:gd name="connsiteX17" fmla="*/ 1495683 w 4320098"/>
              <a:gd name="connsiteY17" fmla="*/ 2228383 h 2806537"/>
              <a:gd name="connsiteX18" fmla="*/ 1733034 w 4320098"/>
              <a:gd name="connsiteY18" fmla="*/ 2133796 h 2806537"/>
              <a:gd name="connsiteX19" fmla="*/ 1833716 w 4320098"/>
              <a:gd name="connsiteY19" fmla="*/ 2463963 h 2806537"/>
              <a:gd name="connsiteX20" fmla="*/ 2070870 w 4320098"/>
              <a:gd name="connsiteY20" fmla="*/ 2324739 h 2806537"/>
              <a:gd name="connsiteX21" fmla="*/ 2253160 w 4320098"/>
              <a:gd name="connsiteY21" fmla="*/ 2575855 h 2806537"/>
              <a:gd name="connsiteX22" fmla="*/ 2444889 w 4320098"/>
              <a:gd name="connsiteY22" fmla="*/ 2400644 h 2806537"/>
              <a:gd name="connsiteX23" fmla="*/ 2562877 w 4320098"/>
              <a:gd name="connsiteY23" fmla="*/ 2694825 h 2806537"/>
              <a:gd name="connsiteX24" fmla="*/ 2825201 w 4320098"/>
              <a:gd name="connsiteY24" fmla="*/ 2508995 h 2806537"/>
              <a:gd name="connsiteX25" fmla="*/ 2921754 w 4320098"/>
              <a:gd name="connsiteY25" fmla="*/ 2713703 h 2806537"/>
              <a:gd name="connsiteX26" fmla="*/ 3096768 w 4320098"/>
              <a:gd name="connsiteY26" fmla="*/ 2544195 h 2806537"/>
              <a:gd name="connsiteX27" fmla="*/ 3250545 w 4320098"/>
              <a:gd name="connsiteY27" fmla="*/ 2700528 h 2806537"/>
              <a:gd name="connsiteX28" fmla="*/ 3381117 w 4320098"/>
              <a:gd name="connsiteY28" fmla="*/ 2586080 h 2806537"/>
              <a:gd name="connsiteX29" fmla="*/ 3559081 w 4320098"/>
              <a:gd name="connsiteY29" fmla="*/ 2745166 h 2806537"/>
              <a:gd name="connsiteX30" fmla="*/ 3686310 w 4320098"/>
              <a:gd name="connsiteY30" fmla="*/ 2578804 h 2806537"/>
              <a:gd name="connsiteX31" fmla="*/ 3827305 w 4320098"/>
              <a:gd name="connsiteY31" fmla="*/ 2778792 h 2806537"/>
              <a:gd name="connsiteX32" fmla="*/ 3920711 w 4320098"/>
              <a:gd name="connsiteY32" fmla="*/ 2607908 h 2806537"/>
              <a:gd name="connsiteX33" fmla="*/ 4045778 w 4320098"/>
              <a:gd name="connsiteY33" fmla="*/ 2806519 h 2806537"/>
              <a:gd name="connsiteX34" fmla="*/ 4143117 w 4320098"/>
              <a:gd name="connsiteY34" fmla="*/ 2594732 h 2806537"/>
              <a:gd name="connsiteX35" fmla="*/ 4259334 w 4320098"/>
              <a:gd name="connsiteY35" fmla="*/ 2801407 h 2806537"/>
              <a:gd name="connsiteX36" fmla="*/ 4271920 w 4320098"/>
              <a:gd name="connsiteY36" fmla="*/ 2610857 h 2806537"/>
              <a:gd name="connsiteX37" fmla="*/ 4320098 w 4320098"/>
              <a:gd name="connsiteY37" fmla="*/ 2753032 h 2806537"/>
              <a:gd name="connsiteX0" fmla="*/ 0 w 4320098"/>
              <a:gd name="connsiteY0" fmla="*/ 0 h 2807684"/>
              <a:gd name="connsiteX1" fmla="*/ 41296 w 4320098"/>
              <a:gd name="connsiteY1" fmla="*/ 314632 h 2807684"/>
              <a:gd name="connsiteX2" fmla="*/ 132539 w 4320098"/>
              <a:gd name="connsiteY2" fmla="*/ 127426 h 2807684"/>
              <a:gd name="connsiteX3" fmla="*/ 225356 w 4320098"/>
              <a:gd name="connsiteY3" fmla="*/ 383458 h 2807684"/>
              <a:gd name="connsiteX4" fmla="*/ 329184 w 4320098"/>
              <a:gd name="connsiteY4" fmla="*/ 322694 h 2807684"/>
              <a:gd name="connsiteX5" fmla="*/ 371856 w 4320098"/>
              <a:gd name="connsiteY5" fmla="*/ 544117 h 2807684"/>
              <a:gd name="connsiteX6" fmla="*/ 476275 w 4320098"/>
              <a:gd name="connsiteY6" fmla="*/ 493972 h 2807684"/>
              <a:gd name="connsiteX7" fmla="*/ 535858 w 4320098"/>
              <a:gd name="connsiteY7" fmla="*/ 864255 h 2807684"/>
              <a:gd name="connsiteX8" fmla="*/ 652862 w 4320098"/>
              <a:gd name="connsiteY8" fmla="*/ 763179 h 2807684"/>
              <a:gd name="connsiteX9" fmla="*/ 729750 w 4320098"/>
              <a:gd name="connsiteY9" fmla="*/ 1252433 h 2807684"/>
              <a:gd name="connsiteX10" fmla="*/ 873301 w 4320098"/>
              <a:gd name="connsiteY10" fmla="*/ 1093347 h 2807684"/>
              <a:gd name="connsiteX11" fmla="*/ 893949 w 4320098"/>
              <a:gd name="connsiteY11" fmla="*/ 1514167 h 2807684"/>
              <a:gd name="connsiteX12" fmla="*/ 1011936 w 4320098"/>
              <a:gd name="connsiteY12" fmla="*/ 1391461 h 2807684"/>
              <a:gd name="connsiteX13" fmla="*/ 1047529 w 4320098"/>
              <a:gd name="connsiteY13" fmla="*/ 1729690 h 2807684"/>
              <a:gd name="connsiteX14" fmla="*/ 1204452 w 4320098"/>
              <a:gd name="connsiteY14" fmla="*/ 1627238 h 2807684"/>
              <a:gd name="connsiteX15" fmla="*/ 1255383 w 4320098"/>
              <a:gd name="connsiteY15" fmla="*/ 2029771 h 2807684"/>
              <a:gd name="connsiteX16" fmla="*/ 1383792 w 4320098"/>
              <a:gd name="connsiteY16" fmla="*/ 1927909 h 2807684"/>
              <a:gd name="connsiteX17" fmla="*/ 1495683 w 4320098"/>
              <a:gd name="connsiteY17" fmla="*/ 2228383 h 2807684"/>
              <a:gd name="connsiteX18" fmla="*/ 1733034 w 4320098"/>
              <a:gd name="connsiteY18" fmla="*/ 2133796 h 2807684"/>
              <a:gd name="connsiteX19" fmla="*/ 1833716 w 4320098"/>
              <a:gd name="connsiteY19" fmla="*/ 2463963 h 2807684"/>
              <a:gd name="connsiteX20" fmla="*/ 2070870 w 4320098"/>
              <a:gd name="connsiteY20" fmla="*/ 2324739 h 2807684"/>
              <a:gd name="connsiteX21" fmla="*/ 2253160 w 4320098"/>
              <a:gd name="connsiteY21" fmla="*/ 2575855 h 2807684"/>
              <a:gd name="connsiteX22" fmla="*/ 2444889 w 4320098"/>
              <a:gd name="connsiteY22" fmla="*/ 2400644 h 2807684"/>
              <a:gd name="connsiteX23" fmla="*/ 2562877 w 4320098"/>
              <a:gd name="connsiteY23" fmla="*/ 2694825 h 2807684"/>
              <a:gd name="connsiteX24" fmla="*/ 2825201 w 4320098"/>
              <a:gd name="connsiteY24" fmla="*/ 2508995 h 2807684"/>
              <a:gd name="connsiteX25" fmla="*/ 2921754 w 4320098"/>
              <a:gd name="connsiteY25" fmla="*/ 2713703 h 2807684"/>
              <a:gd name="connsiteX26" fmla="*/ 3096768 w 4320098"/>
              <a:gd name="connsiteY26" fmla="*/ 2544195 h 2807684"/>
              <a:gd name="connsiteX27" fmla="*/ 3250545 w 4320098"/>
              <a:gd name="connsiteY27" fmla="*/ 2700528 h 2807684"/>
              <a:gd name="connsiteX28" fmla="*/ 3381117 w 4320098"/>
              <a:gd name="connsiteY28" fmla="*/ 2586080 h 2807684"/>
              <a:gd name="connsiteX29" fmla="*/ 3559081 w 4320098"/>
              <a:gd name="connsiteY29" fmla="*/ 2745166 h 2807684"/>
              <a:gd name="connsiteX30" fmla="*/ 3686310 w 4320098"/>
              <a:gd name="connsiteY30" fmla="*/ 2578804 h 2807684"/>
              <a:gd name="connsiteX31" fmla="*/ 3827305 w 4320098"/>
              <a:gd name="connsiteY31" fmla="*/ 2778792 h 2807684"/>
              <a:gd name="connsiteX32" fmla="*/ 3920711 w 4320098"/>
              <a:gd name="connsiteY32" fmla="*/ 2607908 h 2807684"/>
              <a:gd name="connsiteX33" fmla="*/ 4045778 w 4320098"/>
              <a:gd name="connsiteY33" fmla="*/ 2806519 h 2807684"/>
              <a:gd name="connsiteX34" fmla="*/ 4143117 w 4320098"/>
              <a:gd name="connsiteY34" fmla="*/ 2594732 h 2807684"/>
              <a:gd name="connsiteX35" fmla="*/ 4259334 w 4320098"/>
              <a:gd name="connsiteY35" fmla="*/ 2801407 h 2807684"/>
              <a:gd name="connsiteX36" fmla="*/ 4320098 w 4320098"/>
              <a:gd name="connsiteY36" fmla="*/ 2753032 h 2807684"/>
              <a:gd name="connsiteX0" fmla="*/ 0 w 4259334"/>
              <a:gd name="connsiteY0" fmla="*/ 0 h 2806537"/>
              <a:gd name="connsiteX1" fmla="*/ 41296 w 4259334"/>
              <a:gd name="connsiteY1" fmla="*/ 314632 h 2806537"/>
              <a:gd name="connsiteX2" fmla="*/ 132539 w 4259334"/>
              <a:gd name="connsiteY2" fmla="*/ 127426 h 2806537"/>
              <a:gd name="connsiteX3" fmla="*/ 225356 w 4259334"/>
              <a:gd name="connsiteY3" fmla="*/ 383458 h 2806537"/>
              <a:gd name="connsiteX4" fmla="*/ 329184 w 4259334"/>
              <a:gd name="connsiteY4" fmla="*/ 322694 h 2806537"/>
              <a:gd name="connsiteX5" fmla="*/ 371856 w 4259334"/>
              <a:gd name="connsiteY5" fmla="*/ 544117 h 2806537"/>
              <a:gd name="connsiteX6" fmla="*/ 476275 w 4259334"/>
              <a:gd name="connsiteY6" fmla="*/ 493972 h 2806537"/>
              <a:gd name="connsiteX7" fmla="*/ 535858 w 4259334"/>
              <a:gd name="connsiteY7" fmla="*/ 864255 h 2806537"/>
              <a:gd name="connsiteX8" fmla="*/ 652862 w 4259334"/>
              <a:gd name="connsiteY8" fmla="*/ 763179 h 2806537"/>
              <a:gd name="connsiteX9" fmla="*/ 729750 w 4259334"/>
              <a:gd name="connsiteY9" fmla="*/ 1252433 h 2806537"/>
              <a:gd name="connsiteX10" fmla="*/ 873301 w 4259334"/>
              <a:gd name="connsiteY10" fmla="*/ 1093347 h 2806537"/>
              <a:gd name="connsiteX11" fmla="*/ 893949 w 4259334"/>
              <a:gd name="connsiteY11" fmla="*/ 1514167 h 2806537"/>
              <a:gd name="connsiteX12" fmla="*/ 1011936 w 4259334"/>
              <a:gd name="connsiteY12" fmla="*/ 1391461 h 2806537"/>
              <a:gd name="connsiteX13" fmla="*/ 1047529 w 4259334"/>
              <a:gd name="connsiteY13" fmla="*/ 1729690 h 2806537"/>
              <a:gd name="connsiteX14" fmla="*/ 1204452 w 4259334"/>
              <a:gd name="connsiteY14" fmla="*/ 1627238 h 2806537"/>
              <a:gd name="connsiteX15" fmla="*/ 1255383 w 4259334"/>
              <a:gd name="connsiteY15" fmla="*/ 2029771 h 2806537"/>
              <a:gd name="connsiteX16" fmla="*/ 1383792 w 4259334"/>
              <a:gd name="connsiteY16" fmla="*/ 1927909 h 2806537"/>
              <a:gd name="connsiteX17" fmla="*/ 1495683 w 4259334"/>
              <a:gd name="connsiteY17" fmla="*/ 2228383 h 2806537"/>
              <a:gd name="connsiteX18" fmla="*/ 1733034 w 4259334"/>
              <a:gd name="connsiteY18" fmla="*/ 2133796 h 2806537"/>
              <a:gd name="connsiteX19" fmla="*/ 1833716 w 4259334"/>
              <a:gd name="connsiteY19" fmla="*/ 2463963 h 2806537"/>
              <a:gd name="connsiteX20" fmla="*/ 2070870 w 4259334"/>
              <a:gd name="connsiteY20" fmla="*/ 2324739 h 2806537"/>
              <a:gd name="connsiteX21" fmla="*/ 2253160 w 4259334"/>
              <a:gd name="connsiteY21" fmla="*/ 2575855 h 2806537"/>
              <a:gd name="connsiteX22" fmla="*/ 2444889 w 4259334"/>
              <a:gd name="connsiteY22" fmla="*/ 2400644 h 2806537"/>
              <a:gd name="connsiteX23" fmla="*/ 2562877 w 4259334"/>
              <a:gd name="connsiteY23" fmla="*/ 2694825 h 2806537"/>
              <a:gd name="connsiteX24" fmla="*/ 2825201 w 4259334"/>
              <a:gd name="connsiteY24" fmla="*/ 2508995 h 2806537"/>
              <a:gd name="connsiteX25" fmla="*/ 2921754 w 4259334"/>
              <a:gd name="connsiteY25" fmla="*/ 2713703 h 2806537"/>
              <a:gd name="connsiteX26" fmla="*/ 3096768 w 4259334"/>
              <a:gd name="connsiteY26" fmla="*/ 2544195 h 2806537"/>
              <a:gd name="connsiteX27" fmla="*/ 3250545 w 4259334"/>
              <a:gd name="connsiteY27" fmla="*/ 2700528 h 2806537"/>
              <a:gd name="connsiteX28" fmla="*/ 3381117 w 4259334"/>
              <a:gd name="connsiteY28" fmla="*/ 2586080 h 2806537"/>
              <a:gd name="connsiteX29" fmla="*/ 3559081 w 4259334"/>
              <a:gd name="connsiteY29" fmla="*/ 2745166 h 2806537"/>
              <a:gd name="connsiteX30" fmla="*/ 3686310 w 4259334"/>
              <a:gd name="connsiteY30" fmla="*/ 2578804 h 2806537"/>
              <a:gd name="connsiteX31" fmla="*/ 3827305 w 4259334"/>
              <a:gd name="connsiteY31" fmla="*/ 2778792 h 2806537"/>
              <a:gd name="connsiteX32" fmla="*/ 3920711 w 4259334"/>
              <a:gd name="connsiteY32" fmla="*/ 2607908 h 2806537"/>
              <a:gd name="connsiteX33" fmla="*/ 4045778 w 4259334"/>
              <a:gd name="connsiteY33" fmla="*/ 2806519 h 2806537"/>
              <a:gd name="connsiteX34" fmla="*/ 4143117 w 4259334"/>
              <a:gd name="connsiteY34" fmla="*/ 2594732 h 2806537"/>
              <a:gd name="connsiteX35" fmla="*/ 4259334 w 4259334"/>
              <a:gd name="connsiteY35" fmla="*/ 2801407 h 280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259334" h="2806537">
                <a:moveTo>
                  <a:pt x="0" y="0"/>
                </a:moveTo>
                <a:cubicBezTo>
                  <a:pt x="11635" y="156857"/>
                  <a:pt x="19206" y="293394"/>
                  <a:pt x="41296" y="314632"/>
                </a:cubicBezTo>
                <a:cubicBezTo>
                  <a:pt x="63386" y="335870"/>
                  <a:pt x="101862" y="115955"/>
                  <a:pt x="132539" y="127426"/>
                </a:cubicBezTo>
                <a:cubicBezTo>
                  <a:pt x="163216" y="138897"/>
                  <a:pt x="192582" y="350913"/>
                  <a:pt x="225356" y="383458"/>
                </a:cubicBezTo>
                <a:cubicBezTo>
                  <a:pt x="258130" y="416003"/>
                  <a:pt x="304767" y="295918"/>
                  <a:pt x="329184" y="322694"/>
                </a:cubicBezTo>
                <a:cubicBezTo>
                  <a:pt x="353601" y="349470"/>
                  <a:pt x="347341" y="515571"/>
                  <a:pt x="371856" y="544117"/>
                </a:cubicBezTo>
                <a:cubicBezTo>
                  <a:pt x="396371" y="572663"/>
                  <a:pt x="448941" y="440616"/>
                  <a:pt x="476275" y="493972"/>
                </a:cubicBezTo>
                <a:cubicBezTo>
                  <a:pt x="503609" y="547328"/>
                  <a:pt x="506427" y="819387"/>
                  <a:pt x="535858" y="864255"/>
                </a:cubicBezTo>
                <a:cubicBezTo>
                  <a:pt x="565289" y="909123"/>
                  <a:pt x="620547" y="698483"/>
                  <a:pt x="652862" y="763179"/>
                </a:cubicBezTo>
                <a:cubicBezTo>
                  <a:pt x="685177" y="827875"/>
                  <a:pt x="693010" y="1197405"/>
                  <a:pt x="729750" y="1252433"/>
                </a:cubicBezTo>
                <a:cubicBezTo>
                  <a:pt x="766490" y="1307461"/>
                  <a:pt x="845935" y="1049725"/>
                  <a:pt x="873301" y="1093347"/>
                </a:cubicBezTo>
                <a:cubicBezTo>
                  <a:pt x="900667" y="1136969"/>
                  <a:pt x="870843" y="1464481"/>
                  <a:pt x="893949" y="1514167"/>
                </a:cubicBezTo>
                <a:cubicBezTo>
                  <a:pt x="917055" y="1563853"/>
                  <a:pt x="986339" y="1355541"/>
                  <a:pt x="1011936" y="1391461"/>
                </a:cubicBezTo>
                <a:cubicBezTo>
                  <a:pt x="1037533" y="1427382"/>
                  <a:pt x="1015443" y="1690394"/>
                  <a:pt x="1047529" y="1729690"/>
                </a:cubicBezTo>
                <a:cubicBezTo>
                  <a:pt x="1079615" y="1768986"/>
                  <a:pt x="1169810" y="1577225"/>
                  <a:pt x="1204452" y="1627238"/>
                </a:cubicBezTo>
                <a:cubicBezTo>
                  <a:pt x="1239094" y="1677251"/>
                  <a:pt x="1225493" y="1979659"/>
                  <a:pt x="1255383" y="2029771"/>
                </a:cubicBezTo>
                <a:cubicBezTo>
                  <a:pt x="1285273" y="2079883"/>
                  <a:pt x="1343742" y="1894807"/>
                  <a:pt x="1383792" y="1927909"/>
                </a:cubicBezTo>
                <a:cubicBezTo>
                  <a:pt x="1423842" y="1961011"/>
                  <a:pt x="1437476" y="2194069"/>
                  <a:pt x="1495683" y="2228383"/>
                </a:cubicBezTo>
                <a:cubicBezTo>
                  <a:pt x="1553890" y="2262698"/>
                  <a:pt x="1676695" y="2094533"/>
                  <a:pt x="1733034" y="2133796"/>
                </a:cubicBezTo>
                <a:cubicBezTo>
                  <a:pt x="1789373" y="2173059"/>
                  <a:pt x="1777410" y="2432139"/>
                  <a:pt x="1833716" y="2463963"/>
                </a:cubicBezTo>
                <a:cubicBezTo>
                  <a:pt x="1890022" y="2495787"/>
                  <a:pt x="2000963" y="2306090"/>
                  <a:pt x="2070870" y="2324739"/>
                </a:cubicBezTo>
                <a:cubicBezTo>
                  <a:pt x="2140777" y="2343388"/>
                  <a:pt x="2190824" y="2563204"/>
                  <a:pt x="2253160" y="2575855"/>
                </a:cubicBezTo>
                <a:cubicBezTo>
                  <a:pt x="2315497" y="2588506"/>
                  <a:pt x="2393270" y="2380816"/>
                  <a:pt x="2444889" y="2400644"/>
                </a:cubicBezTo>
                <a:cubicBezTo>
                  <a:pt x="2496509" y="2420472"/>
                  <a:pt x="2499492" y="2676767"/>
                  <a:pt x="2562877" y="2694825"/>
                </a:cubicBezTo>
                <a:cubicBezTo>
                  <a:pt x="2626262" y="2712884"/>
                  <a:pt x="2765388" y="2505849"/>
                  <a:pt x="2825201" y="2508995"/>
                </a:cubicBezTo>
                <a:cubicBezTo>
                  <a:pt x="2885014" y="2512141"/>
                  <a:pt x="2876493" y="2707836"/>
                  <a:pt x="2921754" y="2713703"/>
                </a:cubicBezTo>
                <a:cubicBezTo>
                  <a:pt x="2967015" y="2719570"/>
                  <a:pt x="3041970" y="2546391"/>
                  <a:pt x="3096768" y="2544195"/>
                </a:cubicBezTo>
                <a:cubicBezTo>
                  <a:pt x="3151566" y="2541999"/>
                  <a:pt x="3203153" y="2693547"/>
                  <a:pt x="3250545" y="2700528"/>
                </a:cubicBezTo>
                <a:cubicBezTo>
                  <a:pt x="3297937" y="2707509"/>
                  <a:pt x="3329694" y="2578640"/>
                  <a:pt x="3381117" y="2586080"/>
                </a:cubicBezTo>
                <a:cubicBezTo>
                  <a:pt x="3432540" y="2593520"/>
                  <a:pt x="3508216" y="2746379"/>
                  <a:pt x="3559081" y="2745166"/>
                </a:cubicBezTo>
                <a:cubicBezTo>
                  <a:pt x="3609946" y="2743953"/>
                  <a:pt x="3641606" y="2573200"/>
                  <a:pt x="3686310" y="2578804"/>
                </a:cubicBezTo>
                <a:cubicBezTo>
                  <a:pt x="3731014" y="2584408"/>
                  <a:pt x="3788238" y="2773941"/>
                  <a:pt x="3827305" y="2778792"/>
                </a:cubicBezTo>
                <a:cubicBezTo>
                  <a:pt x="3866372" y="2783643"/>
                  <a:pt x="3884299" y="2603287"/>
                  <a:pt x="3920711" y="2607908"/>
                </a:cubicBezTo>
                <a:cubicBezTo>
                  <a:pt x="3957123" y="2612529"/>
                  <a:pt x="4008710" y="2808715"/>
                  <a:pt x="4045778" y="2806519"/>
                </a:cubicBezTo>
                <a:cubicBezTo>
                  <a:pt x="4082846" y="2804323"/>
                  <a:pt x="4107524" y="2595584"/>
                  <a:pt x="4143117" y="2594732"/>
                </a:cubicBezTo>
                <a:cubicBezTo>
                  <a:pt x="4178710" y="2593880"/>
                  <a:pt x="4229837" y="2775024"/>
                  <a:pt x="4259334" y="28014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8B13A9-1D6E-4C02-98F1-056DB5D9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minibatch size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7841B-A478-4A59-A031-7DD7FAA25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3090D4-1BC4-411A-BEC0-1EFBEDD77D5B}"/>
              </a:ext>
            </a:extLst>
          </p:cNvPr>
          <p:cNvSpPr/>
          <p:nvPr/>
        </p:nvSpPr>
        <p:spPr>
          <a:xfrm>
            <a:off x="4011302" y="2742343"/>
            <a:ext cx="20493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Stochastic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gradient descent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↓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Lose speed from vector parallelization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DF4032-E9DA-4E99-933C-43C34BC4A504}"/>
              </a:ext>
            </a:extLst>
          </p:cNvPr>
          <p:cNvSpPr/>
          <p:nvPr/>
        </p:nvSpPr>
        <p:spPr>
          <a:xfrm>
            <a:off x="1274201" y="1066800"/>
            <a:ext cx="67826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mini-batch size = </a:t>
            </a:r>
            <a:r>
              <a:rPr lang="en-US" sz="2400" b="1" i="1" dirty="0">
                <a:solidFill>
                  <a:srgbClr val="0000FF"/>
                </a:solidFill>
              </a:rPr>
              <a:t>m</a:t>
            </a:r>
            <a:r>
              <a:rPr lang="en-US" sz="2400" b="1" dirty="0">
                <a:solidFill>
                  <a:srgbClr val="0000FF"/>
                </a:solidFill>
              </a:rPr>
              <a:t> : Batch gradient descent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mini-batch size = 1 : Stochastic gradient descent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1 &lt; mini-batch size &lt; </a:t>
            </a:r>
            <a:r>
              <a:rPr lang="en-US" sz="2400" b="1" i="1" dirty="0">
                <a:solidFill>
                  <a:srgbClr val="C00000"/>
                </a:solidFill>
              </a:rPr>
              <a:t>m</a:t>
            </a:r>
            <a:r>
              <a:rPr lang="en-US" sz="2400" b="1" dirty="0">
                <a:solidFill>
                  <a:srgbClr val="C00000"/>
                </a:solidFill>
              </a:rPr>
              <a:t> : </a:t>
            </a:r>
            <a:r>
              <a:rPr lang="en-US" sz="2400" b="1" dirty="0" err="1">
                <a:solidFill>
                  <a:srgbClr val="C00000"/>
                </a:solidFill>
              </a:rPr>
              <a:t>Minibatch</a:t>
            </a:r>
            <a:r>
              <a:rPr lang="en-US" sz="2400" b="1" dirty="0">
                <a:solidFill>
                  <a:srgbClr val="C00000"/>
                </a:solidFill>
              </a:rPr>
              <a:t> gradient descent</a:t>
            </a:r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F79BA5-6E09-4C08-A6FD-862437AC6A5C}"/>
              </a:ext>
            </a:extLst>
          </p:cNvPr>
          <p:cNvGrpSpPr>
            <a:grpSpLocks/>
          </p:cNvGrpSpPr>
          <p:nvPr/>
        </p:nvGrpSpPr>
        <p:grpSpPr>
          <a:xfrm rot="2625420">
            <a:off x="899849" y="2311393"/>
            <a:ext cx="2006138" cy="3891171"/>
            <a:chOff x="1866956" y="1371600"/>
            <a:chExt cx="8648644" cy="237134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9EC5116-D4BC-4DE5-AC6F-43C5AE7B299E}"/>
                </a:ext>
              </a:extLst>
            </p:cNvPr>
            <p:cNvSpPr/>
            <p:nvPr/>
          </p:nvSpPr>
          <p:spPr>
            <a:xfrm>
              <a:off x="6020873" y="2526791"/>
              <a:ext cx="340811" cy="60960"/>
            </a:xfrm>
            <a:prstGeom prst="ellipse">
              <a:avLst/>
            </a:prstGeom>
            <a:noFill/>
            <a:ln w="28575">
              <a:solidFill>
                <a:srgbClr val="7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B0FBC44-CF02-4E90-897B-BAC9E021E71D}"/>
                </a:ext>
              </a:extLst>
            </p:cNvPr>
            <p:cNvSpPr/>
            <p:nvPr/>
          </p:nvSpPr>
          <p:spPr>
            <a:xfrm>
              <a:off x="5656019" y="2454401"/>
              <a:ext cx="1070522" cy="205740"/>
            </a:xfrm>
            <a:prstGeom prst="ellipse">
              <a:avLst/>
            </a:prstGeom>
            <a:noFill/>
            <a:ln w="28575">
              <a:solidFill>
                <a:srgbClr val="85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BC50B22-888B-46B7-A8CE-AE67CAB45A3E}"/>
                </a:ext>
              </a:extLst>
            </p:cNvPr>
            <p:cNvSpPr/>
            <p:nvPr/>
          </p:nvSpPr>
          <p:spPr>
            <a:xfrm>
              <a:off x="5329358" y="2401061"/>
              <a:ext cx="1723841" cy="312420"/>
            </a:xfrm>
            <a:prstGeom prst="ellipse">
              <a:avLst/>
            </a:prstGeom>
            <a:noFill/>
            <a:ln w="28575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5F64F2-0F88-422F-80D1-BE25CD43D899}"/>
                </a:ext>
              </a:extLst>
            </p:cNvPr>
            <p:cNvSpPr/>
            <p:nvPr/>
          </p:nvSpPr>
          <p:spPr>
            <a:xfrm>
              <a:off x="4893148" y="2327401"/>
              <a:ext cx="2596261" cy="459740"/>
            </a:xfrm>
            <a:prstGeom prst="ellipse">
              <a:avLst/>
            </a:prstGeom>
            <a:noFill/>
            <a:ln w="28575">
              <a:solidFill>
                <a:srgbClr val="A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8699F36-63EF-48A6-9E7F-F08E1CB754CF}"/>
                </a:ext>
              </a:extLst>
            </p:cNvPr>
            <p:cNvSpPr/>
            <p:nvPr/>
          </p:nvSpPr>
          <p:spPr>
            <a:xfrm>
              <a:off x="4217507" y="2209609"/>
              <a:ext cx="3947542" cy="695325"/>
            </a:xfrm>
            <a:prstGeom prst="ellipse">
              <a:avLst/>
            </a:prstGeom>
            <a:noFill/>
            <a:ln w="28575">
              <a:solidFill>
                <a:srgbClr val="D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10A9E2-C9E1-4AA1-A076-D5ED5D182ACF}"/>
                </a:ext>
              </a:extLst>
            </p:cNvPr>
            <p:cNvSpPr/>
            <p:nvPr/>
          </p:nvSpPr>
          <p:spPr>
            <a:xfrm>
              <a:off x="3322376" y="2034825"/>
              <a:ext cx="5737804" cy="1044893"/>
            </a:xfrm>
            <a:prstGeom prst="ellipse">
              <a:avLst/>
            </a:prstGeom>
            <a:noFill/>
            <a:ln w="28575">
              <a:solidFill>
                <a:srgbClr val="FF8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780B27F-694E-427C-A706-463FB17050BE}"/>
                </a:ext>
              </a:extLst>
            </p:cNvPr>
            <p:cNvSpPr/>
            <p:nvPr/>
          </p:nvSpPr>
          <p:spPr>
            <a:xfrm>
              <a:off x="2735636" y="1762252"/>
              <a:ext cx="6911284" cy="1590039"/>
            </a:xfrm>
            <a:prstGeom prst="ellipse">
              <a:avLst/>
            </a:prstGeom>
            <a:noFill/>
            <a:ln w="28575">
              <a:solidFill>
                <a:srgbClr val="A7FF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23CE832-779F-4BC6-BF5F-DFB23DBD5923}"/>
                </a:ext>
              </a:extLst>
            </p:cNvPr>
            <p:cNvSpPr/>
            <p:nvPr/>
          </p:nvSpPr>
          <p:spPr>
            <a:xfrm>
              <a:off x="1866956" y="1371600"/>
              <a:ext cx="8648644" cy="2371343"/>
            </a:xfrm>
            <a:prstGeom prst="ellipse">
              <a:avLst/>
            </a:prstGeom>
            <a:noFill/>
            <a:ln w="28575">
              <a:solidFill>
                <a:srgbClr val="2121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9C1DFE-B86E-450B-8660-56553F11A349}"/>
              </a:ext>
            </a:extLst>
          </p:cNvPr>
          <p:cNvCxnSpPr/>
          <p:nvPr/>
        </p:nvCxnSpPr>
        <p:spPr>
          <a:xfrm flipV="1">
            <a:off x="969065" y="5467528"/>
            <a:ext cx="63445" cy="3584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583766-585B-4F45-A86E-88FC1EFFADE5}"/>
              </a:ext>
            </a:extLst>
          </p:cNvPr>
          <p:cNvCxnSpPr/>
          <p:nvPr/>
        </p:nvCxnSpPr>
        <p:spPr>
          <a:xfrm flipV="1">
            <a:off x="1041455" y="5128438"/>
            <a:ext cx="116785" cy="3584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6B7D1A-07F1-45A4-9699-2F09BBA6ACD8}"/>
              </a:ext>
            </a:extLst>
          </p:cNvPr>
          <p:cNvCxnSpPr/>
          <p:nvPr/>
        </p:nvCxnSpPr>
        <p:spPr>
          <a:xfrm flipV="1">
            <a:off x="1155755" y="4835068"/>
            <a:ext cx="189175" cy="2975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859690-DBFA-422B-A190-B9BB31A651C5}"/>
              </a:ext>
            </a:extLst>
          </p:cNvPr>
          <p:cNvCxnSpPr/>
          <p:nvPr/>
        </p:nvCxnSpPr>
        <p:spPr>
          <a:xfrm flipV="1">
            <a:off x="1328681" y="4602658"/>
            <a:ext cx="206749" cy="25901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978354-CF33-4620-A366-03CDA923E29C}"/>
              </a:ext>
            </a:extLst>
          </p:cNvPr>
          <p:cNvCxnSpPr/>
          <p:nvPr/>
        </p:nvCxnSpPr>
        <p:spPr>
          <a:xfrm flipV="1">
            <a:off x="1519743" y="4408348"/>
            <a:ext cx="206187" cy="22985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AB9C7F-F100-4282-868F-DD12B3D881BB}"/>
              </a:ext>
            </a:extLst>
          </p:cNvPr>
          <p:cNvCxnSpPr/>
          <p:nvPr/>
        </p:nvCxnSpPr>
        <p:spPr>
          <a:xfrm flipV="1">
            <a:off x="1724306" y="4236898"/>
            <a:ext cx="176884" cy="17849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4678E5-B365-42E2-BBDE-118B7BCA2D89}"/>
              </a:ext>
            </a:extLst>
          </p:cNvPr>
          <p:cNvCxnSpPr/>
          <p:nvPr/>
        </p:nvCxnSpPr>
        <p:spPr>
          <a:xfrm>
            <a:off x="2381278" y="3058194"/>
            <a:ext cx="87602" cy="18556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D65CAC-F32D-4BFE-9F78-3137D905F9B5}"/>
              </a:ext>
            </a:extLst>
          </p:cNvPr>
          <p:cNvCxnSpPr/>
          <p:nvPr/>
        </p:nvCxnSpPr>
        <p:spPr>
          <a:xfrm flipH="1">
            <a:off x="2266936" y="3220999"/>
            <a:ext cx="200053" cy="3760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EDCE8D-2627-4BCE-831B-66946F22E32C}"/>
              </a:ext>
            </a:extLst>
          </p:cNvPr>
          <p:cNvCxnSpPr/>
          <p:nvPr/>
        </p:nvCxnSpPr>
        <p:spPr>
          <a:xfrm flipH="1" flipV="1">
            <a:off x="2217420" y="3109138"/>
            <a:ext cx="71438" cy="1379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3762E6-F28B-46B8-BCB6-3C991C9E1E4D}"/>
              </a:ext>
            </a:extLst>
          </p:cNvPr>
          <p:cNvCxnSpPr/>
          <p:nvPr/>
        </p:nvCxnSpPr>
        <p:spPr>
          <a:xfrm flipH="1">
            <a:off x="2061210" y="3123900"/>
            <a:ext cx="163392" cy="842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D11FF8A-BDB8-400D-B9F1-734AFD45F234}"/>
              </a:ext>
            </a:extLst>
          </p:cNvPr>
          <p:cNvCxnSpPr/>
          <p:nvPr/>
        </p:nvCxnSpPr>
        <p:spPr>
          <a:xfrm>
            <a:off x="2085975" y="3206293"/>
            <a:ext cx="127635" cy="1543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8B0044-5930-4301-9693-A96647320574}"/>
              </a:ext>
            </a:extLst>
          </p:cNvPr>
          <p:cNvCxnSpPr/>
          <p:nvPr/>
        </p:nvCxnSpPr>
        <p:spPr>
          <a:xfrm>
            <a:off x="2213610" y="3336582"/>
            <a:ext cx="188595" cy="1639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7834D0-0C3E-43B1-9FD1-0505CFDD67E2}"/>
              </a:ext>
            </a:extLst>
          </p:cNvPr>
          <p:cNvCxnSpPr/>
          <p:nvPr/>
        </p:nvCxnSpPr>
        <p:spPr>
          <a:xfrm>
            <a:off x="2373672" y="3344780"/>
            <a:ext cx="188595" cy="1639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53C7F1-B38A-440A-B9E5-61A9DE2BE9DB}"/>
              </a:ext>
            </a:extLst>
          </p:cNvPr>
          <p:cNvCxnSpPr/>
          <p:nvPr/>
        </p:nvCxnSpPr>
        <p:spPr>
          <a:xfrm flipH="1">
            <a:off x="2486025" y="3360046"/>
            <a:ext cx="47828" cy="1529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F57E61-3259-40F5-9965-E0E395B4F613}"/>
              </a:ext>
            </a:extLst>
          </p:cNvPr>
          <p:cNvCxnSpPr/>
          <p:nvPr/>
        </p:nvCxnSpPr>
        <p:spPr>
          <a:xfrm>
            <a:off x="2504102" y="3492138"/>
            <a:ext cx="60028" cy="1484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999A29-723E-43A2-B373-706D93FEAE78}"/>
              </a:ext>
            </a:extLst>
          </p:cNvPr>
          <p:cNvCxnSpPr/>
          <p:nvPr/>
        </p:nvCxnSpPr>
        <p:spPr>
          <a:xfrm flipH="1">
            <a:off x="2369820" y="3634782"/>
            <a:ext cx="182373" cy="1156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EEBD47-0A0A-4F0A-80E9-7CF2B5E602D5}"/>
              </a:ext>
            </a:extLst>
          </p:cNvPr>
          <p:cNvCxnSpPr/>
          <p:nvPr/>
        </p:nvCxnSpPr>
        <p:spPr>
          <a:xfrm flipH="1" flipV="1">
            <a:off x="2343150" y="3484423"/>
            <a:ext cx="38129" cy="1620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62DEAA-ACA3-4DE3-BEB1-7E38EC86807A}"/>
              </a:ext>
            </a:extLst>
          </p:cNvPr>
          <p:cNvCxnSpPr/>
          <p:nvPr/>
        </p:nvCxnSpPr>
        <p:spPr>
          <a:xfrm flipH="1" flipV="1">
            <a:off x="2181225" y="3423463"/>
            <a:ext cx="157142" cy="820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C1A61D-0245-4357-838D-B47ECDA0E9D1}"/>
              </a:ext>
            </a:extLst>
          </p:cNvPr>
          <p:cNvCxnSpPr/>
          <p:nvPr/>
        </p:nvCxnSpPr>
        <p:spPr>
          <a:xfrm flipH="1">
            <a:off x="2019300" y="3427572"/>
            <a:ext cx="172172" cy="587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10F038-A1EB-4833-BD29-C2A3349BFF5E}"/>
              </a:ext>
            </a:extLst>
          </p:cNvPr>
          <p:cNvCxnSpPr/>
          <p:nvPr/>
        </p:nvCxnSpPr>
        <p:spPr>
          <a:xfrm flipH="1" flipV="1">
            <a:off x="1885950" y="3425368"/>
            <a:ext cx="151154" cy="48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9C18C9-2316-4A3B-AC57-B9BF82BCC1A6}"/>
              </a:ext>
            </a:extLst>
          </p:cNvPr>
          <p:cNvCxnSpPr/>
          <p:nvPr/>
        </p:nvCxnSpPr>
        <p:spPr>
          <a:xfrm flipH="1">
            <a:off x="1794510" y="3440565"/>
            <a:ext cx="102642" cy="1352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F9C6B6-F1D3-4EEE-80D8-0FB4C2FF7B7D}"/>
              </a:ext>
            </a:extLst>
          </p:cNvPr>
          <p:cNvCxnSpPr/>
          <p:nvPr/>
        </p:nvCxnSpPr>
        <p:spPr>
          <a:xfrm>
            <a:off x="1794510" y="3565451"/>
            <a:ext cx="192405" cy="9804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3CA2D7-CB63-4878-AA61-AFA16203D985}"/>
              </a:ext>
            </a:extLst>
          </p:cNvPr>
          <p:cNvCxnSpPr/>
          <p:nvPr/>
        </p:nvCxnSpPr>
        <p:spPr>
          <a:xfrm flipV="1">
            <a:off x="1981200" y="3598723"/>
            <a:ext cx="146685" cy="5476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B38C1E3-7013-4DD6-B67F-7E27E114569C}"/>
              </a:ext>
            </a:extLst>
          </p:cNvPr>
          <p:cNvCxnSpPr/>
          <p:nvPr/>
        </p:nvCxnSpPr>
        <p:spPr>
          <a:xfrm>
            <a:off x="2097030" y="3602283"/>
            <a:ext cx="70860" cy="15836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429ED82-B9F8-46FF-AC23-11A031D61F74}"/>
              </a:ext>
            </a:extLst>
          </p:cNvPr>
          <p:cNvCxnSpPr/>
          <p:nvPr/>
        </p:nvCxnSpPr>
        <p:spPr>
          <a:xfrm>
            <a:off x="2154389" y="3739855"/>
            <a:ext cx="169711" cy="10461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CC80A38-5010-41F9-9F7D-5A17D44E5D95}"/>
              </a:ext>
            </a:extLst>
          </p:cNvPr>
          <p:cNvCxnSpPr/>
          <p:nvPr/>
        </p:nvCxnSpPr>
        <p:spPr>
          <a:xfrm flipV="1">
            <a:off x="2324114" y="3756838"/>
            <a:ext cx="148576" cy="772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F16647-24D7-4C96-A62E-C612D8C60093}"/>
              </a:ext>
            </a:extLst>
          </p:cNvPr>
          <p:cNvCxnSpPr/>
          <p:nvPr/>
        </p:nvCxnSpPr>
        <p:spPr>
          <a:xfrm>
            <a:off x="2467969" y="3754542"/>
            <a:ext cx="82826" cy="14707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EAD0AC-58BB-4A55-B401-1726FC4CB2D3}"/>
              </a:ext>
            </a:extLst>
          </p:cNvPr>
          <p:cNvCxnSpPr/>
          <p:nvPr/>
        </p:nvCxnSpPr>
        <p:spPr>
          <a:xfrm flipH="1">
            <a:off x="2537460" y="3902111"/>
            <a:ext cx="13626" cy="1747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EF6D891-8F5B-445E-B34D-577E64E38537}"/>
              </a:ext>
            </a:extLst>
          </p:cNvPr>
          <p:cNvCxnSpPr/>
          <p:nvPr/>
        </p:nvCxnSpPr>
        <p:spPr>
          <a:xfrm flipH="1" flipV="1">
            <a:off x="2396490" y="3981628"/>
            <a:ext cx="132955" cy="8050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8007B6-19A6-4F42-A8DF-4F9CCD9B5DE4}"/>
              </a:ext>
            </a:extLst>
          </p:cNvPr>
          <p:cNvCxnSpPr/>
          <p:nvPr/>
        </p:nvCxnSpPr>
        <p:spPr>
          <a:xfrm flipH="1">
            <a:off x="2308860" y="3997103"/>
            <a:ext cx="110121" cy="8358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245DD7-F400-43AD-AF4C-10CA5CF102E5}"/>
              </a:ext>
            </a:extLst>
          </p:cNvPr>
          <p:cNvCxnSpPr/>
          <p:nvPr/>
        </p:nvCxnSpPr>
        <p:spPr>
          <a:xfrm>
            <a:off x="2324100" y="4071280"/>
            <a:ext cx="129540" cy="1103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2E5596F-42FD-4952-AA64-CBEE6B9FFB37}"/>
              </a:ext>
            </a:extLst>
          </p:cNvPr>
          <p:cNvCxnSpPr/>
          <p:nvPr/>
        </p:nvCxnSpPr>
        <p:spPr>
          <a:xfrm>
            <a:off x="2446138" y="4183873"/>
            <a:ext cx="57032" cy="150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AF5B28-1A95-436D-9623-4818D97BDDC9}"/>
              </a:ext>
            </a:extLst>
          </p:cNvPr>
          <p:cNvCxnSpPr/>
          <p:nvPr/>
        </p:nvCxnSpPr>
        <p:spPr>
          <a:xfrm flipH="1">
            <a:off x="2329815" y="4318802"/>
            <a:ext cx="161531" cy="495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38F272-66B0-4D36-A786-8E3FE1D9A024}"/>
              </a:ext>
            </a:extLst>
          </p:cNvPr>
          <p:cNvCxnSpPr/>
          <p:nvPr/>
        </p:nvCxnSpPr>
        <p:spPr>
          <a:xfrm flipH="1" flipV="1">
            <a:off x="2261235" y="4248328"/>
            <a:ext cx="96910" cy="1105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96F3629-E990-4276-AD0A-75760877F9E8}"/>
              </a:ext>
            </a:extLst>
          </p:cNvPr>
          <p:cNvCxnSpPr/>
          <p:nvPr/>
        </p:nvCxnSpPr>
        <p:spPr>
          <a:xfrm flipH="1">
            <a:off x="2118360" y="4259043"/>
            <a:ext cx="146671" cy="5786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C9B7013-C636-4FC5-87D2-8CD0E8623045}"/>
              </a:ext>
            </a:extLst>
          </p:cNvPr>
          <p:cNvCxnSpPr/>
          <p:nvPr/>
        </p:nvCxnSpPr>
        <p:spPr>
          <a:xfrm flipH="1" flipV="1">
            <a:off x="2122170" y="4154983"/>
            <a:ext cx="25897" cy="14342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3AFA9BD-A4B3-437C-BF72-F5C8959227B9}"/>
              </a:ext>
            </a:extLst>
          </p:cNvPr>
          <p:cNvCxnSpPr/>
          <p:nvPr/>
        </p:nvCxnSpPr>
        <p:spPr>
          <a:xfrm flipH="1" flipV="1">
            <a:off x="2063115" y="4054018"/>
            <a:ext cx="63555" cy="11849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5B6443F-0DD2-45BA-B581-BF454FA8C238}"/>
              </a:ext>
            </a:extLst>
          </p:cNvPr>
          <p:cNvCxnSpPr/>
          <p:nvPr/>
        </p:nvCxnSpPr>
        <p:spPr>
          <a:xfrm flipH="1" flipV="1">
            <a:off x="1908810" y="4074973"/>
            <a:ext cx="167872" cy="700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F35756-2E70-4399-9026-1C2332B312C9}"/>
              </a:ext>
            </a:extLst>
          </p:cNvPr>
          <p:cNvCxnSpPr/>
          <p:nvPr/>
        </p:nvCxnSpPr>
        <p:spPr>
          <a:xfrm flipH="1">
            <a:off x="1899285" y="4081977"/>
            <a:ext cx="38647" cy="14730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1C2F6AA7-3E4C-4681-B9BB-7D64DC3B4270}"/>
              </a:ext>
            </a:extLst>
          </p:cNvPr>
          <p:cNvSpPr/>
          <p:nvPr/>
        </p:nvSpPr>
        <p:spPr>
          <a:xfrm>
            <a:off x="9959672" y="2742343"/>
            <a:ext cx="15966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Batch</a:t>
            </a:r>
          </a:p>
          <a:p>
            <a:pPr algn="ctr"/>
            <a:r>
              <a:rPr lang="en-US" sz="2400" b="1" dirty="0">
                <a:solidFill>
                  <a:srgbClr val="0000FF"/>
                </a:solidFill>
              </a:rPr>
              <a:t>gradient descent</a:t>
            </a:r>
          </a:p>
          <a:p>
            <a:pPr algn="ctr"/>
            <a:r>
              <a:rPr lang="en-US" sz="2400" b="1" dirty="0">
                <a:solidFill>
                  <a:srgbClr val="0000FF"/>
                </a:solidFill>
              </a:rPr>
              <a:t>↓</a:t>
            </a:r>
          </a:p>
          <a:p>
            <a:pPr algn="ctr"/>
            <a:r>
              <a:rPr lang="en-US" sz="2400" b="1" dirty="0">
                <a:solidFill>
                  <a:srgbClr val="0000FF"/>
                </a:solidFill>
              </a:rPr>
              <a:t>Lose speed from infrequent iteration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657FDB7-9873-4949-A281-084A68B23F04}"/>
              </a:ext>
            </a:extLst>
          </p:cNvPr>
          <p:cNvSpPr/>
          <p:nvPr/>
        </p:nvSpPr>
        <p:spPr>
          <a:xfrm>
            <a:off x="6549072" y="2742343"/>
            <a:ext cx="29221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In-between </a:t>
            </a:r>
            <a:r>
              <a:rPr lang="en-US" sz="2400" b="1" dirty="0" err="1">
                <a:solidFill>
                  <a:srgbClr val="C00000"/>
                </a:solidFill>
              </a:rPr>
              <a:t>minibatch</a:t>
            </a:r>
            <a:r>
              <a:rPr lang="en-US" sz="2400" b="1" dirty="0">
                <a:solidFill>
                  <a:srgbClr val="C00000"/>
                </a:solidFill>
              </a:rPr>
              <a:t> size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↓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benefit from parallelization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frequent Iteration</a:t>
            </a:r>
          </a:p>
          <a:p>
            <a:pPr algn="ctr"/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2960C-7CB4-4379-93C1-F5C506F60D1D}"/>
              </a:ext>
            </a:extLst>
          </p:cNvPr>
          <p:cNvSpPr/>
          <p:nvPr/>
        </p:nvSpPr>
        <p:spPr>
          <a:xfrm>
            <a:off x="1250342" y="5955943"/>
            <a:ext cx="1083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typical </a:t>
            </a:r>
            <a:r>
              <a:rPr lang="en-US" sz="2400" b="1" dirty="0" err="1"/>
              <a:t>minibatch</a:t>
            </a:r>
            <a:r>
              <a:rPr lang="en-US" sz="2400" b="1" dirty="0"/>
              <a:t> size: 32, 64, 128, 256, 512 (speed up from binary-based hardware)</a:t>
            </a:r>
          </a:p>
        </p:txBody>
      </p:sp>
    </p:spTree>
    <p:extLst>
      <p:ext uri="{BB962C8B-B14F-4D97-AF65-F5344CB8AC3E}">
        <p14:creationId xmlns:p14="http://schemas.microsoft.com/office/powerpoint/2010/main" val="237274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3C4E72-2913-4597-928E-5D7D621E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Dealing with noise: Exponentially weighted averages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02B3D-BB42-450B-9FF3-DE0E28CC2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4F9416D-6803-444D-91FA-C650B167F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2844"/>
            <a:ext cx="5750795" cy="350415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776262C-FAD1-4371-BAD8-9180AE0BCE8B}"/>
              </a:ext>
            </a:extLst>
          </p:cNvPr>
          <p:cNvSpPr txBox="1"/>
          <p:nvPr/>
        </p:nvSpPr>
        <p:spPr>
          <a:xfrm>
            <a:off x="1337186" y="838200"/>
            <a:ext cx="3694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2021 Daejeon temperature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14367EC-B836-4A4E-B3B7-780B7F9972B1}"/>
                  </a:ext>
                </a:extLst>
              </p:cNvPr>
              <p:cNvSpPr txBox="1"/>
              <p:nvPr/>
            </p:nvSpPr>
            <p:spPr>
              <a:xfrm>
                <a:off x="6302532" y="1564852"/>
                <a:ext cx="433144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e.g.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0+0.1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−4.6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−0.46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3.5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b="0" dirty="0">
                    <a:ea typeface="Cambria Math" panose="02040503050406030204" pitchFamily="18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14367EC-B836-4A4E-B3B7-780B7F997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32" y="1564852"/>
                <a:ext cx="4331442" cy="2308324"/>
              </a:xfrm>
              <a:prstGeom prst="rect">
                <a:avLst/>
              </a:prstGeom>
              <a:blipFill>
                <a:blip r:embed="rId6"/>
                <a:stretch>
                  <a:fillRect l="-2254" b="-5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76F436-B25E-41F2-ADE1-83942BC3DFD4}"/>
              </a:ext>
            </a:extLst>
          </p:cNvPr>
          <p:cNvCxnSpPr/>
          <p:nvPr/>
        </p:nvCxnSpPr>
        <p:spPr>
          <a:xfrm>
            <a:off x="6195133" y="1417245"/>
            <a:ext cx="559628" cy="32149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F06B1A-E3C6-4589-975A-F32C1F306D8F}"/>
              </a:ext>
            </a:extLst>
          </p:cNvPr>
          <p:cNvSpPr txBox="1"/>
          <p:nvPr/>
        </p:nvSpPr>
        <p:spPr>
          <a:xfrm>
            <a:off x="5417575" y="955580"/>
            <a:ext cx="2578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Averaged value at </a:t>
            </a:r>
            <a:r>
              <a:rPr lang="en-US" sz="2400" i="1" dirty="0">
                <a:solidFill>
                  <a:srgbClr val="0000FF"/>
                </a:solidFill>
              </a:rPr>
              <a:t>t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E307AE-EB5D-4C08-84E3-DAF680F33D81}"/>
              </a:ext>
            </a:extLst>
          </p:cNvPr>
          <p:cNvCxnSpPr/>
          <p:nvPr/>
        </p:nvCxnSpPr>
        <p:spPr>
          <a:xfrm flipH="1">
            <a:off x="9839462" y="1186412"/>
            <a:ext cx="413776" cy="47886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5F6E3B1-84F0-4B95-9EE9-D2E88097A94B}"/>
                  </a:ext>
                </a:extLst>
              </p:cNvPr>
              <p:cNvSpPr txBox="1"/>
              <p:nvPr/>
            </p:nvSpPr>
            <p:spPr>
              <a:xfrm>
                <a:off x="10156631" y="917061"/>
                <a:ext cx="192937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00FF"/>
                    </a:solidFill>
                  </a:rPr>
                  <a:t>Value at </a:t>
                </a:r>
                <a:r>
                  <a:rPr lang="en-US" sz="2400" i="1" dirty="0">
                    <a:solidFill>
                      <a:srgbClr val="0000FF"/>
                    </a:solidFill>
                  </a:rPr>
                  <a:t>t</a:t>
                </a:r>
              </a:p>
              <a:p>
                <a:pPr algn="ctr"/>
                <a:r>
                  <a:rPr lang="en-US" sz="2400" dirty="0">
                    <a:solidFill>
                      <a:srgbClr val="0000FF"/>
                    </a:solidFill>
                  </a:rPr>
                  <a:t>e.g.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=−4.6 ℃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5F6E3B1-84F0-4B95-9EE9-D2E88097A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6631" y="917061"/>
                <a:ext cx="1929374" cy="1200329"/>
              </a:xfrm>
              <a:prstGeom prst="rect">
                <a:avLst/>
              </a:prstGeom>
              <a:blipFill>
                <a:blip r:embed="rId7"/>
                <a:stretch>
                  <a:fillRect l="-315"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7175F05-1FDB-42E0-9BC2-A1EBEFA22831}"/>
                  </a:ext>
                </a:extLst>
              </p:cNvPr>
              <p:cNvSpPr/>
              <p:nvPr/>
            </p:nvSpPr>
            <p:spPr>
              <a:xfrm>
                <a:off x="1823216" y="4433574"/>
                <a:ext cx="272234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  ~ 10 days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=0.98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   ~ 50 days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  ~ 2 days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7175F05-1FDB-42E0-9BC2-A1EBEFA22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6" y="4433574"/>
                <a:ext cx="2722348" cy="1200329"/>
              </a:xfrm>
              <a:prstGeom prst="rect">
                <a:avLst/>
              </a:prstGeom>
              <a:blipFill>
                <a:blip r:embed="rId8"/>
                <a:stretch>
                  <a:fillRect l="-1790" t="-4061" r="-2908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8A674DA8-A903-4B9D-897F-0573865ECC9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082844"/>
            <a:ext cx="5747515" cy="3502152"/>
          </a:xfrm>
          <a:prstGeom prst="rect">
            <a:avLst/>
          </a:prstGeom>
        </p:spPr>
      </p:pic>
      <p:sp>
        <p:nvSpPr>
          <p:cNvPr id="62" name="Rounded Rectangle 34">
            <a:extLst>
              <a:ext uri="{FF2B5EF4-FFF2-40B4-BE49-F238E27FC236}">
                <a16:creationId xmlns:a16="http://schemas.microsoft.com/office/drawing/2014/main" id="{2AE6A2A0-64A5-464C-A1AA-E6749EA9F44D}"/>
              </a:ext>
            </a:extLst>
          </p:cNvPr>
          <p:cNvSpPr/>
          <p:nvPr/>
        </p:nvSpPr>
        <p:spPr>
          <a:xfrm>
            <a:off x="5495866" y="3877015"/>
            <a:ext cx="6543734" cy="25330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0A89779-F229-4F2C-8AFD-852F6625AA9A}"/>
                  </a:ext>
                </a:extLst>
              </p:cNvPr>
              <p:cNvSpPr/>
              <p:nvPr/>
            </p:nvSpPr>
            <p:spPr>
              <a:xfrm>
                <a:off x="5819085" y="4308752"/>
                <a:ext cx="2793072" cy="1157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/>
                  <a:t>Bias correction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corrected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0A89779-F229-4F2C-8AFD-852F6625A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85" y="4308752"/>
                <a:ext cx="2793072" cy="1157048"/>
              </a:xfrm>
              <a:prstGeom prst="rect">
                <a:avLst/>
              </a:prstGeom>
              <a:blipFill>
                <a:blip r:embed="rId10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Picture 63">
            <a:extLst>
              <a:ext uri="{FF2B5EF4-FFF2-40B4-BE49-F238E27FC236}">
                <a16:creationId xmlns:a16="http://schemas.microsoft.com/office/drawing/2014/main" id="{160973C1-E400-42A5-8EC7-7162EFB1DA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13515" y="3913636"/>
            <a:ext cx="2859272" cy="232887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322F745-B89E-47DC-90F3-456506791BA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515" y="3907540"/>
            <a:ext cx="2859272" cy="233497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E6AE47-69B7-4F17-A6BC-7E70C67766D1}"/>
              </a:ext>
            </a:extLst>
          </p:cNvPr>
          <p:cNvCxnSpPr/>
          <p:nvPr/>
        </p:nvCxnSpPr>
        <p:spPr>
          <a:xfrm flipH="1" flipV="1">
            <a:off x="10041430" y="5343249"/>
            <a:ext cx="201721" cy="12255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56FD-A67E-489D-AE5B-FE665215E92E}"/>
              </a:ext>
            </a:extLst>
          </p:cNvPr>
          <p:cNvCxnSpPr/>
          <p:nvPr/>
        </p:nvCxnSpPr>
        <p:spPr>
          <a:xfrm flipH="1">
            <a:off x="9617049" y="4779560"/>
            <a:ext cx="100860" cy="278167"/>
          </a:xfrm>
          <a:prstGeom prst="straightConnector1">
            <a:avLst/>
          </a:prstGeom>
          <a:ln>
            <a:solidFill>
              <a:srgbClr val="95C1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CC1B127-7690-4C6C-8D88-870CE3D33A28}"/>
              </a:ext>
            </a:extLst>
          </p:cNvPr>
          <p:cNvSpPr/>
          <p:nvPr/>
        </p:nvSpPr>
        <p:spPr>
          <a:xfrm>
            <a:off x="10064179" y="5341495"/>
            <a:ext cx="1383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corrected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85B0A8-236F-43C7-A729-1E61E0E97C90}"/>
              </a:ext>
            </a:extLst>
          </p:cNvPr>
          <p:cNvSpPr/>
          <p:nvPr/>
        </p:nvSpPr>
        <p:spPr>
          <a:xfrm>
            <a:off x="9399639" y="4302632"/>
            <a:ext cx="1707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95C176"/>
                </a:solidFill>
              </a:rPr>
              <a:t>uncorrected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0056AB-E179-351A-DDBF-DA9744F00E93}"/>
                  </a:ext>
                </a:extLst>
              </p:cNvPr>
              <p:cNvSpPr txBox="1"/>
              <p:nvPr/>
            </p:nvSpPr>
            <p:spPr>
              <a:xfrm>
                <a:off x="9734207" y="2031310"/>
                <a:ext cx="2351798" cy="62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This would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0056AB-E179-351A-DDBF-DA9744F00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207" y="2031310"/>
                <a:ext cx="2351798" cy="624273"/>
              </a:xfrm>
              <a:prstGeom prst="rect">
                <a:avLst/>
              </a:prstGeom>
              <a:blipFill>
                <a:blip r:embed="rId13"/>
                <a:stretch>
                  <a:fillRect l="-3627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B42129-E867-5383-2034-86BAB082A030}"/>
                  </a:ext>
                </a:extLst>
              </p14:cNvPr>
              <p14:cNvContentPartPr/>
              <p14:nvPr/>
            </p14:nvContentPartPr>
            <p14:xfrm>
              <a:off x="1416600" y="687960"/>
              <a:ext cx="10727280" cy="615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B42129-E867-5383-2034-86BAB082A0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7240" y="678600"/>
                <a:ext cx="10746000" cy="61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281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9" grpId="0"/>
      <p:bldP spid="60" grpId="0"/>
      <p:bldP spid="62" grpId="0" animBg="1"/>
      <p:bldP spid="63" grpId="0"/>
      <p:bldP spid="68" grpId="0"/>
      <p:bldP spid="6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6248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1924E2-F111-408F-84E6-81F1626A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Backpropagaion</a:t>
            </a:r>
            <a:r>
              <a:rPr lang="en-US" dirty="0"/>
              <a:t>: Vanishing Gradient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8E4C37-D33D-4A10-A585-4552E7215E89}"/>
              </a:ext>
            </a:extLst>
          </p:cNvPr>
          <p:cNvSpPr/>
          <p:nvPr/>
        </p:nvSpPr>
        <p:spPr>
          <a:xfrm>
            <a:off x="8786479" y="3599022"/>
            <a:ext cx="1005840" cy="100943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-0.0500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DC63C2-5330-4946-B938-9E453F182055}"/>
              </a:ext>
            </a:extLst>
          </p:cNvPr>
          <p:cNvCxnSpPr>
            <a:stCxn id="40" idx="6"/>
            <a:endCxn id="17" idx="2"/>
          </p:cNvCxnSpPr>
          <p:nvPr/>
        </p:nvCxnSpPr>
        <p:spPr>
          <a:xfrm flipV="1">
            <a:off x="6860993" y="4103737"/>
            <a:ext cx="1925486" cy="77032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4BE437-E438-4B5C-9135-39770FCD4C85}"/>
              </a:ext>
            </a:extLst>
          </p:cNvPr>
          <p:cNvCxnSpPr>
            <a:stCxn id="33" idx="6"/>
            <a:endCxn id="37" idx="2"/>
          </p:cNvCxnSpPr>
          <p:nvPr/>
        </p:nvCxnSpPr>
        <p:spPr>
          <a:xfrm flipV="1">
            <a:off x="3929667" y="3333412"/>
            <a:ext cx="1925486" cy="231097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0A47416-BC71-463C-99BE-3234CA2B1ED4}"/>
              </a:ext>
            </a:extLst>
          </p:cNvPr>
          <p:cNvSpPr/>
          <p:nvPr/>
        </p:nvSpPr>
        <p:spPr>
          <a:xfrm>
            <a:off x="2923827" y="3599022"/>
            <a:ext cx="1005840" cy="100943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0.0015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8797AE-C25B-4144-A11B-6E36508188FA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932808" y="3333412"/>
            <a:ext cx="1991019" cy="231097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656E50-9B1F-4846-87B2-C609AD4D15FD}"/>
              </a:ext>
            </a:extLst>
          </p:cNvPr>
          <p:cNvCxnSpPr>
            <a:stCxn id="36" idx="6"/>
            <a:endCxn id="33" idx="2"/>
          </p:cNvCxnSpPr>
          <p:nvPr/>
        </p:nvCxnSpPr>
        <p:spPr>
          <a:xfrm>
            <a:off x="932808" y="4874062"/>
            <a:ext cx="1991019" cy="77032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065690D-BD5B-4B60-A506-D168131EBE6A}"/>
                  </a:ext>
                </a:extLst>
              </p:cNvPr>
              <p:cNvSpPr/>
              <p:nvPr/>
            </p:nvSpPr>
            <p:spPr>
              <a:xfrm>
                <a:off x="106119" y="2920067"/>
                <a:ext cx="826689" cy="826689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065690D-BD5B-4B60-A506-D168131EB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9" y="2920067"/>
                <a:ext cx="826689" cy="82668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201E30CE-258E-4EBE-BED7-B0BDABE096ED}"/>
              </a:ext>
            </a:extLst>
          </p:cNvPr>
          <p:cNvSpPr/>
          <p:nvPr/>
        </p:nvSpPr>
        <p:spPr>
          <a:xfrm>
            <a:off x="2923827" y="5139670"/>
            <a:ext cx="1005840" cy="100943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0.0010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F9E02B-669A-4275-8A25-0C832AAAF23E}"/>
              </a:ext>
            </a:extLst>
          </p:cNvPr>
          <p:cNvCxnSpPr>
            <a:stCxn id="32" idx="6"/>
            <a:endCxn id="43" idx="2"/>
          </p:cNvCxnSpPr>
          <p:nvPr/>
        </p:nvCxnSpPr>
        <p:spPr>
          <a:xfrm flipV="1">
            <a:off x="932808" y="2563087"/>
            <a:ext cx="1991019" cy="77032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46280B-EA39-46A7-AF3A-01CC7AB9B170}"/>
              </a:ext>
            </a:extLst>
          </p:cNvPr>
          <p:cNvCxnSpPr>
            <a:stCxn id="36" idx="6"/>
            <a:endCxn id="29" idx="2"/>
          </p:cNvCxnSpPr>
          <p:nvPr/>
        </p:nvCxnSpPr>
        <p:spPr>
          <a:xfrm flipV="1">
            <a:off x="932808" y="4103737"/>
            <a:ext cx="1991019" cy="77032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796387-20FB-4DF9-9C36-883BC0BF0867}"/>
                  </a:ext>
                </a:extLst>
              </p:cNvPr>
              <p:cNvSpPr/>
              <p:nvPr/>
            </p:nvSpPr>
            <p:spPr>
              <a:xfrm>
                <a:off x="106119" y="4460717"/>
                <a:ext cx="826689" cy="826689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796387-20FB-4DF9-9C36-883BC0BF0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9" y="4460717"/>
                <a:ext cx="826689" cy="82668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AA4521F3-67DE-4E4A-A19B-8EE16D37F1AA}"/>
              </a:ext>
            </a:extLst>
          </p:cNvPr>
          <p:cNvSpPr/>
          <p:nvPr/>
        </p:nvSpPr>
        <p:spPr>
          <a:xfrm>
            <a:off x="5855153" y="2828697"/>
            <a:ext cx="1005840" cy="100943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0.0066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6C3206-0E76-42BD-B93F-87420535AC23}"/>
              </a:ext>
            </a:extLst>
          </p:cNvPr>
          <p:cNvCxnSpPr>
            <a:stCxn id="43" idx="6"/>
            <a:endCxn id="37" idx="2"/>
          </p:cNvCxnSpPr>
          <p:nvPr/>
        </p:nvCxnSpPr>
        <p:spPr>
          <a:xfrm>
            <a:off x="3929667" y="2563087"/>
            <a:ext cx="1925486" cy="77032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EAB73B-32D6-4AF5-B74B-32C6D052C36C}"/>
              </a:ext>
            </a:extLst>
          </p:cNvPr>
          <p:cNvCxnSpPr>
            <a:stCxn id="29" idx="6"/>
            <a:endCxn id="37" idx="2"/>
          </p:cNvCxnSpPr>
          <p:nvPr/>
        </p:nvCxnSpPr>
        <p:spPr>
          <a:xfrm flipV="1">
            <a:off x="3929667" y="3333412"/>
            <a:ext cx="1925486" cy="77032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24AE0A3-0DAC-44FF-BE88-43E838174643}"/>
              </a:ext>
            </a:extLst>
          </p:cNvPr>
          <p:cNvSpPr/>
          <p:nvPr/>
        </p:nvSpPr>
        <p:spPr>
          <a:xfrm>
            <a:off x="5855153" y="4369347"/>
            <a:ext cx="1005840" cy="100943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-0.0087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94F67F-0007-40DB-B972-97D1ABA06FB3}"/>
              </a:ext>
            </a:extLst>
          </p:cNvPr>
          <p:cNvCxnSpPr>
            <a:stCxn id="43" idx="6"/>
            <a:endCxn id="40" idx="2"/>
          </p:cNvCxnSpPr>
          <p:nvPr/>
        </p:nvCxnSpPr>
        <p:spPr>
          <a:xfrm>
            <a:off x="3929667" y="2563087"/>
            <a:ext cx="1925486" cy="231097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6DF15A-E985-411D-A01B-1B7DB0B1C486}"/>
              </a:ext>
            </a:extLst>
          </p:cNvPr>
          <p:cNvCxnSpPr>
            <a:stCxn id="37" idx="6"/>
            <a:endCxn id="17" idx="2"/>
          </p:cNvCxnSpPr>
          <p:nvPr/>
        </p:nvCxnSpPr>
        <p:spPr>
          <a:xfrm>
            <a:off x="6860993" y="3333412"/>
            <a:ext cx="1925486" cy="77032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A2E5561-5941-4486-AF27-E1912D3BFABA}"/>
              </a:ext>
            </a:extLst>
          </p:cNvPr>
          <p:cNvSpPr/>
          <p:nvPr/>
        </p:nvSpPr>
        <p:spPr>
          <a:xfrm>
            <a:off x="2923827" y="2058372"/>
            <a:ext cx="1005840" cy="100943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-0.0008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9EA55F-113F-4673-A777-ED9302883ADA}"/>
              </a:ext>
            </a:extLst>
          </p:cNvPr>
          <p:cNvCxnSpPr>
            <a:stCxn id="36" idx="6"/>
            <a:endCxn id="43" idx="2"/>
          </p:cNvCxnSpPr>
          <p:nvPr/>
        </p:nvCxnSpPr>
        <p:spPr>
          <a:xfrm flipV="1">
            <a:off x="932808" y="2563087"/>
            <a:ext cx="1991019" cy="231097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C6564C-ACE1-4A3F-A648-273D9451DDCB}"/>
              </a:ext>
            </a:extLst>
          </p:cNvPr>
          <p:cNvCxnSpPr>
            <a:stCxn id="32" idx="6"/>
            <a:endCxn id="29" idx="2"/>
          </p:cNvCxnSpPr>
          <p:nvPr/>
        </p:nvCxnSpPr>
        <p:spPr>
          <a:xfrm>
            <a:off x="932808" y="3333412"/>
            <a:ext cx="1991019" cy="77032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B2F038-BA17-4CC4-85AC-0F18C1D5BE18}"/>
              </a:ext>
            </a:extLst>
          </p:cNvPr>
          <p:cNvCxnSpPr>
            <a:stCxn id="29" idx="6"/>
            <a:endCxn id="40" idx="2"/>
          </p:cNvCxnSpPr>
          <p:nvPr/>
        </p:nvCxnSpPr>
        <p:spPr>
          <a:xfrm>
            <a:off x="3929667" y="4103737"/>
            <a:ext cx="1925486" cy="77032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4E956B-BBED-41CC-AF52-A12EA509CD07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 flipV="1">
            <a:off x="3929667" y="4874062"/>
            <a:ext cx="1925486" cy="77032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56B6879-5001-41C5-972B-620BEED3B452}"/>
              </a:ext>
            </a:extLst>
          </p:cNvPr>
          <p:cNvSpPr txBox="1"/>
          <p:nvPr/>
        </p:nvSpPr>
        <p:spPr>
          <a:xfrm rot="1336034">
            <a:off x="6739164" y="3264935"/>
            <a:ext cx="247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-0.0291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AA07A9-C7E3-4710-B8DF-81FCD2E1BB06}"/>
              </a:ext>
            </a:extLst>
          </p:cNvPr>
          <p:cNvSpPr txBox="1"/>
          <p:nvPr/>
        </p:nvSpPr>
        <p:spPr>
          <a:xfrm rot="20296426">
            <a:off x="6704990" y="4431975"/>
            <a:ext cx="247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-0.0228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14F8C1-F6E7-44E2-9EBB-D00EE546FD2A}"/>
              </a:ext>
            </a:extLst>
          </p:cNvPr>
          <p:cNvSpPr txBox="1"/>
          <p:nvPr/>
        </p:nvSpPr>
        <p:spPr>
          <a:xfrm rot="1336034">
            <a:off x="4406319" y="2526253"/>
            <a:ext cx="1041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0.0039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6F1ED7-1CA4-4C3F-BC07-9DF2D8C77692}"/>
              </a:ext>
            </a:extLst>
          </p:cNvPr>
          <p:cNvSpPr txBox="1"/>
          <p:nvPr/>
        </p:nvSpPr>
        <p:spPr>
          <a:xfrm rot="20327526">
            <a:off x="4654803" y="3224642"/>
            <a:ext cx="1026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0.0029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6BB84A-9F67-44A9-AF11-2CB22C026240}"/>
              </a:ext>
            </a:extLst>
          </p:cNvPr>
          <p:cNvSpPr txBox="1"/>
          <p:nvPr/>
        </p:nvSpPr>
        <p:spPr>
          <a:xfrm rot="18646304">
            <a:off x="4942326" y="3695496"/>
            <a:ext cx="128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0.0041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4C9ED4-E3B4-4186-BB79-4E2BB88817D6}"/>
              </a:ext>
            </a:extLst>
          </p:cNvPr>
          <p:cNvSpPr txBox="1"/>
          <p:nvPr/>
        </p:nvSpPr>
        <p:spPr>
          <a:xfrm rot="3066060">
            <a:off x="3742115" y="3086855"/>
            <a:ext cx="1041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-0.0052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06A269-4DBE-49FC-8234-B0B362A8434A}"/>
              </a:ext>
            </a:extLst>
          </p:cNvPr>
          <p:cNvSpPr txBox="1"/>
          <p:nvPr/>
        </p:nvSpPr>
        <p:spPr>
          <a:xfrm rot="1293115">
            <a:off x="3832380" y="4263139"/>
            <a:ext cx="1041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-0.0039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BD54DD-DC75-435A-A991-C1FC51C1E9F2}"/>
              </a:ext>
            </a:extLst>
          </p:cNvPr>
          <p:cNvSpPr txBox="1"/>
          <p:nvPr/>
        </p:nvSpPr>
        <p:spPr>
          <a:xfrm rot="20401342">
            <a:off x="4429843" y="5235466"/>
            <a:ext cx="1181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-0.0054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6FCA1A-0DCC-4ECE-9D92-8799CAB347B8}"/>
              </a:ext>
            </a:extLst>
          </p:cNvPr>
          <p:cNvSpPr txBox="1"/>
          <p:nvPr/>
        </p:nvSpPr>
        <p:spPr>
          <a:xfrm rot="20389295">
            <a:off x="1407594" y="2507976"/>
            <a:ext cx="1041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-0.0003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30FF58-8CF5-4100-AA70-76C35F9C1B01}"/>
              </a:ext>
            </a:extLst>
          </p:cNvPr>
          <p:cNvSpPr txBox="1"/>
          <p:nvPr/>
        </p:nvSpPr>
        <p:spPr>
          <a:xfrm rot="18655588">
            <a:off x="2046876" y="3022130"/>
            <a:ext cx="1041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0.0007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69C73F-DC96-4BF6-8DFE-A87025CD9F6C}"/>
              </a:ext>
            </a:extLst>
          </p:cNvPr>
          <p:cNvSpPr txBox="1"/>
          <p:nvPr/>
        </p:nvSpPr>
        <p:spPr>
          <a:xfrm rot="1430549">
            <a:off x="2019295" y="3566258"/>
            <a:ext cx="1041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0.0005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5450D3-1B40-4F3B-9CF2-B87C9EE438DE}"/>
              </a:ext>
            </a:extLst>
          </p:cNvPr>
          <p:cNvSpPr txBox="1"/>
          <p:nvPr/>
        </p:nvSpPr>
        <p:spPr>
          <a:xfrm rot="20395764">
            <a:off x="2007377" y="4270206"/>
            <a:ext cx="1041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-0.0015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3BA20F-2A6C-4488-96D2-FF74B82363BF}"/>
              </a:ext>
            </a:extLst>
          </p:cNvPr>
          <p:cNvSpPr txBox="1"/>
          <p:nvPr/>
        </p:nvSpPr>
        <p:spPr>
          <a:xfrm rot="2707718">
            <a:off x="2158207" y="4850764"/>
            <a:ext cx="1041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0.0004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C66DCD-D436-4B0D-B3EF-9BAFDF898461}"/>
              </a:ext>
            </a:extLst>
          </p:cNvPr>
          <p:cNvSpPr txBox="1"/>
          <p:nvPr/>
        </p:nvSpPr>
        <p:spPr>
          <a:xfrm rot="1229232">
            <a:off x="1745582" y="5425472"/>
            <a:ext cx="1041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-0.0010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05855A0-BE63-4FC1-97C2-8E7F504CE6AA}"/>
              </a:ext>
            </a:extLst>
          </p:cNvPr>
          <p:cNvCxnSpPr/>
          <p:nvPr/>
        </p:nvCxnSpPr>
        <p:spPr>
          <a:xfrm>
            <a:off x="550863" y="1485472"/>
            <a:ext cx="799799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AE5D4DC-81E8-402B-83D6-3A674F1DB4F4}"/>
              </a:ext>
            </a:extLst>
          </p:cNvPr>
          <p:cNvSpPr txBox="1"/>
          <p:nvPr/>
        </p:nvSpPr>
        <p:spPr>
          <a:xfrm>
            <a:off x="718678" y="914400"/>
            <a:ext cx="779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Derivatives and gradients gets smaller for deeper parameters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754F18-3219-43B8-8296-FEBCFA8404A0}"/>
              </a:ext>
            </a:extLst>
          </p:cNvPr>
          <p:cNvSpPr txBox="1"/>
          <p:nvPr/>
        </p:nvSpPr>
        <p:spPr>
          <a:xfrm>
            <a:off x="1711952" y="6172200"/>
            <a:ext cx="8019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Serious problem that made early neural networks unsuccessful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50A43B-0EDC-99D9-E66B-23A8206413DC}"/>
                  </a:ext>
                </a:extLst>
              </p:cNvPr>
              <p:cNvSpPr txBox="1"/>
              <p:nvPr/>
            </p:nvSpPr>
            <p:spPr>
              <a:xfrm>
                <a:off x="9819415" y="3670106"/>
                <a:ext cx="936217" cy="801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50A43B-0EDC-99D9-E66B-23A820641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415" y="3670106"/>
                <a:ext cx="936217" cy="801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63F9BD-016B-4EC0-321C-B2F04BEB3DD4}"/>
                  </a:ext>
                </a:extLst>
              </p:cNvPr>
              <p:cNvSpPr txBox="1"/>
              <p:nvPr/>
            </p:nvSpPr>
            <p:spPr>
              <a:xfrm>
                <a:off x="5914077" y="1904116"/>
                <a:ext cx="939744" cy="800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63F9BD-016B-4EC0-321C-B2F04BEB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7" y="1904116"/>
                <a:ext cx="939744" cy="800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737302-E626-2549-BA5B-0874EE9A7E4C}"/>
                  </a:ext>
                </a:extLst>
              </p:cNvPr>
              <p:cNvSpPr txBox="1"/>
              <p:nvPr/>
            </p:nvSpPr>
            <p:spPr>
              <a:xfrm>
                <a:off x="2211859" y="1519226"/>
                <a:ext cx="936217" cy="801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737302-E626-2549-BA5B-0874EE9A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859" y="1519226"/>
                <a:ext cx="936217" cy="8011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0F665C-52B9-06A9-A830-BBB4E90581E5}"/>
                  </a:ext>
                </a:extLst>
              </p:cNvPr>
              <p:cNvSpPr txBox="1"/>
              <p:nvPr/>
            </p:nvSpPr>
            <p:spPr>
              <a:xfrm>
                <a:off x="7146605" y="2280797"/>
                <a:ext cx="1035605" cy="801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0F665C-52B9-06A9-A830-BBB4E9058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605" y="2280797"/>
                <a:ext cx="1035605" cy="8011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DA25FF-8D13-F671-56B3-B0248973923A}"/>
                  </a:ext>
                </a:extLst>
              </p:cNvPr>
              <p:cNvSpPr txBox="1"/>
              <p:nvPr/>
            </p:nvSpPr>
            <p:spPr>
              <a:xfrm>
                <a:off x="4442586" y="1547800"/>
                <a:ext cx="1043940" cy="800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DA25FF-8D13-F671-56B3-B02489739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86" y="1547800"/>
                <a:ext cx="1043940" cy="8001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040D9-7AAD-F129-4A0D-A1CF01FAF285}"/>
                  </a:ext>
                </a:extLst>
              </p:cNvPr>
              <p:cNvSpPr txBox="1"/>
              <p:nvPr/>
            </p:nvSpPr>
            <p:spPr>
              <a:xfrm>
                <a:off x="971634" y="1649969"/>
                <a:ext cx="1035605" cy="801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0040D9-7AAD-F129-4A0D-A1CF01FAF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4" y="1649969"/>
                <a:ext cx="1035605" cy="801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C312BE-6DBF-776D-5B2B-EAAC22BAF72D}"/>
                  </a:ext>
                </a:extLst>
              </p:cNvPr>
              <p:cNvSpPr txBox="1"/>
              <p:nvPr/>
            </p:nvSpPr>
            <p:spPr>
              <a:xfrm>
                <a:off x="2911657" y="1533326"/>
                <a:ext cx="1333314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C312BE-6DBF-776D-5B2B-EAAC22BAF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57" y="1533326"/>
                <a:ext cx="1333314" cy="477438"/>
              </a:xfrm>
              <a:prstGeom prst="rect">
                <a:avLst/>
              </a:prstGeom>
              <a:blipFill>
                <a:blip r:embed="rId1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56C6F5-1EC2-7777-23C4-F69BF5FDACDA}"/>
                  </a:ext>
                </a:extLst>
              </p:cNvPr>
              <p:cNvSpPr txBox="1"/>
              <p:nvPr/>
            </p:nvSpPr>
            <p:spPr>
              <a:xfrm>
                <a:off x="5820000" y="1543493"/>
                <a:ext cx="1333314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56C6F5-1EC2-7777-23C4-F69BF5FD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000" y="1543493"/>
                <a:ext cx="1333314" cy="477438"/>
              </a:xfrm>
              <a:prstGeom prst="rect">
                <a:avLst/>
              </a:prstGeom>
              <a:blipFill>
                <a:blip r:embed="rId14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C1B4AD-C6B9-B422-6337-4897B2FAA094}"/>
                  </a:ext>
                </a:extLst>
              </p:cNvPr>
              <p:cNvSpPr txBox="1"/>
              <p:nvPr/>
            </p:nvSpPr>
            <p:spPr>
              <a:xfrm>
                <a:off x="8846719" y="4653433"/>
                <a:ext cx="1333314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C1B4AD-C6B9-B422-6337-4897B2FAA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719" y="4653433"/>
                <a:ext cx="1333314" cy="477438"/>
              </a:xfrm>
              <a:prstGeom prst="rect">
                <a:avLst/>
              </a:prstGeom>
              <a:blipFill>
                <a:blip r:embed="rId15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ADEEB4F-5983-D936-8510-B1D6AE1771EA}"/>
              </a:ext>
            </a:extLst>
          </p:cNvPr>
          <p:cNvGrpSpPr/>
          <p:nvPr/>
        </p:nvGrpSpPr>
        <p:grpSpPr>
          <a:xfrm>
            <a:off x="7762517" y="1023225"/>
            <a:ext cx="4346638" cy="5009438"/>
            <a:chOff x="7762517" y="1023225"/>
            <a:chExt cx="4346638" cy="50094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720960-6F3B-D64C-A832-6FEB8E2DDBD0}"/>
                </a:ext>
              </a:extLst>
            </p:cNvPr>
            <p:cNvGrpSpPr/>
            <p:nvPr/>
          </p:nvGrpSpPr>
          <p:grpSpPr>
            <a:xfrm>
              <a:off x="7762517" y="1023225"/>
              <a:ext cx="4346638" cy="5009438"/>
              <a:chOff x="7762517" y="1023225"/>
              <a:chExt cx="4346638" cy="500943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72BABD2-7D7E-44FD-B372-8440C4E7D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b="13744"/>
              <a:stretch/>
            </p:blipFill>
            <p:spPr>
              <a:xfrm>
                <a:off x="8896684" y="1023225"/>
                <a:ext cx="3142916" cy="1879400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7B7BCA8-6FE5-449B-B9EA-BD933D95A1C6}"/>
                  </a:ext>
                </a:extLst>
              </p:cNvPr>
              <p:cNvSpPr txBox="1"/>
              <p:nvPr/>
            </p:nvSpPr>
            <p:spPr>
              <a:xfrm>
                <a:off x="10180033" y="102723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AD46B2D-ED0D-44AE-A148-99868865ED34}"/>
                  </a:ext>
                </a:extLst>
              </p:cNvPr>
              <p:cNvSpPr txBox="1"/>
              <p:nvPr/>
            </p:nvSpPr>
            <p:spPr>
              <a:xfrm>
                <a:off x="10200415" y="217046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3C96B27-9A26-44FA-B8E1-662C66848A13}"/>
                  </a:ext>
                </a:extLst>
              </p:cNvPr>
              <p:cNvSpPr txBox="1"/>
              <p:nvPr/>
            </p:nvSpPr>
            <p:spPr>
              <a:xfrm>
                <a:off x="8706615" y="2826603"/>
                <a:ext cx="3327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The maximum of sigmoid derivative is 0.25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63DF22-6B34-46AF-ADAB-B8CD1CAF86D1}"/>
                  </a:ext>
                </a:extLst>
              </p:cNvPr>
              <p:cNvSpPr txBox="1"/>
              <p:nvPr/>
            </p:nvSpPr>
            <p:spPr>
              <a:xfrm>
                <a:off x="9219387" y="1417404"/>
                <a:ext cx="1159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sigmoid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50FBFB0-6A36-43FC-8A28-5C60ABF5B5EF}"/>
                  </a:ext>
                </a:extLst>
              </p:cNvPr>
              <p:cNvSpPr txBox="1"/>
              <p:nvPr/>
            </p:nvSpPr>
            <p:spPr>
              <a:xfrm>
                <a:off x="10404018" y="1529599"/>
                <a:ext cx="16355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derivative of sigmoid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B7C75774-C792-C554-0598-C2D2F4D64B49}"/>
                      </a:ext>
                    </a:extLst>
                  </p:cNvPr>
                  <p:cNvSpPr txBox="1"/>
                  <p:nvPr/>
                </p:nvSpPr>
                <p:spPr>
                  <a:xfrm>
                    <a:off x="7762517" y="5238087"/>
                    <a:ext cx="4346638" cy="7945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den>
                          </m:f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B7C75774-C792-C554-0598-C2D2F4D64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2517" y="5238087"/>
                    <a:ext cx="4346638" cy="79457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6AFC790A-6F11-4207-2488-22A5CBBC93F9}"/>
                </a:ext>
              </a:extLst>
            </p:cNvPr>
            <p:cNvSpPr/>
            <p:nvPr/>
          </p:nvSpPr>
          <p:spPr>
            <a:xfrm rot="5400000">
              <a:off x="11271323" y="4886833"/>
              <a:ext cx="163329" cy="1065176"/>
            </a:xfrm>
            <a:prstGeom prst="leftBrace">
              <a:avLst>
                <a:gd name="adj1" fmla="val 4641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2D2268C-F75C-1C4A-ECB2-F8DF91BA1456}"/>
                </a:ext>
              </a:extLst>
            </p:cNvPr>
            <p:cNvCxnSpPr/>
            <p:nvPr/>
          </p:nvCxnSpPr>
          <p:spPr>
            <a:xfrm>
              <a:off x="11353800" y="3599022"/>
              <a:ext cx="0" cy="1688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0E5D0D-F22C-6DFE-E471-8201104D20E2}"/>
                  </a:ext>
                </a:extLst>
              </p14:cNvPr>
              <p14:cNvContentPartPr/>
              <p14:nvPr/>
            </p14:nvContentPartPr>
            <p14:xfrm>
              <a:off x="10420920" y="1797120"/>
              <a:ext cx="1558800" cy="4888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0E5D0D-F22C-6DFE-E471-8201104D20E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11560" y="1787760"/>
                <a:ext cx="1577520" cy="4907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633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678DF-4D2A-494F-8A2D-196E2100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with Momentum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E29E1-DDE7-4E23-A98B-59EF614D2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5EE1275-AAC3-40C6-BFFC-682018702C05}"/>
              </a:ext>
            </a:extLst>
          </p:cNvPr>
          <p:cNvGrpSpPr>
            <a:grpSpLocks noChangeAspect="1"/>
          </p:cNvGrpSpPr>
          <p:nvPr/>
        </p:nvGrpSpPr>
        <p:grpSpPr>
          <a:xfrm>
            <a:off x="1876789" y="1233949"/>
            <a:ext cx="8712554" cy="1800964"/>
            <a:chOff x="1866956" y="1371600"/>
            <a:chExt cx="8648644" cy="2371343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45A57E1-82AB-46C0-86E3-4E9F749DCF51}"/>
                </a:ext>
              </a:extLst>
            </p:cNvPr>
            <p:cNvSpPr/>
            <p:nvPr/>
          </p:nvSpPr>
          <p:spPr>
            <a:xfrm>
              <a:off x="6020873" y="2526791"/>
              <a:ext cx="340811" cy="60960"/>
            </a:xfrm>
            <a:prstGeom prst="ellipse">
              <a:avLst/>
            </a:prstGeom>
            <a:noFill/>
            <a:ln w="28575">
              <a:solidFill>
                <a:srgbClr val="7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5435CC5-B1A8-4BC8-A0CB-DB0BA29E221F}"/>
                </a:ext>
              </a:extLst>
            </p:cNvPr>
            <p:cNvSpPr/>
            <p:nvPr/>
          </p:nvSpPr>
          <p:spPr>
            <a:xfrm>
              <a:off x="5810370" y="2488691"/>
              <a:ext cx="761816" cy="137160"/>
            </a:xfrm>
            <a:prstGeom prst="ellipse">
              <a:avLst/>
            </a:prstGeom>
            <a:noFill/>
            <a:ln w="28575">
              <a:solidFill>
                <a:srgbClr val="7D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07A38ED-4394-4576-A62E-961F7F5C5409}"/>
                </a:ext>
              </a:extLst>
            </p:cNvPr>
            <p:cNvSpPr/>
            <p:nvPr/>
          </p:nvSpPr>
          <p:spPr>
            <a:xfrm>
              <a:off x="5617965" y="2454401"/>
              <a:ext cx="1146626" cy="205740"/>
            </a:xfrm>
            <a:prstGeom prst="ellipse">
              <a:avLst/>
            </a:prstGeom>
            <a:noFill/>
            <a:ln w="28575">
              <a:solidFill>
                <a:srgbClr val="85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5AB6076-DC11-44A0-930C-AEF5D6DA7399}"/>
                </a:ext>
              </a:extLst>
            </p:cNvPr>
            <p:cNvSpPr/>
            <p:nvPr/>
          </p:nvSpPr>
          <p:spPr>
            <a:xfrm>
              <a:off x="5329358" y="2401061"/>
              <a:ext cx="1723841" cy="312420"/>
            </a:xfrm>
            <a:prstGeom prst="ellipse">
              <a:avLst/>
            </a:prstGeom>
            <a:noFill/>
            <a:ln w="28575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AFDC938-672C-4E16-8BC3-0B897DAFE923}"/>
                </a:ext>
              </a:extLst>
            </p:cNvPr>
            <p:cNvSpPr/>
            <p:nvPr/>
          </p:nvSpPr>
          <p:spPr>
            <a:xfrm>
              <a:off x="4893148" y="2327401"/>
              <a:ext cx="2596261" cy="459740"/>
            </a:xfrm>
            <a:prstGeom prst="ellipse">
              <a:avLst/>
            </a:prstGeom>
            <a:noFill/>
            <a:ln w="28575">
              <a:solidFill>
                <a:srgbClr val="A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FD4DFE2-0FC6-4EA1-8259-A1C9F9E78891}"/>
                </a:ext>
              </a:extLst>
            </p:cNvPr>
            <p:cNvSpPr/>
            <p:nvPr/>
          </p:nvSpPr>
          <p:spPr>
            <a:xfrm>
              <a:off x="4217507" y="2209609"/>
              <a:ext cx="3947542" cy="695325"/>
            </a:xfrm>
            <a:prstGeom prst="ellipse">
              <a:avLst/>
            </a:prstGeom>
            <a:noFill/>
            <a:ln w="28575">
              <a:solidFill>
                <a:srgbClr val="D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3AF7124-5656-462F-8F97-238DCCDB970A}"/>
                </a:ext>
              </a:extLst>
            </p:cNvPr>
            <p:cNvSpPr/>
            <p:nvPr/>
          </p:nvSpPr>
          <p:spPr>
            <a:xfrm>
              <a:off x="3322376" y="2034825"/>
              <a:ext cx="5737804" cy="1044893"/>
            </a:xfrm>
            <a:prstGeom prst="ellipse">
              <a:avLst/>
            </a:prstGeom>
            <a:noFill/>
            <a:ln w="28575">
              <a:solidFill>
                <a:srgbClr val="FF8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D33D4F4-912B-46A4-BF75-A37F933C5BBB}"/>
                </a:ext>
              </a:extLst>
            </p:cNvPr>
            <p:cNvSpPr/>
            <p:nvPr/>
          </p:nvSpPr>
          <p:spPr>
            <a:xfrm>
              <a:off x="2735636" y="1762252"/>
              <a:ext cx="6911284" cy="1590039"/>
            </a:xfrm>
            <a:prstGeom prst="ellipse">
              <a:avLst/>
            </a:prstGeom>
            <a:noFill/>
            <a:ln w="28575">
              <a:solidFill>
                <a:srgbClr val="A7FF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016F5E0-6A96-4ADE-9CF5-0813FAF31DE7}"/>
                </a:ext>
              </a:extLst>
            </p:cNvPr>
            <p:cNvSpPr/>
            <p:nvPr/>
          </p:nvSpPr>
          <p:spPr>
            <a:xfrm>
              <a:off x="1866956" y="1371600"/>
              <a:ext cx="8648644" cy="2371343"/>
            </a:xfrm>
            <a:prstGeom prst="ellipse">
              <a:avLst/>
            </a:prstGeom>
            <a:noFill/>
            <a:ln w="28575">
              <a:solidFill>
                <a:srgbClr val="2121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7DCA17E-4225-459D-8B6B-393E5C977563}"/>
              </a:ext>
            </a:extLst>
          </p:cNvPr>
          <p:cNvCxnSpPr/>
          <p:nvPr/>
        </p:nvCxnSpPr>
        <p:spPr>
          <a:xfrm flipV="1">
            <a:off x="2428568" y="1821180"/>
            <a:ext cx="217324" cy="64028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DCD4EF6-D60B-4B92-BD57-7C34010B4881}"/>
              </a:ext>
            </a:extLst>
          </p:cNvPr>
          <p:cNvCxnSpPr/>
          <p:nvPr/>
        </p:nvCxnSpPr>
        <p:spPr>
          <a:xfrm>
            <a:off x="2644140" y="1838325"/>
            <a:ext cx="64770" cy="43434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6BA7B2D-C6C4-4265-8CBB-503B14F065EE}"/>
              </a:ext>
            </a:extLst>
          </p:cNvPr>
          <p:cNvCxnSpPr/>
          <p:nvPr/>
        </p:nvCxnSpPr>
        <p:spPr>
          <a:xfrm flipV="1">
            <a:off x="2716530" y="2154555"/>
            <a:ext cx="165735" cy="10668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CB3FA8-59C1-4861-9759-2B283A3206A4}"/>
              </a:ext>
            </a:extLst>
          </p:cNvPr>
          <p:cNvCxnSpPr/>
          <p:nvPr/>
        </p:nvCxnSpPr>
        <p:spPr>
          <a:xfrm>
            <a:off x="2881971" y="2181700"/>
            <a:ext cx="175895" cy="16875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DBEA6F-D0CF-408D-B0DB-95A6BBE33168}"/>
              </a:ext>
            </a:extLst>
          </p:cNvPr>
          <p:cNvCxnSpPr/>
          <p:nvPr/>
        </p:nvCxnSpPr>
        <p:spPr>
          <a:xfrm flipH="1" flipV="1">
            <a:off x="2985135" y="1973580"/>
            <a:ext cx="77010" cy="3747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33F4144-1B4B-423A-B1E7-3E9EC7CBB083}"/>
              </a:ext>
            </a:extLst>
          </p:cNvPr>
          <p:cNvCxnSpPr/>
          <p:nvPr/>
        </p:nvCxnSpPr>
        <p:spPr>
          <a:xfrm>
            <a:off x="2985770" y="1984857"/>
            <a:ext cx="151765" cy="6682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712343-CFAE-4139-BF37-6E64110E84B1}"/>
              </a:ext>
            </a:extLst>
          </p:cNvPr>
          <p:cNvCxnSpPr/>
          <p:nvPr/>
        </p:nvCxnSpPr>
        <p:spPr>
          <a:xfrm>
            <a:off x="3147060" y="2036445"/>
            <a:ext cx="91440" cy="19431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09EDD6D-188A-4073-891F-4699300509F3}"/>
              </a:ext>
            </a:extLst>
          </p:cNvPr>
          <p:cNvCxnSpPr/>
          <p:nvPr/>
        </p:nvCxnSpPr>
        <p:spPr>
          <a:xfrm flipV="1">
            <a:off x="3243024" y="2025015"/>
            <a:ext cx="161211" cy="19556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02E85-2498-49C6-A31A-A0B578041628}"/>
              </a:ext>
            </a:extLst>
          </p:cNvPr>
          <p:cNvCxnSpPr/>
          <p:nvPr/>
        </p:nvCxnSpPr>
        <p:spPr>
          <a:xfrm>
            <a:off x="3400854" y="2033471"/>
            <a:ext cx="110061" cy="17061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8455202-FE4B-43CD-8E70-0B8668945D4B}"/>
              </a:ext>
            </a:extLst>
          </p:cNvPr>
          <p:cNvCxnSpPr/>
          <p:nvPr/>
        </p:nvCxnSpPr>
        <p:spPr>
          <a:xfrm flipV="1">
            <a:off x="3512820" y="1985010"/>
            <a:ext cx="74295" cy="21717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FE0500F-D033-44AB-B76F-19B5125B8AC7}"/>
              </a:ext>
            </a:extLst>
          </p:cNvPr>
          <p:cNvCxnSpPr/>
          <p:nvPr/>
        </p:nvCxnSpPr>
        <p:spPr>
          <a:xfrm flipV="1">
            <a:off x="3593721" y="1866900"/>
            <a:ext cx="117219" cy="13776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DFBF258-ACA1-4564-9683-D97A4BE41902}"/>
              </a:ext>
            </a:extLst>
          </p:cNvPr>
          <p:cNvCxnSpPr/>
          <p:nvPr/>
        </p:nvCxnSpPr>
        <p:spPr>
          <a:xfrm>
            <a:off x="3703994" y="1878415"/>
            <a:ext cx="62191" cy="23042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ED755D2-628D-41C5-94F0-927E80C37470}"/>
              </a:ext>
            </a:extLst>
          </p:cNvPr>
          <p:cNvCxnSpPr/>
          <p:nvPr/>
        </p:nvCxnSpPr>
        <p:spPr>
          <a:xfrm>
            <a:off x="3775710" y="2097405"/>
            <a:ext cx="108585" cy="19812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F5A0517-5F24-4427-91B6-BE0F798A747E}"/>
              </a:ext>
            </a:extLst>
          </p:cNvPr>
          <p:cNvCxnSpPr/>
          <p:nvPr/>
        </p:nvCxnSpPr>
        <p:spPr>
          <a:xfrm flipV="1">
            <a:off x="3979266" y="1986915"/>
            <a:ext cx="141249" cy="4487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F0D9C7-6FBF-4496-93A0-3E8D40751750}"/>
              </a:ext>
            </a:extLst>
          </p:cNvPr>
          <p:cNvCxnSpPr/>
          <p:nvPr/>
        </p:nvCxnSpPr>
        <p:spPr>
          <a:xfrm flipV="1">
            <a:off x="3897010" y="2019300"/>
            <a:ext cx="84440" cy="27622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59BAE90-5697-40AA-8203-DC07023BEA13}"/>
              </a:ext>
            </a:extLst>
          </p:cNvPr>
          <p:cNvCxnSpPr/>
          <p:nvPr/>
        </p:nvCxnSpPr>
        <p:spPr>
          <a:xfrm>
            <a:off x="4125784" y="1996226"/>
            <a:ext cx="156656" cy="973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812F756-905B-4CCD-BE48-D5814291EE25}"/>
              </a:ext>
            </a:extLst>
          </p:cNvPr>
          <p:cNvCxnSpPr/>
          <p:nvPr/>
        </p:nvCxnSpPr>
        <p:spPr>
          <a:xfrm flipH="1">
            <a:off x="4223385" y="2005965"/>
            <a:ext cx="49530" cy="21526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EB31AF5-C038-493A-BCB2-950B6CAC2829}"/>
              </a:ext>
            </a:extLst>
          </p:cNvPr>
          <p:cNvCxnSpPr/>
          <p:nvPr/>
        </p:nvCxnSpPr>
        <p:spPr>
          <a:xfrm flipV="1">
            <a:off x="4221480" y="2197828"/>
            <a:ext cx="234315" cy="625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0575F3-9DAC-4D8F-8243-D8154D0FC173}"/>
              </a:ext>
            </a:extLst>
          </p:cNvPr>
          <p:cNvCxnSpPr/>
          <p:nvPr/>
        </p:nvCxnSpPr>
        <p:spPr>
          <a:xfrm flipV="1">
            <a:off x="4431737" y="2040255"/>
            <a:ext cx="1198" cy="15825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00F544E-B7DB-4CD8-8C5C-DDBD630F6238}"/>
              </a:ext>
            </a:extLst>
          </p:cNvPr>
          <p:cNvCxnSpPr/>
          <p:nvPr/>
        </p:nvCxnSpPr>
        <p:spPr>
          <a:xfrm flipV="1">
            <a:off x="4438433" y="1967865"/>
            <a:ext cx="135472" cy="7869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C297BBA-F41D-4648-8B58-88A799CC5732}"/>
              </a:ext>
            </a:extLst>
          </p:cNvPr>
          <p:cNvCxnSpPr/>
          <p:nvPr/>
        </p:nvCxnSpPr>
        <p:spPr>
          <a:xfrm flipV="1">
            <a:off x="4617306" y="1952479"/>
            <a:ext cx="63119" cy="12206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D73A54E-CE15-4681-B42F-4D15707B76AF}"/>
              </a:ext>
            </a:extLst>
          </p:cNvPr>
          <p:cNvCxnSpPr/>
          <p:nvPr/>
        </p:nvCxnSpPr>
        <p:spPr>
          <a:xfrm>
            <a:off x="4581250" y="1993625"/>
            <a:ext cx="28016" cy="10371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3816D5E-DC62-4C9E-8C1E-AEB7DF16EC91}"/>
              </a:ext>
            </a:extLst>
          </p:cNvPr>
          <p:cNvCxnSpPr/>
          <p:nvPr/>
        </p:nvCxnSpPr>
        <p:spPr>
          <a:xfrm>
            <a:off x="4695785" y="2264537"/>
            <a:ext cx="146929" cy="7076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1EA3C94-ADB2-4F33-8C7E-A35790E54B41}"/>
              </a:ext>
            </a:extLst>
          </p:cNvPr>
          <p:cNvCxnSpPr/>
          <p:nvPr/>
        </p:nvCxnSpPr>
        <p:spPr>
          <a:xfrm flipH="1">
            <a:off x="4682490" y="1992081"/>
            <a:ext cx="7897" cy="31296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34654B-0BEC-4C96-A13D-386BEC6D0718}"/>
              </a:ext>
            </a:extLst>
          </p:cNvPr>
          <p:cNvCxnSpPr/>
          <p:nvPr/>
        </p:nvCxnSpPr>
        <p:spPr>
          <a:xfrm flipV="1">
            <a:off x="4818964" y="2179832"/>
            <a:ext cx="44281" cy="14542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1D1A89C-1380-4C73-BE9A-500D3328E74D}"/>
              </a:ext>
            </a:extLst>
          </p:cNvPr>
          <p:cNvCxnSpPr/>
          <p:nvPr/>
        </p:nvCxnSpPr>
        <p:spPr>
          <a:xfrm flipV="1">
            <a:off x="4792004" y="1997793"/>
            <a:ext cx="80535" cy="10519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675F1B-7847-442F-AC76-3E7E0B60CC89}"/>
              </a:ext>
            </a:extLst>
          </p:cNvPr>
          <p:cNvCxnSpPr/>
          <p:nvPr/>
        </p:nvCxnSpPr>
        <p:spPr>
          <a:xfrm flipH="1" flipV="1">
            <a:off x="4792980" y="2074545"/>
            <a:ext cx="56871" cy="12192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EA26BBD-16E9-46A6-A21E-5E88C833941D}"/>
              </a:ext>
            </a:extLst>
          </p:cNvPr>
          <p:cNvCxnSpPr/>
          <p:nvPr/>
        </p:nvCxnSpPr>
        <p:spPr>
          <a:xfrm flipV="1">
            <a:off x="4868013" y="1960245"/>
            <a:ext cx="92607" cy="5554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2FD7D4-72F2-4954-B7DF-28CF26C39C66}"/>
              </a:ext>
            </a:extLst>
          </p:cNvPr>
          <p:cNvCxnSpPr/>
          <p:nvPr/>
        </p:nvCxnSpPr>
        <p:spPr>
          <a:xfrm flipH="1">
            <a:off x="4888230" y="1980140"/>
            <a:ext cx="58271" cy="15155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3217413-9BE2-46D5-A3E6-6FEF551427E2}"/>
              </a:ext>
            </a:extLst>
          </p:cNvPr>
          <p:cNvCxnSpPr/>
          <p:nvPr/>
        </p:nvCxnSpPr>
        <p:spPr>
          <a:xfrm>
            <a:off x="4899859" y="2134764"/>
            <a:ext cx="96956" cy="10551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02FD9BB-F98B-4665-999F-5E3B000E9233}"/>
              </a:ext>
            </a:extLst>
          </p:cNvPr>
          <p:cNvCxnSpPr/>
          <p:nvPr/>
        </p:nvCxnSpPr>
        <p:spPr>
          <a:xfrm flipV="1">
            <a:off x="4976689" y="2068830"/>
            <a:ext cx="65846" cy="14658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175959A-6970-446E-821A-C60369ED7CFB}"/>
              </a:ext>
            </a:extLst>
          </p:cNvPr>
          <p:cNvCxnSpPr/>
          <p:nvPr/>
        </p:nvCxnSpPr>
        <p:spPr>
          <a:xfrm flipV="1">
            <a:off x="5045374" y="1981200"/>
            <a:ext cx="153371" cy="950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7BCFF55-FDD8-4D4A-B3A4-F889CBEBA456}"/>
              </a:ext>
            </a:extLst>
          </p:cNvPr>
          <p:cNvCxnSpPr/>
          <p:nvPr/>
        </p:nvCxnSpPr>
        <p:spPr>
          <a:xfrm flipH="1">
            <a:off x="5133975" y="1988666"/>
            <a:ext cx="61644" cy="20017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4E5EA5E-B881-4C12-85E6-A4E10EC65EEE}"/>
              </a:ext>
            </a:extLst>
          </p:cNvPr>
          <p:cNvCxnSpPr/>
          <p:nvPr/>
        </p:nvCxnSpPr>
        <p:spPr>
          <a:xfrm>
            <a:off x="5124640" y="2188845"/>
            <a:ext cx="77373" cy="917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0CA1E0C-8838-4F87-8E66-8DE925475B9D}"/>
              </a:ext>
            </a:extLst>
          </p:cNvPr>
          <p:cNvCxnSpPr/>
          <p:nvPr/>
        </p:nvCxnSpPr>
        <p:spPr>
          <a:xfrm flipV="1">
            <a:off x="5195619" y="2201222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C707EB3-2EBF-405A-8997-CE0EFA118F16}"/>
              </a:ext>
            </a:extLst>
          </p:cNvPr>
          <p:cNvCxnSpPr/>
          <p:nvPr/>
        </p:nvCxnSpPr>
        <p:spPr>
          <a:xfrm flipH="1" flipV="1">
            <a:off x="5248275" y="2114550"/>
            <a:ext cx="9557" cy="9814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3ED365B-EEF8-46FD-A90D-012B3E748A89}"/>
              </a:ext>
            </a:extLst>
          </p:cNvPr>
          <p:cNvCxnSpPr/>
          <p:nvPr/>
        </p:nvCxnSpPr>
        <p:spPr>
          <a:xfrm flipV="1">
            <a:off x="5251989" y="2026920"/>
            <a:ext cx="131541" cy="9906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301C8EB-6534-4CF8-9350-AE7F1766BD1D}"/>
              </a:ext>
            </a:extLst>
          </p:cNvPr>
          <p:cNvCxnSpPr/>
          <p:nvPr/>
        </p:nvCxnSpPr>
        <p:spPr>
          <a:xfrm>
            <a:off x="5375407" y="2040255"/>
            <a:ext cx="15743" cy="1866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CE42F52-0D50-4EBF-B6B7-25CA6A0A4035}"/>
              </a:ext>
            </a:extLst>
          </p:cNvPr>
          <p:cNvCxnSpPr/>
          <p:nvPr/>
        </p:nvCxnSpPr>
        <p:spPr>
          <a:xfrm flipV="1">
            <a:off x="5463490" y="2087566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58F4610-32E0-4128-ADFE-58449740E45E}"/>
              </a:ext>
            </a:extLst>
          </p:cNvPr>
          <p:cNvCxnSpPr/>
          <p:nvPr/>
        </p:nvCxnSpPr>
        <p:spPr>
          <a:xfrm flipV="1">
            <a:off x="5412113" y="2165985"/>
            <a:ext cx="60952" cy="4671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1E8E2DB-5EDE-49F9-AF92-923A1E55C0CE}"/>
              </a:ext>
            </a:extLst>
          </p:cNvPr>
          <p:cNvCxnSpPr/>
          <p:nvPr/>
        </p:nvCxnSpPr>
        <p:spPr>
          <a:xfrm flipH="1" flipV="1">
            <a:off x="5465445" y="2025015"/>
            <a:ext cx="68580" cy="7429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E4AC6DF-C9C2-438B-AC33-43DCECA14A19}"/>
              </a:ext>
            </a:extLst>
          </p:cNvPr>
          <p:cNvCxnSpPr/>
          <p:nvPr/>
        </p:nvCxnSpPr>
        <p:spPr>
          <a:xfrm>
            <a:off x="5481998" y="2017703"/>
            <a:ext cx="149182" cy="1302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1FC8E60-72E6-49BE-A84D-8BE4A393E606}"/>
              </a:ext>
            </a:extLst>
          </p:cNvPr>
          <p:cNvCxnSpPr/>
          <p:nvPr/>
        </p:nvCxnSpPr>
        <p:spPr>
          <a:xfrm flipH="1">
            <a:off x="5577840" y="2033472"/>
            <a:ext cx="60649" cy="21442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D2FA34-5852-46D5-BC10-C5A493FAB403}"/>
              </a:ext>
            </a:extLst>
          </p:cNvPr>
          <p:cNvCxnSpPr/>
          <p:nvPr/>
        </p:nvCxnSpPr>
        <p:spPr>
          <a:xfrm flipV="1">
            <a:off x="5584223" y="2175510"/>
            <a:ext cx="170782" cy="5729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5A09211-4C34-4607-A770-FDF480C3E2F0}"/>
              </a:ext>
            </a:extLst>
          </p:cNvPr>
          <p:cNvCxnSpPr/>
          <p:nvPr/>
        </p:nvCxnSpPr>
        <p:spPr>
          <a:xfrm flipH="1" flipV="1">
            <a:off x="5713095" y="2044065"/>
            <a:ext cx="27551" cy="13026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F3B16B8-7018-4650-A1B8-21D875571964}"/>
              </a:ext>
            </a:extLst>
          </p:cNvPr>
          <p:cNvCxnSpPr/>
          <p:nvPr/>
        </p:nvCxnSpPr>
        <p:spPr>
          <a:xfrm>
            <a:off x="5725723" y="2053341"/>
            <a:ext cx="149475" cy="2501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0F1D657-316A-4C9C-BAFF-0252D401E5B6}"/>
              </a:ext>
            </a:extLst>
          </p:cNvPr>
          <p:cNvCxnSpPr/>
          <p:nvPr/>
        </p:nvCxnSpPr>
        <p:spPr>
          <a:xfrm flipV="1">
            <a:off x="5923154" y="2087566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A6637E1-2820-4754-AC81-17A4BCA7CEC7}"/>
              </a:ext>
            </a:extLst>
          </p:cNvPr>
          <p:cNvCxnSpPr/>
          <p:nvPr/>
        </p:nvCxnSpPr>
        <p:spPr>
          <a:xfrm flipV="1">
            <a:off x="5821799" y="2167890"/>
            <a:ext cx="127516" cy="7561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D0BFBBA-036F-45CD-9E1D-7AF12285A0B3}"/>
              </a:ext>
            </a:extLst>
          </p:cNvPr>
          <p:cNvCxnSpPr/>
          <p:nvPr/>
        </p:nvCxnSpPr>
        <p:spPr>
          <a:xfrm flipH="1">
            <a:off x="5814060" y="2079349"/>
            <a:ext cx="55285" cy="17045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C902CA0-8C46-437C-8819-EE10EA375208}"/>
              </a:ext>
            </a:extLst>
          </p:cNvPr>
          <p:cNvCxnSpPr/>
          <p:nvPr/>
        </p:nvCxnSpPr>
        <p:spPr>
          <a:xfrm>
            <a:off x="5984598" y="2095396"/>
            <a:ext cx="145692" cy="6296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E3AE694-E012-4743-8322-13397031BE4E}"/>
              </a:ext>
            </a:extLst>
          </p:cNvPr>
          <p:cNvCxnSpPr/>
          <p:nvPr/>
        </p:nvCxnSpPr>
        <p:spPr>
          <a:xfrm flipV="1">
            <a:off x="6140106" y="2087566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A76AA84-C746-4AD1-B68B-26C27CCF0E14}"/>
              </a:ext>
            </a:extLst>
          </p:cNvPr>
          <p:cNvCxnSpPr/>
          <p:nvPr/>
        </p:nvCxnSpPr>
        <p:spPr>
          <a:xfrm flipV="1">
            <a:off x="2454353" y="1849120"/>
            <a:ext cx="222807" cy="6051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D1CF6DB-F121-4DF5-8AC0-9A27A4D85CB3}"/>
              </a:ext>
            </a:extLst>
          </p:cNvPr>
          <p:cNvCxnSpPr/>
          <p:nvPr/>
        </p:nvCxnSpPr>
        <p:spPr>
          <a:xfrm>
            <a:off x="2667000" y="1874520"/>
            <a:ext cx="304800" cy="299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E418EF1-2F0C-46E4-A1A9-8133E9ED5E83}"/>
              </a:ext>
            </a:extLst>
          </p:cNvPr>
          <p:cNvCxnSpPr/>
          <p:nvPr/>
        </p:nvCxnSpPr>
        <p:spPr>
          <a:xfrm flipV="1">
            <a:off x="2972663" y="2087880"/>
            <a:ext cx="400457" cy="662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248DA2-076E-4AC2-8C0F-DBC19F8C36A9}"/>
              </a:ext>
            </a:extLst>
          </p:cNvPr>
          <p:cNvCxnSpPr/>
          <p:nvPr/>
        </p:nvCxnSpPr>
        <p:spPr>
          <a:xfrm>
            <a:off x="3374417" y="2095396"/>
            <a:ext cx="481303" cy="63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C951B93-12DF-4CF5-AC40-97644164A17A}"/>
              </a:ext>
            </a:extLst>
          </p:cNvPr>
          <p:cNvCxnSpPr/>
          <p:nvPr/>
        </p:nvCxnSpPr>
        <p:spPr>
          <a:xfrm flipV="1">
            <a:off x="3831641" y="2098040"/>
            <a:ext cx="445719" cy="68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16084C6-8E1F-45C6-B866-07C3CD121DED}"/>
              </a:ext>
            </a:extLst>
          </p:cNvPr>
          <p:cNvCxnSpPr/>
          <p:nvPr/>
        </p:nvCxnSpPr>
        <p:spPr>
          <a:xfrm>
            <a:off x="4242997" y="2097363"/>
            <a:ext cx="473783" cy="74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6E8CDA6-5DD4-4646-A164-1C1CA34E4A8F}"/>
              </a:ext>
            </a:extLst>
          </p:cNvPr>
          <p:cNvCxnSpPr/>
          <p:nvPr/>
        </p:nvCxnSpPr>
        <p:spPr>
          <a:xfrm flipV="1">
            <a:off x="4691657" y="2103120"/>
            <a:ext cx="440413" cy="684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E47C920-5C4B-4F69-8872-CD748F417192}"/>
              </a:ext>
            </a:extLst>
          </p:cNvPr>
          <p:cNvCxnSpPr/>
          <p:nvPr/>
        </p:nvCxnSpPr>
        <p:spPr>
          <a:xfrm>
            <a:off x="5114475" y="2102986"/>
            <a:ext cx="425265" cy="34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F972FD1-BE5D-4587-B8B5-07ACECA450C2}"/>
              </a:ext>
            </a:extLst>
          </p:cNvPr>
          <p:cNvCxnSpPr/>
          <p:nvPr/>
        </p:nvCxnSpPr>
        <p:spPr>
          <a:xfrm flipV="1">
            <a:off x="5532131" y="2125980"/>
            <a:ext cx="457189" cy="81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12E6F71-03C4-41B8-92D1-7EC80BCB8E5F}"/>
              </a:ext>
            </a:extLst>
          </p:cNvPr>
          <p:cNvSpPr txBox="1"/>
          <p:nvPr/>
        </p:nvSpPr>
        <p:spPr>
          <a:xfrm>
            <a:off x="335651" y="958671"/>
            <a:ext cx="1525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0000FF"/>
                </a:solidFill>
              </a:rPr>
              <a:t>Minibatch</a:t>
            </a:r>
            <a:r>
              <a:rPr lang="en-US" sz="2400" b="1" dirty="0">
                <a:solidFill>
                  <a:srgbClr val="0000FF"/>
                </a:solidFill>
              </a:rPr>
              <a:t>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6648553-2806-4802-BF96-418E445FCB13}"/>
                  </a:ext>
                </a:extLst>
              </p:cNvPr>
              <p:cNvSpPr/>
              <p:nvPr/>
            </p:nvSpPr>
            <p:spPr>
              <a:xfrm>
                <a:off x="2716530" y="3592156"/>
                <a:ext cx="5441417" cy="295758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On Iteration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t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Tunable parameters: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6648553-2806-4802-BF96-418E445FC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530" y="3592156"/>
                <a:ext cx="5441417" cy="2957581"/>
              </a:xfrm>
              <a:prstGeom prst="rect">
                <a:avLst/>
              </a:prstGeom>
              <a:blipFill>
                <a:blip r:embed="rId2"/>
                <a:stretch>
                  <a:fillRect l="-3475" t="-309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FDAC69F2-5642-4FB3-8E3B-164D3F26192F}"/>
              </a:ext>
            </a:extLst>
          </p:cNvPr>
          <p:cNvSpPr txBox="1"/>
          <p:nvPr/>
        </p:nvSpPr>
        <p:spPr>
          <a:xfrm>
            <a:off x="137206" y="2434748"/>
            <a:ext cx="221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Gradient Descent with momentum</a:t>
            </a:r>
          </a:p>
        </p:txBody>
      </p:sp>
    </p:spTree>
    <p:extLst>
      <p:ext uri="{BB962C8B-B14F-4D97-AF65-F5344CB8AC3E}">
        <p14:creationId xmlns:p14="http://schemas.microsoft.com/office/powerpoint/2010/main" val="1843455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B9D6B3-E405-4BDD-BBEF-2EC105E3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RMSprop</a:t>
            </a:r>
            <a:r>
              <a:rPr lang="en-US" dirty="0"/>
              <a:t>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230A8-7A70-4CA0-812B-0003A202A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EE53659-0023-4D52-811A-B62F981F1940}"/>
              </a:ext>
            </a:extLst>
          </p:cNvPr>
          <p:cNvGrpSpPr>
            <a:grpSpLocks noChangeAspect="1"/>
          </p:cNvGrpSpPr>
          <p:nvPr/>
        </p:nvGrpSpPr>
        <p:grpSpPr>
          <a:xfrm>
            <a:off x="1876789" y="961620"/>
            <a:ext cx="8712554" cy="1800964"/>
            <a:chOff x="1866956" y="1371600"/>
            <a:chExt cx="8648644" cy="2371343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9438280-EBB5-4E15-BBFD-E57681807811}"/>
                </a:ext>
              </a:extLst>
            </p:cNvPr>
            <p:cNvSpPr/>
            <p:nvPr/>
          </p:nvSpPr>
          <p:spPr>
            <a:xfrm>
              <a:off x="6020873" y="2526791"/>
              <a:ext cx="340811" cy="60960"/>
            </a:xfrm>
            <a:prstGeom prst="ellipse">
              <a:avLst/>
            </a:prstGeom>
            <a:noFill/>
            <a:ln w="28575">
              <a:solidFill>
                <a:srgbClr val="7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756A1BD-D6DF-425F-9AAC-BC77C9FE20D1}"/>
                </a:ext>
              </a:extLst>
            </p:cNvPr>
            <p:cNvSpPr/>
            <p:nvPr/>
          </p:nvSpPr>
          <p:spPr>
            <a:xfrm>
              <a:off x="5810370" y="2488691"/>
              <a:ext cx="761816" cy="137160"/>
            </a:xfrm>
            <a:prstGeom prst="ellipse">
              <a:avLst/>
            </a:prstGeom>
            <a:noFill/>
            <a:ln w="28575">
              <a:solidFill>
                <a:srgbClr val="7D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2017C60-E13C-4BF3-9034-9C8D03D8A462}"/>
                </a:ext>
              </a:extLst>
            </p:cNvPr>
            <p:cNvSpPr/>
            <p:nvPr/>
          </p:nvSpPr>
          <p:spPr>
            <a:xfrm>
              <a:off x="5617965" y="2454401"/>
              <a:ext cx="1146626" cy="205740"/>
            </a:xfrm>
            <a:prstGeom prst="ellipse">
              <a:avLst/>
            </a:prstGeom>
            <a:noFill/>
            <a:ln w="28575">
              <a:solidFill>
                <a:srgbClr val="85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1EFB25E-11ED-4CC4-A0FF-A59CC66D2D3B}"/>
                </a:ext>
              </a:extLst>
            </p:cNvPr>
            <p:cNvSpPr/>
            <p:nvPr/>
          </p:nvSpPr>
          <p:spPr>
            <a:xfrm>
              <a:off x="5329358" y="2401061"/>
              <a:ext cx="1723841" cy="312420"/>
            </a:xfrm>
            <a:prstGeom prst="ellipse">
              <a:avLst/>
            </a:prstGeom>
            <a:noFill/>
            <a:ln w="28575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E7924A6-DFB3-4A4B-8730-177F7E97920B}"/>
                </a:ext>
              </a:extLst>
            </p:cNvPr>
            <p:cNvSpPr/>
            <p:nvPr/>
          </p:nvSpPr>
          <p:spPr>
            <a:xfrm>
              <a:off x="4893148" y="2327401"/>
              <a:ext cx="2596261" cy="459740"/>
            </a:xfrm>
            <a:prstGeom prst="ellipse">
              <a:avLst/>
            </a:prstGeom>
            <a:noFill/>
            <a:ln w="28575">
              <a:solidFill>
                <a:srgbClr val="A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7D3253E-2C03-4459-A2B4-23505F6871D6}"/>
                </a:ext>
              </a:extLst>
            </p:cNvPr>
            <p:cNvSpPr/>
            <p:nvPr/>
          </p:nvSpPr>
          <p:spPr>
            <a:xfrm>
              <a:off x="4217507" y="2209609"/>
              <a:ext cx="3947542" cy="695325"/>
            </a:xfrm>
            <a:prstGeom prst="ellipse">
              <a:avLst/>
            </a:prstGeom>
            <a:noFill/>
            <a:ln w="28575">
              <a:solidFill>
                <a:srgbClr val="D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CF4A93B-38F9-49F5-AA20-3369FD5FBCC1}"/>
                </a:ext>
              </a:extLst>
            </p:cNvPr>
            <p:cNvSpPr/>
            <p:nvPr/>
          </p:nvSpPr>
          <p:spPr>
            <a:xfrm>
              <a:off x="3322376" y="2034825"/>
              <a:ext cx="5737804" cy="1044893"/>
            </a:xfrm>
            <a:prstGeom prst="ellipse">
              <a:avLst/>
            </a:prstGeom>
            <a:noFill/>
            <a:ln w="28575">
              <a:solidFill>
                <a:srgbClr val="FF8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5DEC19F-DF79-4B83-8F7F-671CE1D645D9}"/>
                </a:ext>
              </a:extLst>
            </p:cNvPr>
            <p:cNvSpPr/>
            <p:nvPr/>
          </p:nvSpPr>
          <p:spPr>
            <a:xfrm>
              <a:off x="2735636" y="1762252"/>
              <a:ext cx="6911284" cy="1590039"/>
            </a:xfrm>
            <a:prstGeom prst="ellipse">
              <a:avLst/>
            </a:prstGeom>
            <a:noFill/>
            <a:ln w="28575">
              <a:solidFill>
                <a:srgbClr val="A7FF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8EFF3C2-8C4E-4421-B13D-11758145487E}"/>
                </a:ext>
              </a:extLst>
            </p:cNvPr>
            <p:cNvSpPr/>
            <p:nvPr/>
          </p:nvSpPr>
          <p:spPr>
            <a:xfrm>
              <a:off x="1866956" y="1371600"/>
              <a:ext cx="8648644" cy="2371343"/>
            </a:xfrm>
            <a:prstGeom prst="ellipse">
              <a:avLst/>
            </a:prstGeom>
            <a:noFill/>
            <a:ln w="28575">
              <a:solidFill>
                <a:srgbClr val="2121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9277ACF-EAE6-48F8-AF77-F0362FAEBB1B}"/>
              </a:ext>
            </a:extLst>
          </p:cNvPr>
          <p:cNvCxnSpPr/>
          <p:nvPr/>
        </p:nvCxnSpPr>
        <p:spPr>
          <a:xfrm flipV="1">
            <a:off x="2428568" y="1512783"/>
            <a:ext cx="243512" cy="67635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76EA7CE-6AB7-4667-B863-A4F1FEA17DC2}"/>
              </a:ext>
            </a:extLst>
          </p:cNvPr>
          <p:cNvCxnSpPr/>
          <p:nvPr/>
        </p:nvCxnSpPr>
        <p:spPr>
          <a:xfrm>
            <a:off x="2697480" y="1566478"/>
            <a:ext cx="116840" cy="56896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DAA090F-32F2-42BD-8FFA-D4CB74B87236}"/>
              </a:ext>
            </a:extLst>
          </p:cNvPr>
          <p:cNvCxnSpPr/>
          <p:nvPr/>
        </p:nvCxnSpPr>
        <p:spPr>
          <a:xfrm flipV="1">
            <a:off x="2835708" y="1578287"/>
            <a:ext cx="131012" cy="54534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47BD7D9-7B32-46BA-A88F-65828B799AD3}"/>
              </a:ext>
            </a:extLst>
          </p:cNvPr>
          <p:cNvCxnSpPr/>
          <p:nvPr/>
        </p:nvCxnSpPr>
        <p:spPr>
          <a:xfrm>
            <a:off x="2981960" y="1599498"/>
            <a:ext cx="91440" cy="50292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599C444-46DE-4887-86A5-78C9E9CE6178}"/>
              </a:ext>
            </a:extLst>
          </p:cNvPr>
          <p:cNvCxnSpPr/>
          <p:nvPr/>
        </p:nvCxnSpPr>
        <p:spPr>
          <a:xfrm flipV="1">
            <a:off x="3088110" y="1620817"/>
            <a:ext cx="137690" cy="46028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7FE3F4C-493D-4AB7-B953-2EE0239824E8}"/>
              </a:ext>
            </a:extLst>
          </p:cNvPr>
          <p:cNvCxnSpPr/>
          <p:nvPr/>
        </p:nvCxnSpPr>
        <p:spPr>
          <a:xfrm>
            <a:off x="3225800" y="1640138"/>
            <a:ext cx="96520" cy="42164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AF98192-7383-4A2D-BCD6-676ABBC08711}"/>
              </a:ext>
            </a:extLst>
          </p:cNvPr>
          <p:cNvCxnSpPr/>
          <p:nvPr/>
        </p:nvCxnSpPr>
        <p:spPr>
          <a:xfrm flipV="1">
            <a:off x="3305799" y="1661684"/>
            <a:ext cx="182880" cy="37854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482C3D6-C9B9-41B0-AF20-3DD355872F31}"/>
              </a:ext>
            </a:extLst>
          </p:cNvPr>
          <p:cNvCxnSpPr/>
          <p:nvPr/>
        </p:nvCxnSpPr>
        <p:spPr>
          <a:xfrm>
            <a:off x="3488679" y="1671905"/>
            <a:ext cx="69117" cy="35810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21568C-18CD-4F36-A860-FEA74746E471}"/>
              </a:ext>
            </a:extLst>
          </p:cNvPr>
          <p:cNvCxnSpPr/>
          <p:nvPr/>
        </p:nvCxnSpPr>
        <p:spPr>
          <a:xfrm flipV="1">
            <a:off x="3585897" y="1694639"/>
            <a:ext cx="119963" cy="31263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33C2DD5-6CBD-4AB4-96AE-FE80CF83213F}"/>
              </a:ext>
            </a:extLst>
          </p:cNvPr>
          <p:cNvCxnSpPr/>
          <p:nvPr/>
        </p:nvCxnSpPr>
        <p:spPr>
          <a:xfrm>
            <a:off x="3707980" y="1703682"/>
            <a:ext cx="86780" cy="29455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0260BB-0B16-45A4-B0CC-8E7012611D20}"/>
              </a:ext>
            </a:extLst>
          </p:cNvPr>
          <p:cNvCxnSpPr/>
          <p:nvPr/>
        </p:nvCxnSpPr>
        <p:spPr>
          <a:xfrm flipV="1">
            <a:off x="3800486" y="1713119"/>
            <a:ext cx="93334" cy="27567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F1E773A-DA1C-4252-999A-82E5352FF299}"/>
              </a:ext>
            </a:extLst>
          </p:cNvPr>
          <p:cNvCxnSpPr/>
          <p:nvPr/>
        </p:nvCxnSpPr>
        <p:spPr>
          <a:xfrm>
            <a:off x="3906433" y="1732334"/>
            <a:ext cx="73747" cy="23724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2775021-BCB4-4A2D-9C2E-C4331818CF78}"/>
              </a:ext>
            </a:extLst>
          </p:cNvPr>
          <p:cNvCxnSpPr/>
          <p:nvPr/>
        </p:nvCxnSpPr>
        <p:spPr>
          <a:xfrm flipV="1">
            <a:off x="4002953" y="1748300"/>
            <a:ext cx="86447" cy="20531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707EE41-FFD0-4CB4-9728-3F616EF3734C}"/>
              </a:ext>
            </a:extLst>
          </p:cNvPr>
          <p:cNvCxnSpPr/>
          <p:nvPr/>
        </p:nvCxnSpPr>
        <p:spPr>
          <a:xfrm>
            <a:off x="4104386" y="1756766"/>
            <a:ext cx="71207" cy="18838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0036335-027D-4421-9553-78AA1021A830}"/>
              </a:ext>
            </a:extLst>
          </p:cNvPr>
          <p:cNvCxnSpPr/>
          <p:nvPr/>
        </p:nvCxnSpPr>
        <p:spPr>
          <a:xfrm flipV="1">
            <a:off x="4188109" y="1774970"/>
            <a:ext cx="76551" cy="1519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F6DC1FC-CC36-4456-8950-2BA402431709}"/>
              </a:ext>
            </a:extLst>
          </p:cNvPr>
          <p:cNvCxnSpPr/>
          <p:nvPr/>
        </p:nvCxnSpPr>
        <p:spPr>
          <a:xfrm>
            <a:off x="4264660" y="1781531"/>
            <a:ext cx="66040" cy="1388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59E4AB-0F44-4C56-B335-5BA0796FCEFB}"/>
              </a:ext>
            </a:extLst>
          </p:cNvPr>
          <p:cNvCxnSpPr/>
          <p:nvPr/>
        </p:nvCxnSpPr>
        <p:spPr>
          <a:xfrm flipV="1">
            <a:off x="4332819" y="1774970"/>
            <a:ext cx="76551" cy="1519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0325889-51CD-49CD-ADF7-EE2C5904EEE4}"/>
              </a:ext>
            </a:extLst>
          </p:cNvPr>
          <p:cNvCxnSpPr/>
          <p:nvPr/>
        </p:nvCxnSpPr>
        <p:spPr>
          <a:xfrm>
            <a:off x="4409370" y="1776417"/>
            <a:ext cx="46425" cy="14908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37E198F-9A7A-4853-A092-97802DC0C469}"/>
              </a:ext>
            </a:extLst>
          </p:cNvPr>
          <p:cNvCxnSpPr/>
          <p:nvPr/>
        </p:nvCxnSpPr>
        <p:spPr>
          <a:xfrm flipV="1">
            <a:off x="4462154" y="1777544"/>
            <a:ext cx="39361" cy="14682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79E8A6-0B81-4F09-89C8-E23BAE9CDD64}"/>
              </a:ext>
            </a:extLst>
          </p:cNvPr>
          <p:cNvCxnSpPr/>
          <p:nvPr/>
        </p:nvCxnSpPr>
        <p:spPr>
          <a:xfrm>
            <a:off x="4507046" y="1787318"/>
            <a:ext cx="45904" cy="12728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00532F9-F164-4541-ACA1-8E78953F3F2E}"/>
              </a:ext>
            </a:extLst>
          </p:cNvPr>
          <p:cNvCxnSpPr/>
          <p:nvPr/>
        </p:nvCxnSpPr>
        <p:spPr>
          <a:xfrm flipV="1">
            <a:off x="4550791" y="1789927"/>
            <a:ext cx="63119" cy="12206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74F701C-F15F-409B-AD26-0C25F9D1BEEA}"/>
              </a:ext>
            </a:extLst>
          </p:cNvPr>
          <p:cNvCxnSpPr/>
          <p:nvPr/>
        </p:nvCxnSpPr>
        <p:spPr>
          <a:xfrm>
            <a:off x="4610659" y="1799102"/>
            <a:ext cx="28016" cy="10371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20DF426-C6AD-4F89-87FC-80C8FA89B08D}"/>
              </a:ext>
            </a:extLst>
          </p:cNvPr>
          <p:cNvCxnSpPr/>
          <p:nvPr/>
        </p:nvCxnSpPr>
        <p:spPr>
          <a:xfrm flipV="1">
            <a:off x="4634573" y="1800404"/>
            <a:ext cx="51727" cy="10110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4A9848-4DD0-4270-8920-F3F01BB1EE48}"/>
              </a:ext>
            </a:extLst>
          </p:cNvPr>
          <p:cNvCxnSpPr/>
          <p:nvPr/>
        </p:nvCxnSpPr>
        <p:spPr>
          <a:xfrm>
            <a:off x="4685681" y="1804022"/>
            <a:ext cx="27893" cy="9387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A2C57A2-0C2D-4D37-9859-78545E9ACB5E}"/>
              </a:ext>
            </a:extLst>
          </p:cNvPr>
          <p:cNvCxnSpPr/>
          <p:nvPr/>
        </p:nvCxnSpPr>
        <p:spPr>
          <a:xfrm flipV="1">
            <a:off x="4712504" y="1815237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652F3A-F272-4BFE-AE42-55567594E880}"/>
              </a:ext>
            </a:extLst>
          </p:cNvPr>
          <p:cNvCxnSpPr/>
          <p:nvPr/>
        </p:nvCxnSpPr>
        <p:spPr>
          <a:xfrm>
            <a:off x="4783234" y="1804022"/>
            <a:ext cx="27893" cy="9387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A824ED1-A737-4EB5-9034-E83A787C2E73}"/>
              </a:ext>
            </a:extLst>
          </p:cNvPr>
          <p:cNvCxnSpPr/>
          <p:nvPr/>
        </p:nvCxnSpPr>
        <p:spPr>
          <a:xfrm flipV="1">
            <a:off x="4810057" y="1815237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48F2D17-49FA-4BCB-A420-BFF6D5668D0F}"/>
              </a:ext>
            </a:extLst>
          </p:cNvPr>
          <p:cNvCxnSpPr/>
          <p:nvPr/>
        </p:nvCxnSpPr>
        <p:spPr>
          <a:xfrm>
            <a:off x="4886436" y="1804022"/>
            <a:ext cx="27893" cy="9387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1B6E6C3-F069-4FF8-AB63-25EA7EE65E60}"/>
              </a:ext>
            </a:extLst>
          </p:cNvPr>
          <p:cNvCxnSpPr/>
          <p:nvPr/>
        </p:nvCxnSpPr>
        <p:spPr>
          <a:xfrm flipV="1">
            <a:off x="4913259" y="1815237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486D89-CB40-414C-8F24-AB76644317EF}"/>
              </a:ext>
            </a:extLst>
          </p:cNvPr>
          <p:cNvCxnSpPr/>
          <p:nvPr/>
        </p:nvCxnSpPr>
        <p:spPr>
          <a:xfrm>
            <a:off x="4976077" y="1804022"/>
            <a:ext cx="27893" cy="9387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573E8E2-5D17-4A89-9E09-8B471D7CBC0A}"/>
              </a:ext>
            </a:extLst>
          </p:cNvPr>
          <p:cNvCxnSpPr/>
          <p:nvPr/>
        </p:nvCxnSpPr>
        <p:spPr>
          <a:xfrm flipV="1">
            <a:off x="5002900" y="1815237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D5E7183-18F5-486D-83C9-10A0D3317060}"/>
              </a:ext>
            </a:extLst>
          </p:cNvPr>
          <p:cNvCxnSpPr/>
          <p:nvPr/>
        </p:nvCxnSpPr>
        <p:spPr>
          <a:xfrm>
            <a:off x="5086890" y="1804022"/>
            <a:ext cx="27893" cy="9387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F9B09BA-D957-49AC-B268-3F6C5BFA3686}"/>
              </a:ext>
            </a:extLst>
          </p:cNvPr>
          <p:cNvCxnSpPr/>
          <p:nvPr/>
        </p:nvCxnSpPr>
        <p:spPr>
          <a:xfrm flipV="1">
            <a:off x="5113713" y="1815237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3E60B74-415B-474A-BBFA-9BA501029393}"/>
              </a:ext>
            </a:extLst>
          </p:cNvPr>
          <p:cNvCxnSpPr/>
          <p:nvPr/>
        </p:nvCxnSpPr>
        <p:spPr>
          <a:xfrm>
            <a:off x="5198939" y="1804022"/>
            <a:ext cx="27893" cy="9387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2F57B5C-C6CF-457A-9515-352ED7B26815}"/>
              </a:ext>
            </a:extLst>
          </p:cNvPr>
          <p:cNvCxnSpPr/>
          <p:nvPr/>
        </p:nvCxnSpPr>
        <p:spPr>
          <a:xfrm flipV="1">
            <a:off x="5225762" y="1815237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093C281-6197-4795-BE87-572BD6D00A20}"/>
              </a:ext>
            </a:extLst>
          </p:cNvPr>
          <p:cNvCxnSpPr/>
          <p:nvPr/>
        </p:nvCxnSpPr>
        <p:spPr>
          <a:xfrm>
            <a:off x="5307473" y="1804022"/>
            <a:ext cx="27893" cy="9387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72C2125-BFA3-4E2F-BA90-0E8C7EFF4570}"/>
              </a:ext>
            </a:extLst>
          </p:cNvPr>
          <p:cNvCxnSpPr/>
          <p:nvPr/>
        </p:nvCxnSpPr>
        <p:spPr>
          <a:xfrm flipV="1">
            <a:off x="5334296" y="1815237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16731C-ABCC-43B1-ADA6-B1BC446D9FEB}"/>
              </a:ext>
            </a:extLst>
          </p:cNvPr>
          <p:cNvCxnSpPr/>
          <p:nvPr/>
        </p:nvCxnSpPr>
        <p:spPr>
          <a:xfrm>
            <a:off x="5436667" y="1804022"/>
            <a:ext cx="27893" cy="9387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EBC7555-E5C6-4EB9-9537-DBC91B5CA41C}"/>
              </a:ext>
            </a:extLst>
          </p:cNvPr>
          <p:cNvCxnSpPr/>
          <p:nvPr/>
        </p:nvCxnSpPr>
        <p:spPr>
          <a:xfrm flipV="1">
            <a:off x="5463490" y="1815237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5DE513B-C4E1-4374-A60C-B0FE53382A01}"/>
              </a:ext>
            </a:extLst>
          </p:cNvPr>
          <p:cNvCxnSpPr/>
          <p:nvPr/>
        </p:nvCxnSpPr>
        <p:spPr>
          <a:xfrm>
            <a:off x="5536775" y="1804022"/>
            <a:ext cx="27893" cy="9387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9A9B20A-C1C3-46D1-947D-81198DE23085}"/>
              </a:ext>
            </a:extLst>
          </p:cNvPr>
          <p:cNvCxnSpPr/>
          <p:nvPr/>
        </p:nvCxnSpPr>
        <p:spPr>
          <a:xfrm flipV="1">
            <a:off x="5563598" y="1815237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C9F56E5-371E-448F-B54C-A46BC899DF32}"/>
              </a:ext>
            </a:extLst>
          </p:cNvPr>
          <p:cNvCxnSpPr/>
          <p:nvPr/>
        </p:nvCxnSpPr>
        <p:spPr>
          <a:xfrm>
            <a:off x="5656238" y="1804022"/>
            <a:ext cx="27893" cy="9387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FEF26F9-0E6A-4872-A7A8-31EC93979F96}"/>
              </a:ext>
            </a:extLst>
          </p:cNvPr>
          <p:cNvCxnSpPr/>
          <p:nvPr/>
        </p:nvCxnSpPr>
        <p:spPr>
          <a:xfrm flipV="1">
            <a:off x="5683061" y="1815237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47DBD08-E938-4646-9F5C-7C953A3A8A44}"/>
              </a:ext>
            </a:extLst>
          </p:cNvPr>
          <p:cNvCxnSpPr/>
          <p:nvPr/>
        </p:nvCxnSpPr>
        <p:spPr>
          <a:xfrm>
            <a:off x="5770643" y="1804022"/>
            <a:ext cx="27893" cy="9387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2D7472D-0AD3-409F-8830-9E77B8827D3A}"/>
              </a:ext>
            </a:extLst>
          </p:cNvPr>
          <p:cNvCxnSpPr/>
          <p:nvPr/>
        </p:nvCxnSpPr>
        <p:spPr>
          <a:xfrm flipV="1">
            <a:off x="5797466" y="1815237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8C52125-44D7-4AC6-8E23-B40739ABFE34}"/>
              </a:ext>
            </a:extLst>
          </p:cNvPr>
          <p:cNvCxnSpPr/>
          <p:nvPr/>
        </p:nvCxnSpPr>
        <p:spPr>
          <a:xfrm>
            <a:off x="5896331" y="1804022"/>
            <a:ext cx="27893" cy="9387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C928937-DB43-41EF-A75F-E0D67B4B8B63}"/>
              </a:ext>
            </a:extLst>
          </p:cNvPr>
          <p:cNvCxnSpPr/>
          <p:nvPr/>
        </p:nvCxnSpPr>
        <p:spPr>
          <a:xfrm flipV="1">
            <a:off x="5923154" y="1815237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F30546F-DAB5-43F5-8D3D-301BDFF46E4E}"/>
              </a:ext>
            </a:extLst>
          </p:cNvPr>
          <p:cNvCxnSpPr/>
          <p:nvPr/>
        </p:nvCxnSpPr>
        <p:spPr>
          <a:xfrm>
            <a:off x="5984268" y="1804022"/>
            <a:ext cx="27893" cy="9387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8AB5463-D766-426B-9E6E-A1A4774F3799}"/>
              </a:ext>
            </a:extLst>
          </p:cNvPr>
          <p:cNvCxnSpPr/>
          <p:nvPr/>
        </p:nvCxnSpPr>
        <p:spPr>
          <a:xfrm flipV="1">
            <a:off x="6011091" y="1815237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E775819-090E-474C-A239-20FB55661789}"/>
              </a:ext>
            </a:extLst>
          </p:cNvPr>
          <p:cNvCxnSpPr/>
          <p:nvPr/>
        </p:nvCxnSpPr>
        <p:spPr>
          <a:xfrm>
            <a:off x="6113283" y="1804022"/>
            <a:ext cx="27893" cy="9387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EF5C22-31CF-4564-A221-F844859F94CF}"/>
              </a:ext>
            </a:extLst>
          </p:cNvPr>
          <p:cNvCxnSpPr/>
          <p:nvPr/>
        </p:nvCxnSpPr>
        <p:spPr>
          <a:xfrm flipV="1">
            <a:off x="6140106" y="1815237"/>
            <a:ext cx="70951" cy="714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9F10DCA-4711-4CD9-BAED-210A85C05160}"/>
              </a:ext>
            </a:extLst>
          </p:cNvPr>
          <p:cNvCxnSpPr/>
          <p:nvPr/>
        </p:nvCxnSpPr>
        <p:spPr>
          <a:xfrm flipV="1">
            <a:off x="2454353" y="1576791"/>
            <a:ext cx="222807" cy="6051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13261F8-4B3B-4AF8-B041-B0E1AF1FCEEE}"/>
              </a:ext>
            </a:extLst>
          </p:cNvPr>
          <p:cNvCxnSpPr/>
          <p:nvPr/>
        </p:nvCxnSpPr>
        <p:spPr>
          <a:xfrm>
            <a:off x="2667000" y="1602191"/>
            <a:ext cx="304800" cy="299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04B2691-CA2C-4B74-BB44-6B1F3D9BA0B8}"/>
              </a:ext>
            </a:extLst>
          </p:cNvPr>
          <p:cNvCxnSpPr/>
          <p:nvPr/>
        </p:nvCxnSpPr>
        <p:spPr>
          <a:xfrm flipV="1">
            <a:off x="2972663" y="1815551"/>
            <a:ext cx="400457" cy="662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856086E-F579-4758-BBAD-B39C99EDA2B0}"/>
              </a:ext>
            </a:extLst>
          </p:cNvPr>
          <p:cNvCxnSpPr/>
          <p:nvPr/>
        </p:nvCxnSpPr>
        <p:spPr>
          <a:xfrm>
            <a:off x="3374417" y="1823067"/>
            <a:ext cx="481303" cy="63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AEBC449-00F1-4BC0-A699-5DDD2B8FE1D4}"/>
              </a:ext>
            </a:extLst>
          </p:cNvPr>
          <p:cNvCxnSpPr/>
          <p:nvPr/>
        </p:nvCxnSpPr>
        <p:spPr>
          <a:xfrm flipV="1">
            <a:off x="3831641" y="1825711"/>
            <a:ext cx="445719" cy="68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23C6267-E6EC-447B-9ACB-F8EABCAEB594}"/>
              </a:ext>
            </a:extLst>
          </p:cNvPr>
          <p:cNvCxnSpPr/>
          <p:nvPr/>
        </p:nvCxnSpPr>
        <p:spPr>
          <a:xfrm>
            <a:off x="4242997" y="1825034"/>
            <a:ext cx="473783" cy="74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8E4771-5DB4-4AB6-BA9B-0C175851229F}"/>
              </a:ext>
            </a:extLst>
          </p:cNvPr>
          <p:cNvCxnSpPr/>
          <p:nvPr/>
        </p:nvCxnSpPr>
        <p:spPr>
          <a:xfrm flipV="1">
            <a:off x="4691657" y="1830791"/>
            <a:ext cx="440413" cy="684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FEDED10-439E-43EB-89F1-524EEE196FDA}"/>
              </a:ext>
            </a:extLst>
          </p:cNvPr>
          <p:cNvCxnSpPr/>
          <p:nvPr/>
        </p:nvCxnSpPr>
        <p:spPr>
          <a:xfrm>
            <a:off x="5114475" y="1830657"/>
            <a:ext cx="425265" cy="34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C23DAFC-5945-4AC4-956A-E286A3D0E784}"/>
              </a:ext>
            </a:extLst>
          </p:cNvPr>
          <p:cNvCxnSpPr/>
          <p:nvPr/>
        </p:nvCxnSpPr>
        <p:spPr>
          <a:xfrm flipV="1">
            <a:off x="5532131" y="1853651"/>
            <a:ext cx="457189" cy="81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2677CC5-2F7A-4A9C-B411-5437162D9F0E}"/>
                  </a:ext>
                </a:extLst>
              </p:cNvPr>
              <p:cNvSpPr/>
              <p:nvPr/>
            </p:nvSpPr>
            <p:spPr>
              <a:xfrm>
                <a:off x="420664" y="3165960"/>
                <a:ext cx="4690592" cy="295758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RMSprop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On Iteration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t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Tunable parameters: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2677CC5-2F7A-4A9C-B411-5437162D9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64" y="3165960"/>
                <a:ext cx="4690592" cy="2957581"/>
              </a:xfrm>
              <a:prstGeom prst="rect">
                <a:avLst/>
              </a:prstGeom>
              <a:blipFill>
                <a:blip r:embed="rId2"/>
                <a:stretch>
                  <a:fillRect l="-3901" t="-3086" b="-946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71459A6-30ED-4B6F-93B5-101188EC5108}"/>
              </a:ext>
            </a:extLst>
          </p:cNvPr>
          <p:cNvCxnSpPr/>
          <p:nvPr/>
        </p:nvCxnSpPr>
        <p:spPr>
          <a:xfrm flipV="1">
            <a:off x="1229032" y="1461371"/>
            <a:ext cx="292" cy="140279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F91C693-E236-4458-88AD-FC40240E2251}"/>
              </a:ext>
            </a:extLst>
          </p:cNvPr>
          <p:cNvCxnSpPr/>
          <p:nvPr/>
        </p:nvCxnSpPr>
        <p:spPr>
          <a:xfrm>
            <a:off x="1032387" y="2681849"/>
            <a:ext cx="1399032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6BA29CD-E095-443A-831E-24905688F831}"/>
                  </a:ext>
                </a:extLst>
              </p:cNvPr>
              <p:cNvSpPr/>
              <p:nvPr/>
            </p:nvSpPr>
            <p:spPr>
              <a:xfrm>
                <a:off x="357928" y="1502253"/>
                <a:ext cx="65774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00FF"/>
                    </a:solidFill>
                  </a:rPr>
                  <a:t>too</a:t>
                </a:r>
              </a:p>
              <a:p>
                <a:pPr algn="ctr"/>
                <a:r>
                  <a:rPr lang="en-US" sz="2400" dirty="0">
                    <a:solidFill>
                      <a:srgbClr val="0000FF"/>
                    </a:solidFill>
                  </a:rPr>
                  <a:t>fast</a:t>
                </a: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6BA29CD-E095-443A-831E-24905688F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28" y="1502253"/>
                <a:ext cx="657744" cy="1200329"/>
              </a:xfrm>
              <a:prstGeom prst="rect">
                <a:avLst/>
              </a:prstGeom>
              <a:blipFill>
                <a:blip r:embed="rId3"/>
                <a:stretch>
                  <a:fillRect l="-12963" r="-12037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649EB94-A3BA-401F-B1E1-3F8F7E37EB43}"/>
                  </a:ext>
                </a:extLst>
              </p:cNvPr>
              <p:cNvSpPr/>
              <p:nvPr/>
            </p:nvSpPr>
            <p:spPr>
              <a:xfrm>
                <a:off x="1306778" y="2702582"/>
                <a:ext cx="16769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too slow</a:t>
                </a: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649EB94-A3BA-401F-B1E1-3F8F7E37E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778" y="2702582"/>
                <a:ext cx="1676998" cy="461665"/>
              </a:xfrm>
              <a:prstGeom prst="rect">
                <a:avLst/>
              </a:prstGeom>
              <a:blipFill>
                <a:blip r:embed="rId4"/>
                <a:stretch>
                  <a:fillRect t="-10526" r="-472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4F46357-3F9A-4139-9F3B-C4E728704DD1}"/>
                  </a:ext>
                </a:extLst>
              </p:cNvPr>
              <p:cNvSpPr txBox="1"/>
              <p:nvPr/>
            </p:nvSpPr>
            <p:spPr>
              <a:xfrm>
                <a:off x="3305799" y="2864161"/>
                <a:ext cx="75433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We want to slow down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direction and speed up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4F46357-3F9A-4139-9F3B-C4E728704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99" y="2864161"/>
                <a:ext cx="7543347" cy="461665"/>
              </a:xfrm>
              <a:prstGeom prst="rect">
                <a:avLst/>
              </a:prstGeom>
              <a:blipFill>
                <a:blip r:embed="rId5"/>
                <a:stretch>
                  <a:fillRect l="-12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C98516A-90C4-47E2-91A1-E17692893877}"/>
                  </a:ext>
                </a:extLst>
              </p:cNvPr>
              <p:cNvSpPr/>
              <p:nvPr/>
            </p:nvSpPr>
            <p:spPr>
              <a:xfrm>
                <a:off x="5463490" y="3531609"/>
                <a:ext cx="4210768" cy="1897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C98516A-90C4-47E2-91A1-E17692893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490" y="3531609"/>
                <a:ext cx="4210768" cy="1897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D70C3053-A964-44D6-A77A-B08400FB6AE0}"/>
              </a:ext>
            </a:extLst>
          </p:cNvPr>
          <p:cNvSpPr txBox="1"/>
          <p:nvPr/>
        </p:nvSpPr>
        <p:spPr>
          <a:xfrm>
            <a:off x="9778737" y="3802170"/>
            <a:ext cx="2149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large (damping)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5FFAA37-E39F-4D53-B18B-8777CCB4B568}"/>
              </a:ext>
            </a:extLst>
          </p:cNvPr>
          <p:cNvSpPr txBox="1"/>
          <p:nvPr/>
        </p:nvSpPr>
        <p:spPr>
          <a:xfrm>
            <a:off x="9778737" y="4717011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BB460CC-9F45-4627-8705-B88017FD5131}"/>
                  </a:ext>
                </a:extLst>
              </p:cNvPr>
              <p:cNvSpPr/>
              <p:nvPr/>
            </p:nvSpPr>
            <p:spPr>
              <a:xfrm>
                <a:off x="6370235" y="5726253"/>
                <a:ext cx="2882328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BB460CC-9F45-4627-8705-B88017FD5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235" y="5726253"/>
                <a:ext cx="2882328" cy="7945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Elbow Connector 30">
            <a:extLst>
              <a:ext uri="{FF2B5EF4-FFF2-40B4-BE49-F238E27FC236}">
                <a16:creationId xmlns:a16="http://schemas.microsoft.com/office/drawing/2014/main" id="{A18EC084-B54B-480D-94A1-84BFA55CCB7B}"/>
              </a:ext>
            </a:extLst>
          </p:cNvPr>
          <p:cNvCxnSpPr>
            <a:stCxn id="158" idx="2"/>
            <a:endCxn id="160" idx="3"/>
          </p:cNvCxnSpPr>
          <p:nvPr/>
        </p:nvCxnSpPr>
        <p:spPr>
          <a:xfrm rot="5400000">
            <a:off x="9123188" y="4393210"/>
            <a:ext cx="1859706" cy="1600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80FBB221-832B-4DEE-8F75-100202F63077}"/>
              </a:ext>
            </a:extLst>
          </p:cNvPr>
          <p:cNvSpPr txBox="1"/>
          <p:nvPr/>
        </p:nvSpPr>
        <p:spPr>
          <a:xfrm>
            <a:off x="244864" y="685800"/>
            <a:ext cx="363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Original Gradient Descent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46941C-05A7-C2E1-3610-2E8BA08D9EA4}"/>
                  </a:ext>
                </a:extLst>
              </p14:cNvPr>
              <p14:cNvContentPartPr/>
              <p14:nvPr/>
            </p14:nvContentPartPr>
            <p14:xfrm>
              <a:off x="1074240" y="4324680"/>
              <a:ext cx="1158120" cy="39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46941C-05A7-C2E1-3610-2E8BA08D9E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4880" y="4315320"/>
                <a:ext cx="1176840" cy="4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881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EA4AB3-FD68-425D-A962-76D424CF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Adam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7EE91-693C-4062-9EC2-7295D175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F03E81-7791-45A7-9C03-1E3D9529FC51}"/>
                  </a:ext>
                </a:extLst>
              </p:cNvPr>
              <p:cNvSpPr/>
              <p:nvPr/>
            </p:nvSpPr>
            <p:spPr>
              <a:xfrm>
                <a:off x="500501" y="1454639"/>
                <a:ext cx="6030238" cy="547956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On Iteration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t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corrected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corrected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corrected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corrected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Tunable parameters: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F03E81-7791-45A7-9C03-1E3D9529F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01" y="1454639"/>
                <a:ext cx="6030238" cy="5479561"/>
              </a:xfrm>
              <a:prstGeom prst="rect">
                <a:avLst/>
              </a:prstGeom>
              <a:blipFill>
                <a:blip r:embed="rId2"/>
                <a:stretch>
                  <a:fillRect l="-3033" t="-178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45E751F-D874-4C0B-97F3-21AAA210D3FC}"/>
              </a:ext>
            </a:extLst>
          </p:cNvPr>
          <p:cNvSpPr/>
          <p:nvPr/>
        </p:nvSpPr>
        <p:spPr>
          <a:xfrm>
            <a:off x="7924800" y="1626936"/>
            <a:ext cx="3834582" cy="29259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Gradient Descent with Momentum+ </a:t>
            </a:r>
            <a:r>
              <a:rPr lang="en-US" sz="2400" b="1" dirty="0" err="1">
                <a:solidFill>
                  <a:schemeClr val="tx1"/>
                </a:solidFill>
              </a:rPr>
              <a:t>RMSprop</a:t>
            </a: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Every modern models use Adam or its derivatives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Default parameters on </a:t>
            </a:r>
            <a:r>
              <a:rPr lang="en-US" sz="2400" b="1" dirty="0" err="1">
                <a:solidFill>
                  <a:schemeClr val="tx1"/>
                </a:solidFill>
              </a:rPr>
              <a:t>pyTorch</a:t>
            </a:r>
            <a:r>
              <a:rPr lang="en-US" sz="2400" b="1" dirty="0">
                <a:solidFill>
                  <a:schemeClr val="tx1"/>
                </a:solidFill>
              </a:rPr>
              <a:t> usually works well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B0547-DD6B-4B7C-AE70-BFDC2DC26701}"/>
              </a:ext>
            </a:extLst>
          </p:cNvPr>
          <p:cNvSpPr txBox="1"/>
          <p:nvPr/>
        </p:nvSpPr>
        <p:spPr>
          <a:xfrm>
            <a:off x="5702710" y="1858833"/>
            <a:ext cx="170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Momentum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54073-C214-4093-9B3B-6F2E356E38E7}"/>
              </a:ext>
            </a:extLst>
          </p:cNvPr>
          <p:cNvSpPr txBox="1"/>
          <p:nvPr/>
        </p:nvSpPr>
        <p:spPr>
          <a:xfrm>
            <a:off x="5702710" y="2628238"/>
            <a:ext cx="137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RMSprop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817E5-D160-431B-A63A-DAF9A6370D59}"/>
              </a:ext>
            </a:extLst>
          </p:cNvPr>
          <p:cNvSpPr txBox="1"/>
          <p:nvPr/>
        </p:nvSpPr>
        <p:spPr>
          <a:xfrm>
            <a:off x="5719030" y="3886767"/>
            <a:ext cx="2080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Bias correction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0358B2-B440-4477-99BD-202CE3B69FEE}"/>
              </a:ext>
            </a:extLst>
          </p:cNvPr>
          <p:cNvCxnSpPr/>
          <p:nvPr/>
        </p:nvCxnSpPr>
        <p:spPr>
          <a:xfrm flipH="1">
            <a:off x="5294670" y="5437775"/>
            <a:ext cx="698090" cy="16714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9E11D0-8568-468F-A898-BB641799685B}"/>
              </a:ext>
            </a:extLst>
          </p:cNvPr>
          <p:cNvSpPr txBox="1"/>
          <p:nvPr/>
        </p:nvSpPr>
        <p:spPr>
          <a:xfrm>
            <a:off x="6092570" y="5083582"/>
            <a:ext cx="1984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prevents division by 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27D836-77FF-FB2C-2BBE-D1D971CC8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6509"/>
            <a:ext cx="6062045" cy="13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06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F4692B-1F49-488B-8B1C-A82F38C3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Pytorch</a:t>
            </a:r>
            <a:r>
              <a:rPr lang="en-US" dirty="0"/>
              <a:t> Implementation</a:t>
            </a:r>
          </a:p>
        </p:txBody>
      </p:sp>
      <p:sp>
        <p:nvSpPr>
          <p:cNvPr id="67" name="AutoShape 2" descr="Neuron With Axon clip art ">
            <a:extLst>
              <a:ext uri="{FF2B5EF4-FFF2-40B4-BE49-F238E27FC236}">
                <a16:creationId xmlns:a16="http://schemas.microsoft.com/office/drawing/2014/main" id="{A8EF2D17-B3EE-49A1-B289-EABEB4FAF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304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F050014F-1A9D-4D9D-8309-15A500472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6248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9EF29-19A3-8537-E1E4-926AF9094E8D}"/>
              </a:ext>
            </a:extLst>
          </p:cNvPr>
          <p:cNvSpPr txBox="1"/>
          <p:nvPr/>
        </p:nvSpPr>
        <p:spPr>
          <a:xfrm>
            <a:off x="163458" y="1668059"/>
            <a:ext cx="859954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1963" indent="-461963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import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torch.optim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as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optim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461963" indent="-461963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 = Model(n_0,n_1,n_2,n_3)</a:t>
            </a:r>
          </a:p>
          <a:p>
            <a:pPr marL="461963" indent="-461963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criterion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nn.BCEWithLogitsLoss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461963" indent="-461963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optimizer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optim.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 Math" panose="02040503050406030204" pitchFamily="18" charset="0"/>
              </a:rPr>
              <a:t>Adam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NN.parameters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(),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=0.1)</a:t>
            </a:r>
          </a:p>
          <a:p>
            <a:pPr marL="461963" indent="-461963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461963" indent="-461963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in range(1000): </a:t>
            </a:r>
          </a:p>
          <a:p>
            <a:pPr marL="461963" indent="-461963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for X, Y in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dataloader_train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:</a:t>
            </a:r>
          </a:p>
          <a:p>
            <a:pPr marL="461963" indent="-461963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y_hat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NN(X)</a:t>
            </a:r>
          </a:p>
          <a:p>
            <a:pPr marL="461963" indent="-461963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optimizer.zero_grad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461963" indent="-461963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loss = criterion(Z,Y)</a:t>
            </a:r>
          </a:p>
          <a:p>
            <a:pPr marL="461963" indent="-461963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loss.backward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461963" indent="-461963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optimizer.step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33E7D9-8CAC-A5B3-013A-ED1879720D8D}"/>
                  </a:ext>
                </a:extLst>
              </p14:cNvPr>
              <p14:cNvContentPartPr/>
              <p14:nvPr/>
            </p14:nvContentPartPr>
            <p14:xfrm>
              <a:off x="3409200" y="3229200"/>
              <a:ext cx="543960" cy="26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33E7D9-8CAC-A5B3-013A-ED1879720D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9840" y="3219840"/>
                <a:ext cx="562680" cy="2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41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E2934-F7F4-4F4C-9294-CF437684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Vanishing/Exploding Gradient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B2D3-9CDB-45AA-9677-D73E42EAB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31C3B3B-FE7C-4801-A015-AD63A3534D61}"/>
                  </a:ext>
                </a:extLst>
              </p:cNvPr>
              <p:cNvSpPr/>
              <p:nvPr/>
            </p:nvSpPr>
            <p:spPr>
              <a:xfrm>
                <a:off x="657491" y="106680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31C3B3B-FE7C-4801-A015-AD63A3534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1" y="106680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 l="-6667" b="-133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25EC72-2834-43BA-B637-A5C2E52BD8B4}"/>
                  </a:ext>
                </a:extLst>
              </p:cNvPr>
              <p:cNvSpPr/>
              <p:nvPr/>
            </p:nvSpPr>
            <p:spPr>
              <a:xfrm>
                <a:off x="657491" y="178830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25EC72-2834-43BA-B637-A5C2E52BD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1" y="178830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 l="-6667" b="-2667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CD04635-ECBC-4DE4-8031-1B6632D696D5}"/>
              </a:ext>
            </a:extLst>
          </p:cNvPr>
          <p:cNvSpPr/>
          <p:nvPr/>
        </p:nvSpPr>
        <p:spPr>
          <a:xfrm>
            <a:off x="1617611" y="10668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1058D5-0C2D-484B-B373-F236063048D0}"/>
              </a:ext>
            </a:extLst>
          </p:cNvPr>
          <p:cNvSpPr/>
          <p:nvPr/>
        </p:nvSpPr>
        <p:spPr>
          <a:xfrm>
            <a:off x="1617611" y="17883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57DCF5-5E27-4C66-AB2A-584F6BC704BC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1114691" y="1295400"/>
            <a:ext cx="502920" cy="72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9776E1-ED2C-4E09-94F8-897B13A7D334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1114691" y="1295400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BA141-521A-4ED2-92AA-81243C3BE6E1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1114691" y="2016900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A8F40-2112-47FA-88AA-4684A8A603E2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1114691" y="1295400"/>
            <a:ext cx="502920" cy="72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821EBE2-DA6F-41AA-8885-7CA3ABFC1D87}"/>
              </a:ext>
            </a:extLst>
          </p:cNvPr>
          <p:cNvSpPr/>
          <p:nvPr/>
        </p:nvSpPr>
        <p:spPr>
          <a:xfrm>
            <a:off x="2577731" y="10668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7816AD-F5D5-473B-BCF2-89710479C514}"/>
              </a:ext>
            </a:extLst>
          </p:cNvPr>
          <p:cNvSpPr/>
          <p:nvPr/>
        </p:nvSpPr>
        <p:spPr>
          <a:xfrm>
            <a:off x="2577731" y="17883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A7AE5B-CBF5-488D-88EC-1260109C9407}"/>
              </a:ext>
            </a:extLst>
          </p:cNvPr>
          <p:cNvCxnSpPr>
            <a:endCxn id="15" idx="2"/>
          </p:cNvCxnSpPr>
          <p:nvPr/>
        </p:nvCxnSpPr>
        <p:spPr>
          <a:xfrm>
            <a:off x="2074811" y="1295400"/>
            <a:ext cx="502920" cy="72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969185-6AE8-45C1-BE15-A2E65B534DE9}"/>
              </a:ext>
            </a:extLst>
          </p:cNvPr>
          <p:cNvCxnSpPr>
            <a:endCxn id="14" idx="2"/>
          </p:cNvCxnSpPr>
          <p:nvPr/>
        </p:nvCxnSpPr>
        <p:spPr>
          <a:xfrm>
            <a:off x="2074811" y="1295400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4B44FF-DEAE-482F-8797-9D9C35A48A71}"/>
              </a:ext>
            </a:extLst>
          </p:cNvPr>
          <p:cNvCxnSpPr>
            <a:endCxn id="15" idx="2"/>
          </p:cNvCxnSpPr>
          <p:nvPr/>
        </p:nvCxnSpPr>
        <p:spPr>
          <a:xfrm>
            <a:off x="2074811" y="2016900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135FC-4CFF-4980-AF6D-F12005EDC7BF}"/>
              </a:ext>
            </a:extLst>
          </p:cNvPr>
          <p:cNvCxnSpPr>
            <a:endCxn id="14" idx="2"/>
          </p:cNvCxnSpPr>
          <p:nvPr/>
        </p:nvCxnSpPr>
        <p:spPr>
          <a:xfrm flipV="1">
            <a:off x="2074811" y="1295400"/>
            <a:ext cx="502920" cy="72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69D4F7E-B094-497B-BD99-218B3417945C}"/>
              </a:ext>
            </a:extLst>
          </p:cNvPr>
          <p:cNvSpPr/>
          <p:nvPr/>
        </p:nvSpPr>
        <p:spPr>
          <a:xfrm>
            <a:off x="3537851" y="10668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6B13FA-05F8-4207-943E-774BC38CAB97}"/>
              </a:ext>
            </a:extLst>
          </p:cNvPr>
          <p:cNvSpPr/>
          <p:nvPr/>
        </p:nvSpPr>
        <p:spPr>
          <a:xfrm>
            <a:off x="3537851" y="17883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3E6004-13D5-4143-B8D4-C8D11A18D265}"/>
              </a:ext>
            </a:extLst>
          </p:cNvPr>
          <p:cNvCxnSpPr>
            <a:endCxn id="21" idx="2"/>
          </p:cNvCxnSpPr>
          <p:nvPr/>
        </p:nvCxnSpPr>
        <p:spPr>
          <a:xfrm>
            <a:off x="3034931" y="1295400"/>
            <a:ext cx="502920" cy="72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69E241-D0D6-47B0-B9D4-310875E35E4E}"/>
              </a:ext>
            </a:extLst>
          </p:cNvPr>
          <p:cNvCxnSpPr>
            <a:endCxn id="20" idx="2"/>
          </p:cNvCxnSpPr>
          <p:nvPr/>
        </p:nvCxnSpPr>
        <p:spPr>
          <a:xfrm>
            <a:off x="3034931" y="1295400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F7B8B5-47C9-40C8-941C-978FD27B54F8}"/>
              </a:ext>
            </a:extLst>
          </p:cNvPr>
          <p:cNvCxnSpPr>
            <a:endCxn id="21" idx="2"/>
          </p:cNvCxnSpPr>
          <p:nvPr/>
        </p:nvCxnSpPr>
        <p:spPr>
          <a:xfrm>
            <a:off x="3034931" y="2016900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7D860C-C7C6-439F-A677-A5586AC3C10B}"/>
              </a:ext>
            </a:extLst>
          </p:cNvPr>
          <p:cNvCxnSpPr>
            <a:endCxn id="20" idx="2"/>
          </p:cNvCxnSpPr>
          <p:nvPr/>
        </p:nvCxnSpPr>
        <p:spPr>
          <a:xfrm flipV="1">
            <a:off x="3034931" y="1295400"/>
            <a:ext cx="502920" cy="72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3413DF3-BDB0-4F33-8AEC-E1B54BD3C54C}"/>
              </a:ext>
            </a:extLst>
          </p:cNvPr>
          <p:cNvSpPr/>
          <p:nvPr/>
        </p:nvSpPr>
        <p:spPr>
          <a:xfrm>
            <a:off x="4497971" y="10668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CC5F3D-83B1-42E9-AAC2-019CE700F2D6}"/>
              </a:ext>
            </a:extLst>
          </p:cNvPr>
          <p:cNvSpPr/>
          <p:nvPr/>
        </p:nvSpPr>
        <p:spPr>
          <a:xfrm>
            <a:off x="4497971" y="17883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E1C422-99D9-4487-957B-F80692A93532}"/>
              </a:ext>
            </a:extLst>
          </p:cNvPr>
          <p:cNvCxnSpPr>
            <a:endCxn id="27" idx="2"/>
          </p:cNvCxnSpPr>
          <p:nvPr/>
        </p:nvCxnSpPr>
        <p:spPr>
          <a:xfrm>
            <a:off x="3995051" y="1295400"/>
            <a:ext cx="502920" cy="72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BE4075-AD16-4495-9B03-ED420A390E94}"/>
              </a:ext>
            </a:extLst>
          </p:cNvPr>
          <p:cNvCxnSpPr>
            <a:endCxn id="26" idx="2"/>
          </p:cNvCxnSpPr>
          <p:nvPr/>
        </p:nvCxnSpPr>
        <p:spPr>
          <a:xfrm>
            <a:off x="3995051" y="1295400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C3E934-CA41-47A4-A0FD-65031253DDC6}"/>
              </a:ext>
            </a:extLst>
          </p:cNvPr>
          <p:cNvCxnSpPr>
            <a:endCxn id="27" idx="2"/>
          </p:cNvCxnSpPr>
          <p:nvPr/>
        </p:nvCxnSpPr>
        <p:spPr>
          <a:xfrm>
            <a:off x="3995051" y="2016900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9DB64A-1183-4704-BA5A-19790031ABBA}"/>
              </a:ext>
            </a:extLst>
          </p:cNvPr>
          <p:cNvCxnSpPr>
            <a:endCxn id="26" idx="2"/>
          </p:cNvCxnSpPr>
          <p:nvPr/>
        </p:nvCxnSpPr>
        <p:spPr>
          <a:xfrm flipV="1">
            <a:off x="3995051" y="1295400"/>
            <a:ext cx="502920" cy="72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A607978-58E4-4BD8-9335-3D9E003D858B}"/>
              </a:ext>
            </a:extLst>
          </p:cNvPr>
          <p:cNvSpPr/>
          <p:nvPr/>
        </p:nvSpPr>
        <p:spPr>
          <a:xfrm>
            <a:off x="5458091" y="10668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478A2B-1A57-4454-91F4-459A672E9802}"/>
              </a:ext>
            </a:extLst>
          </p:cNvPr>
          <p:cNvSpPr/>
          <p:nvPr/>
        </p:nvSpPr>
        <p:spPr>
          <a:xfrm>
            <a:off x="5458091" y="17883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192D65-0C5F-445D-A287-9FA0379D560F}"/>
              </a:ext>
            </a:extLst>
          </p:cNvPr>
          <p:cNvCxnSpPr>
            <a:endCxn id="33" idx="2"/>
          </p:cNvCxnSpPr>
          <p:nvPr/>
        </p:nvCxnSpPr>
        <p:spPr>
          <a:xfrm>
            <a:off x="4955171" y="1295400"/>
            <a:ext cx="502920" cy="72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F31FC7-71CE-4000-821F-B982260BA6AC}"/>
              </a:ext>
            </a:extLst>
          </p:cNvPr>
          <p:cNvCxnSpPr>
            <a:endCxn id="32" idx="2"/>
          </p:cNvCxnSpPr>
          <p:nvPr/>
        </p:nvCxnSpPr>
        <p:spPr>
          <a:xfrm>
            <a:off x="4955171" y="1295400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8C6243-5C24-40F2-AB24-6F9F32A0EB3E}"/>
              </a:ext>
            </a:extLst>
          </p:cNvPr>
          <p:cNvCxnSpPr>
            <a:endCxn id="33" idx="2"/>
          </p:cNvCxnSpPr>
          <p:nvPr/>
        </p:nvCxnSpPr>
        <p:spPr>
          <a:xfrm>
            <a:off x="4955171" y="2016900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045E1B-6A88-4885-9C13-735948762207}"/>
              </a:ext>
            </a:extLst>
          </p:cNvPr>
          <p:cNvCxnSpPr>
            <a:endCxn id="32" idx="2"/>
          </p:cNvCxnSpPr>
          <p:nvPr/>
        </p:nvCxnSpPr>
        <p:spPr>
          <a:xfrm flipV="1">
            <a:off x="4955171" y="1295400"/>
            <a:ext cx="502920" cy="72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B6300F2-DD72-4758-9D6D-94478CCD847C}"/>
              </a:ext>
            </a:extLst>
          </p:cNvPr>
          <p:cNvSpPr/>
          <p:nvPr/>
        </p:nvSpPr>
        <p:spPr>
          <a:xfrm>
            <a:off x="6418211" y="10668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35A5AFC-1FE7-4CF3-B580-C642B67B9548}"/>
              </a:ext>
            </a:extLst>
          </p:cNvPr>
          <p:cNvSpPr/>
          <p:nvPr/>
        </p:nvSpPr>
        <p:spPr>
          <a:xfrm>
            <a:off x="6418211" y="17883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B9518E-5DD9-4041-A70E-8BB1D8F34C54}"/>
              </a:ext>
            </a:extLst>
          </p:cNvPr>
          <p:cNvCxnSpPr>
            <a:endCxn id="39" idx="2"/>
          </p:cNvCxnSpPr>
          <p:nvPr/>
        </p:nvCxnSpPr>
        <p:spPr>
          <a:xfrm>
            <a:off x="5915291" y="1295400"/>
            <a:ext cx="502920" cy="72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D35854-4905-46EB-B4ED-7382B8AEB85F}"/>
              </a:ext>
            </a:extLst>
          </p:cNvPr>
          <p:cNvCxnSpPr>
            <a:endCxn id="38" idx="2"/>
          </p:cNvCxnSpPr>
          <p:nvPr/>
        </p:nvCxnSpPr>
        <p:spPr>
          <a:xfrm>
            <a:off x="5915291" y="1295400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4697C-52EA-4408-9417-593AC55465DB}"/>
              </a:ext>
            </a:extLst>
          </p:cNvPr>
          <p:cNvCxnSpPr>
            <a:endCxn id="39" idx="2"/>
          </p:cNvCxnSpPr>
          <p:nvPr/>
        </p:nvCxnSpPr>
        <p:spPr>
          <a:xfrm>
            <a:off x="5915291" y="2016900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FB98B8-BFAC-4418-B37F-32FDA996546E}"/>
              </a:ext>
            </a:extLst>
          </p:cNvPr>
          <p:cNvCxnSpPr>
            <a:endCxn id="38" idx="2"/>
          </p:cNvCxnSpPr>
          <p:nvPr/>
        </p:nvCxnSpPr>
        <p:spPr>
          <a:xfrm flipV="1">
            <a:off x="5915291" y="1295400"/>
            <a:ext cx="502920" cy="72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CE30744-C3C9-44D3-9882-600EBB4B6777}"/>
              </a:ext>
            </a:extLst>
          </p:cNvPr>
          <p:cNvSpPr/>
          <p:nvPr/>
        </p:nvSpPr>
        <p:spPr>
          <a:xfrm>
            <a:off x="7378331" y="10668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AF48461-ACF3-4E57-B721-73F074ED653F}"/>
              </a:ext>
            </a:extLst>
          </p:cNvPr>
          <p:cNvSpPr/>
          <p:nvPr/>
        </p:nvSpPr>
        <p:spPr>
          <a:xfrm>
            <a:off x="7378331" y="178830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6F98C0-F677-4D64-8D0A-6C8B5E65D62E}"/>
              </a:ext>
            </a:extLst>
          </p:cNvPr>
          <p:cNvCxnSpPr>
            <a:endCxn id="45" idx="2"/>
          </p:cNvCxnSpPr>
          <p:nvPr/>
        </p:nvCxnSpPr>
        <p:spPr>
          <a:xfrm>
            <a:off x="6875411" y="1295400"/>
            <a:ext cx="502920" cy="72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9D79E7-497E-48DE-BB87-B2187ACB430A}"/>
              </a:ext>
            </a:extLst>
          </p:cNvPr>
          <p:cNvCxnSpPr>
            <a:endCxn id="44" idx="2"/>
          </p:cNvCxnSpPr>
          <p:nvPr/>
        </p:nvCxnSpPr>
        <p:spPr>
          <a:xfrm>
            <a:off x="6875411" y="1295400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82DBA1-E754-4C8B-86E7-73A9F994CB7B}"/>
              </a:ext>
            </a:extLst>
          </p:cNvPr>
          <p:cNvCxnSpPr>
            <a:endCxn id="45" idx="2"/>
          </p:cNvCxnSpPr>
          <p:nvPr/>
        </p:nvCxnSpPr>
        <p:spPr>
          <a:xfrm>
            <a:off x="6875411" y="2016900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05A4DB-399B-46FE-8DE9-2EA1BCCDA1F8}"/>
              </a:ext>
            </a:extLst>
          </p:cNvPr>
          <p:cNvCxnSpPr>
            <a:endCxn id="44" idx="2"/>
          </p:cNvCxnSpPr>
          <p:nvPr/>
        </p:nvCxnSpPr>
        <p:spPr>
          <a:xfrm flipV="1">
            <a:off x="6875411" y="1295400"/>
            <a:ext cx="502920" cy="72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26C354D-F980-45BB-882B-F6801BD41046}"/>
              </a:ext>
            </a:extLst>
          </p:cNvPr>
          <p:cNvSpPr/>
          <p:nvPr/>
        </p:nvSpPr>
        <p:spPr>
          <a:xfrm>
            <a:off x="8338451" y="1427550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846909-1543-44CA-876F-A60D36836BC3}"/>
              </a:ext>
            </a:extLst>
          </p:cNvPr>
          <p:cNvCxnSpPr>
            <a:endCxn id="50" idx="2"/>
          </p:cNvCxnSpPr>
          <p:nvPr/>
        </p:nvCxnSpPr>
        <p:spPr>
          <a:xfrm>
            <a:off x="7835531" y="1295400"/>
            <a:ext cx="502920" cy="360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75AD8F-A103-40BB-8E06-AD58BEE65BDE}"/>
              </a:ext>
            </a:extLst>
          </p:cNvPr>
          <p:cNvCxnSpPr>
            <a:endCxn id="50" idx="2"/>
          </p:cNvCxnSpPr>
          <p:nvPr/>
        </p:nvCxnSpPr>
        <p:spPr>
          <a:xfrm flipV="1">
            <a:off x="7835531" y="1656150"/>
            <a:ext cx="502920" cy="360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F9D3C3-CE5C-4E77-80D9-188B5E16CCB4}"/>
              </a:ext>
            </a:extLst>
          </p:cNvPr>
          <p:cNvCxnSpPr>
            <a:stCxn id="50" idx="6"/>
          </p:cNvCxnSpPr>
          <p:nvPr/>
        </p:nvCxnSpPr>
        <p:spPr>
          <a:xfrm>
            <a:off x="8795651" y="1656150"/>
            <a:ext cx="2529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CCA5CD-69EF-4DF4-9F99-DCDB44D84EC6}"/>
                  </a:ext>
                </a:extLst>
              </p:cNvPr>
              <p:cNvSpPr txBox="1"/>
              <p:nvPr/>
            </p:nvSpPr>
            <p:spPr>
              <a:xfrm>
                <a:off x="8982922" y="1427550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CCA5CD-69EF-4DF4-9F99-DCDB44D84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922" y="1427550"/>
                <a:ext cx="430374" cy="461665"/>
              </a:xfrm>
              <a:prstGeom prst="rect">
                <a:avLst/>
              </a:prstGeom>
              <a:blipFill>
                <a:blip r:embed="rId4"/>
                <a:stretch>
                  <a:fillRect t="-3947" r="-2285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5E2551-2405-4FBA-B1A1-D1181634BBA0}"/>
                  </a:ext>
                </a:extLst>
              </p:cNvPr>
              <p:cNvSpPr txBox="1"/>
              <p:nvPr/>
            </p:nvSpPr>
            <p:spPr>
              <a:xfrm>
                <a:off x="886091" y="2963577"/>
                <a:ext cx="6281078" cy="541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55E2551-2405-4FBA-B1A1-D1181634B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91" y="2963577"/>
                <a:ext cx="6281078" cy="5416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8F7E0E-2364-4974-B484-F3CB8FB14E69}"/>
                  </a:ext>
                </a:extLst>
              </p:cNvPr>
              <p:cNvSpPr txBox="1"/>
              <p:nvPr/>
            </p:nvSpPr>
            <p:spPr>
              <a:xfrm>
                <a:off x="1109424" y="4220588"/>
                <a:ext cx="3347904" cy="923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8F7E0E-2364-4974-B484-F3CB8FB14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24" y="4220588"/>
                <a:ext cx="3347904" cy="923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5F6F37-1E7A-4D16-9385-DD8439781021}"/>
                  </a:ext>
                </a:extLst>
              </p:cNvPr>
              <p:cNvSpPr txBox="1"/>
              <p:nvPr/>
            </p:nvSpPr>
            <p:spPr>
              <a:xfrm>
                <a:off x="4853328" y="4258595"/>
                <a:ext cx="1951816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5F6F37-1E7A-4D16-9385-DD8439781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328" y="4258595"/>
                <a:ext cx="1951816" cy="5936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E8F840-F38B-488D-946F-296E689EBAD0}"/>
                  </a:ext>
                </a:extLst>
              </p:cNvPr>
              <p:cNvSpPr txBox="1"/>
              <p:nvPr/>
            </p:nvSpPr>
            <p:spPr>
              <a:xfrm>
                <a:off x="1109424" y="5520297"/>
                <a:ext cx="3347904" cy="923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E8F840-F38B-488D-946F-296E689EB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24" y="5520297"/>
                <a:ext cx="3347904" cy="9235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AD6E3FA-340D-4E50-8D65-6C5B71D19116}"/>
                  </a:ext>
                </a:extLst>
              </p:cNvPr>
              <p:cNvSpPr txBox="1"/>
              <p:nvPr/>
            </p:nvSpPr>
            <p:spPr>
              <a:xfrm>
                <a:off x="4853328" y="5685246"/>
                <a:ext cx="1951816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AD6E3FA-340D-4E50-8D65-6C5B71D19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328" y="5685246"/>
                <a:ext cx="1951816" cy="5936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59D2BADB-B84F-440C-B7C0-8FA4DC1AE3AD}"/>
              </a:ext>
            </a:extLst>
          </p:cNvPr>
          <p:cNvSpPr txBox="1"/>
          <p:nvPr/>
        </p:nvSpPr>
        <p:spPr>
          <a:xfrm>
            <a:off x="7606931" y="4324574"/>
            <a:ext cx="251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Exploding gradient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AF1F51-5C07-47C4-BD6D-7A1BF45D1FB9}"/>
              </a:ext>
            </a:extLst>
          </p:cNvPr>
          <p:cNvSpPr txBox="1"/>
          <p:nvPr/>
        </p:nvSpPr>
        <p:spPr>
          <a:xfrm>
            <a:off x="7606931" y="5661208"/>
            <a:ext cx="2490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Vanishing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F54C70-B8FE-53E5-FC50-09DF41E98D92}"/>
                  </a:ext>
                </a:extLst>
              </p:cNvPr>
              <p:cNvSpPr txBox="1"/>
              <p:nvPr/>
            </p:nvSpPr>
            <p:spPr>
              <a:xfrm>
                <a:off x="6247783" y="3558063"/>
                <a:ext cx="747256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F54C70-B8FE-53E5-FC50-09DF41E98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783" y="3558063"/>
                <a:ext cx="747256" cy="477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F64DE6-3888-1C69-3A2B-875561F38227}"/>
                  </a:ext>
                </a:extLst>
              </p:cNvPr>
              <p:cNvSpPr txBox="1"/>
              <p:nvPr/>
            </p:nvSpPr>
            <p:spPr>
              <a:xfrm>
                <a:off x="1579872" y="2306517"/>
                <a:ext cx="1489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F64DE6-3888-1C69-3A2B-875561F38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872" y="2306517"/>
                <a:ext cx="1489960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7A7356-4F58-27F5-ECCE-9865593FEC1A}"/>
                  </a:ext>
                </a:extLst>
              </p:cNvPr>
              <p:cNvSpPr txBox="1"/>
              <p:nvPr/>
            </p:nvSpPr>
            <p:spPr>
              <a:xfrm>
                <a:off x="3501531" y="2304735"/>
                <a:ext cx="10352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7A7356-4F58-27F5-ECCE-9865593FE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531" y="2304735"/>
                <a:ext cx="103528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BED87EC-C99D-67BA-2EB7-35A9E2F345EB}"/>
                  </a:ext>
                </a:extLst>
              </p:cNvPr>
              <p:cNvSpPr txBox="1"/>
              <p:nvPr/>
            </p:nvSpPr>
            <p:spPr>
              <a:xfrm>
                <a:off x="5902761" y="2367283"/>
                <a:ext cx="744050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BED87EC-C99D-67BA-2EB7-35A9E2F34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61" y="2367283"/>
                <a:ext cx="744050" cy="4774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eft Brace 63">
            <a:extLst>
              <a:ext uri="{FF2B5EF4-FFF2-40B4-BE49-F238E27FC236}">
                <a16:creationId xmlns:a16="http://schemas.microsoft.com/office/drawing/2014/main" id="{BCEC4E03-E36D-7C6C-2A34-9D331F4C1475}"/>
              </a:ext>
            </a:extLst>
          </p:cNvPr>
          <p:cNvSpPr/>
          <p:nvPr/>
        </p:nvSpPr>
        <p:spPr>
          <a:xfrm rot="16200000">
            <a:off x="6509327" y="3161827"/>
            <a:ext cx="163329" cy="686417"/>
          </a:xfrm>
          <a:prstGeom prst="leftBrace">
            <a:avLst>
              <a:gd name="adj1" fmla="val 464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6B8C9234-C578-92A1-234C-7E45F9DE5FE6}"/>
              </a:ext>
            </a:extLst>
          </p:cNvPr>
          <p:cNvSpPr/>
          <p:nvPr/>
        </p:nvSpPr>
        <p:spPr>
          <a:xfrm rot="5400000">
            <a:off x="6171475" y="2219943"/>
            <a:ext cx="163329" cy="1362119"/>
          </a:xfrm>
          <a:prstGeom prst="leftBrace">
            <a:avLst>
              <a:gd name="adj1" fmla="val 464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9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1F92E-EDDB-40DE-AECF-503E7B08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Mitigation 1. Use Other Activation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41A3D-3E1A-4938-B4DB-BB9699DEB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3372A0-F5E9-46C7-B848-B4F712379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8" y="1289830"/>
            <a:ext cx="3072384" cy="21945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086262-3C2D-4A74-BF29-080A16BDF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105" y="1289830"/>
            <a:ext cx="3080692" cy="21945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38DBFB-1D7C-4754-8EF5-2AC0A0BBE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38" y="4283288"/>
            <a:ext cx="3072384" cy="21945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3CCB8C-4AC8-4E41-9FC8-CEE9726C6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105" y="4283288"/>
            <a:ext cx="3072384" cy="21945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FD5D77B-2D9F-416B-831F-0FE64331FDFC}"/>
              </a:ext>
            </a:extLst>
          </p:cNvPr>
          <p:cNvSpPr txBox="1"/>
          <p:nvPr/>
        </p:nvSpPr>
        <p:spPr>
          <a:xfrm>
            <a:off x="1207008" y="1686863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B0233-8E67-49A7-8CDD-0BE40EEE3F14}"/>
              </a:ext>
            </a:extLst>
          </p:cNvPr>
          <p:cNvSpPr txBox="1"/>
          <p:nvPr/>
        </p:nvSpPr>
        <p:spPr>
          <a:xfrm>
            <a:off x="2253938" y="2210083"/>
            <a:ext cx="45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6B7BE-7BC4-45EE-980C-B3046CD5A354}"/>
              </a:ext>
            </a:extLst>
          </p:cNvPr>
          <p:cNvSpPr txBox="1"/>
          <p:nvPr/>
        </p:nvSpPr>
        <p:spPr>
          <a:xfrm>
            <a:off x="8240147" y="148184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20E5C4-CCA9-4960-93A3-947B1E102864}"/>
              </a:ext>
            </a:extLst>
          </p:cNvPr>
          <p:cNvSpPr txBox="1"/>
          <p:nvPr/>
        </p:nvSpPr>
        <p:spPr>
          <a:xfrm>
            <a:off x="8667318" y="1948473"/>
            <a:ext cx="45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DC0579-A69C-44AF-A8BE-2F0E0B322E8B}"/>
              </a:ext>
            </a:extLst>
          </p:cNvPr>
          <p:cNvSpPr txBox="1"/>
          <p:nvPr/>
        </p:nvSpPr>
        <p:spPr>
          <a:xfrm>
            <a:off x="2253938" y="4396503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0D93C7-2B7C-4517-80DE-4104EE924149}"/>
              </a:ext>
            </a:extLst>
          </p:cNvPr>
          <p:cNvSpPr txBox="1"/>
          <p:nvPr/>
        </p:nvSpPr>
        <p:spPr>
          <a:xfrm>
            <a:off x="2430429" y="5437175"/>
            <a:ext cx="45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690190-529C-4079-9A39-85EBC7BE365D}"/>
              </a:ext>
            </a:extLst>
          </p:cNvPr>
          <p:cNvSpPr txBox="1"/>
          <p:nvPr/>
        </p:nvSpPr>
        <p:spPr>
          <a:xfrm>
            <a:off x="8593129" y="432141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675E-1A78-43BB-BA4B-B0486C3FC9B7}"/>
              </a:ext>
            </a:extLst>
          </p:cNvPr>
          <p:cNvSpPr txBox="1"/>
          <p:nvPr/>
        </p:nvSpPr>
        <p:spPr>
          <a:xfrm>
            <a:off x="7121657" y="5279630"/>
            <a:ext cx="45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47930C-B0E1-4B04-9512-1893BEB976C8}"/>
                  </a:ext>
                </a:extLst>
              </p:cNvPr>
              <p:cNvSpPr txBox="1"/>
              <p:nvPr/>
            </p:nvSpPr>
            <p:spPr>
              <a:xfrm>
                <a:off x="3493449" y="1212672"/>
                <a:ext cx="2260939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47930C-B0E1-4B04-9512-1893BEB97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49" y="1212672"/>
                <a:ext cx="2260939" cy="7923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82CEABB7-E02E-4FBC-B1F3-514C16474CF8}"/>
              </a:ext>
            </a:extLst>
          </p:cNvPr>
          <p:cNvSpPr/>
          <p:nvPr/>
        </p:nvSpPr>
        <p:spPr>
          <a:xfrm>
            <a:off x="1145221" y="875466"/>
            <a:ext cx="1377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Sigmoid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E44600-82C7-4B2F-95FF-3CB3732EC2B3}"/>
              </a:ext>
            </a:extLst>
          </p:cNvPr>
          <p:cNvSpPr/>
          <p:nvPr/>
        </p:nvSpPr>
        <p:spPr>
          <a:xfrm>
            <a:off x="6196004" y="861478"/>
            <a:ext cx="356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Rectified Linear (</a:t>
            </a:r>
            <a:r>
              <a:rPr lang="en-US" sz="2800" b="1" dirty="0" err="1"/>
              <a:t>ReLU</a:t>
            </a:r>
            <a:r>
              <a:rPr lang="en-US" sz="2800" b="1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3EEC49-79A2-48F6-8EBD-6D4C5DC21EEB}"/>
              </a:ext>
            </a:extLst>
          </p:cNvPr>
          <p:cNvSpPr/>
          <p:nvPr/>
        </p:nvSpPr>
        <p:spPr>
          <a:xfrm>
            <a:off x="1093267" y="3832326"/>
            <a:ext cx="1401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/>
              <a:t>Softplus</a:t>
            </a:r>
            <a:endParaRPr lang="en-US" sz="28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3E569F-BBB7-425C-A8A6-9EEBBC07A474}"/>
              </a:ext>
            </a:extLst>
          </p:cNvPr>
          <p:cNvSpPr/>
          <p:nvPr/>
        </p:nvSpPr>
        <p:spPr>
          <a:xfrm>
            <a:off x="7623830" y="3841006"/>
            <a:ext cx="736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B7015E-2048-4EB5-8FA2-D612C6F83862}"/>
                  </a:ext>
                </a:extLst>
              </p:cNvPr>
              <p:cNvSpPr txBox="1"/>
              <p:nvPr/>
            </p:nvSpPr>
            <p:spPr>
              <a:xfrm>
                <a:off x="9600130" y="1417687"/>
                <a:ext cx="2507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B7015E-2048-4EB5-8FA2-D612C6F83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130" y="1417687"/>
                <a:ext cx="2507161" cy="461665"/>
              </a:xfrm>
              <a:prstGeom prst="rect">
                <a:avLst/>
              </a:prstGeom>
              <a:blipFill>
                <a:blip r:embed="rId9"/>
                <a:stretch>
                  <a:fillRect l="-24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392575-9F1B-477D-B0F5-A705A6BE7ED4}"/>
                  </a:ext>
                </a:extLst>
              </p:cNvPr>
              <p:cNvSpPr txBox="1"/>
              <p:nvPr/>
            </p:nvSpPr>
            <p:spPr>
              <a:xfrm>
                <a:off x="3303514" y="4292231"/>
                <a:ext cx="33290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⁡(1+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392575-9F1B-477D-B0F5-A705A6BE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14" y="4292231"/>
                <a:ext cx="3329053" cy="461665"/>
              </a:xfrm>
              <a:prstGeom prst="rect">
                <a:avLst/>
              </a:prstGeom>
              <a:blipFill>
                <a:blip r:embed="rId10"/>
                <a:stretch>
                  <a:fillRect l="-18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8FF7B3-F299-4028-8C53-1451A8B4AAE7}"/>
                  </a:ext>
                </a:extLst>
              </p:cNvPr>
              <p:cNvSpPr txBox="1"/>
              <p:nvPr/>
            </p:nvSpPr>
            <p:spPr>
              <a:xfrm>
                <a:off x="9424825" y="4210011"/>
                <a:ext cx="2857770" cy="1285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</m:e>
                          </m:eqAr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8FF7B3-F299-4028-8C53-1451A8B4A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825" y="4210011"/>
                <a:ext cx="2857770" cy="12854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C2118710-FD5F-4CEE-AA77-06510A9B14EF}"/>
              </a:ext>
            </a:extLst>
          </p:cNvPr>
          <p:cNvSpPr txBox="1"/>
          <p:nvPr/>
        </p:nvSpPr>
        <p:spPr>
          <a:xfrm>
            <a:off x="3421725" y="2502470"/>
            <a:ext cx="260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Vanishing Gradient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A48ADC-3B76-47AA-A14D-4322D8A2ABCE}"/>
              </a:ext>
            </a:extLst>
          </p:cNvPr>
          <p:cNvSpPr txBox="1"/>
          <p:nvPr/>
        </p:nvSpPr>
        <p:spPr>
          <a:xfrm>
            <a:off x="9440458" y="2421810"/>
            <a:ext cx="2666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Discontinuity in gradient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3FE4E1-12EB-4062-A203-21DBE05D1315}"/>
              </a:ext>
            </a:extLst>
          </p:cNvPr>
          <p:cNvSpPr txBox="1"/>
          <p:nvPr/>
        </p:nvSpPr>
        <p:spPr>
          <a:xfrm>
            <a:off x="1453244" y="1248359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F9238-00A2-4CA6-BFBF-51282F58D7AF}"/>
              </a:ext>
            </a:extLst>
          </p:cNvPr>
          <p:cNvSpPr txBox="1"/>
          <p:nvPr/>
        </p:nvSpPr>
        <p:spPr>
          <a:xfrm>
            <a:off x="7652139" y="163514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EBD9AA-AFB6-4A5D-A894-37A859635C44}"/>
              </a:ext>
            </a:extLst>
          </p:cNvPr>
          <p:cNvSpPr txBox="1"/>
          <p:nvPr/>
        </p:nvSpPr>
        <p:spPr>
          <a:xfrm>
            <a:off x="1453243" y="497551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1C592D-4A94-4813-925A-C89AAF2440DD}"/>
              </a:ext>
            </a:extLst>
          </p:cNvPr>
          <p:cNvSpPr txBox="1"/>
          <p:nvPr/>
        </p:nvSpPr>
        <p:spPr>
          <a:xfrm>
            <a:off x="7623830" y="4871938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B63265-E3AE-4EDD-A89D-114A9CA3FF9F}"/>
              </a:ext>
            </a:extLst>
          </p:cNvPr>
          <p:cNvSpPr txBox="1"/>
          <p:nvPr/>
        </p:nvSpPr>
        <p:spPr>
          <a:xfrm>
            <a:off x="3472636" y="5040671"/>
            <a:ext cx="2666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Output mean is always positive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EA4117-98CD-4954-9272-0337C022C61E}"/>
              </a:ext>
            </a:extLst>
          </p:cNvPr>
          <p:cNvSpPr txBox="1"/>
          <p:nvPr/>
        </p:nvSpPr>
        <p:spPr>
          <a:xfrm>
            <a:off x="9493900" y="5484981"/>
            <a:ext cx="26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Brings output mean towards zero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E87D1AA-2D1E-4954-A6C4-80D60EDC1B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28227" y="3966164"/>
            <a:ext cx="3738612" cy="266323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C6E00E7-CEED-42DC-8798-AEADFC0783CA}"/>
              </a:ext>
            </a:extLst>
          </p:cNvPr>
          <p:cNvSpPr/>
          <p:nvPr/>
        </p:nvSpPr>
        <p:spPr>
          <a:xfrm>
            <a:off x="12934170" y="3390165"/>
            <a:ext cx="25415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Shifted </a:t>
            </a:r>
            <a:r>
              <a:rPr lang="en-US" sz="2800" b="1" dirty="0" err="1"/>
              <a:t>Softplus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E932C7C-76D7-4A0A-A861-5FB9836E14FA}"/>
                  </a:ext>
                </a:extLst>
              </p:cNvPr>
              <p:cNvSpPr txBox="1"/>
              <p:nvPr/>
            </p:nvSpPr>
            <p:spPr>
              <a:xfrm>
                <a:off x="12560104" y="4001623"/>
                <a:ext cx="3228148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⁡(0.5+0.5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E932C7C-76D7-4A0A-A861-5FB9836E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104" y="4001623"/>
                <a:ext cx="3228148" cy="822469"/>
              </a:xfrm>
              <a:prstGeom prst="rect">
                <a:avLst/>
              </a:prstGeom>
              <a:blipFill>
                <a:blip r:embed="rId13"/>
                <a:stretch>
                  <a:fillRect l="-1509" r="-566" b="-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206B809-B8A3-4FE9-B8FC-A21816186204}"/>
              </a:ext>
            </a:extLst>
          </p:cNvPr>
          <p:cNvSpPr txBox="1"/>
          <p:nvPr/>
        </p:nvSpPr>
        <p:spPr>
          <a:xfrm>
            <a:off x="14673042" y="4743064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02B4D2-7699-4EF6-8204-487C3C8A11D2}"/>
              </a:ext>
            </a:extLst>
          </p:cNvPr>
          <p:cNvSpPr txBox="1"/>
          <p:nvPr/>
        </p:nvSpPr>
        <p:spPr>
          <a:xfrm>
            <a:off x="14794010" y="5371649"/>
            <a:ext cx="45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C4F16E-DD91-42DF-8FF4-15ED8078723A}"/>
              </a:ext>
            </a:extLst>
          </p:cNvPr>
          <p:cNvSpPr txBox="1"/>
          <p:nvPr/>
        </p:nvSpPr>
        <p:spPr>
          <a:xfrm>
            <a:off x="13816824" y="4909984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643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1F92E-EDDB-40DE-AECF-503E7B08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Mitigation 2. Weight initialization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41A3D-3E1A-4938-B4DB-BB9699DEB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CEABB7-E02E-4FBC-B1F3-514C16474CF8}"/>
              </a:ext>
            </a:extLst>
          </p:cNvPr>
          <p:cNvSpPr/>
          <p:nvPr/>
        </p:nvSpPr>
        <p:spPr>
          <a:xfrm>
            <a:off x="381000" y="776732"/>
            <a:ext cx="3578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Single neuron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4E3F94-D8E8-801D-AE34-011B3C8BC890}"/>
              </a:ext>
            </a:extLst>
          </p:cNvPr>
          <p:cNvGrpSpPr>
            <a:grpSpLocks noChangeAspect="1"/>
          </p:cNvGrpSpPr>
          <p:nvPr/>
        </p:nvGrpSpPr>
        <p:grpSpPr>
          <a:xfrm>
            <a:off x="1581596" y="1945617"/>
            <a:ext cx="588708" cy="615961"/>
            <a:chOff x="7997000" y="2209801"/>
            <a:chExt cx="1165257" cy="121919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6795625-56BF-5FE5-E642-F894758E60F7}"/>
                </a:ext>
              </a:extLst>
            </p:cNvPr>
            <p:cNvSpPr/>
            <p:nvPr/>
          </p:nvSpPr>
          <p:spPr>
            <a:xfrm>
              <a:off x="7997000" y="2209801"/>
              <a:ext cx="1165257" cy="1219199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63CFD8-3A4F-F8AC-6446-01C7292646FD}"/>
                </a:ext>
              </a:extLst>
            </p:cNvPr>
            <p:cNvSpPr/>
            <p:nvPr/>
          </p:nvSpPr>
          <p:spPr>
            <a:xfrm>
              <a:off x="8122428" y="2362200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91F564-9253-59CE-A38D-9BF44A42027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2170304" y="2253597"/>
            <a:ext cx="3832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7AED9C-5AF2-1FDF-6899-422DA89E0EB4}"/>
                  </a:ext>
                </a:extLst>
              </p:cNvPr>
              <p:cNvSpPr/>
              <p:nvPr/>
            </p:nvSpPr>
            <p:spPr>
              <a:xfrm>
                <a:off x="679237" y="1945615"/>
                <a:ext cx="615961" cy="61596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7AED9C-5AF2-1FDF-6899-422DA89E0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37" y="1945615"/>
                <a:ext cx="615961" cy="61596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5C73F7-7C0E-A872-5C91-C2ED55393DBA}"/>
                  </a:ext>
                </a:extLst>
              </p:cNvPr>
              <p:cNvSpPr txBox="1"/>
              <p:nvPr/>
            </p:nvSpPr>
            <p:spPr>
              <a:xfrm>
                <a:off x="2553580" y="2038153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5C73F7-7C0E-A872-5C91-C2ED55393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580" y="2038153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DE5B0F-E29A-3ACE-7777-86AC406954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178855" y="2253597"/>
            <a:ext cx="4027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EB4F83-A26B-38F0-856D-2CEDA90A131A}"/>
                  </a:ext>
                </a:extLst>
              </p:cNvPr>
              <p:cNvSpPr txBox="1"/>
              <p:nvPr/>
            </p:nvSpPr>
            <p:spPr>
              <a:xfrm>
                <a:off x="2269287" y="1498092"/>
                <a:ext cx="428435" cy="55290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EB4F83-A26B-38F0-856D-2CEDA90A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287" y="1498092"/>
                <a:ext cx="428435" cy="552908"/>
              </a:xfrm>
              <a:prstGeom prst="rect">
                <a:avLst/>
              </a:prstGeom>
              <a:blipFill>
                <a:blip r:embed="rId4"/>
                <a:stretch>
                  <a:fillRect l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9B7A129-1979-EA37-2EA0-032DB7E8ECAD}"/>
                  </a:ext>
                </a:extLst>
              </p:cNvPr>
              <p:cNvSpPr txBox="1"/>
              <p:nvPr/>
            </p:nvSpPr>
            <p:spPr>
              <a:xfrm>
                <a:off x="3821819" y="1806955"/>
                <a:ext cx="45483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trike="sngStrike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trike="sngStrike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strike="sngStrike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9B7A129-1979-EA37-2EA0-032DB7E8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19" y="1806955"/>
                <a:ext cx="4548361" cy="369332"/>
              </a:xfrm>
              <a:prstGeom prst="rect">
                <a:avLst/>
              </a:prstGeom>
              <a:blipFill>
                <a:blip r:embed="rId5"/>
                <a:stretch>
                  <a:fillRect l="-1206" r="-107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CD68E577-88EB-F3A2-CC46-73F4A7ACE99B}"/>
              </a:ext>
            </a:extLst>
          </p:cNvPr>
          <p:cNvSpPr txBox="1"/>
          <p:nvPr/>
        </p:nvSpPr>
        <p:spPr>
          <a:xfrm>
            <a:off x="737480" y="4681713"/>
            <a:ext cx="363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Xavier normal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8B99D6-14C5-B448-7E5B-8F80B506ADEF}"/>
                  </a:ext>
                </a:extLst>
              </p:cNvPr>
              <p:cNvSpPr txBox="1"/>
              <p:nvPr/>
            </p:nvSpPr>
            <p:spPr>
              <a:xfrm>
                <a:off x="1167687" y="5123222"/>
                <a:ext cx="4318713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8B99D6-14C5-B448-7E5B-8F80B506A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87" y="5123222"/>
                <a:ext cx="4318713" cy="1183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494B96CD-B9AB-6DF8-771A-25174E66AE78}"/>
              </a:ext>
            </a:extLst>
          </p:cNvPr>
          <p:cNvSpPr txBox="1"/>
          <p:nvPr/>
        </p:nvSpPr>
        <p:spPr>
          <a:xfrm>
            <a:off x="4078601" y="2368954"/>
            <a:ext cx="31559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Idea: large </a:t>
            </a:r>
            <a:r>
              <a:rPr lang="en-US" sz="2400" i="1" dirty="0"/>
              <a:t>n</a:t>
            </a:r>
            <a:r>
              <a:rPr lang="en-US" sz="2400" dirty="0"/>
              <a:t> → smaller </a:t>
            </a:r>
            <a:r>
              <a:rPr lang="en-US" sz="2400" i="1" dirty="0"/>
              <a:t>w</a:t>
            </a:r>
            <a:endParaRPr lang="en-US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612BAE-3E80-E495-5968-5588F6E7FB58}"/>
              </a:ext>
            </a:extLst>
          </p:cNvPr>
          <p:cNvSpPr txBox="1"/>
          <p:nvPr/>
        </p:nvSpPr>
        <p:spPr>
          <a:xfrm>
            <a:off x="679237" y="3132910"/>
            <a:ext cx="64064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The optimal initialization depends on the 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22EDDF6-53E2-3F25-0743-F438099F603F}"/>
                  </a:ext>
                </a:extLst>
              </p:cNvPr>
              <p:cNvSpPr txBox="1"/>
              <p:nvPr/>
            </p:nvSpPr>
            <p:spPr>
              <a:xfrm>
                <a:off x="7575085" y="2352567"/>
                <a:ext cx="2468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22EDDF6-53E2-3F25-0743-F438099F6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5" y="2352567"/>
                <a:ext cx="2468112" cy="369332"/>
              </a:xfrm>
              <a:prstGeom prst="rect">
                <a:avLst/>
              </a:prstGeom>
              <a:blipFill>
                <a:blip r:embed="rId7"/>
                <a:stretch>
                  <a:fillRect l="-1481" r="-3951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8E8D0CF-4F9E-A0FE-6EEA-CC94BFF48F25}"/>
              </a:ext>
            </a:extLst>
          </p:cNvPr>
          <p:cNvSpPr txBox="1"/>
          <p:nvPr/>
        </p:nvSpPr>
        <p:spPr>
          <a:xfrm>
            <a:off x="1001264" y="3950803"/>
            <a:ext cx="31046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For majority of the case: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2CEE03-0F33-65C1-F56B-9B37DE9D7DD8}"/>
              </a:ext>
            </a:extLst>
          </p:cNvPr>
          <p:cNvSpPr txBox="1"/>
          <p:nvPr/>
        </p:nvSpPr>
        <p:spPr>
          <a:xfrm>
            <a:off x="5859102" y="4461447"/>
            <a:ext cx="559541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err="1"/>
              <a:t>Tensorflow</a:t>
            </a:r>
            <a:r>
              <a:rPr lang="en-US" sz="2400" dirty="0"/>
              <a:t>/</a:t>
            </a:r>
            <a:r>
              <a:rPr lang="en-US" sz="2400" dirty="0" err="1"/>
              <a:t>PyTorch</a:t>
            </a:r>
            <a:r>
              <a:rPr lang="en-US" sz="2400" dirty="0"/>
              <a:t> chooses the optimal ones automatically in the background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EEC062-B40E-CA57-B43E-56BEBA93414B}"/>
                  </a:ext>
                </a:extLst>
              </p14:cNvPr>
              <p14:cNvContentPartPr/>
              <p14:nvPr/>
            </p14:nvContentPartPr>
            <p14:xfrm>
              <a:off x="1984680" y="1440720"/>
              <a:ext cx="10061640" cy="2235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EEC062-B40E-CA57-B43E-56BEBA9341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5320" y="1431360"/>
                <a:ext cx="10080360" cy="22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91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F0F77-C0D0-6770-A8B2-B05835C0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Mitigation 3. Skip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A5219-6530-5A4A-E65C-D6919D599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E4E648-4C14-575E-1B0C-0B48D79459F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034359" y="3926913"/>
            <a:ext cx="1006619" cy="144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0F5628-6806-7BBB-F646-39CE4EB2A06F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9746703" y="3926913"/>
            <a:ext cx="100747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0343A4-E3F0-E145-7DC1-0E7C9AD69D5C}"/>
                  </a:ext>
                </a:extLst>
              </p:cNvPr>
              <p:cNvSpPr txBox="1"/>
              <p:nvPr/>
            </p:nvSpPr>
            <p:spPr>
              <a:xfrm>
                <a:off x="2393079" y="1657839"/>
                <a:ext cx="810264" cy="620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0343A4-E3F0-E145-7DC1-0E7C9AD6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79" y="1657839"/>
                <a:ext cx="810264" cy="620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68CD485-80CA-DCA7-7828-99F97133DCCB}"/>
              </a:ext>
            </a:extLst>
          </p:cNvPr>
          <p:cNvGrpSpPr/>
          <p:nvPr/>
        </p:nvGrpSpPr>
        <p:grpSpPr>
          <a:xfrm>
            <a:off x="2040979" y="2205633"/>
            <a:ext cx="1121712" cy="3442559"/>
            <a:chOff x="3124200" y="2244347"/>
            <a:chExt cx="880487" cy="270223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FB9C14-4297-C275-9B74-17D32645ABD4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DB7DA3-A406-3968-1F74-419FE5D27E1A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FD99448-D9CD-5E11-EE4A-583D3C433E9C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75021F3-B441-48B7-5653-CFBE5D0F3D31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408C7D5-178C-9E5A-5532-13B5E440ADA0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7364E81-C74C-FCDC-4561-F4A57ABC4B27}"/>
                  </a:ext>
                </a:extLst>
              </p:cNvPr>
              <p:cNvSpPr/>
              <p:nvPr/>
            </p:nvSpPr>
            <p:spPr>
              <a:xfrm>
                <a:off x="304800" y="3503117"/>
                <a:ext cx="757080" cy="847592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7364E81-C74C-FCDC-4561-F4A57ABC4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03117"/>
                <a:ext cx="757080" cy="847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4C94DAE-2E8A-A527-DD9B-7B12A473B2F4}"/>
              </a:ext>
            </a:extLst>
          </p:cNvPr>
          <p:cNvGrpSpPr/>
          <p:nvPr/>
        </p:nvGrpSpPr>
        <p:grpSpPr>
          <a:xfrm>
            <a:off x="8633328" y="3344455"/>
            <a:ext cx="1113375" cy="1164916"/>
            <a:chOff x="9364398" y="3138264"/>
            <a:chExt cx="873943" cy="9144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4C5556F-D6ED-801E-8D87-A35917428365}"/>
                </a:ext>
              </a:extLst>
            </p:cNvPr>
            <p:cNvSpPr/>
            <p:nvPr/>
          </p:nvSpPr>
          <p:spPr>
            <a:xfrm>
              <a:off x="9364398" y="3138264"/>
              <a:ext cx="873943" cy="9144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6F97244-34C9-1E0E-60C3-1A5EAAAE69F6}"/>
                </a:ext>
              </a:extLst>
            </p:cNvPr>
            <p:cNvSpPr/>
            <p:nvPr/>
          </p:nvSpPr>
          <p:spPr>
            <a:xfrm>
              <a:off x="9458469" y="3252564"/>
              <a:ext cx="685800" cy="685801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E72886-275A-46A7-4BC8-4975B3039607}"/>
                  </a:ext>
                </a:extLst>
              </p:cNvPr>
              <p:cNvSpPr/>
              <p:nvPr/>
            </p:nvSpPr>
            <p:spPr>
              <a:xfrm>
                <a:off x="10754176" y="3503117"/>
                <a:ext cx="757080" cy="847592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E72886-275A-46A7-4BC8-4975B3039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176" y="3503117"/>
                <a:ext cx="757080" cy="847592"/>
              </a:xfrm>
              <a:prstGeom prst="rect">
                <a:avLst/>
              </a:prstGeom>
              <a:blipFill>
                <a:blip r:embed="rId4"/>
                <a:stretch>
                  <a:fillRect r="-22581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524D13-36FF-950E-0BF1-023B3E1A87CB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>
            <a:off x="3154354" y="3926913"/>
            <a:ext cx="974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5C976D-23A5-5ADF-7E8A-562554F8734D}"/>
              </a:ext>
            </a:extLst>
          </p:cNvPr>
          <p:cNvCxnSpPr>
            <a:cxnSpLocks/>
          </p:cNvCxnSpPr>
          <p:nvPr/>
        </p:nvCxnSpPr>
        <p:spPr>
          <a:xfrm>
            <a:off x="5246828" y="3941396"/>
            <a:ext cx="9790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728751-D7B2-952C-16FE-003B936E2F39}"/>
              </a:ext>
            </a:extLst>
          </p:cNvPr>
          <p:cNvCxnSpPr>
            <a:cxnSpLocks/>
            <a:stCxn id="58" idx="0"/>
            <a:endCxn id="81" idx="2"/>
          </p:cNvCxnSpPr>
          <p:nvPr/>
        </p:nvCxnSpPr>
        <p:spPr>
          <a:xfrm>
            <a:off x="7318519" y="3926914"/>
            <a:ext cx="418353" cy="144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CA7362-0AAB-3E0F-F44C-F438CA3B9FC5}"/>
                  </a:ext>
                </a:extLst>
              </p:cNvPr>
              <p:cNvSpPr txBox="1"/>
              <p:nvPr/>
            </p:nvSpPr>
            <p:spPr>
              <a:xfrm>
                <a:off x="4436565" y="1657839"/>
                <a:ext cx="810264" cy="628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CA7362-0AAB-3E0F-F44C-F438CA3B9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565" y="1657839"/>
                <a:ext cx="810264" cy="6284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8497A8-5148-DD20-5298-ECF7CEC86AC6}"/>
                  </a:ext>
                </a:extLst>
              </p:cNvPr>
              <p:cNvSpPr txBox="1"/>
              <p:nvPr/>
            </p:nvSpPr>
            <p:spPr>
              <a:xfrm>
                <a:off x="6524679" y="1657839"/>
                <a:ext cx="810264" cy="628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8497A8-5148-DD20-5298-ECF7CEC86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79" y="1657839"/>
                <a:ext cx="810264" cy="6284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0C39BF-B037-78C1-1D37-65C137653659}"/>
                  </a:ext>
                </a:extLst>
              </p:cNvPr>
              <p:cNvSpPr txBox="1"/>
              <p:nvPr/>
            </p:nvSpPr>
            <p:spPr>
              <a:xfrm>
                <a:off x="8816595" y="2717556"/>
                <a:ext cx="810264" cy="628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0C39BF-B037-78C1-1D37-65C137653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595" y="2717556"/>
                <a:ext cx="810264" cy="6284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BED09508-1E8B-D3DB-54C7-FD22AEC5B1D1}"/>
              </a:ext>
            </a:extLst>
          </p:cNvPr>
          <p:cNvSpPr txBox="1"/>
          <p:nvPr/>
        </p:nvSpPr>
        <p:spPr>
          <a:xfrm>
            <a:off x="7993154" y="5216368"/>
            <a:ext cx="1919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/>
              <a:t>Addition</a:t>
            </a:r>
            <a:endParaRPr lang="en-US" sz="24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00E15B-71FC-AAC6-A108-BB20E11B71CE}"/>
              </a:ext>
            </a:extLst>
          </p:cNvPr>
          <p:cNvGrpSpPr/>
          <p:nvPr/>
        </p:nvGrpSpPr>
        <p:grpSpPr>
          <a:xfrm>
            <a:off x="4129283" y="2205633"/>
            <a:ext cx="1121712" cy="3442559"/>
            <a:chOff x="3124200" y="2244347"/>
            <a:chExt cx="880487" cy="2702234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4319A9B-5848-9A7E-72C4-09AA25276298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17B4F7-9C43-5182-C6DE-6C48F0B672F7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6A82D37-66ED-C49C-3A79-78FDFC7A1184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D2EC77E-710D-2501-25A7-916BAEE258D2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7EF74DF-33B2-B8DD-D069-EBD9F2ED02A0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3540A1-923B-DE9C-2808-BB3210550173}"/>
              </a:ext>
            </a:extLst>
          </p:cNvPr>
          <p:cNvGrpSpPr/>
          <p:nvPr/>
        </p:nvGrpSpPr>
        <p:grpSpPr>
          <a:xfrm>
            <a:off x="6196806" y="2205633"/>
            <a:ext cx="1121712" cy="3442559"/>
            <a:chOff x="3124200" y="2244347"/>
            <a:chExt cx="880487" cy="270223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22617F7-4C96-437E-EDE2-E72C1BD4D504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4FDE08D-DA6E-2DD0-BA12-42B4D29F253D}"/>
                </a:ext>
              </a:extLst>
            </p:cNvPr>
            <p:cNvGrpSpPr/>
            <p:nvPr/>
          </p:nvGrpSpPr>
          <p:grpSpPr>
            <a:xfrm>
              <a:off x="3218271" y="2358602"/>
              <a:ext cx="786416" cy="2473724"/>
              <a:chOff x="3218271" y="2400210"/>
              <a:chExt cx="786416" cy="2473724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47D979D-18C4-6B03-3720-42F18983BC61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454CB45-F2FD-8A8F-5FB3-AC371293BDAB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F1CF650-97CA-DE8F-FDB4-D53E6080AFE0}"/>
                  </a:ext>
                </a:extLst>
              </p:cNvPr>
              <p:cNvSpPr/>
              <p:nvPr/>
            </p:nvSpPr>
            <p:spPr>
              <a:xfrm rot="5400000">
                <a:off x="3318887" y="3294172"/>
                <a:ext cx="685800" cy="68580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BFB1B4-A740-DBD4-B1BC-1F8306BF8088}"/>
              </a:ext>
            </a:extLst>
          </p:cNvPr>
          <p:cNvCxnSpPr>
            <a:cxnSpLocks/>
          </p:cNvCxnSpPr>
          <p:nvPr/>
        </p:nvCxnSpPr>
        <p:spPr>
          <a:xfrm flipV="1">
            <a:off x="3630514" y="1302417"/>
            <a:ext cx="0" cy="263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9C2E6EE-7698-4F05-5818-24DD6CE82BAD}"/>
              </a:ext>
            </a:extLst>
          </p:cNvPr>
          <p:cNvCxnSpPr>
            <a:cxnSpLocks/>
          </p:cNvCxnSpPr>
          <p:nvPr/>
        </p:nvCxnSpPr>
        <p:spPr>
          <a:xfrm>
            <a:off x="3630514" y="1302417"/>
            <a:ext cx="43626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85240D9-B3B4-862E-7A57-D7087B61B676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7993154" y="1295400"/>
            <a:ext cx="0" cy="238756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6AD39A11-4160-FEDF-736D-6A4A99ECCE8A}"/>
              </a:ext>
            </a:extLst>
          </p:cNvPr>
          <p:cNvSpPr/>
          <p:nvPr/>
        </p:nvSpPr>
        <p:spPr>
          <a:xfrm>
            <a:off x="7736873" y="3682967"/>
            <a:ext cx="512563" cy="51685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F3DA1E1-4417-E0AA-3633-8D837E82C562}"/>
              </a:ext>
            </a:extLst>
          </p:cNvPr>
          <p:cNvCxnSpPr>
            <a:cxnSpLocks/>
            <a:stCxn id="81" idx="6"/>
            <a:endCxn id="36" idx="1"/>
          </p:cNvCxnSpPr>
          <p:nvPr/>
        </p:nvCxnSpPr>
        <p:spPr>
          <a:xfrm flipV="1">
            <a:off x="8249436" y="3926913"/>
            <a:ext cx="383892" cy="144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71AD02F-020A-5ED5-A7AA-28B5831FB184}"/>
              </a:ext>
            </a:extLst>
          </p:cNvPr>
          <p:cNvCxnSpPr>
            <a:cxnSpLocks/>
          </p:cNvCxnSpPr>
          <p:nvPr/>
        </p:nvCxnSpPr>
        <p:spPr>
          <a:xfrm flipH="1">
            <a:off x="9776089" y="4267200"/>
            <a:ext cx="8450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80DBDB8-1A31-CC6C-5AE4-2F0B803F63CD}"/>
              </a:ext>
            </a:extLst>
          </p:cNvPr>
          <p:cNvCxnSpPr>
            <a:cxnSpLocks/>
          </p:cNvCxnSpPr>
          <p:nvPr/>
        </p:nvCxnSpPr>
        <p:spPr>
          <a:xfrm flipH="1">
            <a:off x="7375583" y="4267200"/>
            <a:ext cx="11994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EF39EF-8F0C-D65A-AC9A-3AB4BBE008F1}"/>
              </a:ext>
            </a:extLst>
          </p:cNvPr>
          <p:cNvCxnSpPr>
            <a:cxnSpLocks/>
          </p:cNvCxnSpPr>
          <p:nvPr/>
        </p:nvCxnSpPr>
        <p:spPr>
          <a:xfrm flipH="1">
            <a:off x="5241983" y="4267200"/>
            <a:ext cx="9548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E6974-B79F-01E8-AA29-F9D7185B7169}"/>
              </a:ext>
            </a:extLst>
          </p:cNvPr>
          <p:cNvCxnSpPr>
            <a:cxnSpLocks/>
          </p:cNvCxnSpPr>
          <p:nvPr/>
        </p:nvCxnSpPr>
        <p:spPr>
          <a:xfrm flipH="1">
            <a:off x="3153102" y="4267200"/>
            <a:ext cx="9548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4945CE0-A1A2-0592-6F39-08717F2AB143}"/>
              </a:ext>
            </a:extLst>
          </p:cNvPr>
          <p:cNvCxnSpPr>
            <a:cxnSpLocks/>
          </p:cNvCxnSpPr>
          <p:nvPr/>
        </p:nvCxnSpPr>
        <p:spPr>
          <a:xfrm flipH="1" flipV="1">
            <a:off x="8264175" y="1005260"/>
            <a:ext cx="0" cy="26918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F695C3-26EC-03B3-D554-697447D72DBA}"/>
              </a:ext>
            </a:extLst>
          </p:cNvPr>
          <p:cNvCxnSpPr>
            <a:cxnSpLocks/>
          </p:cNvCxnSpPr>
          <p:nvPr/>
        </p:nvCxnSpPr>
        <p:spPr>
          <a:xfrm>
            <a:off x="3446310" y="1005260"/>
            <a:ext cx="48031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0F6A22-91C7-CFA6-78E9-7E389AA83156}"/>
              </a:ext>
            </a:extLst>
          </p:cNvPr>
          <p:cNvCxnSpPr>
            <a:cxnSpLocks/>
          </p:cNvCxnSpPr>
          <p:nvPr/>
        </p:nvCxnSpPr>
        <p:spPr>
          <a:xfrm flipH="1" flipV="1">
            <a:off x="3446310" y="991108"/>
            <a:ext cx="0" cy="26918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D9CA1E3-A6DA-0BAF-5E43-1C715DF4C412}"/>
              </a:ext>
            </a:extLst>
          </p:cNvPr>
          <p:cNvCxnSpPr>
            <a:cxnSpLocks/>
          </p:cNvCxnSpPr>
          <p:nvPr/>
        </p:nvCxnSpPr>
        <p:spPr>
          <a:xfrm flipH="1">
            <a:off x="3162692" y="3682967"/>
            <a:ext cx="2836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A03BA5A-99A9-F249-1B09-703A1A5E5FC6}"/>
              </a:ext>
            </a:extLst>
          </p:cNvPr>
          <p:cNvCxnSpPr>
            <a:cxnSpLocks/>
          </p:cNvCxnSpPr>
          <p:nvPr/>
        </p:nvCxnSpPr>
        <p:spPr>
          <a:xfrm>
            <a:off x="8264175" y="3697119"/>
            <a:ext cx="3691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05EEACD-89AD-42A4-E0FA-B51BC194A422}"/>
              </a:ext>
            </a:extLst>
          </p:cNvPr>
          <p:cNvCxnSpPr>
            <a:cxnSpLocks/>
          </p:cNvCxnSpPr>
          <p:nvPr/>
        </p:nvCxnSpPr>
        <p:spPr>
          <a:xfrm flipH="1" flipV="1">
            <a:off x="8197809" y="4126065"/>
            <a:ext cx="555362" cy="102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3509398-95E9-4000-D034-41BA15A19F2F}"/>
              </a:ext>
            </a:extLst>
          </p:cNvPr>
          <p:cNvSpPr txBox="1"/>
          <p:nvPr/>
        </p:nvSpPr>
        <p:spPr>
          <a:xfrm>
            <a:off x="10098753" y="434713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Back 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FE4C468-C1EE-7F8B-2B7C-A35A5FF64AE5}"/>
              </a:ext>
            </a:extLst>
          </p:cNvPr>
          <p:cNvSpPr txBox="1"/>
          <p:nvPr/>
        </p:nvSpPr>
        <p:spPr>
          <a:xfrm>
            <a:off x="5173070" y="434713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Back 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7D1D45-626C-5382-AD0B-7CC767873287}"/>
              </a:ext>
            </a:extLst>
          </p:cNvPr>
          <p:cNvSpPr txBox="1"/>
          <p:nvPr/>
        </p:nvSpPr>
        <p:spPr>
          <a:xfrm>
            <a:off x="2452432" y="1050617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Back 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D0256F7-93B0-13F5-9A84-BD33F42168FA}"/>
              </a:ext>
            </a:extLst>
          </p:cNvPr>
          <p:cNvSpPr txBox="1"/>
          <p:nvPr/>
        </p:nvSpPr>
        <p:spPr>
          <a:xfrm>
            <a:off x="7383781" y="4404026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Back 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5309127-BABE-61F6-CD72-D0843C4348E4}"/>
              </a:ext>
            </a:extLst>
          </p:cNvPr>
          <p:cNvSpPr txBox="1"/>
          <p:nvPr/>
        </p:nvSpPr>
        <p:spPr>
          <a:xfrm>
            <a:off x="3147383" y="4342233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Back 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9047AD4-8F5F-8D4D-EFE2-B30BEBD617C2}"/>
              </a:ext>
            </a:extLst>
          </p:cNvPr>
          <p:cNvSpPr txBox="1"/>
          <p:nvPr/>
        </p:nvSpPr>
        <p:spPr>
          <a:xfrm>
            <a:off x="2889258" y="5913382"/>
            <a:ext cx="6446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 layers will “feel” the back propagation early</a:t>
            </a:r>
          </a:p>
        </p:txBody>
      </p:sp>
    </p:spTree>
    <p:extLst>
      <p:ext uri="{BB962C8B-B14F-4D97-AF65-F5344CB8AC3E}">
        <p14:creationId xmlns:p14="http://schemas.microsoft.com/office/powerpoint/2010/main" val="150195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5FDBEC-8775-4213-8D50-8D5342E3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Resnet</a:t>
            </a:r>
          </a:p>
        </p:txBody>
      </p:sp>
      <p:sp>
        <p:nvSpPr>
          <p:cNvPr id="66" name="Slide Number Placeholder 3">
            <a:extLst>
              <a:ext uri="{FF2B5EF4-FFF2-40B4-BE49-F238E27FC236}">
                <a16:creationId xmlns:a16="http://schemas.microsoft.com/office/drawing/2014/main" id="{75463632-8090-47B4-BEF3-6B0AED3D5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6248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84A5680-B7F8-4F1D-B7F1-D21A30A04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53"/>
          <a:stretch/>
        </p:blipFill>
        <p:spPr>
          <a:xfrm>
            <a:off x="106505" y="5248692"/>
            <a:ext cx="6141895" cy="907179"/>
          </a:xfrm>
          <a:prstGeom prst="rect">
            <a:avLst/>
          </a:prstGeom>
        </p:spPr>
      </p:pic>
      <p:pic>
        <p:nvPicPr>
          <p:cNvPr id="68" name="Picture 67" descr="Screen Clipping">
            <a:extLst>
              <a:ext uri="{FF2B5EF4-FFF2-40B4-BE49-F238E27FC236}">
                <a16:creationId xmlns:a16="http://schemas.microsoft.com/office/drawing/2014/main" id="{3F183CA7-D063-40FA-93FD-C4D5636B8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045876"/>
            <a:ext cx="7463312" cy="4156862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C4EE81-89BE-47CB-AE7E-CD7CBFD447F8}"/>
              </a:ext>
            </a:extLst>
          </p:cNvPr>
          <p:cNvSpPr/>
          <p:nvPr/>
        </p:nvSpPr>
        <p:spPr>
          <a:xfrm>
            <a:off x="5144581" y="1099279"/>
            <a:ext cx="4099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Image Classification Challenge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296E8-375D-9A37-08FD-23C4C44C0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5156784"/>
            <a:ext cx="5655517" cy="11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3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CF16B2-071D-B6DC-9F2C-4E7E3E8C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Densenet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2FB3A-D15B-D2FF-79EF-554F65F29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59BD9-D63A-A502-5094-E89EE49F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6783771" cy="5162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C1C96-20A9-68E1-DC20-58D6E24A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143000"/>
            <a:ext cx="833901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9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F0F77-C0D0-6770-A8B2-B05835C0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Skip Connection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A5219-6530-5A4A-E65C-D6919D599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B35181-8B30-3391-4EBD-7D79552C3CB0}"/>
              </a:ext>
            </a:extLst>
          </p:cNvPr>
          <p:cNvGrpSpPr>
            <a:grpSpLocks noChangeAspect="1"/>
          </p:cNvGrpSpPr>
          <p:nvPr/>
        </p:nvGrpSpPr>
        <p:grpSpPr>
          <a:xfrm>
            <a:off x="304800" y="991109"/>
            <a:ext cx="5029157" cy="2150100"/>
            <a:chOff x="304800" y="991108"/>
            <a:chExt cx="11206456" cy="479106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CE4E648-4C14-575E-1B0C-0B48D79459F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1034359" y="3926913"/>
              <a:ext cx="1006619" cy="1448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50F5628-6806-7BBB-F646-39CE4EB2A06F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9746703" y="3926913"/>
              <a:ext cx="1007473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F0343A4-E3F0-E145-7DC1-0E7C9AD69D5C}"/>
                    </a:ext>
                  </a:extLst>
                </p:cNvPr>
                <p:cNvSpPr txBox="1"/>
                <p:nvPr/>
              </p:nvSpPr>
              <p:spPr>
                <a:xfrm>
                  <a:off x="2393080" y="1657839"/>
                  <a:ext cx="810262" cy="5906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5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5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F0343A4-E3F0-E145-7DC1-0E7C9AD69D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080" y="1657839"/>
                  <a:ext cx="810262" cy="5906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68CD485-80CA-DCA7-7828-99F97133DCCB}"/>
                </a:ext>
              </a:extLst>
            </p:cNvPr>
            <p:cNvGrpSpPr/>
            <p:nvPr/>
          </p:nvGrpSpPr>
          <p:grpSpPr>
            <a:xfrm>
              <a:off x="2040979" y="2205633"/>
              <a:ext cx="1121712" cy="3442559"/>
              <a:chOff x="3124200" y="2244347"/>
              <a:chExt cx="880487" cy="2702234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BFB9C14-4297-C275-9B74-17D32645ABD4}"/>
                  </a:ext>
                </a:extLst>
              </p:cNvPr>
              <p:cNvSpPr/>
              <p:nvPr/>
            </p:nvSpPr>
            <p:spPr>
              <a:xfrm>
                <a:off x="3124200" y="2244347"/>
                <a:ext cx="873943" cy="2702234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ADB7DA3-A406-3968-1F74-419FE5D27E1A}"/>
                  </a:ext>
                </a:extLst>
              </p:cNvPr>
              <p:cNvGrpSpPr/>
              <p:nvPr/>
            </p:nvGrpSpPr>
            <p:grpSpPr>
              <a:xfrm>
                <a:off x="3218271" y="2358602"/>
                <a:ext cx="786416" cy="2473724"/>
                <a:chOff x="3218271" y="2400210"/>
                <a:chExt cx="786416" cy="2473724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FD99448-D9CD-5E11-EE4A-583D3C433E9C}"/>
                    </a:ext>
                  </a:extLst>
                </p:cNvPr>
                <p:cNvSpPr/>
                <p:nvPr/>
              </p:nvSpPr>
              <p:spPr>
                <a:xfrm>
                  <a:off x="3218271" y="4188133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5021F3-B441-48B7-5653-CFBE5D0F3D31}"/>
                    </a:ext>
                  </a:extLst>
                </p:cNvPr>
                <p:cNvSpPr/>
                <p:nvPr/>
              </p:nvSpPr>
              <p:spPr>
                <a:xfrm>
                  <a:off x="3218271" y="2400210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408C7D5-178C-9E5A-5532-13B5E440ADA0}"/>
                    </a:ext>
                  </a:extLst>
                </p:cNvPr>
                <p:cNvSpPr/>
                <p:nvPr/>
              </p:nvSpPr>
              <p:spPr>
                <a:xfrm rot="5400000">
                  <a:off x="3318887" y="3294172"/>
                  <a:ext cx="685800" cy="685801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7364E81-C74C-FCDC-4561-F4A57ABC4B27}"/>
                    </a:ext>
                  </a:extLst>
                </p:cNvPr>
                <p:cNvSpPr/>
                <p:nvPr/>
              </p:nvSpPr>
              <p:spPr>
                <a:xfrm>
                  <a:off x="304800" y="3503117"/>
                  <a:ext cx="757080" cy="847592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05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7364E81-C74C-FCDC-4561-F4A57ABC4B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503117"/>
                  <a:ext cx="757080" cy="8475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4C94DAE-2E8A-A527-DD9B-7B12A473B2F4}"/>
                </a:ext>
              </a:extLst>
            </p:cNvPr>
            <p:cNvGrpSpPr/>
            <p:nvPr/>
          </p:nvGrpSpPr>
          <p:grpSpPr>
            <a:xfrm>
              <a:off x="8633328" y="3344455"/>
              <a:ext cx="1113375" cy="1164916"/>
              <a:chOff x="9364398" y="3138264"/>
              <a:chExt cx="873943" cy="914400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A4C5556F-D6ED-801E-8D87-A35917428365}"/>
                  </a:ext>
                </a:extLst>
              </p:cNvPr>
              <p:cNvSpPr/>
              <p:nvPr/>
            </p:nvSpPr>
            <p:spPr>
              <a:xfrm>
                <a:off x="9364398" y="3138264"/>
                <a:ext cx="873943" cy="9144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6F97244-34C9-1E0E-60C3-1A5EAAAE69F6}"/>
                  </a:ext>
                </a:extLst>
              </p:cNvPr>
              <p:cNvSpPr/>
              <p:nvPr/>
            </p:nvSpPr>
            <p:spPr>
              <a:xfrm>
                <a:off x="9458469" y="3252564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6E72886-275A-46A7-4BC8-4975B3039607}"/>
                    </a:ext>
                  </a:extLst>
                </p:cNvPr>
                <p:cNvSpPr/>
                <p:nvPr/>
              </p:nvSpPr>
              <p:spPr>
                <a:xfrm>
                  <a:off x="10754176" y="3503117"/>
                  <a:ext cx="757080" cy="847592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5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05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6E72886-275A-46A7-4BC8-4975B3039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4176" y="3503117"/>
                  <a:ext cx="757080" cy="8475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4524D13-36FF-950E-0BF1-023B3E1A87CB}"/>
                </a:ext>
              </a:extLst>
            </p:cNvPr>
            <p:cNvCxnSpPr>
              <a:cxnSpLocks/>
              <a:stCxn id="9" idx="3"/>
              <a:endCxn id="48" idx="1"/>
            </p:cNvCxnSpPr>
            <p:nvPr/>
          </p:nvCxnSpPr>
          <p:spPr>
            <a:xfrm>
              <a:off x="3154354" y="3926913"/>
              <a:ext cx="9749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C5C976D-23A5-5ADF-7E8A-562554F8734D}"/>
                </a:ext>
              </a:extLst>
            </p:cNvPr>
            <p:cNvCxnSpPr>
              <a:cxnSpLocks/>
            </p:cNvCxnSpPr>
            <p:nvPr/>
          </p:nvCxnSpPr>
          <p:spPr>
            <a:xfrm>
              <a:off x="5246828" y="3941396"/>
              <a:ext cx="97909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728751-D7B2-952C-16FE-003B936E2F39}"/>
                </a:ext>
              </a:extLst>
            </p:cNvPr>
            <p:cNvCxnSpPr>
              <a:cxnSpLocks/>
              <a:stCxn id="58" idx="0"/>
              <a:endCxn id="81" idx="2"/>
            </p:cNvCxnSpPr>
            <p:nvPr/>
          </p:nvCxnSpPr>
          <p:spPr>
            <a:xfrm>
              <a:off x="7318519" y="3926914"/>
              <a:ext cx="418353" cy="144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8CA7362-0AAB-3E0F-F44C-F438CA3B9FC5}"/>
                    </a:ext>
                  </a:extLst>
                </p:cNvPr>
                <p:cNvSpPr txBox="1"/>
                <p:nvPr/>
              </p:nvSpPr>
              <p:spPr>
                <a:xfrm>
                  <a:off x="4436566" y="1657839"/>
                  <a:ext cx="810262" cy="5906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5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5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8CA7362-0AAB-3E0F-F44C-F438CA3B9F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6566" y="1657839"/>
                  <a:ext cx="810262" cy="5906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38497A8-5148-DD20-5298-ECF7CEC86AC6}"/>
                    </a:ext>
                  </a:extLst>
                </p:cNvPr>
                <p:cNvSpPr txBox="1"/>
                <p:nvPr/>
              </p:nvSpPr>
              <p:spPr>
                <a:xfrm>
                  <a:off x="6524677" y="1657839"/>
                  <a:ext cx="810262" cy="5906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5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5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38497A8-5148-DD20-5298-ECF7CEC86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677" y="1657839"/>
                  <a:ext cx="810262" cy="5906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0C39BF-B037-78C1-1D37-65C137653659}"/>
                    </a:ext>
                  </a:extLst>
                </p:cNvPr>
                <p:cNvSpPr txBox="1"/>
                <p:nvPr/>
              </p:nvSpPr>
              <p:spPr>
                <a:xfrm>
                  <a:off x="8816594" y="2717557"/>
                  <a:ext cx="810262" cy="5906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5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5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0C39BF-B037-78C1-1D37-65C137653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594" y="2717557"/>
                  <a:ext cx="810262" cy="59066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ED09508-1E8B-D3DB-54C7-FD22AEC5B1D1}"/>
                </a:ext>
              </a:extLst>
            </p:cNvPr>
            <p:cNvSpPr txBox="1"/>
            <p:nvPr/>
          </p:nvSpPr>
          <p:spPr>
            <a:xfrm>
              <a:off x="7993154" y="5216369"/>
              <a:ext cx="1919587" cy="565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/>
                <a:t>Addition</a:t>
              </a:r>
              <a:endParaRPr lang="en-US" sz="1050" b="1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C00E15B-71FC-AAC6-A108-BB20E11B71CE}"/>
                </a:ext>
              </a:extLst>
            </p:cNvPr>
            <p:cNvGrpSpPr/>
            <p:nvPr/>
          </p:nvGrpSpPr>
          <p:grpSpPr>
            <a:xfrm>
              <a:off x="4129283" y="2205633"/>
              <a:ext cx="1121712" cy="3442559"/>
              <a:chOff x="3124200" y="2244347"/>
              <a:chExt cx="880487" cy="2702234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84319A9B-5848-9A7E-72C4-09AA25276298}"/>
                  </a:ext>
                </a:extLst>
              </p:cNvPr>
              <p:cNvSpPr/>
              <p:nvPr/>
            </p:nvSpPr>
            <p:spPr>
              <a:xfrm>
                <a:off x="3124200" y="2244347"/>
                <a:ext cx="873943" cy="2702234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417B4F7-9C43-5182-C6DE-6C48F0B672F7}"/>
                  </a:ext>
                </a:extLst>
              </p:cNvPr>
              <p:cNvGrpSpPr/>
              <p:nvPr/>
            </p:nvGrpSpPr>
            <p:grpSpPr>
              <a:xfrm>
                <a:off x="3218271" y="2358602"/>
                <a:ext cx="786416" cy="2473724"/>
                <a:chOff x="3218271" y="2400210"/>
                <a:chExt cx="786416" cy="2473724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6A82D37-66ED-C49C-3A79-78FDFC7A1184}"/>
                    </a:ext>
                  </a:extLst>
                </p:cNvPr>
                <p:cNvSpPr/>
                <p:nvPr/>
              </p:nvSpPr>
              <p:spPr>
                <a:xfrm>
                  <a:off x="3218271" y="4188133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D2EC77E-710D-2501-25A7-916BAEE258D2}"/>
                    </a:ext>
                  </a:extLst>
                </p:cNvPr>
                <p:cNvSpPr/>
                <p:nvPr/>
              </p:nvSpPr>
              <p:spPr>
                <a:xfrm>
                  <a:off x="3218271" y="2400210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7EF74DF-33B2-B8DD-D069-EBD9F2ED02A0}"/>
                    </a:ext>
                  </a:extLst>
                </p:cNvPr>
                <p:cNvSpPr/>
                <p:nvPr/>
              </p:nvSpPr>
              <p:spPr>
                <a:xfrm rot="5400000">
                  <a:off x="3318887" y="3294172"/>
                  <a:ext cx="685800" cy="685801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E3540A1-923B-DE9C-2808-BB3210550173}"/>
                </a:ext>
              </a:extLst>
            </p:cNvPr>
            <p:cNvGrpSpPr/>
            <p:nvPr/>
          </p:nvGrpSpPr>
          <p:grpSpPr>
            <a:xfrm>
              <a:off x="6196806" y="2205633"/>
              <a:ext cx="1121712" cy="3442559"/>
              <a:chOff x="3124200" y="2244347"/>
              <a:chExt cx="880487" cy="2702234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322617F7-4C96-437E-EDE2-E72C1BD4D504}"/>
                  </a:ext>
                </a:extLst>
              </p:cNvPr>
              <p:cNvSpPr/>
              <p:nvPr/>
            </p:nvSpPr>
            <p:spPr>
              <a:xfrm>
                <a:off x="3124200" y="2244347"/>
                <a:ext cx="873943" cy="2702234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4FDE08D-DA6E-2DD0-BA12-42B4D29F253D}"/>
                  </a:ext>
                </a:extLst>
              </p:cNvPr>
              <p:cNvGrpSpPr/>
              <p:nvPr/>
            </p:nvGrpSpPr>
            <p:grpSpPr>
              <a:xfrm>
                <a:off x="3218271" y="2358602"/>
                <a:ext cx="786416" cy="2473724"/>
                <a:chOff x="3218271" y="2400210"/>
                <a:chExt cx="786416" cy="2473724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47D979D-18C4-6B03-3720-42F18983BC61}"/>
                    </a:ext>
                  </a:extLst>
                </p:cNvPr>
                <p:cNvSpPr/>
                <p:nvPr/>
              </p:nvSpPr>
              <p:spPr>
                <a:xfrm>
                  <a:off x="3218271" y="4188133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454CB45-F2FD-8A8F-5FB3-AC371293BDAB}"/>
                    </a:ext>
                  </a:extLst>
                </p:cNvPr>
                <p:cNvSpPr/>
                <p:nvPr/>
              </p:nvSpPr>
              <p:spPr>
                <a:xfrm>
                  <a:off x="3218271" y="2400210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EF1CF650-97CA-DE8F-FDB4-D53E6080AFE0}"/>
                    </a:ext>
                  </a:extLst>
                </p:cNvPr>
                <p:cNvSpPr/>
                <p:nvPr/>
              </p:nvSpPr>
              <p:spPr>
                <a:xfrm rot="5400000">
                  <a:off x="3318887" y="3294172"/>
                  <a:ext cx="685800" cy="685801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</p:grp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2BFB1B4-A740-DBD4-B1BC-1F8306BF80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0514" y="1302417"/>
              <a:ext cx="0" cy="2638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9C2E6EE-7698-4F05-5818-24DD6CE82BAD}"/>
                </a:ext>
              </a:extLst>
            </p:cNvPr>
            <p:cNvCxnSpPr>
              <a:cxnSpLocks/>
            </p:cNvCxnSpPr>
            <p:nvPr/>
          </p:nvCxnSpPr>
          <p:spPr>
            <a:xfrm>
              <a:off x="3630514" y="1302417"/>
              <a:ext cx="43626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5240D9-B3B4-862E-7A57-D7087B61B676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7993154" y="1295400"/>
              <a:ext cx="0" cy="2387567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AD39A11-4160-FEDF-736D-6A4A99ECCE8A}"/>
                </a:ext>
              </a:extLst>
            </p:cNvPr>
            <p:cNvSpPr/>
            <p:nvPr/>
          </p:nvSpPr>
          <p:spPr>
            <a:xfrm>
              <a:off x="7736873" y="3682967"/>
              <a:ext cx="512563" cy="51685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F3DA1E1-4417-E0AA-3633-8D837E82C562}"/>
                </a:ext>
              </a:extLst>
            </p:cNvPr>
            <p:cNvCxnSpPr>
              <a:cxnSpLocks/>
              <a:stCxn id="81" idx="6"/>
              <a:endCxn id="36" idx="1"/>
            </p:cNvCxnSpPr>
            <p:nvPr/>
          </p:nvCxnSpPr>
          <p:spPr>
            <a:xfrm flipV="1">
              <a:off x="8249436" y="3926913"/>
              <a:ext cx="383892" cy="1448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71AD02F-020A-5ED5-A7AA-28B5831FB1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76089" y="4267200"/>
              <a:ext cx="8450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80DBDB8-1A31-CC6C-5AE4-2F0B803F63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5583" y="4267200"/>
              <a:ext cx="119945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3EF39EF-8F0C-D65A-AC9A-3AB4BBE00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1983" y="4267200"/>
              <a:ext cx="9548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65E6974-B79F-01E8-AA29-F9D7185B7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3102" y="4267200"/>
              <a:ext cx="9548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4945CE0-A1A2-0592-6F39-08717F2AB1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4175" y="1005260"/>
              <a:ext cx="0" cy="26918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EF695C3-26EC-03B3-D554-697447D72DBA}"/>
                </a:ext>
              </a:extLst>
            </p:cNvPr>
            <p:cNvCxnSpPr>
              <a:cxnSpLocks/>
            </p:cNvCxnSpPr>
            <p:nvPr/>
          </p:nvCxnSpPr>
          <p:spPr>
            <a:xfrm>
              <a:off x="3446310" y="1005260"/>
              <a:ext cx="480312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0F6A22-91C7-CFA6-78E9-7E389AA831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6310" y="991108"/>
              <a:ext cx="0" cy="26918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D9CA1E3-A6DA-0BAF-5E43-1C715DF4C4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692" y="3682967"/>
              <a:ext cx="28361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03BA5A-99A9-F249-1B09-703A1A5E5F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4175" y="3697119"/>
              <a:ext cx="36915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05EEACD-89AD-42A4-E0FA-B51BC194A4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97809" y="4126065"/>
              <a:ext cx="555362" cy="1022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3509398-95E9-4000-D034-41BA15A19F2F}"/>
                </a:ext>
              </a:extLst>
            </p:cNvPr>
            <p:cNvSpPr txBox="1"/>
            <p:nvPr/>
          </p:nvSpPr>
          <p:spPr>
            <a:xfrm>
              <a:off x="9996264" y="4347135"/>
              <a:ext cx="1215184" cy="56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0000"/>
                  </a:solidFill>
                </a:rPr>
                <a:t>Back 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FE4C468-C1EE-7F8B-2B7C-A35A5FF64AE5}"/>
                </a:ext>
              </a:extLst>
            </p:cNvPr>
            <p:cNvSpPr txBox="1"/>
            <p:nvPr/>
          </p:nvSpPr>
          <p:spPr>
            <a:xfrm>
              <a:off x="5070582" y="4347135"/>
              <a:ext cx="1215184" cy="56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0000"/>
                  </a:solidFill>
                </a:rPr>
                <a:t>Back 3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27D1D45-626C-5382-AD0B-7CC767873287}"/>
                </a:ext>
              </a:extLst>
            </p:cNvPr>
            <p:cNvSpPr txBox="1"/>
            <p:nvPr/>
          </p:nvSpPr>
          <p:spPr>
            <a:xfrm>
              <a:off x="2349944" y="1050617"/>
              <a:ext cx="1215184" cy="56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0000"/>
                  </a:solidFill>
                </a:rPr>
                <a:t>Back 2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D0256F7-93B0-13F5-9A84-BD33F42168FA}"/>
                </a:ext>
              </a:extLst>
            </p:cNvPr>
            <p:cNvSpPr txBox="1"/>
            <p:nvPr/>
          </p:nvSpPr>
          <p:spPr>
            <a:xfrm>
              <a:off x="7281291" y="4404025"/>
              <a:ext cx="1215184" cy="56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0000"/>
                  </a:solidFill>
                </a:rPr>
                <a:t>Back 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5309127-BABE-61F6-CD72-D0843C4348E4}"/>
                </a:ext>
              </a:extLst>
            </p:cNvPr>
            <p:cNvSpPr txBox="1"/>
            <p:nvPr/>
          </p:nvSpPr>
          <p:spPr>
            <a:xfrm>
              <a:off x="3044895" y="4342235"/>
              <a:ext cx="1215184" cy="56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0000"/>
                  </a:solidFill>
                </a:rPr>
                <a:t>Back 4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5854707-DD64-A289-810E-91F4FA23521D}"/>
              </a:ext>
            </a:extLst>
          </p:cNvPr>
          <p:cNvSpPr txBox="1"/>
          <p:nvPr/>
        </p:nvSpPr>
        <p:spPr>
          <a:xfrm>
            <a:off x="5446327" y="1180198"/>
            <a:ext cx="5738175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class Model(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nn.Module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):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def __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init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__(self,n_0,n_1,n_2,n_3):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super().__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init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__()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self.L1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nn.Linear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(n_0,n_1)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self.L2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nn.Linear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(n_1,n_2)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self.L3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nn.Linear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(n_2,n_3)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self.L4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nn.Linear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(n_3,n_4)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self.act1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nn.ReLU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def forward(self, X):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Z1 = self.L1(X)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A1 = self.act1(Z1)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Z2 = self.L2(A1)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A2 = self.act1(Z2)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Z3 = self.L3(A2)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A3 = self.act1(Z3)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 Math" panose="02040503050406030204" pitchFamily="18" charset="0"/>
              </a:rPr>
              <a:t>        A3 = A3 + A1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Z4 = self.L3(A3)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    return Z4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93C678-EAF4-0DC9-945F-C2E007BFC1FF}"/>
              </a:ext>
            </a:extLst>
          </p:cNvPr>
          <p:cNvSpPr/>
          <p:nvPr/>
        </p:nvSpPr>
        <p:spPr>
          <a:xfrm>
            <a:off x="4124665" y="3141209"/>
            <a:ext cx="5019335" cy="22689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here! Retake the video</a:t>
            </a:r>
          </a:p>
        </p:txBody>
      </p:sp>
    </p:spTree>
    <p:extLst>
      <p:ext uri="{BB962C8B-B14F-4D97-AF65-F5344CB8AC3E}">
        <p14:creationId xmlns:p14="http://schemas.microsoft.com/office/powerpoint/2010/main" val="13622795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CCEI-PresentationTemplate</Template>
  <TotalTime>165783</TotalTime>
  <Words>1743</Words>
  <Application>Microsoft Office PowerPoint</Application>
  <PresentationFormat>Widescreen</PresentationFormat>
  <Paragraphs>365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Custom Design</vt:lpstr>
      <vt:lpstr>PowerPoint Presentation</vt:lpstr>
      <vt:lpstr>Backpropagaion: Vanishing Gradient</vt:lpstr>
      <vt:lpstr>Vanishing/Exploding Gradient</vt:lpstr>
      <vt:lpstr>Mitigation 1. Use Other Activation Function</vt:lpstr>
      <vt:lpstr>Mitigation 2. Weight initialization</vt:lpstr>
      <vt:lpstr>Mitigation 3. Skip Connection</vt:lpstr>
      <vt:lpstr>Resnet</vt:lpstr>
      <vt:lpstr>Densenet</vt:lpstr>
      <vt:lpstr>Skip Connection Implementation</vt:lpstr>
      <vt:lpstr>PowerPoint Presentation</vt:lpstr>
      <vt:lpstr>Mini Batches</vt:lpstr>
      <vt:lpstr>Mini-batches</vt:lpstr>
      <vt:lpstr>Pytorch implementation: Dataset</vt:lpstr>
      <vt:lpstr>Pytorch implementation: Data Loader</vt:lpstr>
      <vt:lpstr>Pytorch implementation: Obtaining minibatches</vt:lpstr>
      <vt:lpstr>PowerPoint Presentation</vt:lpstr>
      <vt:lpstr>Mini Batches</vt:lpstr>
      <vt:lpstr>Choosing minibatch size </vt:lpstr>
      <vt:lpstr>Dealing with noise: Exponentially weighted averages</vt:lpstr>
      <vt:lpstr>Gradient Descent with Momentum</vt:lpstr>
      <vt:lpstr>RMSprop optimization</vt:lpstr>
      <vt:lpstr>Adam optimization</vt:lpstr>
      <vt:lpstr>Pytorch Implementation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Principles Microkinetic Modeling of Steam Reforming  of a Water-soluble Bio-oil Fraction  for in situ H2  Production</dc:title>
  <dc:creator>Alexander Mironenko</dc:creator>
  <cp:lastModifiedBy>Geun Ho Gu</cp:lastModifiedBy>
  <cp:revision>16969</cp:revision>
  <cp:lastPrinted>2015-01-07T05:27:20Z</cp:lastPrinted>
  <dcterms:created xsi:type="dcterms:W3CDTF">2013-08-13T18:51:32Z</dcterms:created>
  <dcterms:modified xsi:type="dcterms:W3CDTF">2024-04-10T09:44:13Z</dcterms:modified>
</cp:coreProperties>
</file>