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9" r:id="rId1"/>
  </p:sldMasterIdLst>
  <p:notesMasterIdLst>
    <p:notesMasterId r:id="rId23"/>
  </p:notesMasterIdLst>
  <p:handoutMasterIdLst>
    <p:handoutMasterId r:id="rId24"/>
  </p:handoutMasterIdLst>
  <p:sldIdLst>
    <p:sldId id="687" r:id="rId2"/>
    <p:sldId id="601" r:id="rId3"/>
    <p:sldId id="585" r:id="rId4"/>
    <p:sldId id="695" r:id="rId5"/>
    <p:sldId id="696" r:id="rId6"/>
    <p:sldId id="697" r:id="rId7"/>
    <p:sldId id="605" r:id="rId8"/>
    <p:sldId id="689" r:id="rId9"/>
    <p:sldId id="688" r:id="rId10"/>
    <p:sldId id="691" r:id="rId11"/>
    <p:sldId id="692" r:id="rId12"/>
    <p:sldId id="693" r:id="rId13"/>
    <p:sldId id="694" r:id="rId14"/>
    <p:sldId id="602" r:id="rId15"/>
    <p:sldId id="699" r:id="rId16"/>
    <p:sldId id="702" r:id="rId17"/>
    <p:sldId id="704" r:id="rId18"/>
    <p:sldId id="703" r:id="rId19"/>
    <p:sldId id="705" r:id="rId20"/>
    <p:sldId id="662" r:id="rId21"/>
    <p:sldId id="642" r:id="rId2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Christiansen" initials="MC" lastIdx="14" clrIdx="0"/>
  <p:cmAuthor id="2" name="Dion" initials="D" lastIdx="1" clrIdx="1">
    <p:extLst>
      <p:ext uri="{19B8F6BF-5375-455C-9EA6-DF929625EA0E}">
        <p15:presenceInfo xmlns:p15="http://schemas.microsoft.com/office/powerpoint/2012/main" userId="Dion" providerId="None"/>
      </p:ext>
    </p:extLst>
  </p:cmAuthor>
  <p:cmAuthor id="3" name="Gu" initials="G" lastIdx="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FF00"/>
    <a:srgbClr val="00B050"/>
    <a:srgbClr val="FAC806"/>
    <a:srgbClr val="00316C"/>
    <a:srgbClr val="E6AA00"/>
    <a:srgbClr val="5C8E3A"/>
    <a:srgbClr val="FFBF00"/>
    <a:srgbClr val="70AB46"/>
    <a:srgbClr val="0031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2" autoAdjust="0"/>
    <p:restoredTop sz="91230" autoAdjust="0"/>
  </p:normalViewPr>
  <p:slideViewPr>
    <p:cSldViewPr>
      <p:cViewPr varScale="1">
        <p:scale>
          <a:sx n="70" d="100"/>
          <a:sy n="70" d="100"/>
        </p:scale>
        <p:origin x="350" y="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251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6C744-6D63-4244-BF2D-9B94EBE5F8C8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6E8F8-B06B-4160-8A49-B1881A9DA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53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T" name="resolution" value="1" units="1/dev"/>
        </inkml:channelProperties>
      </inkml:inkSource>
      <inkml:timestamp xml:id="ts0" timeString="2024-04-28T23:51:50.3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04-28T23:51:51.069"/>
    </inkml:context>
  </inkml:definitions>
  <inkml:trace contextRef="#ctx0" brushRef="#br0">21797 13773 0,'0'0'0,"0"0"0,0 0 0,0 118 16,0-118 77,0 0-46,0 0 0,0 0 0,0 0 0,0 0 15</inkml:trace>
  <inkml:trace contextRef="#ctx1" brushRef="#br0">9791 10549 3592 0,'-26'-8'144'0,"-1"6"1625"16,6-6 1983-16,2 2-271 16,9 0-880-16,7-2-601 15,2 2-359-15,4 2-233 16,6 2 80-16,19 2-288 16,9 5 49-16,6 12-457 15,-43-17-792-15,43 20 536 0,-3 18 104 16,15 6 88-16,-17 5 56 15,-15-10-215-15,15 22 119 16,-22-4 24 0,-12 3-144-16,-6 7 200 15,-11-9-400-15,-9-8-24 16,-9 8-72-16,6-28-208 16,-17 15 56-16,2-16 64 15,11-14-280-15,8-7-32 16,3-3-536-16,12-3-1248 15,3-3-1649 1,11-10-2264-16,19-17-2713 0,10-8 800 16,1-2 3746-16</inkml:trace>
  <inkml:trace contextRef="#ctx1" brushRef="#br0" timeOffset="598.46">10206 10730 4400 0,'-9'5'921'16,"-18"11"1543"-16,6-7 1297 0,10-5-1601 0,9-4-775 16,2 0-1385-16,10-12 760 15,2 0-128-15,6-17 32 16,6-11 408-16,-8 1-479 15,11-13-113-15,-27 52-480 16,26-54 416-16,3-11 72 0,8-17-272 16,-12-12 88-16,11-10-80 15,2-23-24-15,-12-24-104 16,12-22 24 0,6-7-72-16,-4-16-280 15,16-11 296-15,0-3-64 16,2-12-32-16,14 2 16 15,5-9-192-15,-3 0 320 16,14-6-168-16,3 2 88 16,6 4 16-16,-3-11 272 15,1 4-176-15,3-4-128 16,1 2-16-16,-3 2 200 16,-9 14-80-1,-10 12-168-15,-5 8 120 16,-11 12-176-16,2 12 40 15,-10 8 48-15,-2 13 176 16,-1 16-88-16,-9 3-64 16,6 5 72-16,-9 16-24 15,1 20 8-15,-12 17-80 16,-4 16-24-16,-7 24-104 16,-7 16-288-16,-5 12-1288 15,-1 9-665 1,-3 3 2385-16,0 10-8962 15,0 6 4841-15,3-3-247 16</inkml:trace>
  <inkml:trace contextRef="#ctx1" brushRef="#br0" timeOffset="1265.71">12925 3057 4104 0,'-1'0'512'0,"-4"-10"-496"0,2 5 201 0,-4 2 1119 0,-2 3 560 15,-3 0-199-15,-4 12-401 16,-3 15-8 0,-10 3-208-16,-3 27-167 15,-13 12 71-15,-17 23 144 16,62-92-1128-16,-63 127 1064 0,-14 23 0 16,-3 29-71-16,-7 29 223 15,12 15-144-15,4 7-72 16,23 6-295-16,8-14 151 15,11 4-312-15,16-9 152 16,10-4-392 0,3-3 0-16,7-11-256 15,2 7-136-15,-2-9 280 16,7-10-128-16,-8-11-40 16,11-21 32-16,21-29-120 15,-1-18 176-15,1-16-112 16,17-19-144-16,-15-9 208 15,2-23-632-15,3-3-544 16,-4-8-1425-16,3-11-2160 16,2 13-4089-16,-6-1 3417 15,-35-18 1897-15</inkml:trace>
  <inkml:trace contextRef="#ctx0" brushRef="#br0" timeOffset="2607.85">22597 16116 0,'0'0'0</inkml:trace>
  <inkml:trace contextRef="#ctx1" brushRef="#br0" timeOffset="2267.34">9797 11358 4056 0,'-36'-13'-8'0,"-6"-4"88"0,13 11 88 0,0-3 785 0,5 6 887 15,8-8-208-15,8-4-375 16,8 0-57-16,6 2-88 15,10 3-280 1,10-2-208-16,11 3 297 16,10 14 55-16,15 24-96 15,-12 16-224-15,-7-1 0 16,-17 11 128-16,-13 23 73 16,-10 4-153-16,-6 1-160 15,-13-19 184-15,-12-4-168 16,-2-17-176-16,-7-10-160 15,0-15-152-15,15-10-368 16,-4-33-1672-16,8 1-2857 16,7-14-2417-1,8 7 3081-15,3-2-31 16</inkml:trace>
  <inkml:trace contextRef="#ctx1" brushRef="#br0" timeOffset="2768.53">9993 11374 4432 0,'-5'-6'297'0,"5"-1"799"16,4 7 1448-16,8-4-167 15,0-5-753 1,15 8-32-16,7-24-319 16,4-8-121-16,15-7-88 15,2-12 144-15,9-1-671 16,-3-3-281-16,-61 56-256 0,69-73 304 15,3-11-216-15,6 5-8 16,3-3 56-16,-9 2-48 16,0-12-48-1,0-2-56-15,-3-3 0 16,0-5 40-16,0 5-88 16,6-3 312-16,-7 6-48 15,1-6-168-15,0 0 80 16,-2 6-96-16,-6 7-24 15,2 9-56-15,-1 3 32 16,1 7-152-16,1-1 312 16,-8 6 32-16,3 6-152 15,-9 17-240-15,-5-6 168 16,6-2 56-16,-12 8 96 16,-14 12-80-1,11-6-16-15,-22 22 32 16,2-7-104-16,-5 4 176 15,2 1-216-15,-6-2-328 16,10-1-1249-16,-1 1-1455 16,4-7-1217-16,15-13-1304 15,-11 3 4320-15,-6 3-2383 16</inkml:trace>
  <inkml:trace contextRef="#ctx1" brushRef="#br0" timeOffset="3412.77">12781 7972 4112 0,'0'-9'-16'0,"0"-16"48"0,3-10 48 16,3 11 200-16,1-6 1033 15,-1 16-9 1,2-5-104-16,2 5 137 15,0-1 159-15,-2 9-104 16,-5 0-296-16,-3 6-1096 16,0 0 0-16,0 0 0 0,0 0 0 15,0 2 3297-15,-10 7-2857 16,-1 6-88-16,-5 4 0 16,-11 1-80-16,1 1 0 15,0 4-39 1,-7 16-209-16,-7 8 168 15,-4 3-136-15,-4 14 184 16,-5 18 48-16,-6 18-136 16,-9 16 496-16,14 13 336 15,3 17-240-15,-9 28-48 16,6 25-55-16,14-1 103 16,12 7-536-16,8 5 432 15,11 2-112-15,9-1-288 16,7-3-64-16,12 9 112 15,-1-11 136 1,3 1 16-16,-7-60-152 16,12 30-168-16,-4-27 232 15,13 1-504-15,-7-28 545 16,-3-24-449-16,9-29 192 16,-3-22-136-16,-4 12-48 15,10-12 8-15,-13-6-24 16,0-33-257-16,-5-3-135 15,0 13-1008-15,-3 2-600 16,-3 2-769 0,0-25-1952-16,14 8-2945 15,-1-3 2529-15,-16-5 1937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9T00:23:19.1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T" name="resolution" value="1" units="1/dev"/>
        </inkml:channelProperties>
      </inkml:inkSource>
      <inkml:timestamp xml:id="ts1" timeString="2024-04-29T00:23:21.546"/>
    </inkml:context>
  </inkml:definitions>
  <inkml:trace contextRef="#ctx0" brushRef="#br0">14196 12681 2200 0,'-15'-8'296'0,"14"8"112"0,1-7 520 16,3-11 593 0,3 18 367-16,1-4-416 15,7 3-103-15,4 6-321 16,9-6-96-16,-3 6-240 15,14 1 368-15,20 19-319 16,-2 16 735-16,4-6-1352 16,-3 19 880-16,8 5 368 15,-3 11-559-15,6 19-481 16,-12 11-352-16,0-2 608 16,-13 0 872-1,-4-4-1416-15,-14 7 680 16,-7-5-696-16,-12-1 1361 15,-6-6-73-15,-13-13-472 16,-17 0-288-16,-17 3 80 16,-7 9-39-16,-1-10 55 15,-2-33-704-15,-1 2 192 16,7-12-568-16,-6 12 472 16,30-25-72-16,5-7-1561 15,6-15-1983 1,8-18-3258-16,6 30-3496 15,5 14 6033-15,-3-26 2065 0</inkml:trace>
  <inkml:trace contextRef="#ctx1" brushRef="#br0">22916 14253 0,'0'0'0,"0"0"0,0 0 15</inkml:trace>
  <inkml:trace contextRef="#ctx0" brushRef="#br0" timeOffset="2931.58">10250 11823 2312 0,'-3'-20'16'0,"3"-2"32"0,0 1 960 16,0 16 1425-16,0-5 303 15,3-4-535-15,0 7-177 16,0-1-407-16,0 7-97 15,4 1-160-15,4 9-208 16,-5 16 89 0,6 29-297-16,-1 5-8 15,-3 0 24-15,2 13-88 16,2 23-151-16,0 1-33 16,-4-2-256-16,-2-30 0 15,-3-1 72-15,-3-17-424 16,0 7-56-16,0-12-520 15,-5-14-1440-15,-3-6-2017 16,-1-12-2321-16,-1-8-2343 16,-7-17 6008-1,9-4 241-15</inkml:trace>
  <inkml:trace contextRef="#ctx0" brushRef="#br0" timeOffset="3233.87">10206 12233 4208 0,'0'0'1185'0,"-19"2"1703"15,10 2 1129-15,2-5-504 16,2-3-1153-16,5 25-503 16,0 32-601-16,10-27 16 15,3 11-119 1,4 4-17-16,-4 23-184 16,7-10-168-16,-20-54-784 0,16 38 768 15,8-2-264-15,-7-16 337 16,9-10-1201-16,-8-15 1008 15,1 4-336-15,-3-8-336 16,3-13-32-16,-3-3 128 16,5-14-240-16,-2 0-560 15,5-11-1177-15,10 1-1888 16,5 21-2648 0,17-7-3633-16,-15 1 6225 15,-10 10 1529-15</inkml:trace>
  <inkml:trace contextRef="#ctx0" brushRef="#br0" timeOffset="3914.95">11190 11518 3120 0,'0'0'0'0,"-18"-9"1881"0,13 5 311 0,5 2 1345 15,0-1-1289 1,3 22-407-16,12 1-9 16,-4 13-184-16,2 12 153 15,1 19-137-15,-7 9-240 16,-1 9-159-16,-6-82-1265 16,0 84 720-16,-1 20-24 0,-6 3-176 15,-7-19-376-15,1 3-184 16,5-52-200-16,5 17-1616 15,0-6-2657-15,3-39-2961 16,0-3-1864 0,3-18 6274-16</inkml:trace>
  <inkml:trace contextRef="#ctx0" brushRef="#br0" timeOffset="4218.93">11058 12180 5385 0,'0'0'0'0,"-14"48"4057"15,11-21-1617-15,3 8 1561 16,6 7-1305-16,4 2-359 16,6-5-577-1,-5 0-687-15,8 3-9 16,2 4-256-16,3-6 40 16,0-20 0-16,-24-20-848 15,24 25-24-15,13-13 1241 0,-19 1-1922 16,6-9 1938-16,-5-11-2065 15,10-18 1064-15,-7 8-168 16,9-16-240-16,-7-3-265 16,11-28-783-16,4 2-1784 15,14 12-2586 1,1 15-3512-16,15-7 2185 16,-29 11 4897-16</inkml:trace>
  <inkml:trace contextRef="#ctx0" brushRef="#br0" timeOffset="4801.25">12973 11371 4272 0,'-12'0'1329'0,"5"0"-249"0,-19-13 1064 0,10 13 1833 0,5-6-1144 16,-5 1-729-16,8-7-599 15,3 12-457 1,-1 5 24-16,1 2-208 15,3 20-144-15,2 1 193 16,4 32-57 0,-4-60-856-16,3 97 832 0,3 17 192 0,1 6 184 15,-4 2-423 1,2-13 159-16,4 20-216 0,-5-18-248 16,-4-18-32-16,3-15-208 15,0-19 256-15,-3 10-392 16,3-23-296-1,0-16-576-15,-3-1-408 16,7-24-1185-16,-2 3-3080 16,-2-8-984-16,-3-16-3017 15,-2-12 4937-15,-12 4 2817 16</inkml:trace>
  <inkml:trace contextRef="#ctx0" brushRef="#br0" timeOffset="5148.35">12637 12146 4408 0,'-9'2'2473'0,"-8"3"80"16,12 3 1591-16,5 23-1263 15,6 17-208-15,10-8-473 16,12 1-352-16,1 14 65 16,8 13-641-1,4-11-440-15,-5-13-160 0,2-7-119 16,-38-37-553-16,37 25 888 0,0-8-936 15,-12-4 920 1,12-8-1960-16,-19-9 2296 16,14-16-776-16,-8 14-640 15,3-28 160-15,-1-1 72 16,3-19-72-16,-5 5-152 16,0 25-504-16,11-15-560 15,-1 3-1361-15,8 4-2808 16,-4 11-5962-16,14 28 3954 15,-44 2 6105-15</inkml:trace>
  <inkml:trace contextRef="#ctx0" brushRef="#br0" timeOffset="8594.67">16871 5262 2776 0,'-37'-4'1008'0,"16"-2"2089"0,-4-2 312 15,4 2-537-15,8 2-271 16,2 3-425-16,1-8-287 16,5 7-97-16,5 2-1792 15,0 0 0-15,3 0 3137 16,12 5-2241-1,4 5-16-15,8-3-344 16,12 1 72-16,4 3-151 16,4-6-41-16,33 1 152 15,-5-6-256-15,9 3 80 16,1-1-24-16,5 3-184 16,-23-2 56-16,53 3 16 15,-46 1 24-15,22-1 32 16,-8 1-56-1,-1 0-136-15,4-4-24 16,-9-1 48-16,3-2-80 16,-6-4-24-16,-9 1 32 15,-1-3-128-15,-4-1 184 16,-9 0-24-16,-5 7-56 16,-4 0-32-16,-11 0 40 15,0 5 161-15,-19 2-217 16,11-2 0-16,-9 0 0 15,0-2 0 1,-6-1 0-16,5-2 0 16,-9 0 0-16,1 0 0 15,-7 0 0-15,3 0 0 16,3 0-1833-16,-3 1-2352 16,8 3-5217-16,14-3-4161 15,-16-1 9787-15</inkml:trace>
  <inkml:trace contextRef="#ctx0" brushRef="#br0" timeOffset="10476.28">19343 5237 3248 0,'-37'0'128'0,"19"-4"840"0,-3-2 825 16,2 2 295-1,3 0 73-15,2-2-129 16,6 2-119-16,0-6-57 16,6 4-40-16,-3-4-319 15,5 10-1497-15,15-3 2680 16,9 3-1431-16,17 0-145 15,11 0-88-15,10 1-272 16,4 9-160-16,9-4 64 16,14 5-224-16,2 4 1 15,7 1-49-15,-2-3 24 16,5-2-64 0,2-1-56-16,4 1-64 15,1-6-168-15,-9 7 80 16,-3 0-24-16,-6 0-72 15,-2 3 168-15,-1-4-184 16,-5 0 232-16,-8-2-352 16,-7-1 144-16,4-3 136 15,-12-3 16 1,-13 1-144-16,-1-3 168 0,-5 0-56 16,-4 0 16-1,-3-4 88-15,-20 0-152 16,3 2 80-16,-3-2-104 15,-10 0-112-15,4 4 128 16,-2-2-168-16,-5 2 64 16,0-7-232-16,0 7 232 15,0 0 0-15,0 0 0 16,0 0 0-16,0 12-24053 16,6 18 18900-1,-6-18 2265-15</inkml:trace>
  <inkml:trace contextRef="#ctx0" brushRef="#br0" timeOffset="11956.51">21984 5389 3088 0,'-16'-4'56'0,"0"0"8"15,5 2-16-15,-3-2 184 16,2 4 296 0,-2-6 937-16,9-1-217 15,-8 0 600-15,4-3 113 16,2-7-129-16,6 0-87 16,1 1-201-16,0-2-216 15,14-2-264-15,5 0-7 16,10 0-65-16,-13 2 40 15,12 5-152-15,-1 7-304 16,10 2 64-16,0 1-23 16,-2 3-33-16,7 0-248 15,3 0-16-15,7 0 128 16,11 2-176-16,11 2-40 16,3 0-56-1,-2 2-16-15,7-1-48 16,-2 4 88-16,8-7-80 15,9 1-96-15,-3-3 200 16,-1 0-64-16,-3 0 104 16,2 0-88-16,2 0-200 15,2 0 72-15,-3 0 0 16,4 0-56 0,-6 0 192-16,1-3-200 0,-3 3 233 15,0-2-161 1,-1-7 168-16,-10 3 0 15,3-7-56-15,-6 1-112 16,-1-6 72-16,-4-1 8 16,-5 3 16-16,-11-1-24 15,-1 5-32-15,-15 6 8 16,-15 6 32-16,-2 0 104 16,-2 0-144-16,-9 0 88 15,-1 1-200-15,3 0-8 16,-6-1 248-16,-3 1-336 15,0 2 8 1,1-2-32-16,-4-1-48 16,0 0 368-16,0 1-3137 15,0 3-263-15,3 10-1761 16,8 0-2353-16,18 3-224 16,29 5 6146-16,-13-12-1208 15</inkml:trace>
  <inkml:trace contextRef="#ctx0" brushRef="#br0" timeOffset="14686.43">2775 5971 2400 0,'-29'0'8'0,"10"0"120"0,14-4 304 16,1-3 320-16,0-1-64 15,1 0 25-15,14-2 255 16,13 0 32 0,15-4-192-16,9 3-104 15,5 2-120-15,6 3-55 16,9 6-137-16,17 4-40 16,8 11 0-16,6 4-200 15,5-1-72-15,14 6-200 16,8 1 136-16,55 14 16 15,-41-14 128 1,-12-12-40-16,1-4-88 0,-12-2 32 16,-3 0-8-1,-10-1 8 1,-9-1 0-16,-10 0-48 0,-12-3 176 16,-9 0-192-16,-4-2 192 15,-14 0 0-15,1 0-88 16,-18 0 8-16,8-4 24 15,-13 4-120-15,5 0-48 16,4 4-1160-16,7 8-3481 16,12 5 416-1,-28-9 1929-15</inkml:trace>
  <inkml:trace contextRef="#ctx0" brushRef="#br0" timeOffset="19922.83">14991 12029 2984 0,'-26'-18'432'0,"10"-37"-440"0,20 24-8 15,13 26 56-15,-1-5 288 16,12 6 248-16,10 3 89 15,23-2-41-15,6 13 80 16,12 24-104-16,11 8-96 16,4 13 112-16,-94-55-616 0,106 78 816 15,-6 16 129-15,-4 17-113 16,2 8 128-16,0 4-128 16,-4 19 0-1,-7 12 457-15,-4 16-777 16,-4 15-496-16,-17-3 32 15,1 19 632-15,-21 16 408 16,-2-1 8-16,-26 18-608 16,-11 15 753-16,-17 10-113 15,-37-32-808-15,-15 9 536 16,-13-2-32 0,-17 1-23-16,-18-11 47 15,-17-18 208-15,-9-3-512 16,-4-24-352-16,6-20-40 15,-3-6 360-15,-2-3-152 16,8-11 104-16,-4-8-496 16,-2-4 32-16,12-21 80 15,12-16 489-15,0-17-777 16,8-27 15-16,14 6 330 16,17-17 7-1,12-10 72-15,18-8-264 16,17-11-401-16,12-6-1375 15,13-3-2393-15,6 0-3809 16,13 9-2120-16,27 12 8234 16,-36-13 48-16</inkml:trace>
  <inkml:trace contextRef="#ctx0" brushRef="#br0" timeOffset="22119.77">17713 15444 2336 0,'0'0'0'0,"-96"41"-64"0,14-22 144 0,0 10-64 15,7-5 56-15,6-2-56 16,-2 5-8-16,2-2-32 16,4-1 16-16,-1 11 16 15,-3-11-56 1,5 15-2336-16</inkml:trace>
  <inkml:trace contextRef="#ctx0" brushRef="#br0" timeOffset="22241.13">16388 16134 1664 0,'0'0'0'16,"-45"8"728"-16,28 2-768 0,1 3 16 15,12-5-2296-15</inkml:trace>
  <inkml:trace contextRef="#ctx0" brushRef="#br0" timeOffset="23527.52">19067 14812 3008 0,'0'0'0'0,"-116"26"880"16,38 1-328-16,14 8-255 15,20-4-73-15,4-6 24 16,16 1 32-16,13-11-232 15,9-8-72-15,15 11 232 16,26-2 208 0,4 4 88-16,-43-20-504 15,58 10 384-15,17-10 152 0,13-19 72 16,25-17-136-16,15 0-56 16,7-5-23-16,9 18-137 15,4 12 40-15,4 14-56 16,-14 45 40-16,-10 22 16 15,-12 23-168-15,-2 9 120 16,-7 0 176-16,2-7-72 16,5-21-128-1,-23-31-56-15,71 16 48 16,-33-30 16-16,7-18-16 16,7-11-136-16,-29-13 16 15,33-17 32-15,4 4-8 16,6 13 80-16,4 11 209 15,-3 12 223-15,4 20-400 16,12-2-88-16,-9 17 64 16,10-5-280-16,6-10 280 15,0-2-160 1,4-18-128-16,9-10 80 16,-3-10-56-16,11-8-96 15,-5 4 96-15,-3 4 40 16,10-16 56-16,-7-14-96 15,3 15-24-15,1-13-40 16,-2 18 224-16,9-8 48 16,7-16-128-1,-11 9-24-15,8-5 88 0,-4-3 80 16,6 3-144-16,-1 30-8 16,-8 4-48-1,4 21-88-15,-9 7 112 16,1 8 88-16,6 14-56 15,-7-26 0-15,7 1-104 16,-3-15 400-16,-10-19 48 16,2-43-120-16,-14 1-144 15,-12-5-96-15,-3-11 192 16,-11 19-56-16,-9-12-136 16,-1 39 88-1,-3 13 64-15,-3 24 280 16,-6 21-208-16,3 22-80 15,1 6-368-15,-12-21 168 16,4 5-32-16,5-37-8 16,1 3 32-16,-6-14-104 15,-13-27-80-15,10-27 80 16,-10-5 152-16,-6 4-8 16,-4 27 40-16,-10 13 56 15,2 14-136 1,-6 16 120-16,3 15 56 15,-3 1-120-15,2 18-104 16,8-11-16-16,15-3 64 16,12-26 144-16,5-23 112 15,1-15 456-15,-11 19 392 16,-19 5-7-16,-27 2-177 16,-20 19-184-16,-19 0-672 15,-16 0-184-15,-1-1-696 16,-9 0-2321-1,-7-7-2736-15,-7-7-2033 16,-2-16 6210-16,0 0 352 0</inkml:trace>
  <inkml:trace contextRef="#ctx0" brushRef="#br0" timeOffset="25815.62">19944 13004 2936 0,'0'0'0'0,"-80"7"128"0,16 8-80 16,1 6 8-16,1 0-48 15,-2-9-40-15,-1-1 160 16,-2-1-40 0,-4-5 200-16,-6 0 240 15,-11-5 241-15,-10-10 511 16,98 10-1280-16,-107-38 1376 0,-7-21 176 16,-1-15-367-16,-1-28-73 15,10-35-368-15,16-21-768 16,21-18 248-16,29-28 48 15,24-54-72-15,18-14 8 16,36-13 16-16,25-4-88 16,30 0 128-16,27 2 113 15,31 10 439 1,24 20-648-16,25 13-56 16,14 45-64-16,17 38-144 15,12 48 272-15,4 33-56 16,15 37-104-16,-5 5-128 15,6 31 32-15,0 13 64 16,3 41 112-16,-14 23-128 16,3 32 296-16,-13 41 184 15,3 20-64-15,-10 17-168 16,-4 16-32 0,-18 9 72-16,-14 8-152 15,-5 21-88-15,-13 20 184 16,-32 21-152-16,-22 16-264 15,-36 6 320-15,-39 20 64 16,-33-10-56-16,-21 20 520 16,-25-9 65-16,-40-27-481 15,-26-18 952-15,-26-3 72 16,-33-26-736-16,-28-24-16 16,-29-19-160-1,-15-29 168-15,-30-26-1088 16,1-26 744-16,-20-24 8 15,4-30-424-15,-10-20 480 16,-5-34 241-16,-5-12-417 16,10-37-128-16,-3-19-65 15,17-8 314-15,-3-25 31 16,20-50 256 0,7-19 32-16,23-20-472 0,14-18 408 15,23-35 24-15,33-18-8 16,38-11-976-1,33-4-560-15,27-14 1240 16,36 14-632-16,18 27-921 16,25 50 49-16,7 49-2041 15,18 39-2176-15,4 37-2297 16,-2 48 6042-16,-51 14-496 16</inkml:trace>
  <inkml:trace contextRef="#ctx0" brushRef="#br0" timeOffset="26418.73">20353 14786 3616 0,'0'0'0'0,"-24"-46"-520"0,24 41-2568 0</inkml:trace>
  <inkml:trace contextRef="#ctx0" brushRef="#br0" timeOffset="31789.08">19014 13799 3400 0,'-27'24'24'0,"-12"1"72"16,17 15-88-16,-7 8 32 16,-3 16 96-16,-7 7 200 15,15-26 72-15,-21 38 537 16,4-25 119-16,4-38 112 16,-2-1 184-1,-4-19-103-15,43 0-1257 0,-39-17 736 16,10-28-296-16,1-32-24 15,8-36-200-15,12-22 152 16,16-18 192-16,21-10-280 16,8 29-112-16,11 22-232 15,10 15 785-15,11 51 351 16,10 20-760-16,14 35 88 16,17 24-448-1,17 17 408-15,6 17-24 0,-5-8-216 16,-7 0-64-1,-15 0-536-15,-21-5 632 16,-36 1 896-16,-31 9 465 16,-15 22-217-16,-43 17-760 15,-35 21 368-15,-18 12 40 16,-4-24-288-16,-5-24-439 16,2-22-746-1,2-20 553-15,1-21-352 16,15-39-1032-16,18-16-1817 15,20-21-2712-15,6 1-1128 16,11 0 5104-16,14-12 1833 16,10 57-3128-16</inkml:trace>
  <inkml:trace contextRef="#ctx0" brushRef="#br0" timeOffset="32637.39">18818 14121 3408 0,'0'0'0'0,"0"6"88"0,0-7 48 0,11 5 488 15,-4-2 873-15,7 8 279 16,6 5-152-16,8 3-471 15,4 8-433-15,15 16-88 16,12 8 264 0,4 15-80-16,-63-65-816 15,64 80 985-15,2 9 39 0,-8 14-224 16,-7 2-136-16,0 6-120 16,5 1 328-16,5 16-119 15,5-1-209-15,9-15-48 16,18-7-112-16,10-18 88 15,13 9-400-15,10-8 184 16,22-3 120 0,6-5-136-16,6-5-72 15,18 1-8-15,5-15-192 16,5 6 256-16,9-2 16 16,10-4-96-16,3-10-96 15,8-16-320-15,-3 7 1024 16,3-20-407-16,-3-9-169 15,-13-8-288-15,0-5 520 16,-22-30 416-16,-18-3-312 16,-8-21-48-1,-19-1-152-15,-20 2 48 16,-34 8-136-16,44-31 936 16,-34 11-759-16,-4-4-329 15,-14 15-256-15,-5-25 536 16,-12-2-392-16,-13 7-176 15,-4-9-145-15,-7 8 329 16,-11-1 128-16,-12 25-104 16,3-19 40-16,-12-17-136 15,0 32 128-15,-4-4 145 16,0 1-233 0,-3 14 232-16,2 20-288 15,2-9-25-15,-2 13 137 16,2 2-8-16,-2 7 161 15,4-11-33-15,-1 22-168 16,0-10-57-16,1 12 81 16,1-2 32-16,0-16 97 15,3 7-121-15,0 7-57 16,4 3-103 0,-1-10 232-16,4-6-8 0,-2 9-56 15,1-13-264 1,1 23 216-16,-4-4-72 15,1-3-144-15,1-3 16 16,1-8-176-16,1-4 160 16,5 11-304-16,-6-3-160 15,6-15-136-15,-1 22-81 16,-4-13-175-16,-4 7-624 16,0-10-553-16,1 17-1367 15,-7-11-1210 1,-7 18-911-16,-21 20 4441 15,-19 8-688-15</inkml:trace>
  <inkml:trace contextRef="#ctx0" brushRef="#br0" timeOffset="32956.51">24288 14900 2888 0,'-21'-13'536'0,"-8"10"496"0,2 9 713 0,3 4 95 0,3-5-447 15,5-8-161 1,8 3-416-16,5-2-216 15,3 7-424-15,8-5 48 16,19-8 256-16,2-27-56 16,-29 35-424-16,41-46 352 0,3 7-47 15,5 2-169-15,9 27 32 16,-6 2 168-16,-4 16 536 16,-2 17 280-16,-4-3 256 15,-5 27-343-15,3 27-313 16,-10 0-272-1,6-7-136-15,-11-20-328 16,-7-9-152-16,-8 4-184 16,-10-6-1393-16,-18-7-2415 15,-24 9-4010-15,-41-9 3857 16,54-25 2233-16</inkml:trace>
  <inkml:trace contextRef="#ctx1" brushRef="#br0" timeOffset="31276.22">22188 7368 0</inkml:trace>
  <inkml:trace contextRef="#ctx0" brushRef="#br0" timeOffset="34204.55">11494 13244 2272 0,'-24'26'352'15,"12"-7"1745"-15,-8-3 767 16,1-4-1176-16,-13-7-279 15,11-4 119-15,-9 3-280 16,-7-8 49-16,-18-10-417 16,10 0 296-16,-17-2 1025 15,-2-8-673-15,-5 2-704 16,0-21-376-16,11-15 184 16,13-6 969-16,15-3-1129 15,10-9-56-15,16-10-552 16,15 1 376-1,27 2 272-15,26 9-352 16,9 15 376-16,16 10-944 16,12 1 616-16,4 41 8 15,-1 23 8-15,2 23 232 16,-16 2-232-16,-5 2 632 16,-21 13-415-16,-16 29 879 15,-13-1-888-15,-28-8-648 16,-12-13 656-16,-27 14 568 15,-34-3-560 1,-6-11-696-16,-10-15-488 16,-11-14 280-16,-10-17 104 15,4-8-992-15,23 2-2353 16,33-1-4057-16,29-6-5097 16,17-4 8403-16</inkml:trace>
  <inkml:trace contextRef="#ctx0" brushRef="#br0" timeOffset="35520.87">30460 14363 2896 0,'-122'-12'1736'0,"66"7"1377"15,-4-10-208-15,4 6-433 16,-1 0-463-1,5-3-313-15,9-27-104 16,-5-24-327-16,-8-16-625 16,3-13-392-16,13-25-48 15,9-15 56-15,10-5-88 16,18 18-416 0,16 14 264-16,40 10 680 0,22 6 528 15,17 32-1328-15,20 18 352 16,11 27-464-16,9 18 632 15,1 35 929 1,-16 26-561-16,-17 25 200 16,-31 15-872-16,-33 31 1248 15,-19 13-119-15,-24-6-553 16,-36-11 136-16,-20-11-608 16,-20-8 440-16,-9-43 112 15,-10-46-800-15,-2-16-1248 16,-2-27-1713-16,-2-16-1503 15,-9-17-3850-15,-2-13-3073 16,-7 4 7787 0</inkml:trace>
  <inkml:trace contextRef="#ctx0" brushRef="#br0" timeOffset="36832.6">25058 14547 3472 0,'-20'2'40'0,"-23"11"376"0,24-6 1441 0,8-2-9 16,6-2-896-16,5 11-232 15,13 35-79-15,22 27-89 16,15 24 32-1,12 8 392-15,20 6 120 16,11 13-183-16,-93-127-913 0,109 150 1296 16,10 4-344-16,9-3 72 15,0 7 240-15,2-15-327 16,8-27-529-16,5-23 200 16,5-13 32-16,-9-11-504 15,4-2 152-15,-2-17 48 16,-14-10 152-1,-4-3-264-15,-1-17-120 16,2 0 40-16,-2-5 345 16,-1-7 47-16,6-7-384 15,6-11-272-15,-6-15 112 16,1-4 16-16,-7-20 184 16,-4-8-112-16,-3 7-24 15,-15-12-32-15,-3 6 272 16,-11 7-72-16,2-15-208 15,-5 12-200-15,-4-9 136 16,-1-2 320 0,-3-11 16-16,-5 0-248 15,2 7-432-15,-1 5 200 16,-6-2 456-16,1 3 24 16,-3-3-360-16,-9-8 208 15,0 22-216-15,-15-15 216 16,6-7 72-16,-11 8-456 15,6-4 24-15,-10 22 464 16,3-13 80 0,-11 3 152-16,6 2-776 15,-9 14 320-15,1-20 176 16,13 8-400-16,-3 0 512 16,-3 9 720-16,1 4-912 15,-13 11-448-15,1 14 624 16,-3-7-112-16,5-14-312 15,-3 21 72-15,2-14-232 16,-2 15 376-16,2-9 104 16,-4-7-976-1,-6 22-664-15,5-12-3345 16,1 10-752-16,-6 4-2601 16,-6-1 5169-16,-6 6-383 15</inkml:trace>
  <inkml:trace contextRef="#ctx0" brushRef="#br0" timeOffset="37113.76">29499 14244 4248 0,'-19'1'1425'0,"11"11"-489"0,14-11 488 15,21-20 745-15,12 11-281 16,14-12-304-16,8 18-439 15,17-16-33-15,9 7-440 16,1-2-192-16,-16 16-240 16,-14 21 304-16,-58-24-544 15,42 45 640-15,-12 1-191 0,-2 31-217 16,-19 16-352 0,-9 19 424-16,-3-3-712 15,-10-3-81-15,8-26-2239 16,5-19-4626-16,26-21 1441 15,-26-31 3441-15</inkml:trace>
  <inkml:trace contextRef="#ctx0" brushRef="#br0" timeOffset="40310.58">24299 10561 3616 0,'-13'32'32'0,"-1"-5"48"0,-4-11 512 16,0-10 1041-16,4-6-153 16,0-17-440-16,6-20-63 15,1-6 71-15,5-3 8 16,6-7 32-16,5-2 192 15,1-11-199 1,-10 66-1081-16,18-66 1048 0,7-10-240 16,-2-2 96-16,6-11-24 15,12-10-95-15,19-9-137 16,-1-13-208-16,13 3 32 16,0-2-72-16,4-4-272 15,-1 15 208-15,2 20-144 16,-2 15 168-16,2 29-16 15,5 6 120-15,-5 31 153 16,-1 8-209 0,5 0 120-16,-7 3-160 15,-3 7-136-15,-10 6 88 16,-8 13 40-16,-8-9-152 16,-18 9 96-16,0-1 56 15,-11 10-128-15,-1-11-56 16,-7 3-168-16,1-9-168 15,-6-11-504-15,15-1-3401 16,11-4-2336-16,-5-2-1297 16,0-1 2689-1,-9 0 1681-15</inkml:trace>
  <inkml:trace contextRef="#ctx0" brushRef="#br0" timeOffset="41128.31">30205 9926 2464 0,'-8'0'-16'0,"-13"1"32"0,10-1 256 0,1-3 752 15,-3-4 577 1,4 4 799-16,-4-3-343 15,8-4-505-15,2 0-224 16,1 2-256-16,-1 6-71 16,1-6-169-16,2 8-832 0,0-6 576 15,0-4-240-15,0-1 104 16,4-4 16-16,-1-4-64 16,0-5-136-16,3-1 0 15,-1 0 120 1,2 0-215-16,2 1 143 15,4 1-176-15,-2 17 32 16,-1 2 88-16,3 4 8 16,4 10-24-16,-4 9-64 15,3-3-168-15,-1-7 56 16,-2-1-48-16,-4 3 16 16,2-7-152-16,2 1-1032 15,-3-5-993-15,11-8-3576 16,6-4-2041-1,-13-3 4282-15</inkml:trace>
  <inkml:trace contextRef="#ctx0" brushRef="#br0" timeOffset="42437.87">24291 8054 3632 0,'-37'-10'920'0,"-17"-21"-607"0,15 4 1343 15,17-1 984-15,-1 11-191 16,2-5-305-16,7 7-247 16,-1 13-665-16,9 3-376 15,0 26-288-15,4 25 113 16,2 21-193-16,0-73-488 16,0 88 496-16,3 6 128 15,15-1 216-15,-1-5 432 0,19-10-559 16,-9-11-185-16,13-13-200 15,2-10-40 1,-2-16-120-16,5-9-40 16,8-9-152-16,0-7 56 15,0-17-32-15,-5-24 88 16,-10-3-40-16,-4 4-64 16,-12-4 104-16,-15 13 40 15,-7-12-72-15,-13 6 24 16,-18 8 80-16,-13 12-72 15,-6 14-256 1,5 7-288-16,5 15-728 16,14 8-1033-16,13 9-1688 15,10-15-2288-15,30-4-480 16,9-14 1888-16</inkml:trace>
  <inkml:trace contextRef="#ctx0" brushRef="#br0" timeOffset="42970.26">24801 7825 6649 0,'-21'-4'2264'0,"-9"-5"561"0,22-2 1488 0,1 0-1520 16,2 4-321-16,5 7-2472 15,0 0 0-15,15 12 2193 16,3 8-1641-16,1 5-160 15,-2 4-120-15,1 10 48 16,-18-39-320-16,18 34 344 0,-2-4-32 16,1-6-144-1,4-8-88-15,0-5 104 16,2-9-184-16,2-2 64 16,2-17 32-16,-1 0-160 15,9-7-208-15,-15-1-840 16,2-13-1225-16,-6 18-1720 15,0-8-1384-15,-3-11-1328 16,-8-1 4752-16,-2-11 1889 16,-3-7 72-16,-3 18 88 15,-8 2 40-15,-7 20 64 16,0 7 1193 0,1 9 2472-16,4 4-465 15,5 23-951-15,8 15-465 16,11 18-239-16,7 24 127 15,9 6-240-15,10 2-712 16,11 8-592-16,7-2-144 16,4-12-272-16,18-5-1272 15,16-11-2865 1,3-19-4105-16,5 1 3209 16,-61-32 1289-16</inkml:trace>
  <inkml:trace contextRef="#ctx0" brushRef="#br0" timeOffset="43573.43">29616 9010 3472 0,'-1'-3'352'0,"-14"-8"1753"0,7 5 1712 0,6 6-457 16,2 1-543-16,0 4-1249 15,12 20-440-15,4 14-167 16,1 18-201-16,1 4-96 15,1-3-368 1,-6-14 8-16,-13-44-304 0,11 43 16 16,9-13-648-16,-3-9-1616 15,20-13-4722-15,-8-12-1624 16,-16-6 5426-16</inkml:trace>
  <inkml:trace contextRef="#ctx0" brushRef="#br0" timeOffset="46237.79">12385 13227 2888 0,'-36'-3'176'0,"16"4"-280"0,-1 4 88 15,1-5 208-15,4 0-136 16,4 0 176-16,2 0 232 16,2 0-144-16,2 0 665 15,2 3-393-15,3-1-80 16,-1 3-80-16,2 5 96 15,0 0 392 1,3 3-392-16,1-6-64 16,15-3 41-16,10-4-81 15,-5-6 584-15,11-3-576 16,-8 0 208-16,-1 7-288 16,12 2 48-16,-12 0 504 15,0 6-543-15,3 8 375 16,9 2-736-16,1 0 80 15,2 1 208-15,6-5-280 16,15 6 776-16,7-8-664 16,5-2-160-1,-2 2 112-15,12 1-32 16,-9 4 912-16,-1 4-600 16,3 2-336-16,-13-2 144 15,0 0 48-15,-14 1 1089 16,-10-6-1137-16,8-2-184 15,-9-5-8 1,-1-1-16-16,-17-6 1048 0,3 0-968 16,-8 0-48-16,-5-3-168 15,2 3 120 1,-6 0 848-16,-7 0-1016 16,3 0 120-16,0 3-1777 15,8 9-2151-15,15 29-2674 16,16 9 1705-16,-12-29 2137 15</inkml:trace>
  <inkml:trace contextRef="#ctx0" brushRef="#br0" timeOffset="48659.41">21861 14182 2704 0,'-21'0'-8'0,"-9"-2"-56"15,4 7 48-15,5-9 96 16,8 0-2768-16</inkml:trace>
  <inkml:trace contextRef="#ctx0" brushRef="#br0" timeOffset="49236.42">20270 14455 3816 0,'-71'10'440'0,"-56"9"545"16,38-18-49-16,10-2-88 16,4-9-384-16,3-10-88 15,7-12-144-15,6-34-192 16,17-11-64 0,5-21 80-16,25-12-80 15,7-2 128-15,5 112-104 0,25-121 264 16,22-3 128-16,12 6-400 15,-1 28 657-15,61-18 271 16,-15 77-80-16,11 21-104 16,15 35-296-16,-22 28 152 15,27 32-768-15,-4 12 352 16,-11 7 424-16,-9-2-608 16,-23-5 32-16,-25-4-224 15,-21 6 648-15,-33 0 1081 16,-17-13 479-1,-46 9 1-15,-27 7-345 16,-20 12-688-16,-16-32-184 16,-3-29-1296-16,3-20 680 15,16-22-240-15,-3-6-520 16,25-39-896-16,29-30-40 16,29-25-3297-16,18-6-2137 15,40 16 3169-15,-10 15 409 16</inkml:trace>
  <inkml:trace contextRef="#ctx0" brushRef="#br0" timeOffset="49718.62">22204 14146 3384 0,'0'0'0'0,"-90"44"976"0,2-10-39 0,-3-6 7 0,-10-12-16 16,6-15-416-16,10-21-184 16,8-33-328-16,-2-23-80 15,30-16 88-15,15-16-64 16,26-10 224-16,8 118-168 15,16-135 232-15,39 0 272 0,12-2-176 16,23 15 329-16,24 11 711 16,24 16-568-1,6 52-408-15,13 23-712 16,4 45 48-16,-9 52 544 16,-6 19-344-16,-23 16-264 15,-18 5-176-15,-33 18 616 16,-35 14 896-16,-34 12 752 15,-29 17 393 1,-41 17-449-16,-28-10 89 16,-19-32-729-16,-12-42-872 0,-3-59-408 15,-1-30-424 1,7-66-1001-16,7-55-1119 16,7-52-2985-16,28-36-385 15,44-12 4314-15,32 155 24 0</inkml:trace>
  <inkml:trace contextRef="#ctx0" brushRef="#br0" timeOffset="50525.56">26520 14373 2592 0,'-14'-5'184'0,"-52"-17"592"0,13-1-480 16,4 1-136 0,-11-2-184-16,-1-5-80 0,4-15 240 15,-6-15 8 1,12 6 48-16,11 20-88 15,12-16-96-15,7-22 88 16,21 71-96-16,-4-79 185 0,10-9 151 16,36 1-216-16,6 4 584 15,22 13 504-15,14 17-376 16,15 13 360-16,18 32-727 16,4 17 39-16,5 52 144 15,-4 25-264-15,-14 12-272 16,-12 16 192-16,-29 7-112 15,-28-6 448 1,-21-15 640-16,-25 7 273 16,-38-6-521-16,-24 15-64 15,-22-3-312-15,-33-21-200 16,-20-11-216-16,-4-8-272 16,9-9 104-16,19-49-360 15,20-20-1104-15,25-71-1472 16,43-13-1137-16,27-7-1465 15,50-7 3130 1,-8 40 80-16</inkml:trace>
  <inkml:trace contextRef="#ctx0" brushRef="#br0" timeOffset="50967.12">27876 14651 8433 0,'-29'4'1809'0,"-103"56"-513"0,35-18 72 0,7-22-616 16,19-29-808-16,17-37-504 15,9-47-304-15,21-7-184 16,0-68 104-16,19-17 672 15,18 3 72-15,41 17 344 16,-54 165-144-16,72-164 48 16,18 15 488-16,18 29 208 15,18 41-264-15,1 36 144 16,-10 43-120-16,-6 44 280 16,-2 28-247-16,-13 44-658 15,-22 30 458-15,-40 26 191 16,-28-11 152-16,-32-1 784 15,-28-12-96-15,-20 3-271 16,-17-26-401-16,-14-33-216 16,-7-33-1200-16,-3-21 72 15,7-19-889 1,13-31-1903-16,17-44-3690 16,7-66 2177-16,58 77 2745 0</inkml:trace>
  <inkml:trace contextRef="#ctx0" brushRef="#br0" timeOffset="51226.11">31786 14262 3176 0,'-25'0'152'0,"4"23"-640"0,11-10 72 16,5-4 264-1,5-9-2112-15</inkml:trace>
  <inkml:trace contextRef="#ctx0" brushRef="#br0" timeOffset="51664.98">31491 14112 4112 0,'-21'0'913'0,"-61"-5"1703"0,20-20-1120 16,-4-19-583-16,2-11-361 15,-3-4-424 1,2-2-40-16,8-25-24 15,9-6 32-15,4-1-16 16,28-3 264-16,15 11 136 16,1 85-480-16,25-79 736 0,25 7-336 15,9 4-416-15,9 8 176 16,12 16 504-16,18 36 185 16,8 26-385-16,11 37-176 15,1 14-208-15,0 26 320 16,-9 9 16-1,-8 7-280-15,-13-1 88 16,-16 7 424-16,-38-3 56 16,-28-18 1025-16,-12-6-681 15,-33-3-200-15,-35 6-384 16,6-47-8-16,-64 17 569 16,23-30-1250-16,27-29 217 15,-27-28-360-15,5-20-416 16,20 1-464-1,28-17-1217-15,37 6-2632 16,14 0-3120-16,32-9 5400 16,2 33 449-16</inkml:trace>
  <inkml:trace contextRef="#ctx0" brushRef="#br0" timeOffset="52183.73">33057 14317 6705 0,'0'0'0'0,"-117"-19"3633"0,49 33-3401 0,18-20-448 16,15-31-584-16,9-34-1137 16,15-35-223-1,14-18 847-15,14-11 897 16,19-3 432-16,21 20-96 16,5 10 160-16,-62 108-80 15,67-100 1241-15,9 25 279 0,1 31-176 16,-5 18-408-16,-1 17 57 15,1 24 223-15,-5 49 128 16,-4 23-488-16,-15 28-832 16,-3 15 616-16,-20 13 329 15,-17-6 159 1,-16-3 744-16,-33-3-591 16,-14-9 567-16,-17-20-560 15,-11-27-360-15,-18-17-191 16,-5-24-873-16,-7-27 120 15,11-19-921-15,15-40-319 16,7-18-1681-16,21-19-2656 16,12-43-2600-1,28-38 5432-15,17 125 689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8T23:58:59.7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1091 3630 1168 0,'0'0'0'0,"-1"-4"0"0,-9-2 0 16,0 0 8-16,1 3 8 16,1 3-24-16,1-4 32 15,4 4-24 1,1 0 8-16,2 0-8 15,0 0 0-15,0 3 120 16,0-3-120-16,0 10 128 0,0 9 8 16,0 20 40-16,0 6 72 15,-3 18 0-15,-2 16 232 16,5 14-64-16,0 17 48 16,0 12-160-16,4 5-88 15,2 10-112-15,7 7 0 16,6 13 16-1,10 7-72-15,-18 9 96 16,8 3-63-16,-4-1-9 16,-4-8 0-16,-4-19-80 15,-4-17-40-15,3-19 8 16,4-19-24-16,-1-12 48 16,9-9 72-16,-4-9-72 15,3-8 8-15,-3-3-40 16,-1-10 7-16,1-12 9 15,1 1 24 1,2-7-8-16,-1-4-72 16,13-3 64-16,-2 1-40 15,2 2-40-15,13 0-32 16,11 1 40-16,5-1 240 16,16-2-184-16,4-5 120 15,17-6 16-15,7-1-88 16,3-3-8-16,10 2-40 15,2 4-32 1,12 6 0-16,-4 5 88 16,86 21 24-16,-39-12-88 15,-42-6-24-15,1-3-40 16,-10-12-24-16,-9-8 48 16,-8-8 8-16,-12-1-32 15,-10-2 0-15,-17 5 152 16,-4-1 16-16,-5-13-8 15,-22 1-24-15,-15-16 0 16,-6 9 40 0,-6-8-40-16,-3-10 24 15,0-5-40-15,-4-4 24 16,0 2-16-16,-8 3 8 16,3-4-56-16,-2-3 72 15,6-10-24-15,-1-14-48 16,2-13 96-16,7-17 0 15,9-17-80-15,3-25-16 16,5-21-120-16,3-10-64 16,13-4 16-1,-6-3 160-15,6 15-48 16,-21 18 56-16,10 10-16 16,-24 25 16-16,-8 18 16 15,-18-1 40-15,-13-11-40 16,-7 7 80-16,0 5-48 15,-26 11 0-15,21 39 56 16,-23 14-104-16,-26 12 72 16,-43 13-48-16,-24 19 120 15,-18 25 24-15,-22 0-72 16,50-10-224 0,38-10-128-16,-10-2 80 15,-13-3-96-15,101-5-2368 0</inkml:trace>
  <inkml:trace contextRef="#ctx0" brushRef="#br0" timeOffset="1431.99">1118 5041 2744 0,'0'0'8'0,"-3"0"16"0,-3 0-16 0,-4 0-8 15,1 0 8-15,-1 2 24 16,0 6 16-16,2 7 16 15,7 24 200 1,1 14 64-16,0 19 144 16,0-72-472-16,0 86 416 0,1 14-55 15,-1 10 95-15,-6 8 32 16,-2 16-200-16,-2 16-8 16,-4 16 16-16,-9 13-56 15,-1 17-176 1,-1 8-24-16,-3-6-160 0,-1-6 40 15,7-19 168 1,1-21-56-16,8-19-32 16,7-20 24-16,3-14-48 15,3-11 8-15,3-12 144 16,7-12 0-16,4-9-88 16,5-9 24-1,5-3-96-15,4-8 72 0,5-7 8 31,-7-4-64-31,1-2 64 0,15-4 24 0,-7-4-56 16,7-4 32-16,1-4-16 16,-1-6-56-1,24 0-16-15,-4 0 72 16,9 0-16-16,7-4 80 16,7 1 120-16,8-4 16 15,12 0-40-15,9-7-48 16,4-1-136-16,3 0-104 15,0 0-144-15,3 1 80 16,38 5 112-16,51-1 104 16,-70 0-16-16,-15-6 24 15,1-2 32 1,-11-3 80-16,-9 1-64 16,-14 0 32-16,-13-3 8 15,-7-1-104-15,-7 0 96 16,-14 4 72-16,-1-11-48 15,-24 8 97-15,-5-2-9 16,-14-12 128-16,-1-4 0 16,-9-4-72-16,0 1-24 15,-1-14-112 1,-3 0 48-16,1 0-48 16,3-7 0-16,0-10-184 15,0-17 120-15,3-19 136 16,1-9 32-16,2-18-48 15,2-14-48-15,16 1-8 16,11 9-72-16,-20 1-24 16,11-10-56-16,9-2 248 15,-18 14-216-15,3 8-72 16,-6 12 112-16,1 21-104 16,-14 16-24-1,-1 18-32-15,-5 11 72 16,-11 13-72-16,-13 16 48 15,-9 5 40-15,1 3-16 16,-9 2-88-16,2 4 64 16,-17 0 64-16,-21-5-48 15,-15-5 120-15,-17-4 24 16,-10 0 48-16,-23-1 25 16,-27 10-9-1,38 3-288-15,35 6-417 16,-30 2 73-16,-12 2 80 15,-29 2-176-15,-7 6-520 16,4 22-1337-16,8 13-1255 16,10 13 1263-16,24 8-279 15</inkml:trace>
  <inkml:trace contextRef="#ctx0" brushRef="#br0" timeOffset="3026.45">1179 6811 2384 0,'-3'0'784'0,"-6"0"-736"0,-6 0-8 16,-4 0 16-16,4 4 0 16,3 3 112-16,5 9 152 15,-1 4-40-15,7 11-24 16,1 14 8-16,0 10-31 15,1 16 55 1,-1-71-288-16,8 86 240 0,-6 16-24 0,-2 23 24 16,0 23-120-1,-2 16-136-15,-3 20-24 16,-7 14-64-16,0 1 184 16,-5 1-104-16,1-5 120 15,-2-12 88-15,-1-7 40 16,9-14-56-16,5-19-16 15,5-20 40-15,2-17 136 16,11-19-280-16,8-17 16 16,14-19-72-16,-9-3-8 15,15-15 32 1,7-12 0-16,13-7 8 16,0-12 72-16,8-2-320 15,5-10 48-15,3-5 256 16,8-1 24-16,6 0-128 15,12-1-88-15,11-2 88 16,0-3 8-16,6 4 56 16,8 3-120-16,-28 5 40 15,118-6 472 1,-32 5-312-16,-22-3-56 16,-26 4 16-16,0 0-128 15,-10-4 152-15,-17 0-128 16,-7 0 32-16,-8-7-160 15,-8-7 408-15,23-28-96 16,-45 5 8 0,-9-10-72-16,-5-3 144 0,-10-4 64 15,9 1-56-15,-14 6-40 16,3 8 1 0,-15-10 31-16,-4 9-112 15,-3 3 16-15,-4 8 16 16,-7-10 24-16,2 13-88 15,-2-2 0-15,1-2-24 16,-8-1-8-16,6 3 32 16,-6-1-64-16,8-20-16 15,-6 8 16-15,6-6 0 16,-6-3 40-16,1 3-192 16,2-2 88-1,1-1 136-15,-6-10-56 16,-2 1-16-16,-6-9-8 15,7 5 24-15,-7 0 32 16,6 5-40-16,-1 8 24 16,1 1-48-16,-2 5 16 15,-1 14-136-15,-5 3 112 16,-4 1 48-16,-4 2-56 16,-3 5 56-16,4 7-40 15,-3 2-32 1,1 4 104-16,-5 1-72 15,1 4 96-15,4-5-104 16,5 3 56-16,-1-3-56 16,-2 4-48-16,2-10 80 15,-4 3-40-15,1-5 64 16,1 11 8-16,-4-2-32 16,5-1-24-16,-3 0 56 15,1 4 16-15,0-3-112 16,1 4 96-16,-3-2-64 15,4-1 104 1,-4 2-64-16,7 6 8 16,-3-3 32-16,-12-1 16 15,-2 1-72-15,-2-2 64 16,-11-4-24-16,1 2 88 16,3-3-8-16,-18 1 48 15,0 2 40-15,-8 4 32 16,-7 4-8-1,-17 4-55-15,-15 5 47 16,-26 14-40-16,-25 7-56 16,63-7-456-16,-31 5 232 15,-25 6 152-15,-30 5-80 16,-19 13-408-16,3-7-281 16,1 7-615-16,15 3-1665 15,31 1-1407-15,28-4 2559 16,95-36-1135-16</inkml:trace>
  <inkml:trace contextRef="#ctx0" brushRef="#br0" timeOffset="4818.85">1213 8490 1856 0,'0'0'24'0,"-5"2"48"0,-12 7 360 16,-3 10 400-1,-2 11 160-15,1 3-23 16,-1 13-145-16,1 8-88 15,1 9-88-15,3 10-24 16,-1 12-32-16,7 16-120 16,11-101-472-16,-14 120 473 0,4 24-9 15,-5 19 472-15,-2 18-376 16,2 13-112-16,6 9-136 16,-1 5 200-16,4-3-176 15,-4-15-96-15,-3-7 112 16,0-16 25-1,7-47-57-15,-7 27-64 16,2-10 144-16,1 11-128 16,6-70-168-16,4 7 24 15,0-27-72-15,9-6 0 16,6-15 16-16,-4-20 56 16,6-2 120-16,3-10-8 15,2-3-216 1,2-8 120-16,15-4-152 0,4-1 96 15,8-1-128 1,12 0 120-16,7 4-240 16,7 1 208-16,13 2-88 15,5 5 56-15,4-8 48 16,7 4-152-16,8 4 8 16,8-6-264-16,2 2 208 15,-1-2-72-15,2-4 56 16,2 4 128-16,36-19 136 15,44 2-80 1,-82 10-104-16,-11-10-8 16,5-30-48-16,-7-10 224 15,-7-1-32-15,-14 10-160 16,-4-3 176-16,-6-5-16 16,-8 14-96-16,-11 20 16 15,14-8 96-15,-33 22-64 16,-9-18 56-16,-2 25-32 15,-8-18 104-15,-8 6-96 16,-2 10 16 0,-7-25 136-16,-4 7-128 15,0-22-32-15,-3-13-48 16,0-1-56-16,0 7 0 16,3 0-88-16,-3-14-72 15,7-9-128-15,-4-18 184 16,2-7 184-16,-5-21-80 15,4 0-104-15,-2 8 32 16,6 1 112-16,2-4 184 16,-1 13-24-16,3 13-480 15,-9 7 496 1,-3 0 88-16,0 2 0 16,0 1 32-16,0 7-16 15,-8 13-24-15,1 15-104 16,-1 10-40-16,-3 5 56 15,1 3-64-15,-7-4-32 16,-4 18-40-16,3-7 24 16,-9 7-32-16,-3 3-184 15,-11-16 176 1,16 15-160-16,-4-14 128 16,-19 7-72-16,-13-3-120 15,0 0 0-15,-11 0 8 16,-12 1-72-16,-9 2 16 15,-14 4 32-15,-18 3-24 16,-16 0 192-16,9 2 32 16,39 2-176-16,-21-4 520 15,-22-1-8-15,-25-22 80 16,-7 3-168 0,-7-3-336-16,0-7 64 15,42 21 80-15,-34-14-56 16,12 23-40-16,22 9-744 15,22 7-1065-15,26 14-1592 16,19 18-936-16,28 22 2353 16,18 13-184-16</inkml:trace>
  <inkml:trace contextRef="#ctx0" brushRef="#br0" timeOffset="6257.66">1208 10152 2048 0,'-5'0'536'0,"-12"0"-472"0,-9-4 0 0,-11 4 40 16,15 0 424-16,3 8 288 15,12 9-71-15,2 22-137 16,5 16 88-16,5 35 88 16,0 29 48-16,6 33-264 15,-11-152-568-15,10 185 672 0,-2 25 33 16,-8 21 79-16,0 14-200 15,-10 7-40-15,1 0-8 16,-6-11-344 0,5-11 264-16,2-18-296 15,-1-24-288-15,4-25-216 16,5-28 1008-16,0-19-896 16,14-23-72-16,-1-14 200 15,-1-30 112 1,20 15 240-16,3-26 136 0,15-16-656 15,3 1 560-15,7-12-64 16,8-3-80-16,4-6-112 16,7-2-128-1,12-2 176-15,-24-8-24 16,67-4 40-16,-46 8-168 16,37-6-32-16,11 6-320 15,12-4-224-15,9-1 152 16,122-40 320-16,-86 6-96 15,-44 6 128-15,-11 3-304 16,-15 1 200-16,-23 7 352 16,-15 3 72-16,1 0-152 15,-10-3-240 1,-1-6 200-16,7-1 328 16,-21 20-120-16,-13-1-56 15,-14 4-288-15,4-7 40 16,-15-8 336-16,2 14 112 15,-7-7-344-15,-5-3-192 16,4-14 128-16,4 8 312 16,-6 6 240-16,5-8-488 15,-2-4-504 1,3-29 840-16,1 8-672 16,1 1 456-16,-4 6-152 15,7-28 288-15,3-17-224 16,-15-24 24-16,7 0-56 15,3-4-48-15,0-13 56 16,5-16-88-16,-11 4-16 16,9 1 24-16,-2 8 32 15,1 1-88-15,-10 16-40 16,5-7 32-16,-10-8-48 16,-8-7-104-1,-3-1-96-15,-3 2-56 16,-5-8 456-16,-5 22-232 15,4 20 64-15,-1 20 136 16,-4 12-48-16,4 11 15 16,-4 10 17-16,-7 6 24 15,5 9-24-15,-13 15 16 16,0 0 24-16,-13 3-48 16,-11 6 32-1,-11 2-80-15,-14 2 104 16,-15 8-64-16,-18 4-32 15,24 9-48-15,-38 8 56 16,-48 22-8-16,-18 14-24 16,-17 4-40-16,5-5 72 15,64-13-144-15,-34 0 352 16,-25 6-40-16,-25 9-600 16,1-1-1056-16,19 5-1169 15,21 5 1577 1,98-30-1128-16</inkml:trace>
  <inkml:trace contextRef="#ctx0" brushRef="#br0" timeOffset="9327.73">28105 15425 4000 0,'-17'-10'1361'0,"0"-13"-1081"16,0 18-336-16,9 1 120 16,8 4-64-16,6 3-416 15,9 3 432-15,22-3 80 16,3-3 152-16,8-9 352 16,11 1 152-16,5-2 336 15,-64 10-1088-15,71-6 1232 0,4 2 81 16,7-2-465-16,8 6-24 15,8 5-224 1,11 20 24-16,0-15-336 16,2 2 9-16,-7 4-49 15,-6-16 72-15,-13 5 272 16,-12-5-272-16,-7 0-104 16,-24 0 0-16,-16 0-16 15,-10-5 120-15,-10 1 8 16,-3 8 56-16,-3-4-384 15,-9-16 1016-15,-12 4-704 16,-16-13-272 0,-21 11-104-16,-11-9 96 15,-29 5-160-15,-19-5 160 16,-24 1 40-16,-29 11-176 16,-14 7-248-16,-14 8 32 15,-13-1 216-15,-1 0 240 16,3 2-144-16,10 5 56 15,36 4 104-15,23-8 104 16,31-9 160-16,42-7-167 16,17-13-89-16,41 23-48 15,9-4-208 1,30-1-56-16,28-4 56 16,22-9 24-16,26 11 15 15,14-8 81-15,20 12 73 16,18-3-105-16,17-15-81 15,-2-2 122-15,2 8-33 16,-11 10 392-16,-17 5-16 16,-21-8-312-16,-19 1 208 15,-27 1-136-15,-28 6 8 16,-30 1-112 0,-11 5-40-16,-8-7 208 15,-6 1-24-15,-13-19 40 16,-5 11-184-16,-6 5-280 15,5-11-112-15,-2 4-536 16,8-12-745-16,1 7-1559 16,5 0-2738-1,-1 5 497-15,10 8 2401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9T00:00:34.8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16783 12962 3104 0,'0'0'0'0,"-40"-27"1424"0,17 27-543 15,14-9 663-15,7 8 16 16,2 1-1560-16,-2 1 2985 16,10 40-1601-16,7 29-600 15,4 29-295-15,4 40 143 16,-1 56 48-16,-22-195-680 16,16 253 1288-16,-2 27 488 0,-10 34-391 15,2 38-217 1,-6 17-1064-16,-2 2 464 15,-6-2 112-15,-1-27-240 16,9-43-128-16,14-30-248 16,6-14 161-16,0-29 103 15,0-33-408-15,-3 5 200 16,-4-35 144-16,-6-17-432 16,-3-26-144-16,0-28 248 15,-1-14-169-15,-3-29-575 16,0-16-648-1,0-18-744-15,-2-10-1265 16,-6-5-88-16,-8-19-4305 16,-14-25 4362-16</inkml:trace>
  <inkml:trace contextRef="#ctx0" brushRef="#br0" timeOffset="1037.47">16796 12854 2744 0,'-8'-7'400'0,"-4"-37"536"15,8 26 481-15,2 1-97 16,5 9-256-16,10-11-632 16,14-3 576-16,28 23-215 15,17-5-153 1,27 4 496-16,23-2-472 16,15 9 136-16,-137-7-800 0,155 15 680 15,30 17 697 1,15-7-1553-16,22-20 568 0,26 7-224 15,14-4-40 1,20-13 168-16,11-5-448 0,17 1-88 16,-2-1 480-16,0-6-608 15,-2 8 1248 1,-7 16-1616-16,-14-2 880 16,-15 9 296-16,-12 4 304 15,-26 12-336-15,-9 9 224 16,-24 2-856-16,-19 22 448 15,-18 5 641-15,-29 18-489 16,-26-4-256-16,-20 25-424 16,-16 5 552-16,-12 25 696 15,-12 30-520-15,-7 15 392 16,-13 38-408 0,-8 23 232-16,-3 11-120 15,-9 1-912-15,-7 17 937 16,-2-12-313-16,-9-5 72 15,1-27 144-15,2-23-192 16,-2-4-360-16,1-12-272 16,-4-15 296-16,-3-6 272 15,-3-4-64-15,-10-14 192 16,-5-18-480-16,-6-3 344 16,0-18-24-1,0-17 112-15,-5-16 144 16,-8-18-328-16,-5 2 496 15,-9-18-840-15,-18-22 640 16,-19 1 152-16,-25-8-560 16,-18 12 320-16,-31-14-120 15,-36-3-72-15,40-6 264 16,-83 2-111-16,-9 7-145 16,-15 0-256-16,-6 6 376 15,-11-16 40 1,-2-3-456-16,-5 4-297 15,-3 0 473-15,13 14-280 16,9-8 136-16,17-2 96 16,20-8 80-16,25 2-192 15,38-1-1664-15,27-2-1889 16,22-21-3800-16,19-8-2650 16,9-1 7875-16,83 25 560 15</inkml:trace>
  <inkml:trace contextRef="#ctx0" brushRef="#br0" timeOffset="3116.21">17492 13744 3448 0,'-21'5'120'0,"13"-6"-48"15,0-3 1601-15,-2 4 807 16,4-3-23-16,3 0-545 16,-1 4-544-16,4-1-1368 15,0-10 2689 1,7-4-1561-16,6 4-664 16,-7-3-232-16,5-4 240 15,2-7 233-15,3-11-369 16,0 7-184-16,8-12-552 15,-5 1 800-15,9 11-248 16,-9-7 32-16,-1 24-296 16,4 7-272-16,-1 2 496 15,-3 9 336-15,1 12-48 16,-3 12-384 0,0-8-424-16,-3-2 760 15,-4 2-88-15,7 1-728 16,-8-4 296-16,-1-1-2465 15,-1-8-1136-15,5 2-2760 16,6 4 3168-16,-6-12-439 16</inkml:trace>
  <inkml:trace contextRef="#ctx0" brushRef="#br0" timeOffset="3507.03">17991 13656 3824 0,'0'0'0'0,"-18"0"-64"0,13-4 1537 0,5-6 503 0,-2 0-336 16,2 1-671-16,7-16-465 15,3 10-104 1,6-13 128-16,-4 1-32 15,8-10-160-15,-1 12-112 16,-19 25-224-16,22-20 416 0,-6 4 248 16,5 6 17-16,-3 6 79 15,1 6-296-15,-3 11 472 16,-6 6-24-16,4 10-224 16,-7 1-376-16,2-1-712 15,-6 11 568-15,1 0 24 16,-1-6-208-1,-3 16-1352-15,13 1-1425 16,-4-10-135-16,4-1-1729 16,-2-6 2104-16,-7 8 2249 15,-4-37-3168-15</inkml:trace>
  <inkml:trace contextRef="#ctx0" brushRef="#br0" timeOffset="3809.77">17663 14219 3664 0,'-32'-10'1033'0,"27"5"1343"15,4 10 865-15,-1 2-889 16,2 11-423-16,11 1-617 15,18-14-512-15,-3 9-72 16,6-4 56 0,3 5 73-16,20-9-289 15,-55-6-568-15,38-1 296 0,3-4 96 16,-5-13-152-16,3 7 200 16,-4-15-568-16,-1 5-984 15,1-4-4401-15,0-9-4130 16,-27 13 5035-16</inkml:trace>
  <inkml:trace contextRef="#ctx0" brushRef="#br0" timeOffset="5818.33">17245 13288 3616 0,'-4'0'40'0,"1"0"32"16,-2 0-40-16,-1 0-128 15,4-4 112-15,1 0 144 16,-2 4 56-16,3-2 649 15,0-2 335-15,0 0-72 16,0 4 360-16,0 0-1488 16,0 0 0-16,0 0 0 0,0 0 0 15,0 4 4337 1,-2 5-2928-16,2 8-673 16,0 6-96-16,-2 3-304 15,2 1 720-15,0 3 152 16,0 8-367-16,0-8-489 15,0 2 16-15,4 9-344 16,-1-11 1088-16,0-14-888 16,5 3-56-16,-5-4-176 15,0-5 128-15,4-5 832 16,-7 4-1016 0,3-8 40-16,0 2-176 15,1-3 232-15,-1 2 768 16,0 1-744-16,5-2-16 15,-2 0-400-15,7 2 280 16,-3 2 753-16,4 0-617 16,-4 0 96-16,9-3-585 15,-4 1 273-15,-3-3 697 16,4 5-169-16,0 0-328 16,-3 0-544-1,2 0 287-15,-2 0 1122 16,-1 4-529-16,3 0-744 15,-6-1-32-15,4-5 864 16,-1 1-320-16,-6-4 112 16,0 0-96-16,4-4-816 15,-7 4 832-15,5-3 128 16,-5-4-216-16,1-4-192 16,-1 3-328-16,-3 0 320 15,3 1 608 1,-3-8-224-16,0-3-216 15,3 1-584-15,-3 3 528 16,0-6 232-16,0-10 248 16,0 2-504-16,0 3-480 15,0-3 512-15,-5-13 144 16,4 13 264-16,-6-2-544 16,3-9 64-16,-8 4-336 15,1 7 104-15,0 14 672 16,-8 2-344-1,-1 3-192-15,-2 5-168 16,-7 4 536-16,3 8 24 16,-2-1-312-16,2 1 64 15,13-3 8-15,-3 0-1313 16,8-3-919-16,5 8-1353 16,1-2-1952-16,13 6-1128 15,17-9 5264-15,-22-5-1319 16</inkml:trace>
  <inkml:trace contextRef="#ctx0" brushRef="#br0" timeOffset="6908.09">17607 13323 3776 0,'0'1'-72'0,"0"2"64"0,0-3 8 15,0 5 184-15,0-3-208 16,0-2 24-16,5 0-192 16,-2-7 392-16,0 4-64 15,4 1-72-15,-4-2-24 16,-3 4-40-16,0-8 825 0,3 6 631 15,-3 2-1456-15,3 0 2993 16,-3 0-2993-16,0 0 0 16,4-4 4440-16,-4 4-4440 15,3 0 2105 1,0 4-1497-16,2 6 360 16,-2 9 361-16,0 6-825 15,1 13 104-15,-4-7-488 16,3 9 576-16,-3 4 440 15,0-6-608-15,0 0-104 16,0-12-688-16,0-1 704 16,0-2 393-16,0-3-953 15,0-5 336-15,0-8-760 16,0-1 1600 0,0-6-1056-16,0 0 0 15,0 1-128-15,3-1-400 16,3 4 1064-16,-2-4-160 15,5-8-240-15,2 8-608 16,-1-3 744-16,12-4-664 16,-9 4 864-16,0-7-552 15,3 3 0-15,8 2-432 16,-8 5 752 0,-1-8 152-16,2 2-336 15,-4 0-80-15,-3 2-536 16,-1 0 792-16,-1 2 128 15,-1-2-240-15,-7 4-120 16,3-8-512-16,-3 2 744 16,3 2-440-16,-3-6 296 15,0 8 584-15,0-2-736 16,0-2-312-16,0-2-72 16,0 2 504-1,0 0 704-15,0-2-904 16,0-5-152-16,4-2-192 15,2-2 472-15,-3-10 552 16,-3 10-616-16,3-3-24 16,-3-4-600-16,0 4 960 15,-4-4 384-15,-3 3-840 16,1 8 152-16,-6-2-456 16,0 0 512-16,-3 2 616 15,-6 4-872 1,4-2 80-16,-4-5-392 15,-6 6 584-15,-5-3 384 16,4 11-376-16,-2-2-488 16,-2 9-721-16,4 4 145 15,6 3-720-15,6 3-1593 16,10-5-2264-16,9 3-553 16,16-8 5306-16,-14-5-2792 0</inkml:trace>
  <inkml:trace contextRef="#ctx0" brushRef="#br0" timeOffset="7536.22">17952 13259 4008 0,'-8'0'112'0,"-3"-4"80"0,4-2 929 0,1 0 991 15,1 2 265-15,0 0-193 16,5 4-2184-16,0 3 1840 16,0-1-735-16,0 7-41 15,0 15 104-15,5 13-592 16,-5-37-576-16,0 47 176 0,-6-4 168 15,3 1 145-15,-2-4 407 16,2-9-448 0,3-4-400-16,0-6 56 15,0-3 192-15,3-7 472 16,3-1-760-16,5-6-152 16,-1-4 152-16,0 0-104 15,7 0 976-15,1 0-1160 16,3-8 304-16,4 6-192 15,4 2 104-15,-1-8 720 16,10 2-960-16,-1 0 280 16,-10-2-96-1,5-2-88-15,-12 0 880 16,-1-3-928-16,-2 0 240 16,-7 1 8-16,-4-2 112 15,-6-2 512-15,-3-13-752 16,-3 17 384-16,-15-19-504 15,-5-5 120-15,1 16 160 16,-14-5 72-16,-3 8 120 16,-1 7-392-16,1 8-2016 15,6 7-1161 1,12 6-3808-16,3 12 1391 16,13-13 1666-16</inkml:trace>
  <inkml:trace contextRef="#ctx0" brushRef="#br0" timeOffset="9942.87">20613 13833 3456 0,'-5'-25'144'0,"5"20"-96"15,3-5 672-15,1 0 769 16,-1 4 167-16,-3-2-104 16,0 8-1552-16,0 0 0 15,3 3 4889-15,0-2-3504 16,7-7-209-16,6-2-56 15,2-3 393-15,2-4-793 16,8-11-296 0,5 1-320-16,-9-1 56 0,5 1 640 15,-9 1-656 1,2 3-24-16,2 1-136 16,-11 6 160-16,1 4 832 15,2 6-712-15,-6 4-112 16,1 14-152-16,4 16 393 15,-1-4 471-15,2 3-624 16,5-1-224-16,-8-8-304 16,1 9 760-16,-4-14 336 15,-4-1-1176 1,1-8 368-16,4-2-352 16,-5-1-808-16,1-1-1025 15,-1-1-2392-15,9-4-2336 16,-3 0 823-16,1-4 2098 15</inkml:trace>
  <inkml:trace contextRef="#ctx0" brushRef="#br0" timeOffset="10315.12">21269 13777 3800 0,'-10'2'720'0,"-4"6"513"0,6-8 2351 0,5-4-271 16,-2 0-1048-1,3 2-865-15,9-17-872 0,7-10-176 16,12 5-608-16,-10-4 120 16,13 3 528-1,-13-6 56-15,-16 31-448 0,17-25 360 16,-2-3-304-16,-5 23 376 15,-7-6 497-15,0 11 191 16,0 3-464-16,5 10-168 16,5 10-640-16,1 12 656 15,2-16 48-15,1 1-504 16,3 2-176 0,-2 1 0-16,0-2-1576 15,-2-1-2193-15,-7 1-2696 0,3 1 111 16,-9 11 2786-1</inkml:trace>
  <inkml:trace contextRef="#ctx0" brushRef="#br0" timeOffset="10643.98">20923 14381 5185 0,'-37'0'2240'0,"19"-5"-1104"15,10 1 2409-15,6 0-416 16,1 20-1121-16,1-15-928 16,16 6-135-16,6 1-313 15,7 6 328-15,-2 16-32 16,10-20-256-16,2 9-304 15,-39-19-368-15,42 7 336 16,1-12-144-16,3-10 137 16,-7-2-329-16,-2 13-849 15,-20-16-2527-15,-4 11-3138 16,-10-6-1800-16,-6-8 3690 16</inkml:trace>
  <inkml:trace contextRef="#ctx0" brushRef="#br0" timeOffset="10984.75">20169 13451 3552 0,'0'0'0'0,"-11"-6"-16"0,4 0-96 0,1 2-32 0,2 4-3128 0</inkml:trace>
  <inkml:trace contextRef="#ctx0" brushRef="#br0" timeOffset="11762.7">20063 13334 3600 0,'-5'-10'168'0,"2"8"825"16,3 2-993-16,0 0 0 16,0 7 6841-16,3 16-5201 15,8 12-407-15,-1 28 303 16,-4 19 80-1,4 17 537-15,-4 8-449 16,-6-107-1704-16,0 117 1336 0,0 7-63 16,0 7-1-16,-1-7 112 15,-2-15-720-15,1-7-456 16,2-5-64-16,3-18 128 16,0-14 1-16,2-11-1258 15,2-13 537-15,-4-25 440 16,0-10-144-1,0-8-240-15,0-2-1640 16,1-17-945-16,-4-31-1408 16,0-13-2128-16,-2-27 255 15,-6 14 2106-15</inkml:trace>
  <inkml:trace contextRef="#ctx0" brushRef="#br0" timeOffset="12548.98">20015 13435 5577 0,'0'0'0'16,"-32"-17"3016"-16,20 2 105 15,11-3 440-15,1-3-1433 16,13 4-1008-16,22 2-175 16,16-3 543-16,18 3-808 15,23 1-216-15,18 12-520 16,4-6 448-16,-114 8-392 15,121 0 944-15,-1-2-455 0,7-6-193 16,-9 1-240-16,-9-3 16 16,-6 0 560-1,-12-4-488-15,-9 10-288 16,-10 1 16-16,-24 3 40 16,-9 2 808-16,-17 1-904 15,-1 8 1376-15,-11 0-880 16,-2-2 160-16,2-2 457 15,-1 8-465-15,1 4-544 16,-2 0-368 0,1 0 311-16,-2 1 906 0,7 0-601 15,-2 11-96 1,-6-16-128-16,4 23-192 16,-4 7-56-16,0 25 328 15,2 9 1024-15,-1 5-664 16,-4 9 48-16,0 1-368 15,-3 18 176-15,7-3 712 16,-4-12-912-16,0-10 48 16,0-14-408-1,1 6 304-15,7-20 616 0,-11-9-616 16,0 2 80-16,0-10-752 16,0-19 1152-1,-2-4-168-15,-3-7-560 16,-1 6 344-16,1-9-744 15,-1 2 808-15,-2-7 552 16,-5-5-128-16,-2-3-920 16,-2 14 80-16,-15-1 288 15,1-4 584-15,-11-24-840 16,-22 24 424 0,-8 4-448-16,-19 1 408 15,1-5 241-15,-11 7-385 16,0-3 0-16,5-10-209 15,-2 6 265-15,6 0-8 16,4 4-80-16,21-13 8 16,6 4-88-16,8-5 64 15,11 11-432-15,4 14-784 16,23-20-1601-16,4 0-2144 16,9 8-3993-16,12 4-1048 15,11 6 6282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T" name="resolution" value="1" units="1/dev"/>
        </inkml:channelProperties>
      </inkml:inkSource>
      <inkml:timestamp xml:id="ts0" timeString="2024-04-29T00:02:50.70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04-29T00:02:52.025"/>
    </inkml:context>
  </inkml:definitions>
  <inkml:trace contextRef="#ctx0" brushRef="#br0">14571 8556 0</inkml:trace>
  <inkml:trace contextRef="#ctx1" brushRef="#br0">467 2391 1072 0,'-9'-10'-56'0,"1"-5"128"15,-4-4 312-15,8-1 192 16,-5-3 440-16,5 6-80 15,-1 3-119-15,-3 4-81 16,1 6-160-16,4 1-168 16,2 3-248-16,-4 0 32 15,2 0-72-15,1 3 56 16,7 5-112-16,4 3 24 16,7-6-56-1,2 4 16-15,11-3-24 16,5 1 48-16,4 0-48 15,9-1 160-15,6-1-72 16,11 3 72-16,0-2 112 16,2-1 168-16,-1 1 88 15,6-1-7-15,6-2 79 16,10-3-360-16,7 0-80 16,9-12-104-16,16 0-264 15,1-2-96 1,11-1-152-16,-5-1 152 15,0-2 128-15,-1 5 88 16,-3 0 496-16,-3 6 96 16,-20 7 16-16,-7 0 32 15,-9 5 312-15,20 10-16 16,-5 4 9-16,-37-7-217 16,1-6-88-16,6 0-64 15,-7-1-192-15,0-1 128 16,-9-3-304-1,0 3-48-15,6-3-40 16,-20 3 192-16,1 0-208 16,-7 3 40-16,-5-2 48 15,-6-1-48-15,3 1-104 16,-7 1 112-16,-2-2-8 16,-9 3-16-16,4-6 64 15,4 0-136-15,1 3 72 16,-9-4-64-16,1 0 0 15,-4 0 24-15,5 5-32 16,1-3 16 0,3 3 0-16,-6-1 120 15,7 1-40-15,1-1-128 16,15 6 88-16,-11 0-24 16,9-5 80-16,0-1-120 15,10 1 152-15,-11-1 241 16,11-4-353-16,14-8 40 15,4-2 40-15,-6-5-72 16,-5 10 56 0,17-10 40-16,-18 12-24 15,28-8-128-15,-9 5 160 16,5-8-80-16,1-1 112 16,1-3-8-16,1 2-128 15,-2 2 48-15,-9-1 0 16,-1 6-112-16,-12 3 192 15,-6 6-176-15,-1-5 192 16,-4 5-208-16,-7 2 48 16,4-2 40-1,6 3-112-15,-11 3 168 0,7-5-64 16,-5-1-160 0,9 0 96-16,-12 0 8 15,-5 0-8-15,3 0-144 16,-10 3 16-16,1 6 80 15,-9-4-56-15,1 1-16 16,7 8-320-16,-7-8-232 16,-1 13-1097-16,-3-3 337 15,0 13-545-15,-3 14-255 16,0-8-793 0,0 3-31-16,-4-9 1935 15,-1 2-2895-15</inkml:trace>
  <inkml:trace contextRef="#ctx1" brushRef="#br0" timeOffset="638.75">535 3361 1328 0,'-5'0'8'0,"0"0"0"16,-8-4 56-16,-3-7 24 16,-3-5 320-16,1-13 128 15,-11 1-24-15,5-11-16 16,5-21-208-16,5-6-168 16,10-5 152-16,17-3 32 15,-13 74-304-15,34-73 265 0,3 9-113 16,6 16-104-1,0 9 24 1,18 19 136-16,-8 15-48 16,-11 10-40-16,-7 28 136 0,-11 8-40 15,-20 14-176-15,-8 13 312 16,-17 5-272-16,-15-5-248 16,12-9-40-16,1-25-976 15,12-14-1449-15,11-16 1953 16,9-14-840-16</inkml:trace>
  <inkml:trace contextRef="#ctx1" brushRef="#br0" timeOffset="1050.8">1678 2814 680 0,'0'0'0'0,"0"3"8"0,-5 12 744 16,-4-1-24-16,-15 16 752 15,1-12-520-15,-6 2-111 16,-12-7-161-16,2-8-168 16,10-7-152-1,2-28-192-15,13-7 0 16,14 37-176-16,-2-51 192 0,4-7-184 16,10-2 48-16,27 11-208 15,-1 1 16-15,1 8-112 16,14 25 120-16,6 11 48 15,-11 17 136-15,-6 27 136 16,-7 9 328-16,-25 10 144 16,-7 5 0-16,-17 10 305 15,-25-1-257 1,-6 1-128-16,-8-7-304 16,0-23-272-16,15-4 208 15,6-20-328-15,8-15-1192 16,5-8-1081-16,14-24-928 15,16-12-55-15,31 5 2632 16,-9 14 200-16</inkml:trace>
  <inkml:trace contextRef="#ctx1" brushRef="#br0" timeOffset="1438.38">3043 3057 2448 0,'-1'0'-16'0,"-14"2"736"0,-19 1 1977 15,1-3-753-15,-3-18-135 16,-4-9-833-16,12-15-576 15,23-11-384-15,10-11 56 16,-1-3-72-16,16 0-40 16,-6 9 56-16,-14 58-16 15,35-43 272-15,10 22-192 0,-14 10 168 16,10 11-128-16,-13 16 0 16,10 17-40-1,-9 8 80-15,-24 12 8 16,-5 5-56-16,-15 2-64 15,-17 2 320-15,2-16-344 16,7-22-184-16,11-8-616 16,5-12-3217-16,12-8-704 15,9-12 3761-15,4 2-1336 16</inkml:trace>
  <inkml:trace contextRef="#ctx1" brushRef="#br0" timeOffset="1812.71">3749 3012 2448 0,'11'0'72'0,"4"-4"1584"0,-9-4 2353 15,-9 6-1064-15,-13-1-689 16,-12-2-679-16,-15-1-641 16,19 2-880-16,-6-11 48 15,23-20-288-15,2-5 120 16,5-16-72-1,0 56 136-15,12-71-80 0,13-1 112 16,14 8-248-16,15 13 504 16,-4 22-216-16,-5 11 0 15,22 23-80-15,-3 34 104 16,-25 4 0-16,-17 13-80 16,-7 5 40-16,-23 4-32 15,-13 10 40-15,-19-13 176 16,-18-17-32-16,21-25-264 15,-12 5-208 1,2-11-2049-16,7-11-4184 16,17-32 1368-16,20 13 2761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T" name="resolution" value="1" units="1/dev"/>
        </inkml:channelProperties>
      </inkml:inkSource>
      <inkml:timestamp xml:id="ts0" timeString="2024-04-29T00:12:56.6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04-29T00:12:57.563"/>
    </inkml:context>
  </inkml:definitions>
  <inkml:trace contextRef="#ctx0" brushRef="#br0">18780 4635 0,'0'21'0,"0"-25"0,0 4 0</inkml:trace>
  <inkml:trace contextRef="#ctx1" brushRef="#br0">6702 9233 1944 0,'-37'-2'584'0,"11"-6"-528"0,2 6-24 16,3-6 16-16,1 2 88 15,-1 2 800-15,3 4 577 16,2 0-129-16,-2-2-56 16,-1-4-144-16,11-2-71 15,-3 2 7-15,0 2-48 16,4 0 16-16,7 4-1088 16,0 0 0-1,8 9 2393-15,11 16-1729 16,15 7-88-16,3 9 280 15,3 5-464-15,3-4 97 16,25-1-17-16,6 1 64 16,9-2-144-16,12 0 296 15,4-2-592-15,7-12 216 16,8 1 8-16,9-2 88 16,6-6-232-16,-1-4-152 15,0-9 160 1,12-6 0-16,3-4 320 15,-1-8-223-15,-1-7-121 16,10-11 40-16,-3 1-152 16,-5-15 80-16,4-5 88 15,-1-16-192-15,-2 7 176 16,-2-1 8-16,-35 11-240 16,41-10-32-1,-6-8 160-15,-7-4-128 0,0 1 48 16,8-6-104-1,-17 1 160-15,3 5-168 16,1 0 192-16,-1 3-88 16,-3 6-136-16,-8 6 16 15,-1 14 56-15,2-17 208 16,0 12 80-16,-7 2-336 16,-1 5 112-16,-5 20-48 15,6 0 96-15,-8 7 24 16,-6-6-40-16,-3 1-88 15,-4 9 32 1,7 3-24-16,-7 4 152 16,-3 4 128-16,-1 3-176 15,-8 1-24-15,1 12 72 16,-2-4-168-16,-2 4 184 16,-6 5-104-16,-5 0 112 15,-6-4 8-15,-3-5 72 16,-13 1-160-16,4-4 64 15,-9 0-192-15,-2-3 200 16,-20-3-24 0,8-4-24-16,-11-2-24 15,3 5-144-15,-10 2 152 16,1-6-184-16,-4-2 48 16,0 0-360-16,3 0-672 15,-6 0 1104-15,5 4-4921 16,-5-1 664-16,3-2-1761 15,-3 5-351-15,-1 2 5961 16,-6-7-2160-16</inkml:trace>
  <inkml:trace contextRef="#ctx1" brushRef="#br0" timeOffset="286.83">12969 8437 3296 0,'-8'5'728'0,"-10"15"1145"0,8-11 1960 16,10-3-1537-16,-1-2-1328 16,7-3-280-16,23-1-199 15,6 3-193 1,10 2-96-16,10-3 0 16,-6 1-32-16,-7-1-152 15,-42-2-16-15,45 6 128 0,-3-2 240 16,-15-1 272-16,-8-7-24 15,-9-5 80-15,1-20-64 16,-8-11-368-16,-6-19-200 16,-5-10-152-16,-3-4-1232 15,-4-4-2993-15,3 1-3472 16,-1 23 2840-16</inkml:trace>
  <inkml:trace contextRef="#ctx1" brushRef="#br0" timeOffset="2620.59">6747 15715 1400 0,'-3'1'16'0,"-18"9"152"0,1 4-248 16,6-1 256-16,6-11 576 16,5 8 352-1,3 3-272-15,9-4-151 16,15 7-161-16,25 2 48 15,15 21-96-15,21 3-272 16,-85-42-200-16,93 51 344 0,13 13 136 16,12 0 144-16,7 2-40 15,21 1 25-15,8 16 95 16,15 6-200-16,10 3 72 16,-37-28-272-1,45 14 432-15,9-15-272 16,46-4-368-16,-54-18 296 15,-37-18-208-15,44-1 64 16,-2-14-128-16,14-13-64 16,-7-21 40-16,1-17 57 15,-2-2 407-15,-7-18-296 16,2-5-160-16,-9-12-184 16,-11-15 440-16,-5-9-40 15,-1-4-224-15,-11 0-40 16,-6-19 248-16,-2-2-128 15,-20-11 192 1,-9 14-416-16,-9-13 248 16,-14-12-16-16,-5-3-168 15,-18 3 152-15,-4-5 168 16,-10 12-448-16,-3 12 816 16,-13 4-624-16,1-23 24 15,-7-1-72-15,-1 15-224 16,3 19 88-16,-13-7 32 15,7 10 216 1,-10 0-64-16,-10 14-440 16,6-5 248-16,-3 1 136 15,3 4 528-15,-3 12-560 16,-1-3-336-16,-3 5 96 16,2-3 312-16,-1-7 224 15,-1 6-568-15,4-6 80 16,-4 4-24-16,2-1 144 15,1-1 152-15,-3 4-160 16,-1-6 80 0,-4-11 80-16,-1 5-16 15,-4 10-152-15,0-1 24 16,-3 2 48-16,0-2 208 16,0 2-168-16,-3 17 80 15,3 3-56-15,-3 0-40 16,1-1 24-16,1-3 0 15,-4 2-8-15,0-2 40 16,0 1-88 0,4-1 0-16,-6 1 128 15,6-9 8-15,1 7 0 16,0 1-56-16,0-1 152 16,0 12-104-16,3 4-64 15,3 15-128-15,4-13 136 16,-1 9 40-16,1-1-144 15,3 10 112-15,1-3-72 16,2 7 24-16,2 5 16 16,-3 7 0-16,2-3 0 15,-4 8-64 1,-3 1 16-16,-1 9 168 16,-1 8-216-16,-1 2-40 15,-4-4-384-15,-3 4-1424 16,3 0-1361-16,0 0-2120 15,-3 0 5409-15,-3 0-6937 16</inkml:trace>
  <inkml:trace contextRef="#ctx1" brushRef="#br0" timeOffset="2911.07">13094 9485 3648 0,'-16'21'1865'0,"4"-3"-673"0,11-8 1248 0,1-8-999 16,0 1-657-16,19-3-248 15,15-8-408-15,17-7-104 16,0 3-40-16,12 4 0 16,-7 6 0-1,-8 3 32-15,-48-1-16 0,43 14 240 16,-6 12-144-16,-9 14 0 15,-4 6 96-15,-3 6-24 16,-7-5-208-16,-8-15-288 16,9-9-2336-16,-6-6-3626 15,3-7 2802-15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9T00:15:47.6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T" name="resolution" value="1" units="1/dev"/>
        </inkml:channelProperties>
      </inkml:inkSource>
      <inkml:timestamp xml:id="ts1" timeString="2024-04-29T00:15:57.796"/>
    </inkml:context>
  </inkml:definitions>
  <inkml:trace contextRef="#ctx0" brushRef="#br0">29351 14600 2664 0,'-27'-9'808'0,"-21"3"-288"0,24 8-208 16,-14 2 337-16,12 7 215 15,-3 0-352-15,8 7-520 16,3-4 0-16,4-5 88 16,3-2 176-16,-4 11 344 15,1 8 360-15,14-26-960 16,-11 14 1064-16,4 5-63 0,2-15-113 16,5 2-216-1,7-1 56-15,22 4-56 16,6 0-496-16,10 6 457 15,10-10-682-15,9-13 450 16,5 8 199-16,-4-7-544 16,-5 7-152-16,-9-14 824 15,-25 9 0-15,1-4-616 16,2-4 776 0,-23 8 216-16,-6 5-1104 0,-30 7 2193 15,-2-2-1769 1,-28 3-168-16,-28 2 264 15,-5-2 240-15,-16 17-624 16,-2 0 256-16,9 22 401 16,4-20-169-16,8-24-344 15,28 25-456-15,21-10 216 16,22-1-184-16,14-12-48 16,17-5-272-16,23-5 288 15,29 5 64-15,13-4 96 16,13 1 104-1,8-9-120-15,1-7 80 16,-3-1-104-16,-3-3 184 16,-8 6 104-16,-11-5-168 15,-27 16 24-15,-4-4-304 16,-3 4 336-16,-25 7-80 16,-1-10-240-16,-3 9-1649 15,-3 8-2288-15,-8-7-1624 16,3 0-1712-1,7-1 5568-15,-7-2-919 0</inkml:trace>
  <inkml:trace contextRef="#ctx0" brushRef="#br0" timeOffset="872.96">31093 12248 2344 0,'-29'0'16'0,"-23"0"648"0,11 1 536 0,24 8-143 15,-10-2 495-15,12-4-640 16,9-2-616-16,6-2-288 15,19 12-64-15,2-2 104 16,32 2-72-16,6 9 16 16,-59-20 8-16,69 10-40 0,11 8 24 15,15-11 80-15,-2 9-24 16,5-6 104 0,-13-8 136-16,-5-17 192 15,-16 10 81-15,-13-10 151 16,-22 12 136-16,-13-9 136 15,-8 9 128 1,-17-10 1-16,-23-4-505 0,-28 8-272 16,-9-1-64-16,-24 4 72 15,-3-3 184-15,0 4-96 16,11-1 88 0,5 0-72-16,11 3-152 15,9 2-144-15,28 5-8 16,10 2-208-16,17-5-264 15,7-1-48-15,30 4 248 16,24 10-72-16,11-3 0 16,13-6 104-16,4-9-72 15,6-21 176-15,6 29-136 16,-5-5 232-16,-4-8 16 16,-10-11-160-16,-10-2 32 15,-7 10-200 1,-7 9-1192-16,-10-4-3001 15,-3 11-2345-15,-21 4 5010 16,-16-8-328-16</inkml:trace>
  <inkml:trace contextRef="#ctx1" brushRef="#br0">18034 11129 0,'54'964'0,"-55"-841"0,1-45 15,0 9-15,0-44 16,0-43 31,0 0 15,0 0-15,0 0 0,0 0 0,0 0 0</inkml:trace>
  <inkml:trace contextRef="#ctx0" brushRef="#br0" timeOffset="10454.37">5784 10162 1720 0,'0'0'0'0,"-19"9"1016"0,8-2 1769 15,1 1-345-15,-1-2-1015 16,3-1-241-1,2-5-736-15,1 0-352 16,2 0-144-16,1 0-216 16,2-6-336-16,-2-4-24 15,2 10 624-15,0-10-873 0,0 2-711 16,0-2-1377-16,0 4 449 16,0 2 928-16</inkml:trace>
  <inkml:trace contextRef="#ctx0" brushRef="#br0" timeOffset="10912.14">5258 9830 1744 0,'-9'0'768'15,"-17"0"2089"-15,16-6 999 16,4 0-1303-16,6 2-208 16,0 0-409-16,0 8-80 15,-2 11-367-15,-2 16-81 16,-6 3-120-16,5 26-144 15,-13 6-79-15,18-66-1065 0,-14 69 872 16,1 13-336 0,7-7-176-16,-2-10-160 15,8-7 216-15,13-15-256 16,1-22-160-16,8-3-32 16,12-4 96-16,-5-8-32 15,9-2-56-15,-1-11-224 16,2-16-280-16,1-3-784 15,-5-1-1233-15,9-8-1608 16,-4 8-1088-16,-5 0-1296 16,-9 14 2168-16,-2-5 3337 15,-20 16 112 1</inkml:trace>
  <inkml:trace contextRef="#ctx0" brushRef="#br0" timeOffset="11337.69">5714 10265 1528 0,'-5'2'440'15,"3"3"2329"-15,-2-5 1039 16,-4 0-583-16,-2-12-584 16,3-7-769-16,-1-17-600 15,2-3-480 1,-2-15-295-16,-2-8-257 16,-1-7-224-16,-5-12-56 15,16 81 40-15,-24-81 8 0,11 4 8 16,5 18 24-16,7 37-72 15,1 3-32-15,4 19-88 16,8 10 120-16,28 34 176 16,3 12 24-16,0 11-72 15,9-3 152-15,-7-8 160 16,1-5 184 0,-19-21-8-16,1-5-376 15,-14-15 112-15,-7-6-56 16,-4-4 232-16,-8-18-136 15,0-18-104-15,-8-12-48 16,4-9 41-16,-14-9-185 16,2-16-48-16,-8 3-185 15,12 8-15-15,6 25-792 16,11 16-1376-16,0 28-2233 16,3 8-2505-16,18 23 1089 15,12 0 3841 1</inkml:trace>
  <inkml:trace contextRef="#ctx0" brushRef="#br0" timeOffset="11695.53">6152 9883 2368 0,'-2'0'496'0,"-17"7"3169"0,4 2 1208 0,-1-9-2281 0,0-16-759 16,-3-27-1073-1,11-12-168-15,3-13-352 16,2-1-128-16,3 3 112 16,0 23 32-16,6 4-56 15,-6 39-200-15,10-6 240 0,14 2-184 16,13 20 185-16,1 24-113 16,7 1 88-16,-3-10-144 15,-2-6 64-15,0-11-104 16,-11-8 56-16,-10-6 216 15,-7-6 240 1,-6-20 128-16,-8-12-248 16,2-19-304-16,-1-6-144 15,-1-13-520-15,1-7-832 16,-1-4-2305-16,-3 2-4137 16,5 9 1737-16,3 47 4129 15</inkml:trace>
  <inkml:trace contextRef="#ctx0" brushRef="#br0" timeOffset="12395.88">11706 9887 3640 0,'-19'-4'1777'0,"-10"-6"1887"0,2 2 1065 0,-2 8-1504 16,5 4-1040-16,-2 16-537 15,2 30-432-15,-2 6-168 16,2 10-391 0,10 5-169-16,4-2 48 15,7-8-280-15,3-61-256 0,0 49 24 16,3-11-104-16,15-5-384 15,9-13-1593-15,13-4-2224 16,10-7-2672-16,9-9-385 16,9-8 3426-16</inkml:trace>
  <inkml:trace contextRef="#ctx0" brushRef="#br0" timeOffset="12849.16">11955 10329 2648 0,'0'0'0'16,"-7"-4"2289"-16,-1 2 2728 15,-8-8-872-15,4 0-1329 16,-8-18-863-16,4 0-753 16,3-11-568-16,-6-21-200 15,3-7-104-15,0-13-136 16,0-8-104-16,16 88-88 16,-13-84-8-16,13 20 288 0,5 26 16 15,5 13 88 1,2 15-56-16,9 10 32 15,5 14 57-15,11 15-57 16,0 18 24-16,6 14-168 16,-6-14-80-16,3 5-32 15,-5-12 160-15,-9-2-48 16,1-13-96-16,-9-6-16 16,1-2-104-16,-4-9 40 15,-6-6 64-15,-1-2-24 16,2-15 56-1,-7-11 16-15,-3-14 8 16,0-18-16-16,-3 0-232 16,-13-52 96-16,1 7-104 15,-2 27 136-15,-1-13-160 16,7 19-488-16,8 57-200 16,3 10-1273-1,-2 9-1327-15,12 24-3002 0,17 19-2264 16,0 6 4410-16</inkml:trace>
  <inkml:trace contextRef="#ctx0" brushRef="#br0" timeOffset="13263.96">12503 9939 3536 0,'0'0'0'0,"-20"8"3729"0,-3-8 1304 16,-3-8-1496-16,9-20-1921 15,1-14-736-15,0-27-608 16,0-4-111 0,4-6 55-16,1 16 64 15,10 17-80-15,1 21 64 16,0 25-264-16,6-13 200 0,12 12 152 16,11 32-8-16,-5 20-136 15,14 0 32-15,-1-3 32 16,0-4-40-16,-2-4 168 15,-12-8 136-15,-1-14 224 16,-4-10 425 0,-4-8 215-16,-4-11-56 15,-2-17-303-15,-2-16-321 16,-6-9-184-16,0-15-96 16,-1-16-240-16,-6-14-264 15,-6 15-160-15,4 19-272 16,4 26-2097-16,0 19-3024 15,5 13-6282-15,3 7 4922 16,1 3 4721-16</inkml:trace>
  <inkml:trace contextRef="#ctx0" brushRef="#br0" timeOffset="13825.01">17070 9927 5081 0,'-5'2'1064'0,"-33"16"784"0,18-3 1105 0,-1 5 312 0,-1 14-1241 0,3-5-520 15,-2 20-239-15,5 9-265 16,1 12 112-16,3 6-296 16,7-6-344-16,5-11-544 15,0-59 72-15,6 41-64 0,20-8-456 16,1-4-2344-16,21-20-3610 16,16-12-1560-16,4-24 3666 15</inkml:trace>
  <inkml:trace contextRef="#ctx0" brushRef="#br0" timeOffset="14374.39">17657 10357 4328 0,'-11'11'2561'0,"-12"18"624"0,6-8 1760 15,1-10-1641-15,8-7-1735 16,0-10-921-16,-1-24-56 15,3-18-448 1,3-9 0-16,-2-14 88 16,0-5 0-16,-1-10 152 15,6 86-384-15,-13-87 232 0,7 9 104 16,4 29-64-16,5 8 65 16,12 31 343-16,-1 11-232 15,4 27 32-15,19 8-104 16,-2 18-192-16,-5-1 272 15,-2-5-224 1,-1-3-48-16,-3 1 40 16,2-4-192-16,-4-3-8 15,-4 7 200-15,-5-3-264 16,-2-15 256-16,-2-6-360 16,1-8 136-16,-2-6 80 15,3-7 72-15,-4-8-136 16,-1-10 40-1,-3-20 32-15,1-12 88 0,-1-3-40 16,-3-16-144 0,0-11 72-16,-5-16-80 15,-5-10 104-15,4 6-48 16,4 20-232-16,2 31-152 16,3 20-736-16,1 25-1320 15,5 13-1513-15,4 6-3225 16,14 27-1160-16,9 11 6474 15,-33-39-696-15</inkml:trace>
  <inkml:trace contextRef="#ctx0" brushRef="#br0" timeOffset="14770.72">18297 10249 4504 0,'-2'3'1321'0,"-25"22"3904"0,11-17-64 15,3-8-2208-15,4-8-1993 16,2-27-408-16,1-11-352 16,1-18-112-16,5-17-112 15,0-9 48-15,0 3 80 16,8 22-56-16,-8 65-48 16,10-29-32-16,-1 14 136 15,4 24 472-15,14 55 56 16,-7 30-16-16,5 9-272 15,10-10-207-15,-9-19 71 16,13-16 256-16,-14-15-184 16,1-27-96-16,-2-5 160 15,-3-11-8-15,-7-15 136 16,-1-25-120 0,2-9-216-16,-6-19-136 15,4-16-120-15,5-20-96 16,4-16-1448-16,-1 7-2393 15,6 23-4785-15,17 38 392 16,-22 39 5538-16</inkml:trace>
  <inkml:trace contextRef="#ctx0" brushRef="#br0" timeOffset="15410.4">21360 10422 4368 0,'0'0'0'0,"-30"-10"1969"0,4-8 87 15,10-2 1129-15,2 5-232 16,-2 5-473-16,5 4-543 15,-2 6-689 1,0 5-248-16,-1 9-224 16,1 15-168-16,-3 18-120 15,4 16 137-15,12-63-625 0,-11 75 512 16,8 2-192-16,3-5 32 16,14-21-264-16,2-3-136 15,12-10-96-15,4-26 96 16,6-3-656-16,10-8-1129 15,-6-16-1736-15,14-2-2368 16,-11-11-920 0,5 7 4160-16,-18 1-423 0</inkml:trace>
  <inkml:trace contextRef="#ctx0" brushRef="#br0" timeOffset="15848.11">21794 10747 3392 0,'-2'4'240'0,"-6"12"1417"0,2-5 2568 15,-4-6 215-15,-5 0-1191 16,4-5-1320-16,-3-17-617 16,-1-17-472-1,3-11-384-15,0 0-248 16,3-26-40-16,2-5-160 16,7 76-8-16,-5-83 8 0,2-4 160 15,-3 16-272-15,4 18 176 16,2 13-56-16,3 22 136 15,4 15 64-15,2 11 40 16,12 45-32-16,15 13-104 16,4 14 193-1,3-3 295-15,2-7-232 16,-5-13 112-16,-6-5 160 16,-9-23-120-16,-9-2-248 15,-6-17 112-15,-10-7 16 16,3-6-96-16,-3-23 0 15,0-9-216-15,0-13 105 16,0-8-225-16,0-16-137 16,0-8-79-16,3 3-448 15,9 25-480 1,-3 21-1609-16,4 25-1992 16,0 7-2352-16,17 18-9 15,-4 13 3002-15</inkml:trace>
  <inkml:trace contextRef="#ctx0" brushRef="#br0" timeOffset="16225.76">22405 10460 4472 0,'-13'5'2401'0,"0"1"2096"0,-5-4 504 0,2-4-2088 15,2-24-1377-15,6-12-440 16,3-22-712-16,5-17-104 15,0-15-232-15,6-7 32 16,7 0-160-16,-3 17-104 16,-10 82 184-16,14-39-184 0,7 24 40 15,-5 19 288-15,10 41 72 16,-4 22 256-16,7 2 169 16,-5-7-81-16,4-11-104 15,5-20-192 1,4-3-104-16,-2-12 152 15,-7-10 328-15,-3-6 176 16,-7-6-200-16,-8-15-16 16,10-19-119-16,-10-8-177 15,8-36 272-15,-7 17-584 16,3-25 48-16,6-8-160 16,-3-2-832-1,1 12-1377-15,4 13-3240 0,17 27-5978 16,-13 6 5402-1,-22 39 3409-15</inkml:trace>
  <inkml:trace contextRef="#ctx0" brushRef="#br0" timeOffset="18328.68">24365 12469 2864 0,'-7'10'352'0,"6"-5"1361"0,-3 5 1311 16,1-5 537-16,0-10-432 15,-7 5-377-15,1-5-495 16,-4 0-545-16,-1-10-352 15,2-19-559-15,3 10-369 16,2-25-280-16,6-20 80 16,1-12-104-16,6-18-216 15,9 25 200-15,1 16 208 16,-2 8-336 0,0 11 304-16,4 32 8 15,0 28-144-15,19 30 240 16,0 26-152-16,1-17 200 15,13 12-240-15,-14-4-48 16,3-2-56-16,-14-8-128 16,3-25 312-16,-5-2 40 15,-11-8 217-15,3-12-233 16,-10-12 184-16,1 0-128 16,-7-33 104-1,0-19-192-15,3-19-16 16,-3-23-112-16,-3-23-256 15,-9-14 192-15,-2 15-280 16,4 18-576-16,2 45-977 16,7 2-991-16,-1 38-2289 15,5 27-2241-15,23 25-696 16,-4-7 6138-16,-12-8-992 16</inkml:trace>
  <inkml:trace contextRef="#ctx0" brushRef="#br0" timeOffset="18737.66">25101 12244 5873 0,'0'0'0'0,"-43"31"3833"0,25-26 327 0,-3-5-71 16,3-5-2056-16,6-25-625 15,4-13-912-15,4-18-368 16,8-2-8-1,4-36-56-15,1-9-56 16,4 12-16-16,-13 96 8 0,19-70 16 16,1 23 128-16,-1 22-120 15,-1 20 88-15,-1 33 152 16,10 46 112-16,-7 9-95 16,7 15-33-16,0-38 216 15,-3-8 112-15,-8 8-240 16,13-12 152-16,-13-8-112 15,2-36-88 1,-9-13 64-16,-1 9-88 16,2-25 64-16,-3-8-280 15,2-41 160-15,-2-29-200 16,7-13-192-16,-1-5-672 16,-4-10-832-1,6 18-1881-15,9 41-5409 0,-8 39 160 16,-8 33 5514-16</inkml:trace>
  <inkml:trace contextRef="#ctx0" brushRef="#br0" timeOffset="19880.31">27743 12632 3200 0,'-42'2'1985'0,"26"8"-353"0,6-12 840 15,2-1-7-15,2 6-681 16,3-16-855-16,1-19-161 16,2-18 48-1,6 2-480-15,14-15 288 16,-6-21-48-16,2 6-56 15,-3-11-48-15,0 27 137 16,-2 17-81-16,-1 19 64 16,1 22 128-16,13 25-32 15,2 56-96-15,12 16-112 16,-14-15 273-16,13 11-401 16,-3-6-112-16,-9-3-240 15,1-21 1016-15,-5-21-1376 16,-5-16 1288-16,-5-4-1240 15,-1-8 1672 1,-7-6-2192-16,0-8 840 16,0-36 1312-16,1-14-1480 15,-4-4-416-15,-2-27 560 16,-1-12 24-16,-7-12 48 16,4-18-160-16,-1 29-352 15,3 28-936-15,4 38-1081 16,8 26-2016-16,-2 26-1288 15,12 26-816 1,3 30 3568-16,-7-36 769 0</inkml:trace>
  <inkml:trace contextRef="#ctx0" brushRef="#br0" timeOffset="20302.49">28445 12644 3560 0,'0'0'0'0,"-41"27"6482"0,20-17-3602 0,0-10 113 16,-11-20-1137-16,20-12-1312 15,1-3 137-15,6-22-945 16,5-16 239-16,0-6 17 16,8 20-48-16,9-48 177 15,11 62-210-15,-28 45 89 0,13-31 0 16,0 21-48-16,1 30 0 15,4 17 56-15,3 26 40 16,3 13 33-16,0-5-138 16,11-10 250-1,-7-21-201-15,9-13 200 16,-20 4 144-16,4-7 312 16,-3-15-768-16,-2-9 1304 15,-10-18-840-15,-3 22 104 16,-3-37 640-16,4-11-1128 15,2-35 264-15,-3-14-88 16,0-13-224-16,9-18-208 16,-6 3-936-1,8 5-2041-15,17 47-4088 0,-2 15-617 16,0 35 4930-16</inkml:trace>
  <inkml:trace contextRef="#ctx0" brushRef="#br0" timeOffset="22036.68">30256 10584 2480 0,'-2'0'248'0,"-14"0"1160"16,7-5 929-16,-1-9 784 15,5-5-201-15,2-1-663 16,3-20-529-16,3-9-496 15,10-19-464-15,6-11-39 16,4-4 39-16,4-2-280 16,-27 85-488-16,24-66 280 0,-8-19 128 15,0 40 144-15,-6 30-216 16,-7 2 120-16,4 14 192 16,4 26 209-1,6 43-585-15,-1 8-48 16,2 0 64-16,5-7-72 15,-3-2 64-15,3-8-136 16,-1-7-72-16,-6-23 480 16,-3-3-296-16,-6-9 328 15,-1-10-272-15,-6-4 56 16,3-4 0-16,0-11 89 16,1-25-241-16,0-8 24 15,6-22-24 1,0-17-216-16,-4-11 104 15,1-5-320-15,4 11-640 16,-11 22-1409-16,0 36-1992 16,0 16-4009-16,11 11-624 15,15 11 6818-15,-21-3-288 0</inkml:trace>
  <inkml:trace contextRef="#ctx0" brushRef="#br0" timeOffset="22516.2">30875 10275 4152 0,'-22'24'2481'0,"4"18"1264"0,2-5 1208 15,-3-13-1232-15,6-3-849 16,7-11-1087-16,4-6-921 16,5-4-352-16,7-10-240 15,-1-18-120-15,9-8 120 16,1-12-112-16,-19 48-160 0,24-50 88 15,-3-8 216 1,0-4-288-16,-6 8 56 16,-3 27-176-16,-8 9 104 15,-1 18-8-15,-3 8 24 16,0 33-120-16,0 12 88 16,-2 1 40-16,2-1-176 15,7-13 120-15,1-1-32 16,9-16 168-16,-7-7 48 15,3-12-256-15,1-4 160 16,-1-18 136 0,3-17-24-16,2-19-24 15,3-5 280-15,-4-7-400 16,2-10-24-16,-4 3 0 16,-2 9 160-16,-13 21-320 15,-2 33-720-15,-8 6-1856 16,2 18-1817-16,-8 35-1657 15,7 5-2080-15,6 5 5962 16,3-44 192-16</inkml:trace>
  <inkml:trace contextRef="#ctx0" brushRef="#br0" timeOffset="22681.78">31303 10280 3344 0,'-3'0'888'0,"-16"-3"505"0,5-7-1873 16,9 3-649-16,-6-3-687 15,1 3-376 1</inkml:trace>
  <inkml:trace contextRef="#ctx0" brushRef="#br0" timeOffset="26226.69">30542 8906 2880 0,'-7'-4'8'0,"-30"-35"352"0,15 0 1353 15,-5-4 1159-15,-4 4 225 16,15 12-233-1,-3-1-623-15,4 10-137 0,7 12-439 16,5 6-657 0,3 0-1008-16,0 26 1264 15,0-26-1264-15,0 54 896 0,-5 26-135 16,-6 13-57-16,0 6-104 16,3 0-232-16,6-7 56 15,5-16-184-15,14-24-408 16,8 1 192-16,15-23 72 15,-3-7 176-15,16-17-368 16,8-15 112 0,-19-16 8-16,38-33 88 15,-42 4 184-15,6-13-224 16,-17-3-72-16,-13 0-72 16,-9 3 144-16,-16 3-80 15,-26 6 72-15,-5 4 8 16,-9 13-120-16,-2 22 80 15,2 13-80 1,1 11 104-16,7 21-56 0,4 3-16 16,9 2 8-1,12 6-96-15,5-12 144 16,13-2-64-16,4-8 96 16,5-3-80-16,20-3-72 15,0-4 184-15,14-9-128 16,9-18 88-16,4-7 40 15,5-8-16-15,0-4-16 16,4-22-32 0,-2 1 16-16,-15 3-160 0,-11 17-56 15,-16 19-1008 1,-15 13-1393-16,-6 10-2024 16,0 5-2640-16,-1 24-209 15,-11 11 3466-15</inkml:trace>
  <inkml:trace contextRef="#ctx0" brushRef="#br0" timeOffset="27001.53">30040 8560 3400 0,'-8'0'32'0,"-20"-3"88"0,19 3 1169 16,4-2 1351-16,3 4-535 16,2 14-417-16,0 14-112 15,0 14-87-15,0 24-305 16,0 16 80-16,0 18-192 15,0-6-135 1,0-96-937-16,-1 96 1064 0,-3-1-216 16,4-4-96-16,10-11-416 15,13-15-152-15,1-18 16 16,12-8 40-16,3-20-272 16,4-12-192-16,12-3-984 15,3-14-1521-15,9-19-2432 16,7-7-2456-1,-2-27 4664-15,-56 45 465 0</inkml:trace>
  <inkml:trace contextRef="#ctx0" brushRef="#br0" timeOffset="27275.5">31000 8426 3968 0,'-4'0'873'0,"-22"2"175"0,26 12 1120 15,16 1 985-15,2 23-353 16,7 4-423 0,17 14-721-16,0 8-415 15,-2 10-257-15,-15 10-256 16,1 10-312-16,-15-3-88 16,-11-91-328-16,-1 89 248 0,-23-1-64 15,-13-1-192-15,-2-12-128 16,2-22-1192-16,16-13-1865 15,4-19-2944-15,-1-6-1369 16,4-3 3650-16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9T00:17:39.4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24285 427 4368 0,'-2'-9'40'0,"-6"-8"48"15,1 4 129-15,1-3 831 16,1 0 864-16,2 2 137 16,0 0-233-16,1 9-576 15,2 0-240-15,-1 10 177 16,1 23 391-16,0 42 40 16,3 18-231-1,-3 26-177-15,3 27-16 16,0 101-88-16,-4-56-119 15,-4 13 39-15,-3-8-216 16,0-9-40-16,-2-11-208 16,4-24 72-16,3-22-71 15,3-15-169-15,3-17-56 16,3-23-280 0,-1-8 128-16,-5-18-88 15,0-4-8-15,-2-14-56 16,-2-6-104-16,-1-3-624 15,-2-3-1257-15,-1-9-1191 16,-3-4-1834-16,1-1-2303 16,2-23 319-16,-3-23 2722 15</inkml:trace>
  <inkml:trace contextRef="#ctx0" brushRef="#br0" timeOffset="929.67">24244 410 5313 0,'0'0'808'0,"-24"-19"880"0,18 5 897 16,6-1-137-16,10-5-887 15,6 1-113-15,12 4-112 16,5-3-8-16,10 2 25 15,7-4-393 1,14 1 144-16,16 0-376 16,-80 19-728-16,98-14 704 0,24 0-511 15,20 2-25-15,24 1-104 16,12 4-96-16,1 7-24 16,9 0-144-16,0 5-177 15,-10 9 89-15,-11 5 304 16,-17 20 104-16,-18-1 128 15,-20 2-15-15,-14 8-17 16,-11 1-56-16,-18 3 120 16,-10 11-112-1,-11 4-16-15,-5 9-48 16,-6 9-400-16,3 49 248 16,-11-23-256-16,-19-3 208 15,7 10 216-15,-7 18-40 16,-4 3 208-16,1-7 144 15,-2 0 56-15,1-14-192 16,-3-13 384-16,4-10 8 16,-4-1-136-16,0-10-96 15,0-1-79 1,1-9-185-16,-4-6 120 16,-4-4-88-16,-2-11 0 15,-4-5-64-15,-6-6 112 16,-3-4-96-16,-3-7-8 15,-15-8-56-15,8 0-32 16,-21-2 144-16,-6-5-80 16,-13 4 40-16,-14-7-96 15,-20-6-8 1,-8 4 120-16,-6-5-72 16,-13-1 96-16,-29 5-200 15,1-3 128-15,0-4 16 16,-7-3 64-16,8-10 32 15,9-8-136-15,20-8-472 16,0-8-72 0,1 14 368-16,18 5-392 0,0 9-128 15,8 6-696-15,-2 16-865 16,20 9-1527 0,30 4-2850-16,19-5-3768 15,23-15 7041-15,9-9-287 16</inkml:trace>
  <inkml:trace contextRef="#ctx0" brushRef="#br0" timeOffset="3437.52">24373 1231 4176 0,'-29'-12'72'0,"11"4"8"16,4 5 88-16,-1-1 657 16,7 4 271-16,7 0-160 15,-1 0-312-15,5 0 216 16,25 0 145-16,12-7-169 15,0 5-88-15,58-13 632 16,14-1-32-16,11-2-247 16,-14 8-521-16,50 0-120 15,24 2 0-15,3 8-176 16,7 0-416 0,-4 8-240-16,-21 6-48 15,-9-2 112-15,-13 6-16 16,-21-6 360-16,-21-2-48 15,-17-2-104-15,-20-5 16 16,-9-3 104-16,-27 0-152 16,-9 0 200-16,-14 0-160 15,-8 1-593-15,-8 9-1463 16,-10 5-1793 0,-4 5-1304-16,-15-1 3665 0,20-9 792 15</inkml:trace>
  <inkml:trace contextRef="#ctx0" brushRef="#br0" timeOffset="4425">24307 852 4320 0,'0'0'8'0,"-8"0"16"0,0-5 8 16,3-5 24-16,4-1 8 15,-1 6-32-15,2-3 88 16,0 0 137 0,0 2 383-16,3 0-16 15,4 3-248-15,-1 3-32 16,-6 0-344-16,11 0 296 0,-1 0 8 15,4 0 184-15,5 3 352 16,17-2 65-16,9-1 247 16,24 0 120-16,20-6-208 15,21-2 201 1,16-2-305-16,23-1-328 16,20-4 32-16,6 10-376 15,8 0-112-15,6 5-400 16,-10 2 96-16,-12 2-32 15,-11 4-8-15,-26-1 216 16,-26 3-208-16,-22-1-56 16,-32 0 136-16,-14 3-288 15,-21 5-1088-15,-15 14-1953 16,-26 27-2728-16,-14-9 2440 16,16-30 2657-16</inkml:trace>
  <inkml:trace contextRef="#ctx0" brushRef="#br0" timeOffset="4881.09">24259 2053 3992 0,'0'0'0'0,"-35"0"400"0,28 0 657 16,7-5 2263-16,19-6-895 15,17-7-673 1,21 3-31-16,17 1-337 15,19 3-320-15,23 3-56 16,7 6-191-16,20 2-305 16,-143 0-512-16,157 0 328 0,12-4 216 15,7-1-192-15,7-4-568 16,5-5-80-16,-20-2 96 16,-11 1-136-16,-24-6 248 15,-30 10 24-15,-29-1-200 16,-34 7-1057-1,-19 5-1351-15,-21 2-873 16,-26 6-1560-16,-24-1 96 16,-22-9 3457-16</inkml:trace>
  <inkml:trace contextRef="#ctx0" brushRef="#br0" timeOffset="5486.25">24738 376 4368 0,'0'0'32'0,"-1"-9"72"0,1-6 265 0,0 1 1471 16,3 4 160-16,0 5-543 16,4 5-17-16,10 28 272 15,3 23-135-15,8 31-73 16,-13 33-128-16,4 31-287 15,-19-146-1089-15,18 288 1256 0,-13-59-152 16,-10 13 32-16,-16-12-23 16,-19-10 263-1,1-22-96-15,-1-19-480 16,11-35-440-16,21-38-232 16,7-32-64-16,14-33-496 15,15-16-760-15,-13-16-1425 16,14-11-1575-16,-7-36-1930 15,5-20-1991-15,-11-26 6856 16,-12 58-2295-16</inkml:trace>
  <inkml:trace contextRef="#ctx0" brushRef="#br0" timeOffset="5821.16">25292 210 4769 0,'0'0'0'0,"0"-22"2328"0,0-3 1473 16,0 12-360-16,0 8-1617 15,0 25-216-15,0 36-215 16,0 41-65-16,-2 42-192 16,-4 40-136-1,-1 126-512-15,-10-51 209 16,17-254-697-16,-18 236 504 0,-1-31 248 15,-2-18-552-15,3-31-80 16,12-29 240-16,1-28-184 16,8-29-336-16,15-28-552 15,11-22-1169-15,-7-19-399 16,20-26-2193-16,11-35-1224 16,3-32-1321-1,0-32 5786-15,-51 83-1232 0</inkml:trace>
  <inkml:trace contextRef="#ctx0" brushRef="#br0" timeOffset="6071.81">25994 221 2888 0,'0'-10'656'0,"18"-26"2041"0,1 16 1720 16,2 16-1153-1,-5 44-471-15,-1 55-368 0,-12 51-577 16,-3 39-664-1,-10 128-336-15,-9-39 9 16,-12 2 79-16,-10-32 72 16,41-244-1008-16,-48 222 792 0,8-47 56 15,22-34-248-15,11-21-351 16,6-38-369-16,7-36-857 16,14-17-1831-16,-4-9-2289 15,4-15-3801-15,1-5 1032 16,-18-21 5330-1</inkml:trace>
  <inkml:trace contextRef="#ctx0" brushRef="#br0" timeOffset="9449.25">24252 376 4600 0,'-3'0'72'0,"-3"0"-15"16,1 0 1407-16,3-7 880 15,1 1-103-15,1-1-489 16,0 3-272-16,0 4-1480 16,0 0 0-1,0 0 0-15,0 0 0 16,3 5 6850-16,-3-5-6850 0,0 15 1104 16,0 15-200-16,-3 17-23 15,-10 10-73-15,-6 11-16 16,-2 4-48-16,6 2-328 15,9-2-64-15,4-7-32 16,1 28-96-16,10-48 80 16,7 12-288-1,4-17 192-15,2 1-128 0,5-9 145 16,10-5-97 0,3-4-80-16,13-5 24 15,-8-6-24-15,16-3 40 16,3-9-152-16,-1 0 136 15,-7 0-176-15,0-6 104 16,-6-3-128-16,-7 4 40 16,-3 2 88-16,-3 0-120 15,-11 3 32-15,3 0 55 16,-7 3-47 0,-3 0 104-16,-4 6-16 15,-5-4 73-15,1-4 47 16,-8 7-8-16,0-7 16 15,0 3-96-15,4-1 176 16,-4-3-288-16,3 0 224 16,2 0-56-16,-1-13-32 15,-1-5 72-15,7-1 216 16,2-16-408-16,-12-17 264 16,0 7-248-1,0-10 104-15,5-17 8 16,-8 24-112-16,-1-33 424 15,-6-18-72-15,-2-7-296 16,-9 0 72-16,2 8 24 16,-2 8 32-16,2 13-56 15,-1 28-24-15,2 7 24 16,2 19-88-16,2 10 64 16,3 10 8-16,-2-1-128 15,-1 5 72 1,-3 7 48-16,3-2-32 15,-2 1-8-15,-3 4-88 16,0-5 152-16,-5 1 48 16,-13 5 72-16,2-1-176 15,-3-3 72-15,-29 8 48 16,3-5-88-16,14 3 48 16,-20 5-152-16,-2 0 272 15,6-3-248-15,7-2 56 16,13 1-16-1,3-3 32-15,11 0-56 16,10-3 152-16,4-3-344 16,9 3 208-16,4-4-144 15,2-2 128-15,0 2-160 16,6 2 264-16,-2 0 24 16,0 1-152-16,-4 7-136 15,0 0 288-15,0 6-216 16,-1 11 240-16,-7 9-208 15,3 13-16-15,-1 5 96 16,-2 9-120 0,0 1 48-16,-2-1-200 15,4 14 448-15,4-26-208 16,2-13 56-16,3-4-328 16,12 0 256-16,-9-20 208 15,8 6-328-15,2-4 120 16,-1-6-72-16,1 3 96 15,11-4-16-15,0-3 0 16,10 4 0 0,-1 3-16-16,7-2-136 15,-3 5 24-15,11 1 136 16,-6-6-32-16,8-5-24 16,-11-9-16-16,3-1 40 15,6-1-96-15,4-10-176 16,-10-5 448-16,0-9-344 15,-5-4 24-15,-2 2 144 16,1-2-48-16,-14 12-144 16,12-9 304-16,-10-12-272 15,9 11 392 1,-11-10-112-16,1-2-72 16,1 10-168-16,2-8 200 15,-16 1 40-15,1 6-88 16,3-5-120-16,-3 0 184 15,-8-3-144 1,-2 11 816-16,4 0-704 0,-2 2-104 16,0 1 168-16,-2-2-280 15,-4 5 200 1,6-9-24-16,-3 14 64 16,-3-5 104-16,0 2 32 15,0-2-208-15,0 4 144 16,-6-2 120-16,-1 2-120 15,3 0 120-15,-6-1 32 16,2 1-280-16,3-4 56 16,2 2 136-16,-3 1-40 15,-1 0-88-15,6 0-112 16,-3 2 136-16,0-2-80 16,-3 1 88-1,1 0-40-15,-2-1 40 16,-4 8 48-16,-5-2-88 15,2 5 89-15,-18 0-137 16,-4 2-113-16,-13 0 73 16,5 4 168-16,-13 0-111 15,-7 6-9 1,-8 1-8-16,-7 0 0 0,-5 4 0 16,0-2 0-1,2-1 0-15,11 2 0 16,7 0 0-16,13 0 0 15,7 4 0-15,14-2 0 16,2 2 0-16,7-3 0 16,6 1 0-16,0-3 0 15,5 4 0-15,-2 0 0 16,-2 6 0-16,1 6 0 16,-5 14 0-1,1 16 0-15,0 8 0 16,7 4 0-16,5-1 0 15,6-11 0-15,3-2 0 16,24 10 0-16,-4-34 0 16,13-5 0-16,0-4 0 15,-11 3-345-15,14-5-1151 16,-12 3-872-16,10 4-2201 16,-11 5-4025-16,7 10-2032 15,-9-15 9177 1,-24-22-1863-16</inkml:trace>
  <inkml:trace contextRef="#ctx0" brushRef="#br0" timeOffset="10495.04">25208 445 3064 0,'-11'0'24'0,"-16"-3"72"0,4-4 24 15,6-3 96-15,7-4 272 16,2 4-48 0,7 0-15-16,-1 0 143 15,0 0 192-15,2 1-16 16,0-2 0-16,4-2-168 15,-4 13-576-15,6-10 456 0,0-4-32 16,1 3-47-16,1 1-65 16,-5 1-104-16,0 6-32 15,0 0-72-15,-3 3 32 16,0 0-136-16,0 0 0 16,0 0 0-16,0 0 0 15,0 0 0 1,0 0 0-16,0 3-888 15,0 0-2073-15,4 2-104 16,5-1-471-16</inkml:trace>
  <inkml:trace contextRef="#ctx0" brushRef="#br0" timeOffset="14054.65">25003 582 3296 0,'-11'-6'64'0,"-13"-12"96"16,6 5 360-16,-3-3 1233 16,8 7-369-16,-7-12 752 15,12 5-1135-15,1-5-41 16,4-5-304 0,3-9-176-16,0 11 64 15,10-4 16-15,4-7 65 16,13 7-169-16,12-12 96 15,6 1 136-15,14-2 96 16,13 7-176-16,10 6-112 16,3 6-128-16,10 13-72 15,7 9-200 1,17 4-240-16,9 16 48 0,2 9-224 16,5 6 112-1,8 11 248-15,1 15-88 16,-8-4 0-16,-1 9 104 15,-2-2 16-15,0 0-304 16,-6-1-80-16,-2-4-24 16,-1-10 184-16,-6-5 152 15,0-4 8-15,-3-9 552 16,34 6-152-16,-54-27-64 16,-7-3-80-16,-8 1-40 15,-14-8-152 1,-7-5 169-16,-6 0-161 15,-11-3 88-15,-13 6-64 16,-10-2-64-16,4 2 80 16,-14 2-40-16,-9 0-80 15,0 0 0-15,0 0 0 16,0 0 0-16,0 0 0 16,0 0 0-16,-1 0-1777 15,1 0 1233-15</inkml:trace>
  <inkml:trace contextRef="#ctx0" brushRef="#br0" timeOffset="14420.1">28023 564 768 0,'0'0'0'0,"-14"0"1144"0,-2-2 448 0,13 2 1177 0,3-4-1241 15,6 0-360-15,13 3-511 16,15 1-249-16,5 9-80 16,5 10-72-16,-2 12 96 15,-5 9 72-15,-37-40-424 16,27 47 632-16,-17 3-8 0,-12 25 176 15,-27-3 25 1,-11-8-1-16,0-7-400 16,3-11-152-16,10-4-216 15,6-12-264-15,8-18-2849 16,12-8-4608-16,26-8 3288 16,1-21 3841-16</inkml:trace>
  <inkml:trace contextRef="#ctx0" brushRef="#br0" timeOffset="15103.4">28557 613 256 0,'0'0'0'0,"-8"-9"88"0,-3-7 1368 15,3 4 1272 1,2-2-63-16,3 6-601 16,-1 8-967-16,4 0-65 15,0 14 24-15,0 15-80 16,0 12-151-16,0 18-9 15,0-59-816-15,-6 57 408 0,-4 23-24 16,-1-18 64-16,2-32-288 16,9 4-240-1,0-16 56-15,0-16-40 0,3-1 8 16,6-8 120 0,9-28-112-16,1 6-440 15,-1-13 216-15,-12 16 272 16,7-13 8-16,2-3 0 15,-6 9 8-15,1 19 0 16,-7 14-8-16,-3 1 8 16,0 20-8-16,0 7-8 15,0 1 0-15,0-1-8 16,8 3-440 0,-2-21 448-16,-2-4-72 15,5-6 64-15,4-9-72 16,0-4-8-16,5-18 72 15,2-4-8-15,-2-2-8 16,1 0-8-16,-3 16 8 16,-3 2 0-16,-5 14 8 15,-8 11 0-15,0 24 8 16,-1 12 0-16,-11-3-8 16,6 0-8-1,6 1-24-15,10-21-80 16,7-13-152-16,17-6-129 15,3-11 1-15</inkml:trace>
  <inkml:trace contextRef="#ctx0" brushRef="#br0" timeOffset="15694.77">29071 636 776 0,'-2'0'328'0,"-1"0"2056"0,-5 12 2065 15,0 8-1440-15,-3 21-577 16,-2-6-671-16,2 6-753 15,1-18-384-15,-14 41-440 16,16-38-296-16,2-4-88 16,2-8-736-16,4-14 936 15,0 1-3017-15,7-1-1112 0,6-27-824 16,1 0 1737-16,-8-8 3056 16,-2-11 160-16,-4-1 0 15,-2-32 0-15,-8-4 8 16,-1-10 8-1,5 46-8-15,-1 7 16 16,3 29 40-16,2 4 24 16,2 7-88-16,0 7 152 15,11 14-104-15,8 5-24 16,7-1-24-16,11-2 0 16,-11-2 8-16,1 0 0 15,8-1 48-15,-17-1 56 16,6 2 96-1,-5 3 80-15,2 1 72 0,-5 9 64 16,0 3 48 0,-6 6 32-16,-10 2 16 15,0 21 24-15,-2-29 17 16,-8-10 7-16,7-7-8 16,0-9-16-16,1-8-8 15,2-6-16-15,16-9-16 16,2-22-16-16,8-5-24 15,-9 12-7-15,3-18-9 16,-1-19-8 0,2 14-16-16,-5 15-8 15,-2 21-8-15,-11 9-24 16,-3 19-8-16,0 26-24 16,7 10-32-16,1 22-72 15,30 16-160-15,4-24-10634 16,21 7 7826-1</inkml:trace>
  <inkml:trace contextRef="#ctx0" brushRef="#br0" timeOffset="16194.41">30323 612 2480 0,'0'0'0'0,"0"0"0"0,4 6 5329 0,5 24-704 16,11 37-840-16,-4 26-584 16,8 74-353-1,-10-32-679-15,-14 9-113 16,3-1-375-16,-12-16-249 15,-4-18-632-15,13-109-800 16,-16 97 480-16,3-13-344 0,10-17-216 16,1-16 224-16,-3-26-776 15,9-12-1128-15,4-12-1769 16,11-7-2064-16,3-18-897 16,2-37-3632-1,-12-21 7170-15</inkml:trace>
  <inkml:trace contextRef="#ctx0" brushRef="#br0" timeOffset="16737.68">30412 613 6393 0,'-16'-22'5209'16,"12"-6"-1240"-16,32 2-1345 15,-1 3-727 1,24 3-673-16,13 1-160 15,15 1-72-15,17 6-175 16,12 2-145-16,15 10 72 16,7 0-360-16,-130 0-384 15,133 2 456-15,-1 12 8 0,-2 7-104 16,-12 5-88-16,-18 8 112 16,-13 8-159-1,-15 6 311-15,-10 5-472 0,-7 8 0 16,-7 11 112-1,11 42 80-15,-23-27-16 16,-3 10 72-16,4 8-40 16,-18 6-192-16,1-6 112 15,-3-16-120-15,-1 1-16 16,-4-1 8-16,-6-10 48 16,-6-11-192-16,-2-4 64 15,-11-13 288-15,-6-9-48 16,-6-11 32-1,-8-3-80-15,-7 0-160 16,-24-11 88-16,-11 1-104 16,-33-12-184-16,-20 3-128 15,-18-9-40-15,-24 1 16 16,-16-1 120-16,2 0 152 16,1-6 16-1,22 2-160-15,41-2-224 0,38 3-928 16,28-8-1665-16,30 5-3385 15,19-6-6632-15,27-14 9169 16,-12 7 2145-16</inkml:trace>
  <inkml:trace contextRef="#ctx0" brushRef="#br0" timeOffset="17053.25">30282 1460 6345 0,'0'0'0'0,"-31"0"4657"16,28-3-2281-16,32-12 1017 0,34 5-1344 15,34-7-225-15,33 7-568 16,18 5 40-16,14-4 305 15,13-1-481 1,-12 5-280-16,-9-15-360 0,-154 20-480 16,109-12 176-16,44-11 136 0,-67 0-128 15,-41 9-288 1,-14 8-1040-16,-17 1-1968 16,-14 0-2610-16,-14 2-4848 15,-41-4 5849-15,21-2 2193 0</inkml:trace>
  <inkml:trace contextRef="#ctx0" brushRef="#br0" timeOffset="17334.02">31050 685 6169 0,'-2'0'1760'0,"-10"0"1473"15,0 0 1304-15,12 1-432 16,0 22-1065-16,4 29-1135 15,13 44-297-15,1 27-64 16,-10 2-303-16,-5 16-281 16,-3 15-104-16,0 6-528 15,0-162-328-15,-13 151 248 0,4-10-288 16,7-37-96-16,2-31 120 16,0-19-864-1,3-15-1697-15,0-10-2608 16,-3-9-5065-16,-9-15 240 15,-26-9 7578-15</inkml:trace>
  <inkml:trace contextRef="#ctx0" brushRef="#br0" timeOffset="17929.16">29461 890 912 0,'-4'0'-16'0,"-2"0"288"0,1-8 2264 0,-1 8 753 16,6-9-288-16,0 7-833 16,13-7-279-16,-1 6-969 15,6 3-856 1,11-2 48-16,8-3 48 15,1 2 32-15,-38 3-192 0,39-2 208 16,2-2 32-16,6 2 32 16,-9-7 24-16,-12 3-8 15,9 2 16-15,-7 4 0 16,-14 0-80-16,13 0 152 16,-6 0-88-16,-8 0-72 15,3 0 145-15,-1 0-89 16,-6 0 0-16,1 0-8 15,-2 0 0 1,-8 0-80-16,3 0 64 16,-3 0 0-16,0 0-248 15,0 0 0-15,0 0 0 16,-2 0 792-16,-2 2-760 16,0 6-200-16,4 6-280 15,4 7-304-15</inkml:trace>
  <inkml:trace contextRef="#ctx0" brushRef="#br0" timeOffset="18452.33">29980 717 1576 0,'-3'0'48'0,"-16"-2"1360"0,3-4 2769 16,0 1-408-16,4 1-120 15,3-2-481-15,-2 2-535 16,6 4-465-16,5 0-2168 16,0 0 0-16,11 0 3353 15,2 10-2689-15,-13-10-664 16,30 17 392-16,-4 2-80 16,9 4-128-16,2-2-224 15,2 2 304-15,-20 1 32 16,-1 8-320-16,-4 10 329 15,-19-13 271-15,-11 14-72 16,-3-6-184-16,-16 5 96 16,1-1 40-1,2 1-392-15,1-7 56 0,12-13-192 16,6-10-312-16,8-5-2161 16,5-4-2656-1,15-7-4289-15,19-9-1352 16,1-24 8626-16</inkml:trace>
  <inkml:trace contextRef="#ctx0" brushRef="#br0" timeOffset="19553.43">30206 739 1576 0,'-4'-5'2200'0,"-6"-5"1745"16,5 6 1648-16,2 1-1712 15,0 3-808-15,1 8-665 16,2 11-183-16,0 12-601 16,0 18 81-1,0 33-353-15,3-32-504 16,-3 21-192-16,0-71-656 0,10 64 488 15,1-3 32-15,-1-3-88 16,-1-10-272-16,4-7-79 16,-5-8-81-16,2-12 0 15,0-11 0-15,-1-5 0 16,9-2 0-16,-1-3 0 16,12-8 0-16,-1 0 0 15,8-5 0 1,1-2 0-16,10 12 0 15,11-8 0-15,-5 5 0 16,1-2 0-16,9 7 0 16,-20-7 0-16,5-3 0 15,-5 5 0-15,-7-4 0 16,-11 4 0-16,-2 2 0 16,-12-3 0-16,-5 7 0 15,-2-2 0 1,-1-9 0-16,-3 3 0 0,5-1 0 15,-5-7 0 1,0-2 0-16,-7-4 0 16,1-17 0-16,-4 9 0 15,-1-9 0-15,1-23 0 16,1-3 0-16,2 22 0 16,1-13 0-16,-1-1 0 15,4 5 0-15,-3 7 0 16,1 8 0-16,-1 9 0 15,1 0 0-15,-2 7 0 16,-2 2 0-16,-6 9 0 16,-2 1 0-1,-4 5 0-15,0-3 0 16,-3 7 0-16,-5 0 0 16,-9 0 0-16,-1 5 0 15,1-3 0-15,-7 6 0 16,-15-3 0-16,4 5 0 15,-5 1 0-15,5 1 0 16,13 2 0-16,3-7 0 16,11 3 0-1,5-1 0-15,6-3 0 16,12-1 0-16,-6 3 0 16,8-7 0-16,4 4 0 15,0-1 0-15,0 3 0 16,6 10 0-16,-3 0 0 15,5 15 0-15,-1 18 0 16,-4 8 0-16,3 40 0 16,-2-19 0-1,-4-11 0-15,3-8 0 0,6-2 0 16,3-4 0 0,2-15 0-16,-8 0 0 15,2-8 0-15,-4-11 0 16,2 2 0-16,0 0 0 15,1-2 0-15,3-2 0 16,4-3 0-16,-4-9 0 16,14 3 0-16,3-5 0 15,-1-4 0-15,9 0-1281 16,16-8-2624-16,-11 4-5337 16,5 4-6033-1,-34 0 13747-15,-7-8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9T00:19:04.6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28679 5400 3992 0,'-24'-11'745'0,"2"2"-529"15,15 5 1192-15,3 2 1232 16,-6 3-519-16,-3 25-177 16,-1 21-55-16,1 32-177 15,3 27 8-15,4 23-103 16,6 22-65 0,0-151-1552-16,-2 176 1472 0,1 28 81 15,-3 13-25-15,1 23-368 16,-3 7-287-16,-7 9-401 15,0-7 200-15,-12 9-64 16,7-11-168-16,2-24-96 16,1-17 168-16,1-30-8 15,3-27-176-15,4-8 16 16,7-22-448-16,0-18 288 16,7-25-424-1,-1-28 360-15,-1-17-160 16,-5-8 88-16,0-8-152 15,-2-4-240-15,-2-3-704 16,-3-4-408-16,-2-8-1113 16,2-7-1944-16,2-22-2472 15,5-31-2889 1,16-37 7105-16,-12 35 105 0</inkml:trace>
  <inkml:trace contextRef="#ctx0" brushRef="#br0" timeOffset="833.1">28710 5596 5801 0,'-8'-74'2608'0,"5"2"-1135"15,25 13 1079-15,25-1 209 16,2 15-681-16,19 2-503 16,20 18-313-16,13 0-200 15,13 15-232-15,9 10-232 16,17 1 201-16,3 18-257 16,-143-19-544-16,155 9 528 0,17 1 136 15,19 1-168-15,6 0-112 16,20 1 16-16,2-5-24 15,9 2-112 1,6-3-96-16,-14 4-96 16,-5 12 168-16,-27-4 8 15,-10 0 49-15,-5 2-25 16,-14 13 24-16,-20 6-136 16,-6 6-40-16,-22 9 64 15,-18 1-40-15,-18 4-48 16,-9 7 56-1,-2 8-16-15,-30-10 120 16,17 36-88-16,5 52 176 16,-30-11-32-16,-11-25 96 15,1 55-96-15,-5 16-176 16,-8-1 64-16,3-5 24 16,-6 8-8-1,0-5-120-15,0-11-184 16,4-3 176-16,-1-18 72 0,-3-4-184 15,0-7-160-15,0-2 432 16,-7-12-120 0,4-11-15-16,-5-8-113 15,-3-6 0-15,-2-11 0 16,-3-13 0-16,-3-6 0 16,-4-16-73-16,-1-8-39 15,-16 0 152-15,-16-5-112 16,-21 3 32-16,-29-3 96 15,-30-4-144-15,-31 0 377 16,-14 1-289-16,-26 4 0 16,-13-3 0-16,-8-2 0 15,-25-8 0 1,-10-4 0-16,-16-7 0 16,1-15 0-16,1-11 0 15,4-29-617-15,33-7-415 16,38 12-1280-16,36 1-2785 15,38 4-7722-15,30 5 4057 16,31-1 6642-16</inkml:trace>
  <inkml:trace contextRef="#ctx0" brushRef="#br0" timeOffset="1897.91">29374 6594 6257 0,'-21'-10'2760'0,"-6"-18"-2063"16,11 8 839-16,0-3 1072 15,1 6-1223-15,1 10-89 16,-1 7-648-16,4 0-432 15,3 17 32-15,-1 2-144 16,-1 18 176 0,3 14 56-16,7-51-336 0,-3 47 553 15,2 4 135-15,4-5-48 16,15-4-264-16,18-12-64 16,5-11-264-16,18-8 48 15,-3-9 0-15,2-15-40 16,-7-14-216-16,-25-9 208 15,6-7 32-15,-19-3 24 16,-13-15 160-16,-15 7-272 16,-10 9 80-1,-6 19 24-15,2 3-272 16,-11 17-480-16,2 13-1496 16,7 21-1913-16,-7 27-2713 15,6 4 2497-15,14-11 665 16</inkml:trace>
  <inkml:trace contextRef="#ctx0" brushRef="#br0" timeOffset="2263.94">29416 6811 3896 0,'-2'0'328'0,"-12"-6"889"16,9-4 3312-16,2 2-505 15,1 2-703-15,2 6-3321 16,0 0 0-16,6 15 4977 15,2 14-3864-15,8 17-137 16,-9 21-48-16,-4 7-136 16,-3-74-792-16,0 83 704 15,-6-18-200-15,-7 48-152 0,2-25 257 16,6-26-225 0,3 26 16-16,2-43-288 15,3 8-104-15,9-9 16 16,-3-4-16-16,-2-6 96 15,-1-14-216-15,0-2-136 16,-6-12-793-16,0-5-839 16,-4 4-1089-16,-3 4-1640 15,-1-9-1616-15,7 0-1232 16,1-14 5784 0,3-3-1415-16</inkml:trace>
  <inkml:trace contextRef="#ctx0" brushRef="#br0" timeOffset="2448.46">29435 7711 3328 0,'-15'0'3769'15,"6"0"1080"1,-6 1-1080-16,-1 13-889 16,-8 15-527-16,-14-3-737 15,-4 23-343-15,-3 2-225 16,-16 16-128-16,10-2-392 16,9-9-360-16,42-56-168 15,-24 49-56-15,10-17-312 16,10-5-1456-16,12-12-2217 15,29-13-1632-15,10-24-2753 16,14-21 5433-16,-39 13-119 16</inkml:trace>
  <inkml:trace contextRef="#ctx0" brushRef="#br0" timeOffset="2628.21">29398 7816 4713 0,'-6'0'3208'0,"2"-4"-943"15,11 4 1255-15,7 10-927 16,1 9-457-1,12 1-871-15,-1 3-681 16,-2 0-592-16,3-3-168 16,-5 0-1313-16,14-9-2583 15,-25-2-2762-15,-11-9 6834 0,6 0-4561 16,-6-11 1425-16</inkml:trace>
  <inkml:trace contextRef="#ctx0" brushRef="#br0" timeOffset="2933.33">29374 7151 4336 0,'0'-25'2057'16,"6"-6"-145"-16,6 3 2505 16,4 2-1672-16,-10 7-681 15,4 6-623-15,-7 11-385 16,-6 2 280-16,-2 10-328 15,-16 9-104-15,-8 21 105 16,-16 5 7 0,45-45-1016-16,-46 51 896 0,-1-5-568 15,4 14 16-15,6-8-312 16,6-21 48-16,11-1-496 16,16-11-1912-16,12-12-2337 15,28-11-2569-15,13-26-1136 16,-8-11 4410-16</inkml:trace>
  <inkml:trace contextRef="#ctx0" brushRef="#br0" timeOffset="3069.87">29475 7120 4544 0,'0'0'0'0,"-2"0"2697"16,6 0-1105-16,20 5 2425 16,3 5-1792-16,13 6-825 15,23 11-1016-15,6-2-840 16,4 4-3769-16,-4 24-3937 15,-37-32 4154-15</inkml:trace>
  <inkml:trace contextRef="#ctx0" brushRef="#br0" timeOffset="3803.24">30875 10178 4753 0,'-1'-22'2688'0,"-1"-6"-1832"16,20 1 465-16,1 7 1303 15,-8 20-639-15,-8 10 295 16,-3 46-608-16,0 25-487 16,-4 40 23-16,-9 19 456 15,-3 8-183-15,-7-4-697 16,23-144-784-16,-22 142 496 0,1-17-376 16,3-29-120-16,7-38-760 15,5-16-2329-15,4-15-2640 16,2-9-2089-1,0-18 7818-15,-14-30-7713 16</inkml:trace>
  <inkml:trace contextRef="#ctx0" brushRef="#br0" timeOffset="4118.6">30595 10987 2248 0,'-7'-5'224'16,"-44"-26"2049"-16,17 6 1703 16,12 15-103-16,7 10-472 15,2 10-897-15,2 40-295 16,2 9-337-1,9 16-471-15,6 1-225 0,8-7-496 16,14 8-24 0,-28-77-656-16,35 60 336 0,0 13-8 15,1-19 104-15,-1-21 97 16,-10-18-145-16,3-8 80 16,7-7 80-16,0-20 24 15,2-34-128-15,5-18-320 16,9 0-72-16,9-8-144 15,7 0-120-15,-3 8-592 16,-1 13-1641 0,-18 34-3528-16,-4 13-5946 15,-15 32 4706-15,-26-8 5225 0</inkml:trace>
  <inkml:trace contextRef="#ctx0" brushRef="#br0" timeOffset="4615.07">28651 12788 3560 0,'0'0'0'0,"-58"-24"3369"0,26 49-2185 0,6 4 1041 0,7 40 631 15,3 63-367-15,8 56 103 16,6 23-831-16,2 56 975 16,-5 32-623-16,-4 8-977 15,-6-3-424-15,15-304-712 16,-24 295 16-16,-13-39 472 16,7-41 240-16,4-38-559 15,13-24-137-15,-1-18 48 16,4-35 544-16,2-9-504 15,3-22-184-15,4-26-584 16,4-2-1585-16,7-21-416 16,6-7-1223-16,19-17-1129 15,-22-27 120-15,19-64-2065 16,-21-30 4258 0</inkml:trace>
  <inkml:trace contextRef="#ctx0" brushRef="#br0" timeOffset="5536.12">28266 12780 4785 0,'-16'-26'2392'0,"3"-14"-1856"15,21 19 600 1,32-4 1193-16,0 4-241 15,22 7-71-15,19 0-705 16,26 14-96-16,21-2-295 16,28 7 71-16,25 0-248 15,-181-5-744-15,201-8 640 0,20 3 176 16,21-17-216-16,34-1-264 16,15-23-24-16,7 7 65 15,-9 41-105-15,-1-19-248 16,-18 12 32-1,-25-5 216-15,-27 2-328 16,-17 16 112-16,-30 29-32 16,-17-21 120-16,-9 2 104 15,-9 0-24-15,-16 7-8 16,-11 10-8-16,-14-4-216 16,-13-2 104-16,-10-1-48 15,-27 0 248-15,-5 17 816 16,-13-6-2064-16,-4-7 1512 15,-10 7-352 1,-10 18 944-16,0 8-1176 16,-6 7-24-16,-13 6-112 15,-5 19 248-15,-1 22 841 16,-1 30-1233-16,-1 25 568 16,-10 14 224-16,4 28-16 15,-12-12 112-15,4-23-536 16,7-15-416-16,4 26 224 15,-4-5 24-15,-7-26 240 16,-1-5 24 0,1-12-128-16,11-14 16 15,-5-11 152-15,17-8 264 16,6-15-280-16,1-20-408 16,6-25-296-16,2-7 208 15,8-11 64-15,2 2-208 16,-7-6-96-16,3-9 319 15,-6 10-23-15,-1-5 344 16,-11 17 88-16,-10-2-248 16,-13-6-176-1,-15 10 104-15,-8-5 176 16,-6 1 368-16,-24-7-168 16,-4-6-424-16,-28-3 625 15,-20-4-281-15,-38-2 808 16,-17-5-768-16,-27-2 224 15,-17 4-592-15,-19-4 528 16,-3 2-368 0,1-4 16-16,6-8 432 0,15-1-168 15,12-18-8 1,41-8-224-16,67-4 0 16,-3-9-1016-16,34-3-2161 15,33-5-4000-15,33-20-6794 16,19-1 10466-16,-1 32 1393 0</inkml:trace>
  <inkml:trace contextRef="#ctx0" brushRef="#br0" timeOffset="6840.58">28617 16586 3512 0,'-19'-8'168'0,"-23"-8"128"15,26 2 905-15,6 2 375 16,5 4-128-16,5 2 33 15,7 0-161-15,20-4-304 16,0 2 160-16,30 5 17 16,13 3-41-16,22-7-440 15,-92 7-712-15,102-13 1096 16,14 3-192-16,10-4-231 16,7-6 111-16,-30 3-400 15,66-8-808-15,-48 2 776 16,-10 9-184-16,-15 8-208 15,-11 6-472-15,-17 16-2201 16,4 8-3808-16,11 4-297 16,-43-23 3242-16</inkml:trace>
  <inkml:trace contextRef="#ctx0" brushRef="#br0" timeOffset="8933.29">29079 14580 3904 0,'-16'0'496'0,"5"-11"993"15,9-6 1623-15,2 7 73 16,0 2-832-16,0 1-161 16,6 3-288-16,-2 0-303 15,4 14-273-15,-5 28 64 16,0 5 137-16,-5 3-265 15,-4 21 232-15,-10 8-1320 16,5 17 216-16,-2-20 57 16,5-21-145-1,3-10-272-15,5-14-328 16,0 8 136-16,10-31-1561 16,4 5-1247-16,5-16-1673 15,9-22-3377-15,-3-12 1128 16,-14 2 2994-16</inkml:trace>
  <inkml:trace contextRef="#ctx0" brushRef="#br0" timeOffset="9334.62">29400 13964 3712 0,'-8'-10'280'0,"-2"6"2233"0,0 0 1360 0,-3 13-505 0,-6 15-687 16,-3 20-753 0,6 20 249-16,3-11-1265 15,8 5-576-15,3-7-472 16,2-3 360-16,7-13-416 15,-7-35 192-15,11 24-2264 0,-1-12-2137 16,3-9-1665-16,12-33 1425 16,3-20 345-1</inkml:trace>
  <inkml:trace contextRef="#ctx0" brushRef="#br0" timeOffset="9554.75">29663 13705 4448 0,'0'0'0'0,"-12"-5"2129"16,4 2 103-16,-1 3 857 16,-4 10-2113-16,-2 9-232 15,3 13-271-15,7-17-433 16,2 14-16-16,3 1-489 16,0 11-919-1,3-8-2281-15,-3-33 3665 0,14 13-4033 16,1-1-567-16</inkml:trace>
  <inkml:trace contextRef="#ctx0" brushRef="#br0" timeOffset="9790.62">29868 13622 3944 0,'0'0'0'0,"-15"0"825"0,14 1 1631 15,1 8 817 1,3 19-177-16,2 12-1127 16,5 9-833-16,-1 19 864 15,1 1-823-15,-4-11-489 16,-1-9-280-16,-5-9-520 16,0-40 112-16,0 56-64 0,-6-10-1184 15,-1-14-1833-15,4-9-2584 16,3-19-521-16,0 1 1578 15</inkml:trace>
  <inkml:trace contextRef="#ctx0" brushRef="#br0" timeOffset="10130.21">29611 14323 4705 0,'-14'20'1328'0,"-7"-22"1360"16,19-6 1233-16,2 6-1432 15,4 12-161-15,-4-3-583 16,4 13-385-16,0 4-720 15,-4 13-32-15,-2 3 120 16,-11 19-544-16,4-2 104 16,9-57-288-16,-13 54-408 0,3 11 640 15,0-34-848 1,4-3-2544-16,4-4-2618 16,2-4-2151-16,0-1 2584 0</inkml:trace>
  <inkml:trace contextRef="#ctx0" brushRef="#br0" timeOffset="10463.75">29355 15149 4833 0,'-12'2'1160'0,"-10"15"536"16,19-10 1585-16,3 6-1009 15,-2 12-567-15,2 0-697 16,0 1-504-16,0 16-240 16,0-2-232-1,-1 2-48-15,1-8-208 16,-2-1-480-16,2-33 704 0,0 19-3345 15,6-10-2256-15,7 1 2512 16,-3-10-679-16</inkml:trace>
  <inkml:trace contextRef="#ctx0" brushRef="#br0" timeOffset="10706.88">29876 14608 6217 0,'-16'0'2232'0,"3"-6"577"15,11 1 1024-15,-1 9-1985 16,-2 16-904-16,2 3-504 16,-2 14-224-16,1 29-23 15,-1-12-738 1,-2 10-663-16,1-19-808 15,1-4-2193-15,5-41 4209 0,-1 26-5689 16,1-1 632-16</inkml:trace>
  <inkml:trace contextRef="#ctx0" brushRef="#br0" timeOffset="10976.12">30163 14577 5577 0,'-8'-5'2176'0,"3"-3"169"0,5 1 1207 15,3 7-1239-15,-3 24-457 16,-9 16-1080-16,-2 8-615 15,-4 5-33 1,7 7-537-16,2-16-1327 16,6 2-2177-16,3-13-1328 15,-3-33 5241-15,6 29-3601 0,-2-9-375 16</inkml:trace>
  <inkml:trace contextRef="#ctx0" brushRef="#br0" timeOffset="12066.24">28995 13391 3080 0,'-8'0'-80'0,"-51"-22"640"16,29 5 617-16,4-11 239 15,8-18-64-15,12-12-688 16,11-16-416-16,23-10-368 16,14-8 104-16,6 14 400 15,4 35-24-15,10 4 241 16,-7 14-129-16,-6 10 0 15,0 25 528 1,-13 33 40-16,-19 18-664 16,-9 5-152-16,-23 13 296 15,-23 10 137-15,-23-5-209 16,-5-7-80-16,-8-32-112 16,8-15 56-16,10-15-312 15,8-12-104-15,22-23-1512 16,22-19-3730-1,13-10 801-15,35-5 393 0</inkml:trace>
  <inkml:trace contextRef="#ctx0" brushRef="#br0" timeOffset="12557.71">28880 13888 3376 0,'-15'3'-72'0,"-33"10"512"16,18-8 1729-16,1-9 447 16,3-3-199-16,7-10-769 15,9-6-784-15,14-16-504 16,26-17-160-16,13-5-424 15,12 5-160-15,9 16 512 16,-64 40-128-16,58-28 304 0,-5 2 329 16,-11 17-425-1,-18 9-416-15,-16 28 336 16,-8 9 128-16,-28 15 360 16,-17-2-288-16,-3 8-296 15,-14-12 48-15,12-8-168 16,12-17-592-16,13-11-2873 15,21-12-2776-15,28-26 1072 16</inkml:trace>
  <inkml:trace contextRef="#ctx0" brushRef="#br0" timeOffset="12965.55">29961 13077 4120 0,'0'0'0'0,"-47"14"617"0,4 1 655 16,1-4 664-16,-2 3-503 15,-3-4-593 1,21-15-552-16,10-8 80 16,15-23-384-16,1-4-80 15,29-11-256-15,11-10 248 16,-40 61 104-16,45-56 152 0,1 23-88 15,1 5-296-15,-2 8 312 16,-13 15-240-16,-4 20 1336 16,-3 33-224-16,-22 11 48 15,-13 8-464 1,-22 5 185-16,-16 2 79 16,-8-7-224-16,1-14-288 15,15-27-304-15,-6-2-440 16,17-19 432-16,10-4-1480 15,17-15-1753-15,26-21-2672 16,14-15 3960-16,-33 45-1127 0</inkml:trace>
  <inkml:trace contextRef="#ctx0" brushRef="#br0" timeOffset="13344.08">30907 13128 5369 0,'-43'0'1064'0,"-44"13"-352"15,25-1 2041-15,-4-8-1033 16,21-8-592-16,8-23-352 16,29-11-520-16,18-8-152 15,27-5-272-15,16-8-608 16,9-2 640-1,-1 13 264-15,-61 48-128 0,61-23-272 16,-5 7 496-16,-3 12-344 16,-8 13-280-16,-21 7 856 15,-16 19 480-15,-13 7-495 16,-36 12-233-16,-15-4-16 16,-9 3 248-16,-5 10 128 15,2-22-488-15,-1-7-496 16,17-14 24-16,10-13-24 15,24-11-1745-15,13-9-3256 16,31-13 1672 0,-8 6 617-16</inkml:trace>
  <inkml:trace contextRef="#ctx0" brushRef="#br0" timeOffset="13709.82">31515 13151 4769 0,'-6'0'856'0,"-49"0"1432"0,28 2 1665 15,8-14-1744 1,6-1-1273-16,2-4-1064 16,9-41-32-16,26-1 72 15,15-5-488-15,15 5-153 16,10-4 49-16,-4 23 840 15,-60 40-160-15,64-38-664 0,-10 37 448 16,3-2 808-16,-19 16-624 16,-22 13-136-1,-13 4 880-15,-9 15 8 16,-26-1-351-16,-10-6-297 16,-4 1 320-16,-12-1 32 15,-6 1-248-15,-1-14-144 16,9-1-656-16,24-20-833 15,11-8-4080-15,20-10 952 16,10 4 1577-16</inkml:trace>
  <inkml:trace contextRef="#ctx0" brushRef="#br0" timeOffset="14027.88">32033 13016 3512 0,'0'0'0'0,"-8"0"888"0,5-2 689 16,3-6-169-16,3-4-416 16,12-5-512-16,18-15-568 15,14-8-32-15,9-6 304 16,2 5-160 0,4 2-240-16,1 6-360 15,-12 2 496-15,-51 31 80 0,68-5 64 16,-14 4 240-16,-15 32 616 15,-23 14-119-15,-10-7 423 16,-11 13 192-16,-25 7 33 16,-23-5 39-16,0-1-1304 15,3-14-152 1,-4-2 24-16,9 1-1304 16,3-17-4282-16,4 4-343 15,20-19 2609-15</inkml:trace>
  <inkml:trace contextRef="#ctx0" brushRef="#br0" timeOffset="14396.69">30851 13772 4288 0,'-21'-4'1913'15,"-57"-15"-537"-15,38 6 224 16,9-28 777-16,18-4-1473 16,9-3-864-16,10-4-216 15,37-12-208-15,17-2 184 16,7 15 488-16,5 21-240 16,-9 5 32-16,-63 25-80 15,57-6-24-15,-13 11 392 0,-19 19 616 16,-10 15-335-16,-15 10 135 15,-31 0-192 1,-26 15 128-16,-9-6 504 16,-6-14-920-16,3-4 0 15,3-10-488-15,16-14 320 16,20-6-632-16,19-13-1984 16,14-25-3786-16,42-12 889 15,1 12 1993-15</inkml:trace>
  <inkml:trace contextRef="#ctx0" brushRef="#br0" timeOffset="14757.78">31740 13591 3328 0,'-7'1'472'0,"-47"15"320"15,7-1 1433-15,-1-1-225 16,-6-6-919-16,20-8-657 15,12-12-528-15,18-4-200 16,12-10 40-16,29-22 288 16,13 6-120-1,-24 6-48-15,-26 36 144 16,72-30-249-16,-31 15 369 0,16 11 9 16,-25 4-25-16,9 5 136 15,-15 10-56-15,-8 10 56 16,-15 9 96-16,-11-4 376 15,-26 11-296-15,-24 1-144 16,-1 5-448 0,-13-7 24-16,-2-2 488 0,12-17-1360 15,18-1-3401 1,19-11-2064-16</inkml:trace>
  <inkml:trace contextRef="#ctx0" brushRef="#br0" timeOffset="15090">32306 13587 3264 0,'0'0'208'0,"-3"0"-56"16,3 9 568 0,0-4 1385-16,-2 1-369 15,-6 0-760-15,2 2-767 16,1-8 71-16,8-4 272 15,7-11 128-15,17-15-360 16,12-7-344-16,-39 37 24 16,41-36 0-16,7 11 272 0,0 5 528 15,-7 12 40-15,-5 13-56 16,-10 14-71 0,-7 15 367-16,-19-8 304 15,-17 15-736-15,-23 1-584 16,-20 17-352-16,-1-2 368 15,-9-7-880-15,-6-11-2777 16,4-4-2888-16,-16-7 2640 16,62-21 945-16</inkml:trace>
  <inkml:trace contextRef="#ctx0" brushRef="#br0" timeOffset="15439.13">30489 14387 6161 0,'-28'-59'1936'0,"12"37"-760"16,23-27 1881-1,14-12-1473-15,16 6-999 0,3 1-441 16,-3 24-96-1,1 13 272-15,-12 10 136 16,9 12-96-16,-16 16-288 16,-4 22 416-16,-15-43-488 0,3 59 272 15,-3-9 0-15,-16 11-216 16,-23 3-56-16,7-11 192 16,-8-2-240-16,11-32-192 15,12 1-2080-15,9-11-5226 16,8-8 3817-1,3-15 441-15</inkml:trace>
  <inkml:trace contextRef="#ctx0" brushRef="#br0" timeOffset="15786.76">31494 14263 5505 0,'0'0'0'0,"-51"-6"2368"0,16 13 681 0,-7-3 144 16,2 0-1641 0,3-2-760-16,24-18-640 15,12-8-152-15,13 4-152 16,25-8 200-16,-5 8-88 16,2 9-80-16,-34 11 120 15,37-13 40-15,-3 32 24 0,-7-13 288 16,-6 21 32-16,-15 13-72 15,-17 9 320-15,-18 4-39 16,-11-26 191 0,-3 9-496-16,-4-8-328 15,-6 18 112-15,8-19-32 16,8-19-536-16,25-12-3001 16,10-17-4513-16,42-7 3281 15,-19 7 1601-15</inkml:trace>
  <inkml:trace contextRef="#ctx0" brushRef="#br0" timeOffset="16122.62">32247 14293 5073 0,'-2'-2'1176'0,"-11"-16"1704"16,0 14 1153-16,-17 9-1864 15,-13 4-577-15,-1-10-408 16,12-2-864-16,13-7-280 15,22 3-640-15,23-13 328 16,28-3 464-16,4-24-240 16,-58 47 48-16,61-36-24 15,-5 16 360-15,5 15 497 16,-10 14 831-16,-2 8-208 16,-25 6-384-16,-8 11-199 15,-13 26-353-15,-26 14 456 16,-23-18-664-16,-17 9 0 15,-6-4-608-15,0-14-128 16,8-13-1080-16,4-4-5026 16,-1-7-4664-16,-29-6 5081 15</inkml:trace>
  <inkml:trace contextRef="#ctx0" brushRef="#br0" timeOffset="16520.61">28788 16289 4352 0,'-32'-20'1025'0,"-21"-7"-657"0,33-12 1360 15,7-12 409-15,13 10-689 16,25-17 32-16,12 4 137 16,19-7 95-16,23-2-840 15,4 12 128 1,4 35-152-16,-10 1-79 15,-77 15-769-15,67 5 440 0,-18 38-176 16,-24 11 120-16,-15 19-16 16,-33 3 56-16,-18 9 80 15,-17-9-640-15,-5-9 16 16,2-23 104-16,15-20-1264 16,20-19-3649-16,18-24-4665 15,29-58 3937-15</inkml:trace>
  <inkml:trace contextRef="#ctx0" brushRef="#br0" timeOffset="16912.54">30062 15943 4312 0,'-10'1'969'0,"-22"39"-841"0,-5 3 944 16,-14-12 512-16,-15 12 17 15,-3-5 375 1,7-17-544-16,6-2-896 16,11-15 465-16,5-8-137 15,12-15-560-15,20-22-504 16,8 41 200-16,4-53-440 0,23-9 384 16,11 22 32-16,7-9-144 15,0 24-88-15,-2 7 320 16,9 11 264-16,-11-1 544 15,-13 13 0-15,-4 33 264 16,-10 0-344 0,-14 13-15-16,-8-1-369 15,-14-3-56-15,-12-4-208 16,5 3-496-16,0-16-24 16,7-16-1489-16,7-10-3816 15,7-32-2001-15,8-20 3706 16</inkml:trace>
  <inkml:trace contextRef="#ctx0" brushRef="#br0" timeOffset="17293.8">30482 15430 4729 0,'-24'0'1704'0,"-19"23"-984"0,9-7 2353 15,-6-11-809-15,14-4-1352 16,10-13-584-16,15-3-472 16,26-28-96-16,11-14 200 15,7-4-32 1,-1-13-168-16,7 20 144 16,-49 54 96-16,63-61-136 0,-16 20 144 15,-25 22 16-15,21 4 128 16,-7 4 384-16,-20 12 321 15,1 33 263-15,-7-3-40 16,-10 13-304-16,-2 13-168 16,-19 4-56-16,-15 0-456 15,-6-5 73-15,13-16-218 16,-3 3-663 0,8-23-2792-16,21-26-4106 15,23-23 3601-15,-15 16 1161 0</inkml:trace>
  <inkml:trace contextRef="#ctx0" brushRef="#br0" timeOffset="17598.47">31371 14875 4801 0,'-5'-5'880'15,"-17"-3"248"-15,17 2 584 16,8-14-295-16,13-10-457 15,13 10 208-15,6-6-632 16,8 14-128-16,14 4-32 16,-14 18-288-16,7 8 88 15,-4 5-136-15,-46-23-40 16,37 31 264-16,-19 17 137 16,-9 0 287-16,-23 2 200 15,-31 4 80-15,-21-8 288 16,-22 2-431-16,1-10-353 15,10-9-312-15,23-9-384 16,12-20-529-16,28-8-2375 16,11-18-2809-16,33-14-49 15,29 2 5098-15,-41 25-1800 0</inkml:trace>
  <inkml:trace contextRef="#ctx0" brushRef="#br0" timeOffset="17920.25">32157 15034 2592 0,'0'0'8'0,"3"8"1080"16,0-1 1665-16,-3-2-201 15,-6-1-807-15,1-8-905 16,3-2-656-16,2 0-216 16,13-9-56-16,14 1 32 15,14-11 128-15,3-9-88 16,-44 34 16-16,52-20-56 15,-10 4-48-15,1 17 136 16,-5 8 0-16,-9 11 288 16,-8 5 256-16,-10 9 120 15,-8 17-24-15,-7 5-223 16,-17 0 39-16,-16 23 40 16,-5-23-376-16,-3-13-184 15,2-3-656-15,-5 12-2801 16,-5-8-3473-16,-13-10 2714 15</inkml:trace>
  <inkml:trace contextRef="#ctx0" brushRef="#br0" timeOffset="18290.41">30728 16044 4793 0,'0'0'0'0,"-64"-10"2792"15,31-2-1368-15,11-16 1601 16,11 2-1793-16,6-11-616 16,11-4-632-16,22-8-136 15,28-11 24-15,11 8 128 16,-9 9 40-16,-12 23 16 15,-46 20-56-15,47 0 112 0,-4 9-16 16,-14 20 393-16,-5 15 31 16,-17 9 152-1,-14-2-152-15,-17 3-128 16,-5-4-112-16,-1 8-360 16,10-28-456-16,11-7-2977 15,9-9-3456-15,21-7 4216 16,-18-7-151-16</inkml:trace>
  <inkml:trace contextRef="#ctx0" brushRef="#br0" timeOffset="18617.71">31541 16007 3280 0,'-21'7'2705'0,"-25"13"-745"16,9-7 2153-16,11-12-1064 15,3 0-1817-15,11-1-712 16,12-12-936-16,14-13 408 16,21-14-96-1,22-1-112-15,5-3-296 16,5-6 408-16,-67 49 104 0,58-27-32 0,-10 10 88 16,7 9-80-1,-26 8 40-15,-2 17 112 16,-13 18 88-16,-14 0 208 15,-3 6 496-15,-14 3-392 16,-16-5-448-16,13-2 88 16,-9-7-336-16,5 6-872 15,8-15-2905 1,8 0-3728-16,3-5 2528 16</inkml:trace>
  <inkml:trace contextRef="#ctx0" brushRef="#br0" timeOffset="18945.64">32086 16250 3136 0,'0'0'0'0,"-25"0"2537"0,7-11-97 15,-1 0 2001-15,-2 3-1664 16,6 1-1193-16,3 4-1256 16,10-7-384-16,2 8-112 15,11-10-416-15,4 6-2129 16,12 0-3776-1,-27 6 6489-15,38-14-4777 0,-23 11 2329 0</inkml:trace>
  <inkml:trace contextRef="#ctx0" brushRef="#br0" timeOffset="20145.34">32219 12784 2696 0,'4'-9'-120'0,"-1"12"104"0,0-2 40 0,0 3 80 15,-3-3-136-15,0 0 40 16,0 4 104-1,0 0-8-15,0 3-80 16,0 2-112-16,0-5 0 16,-1 0 120-16,-1-5 104 15,2 5-104-15,0-5-136 16,0 0 104-16,0 0 0 16,0 0 0-1,3 0-104-15,8 0-2608 0</inkml:trace>
  <inkml:trace contextRef="#ctx0" brushRef="#br0" timeOffset="21345.13">29085 15437 2808 0,'0'0'0'0,"-3"8"-16"16,-2 1-8-16,0-9 24 15,-7 4 72-15,-6-3-48 16,-1 0 72-16,-9 4 248 15,0-5 144-15,-3 0 320 16,-7-6 201-16,1-4 55 16,37 10-1064-16,-31-24 912 0,-6-20-264 15,21-30-216-15,0-20-224 16,11-26-144-16,17-19-8 16,25-7 240-1,17-31-336-15,17-5-96 16,14-10 32-16,17 2-32 15,9 44-136-15,9 28 112 16,4 22 144-16,-7 12 616 16,-5 48-31-16,2 20 111 15,-3 33-296-15,-2 37 80 16,-15 38-96 0,-13 12 512-16,-19 21-192 0,-17 13 184 15,-27 4 145-15,-7-1-329 16,-13 9-32-1,-14-5-376-15,-6 3 376 16,-18-29-328-16,-21-5 776 16,-16 1-15-16,-26 1 7 15,-24-20-136-15,-4-19-384 16,-5-14-208-16,-2-31-24 16,1 11-384-16,11-34-312 15,13-2 112-15,19-12-688 16,15-34-960-16,15 2-689 15,11-6-1168 1,13 2-1496-16,19 4 384 16,3 16 2601-16</inkml:trace>
  <inkml:trace contextRef="#ctx0" brushRef="#br0" timeOffset="28842.6">28699 16610 2456 0,'-68'10'56'0,"-4"2"32"0,19 6 416 0,5-10 128 16,8 0-424-16,-3 0-176 15,3-2 144-15,11 4 377 16,-8 2 23 0,19-2-64-16,7-4-64 15,-4 9-88-15,15-15-360 0,-8 14 240 16,5-2 40-16,3 1 128 16,0-2 16-16,11-3-40 15,18 2 224-15,0 2 489 16,26 1-41-16,9 1-240 15,6-4-144-15,14 6-144 16,14 17 128-16,8-11-416 16,20 7-47-1,4-9-89-15,11-3-40 16,7-8-72-16,9-7 168 16,-3 2 128-16,-2 0 56 15,9-2 200-15,-9-2 216 16,-7 0-312-16,-4 0-192 15,0-2 80-15,-16 2 96 16,3 0 48 0,-1 0-175-16,3-9 31 15,-2-1-496-15,-12 1 352 16,-12 4 288-16,-1-5-288 16,-9 0 24-16,-17 0-448 15,-14 0 256-15,-15 1 72 16,-8-1-264-16,-17 1 0 15,-14 8-1321-15,-9-3-1303 16,-8-2-3826-16,-24 2 425 16,-13 5 3769-16</inkml:trace>
  <inkml:trace contextRef="#ctx0" brushRef="#br0" timeOffset="103684.63">30112 5904 3104 0,'6'-5'-16'0,"-3"-4"72"0,2 7-40 15,-5-6 24-15,3 2 16 16,-3 1 8-16,4-7 176 15,-1 2 232-15,0 0 201 16,0 0 255-16,-3 4 272 16,0 0 160-1,0-3-151-15,3 6-241 16,-3 1-112-16,0-3 32 16,-3 5-72-16,-2 0-96 15,-1 5-183-15,-4 0-97 16,1 5 112-16,1 3-88 15,0-1-88-15,3 2-72 16,-2 2-88-16,6 1 48 16,1 0 128-16,0 8-8 15,0-2-64 1,5 2-120-16,4-1 8 16,4-10-88-16,8 1 72 15,-2-9-112-15,2-2-63 16,5-4 303-16,-5-6-160 15,3-9 216-15,-8-4-144 16,-3-9 48-16,-10-7 0 16,2 7-112-16,-7 2 184 15,-8 11-160-15,-4-5-104 16,-5 15-136 0,3 0-88-16,-4 11-392 15,3 11-920-15,-6 6-2609 16,2 14-2689-16,1-5 2169 15,8 6 961-15</inkml:trace>
  <inkml:trace contextRef="#ctx0" brushRef="#br0" timeOffset="103943.62">30194 6062 3848 0,'-2'0'384'0,"-11"3"809"0,7-2 1967 0,1 2 17 15,-3 2-664-15,6 7-1081 16,-1 11-320-16,1 6-120 16,2 0 1-16,-1 10-249 15,-1 1-248-15,-1-13-152 16,3-27-344-16,-2 32 168 0,-4 0-224 16,0-14 24-16,-1 5-312 15,2-3-1281 1,4-6-1775-16,1-3-1545 15,0-5-280-15,0-3 3496 16,5-3-1463 0</inkml:trace>
  <inkml:trace contextRef="#ctx0" brushRef="#br0" timeOffset="104192.18">30128 6409 3240 0,'0'0'24'0,"-3"0"2161"0,-5 0 1199 16,-2 5-751-16,0 4-1521 15,-6 6-56-15,-1 9-335 16,-3 6-193-16,0 6-256 16,-11-3-144-16,17 2-152 15,-4-3-216-15,18-32 240 16,-10 20-1561-16,6-8-2271 15,4-9-753-15,9-8 2752 16,4-11 1681-16,-5-2-2896 0</inkml:trace>
  <inkml:trace contextRef="#ctx0" brushRef="#br0" timeOffset="104367.03">30049 6501 3096 0,'0'0'0'0,"0"-6"144"16,0 6-144-16,0-3 2081 15,0-1-289-15,3 5-104 16,9 5-503-16,4-1-257 15,1-4-280-15,3-1-552 16,4 2 8 0,-12-2-464-16,-12 0 360 15,12 0-1928-15,-6 0-2425 0,-3 0 2352 16,1-3-1111-16</inkml:trace>
  <inkml:trace contextRef="#ctx0" brushRef="#br0" timeOffset="104600.98">30036 6188 3536 0,'-3'0'264'0,"-14"-5"625"16,10 2 1591-16,-1 3 817 16,-2 0-865-16,1 9-1111 15,-7 10-457-15,-3 12 72 16,-1 1 40-16,6 7-464 15,3-19-448-15,1 0-152 16,10-20 88-16,0 10-600 0,14-5-2329 16,2-10-3000-16,21-20 1312 15,-13 0 1217 1</inkml:trace>
  <inkml:trace contextRef="#ctx0" brushRef="#br0" timeOffset="104789.88">30198 6193 3320 0,'0'0'96'0,"-3"10"240"16,11-1 953-16,-1-3 599 16,2 4-352-16,7-1-1008 15,5 0-504 1,6-3-24-16,5-2-256 16,-17 1-1744-16,1 2-1249 15,-8-2-255-15</inkml:trace>
  <inkml:trace contextRef="#ctx0" brushRef="#br0" timeOffset="106004.64">31777 6673 5617 0,'-20'0'1360'0,"-57"5"80"0,39 13-1488 16,-1-3 624-16,4 3 417 15,-8 26 1327-15,20-11-1552 16,1 15-240-16,16-8-272 15,4 14 241-15,16 0 71 16,12 5 72-16,-26-59-640 16,37 49 416-16,22-8-8 0,-4-15 48 15,14-10 24 1,6-14-72-16,7-17 8 16,-5-26-264-16,-7-27 104 15,-18-6-120-15,-14-9 17 16,-18-1 199-16,-20-4-40 15,-15 1-16-15,-28 8-88 16,-12 16-88-16,-6 37-192 16,4 22-456-1,-1 28-224-15,11 24-185 0,7 21-2063 16,8 23-3938 0,8 7 2153-16,13-48 1721 0</inkml:trace>
  <inkml:trace contextRef="#ctx0" brushRef="#br0" timeOffset="106395.17">31915 7173 3024 0,'-2'-5'1056'0,"-6"5"1281"16,5-3 1632-16,-4 10-585 15,3 19-935-15,-1 8-753 16,5 35-111-16,0 13-81 16,-3 13 48-16,-1 16-287 15,1 12 103-15,1 5-312 16,2-128-1056-16,-3 113 864 0,3-4-64 16,7-2-359-1,-4-6-273-15,0-7 96 16,7-20-72-16,-2-21-88 15,-2-9-24-15,-6-10-200 16,3-19 136-16,-3-3-640 16,0-7-585-16,0-5 1209 15,0 0 0-15,0-7-10922 16,0 4 2952-16,0-4 2289 16,-1-3 3041-16</inkml:trace>
  <inkml:trace contextRef="#ctx0" brushRef="#br0" timeOffset="106614.1">31934 8478 4432 0,'-13'3'1377'0,"-22"19"2079"0,6 12 225 16,-8-2 120-16,-10 26-640 16,-15 8-809-16,3 21-735 15,-10 16-217-15,-7 6-304 16,-4 6-320-16,14-15-224 15,18-18-312 1,48-82-240-16,-27 60-104 0,14-17-640 16,10-26-1496-16,9-9-2249 15,23-13-2305-15,21-42-1623 16,1-18 5432-16,-44 47 825 0</inkml:trace>
  <inkml:trace contextRef="#ctx0" brushRef="#br0" timeOffset="106819.79">31745 8728 5273 0,'-2'0'3216'16,"16"8"-999"-16,25 7 799 15,-1 4-815-15,4 7-425 16,27 12-647-16,-2 6-689 16,9-20-328-16,-9-4-320 15,-11-1-961-15,-28-4-2767 16,-4-11-3370-16,-24-4 7306 0,3-4-4569 15,-3-5 2385-15</inkml:trace>
  <inkml:trace contextRef="#ctx0" brushRef="#br0" timeOffset="107122.08">31682 7533 3504 0,'-2'-2'920'0,"2"-12"345"0,10 7 1599 15,-7 7 49 1,-3 1-160-16,-3 19-913 16,-11 21-632-16,-14 20 48 15,-12 13 161-15,-13 14-121 16,-3 1 56-16,-10 5-191 15,66-94-1161-15,-62 96 720 0,12-6-416 16,18-18-360-16,14-33-416 16,14-19-1729-16,12-19-4168 15,33-18-3241-15,17-45 4777 16,-44 39 3609-16</inkml:trace>
  <inkml:trace contextRef="#ctx0" brushRef="#br0" timeOffset="107349.54">31857 7600 4961 0,'0'0'1216'0,"13"3"1272"16,28-1 777-16,22 11-432 15,-1 3-89-15,14 3-655 16,7 13-785-16,6 5-400 16,-4 7-56-1,-7-14-296-15,-12 9-151 16,-18-8-49-16,-48-31-352 15,40 27 296-15,-16-7-184 0,-9 5-176 16,-9-6-392-16,-6-4-1705 16,0-4-2688-16,-10-3-4265 15,-18-6 3737-15,13-2 3041 0</inkml:trace>
  <inkml:trace contextRef="#ctx0" brushRef="#br0" timeOffset="109992.65">7467 9397 2376 0,'0'0'0'0,"-63"0"40"16,7 20 104-16,-3-4-24 15,-12 4 88-15,-7-8 96 16,-15-4-24-16,-4-5-160 15,-8-14 8-15,-13-35-136 16,0-15-8-16,-9-37 24 16,127 98-8-16,-138-127-144 0,-17-29 40 15,2-47-32-15,-4-31 64 16,-2-32 48 0,12-26 0-16,13-37 16 15,9-27-40-15,13-29 56 16,21-21 8-16,33-15 72 15,21 5 168-15,29-14 40 16,16 0-40-16,45 3 272 16,27 18 433-16,48 22 295 15,33 12 48-15,39 30-264 16,59 33-479-16,37 41-65 16,24 43-272-16,12 55-232 15,4 56 88 1,4 62-320-16,-24 49-128 15,-6 51 384-15,-12 45-56 16,-12 41-104-16,-12 36-32 16,-14 48 256-16,-19 35-208 15,-31 37-353-15,-48 32 377 16,-42 22 64-16,-54 19 368 16,-39 35 217-16,-46 29 215 15,-52 21-176-15,-46 31-48 16,-42 4-312-1,-35 0-72-15,-24-15 104 16,-6-18 56-16,-11-45-48 16,11-57-336-16,1-50-128 15,19-44-1296-15,18-53-2673 16,18-53 160-16,49-56 1121 16</inkml:trace>
  <inkml:trace contextRef="#ctx0" brushRef="#br0" timeOffset="111333.19">29720 6660 2504 0,'-17'-2'520'0,"-1"-8"-496"15,7 4 48-15,3-12 0 16,3-1 104-16,0-7 40 16,0-3-88-16,1-10-8 15,-1-5 40-15,2-14 112 16,-2 2 80-16,0-10 41 16,5 66-393-16,0-70 528 0,5-8 160 15,20-4-88 1,1-2-112-16,13 10 16 15,15-1-168-15,13 4-104 16,7 5-192-16,-16 32 16 16,22-23-72-16,-3 22 8 15,-8 16-128-15,-9 19 48 16,2 10-32-16,-6 20 32 16,-8 24 64-1,12 7 16-15,-1 10-32 0,-14 11-88 16,11 2 120-16,-24-3 80 15,-9 3 248 1,-23 7 16-16,-21 1 80 16,-32 9-152-16,-8-2-15 15,-15-2 79-15,-5-13 296 16,-12-10 296-16,0-16 232 16,-5-10-280-16,-5-2-424 15,-4-6-256-15,4-17-232 16,20-7-64-16,10-11-616 15,14-5-1024-15,8-10-1801 16,14-6-800 0,18-39 841-16</inkml:trace>
  <inkml:trace contextRef="#ctx0" brushRef="#br0" timeOffset="114474.34">15193 17869 2080 0,'0'0'0'0,"-93"9"-48"0,11 1-88 0,1 1 0 16,-4-7 136-16,3-8 136 15,0 4-672-15,63 0-816 16</inkml:trace>
  <inkml:trace contextRef="#ctx0" brushRef="#br0" timeOffset="115396.35">13195 17919 1904 0,'-66'-20'184'0,"-69"-37"128"0,37 2-336 16,12-14 0-16,-7-10 96 15,19-5 176-15,24-11-48 16,18 5-120-16,22-3 56 15,19 3-72-15,43-15 64 16,24-4-40 0,-76 109-88-16,106-118 272 0,24-4 144 15,27 9-48-15,27-1 17 16,30 2 55-16,-43 25-200 16,153-45-40-16,-51 50-280 15,9 16 112-15,13 26-96 16,4 4 40-16,-78 24-80 15,69 4-144-15,-14 10 40 16,-18 13 80-16,-36 6 112 16,-22 3 72-1,-35 6 24-15,-23 8 40 0,-24 22 288 16,-17 12 328 0,-22 26 576-16,-29 16-24 15,-12 18-503-15,-22 11-369 16,-16 10 120-16,-21 5-16 15,-28-5-40-15,-25-6 240 16,-27 6 128-16,-31-7 233 16,-20-14 207-1,-25 7-832-15,-29-4 440 0,-22-5-48 16,-26-23 289 0,-5-13-521-16,-5-17-320 15,1 1 32-15,2-41-136 16,8-28-352-16,18-28 80 15,9-31-368-15,26-15 216 16,27 12-216-16,31-2-417 16,48 12-1031-16,36 10-1105 15,37-1-1488-15,28-12-344 16,58-19 2737-16,48-23 2024 16,-78 63-1592-16</inkml:trace>
  <inkml:trace contextRef="#ctx0" brushRef="#br0" timeOffset="125470.09">31902 9879 2128 0,'-273'-95'-64'0,"233"76"64"15,3-9-24-15,13-11 40 16,-10 4 80-16,15 0-40 16,-3-5-48-16,1 1 16 15,0 0 16-15,-3 13 136 16,-7 5 360-16,-5-2 304 16,-5-10 313-16,0 15 103 15,-6-8 160 1,-3-3 64-16,-1 3-303 15,5-3-281-15,4-13-184 16,-9 6-224-16,-2-19-40 16,6 2-168-16,2-9 24 15,0-12-80-15,0-10-8 16,2-28-47-16,-13-6 7 16,14-18-16-16,5-10-168 15,2-3 544 1,14-6-200-16,7 7-104 15,9-10-32-15,16-13-88 16,26 4-8-16,10 1-88 16,4 0 16-16,21 4 104 15,8 13-64-15,9-6-48 16,21 12 80-16,-22 49-96 16,31-13-80-16,3 14 144 15,5 25-152-15,3 18 144 16,-5 31-16-1,-7 18 0-15,-5 30-40 16,2 16-16-16,-2 29 56 16,-6 19-24-16,2 9-16 15,2 25-24-15,1 21 72 16,-3 11-24-16,-8 13-136 16,-13 16 88-16,-14 16 72 15,-26 1-48 1,-11 10-56-16,-21-3-56 0,-19-1 32 15,-19-7 176-15,-19-18 32 16,-5-14 80 0,-15-24 184-16,-13-21 272 15,-28-21 88-15,-28-27 265 16,-37-11-129-16,-34-10-544 16,-30 6 312-16,13-21 224 15,18-16-712-15,18-8 16 16,41-10-152-16,26-9-616 15,27-15-2072-15,19-5-3818 16,29-26-3472-16,14-15 6810 16</inkml:trace>
  <inkml:trace contextRef="#ctx0" brushRef="#br0" timeOffset="126848.25">17991 17663 4600 0,'-28'-22'1001'0,"7"10"-561"0,18 7-416 0,29 7 224 15,40 3 552-15,27-2 128 16,32-3-504-1,34-8-256-15,25-17-320 16,31 8 288-16,11-11 56 16,23-12-144-16,-249 40-48 0,255-71 48 15,13 0-40-15,1-7 168 16,10-11-40-16,-3-6-88 16,8-20 433-16,-10-22-217 15,13-16 560-15,-3-17-168 16,7-27 0-16,1-22 40 15,9-15-672 1,-6-4 312-16,2-14 56 16,-5-9-240-16,-3-14 56 15,-7-14-168-15,-16 23 121 16,2-12-65-16,-10-6-337 16,8-4 426-16,-1-7 879 15,27-43-240 1,3 19-392-16,-19 39-32 0,-26 35-248 15,-3 11-40-15,-17 14-24 16,-14 33-112 0,-6 25 192-16,2-9 16 15,6 3-88-15,-14 2-16 16,-5 10-192-16,-10 9 400 16,-16 11-104-16,2 9-88 15,-16 14 104-15,-18 1-168 16,-5 14 112-16,-7-1-56 15,-11 18 209-15,-15 5-185 16,-12 10-176-16,-14 3 296 16,-11 11 16-1,-11 10-72-15,1 3-96 16,-14 14 24-16,-4-1-24 16,-14 0-136-16,8 7 48 15,-9 7-56-15,-9 2-168 16,5 6-32-16,-6-3-272 15,-6 4-609-15,-1 3-615 16,2 0-1193-16,-2 1-1848 16,1 3 120-16,-4 2 3673 15,-11-2-1440-15</inkml:trace>
  <inkml:trace contextRef="#ctx0" brushRef="#br0" timeOffset="127151.99">30001 8976 6737 0,'-19'-35'2657'0,"-7"6"-1849"0,25 26-896 0,23 0 80 16,7 3 408-16,33 0-184 15,12 21-240-15,5 18-40 16,3 10-96-16,-7 12-128 15,-16 10-256-15,-17 10-297 16,-42-81 841-16,13 91-632 0,-12 4 456 16,-33 5 408-16,-24-11-24 15,-6-1-160-15,1-5-120 16,-7-8-680-16,-12-15-2281 16,-24-3 473-1,33-37 504-15</inkml:trace>
  <inkml:trace contextRef="#ctx0" brushRef="#br0" timeOffset="128410.9">10389 3206 8593 0,'-3'-67'96'0,"69"-72"-440"16,75 11 776-16,60 0-248 15,42 6 64-15,44-5 257 16,57-12 31-16,62-17-368 15,27 4-528 1,38-5 296-16,22 6 160 16,28 14-120-16,-521 137 24 0,542-117-200 15,16 9 216-15,10 9-80 16,6 0 192-16,10 7-40 16,1 7-96-16,-127 23-24 15,-16 11 88-15,-21 3 304 16,313-28 616-16,-291 49-440 15,293-27-296-15,-154 30 40 16,-153 15-272-16,127 3 304 16,-20 6-336-1,-18 20 208-15,-18 18-320 16,-12 6-320-16,-10 1-344 16,-13-1-280-16,214 45-193 15,-259-24 289-15,-51 3 344 16,-23 11-688-16,-22 6 496 15,-35 4 1368-15,-18 0-136 16,-22-1-944-16,9 10 24 16,-8-1 736-1,-8 17 752-15,-38-6 664 16,-36 5 225-16,-18 3-225 16,-29 5-416-16,-23 16-208 15,-16-1-183-15,-16-4-113 16,-12 3-128-16,-4-4-72 15,-2 1-216-15,-6-7 304 16,-2-2-280-16,-13-2-80 16,10-2-56-16,-9-7-24 15,-1-14-136-15,-11 5 208 16,-7-8-64 0,-5-2-95-16,-4-2 183 15,0-6-80-15,0-5 16 16,0-2-88-16,0-9 8 15,0-1-72-15,0-4-24 16,-2-17-48-16,0 11 240 16,-1-17-336-16,2-1 280 15,-1-12-128-15,0 0-40 16,-1-8 80 0,3-4 0-16,0-6-48 15,0 0-176-15,0-2 104 16,0-3 200-16,0 1-112 15,0-2-32-15,0-3-56 16,0 0 72-16,3 2 64 16,-3-3-80-16,4 0-168 15,-4 0 168-15,0 1-504 16,0-1-801-16,-4-6-1271 16,-2-8-1281-16,-8-16-1952 15,-7-23 3000 1,-11-36-127-16</inkml:trace>
  <inkml:trace contextRef="#ctx0" brushRef="#br0" timeOffset="128717.57">29975 4215 2848 0,'-11'-46'24'0,"0"2"8"15,1 5 312-15,1-1 1089 16,1 16 335-16,-2 9-128 16,8 10-600-16,2 5-1040 15,4 7 1137-15,5 16-289 16,6 23-224-1,2 25-224-15,-17-71-400 0,24 85 320 16,2 9-56-16,17 6-120 16,-17 0 8-16,11-15-72 15,-11-9-40-15,-4-27 24 16,12 10 192-16,-18-41 24 16,22-1 673-16,-12-17-257 15,19-25 112-15,22-42-616 16,13-18-184-1,7-12-312-15,-7-17-1777 16,10 2-3128-16,1 28-128 16,-26 46 1881-16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9T00:22:26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26314 11147 2944 0,'-21'15'696'16,"16"-11"833"-16,5 0 1831 16,-2-4-575-16,2 1-865 15,0-1-1920-15,3-5 3025 16,-3 6-1145-16,0-6-31 15,0-5-353-15,-6-5-184 16,-4-9-135-16,-1-10-193 16,0 0-304-16,-3-26-144 15,-1-8-112 1,1-17-104-16,-4-10-136 16,-4-6 40-16,-10-10-192 15,-7-12 0-15,-4-7 312 16,1 1-96-16,5 15-312 15,10 7 249-15,3 23-185 16,5 20 208-16,6 17-96 16,0 3-88-16,5 17 8 15,1 2 40-15,4 4-88 16,0 6 8 0,1 0-72-16,2 12 88 15,0 3-8-15,0 0 0 16,0 1-56-16,-3 8 112 15,-5 7-96-15,2 22 104 16,-7 8-80-16,-6 7 56 16,-1 6-112-16,-8 7 56 15,-11 7 192-15,7 3-392 16,5-11-153-16,6-17-1487 16,8-4-1953-1,7-23-3184-15,14-12-3417 16,9-19 8201-16,-12-5-511 0</inkml:trace>
  <inkml:trace contextRef="#ctx0" brushRef="#br0" timeOffset="176.13">26002 9715 9610 0,'-1'0'2336'0,"-17"0"-560"0,15-8 1337 0,6 8-472 15,8 3-873 1,18 4-672-16,10 11-664 15,10-6-520-15,6 1 400 16,1 1-384-16,-8-1-1264 16,-11 2-3433-16,-37-15 4769 15,29 21-10082-15,-16-1 3353 0</inkml:trace>
  <inkml:trace contextRef="#ctx0" brushRef="#br0" timeOffset="925.45">23683 8253 4352 0,'-5'0'585'0,"-25"-10"791"0,14-6 2353 16,8 6 520-16,1 5-2081 15,7 5-2168-15,11 7 2465 16,15 27-905-16,3 7-200 16,6 8-256-1,2 11-111-15,-10 4-281 16,-27-64-712-16,26 68 488 0,-5-4-176 16,-3-2-304-16,-4-15 160 15,-8-17 136-15,1-9-264 16,-4-10 56-16,-3-11-168 15,0-11 24-15,-3-30-192 16,-5-13-32-16,-2-11 0 16,-1-4-80-16,3 5 112 15,3 20 184 1,5 5 40-16,3 22-104 16,4 15 152-16,10 25 168 15,1 31 80-15,3 8-16 16,5-5-192-16,-6-3-160 15,16-6 48-15,-11-12-480 16,1-11-2265-16,-2-5-3232 16,2-12-3233-16,-7-8 5745 15,-11-8 489-15</inkml:trace>
  <inkml:trace contextRef="#ctx0" brushRef="#br0" timeOffset="1318.88">24166 8291 5113 0,'-3'0'2160'0,"-4"9"-296"0,7-4 2817 16,0 14-1312-16,7 21-840 15,-1-14-1065-15,4 45 929 16,1-26-1129 0,2 4-392-16,0-20-448 15,7 14-152-15,-5-28-272 16,-15-15 0-16,24 20 80 0,2-18-216 15,-9-2 80-15,1-16-192 16,-4-19-64-16,-1-7-160 16,-10-17-24-16,-3 0 32 15,-1-6 88-15,-14-8-241 16,2 1 569-16,9 23 64 16,4 33 24-16,0 12 49 15,14 13 279 1,-1 25-32-16,16 15 8 15,-8 5-224-15,6-10 192 16,10-5-320-16,1-15-840 16,2-5-2137-16,-4-14-2528 15,-9-5-1761-15,-1-18 2369 16,-6-7 4497-16,-16 20-2440 16</inkml:trace>
  <inkml:trace contextRef="#ctx0" brushRef="#br0" timeOffset="1822.27">24671 8031 3216 0,'0'0'0'0,"0"-10"880"16,0 10-880-16,3 2 8762 16,0 26-5481-16,9 5-761 15,-3 23-343-15,1 1-33 16,1 2-567-16,-1-10-649 16,4-5-168-16,2-15-584 15,-16-29-176-15,16 25-32 0,-1-15 16 16,1-8-96-1,-2-14-56-15,4-25-304 16,-4-20-208-16,-1-2 368 16,-5-14 16-16,-8-6 0 15,0-2 144-15,0 2 24 16,3 34 136-16,7 23-16 16,0 20 168-16,4 31 224 15,4 25 16-15,-2 7 112 16,0-2 48-16,-3-7-120 15,3-13-312-15,-2-19 16 16,2-9-264 0,2-8 120-16,1-11-88 15,3-14-88-15,-9-13 40 16,-1 7-48-16,-3-9 144 16,-2 2 96-16,-1 11-128 15,0 13 24-15,6 11 24 16,2 11 72-16,4 21 8 15,-2-3-8-15,0-5-128 16,5-2-120-16,-10-8-832 16,10-9-2161-1,-8-5-1632-15,3-9-2353 16,1-23 1265-16,-7-27 5425 16,-10 43-2400-16</inkml:trace>
  <inkml:trace contextRef="#ctx0" brushRef="#br0" timeOffset="2297.83">25224 7286 3192 0,'-1'-19'56'0,"-6"-55"832"0,7 16 2481 0,4 28 1032 15,2 20-1832-15,10 7 1359 16,3 22-1359-16,7 18-721 16,16 18 89-16,-18 14-385 15,5 6-312-15,-2 5-439 16,-27-80-801-16,26 75 480 0,-6 2-312 15,1-1 88-15,-11-7-96 16,0-16-208-16,-7-10 64 16,3-19-16-16,-3-14 48 15,2-5 40-15,-5-5-88 16,0-13-80 0,-9-21-160-16,-4-22-72 15,0-3 0-15,0-4 136 16,7 19-112-16,4 5 119 15,8 11 129-15,7 10 32 16,5 15-16-16,16 7 48 16,-14 23 241-16,6 15-81 15,1 9 112-15,-11-7-128 16,-9 10 232-16,-2 8-304 16,-7-7 96-1,-12-12-168-15,-4-8 32 16,-1-16-328-16,1-5-1321 15,-3-10-1959-15,4-18-3122 16,4-15-4200-16,6-10 7265 16,4 14 617-16</inkml:trace>
  <inkml:trace contextRef="#ctx0" brushRef="#br0" timeOffset="2755.58">25953 7547 3360 0,'-23'1'824'0,"4"5"2233"0,8-4 1552 16,-4 2-1616-16,14 0-1009 16,-3-4-912-16,11 0-400 15,4-4-87-15,8-9-345 16,21-13-216-16,-3-16-72 16,3 6 16-16,-40 36 32 0,39-37-32 15,-5 10-88-15,-17 3 136 16,-10 4-32-1,-7 10 120-15,-13 7-64 16,-19 6 32-16,-7 12 48 16,2 14 208-16,7 15 184 15,6-4 176-15,6 1-160 16,10 3-368-16,8-13-152 16,8-6-184-16,10-10-744 15,17-6-2689-15,7-13-2744 16,12-21-473-16,-4-19 4138 31</inkml:trace>
  <inkml:trace contextRef="#ctx0" brushRef="#br0" timeOffset="3025.41">26317 7205 4640 0,'-2'0'1081'0,"2"3"2143"16,3 7 1241-16,10 19-760 15,-5 24-832-15,8-3-633 16,-6 6-375-16,-4-5-345 15,-1 8-400-15,3-14-504 16,-8-1-64 0,3-20-215-16,-3-24-337 0,0 15 216 15,0-11 16-15,0-17-120 16,-3-27-136-16,3-19-128 16,0-10-513-16,7-25-943 15,10 2-1457-15,18 19-2216 16,2 19-3048-16,7 25 1847 15,-22 5 3298-15</inkml:trace>
  <inkml:trace contextRef="#ctx0" brushRef="#br0" timeOffset="3921.89">27375 6630 3080 0,'-3'5'8'0,"-2"3"96"16,-3-3 360-16,4 0 1577 15,-3 0 367-15,1 4-175 16,-4 7-193-16,-3 3-472 16,-3 14-199-16,2-2-273 15,-4 13-40 1,18-44-1056-16,-10 45 1200 0,2 12 1 15,4-10-73-15,4-4-8 16,4-18-360-16,9-1-376 16,2-8-191-16,6-9 63 15,6-11-224-15,-1-13 256 16,2-19-384-16,-8-5-200 16,5-1 23-16,-12 1-87 15,-10 4-168-15,-4 17-208 16,-15 1-536-16,-7 13-1145 15,-12 2-1712 1,17 14-2240-16,1 11 1904 16,2 2 1385-16</inkml:trace>
  <inkml:trace contextRef="#ctx0" brushRef="#br0" timeOffset="4394.99">27699 6686 4568 0,'0'0'0'0,"-1"-26"3161"0,1 5 1408 16,11-13-128-16,-11-1-1904 16,3 1-1081-1,-3-6-840-15,0 0-288 16,0-4-264-16,-3 1-128 16,-11-14 56-16,-17 3-32 15,31 54 40-15,-19-41-360 0,-10-13-88 16,7 35 232-16,1 6-16 15,6 20-232-15,2 19 456 16,7 38 392-16,4 10 360 16,12 8-40-1,8 2 96-15,9-2-176 16,-1-2-303-16,9-7-145 16,-8-6-312-16,7-10-25 15,3-15-711-15,-20 2-1400 16,3-5-1097-16,-14-15-968 15,-6-6-464-15,0-10 1352 16,-19-8 2417-16,-20-16 952 16,-1-19 88-16,2-12 120 15,6-9 792 1,11 14 793-16,5-3 887 16,14 8 209-16,2 19-417 15,15-5-879-15,10 0-1001 16,15 5-472-16,20-8-544 15,-3 14-2585-15,-17 8-4352 16,-17 28 2704-16</inkml:trace>
  <inkml:trace contextRef="#ctx0" brushRef="#br0" timeOffset="5031.76">25104 9088 4232 0,'-3'-12'1993'0,"1"0"-1033"0,2-3 3137 16,-4 7-776-16,-1 4-1233 16,-3 4-1032-16,-7 12-248 15,-6 10 105-15,-3 29-49 16,2 4-40-16,-1 14 88 16,4 8 48-16,19-77-960 0,-17 74 1353 15,9 4-457 1,0-9-160-16,8-20-464 15,6-20-216-15,10-13 40 16,11-11-192-16,2-11-72 16,13-21-120-16,3-28 184 15,-2-9-112-15,-3-15-328 16,-14-5 72-16,-9-11 168 16,-10 5 176-16,-7 3 72 15,-10-2 112-15,-23-3-8 16,-9-4-16-1,-1 6 56-15,15 34 48 16,6 41 368-16,11 16 216 16,3 38-232-16,8 26 152 15,12 26 16-15,19 11-32 16,9-7-279-16,0-7-257 16,16-10-505-16,-3-22-903 15,10-19-1056-15,1-12-1785 16,-2-20-1496-16,1-11-2177 15,-13-31 3881 1,-15 1 1193-16</inkml:trace>
  <inkml:trace contextRef="#ctx0" brushRef="#br0" timeOffset="5395.75">25635 8835 5497 0,'-3'0'1592'0,"-31"9"2393"0,9 12 1696 0,10 20-2032 16,-11 14-1953-16,4 1-544 15,16-7-287 1,-1-3-97-16,14-7-264 16,-6-12-424-16,26-4-136 15,1-8-168-15,-28-15 224 0,37 0-584 16,6-21-96-16,-3-7-249 16,8-12-7-16,-24-8 96 15,-3-19 176-15,-5 12 280 16,-16 0 40-16,-2-12 432 15,-14 6-80-15,8 23 136 16,0 28 80 0,8 10-224-16,0 5 1216 15,10 20-512-15,17 19 64 16,1 1-376-16,8-2-464 16,-2-29-152-16,6 3-752 15,12-5-2080-15,-12-7-2410 16,-3-4-1527-16,-13-1 3064 15,-18-3 1281-15</inkml:trace>
  <inkml:trace contextRef="#ctx0" brushRef="#br0" timeOffset="5535">25919 8644 3664 0,'-6'-2'1513'16,"-6"-13"2511"-16,11 0 753 15,1 7-2376-15,13-2-1217 16,14-5-712-16,11-14-424 15,20-1-360-15,0-13-1680 16,-10 2-4874-16,-10 3 897 16,-22 17 3033-16</inkml:trace>
  <inkml:trace contextRef="#ctx0" brushRef="#br0" timeOffset="5744.65">26047 8217 3472 0,'-5'0'880'16,"-27"7"2169"-16,21 12 1648 15,3 18-432-15,5 14-1600 16,9 21-529-16,9 15-168 16,4 7-15-16,-1 4-505 15,1-10-896-15,18-14-656 16,6-24-680-16,-43-50 784 16,53 27-2985-16,14-21-2432 15,2-29-3529-15,0-23 2873 16,-46 12 3305-16</inkml:trace>
  <inkml:trace contextRef="#ctx0" brushRef="#br0" timeOffset="6065.18">26564 8387 4640 0,'-2'0'2817'0,"-32"21"2248"16,14 2 272-16,-1 7-1784 16,3 19-1192-1,2-4-585-15,6-4-840 16,9-8-480-16,7-9-424 15,10-13-48-15,10-8-304 16,3-12-408-16,-29 9 728 0,45-30-1296 16,-8-5-505-16,-10-6 97 15,-8-1 520-15,-9-16 552 16,-7 3 272-16,-9-6 87 16,-15-1 105-16,1 12 368 15,11 23 169-15,6 17 183 16,11 15 384-1,19 25-232-15,23 14-688 16,23 11-240-16,17-10-1808 16,21 13-5618-16,6 8-744 15,-35-9 5434-15</inkml:trace>
  <inkml:trace contextRef="#ctx0" brushRef="#br0" timeOffset="6706.31">27383 11978 4296 0,'-1'0'1153'0,"-9"-16"1559"0,10 5 1361 16,3-8-48-16,1 24-1272 15,5-2-385-15,7 14-592 16,-1 17-223-16,12 24-337 16,-11 36-56-1,-13 17-176-15,-3 17-31 16,0-128-953-16,0 130 720 0,-1-8 920 16,-7 19-255-16,-7-24-1385 15,2-10-113-15,5-18 226 16,7-16-113-16,-1 4 0 15,2-30 0-15,0-18-129 16,0-11-975 0,0-8-864-16,3-5-2281 15,-3-5 4249-15,0-15-20476 16,-22-22 17691-16,17 22 737 0</inkml:trace>
  <inkml:trace contextRef="#ctx0" brushRef="#br0" timeOffset="6980.8">27233 13098 6689 0,'-13'28'3737'0,"2"14"-201"0,11-1 1362 15,8 5-1410-15,1-1-1735 16,1-8 1127 0,11 2-935-16,3-7-1233 15,0-6-320-15,3-4-88 16,-11-4-200-16,5-7 928 15,-21-11-1032-15,26 1-392 0,9-11 112 16,5-27 104-16,-3-15 136 16,14-3 616-16,-7-12-2104 15,2 14-513-15,15 7-1935 16,-16-2-2882-16,14 28-4528 16,-20-1 7841-16,-25 21 1729 15</inkml:trace>
  <inkml:trace contextRef="#ctx0" brushRef="#br0" timeOffset="7739.11">26025 14753 2984 0,'0'0'0'0,"-15"-8"1873"0,-1 5 111 15,16-1 1369-15,5 3-1 16,8 7-383-16,13 48-1353 15,3 11-55-15,17 24-377 16,-17-1-384 0,-5-7-272-16,3 2-472 15,-27-83-56-15,26 78 112 0,3-16-200 16,-16-13-1232-16,6-25-2321 16,-1-20-3264-16,-7-27-473 15,-11-12 4346-15</inkml:trace>
  <inkml:trace contextRef="#ctx0" brushRef="#br0" timeOffset="7852.41">25930 14590 3456 0,'-11'-5'600'0,"1"-8"-1160"0,20 13 112 15,19 2 104-15,-8 1-2352 16</inkml:trace>
  <inkml:trace contextRef="#ctx0" brushRef="#br0" timeOffset="8269.54">26370 14768 3952 0,'-8'4'2201'0,"-15"31"327"15,17-1 2097-15,-1 7-936 16,-2 1-1072-16,6 12-737 15,3-4-776-15,9 7-552 16,2 17-312-16,4-8 73 16,1-10-281-16,3-12-64 15,-19-44 32-15,10 23-216 0,-1 11 256 16,-5-28 8-16,2-4-168 16,-3-31 7-16,5-10-135 15,-5-11 176 1,-3-28 48-16,4 0-168 15,-4-14-176-15,3 1 40 16,5 14 248-16,11 3-24 16,0 39 224-16,10 28-320 15,-3 17 152-15,-5 27 256 16,11 33 32-16,-18 12-72 16,10 1-56-16,-3 5-304 15,-2-23 192 1,17-12-624-16,-23-36-2561 15,15-6-3368-15,0-10-1849 16,-15-9 4842-16</inkml:trace>
  <inkml:trace contextRef="#ctx0" brushRef="#br0" timeOffset="8739.7">26891 14757 4953 0,'-6'6'3224'0,"-4"28"-1063"0,20 15 1760 16,6 0-121-16,1 14-567 16,-4 17-880-16,0 21-937 15,8 14-840-15,-4 7-400 16,3-5-232-16,7-23 88 16,-1-20-520-16,-26-74 488 0,27 43-1592 15,13-9-609-15,-13-22-311 16,-9-24 959-16,3-32 201 15,-10-15 528 1,-11-9 264-16,-16-16 408 16,-13-18 208-16,-3-30-64 15,-5-26 56-15,16 8-8 16,12 7-56-16,17 36 664 16,17 21-56-16,11 23 312 15,5 36 176-15,-1 17 73 16,-1 33 295-16,-12 30-160 15,-1 21-1040-15,-20 16-248 16,-6 16 488 0,-3-31-224-16,-11 12-56 15,-4 6-128-15,8-24-264 16,4-31-1272-16,6-28-3417 16,6-23-552-16,12-56-2817 15,1 13 5354-15</inkml:trace>
  <inkml:trace contextRef="#ctx0" brushRef="#br0" timeOffset="9086.87">27468 14537 6273 0,'-11'2'3056'0,"-10"31"-127"0,18-15 1024 0,2 23-1056 16,-4 14-505-16,5 1-1248 15,14-6-656-15,5 13 145 16,10-13-249-16,-6-29-328 15,14 1 304-15,6-19-448 16,-43-3 88-16,45-5-24 0,1-8-216 16,-2-13 64-1,-4-30 56-15,-21-30-72 16,0 15 720-16,-12-6-536 16,-7 19-232-16,-4-12 296 15,-12-10 184-15,-1 27-288 16,6 33-160-16,6 25 208 15,5 39 200-15,6 10 224 16,7 11-304-16,6-5-344 16,8-7 80-16,9-10-48 15,-1-8-2161 1,2-7-1736-16,-13-9-2368 16,10-18-1337-16,-10-14 6554 15,-21 7-1048-15</inkml:trace>
  <inkml:trace contextRef="#ctx0" brushRef="#br0" timeOffset="9240.06">27988 14390 5865 0,'-11'-22'3873'0,"1"16"-913"15,10-10 1-15,5-18-1257 16,11-5-1096 0,13 10-832-16,9-11-392 15,-2 3-2569-15,-12-13-3880 16,-2 4 3040-16,-15 37 1177 0</inkml:trace>
  <inkml:trace contextRef="#ctx0" brushRef="#br0" timeOffset="9413.25">28078 13931 3184 0,'-5'0'296'0,"-25"0"3833"15,12 0 1576-15,5 14-1320 16,2 9-1192 0,6 12-1201-16,3 46-279 0,6 6 55 15,15-15-1192 1,10-7-440-16,25-5-432 15,12-1-352-15,-66-59 648 0,74 23-1408 16,11-4-2553-16,-3-5-3321 16,-13-2-2288-16,-28 12 5666 15</inkml:trace>
  <inkml:trace contextRef="#ctx0" brushRef="#br0" timeOffset="9973.37">27165 16186 3936 0,'-38'0'3129'0,"15"-6"400"0,2 4 1400 0,2-2-872 16,-3 9-1337-16,1 26-1223 15,2 31-633-15,1 26 192 16,0 15 128-16,6 12-480 15,0 6-183-15,9-4-113 16,3-117-408-16,3 114 496 16,13-20-152-16,10-23-544 15,16-32 112-15,20-14-1041 16,7-21-1167-16,16-46-1313 16,0-17-2520-16,-8-23-3705 15,-8-7 6105-15,-48 42 1377 16</inkml:trace>
  <inkml:trace contextRef="#ctx0" brushRef="#br0" timeOffset="10398.53">27321 15857 4777 0,'-37'-7'6161'0,"14"-11"-1544"16,17 5-224-16,3 8-1737 15,3 23 41-15,26 30-537 16,2 41-271-16,8 13-849 15,1 12 56-15,-7 12-976 16,12 2 216-16,-7 1-8 16,-35-129-328-16,34 120 72 0,3-12-184 15,-20-23-336 1,7-18 360-16,-12-42 376 16,-6-16-616-16,0-18 160 15,-2-35-352-15,4-19 568 16,-8-19-32-16,-4-18 184 15,-5-8-432-15,-1-10-328 16,9 21 336-16,7 28 80 16,4 44 312-16,4 22-432 15,2 28 232 1,2 37-144-16,1 8 168 16,0 4 120-16,0-9-552 15,9-5-1785-15,-6-35-199 16,18-1-3898-16,-14-20-2335 15,9-18 1695-15,-16-30 4130 16</inkml:trace>
  <inkml:trace contextRef="#ctx0" brushRef="#br0" timeOffset="10747.98">27918 16297 2672 0,'-9'-8'1840'0,"-2"-9"1913"16,0 7 1552-16,8 10-1568 15,0 10-1440 1,3 22-1409-16,6 15-160 15,7 7 32-15,5-13 0 16,7-7-392-16,2-7-288 16,14-6-64-16,-41-21-16 0,24 9-160 15,9-9 400-15,-4-14-512 16,-19-14 0-16,-1-7 96 16,-4-6 56-1,-5-4-272-15,-13-13 24 16,-4 6-360-16,-12-27-120 15,0 15 128-15,15 24 576 16,7 21 40-16,6 19-40 16,7 9 152-16,10 23 272 15,16 5 72-15,-8 2-280 16,3-8-264-16,10-1-1361 16,10-4-4192-16,9-15-2209 15,-6-9 5922-15,-33-2-192 16</inkml:trace>
  <inkml:trace contextRef="#ctx0" brushRef="#br0" timeOffset="11141.67">28286 15897 4753 0,'-12'0'1448'0,"-16"13"2409"0,14 5 1088 16,7 13-1713-16,7 43-743 15,12-1-361-15,4 9-767 16,8-1-633-16,1-4 32 15,6-4-256 1,3-17-384-16,-7-15-192 16,-27-41 72-16,27 21-408 0,-6-10 424 15,-15-11 56-15,1-7 24 16,-4-42-152-16,-8-9-352 16,-1-30 336-16,-4-14 8 15,-1-8-16-15,6 3 56 16,4 0-400-16,5 23 504 15,9 34-616 1,-2 45 848 0,9 11-128-16,7 48 408 0,-5 10 16 15,-6 9-184-15,2-2-120 16,-2 4-224-16,-1-15-304 16,-6-20 56-16,4-9-1048 15,-2-14-2641-15,4-8-3889 16,-6-13-2376-16,-5-24 6514 15</inkml:trace>
  <inkml:trace contextRef="#ctx0" brushRef="#br0" timeOffset="11599.27">28533 15650 3600 0,'-8'5'2393'0,"7"9"1432"0,7-13 1184 0,5 12-1281 15,15 5-991 1,3 24-721-16,6 17-399 16,-1 16 119-16,-8 14-1288 15,-1-11 184-15,-4 9 305 16,-2-5-225-16,-19-82-712 0,16 78 224 15,-3-23-312-15,-3-29 352 16,-2-14-416-16,-2-11 416 16,1-26-480-1,-1-28 136-15,-3-9-496 0,-3-15 352 16,-8-10 216 0,-3-15-200-16,-5-26 152 15,5 6-593-15,11 29 641 16,3 52 136-16,7 19-312 15,1 27 368-15,13 40 89 16,-5 27 135-16,0 20 56 16,1 1 88-16,-3 1-816 15,4-21 32 1,14-17-512-16,-9-14-1937 0,11-3-3208 16,14-15-5450-1,-9-19 5322-15,-34-5 3489 0</inkml:trace>
  <inkml:trace contextRef="#ctx0" brushRef="#br0" timeOffset="11941.79">29177 15880 5297 0,'0'0'0'0,"-16"0"4801"0,12 0-1409 0,4-14 9 16,4 0-1256-16,7-17-1217 15,19-28-640 1,7 8 136-16,-10 10-512 15,-4 2 0-15,-7 14-160 16,-13 3-144-16,-3 22 392 16,-3-12-288-16,-18 12 56 0,-17 15 80 15,-6 21 168 1,1 24 128-16,11 2 96 0,11 5 640 16,8 11-32-16,8-5-168 15,5-2-264 1,13-17 480-16,6-13-463 15,9-21-489-15,9-17-216 16,8-24-2145-16,16-34-2768 16,3-4-2897-16,-8-30 3113 15,-39 41 2217-15</inkml:trace>
  <inkml:trace contextRef="#ctx0" brushRef="#br0" timeOffset="12123.34">29342 15033 8233 0,'-27'32'5898'16,"22"34"-1922"-16,5 3-1063 16,16 73 1368-16,13-31-1649 15,-2-5-1319-15,7-19-865 16,35 35-592-16,-29-66-440 16,38 0-1385-16,-46-31-1487 15,15-9-4770-15,-47-16 8226 16,37 0-11211-16,-24-24 7115 0</inkml:trace>
  <inkml:trace contextRef="#ctx0" brushRef="#br0" timeOffset="12894.78">28442 11993 2176 0,'-2'0'-16'0,"-7"-4"552"0,7-13 2113 15,-1 16 1151-15,1-3-583 16,-1 7-760 0,2-11-649-16,1 3-328 15,0 4-223-15,0 0-81 16,4 2-256-16,9 5 72 15,-13-6-992-15,26-22 944 0,12 19-143 16,6 1-41-16,-1-1-128 16,2 2 24-16,0 0-344 15,-8-2-64-15,-12 1-80 16,-13-1-104-16,-6 6 24 16,-6-1-360-16,0 3-1864 15,-5 9-1105 1,-14 18-7977-16,0-12 3168 15,6-20 5850-15</inkml:trace>
  <inkml:trace contextRef="#ctx0" brushRef="#br0" timeOffset="13396.91">29643 11901 2640 0,'-22'0'2145'0,"-17"1"2912"0,23 3 240 15,8-3-1576 1,4-3-753-16,4-1-1480 16,11 2-543-16,3 6-41 15,13 1-208-15,12 3-328 16,6-4 40-16,9 1-336 16,-54-6-72-16,68-1 200 0,-2-8-128 15,3-13-56-15,-7 3-16 16,-15 20-664-16,-20-6-1824 15,-5-1-4458-15,-6 16-5969 16,-20 15 8939-16</inkml:trace>
  <inkml:trace contextRef="#ctx0" brushRef="#br0" timeOffset="22298.28">28639 8466 3848 0,'-14'-14'1305'0,"12"8"-777"0,5-9 1992 16,4 11 177-16,-1 1-601 15,6 3-431 1,0 3-1-16,3 33 32 16,2 26-95-16,-1 14 143 15,-6 12-336-15,-2-2-183 16,-8-3-17-16,7-22-216 15,-4-19-256-15,0-6-296 16,-3-13-128-16,3-16-160 16,-3-4 40-16,7-11 9 15,-7-29-73-15,6-14-152 16,2-10-104 0,2-16 120-16,-1 1-16 15,-2 0 72-15,-4 16-88 16,8 21-8-16,-4 31-33 15,-4 6 138-15,3 7-210 16,4 15 65-16,-2 9 112 16,1 19-96-16,1-8 168 15,3 1-208 1,-2 1 128-16,2-3-16 16,-10-9 104-16,0-16-40 15,1-4 0-15,-4-10 17 16,6 0-242-16,5-25 121 15,4-33 56-15,1-8-48 16,3-9-72-16,2-2-48 16,-5 10 80-16,5 15 48 15,-4 32-80-15,-7 12 112 16,4 13 8-16,-1 41-16 16,0 15 32-16,1-2-48 15,-1 0-80 1,7-10 24-16,8-12-592 15,1 1-2440-15,8-23-3338 16,0-4-3064-16,0-10 4745 16,-18-8 1913-16</inkml:trace>
  <inkml:trace contextRef="#ctx0" brushRef="#br0" timeOffset="22535.79">29724 8095 4632 0,'-12'0'2673'0,"-4"0"-809"0,10 0 2569 0,-9 14-1360 15,-1 17-600-15,2 18-745 16,-4 28-624-16,1 2 224 16,-9 12-71-16,-14-5-569 15,29-7-600-15,-2-26-128 16,13-53 40-16,-5 44-376 0,5-16-1169 15,5-23-1375 1,8 0-5114-16,-4-10 1881 16,1-29 2792-16,-7-6 457 0</inkml:trace>
  <inkml:trace contextRef="#ctx0" brushRef="#br0" timeOffset="22785.29">29461 8237 3256 0,'0'0'0'0,"-20"-7"3169"16,12 7 1392-16,8-4-712 15,3 14-1105-15,17 12-383 16,2 14-769 0,13 1-64-16,4 4 129 15,6-3-489-15,-2 10-288 16,4-15-256-16,-47-33-624 16,41 29 264-16,-1-2-216 0,1-5 80 15,-3-2-168-15,2 1-560 16,-6-7-1992-16,1-6-2233 15,-1-7-3257-15,4-1-288 16,-12-14 5058-16</inkml:trace>
  <inkml:trace contextRef="#ctx0" brushRef="#br0" timeOffset="23484.85">30335 7711 3192 0,'-12'-4'112'0,"-21"-2"696"0,10-5 1153 16,4 9 839-16,6-2 321 15,4 4-768-15,4 1-657 16,5 17-104 0,3 26 129-16,13 16 39 15,2 17 16-15,3 11-191 16,-21-88-1585-1,19 93 1408-15,-2 1-344 0,-10 0-528 0,2-12-16 16,-5-7-127-16,5-17-433 16,3-26 32-16,-3-12-545 15,1-8-1687 1,9-9-1649-16,0-9-912 0,1-16 184 16,-11-17 680-1,-9 14 1921-15,-8-38 391 16,-6 12 1401-16,-1 8 505 15,6 8 687-15,4 24 312 16,-6-10 904-16,6 4-495 16,3 12-985-16,2-9-576 15,8 3-288-15,15-8-400 16,6-11-1505-16,7 0-2079 16,1-6 2319-16,-13-5 1697 15,-19 23-1520-15</inkml:trace>
  <inkml:trace contextRef="#ctx0" brushRef="#br0" timeOffset="23699.04">30585 7786 3008 0,'0'0'0'16,"-16"-34"512"-16,8 6 2305 16,0 11 1432-16,0 9-128 15,6 8-1089-15,-3 7-1223 16,5 21-297-16,8 38 552 16,-4 3-79-16,8 14-585 15,-5-1-696-15,-7-82-704 16,18 79 240-16,1 2-152 15,19-17-280-15,-1-17-272 16,3-3-808-16,0-16-1593 16,-1-8-1672-16,-4-14-2272 15,0-12-681-15,2-21 5586 16,-37 12-96-16</inkml:trace>
  <inkml:trace contextRef="#ctx0" brushRef="#br0" timeOffset="23972.8">31307 7423 6081 0,'-2'0'1904'0,"-22"5"1305"16,11 6 232-16,-4 18-337 15,-9 39-695-15,-13 20-465 16,7 14-279-16,0-1-441 15,3 2-456-15,7-8-464 16,4-16-288 0,10-21-104-16,8-58 88 0,-1 30-1272 15,7-15-2689-15,7-14-3089 16,3-15-1311-16,-5-23 5816 16,-11 14-239-16</inkml:trace>
  <inkml:trace contextRef="#ctx0" brushRef="#br0" timeOffset="24171.91">30931 7699 3352 0,'0'0'0'0,"-12"-16"3049"0,5 6 1656 16,7 10-4705-1,10 11 6897-15,15 31-4024 16,19 13-385-16,1 10-487 16,-4-3-737-16,6-7-656 15,14-7-544-15,-7 1-120 16,-54-49 56-16,44 40-312 0,12-17-1664 15,-19-11-2049-15,-13-4-2768 16,9-8-2097-16,1-29 6201 16,-29 24 137-16</inkml:trace>
  <inkml:trace contextRef="#ctx0" brushRef="#br0" timeOffset="24685.25">31645 7315 8105 0,'0'0'0'0,"-8"25"4545"0,15 16-1520 16,15 5 912-16,7-5-72 16,-16 17-1449-16,20-4-1216 15,-7 6-215 1,1 7-281-16,-1 7-176 16,3-9-200-16,-10-7-32 15,-19-58-296-15,19 49 256 0,4-19-152 16,-6-2 24-16,-1-18-208 15,-3-8 168-15,5-12-8 16,3-40 144-16,0-19-192 16,-9-30-152-16,-8-28-72 15,-4-20-256-15,-5-13-96 16,5 27 232-16,9 55 56 16,-2 59 112-1,-4 22-112-15,0 51 304 16,9 44 328-16,-3 17 32 15,7-14-48-15,8-4-64 16,7-11 72-16,-2-4-240 16,-2-18 128-16,0-19-240 15,10-9 64 1,-13-20 72-16,3-9 56 0,-9-10-88 16,4-26 112-16,6-18-96 15,-1-18 0 1,5-32 40-16,-6-17-280 15,1-9-496-15,0-4-656 16,-4 33-977-16,-6 43-1071 16,-7 26-2329-16,-7 26-3761 15,-4 28 2688-15,-7 14 3954 16</inkml:trace>
  <inkml:trace contextRef="#ctx0" brushRef="#br0" timeOffset="30360.23">30720 8916 3128 0,'-45'-23'2177'0,"30"5"543"0,2 6 385 15,2 4-273-15,0 6-495 16,8 2-897-16,3 0-1440 16,13 17 2137-16,12 47-561 15,15 24 216 1,4 32-423-16,5 22-137 16,-7 14-112-16,0 11 241 15,-15-14-833-15,0-13 8 16,2-20-208-16,-1-32-136 15,-1-18-176-15,0-25-104 16,-5-19-344-16,-1-3 264 16,-9-10-672-16,-1-8-1049 15,-5 3-1592-15,-6-2-1536 16,-1 0-1816-16,-12-6-529 16,-19-11 5618-1,-15-21-320-15</inkml:trace>
  <inkml:trace contextRef="#ctx0" brushRef="#br0" timeOffset="30613.37">30822 10094 4024 0,'-19'0'2265'0,"-3"11"1224"16,14-3 543-16,6-1-1207 15,2 5-929-15,13 12 577 16,4 17-345-16,17 11-471 16,-10 3-297-16,13 9-112 15,-2-15-303 1,4-3-249-16,-39-46-696 0,26 42 384 15,7-21-248-15,-9-2-32 16,-3-10 184-16,-2-7-112 16,2-9 176-16,-3-32-48 15,0-13-208-15,-2-12-48 16,4-19-80-16,0 4-120 16,-1 0-1024-1,13 15-2385-15,-8 16-4361 0,13 22-5408 16,3-2 8585-16</inkml:trace>
  <inkml:trace contextRef="#ctx0" brushRef="#br0" timeOffset="31105.49">31732 9607 9418 0,'-52'24'4769'16,"20"-12"-3249"-16,10-8 1657 16,11-15-1729-16,3-15-384 15,6-14-584-15,2-6-304 16,6-13-128-16,1-9 72 16,-1-3 24-16,-3-8 88 15,-3 4 8-15,0 75-240 0,7-64 160 16,4 20 128-16,-4 24 41 15,4 17-1-15,6 11 16 16,20 41 216 0,-1 11-248-16,-12 8-40 15,9-4 72-15,-5-11-392 16,8 1 488-16,-5-11-408 16,-9-13 312-16,-1 5-112 15,-8-14 16-15,-3-11 80 16,-2-7-256-16,-2-11 248 15,-3-14 105-15,1-27-209 16,-1-14-312-16,-3-6 112 16,-7-17 56-1,-2-3-328-15,1 5-1137 16,8 24-775-16,3 18-1065 16,11 28-2512-16,2 11-2665 15,20 6 3825-15,-11 14 4281 16,-20-12-1968-16</inkml:trace>
  <inkml:trace contextRef="#ctx0" brushRef="#br0" timeOffset="31529.34">32330 9298 2832 0,'0'5'496'0,"-16"26"2241"0,11-21 1384 15,2-4-633-15,-2-1-463 16,4-5-1417-16,-1-7-543 15,2-41-241-15,6 8-544 16,6-19-216-16,2-5 80 16,-11 1-16-1,-3 63-128-15,7-65 32 0,2 16 48 16,-6 6-96-16,12 28 40 16,-9 15-24-16,7 26 88 15,6 21 32-15,-1 9 104 16,3 6-120-16,8 1 112 15,-15-18-120-15,9-4 160 16,4-13-192-16,-9-4 8 16,1-14 296-16,-5-9 16 15,2-6 64-15,-3-21-31 16,5-6-241-16,-7-29 104 16,5-8-152-16,2-12-80 15,-7 3-360 1,0 5-1481-16,-11 27-3352 15,3 17-6097-15,-15 23 6905 16,-1 8 2753-16</inkml:trace>
  <inkml:trace contextRef="#ctx0" brushRef="#br0" timeOffset="32570.05">30218 12260 2152 0,'-5'0'1896'0,"-37"0"289"0,34-22-297 0,2 4 153 16,2-3 183-16,4 2-183 15,13 0-745-15,15 11-112 16,10 21 344-16,12 31 265 16,-9 31-361-1,6-2 176-15,-47-73-1608 0,29 63 1273 16,5 10-145-16,-20 16-616 16,2-17 640-16,2-21-2088 15,-12-26 760-15,0-15 1456 16,6-6-1568-16,-3-20 432 15,4-9-1072-15,2-47 1440 16,-9-10-1120-16,0-7 472 16,-6 5 0-1,0-3-272-15,-4 7 384 16,10 36-200-16,0 21 80 16,4 11 192-16,3 19 0 15,5 11 32-15,9 5 80 16,-8 7-48-16,-1 20-80 15,-2-6 176-15,1-6 8 16,-4-8-216-16,-3 6-40 16,1-3-112-16,-8-19 96 15,0-13-128-15,1-26 80 16,-4-5-24 0,0-5-96-16,3-8 160 15,7 0-128-15,4-11-8 16,2 31 248-16,5 11-72 15,5 22 0-15,12 23 40 16,-11 8-160-16,-1-5-80 16,-4 25-873-1,-4-12-2055-15,8-9-3626 0,1-21-2600 16,10-19 7426-16,-37-5-152 16</inkml:trace>
  <inkml:trace contextRef="#ctx0" brushRef="#br0" timeOffset="32817.33">31230 11709 7545 0,'-13'5'3969'0,"-16"6"-2249"0,15 0 2297 0,-1 4-1088 16,2 34-297-1,-3 18-807-15,10 16-497 16,-5 11-344-16,1 23-392 15,-1-9-304-15,1-11-176 16,5-22-280-16,5-75 168 0,4 43-1464 16,13-23-2265-16,18-20-1896 15,-9-30-2865-15,-2-37 2457 16,-16-1 3609-16</inkml:trace>
  <inkml:trace contextRef="#ctx0" brushRef="#br0" timeOffset="33004.56">31034 11940 2488 0,'0'0'0'15,"-18"0"3177"-15,7 0 1600 16,11 0-856-16,3 22-1537 16,17-3-536-16,15 27-199 15,3 5-521-15,1-13-672 16,11 18-336-16,1-26-232 16,7 7-536-16,-2-11-2305 15,-56-26 2953-15,45 23-5281 0,4-13-2240 16,-4-14 4008-1,-27-17 1601-15</inkml:trace>
  <inkml:trace contextRef="#ctx0" brushRef="#br0" timeOffset="33816.43">31498 11589 1888 0,'0'0'64'0,"-5"-5"1048"0,-2 3 1825 0,1-2 656 16,-2 0-465 0,5 2-1199-16,3-8-681 15,0-17-416-15,0-3-360 16,6-10-96-16,5-14-328 16,2 15 176-16,-13 39-224 0,10-55 184 15,-4 19-128-15,1 10-24 16,-3 10 64-1,0 7 104-15,-1 5 449 0,5 22 471 16,6 34 0-16,7 13-160 16,-5-4 112-16,5-6-167 15,0 21-457 1,-2 4 328-16,0-4-336 16,-1-31-328-16,11 9-40 15,-19-11-112-15,2 8 16 16,0-2-792-16,-3-21-872 15,-2 11-897-15,-1-9-592 16,-6 14-487-16,-11-5-593 16,-10-12 752-16,-18-5 2345 15,11-7 1144-15,10-11 320 16,2-8 968 0,6 3 1320-16,5-3 465 15,5 3-272-15,0 7-817 16,4-2-584-16,7-6-31 15,3-10-777-15,1 13-424 16,18-26-264 0,14 10 40-16,-5-14-832 0,3 6-1937 15,3-19-4472 1,-2-6 247-16,1-10 4778 0</inkml:trace>
  <inkml:trace contextRef="#ctx0" brushRef="#br0" timeOffset="34175.92">32174 11177 2656 0,'-3'-2'1256'0,"-6"-2"1385"0,7-2 1376 15,2 7 224-15,0 3-1105 16,-2 3-1495-16,1 27-561 16,-4 14-64-16,-3 26 168 15,0-1 81-15,-3 1-665 16,3 9-352-16,8-83-248 15,-8 74 64-15,-2-15-80 16,5-19-648-16,2-12-2321 16,0-2-3344-16,8-18-3521 15,-5-16 6529-15,-2 3 1449 0</inkml:trace>
  <inkml:trace contextRef="#ctx0" brushRef="#br0" timeOffset="34401.12">31868 11383 4672 0,'-2'0'1505'0,"-7"5"1599"16,17 3-239-16,19 23 344 15,13 19-329-15,15-9-967 16,20 5-721-16,-1-6-736 16,3 1-544-16,-10-18-48 15,-7 5-1296-15,-12 1-3169 16,-48-29 4601-16,43 36-8234 0,-11-12 2865 15,-29-4 3441-15</inkml:trace>
  <inkml:trace contextRef="#ctx0" brushRef="#br0" timeOffset="34878.9">32373 10867 3800 0,'0'0'0'0,"-6"2"2673"0,6 12 1600 16,6 10-1145-16,7 20 505 16,8 17-944-16,11 16-873 15,-6 9-119 1,-10 3-433-16,11-8-504 16,-9-18-440-16,11 4-424 15,-29-67 104-15,28 68-264 0,-5-18-528 16,-7-29-1417-16,10-3-1800 15,-10-26-1672-15,-4-4-792 16,-12-11 2328-16,-4-8 3601 16,-14-22 568-16,-3 3 0 15,0 6 16 1,5 7 88-16,8 8 640 16,3 9 304-16,5-10-247 15,4 11-513-15,10-1-440 16,17-19-577-16,-4-1-1199 15,-3-18 1520-15,-19 53-1512 0</inkml:trace>
  <inkml:trace contextRef="#ctx0" brushRef="#br0" timeOffset="35117.68">32680 10615 2352 0,'-8'0'3137'16,"-4"0"199"-16,11 0 633 15,-2 18-944-15,12 26 80 16,15 30-545-16,-8 8-664 16,20 18-527-16,-11 5-673 15,19-1-280-15,-11-7-408 16,-33-97-8-16,39 74-128 0,-2-5-680 16,-2-39-1401-1,-1-1-1816-15,-5-15-3136 16,6-12-1073-16,-26-38 4938 15</inkml:trace>
  <inkml:trace contextRef="#ctx0" brushRef="#br0" timeOffset="35390.07">33180 10544 3784 0,'0'0'0'0,"-14"1"4985"15,2 5-1208-15,4 8 152 16,4 16-1136-16,-3 12-1001 16,-4 26-1064-16,0 5-152 15,-4 8 48-15,2 16-232 16,-1-4-175-16,6-21-297 16,8-72 80-16,-2 41-441 0,2-13-2007 15,0-16-3529-15,7-9-3601 16,-4-31 6433-16,-3 10 1225 15</inkml:trace>
  <inkml:trace contextRef="#ctx0" brushRef="#br0" timeOffset="35541.18">32967 10732 2872 0,'0'3'648'16,"-7"17"2065"-16,11 0-281 15,12 16 33-15,3-10-657 16,15 1-679-16,9-3-889 15,18-5-368 1,-7-8-697-16,1-1-3824 16,-2-10-1288-16,-13-35 3177 15</inkml:trace>
  <inkml:trace contextRef="#ctx0" brushRef="#br0" timeOffset="36036.44">33281 10310 3328 0,'-3'0'1032'0,"-10"4"3193"16,12 5-328-16,4 20-640 16,8 16 160-1,3 11-793-15,14 6-583 16,-1 2-681-16,10-5-256 16,-11-1-520-16,9-4-352 15,-2 2 24-15,-33-56-256 16,34 46 16-16,1 9 64 0,-15-26 8 15,5-9-240-15,-7-15-16 16,0-8 256-16,-1-24-216 16,-4-12 8-16,-3-21-176 15,-7-27-360 1,-8-11-80-16,-11-18 224 16,-2-8-88-16,4 21 240 15,11 30 272-15,3 35 112 16,3 36 144-16,3 8 272 15,14 34 40-15,-4 8 200 16,3 6-224-16,-1-1 152 16,2-12 40-16,-7-9-472 15,5 7-128-15,-2-27 8 16,-2 6-16 0,1-18 120-16,1-5-88 15,-2-27 40-15,15-24-32 16,-10-1-320-16,1-16-184 15,1-10-1184-15,-4 0-1577 16,7-3-4568-16,-1 8-3562 16,-7-4 7787-1</inkml:trace>
  <inkml:trace contextRef="#ctx0" brushRef="#br0" timeOffset="40081.76">30904 13177 5385 0,'-37'7'2192'0,"18"-4"-2072"0,5 5 128 16,6-3 176-16,1 0-424 15,5-1-376-15,2-3 128 16,0 1 288-16,0-2-40 16,0 0 0-16,0-3 432 15,7-4-208-15,-7 7-224 0,3-7 624 16,13-3 169-16,2 2-121 16,17-11 64-16,4 2 40 15,42-23-288 1,-4 11 88-16,15-5-352 15,14-17-168-15,-20 19 64 16,39-23-440-16,7-15 336 16,7-1 64-16,3 22 304 15,2-12-400-15,-6 1 136 16,-7-9 473-16,-1 8 231 16,2 18-224-16,-12-1 64 15,-4 16-48-15,-6-27-120 16,-7 4 56-1,-7 8-160-15,-12-4 81 16,-12 3 15-16,-3-12 24 16,-23 9-96-16,2 16 16 15,-3 3-160 1,-8-7 296-16,-1 13-152 0,-12-12-304 16,4 21-56-16,-4 3 8 15,-1-5 72-15,-9 5 32 16,2-9-288-16,0 23 240 15,-6-4-264 1,-7 5 184-16,-3-8-240 16,0 1-1680-16,-1 9-2345 15,-19 31-3305-15,-4 20 921 16,-11-22 4545-16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AA6F783-BFE5-46C2-A6FF-183F62C5E0F4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529D306-E699-479B-9FD1-52D62BF043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6" t="12122" r="22760" b="18784"/>
          <a:stretch/>
        </p:blipFill>
        <p:spPr>
          <a:xfrm flipH="1">
            <a:off x="552704" y="685800"/>
            <a:ext cx="3390900" cy="46482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911600" y="685800"/>
            <a:ext cx="7950200" cy="4648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29805" y="685800"/>
            <a:ext cx="222899" cy="4648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6400" y="5345575"/>
            <a:ext cx="4394200" cy="1219200"/>
          </a:xfrm>
        </p:spPr>
        <p:txBody>
          <a:bodyPr>
            <a:normAutofit/>
          </a:bodyPr>
          <a:lstStyle>
            <a:lvl1pPr marL="0" indent="0">
              <a:buNone/>
              <a:defRPr kumimoji="1" lang="en-US" sz="3600" b="0" kern="1200" dirty="0" smtClean="0">
                <a:solidFill>
                  <a:srgbClr val="262626"/>
                </a:solidFill>
                <a:latin typeface="+mj-lt"/>
                <a:ea typeface="+mn-ea"/>
                <a:cs typeface="Times New Roman" pitchFamily="18" charset="0"/>
              </a:defRPr>
            </a:lvl1pPr>
            <a:lvl2pPr marL="4572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2pPr>
            <a:lvl3pPr marL="9144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3pPr>
            <a:lvl4pPr marL="13716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4pPr>
            <a:lvl5pPr marL="1828800" indent="0">
              <a:buNone/>
              <a:defRPr kumimoji="1" lang="en-US" sz="2400" b="1" kern="1200" dirty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13" name="Text Placeholder 1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9448799" y="5345575"/>
            <a:ext cx="2350247" cy="549276"/>
          </a:xfrm>
        </p:spPr>
        <p:txBody>
          <a:bodyPr>
            <a:normAutofit/>
          </a:bodyPr>
          <a:lstStyle>
            <a:lvl1pPr marL="0" indent="0" algn="r">
              <a:buNone/>
              <a:defRPr kumimoji="1" lang="en-US" sz="3600" b="0" kern="1200" dirty="0" smtClean="0">
                <a:solidFill>
                  <a:srgbClr val="262626"/>
                </a:solidFill>
                <a:latin typeface="+mj-lt"/>
                <a:ea typeface="+mn-ea"/>
                <a:cs typeface="Times New Roman" pitchFamily="18" charset="0"/>
              </a:defRPr>
            </a:lvl1pPr>
            <a:lvl2pPr marL="4572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2pPr>
            <a:lvl3pPr marL="9144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3pPr>
            <a:lvl4pPr marL="13716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4pPr>
            <a:lvl5pPr marL="1828800" indent="0">
              <a:buNone/>
              <a:defRPr kumimoji="1" lang="en-US" sz="2400" b="1" kern="1200" dirty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5pPr>
          </a:lstStyle>
          <a:p>
            <a:pPr lvl="0"/>
            <a:r>
              <a:rPr lang="en-US" altLang="ko-KR" dirty="0"/>
              <a:t>2022-03-28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 userDrawn="1">
            <p:ph type="title" hasCustomPrompt="1"/>
          </p:nvPr>
        </p:nvSpPr>
        <p:spPr>
          <a:xfrm>
            <a:off x="4114801" y="2743200"/>
            <a:ext cx="7670800" cy="232447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 marL="0" indent="0" algn="r">
              <a:buFont typeface="Arial" pitchFamily="34" charset="0"/>
              <a:buNone/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1432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7" t="27341" r="9710" b="41265"/>
          <a:stretch/>
        </p:blipFill>
        <p:spPr>
          <a:xfrm>
            <a:off x="43180" y="6555293"/>
            <a:ext cx="1676400" cy="264607"/>
          </a:xfrm>
          <a:prstGeom prst="rect">
            <a:avLst/>
          </a:prstGeom>
        </p:spPr>
      </p:pic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4801" y="6553200"/>
            <a:ext cx="457199" cy="3048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AF00E9FC-6548-4D97-8DD1-9533945EA04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B7E46E-8674-4000-239F-FC1FF8202244}"/>
              </a:ext>
            </a:extLst>
          </p:cNvPr>
          <p:cNvSpPr/>
          <p:nvPr userDrawn="1"/>
        </p:nvSpPr>
        <p:spPr>
          <a:xfrm>
            <a:off x="10739526" y="0"/>
            <a:ext cx="1452473" cy="1066800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3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62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80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5" r:id="rId2"/>
    <p:sldLayoutId id="2147483704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b="1" kern="1200" dirty="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0.png"/><Relationship Id="rId7" Type="http://schemas.openxmlformats.org/officeDocument/2006/relationships/customXml" Target="../ink/ink5.xm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170.png"/><Relationship Id="rId7" Type="http://schemas.openxmlformats.org/officeDocument/2006/relationships/image" Target="../media/image20.png"/><Relationship Id="rId12" Type="http://schemas.openxmlformats.org/officeDocument/2006/relationships/customXml" Target="../ink/ink6.xml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24.png"/><Relationship Id="rId5" Type="http://schemas.microsoft.com/office/2007/relationships/hdphoto" Target="../media/hdphoto2.wdp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eg"/><Relationship Id="rId7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0D2BB-14BF-4E1E-A8E9-8C85B2F3589A}"/>
              </a:ext>
            </a:extLst>
          </p:cNvPr>
          <p:cNvSpPr txBox="1"/>
          <p:nvPr/>
        </p:nvSpPr>
        <p:spPr>
          <a:xfrm>
            <a:off x="2612785" y="3044281"/>
            <a:ext cx="7299883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Convolutional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824172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E1A423-6632-43CD-AE97-B74CCE0A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Padding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8D6AE-C14D-4717-AD24-BB4A02BA3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A369FAB-770C-A271-B038-04F330DDC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256161"/>
              </p:ext>
            </p:extLst>
          </p:nvPr>
        </p:nvGraphicFramePr>
        <p:xfrm>
          <a:off x="464911" y="1225921"/>
          <a:ext cx="3657600" cy="3657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6272540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83056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78090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80491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89361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799943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565046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50005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6660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9453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4894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1906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1564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1243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14794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68361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A94F3B-9763-8AC2-DA66-37101C69B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207465"/>
              </p:ext>
            </p:extLst>
          </p:nvPr>
        </p:nvGraphicFramePr>
        <p:xfrm>
          <a:off x="6370765" y="1188510"/>
          <a:ext cx="1371600" cy="1371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83056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78090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80491012"/>
                    </a:ext>
                  </a:extLst>
                </a:gridCol>
              </a:tblGrid>
              <a:tr h="3429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190656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15646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1243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0C965E0-2D2C-482A-DCF4-9B306AFE5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497590"/>
              </p:ext>
            </p:extLst>
          </p:nvPr>
        </p:nvGraphicFramePr>
        <p:xfrm>
          <a:off x="4515560" y="1192227"/>
          <a:ext cx="1371600" cy="1371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83056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78090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8049101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9453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4894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19065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F2977D-1F99-AA19-97F6-CC5A8B740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234935"/>
              </p:ext>
            </p:extLst>
          </p:nvPr>
        </p:nvGraphicFramePr>
        <p:xfrm>
          <a:off x="8458200" y="1344258"/>
          <a:ext cx="3657600" cy="3657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8305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078090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80491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89361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348940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1879816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453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48949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19065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1564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318552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351227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307FB6D-484C-973F-DDE1-FDE44CEB4322}"/>
              </a:ext>
            </a:extLst>
          </p:cNvPr>
          <p:cNvSpPr txBox="1"/>
          <p:nvPr/>
        </p:nvSpPr>
        <p:spPr>
          <a:xfrm>
            <a:off x="562916" y="5001858"/>
            <a:ext cx="3461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padded input image patch</a:t>
            </a:r>
          </a:p>
          <a:p>
            <a:pPr algn="ctr"/>
            <a:r>
              <a:rPr lang="en-US" sz="2400" dirty="0"/>
              <a:t>(6×6)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553AA0-938D-302D-1D32-1956D90214A0}"/>
              </a:ext>
            </a:extLst>
          </p:cNvPr>
          <p:cNvSpPr/>
          <p:nvPr/>
        </p:nvSpPr>
        <p:spPr>
          <a:xfrm>
            <a:off x="464911" y="1203517"/>
            <a:ext cx="1361125" cy="1350250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8E9A1B-5537-D7D8-32C4-864AF7348814}"/>
              </a:ext>
            </a:extLst>
          </p:cNvPr>
          <p:cNvSpPr/>
          <p:nvPr/>
        </p:nvSpPr>
        <p:spPr>
          <a:xfrm>
            <a:off x="4509331" y="1177359"/>
            <a:ext cx="1361124" cy="1365119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3C2AB2-E29E-CFF6-037B-450E116E7114}"/>
              </a:ext>
            </a:extLst>
          </p:cNvPr>
          <p:cNvCxnSpPr>
            <a:cxnSpLocks/>
          </p:cNvCxnSpPr>
          <p:nvPr/>
        </p:nvCxnSpPr>
        <p:spPr>
          <a:xfrm>
            <a:off x="1981200" y="1597967"/>
            <a:ext cx="2362200" cy="2233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00946A7-6926-4382-3830-F8E4FDF14000}"/>
              </a:ext>
            </a:extLst>
          </p:cNvPr>
          <p:cNvSpPr txBox="1"/>
          <p:nvPr/>
        </p:nvSpPr>
        <p:spPr>
          <a:xfrm>
            <a:off x="5909484" y="159796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×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9386D6C-F67C-99C6-45F5-BD239D5165A1}"/>
              </a:ext>
            </a:extLst>
          </p:cNvPr>
          <p:cNvCxnSpPr>
            <a:cxnSpLocks/>
          </p:cNvCxnSpPr>
          <p:nvPr/>
        </p:nvCxnSpPr>
        <p:spPr>
          <a:xfrm>
            <a:off x="7778134" y="1657440"/>
            <a:ext cx="680066" cy="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26C7138-84EB-4C55-B9EA-8E06FC8C0BB9}"/>
              </a:ext>
            </a:extLst>
          </p:cNvPr>
          <p:cNvSpPr/>
          <p:nvPr/>
        </p:nvSpPr>
        <p:spPr>
          <a:xfrm>
            <a:off x="8458200" y="1364166"/>
            <a:ext cx="607504" cy="61703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F36281-E605-C2C0-2FA2-DE74904D602B}"/>
              </a:ext>
            </a:extLst>
          </p:cNvPr>
          <p:cNvSpPr txBox="1"/>
          <p:nvPr/>
        </p:nvSpPr>
        <p:spPr>
          <a:xfrm>
            <a:off x="4343400" y="2667872"/>
            <a:ext cx="1715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Image patch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E58797-C2C8-D0E1-82ED-8AE335289D7D}"/>
              </a:ext>
            </a:extLst>
          </p:cNvPr>
          <p:cNvSpPr txBox="1"/>
          <p:nvPr/>
        </p:nvSpPr>
        <p:spPr>
          <a:xfrm>
            <a:off x="9753600" y="4961893"/>
            <a:ext cx="10791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  <a:p>
            <a:pPr algn="ctr"/>
            <a:r>
              <a:rPr lang="en-US" sz="2400" dirty="0"/>
              <a:t>(6×6)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3FEFF2-3BBA-EC6B-361C-FB8FB37FBA95}"/>
              </a:ext>
            </a:extLst>
          </p:cNvPr>
          <p:cNvSpPr txBox="1"/>
          <p:nvPr/>
        </p:nvSpPr>
        <p:spPr>
          <a:xfrm>
            <a:off x="6347262" y="2576069"/>
            <a:ext cx="15208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3×3 Kernel</a:t>
            </a:r>
          </a:p>
          <a:p>
            <a:pPr algn="ctr"/>
            <a:r>
              <a:rPr lang="en-US" sz="2400" dirty="0"/>
              <a:t>(filter)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C3F6DD-CD4C-7880-E201-2F236F30AC63}"/>
              </a:ext>
            </a:extLst>
          </p:cNvPr>
          <p:cNvSpPr txBox="1"/>
          <p:nvPr/>
        </p:nvSpPr>
        <p:spPr>
          <a:xfrm>
            <a:off x="3810000" y="5932184"/>
            <a:ext cx="5477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Padding can be used to control output size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0C2683-525C-9776-B6DB-DCF2B740C537}"/>
                  </a:ext>
                </a:extLst>
              </p14:cNvPr>
              <p14:cNvContentPartPr/>
              <p14:nvPr/>
            </p14:nvContentPartPr>
            <p14:xfrm>
              <a:off x="132840" y="804960"/>
              <a:ext cx="5113080" cy="2275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0C2683-525C-9776-B6DB-DCF2B740C5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480" y="795600"/>
                <a:ext cx="5131800" cy="229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779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E1A423-6632-43CD-AE97-B74CCE0A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8D6AE-C14D-4717-AD24-BB4A02BA3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A369FAB-770C-A271-B038-04F330DDC508}"/>
              </a:ext>
            </a:extLst>
          </p:cNvPr>
          <p:cNvGraphicFramePr>
            <a:graphicFrameLocks noGrp="1"/>
          </p:cNvGraphicFramePr>
          <p:nvPr/>
        </p:nvGraphicFramePr>
        <p:xfrm>
          <a:off x="337577" y="1192227"/>
          <a:ext cx="3657600" cy="3657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8305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078090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80491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89361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799943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5650465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453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48949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19065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1564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512438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1479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EA27391-D5B2-5F59-D4A6-550F12EAAF49}"/>
              </a:ext>
            </a:extLst>
          </p:cNvPr>
          <p:cNvSpPr txBox="1"/>
          <p:nvPr/>
        </p:nvSpPr>
        <p:spPr>
          <a:xfrm>
            <a:off x="958666" y="4961894"/>
            <a:ext cx="24436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 image patch</a:t>
            </a:r>
          </a:p>
          <a:p>
            <a:pPr algn="ctr"/>
            <a:r>
              <a:rPr lang="en-US" sz="2400" dirty="0"/>
              <a:t>(6×6)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37FCF97-BDBC-6653-2E11-1A459B38E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122503"/>
              </p:ext>
            </p:extLst>
          </p:nvPr>
        </p:nvGraphicFramePr>
        <p:xfrm>
          <a:off x="7016134" y="1364166"/>
          <a:ext cx="914400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83056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7809031"/>
                    </a:ext>
                  </a:extLst>
                </a:gridCol>
              </a:tblGrid>
              <a:tr h="3429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190656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1564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282782-581F-D83C-1835-EB3252F9A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132888"/>
              </p:ext>
            </p:extLst>
          </p:nvPr>
        </p:nvGraphicFramePr>
        <p:xfrm>
          <a:off x="5029870" y="1371600"/>
          <a:ext cx="914400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83056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780903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453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48949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F2977D-1F99-AA19-97F6-CC5A8B740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432461"/>
              </p:ext>
            </p:extLst>
          </p:nvPr>
        </p:nvGraphicFramePr>
        <p:xfrm>
          <a:off x="8806423" y="1371600"/>
          <a:ext cx="3048000" cy="3048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8305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078090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80491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89361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7999434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453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48949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19065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1564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5124380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1459A0D7-98BA-3020-12B6-FD9D6225BD60}"/>
              </a:ext>
            </a:extLst>
          </p:cNvPr>
          <p:cNvSpPr/>
          <p:nvPr/>
        </p:nvSpPr>
        <p:spPr>
          <a:xfrm>
            <a:off x="5039676" y="1378081"/>
            <a:ext cx="892774" cy="930221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C9D210-C30A-226A-1EBF-BC02AFB11CAE}"/>
              </a:ext>
            </a:extLst>
          </p:cNvPr>
          <p:cNvCxnSpPr/>
          <p:nvPr/>
        </p:nvCxnSpPr>
        <p:spPr>
          <a:xfrm>
            <a:off x="1538868" y="1600200"/>
            <a:ext cx="3491002" cy="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A35DE9-F65B-426D-4AA6-961ADF6D1BB9}"/>
              </a:ext>
            </a:extLst>
          </p:cNvPr>
          <p:cNvSpPr txBox="1"/>
          <p:nvPr/>
        </p:nvSpPr>
        <p:spPr>
          <a:xfrm>
            <a:off x="6350114" y="159796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×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587D3F-DFF1-A81A-4ADA-D74AD2333CD8}"/>
              </a:ext>
            </a:extLst>
          </p:cNvPr>
          <p:cNvCxnSpPr>
            <a:cxnSpLocks/>
          </p:cNvCxnSpPr>
          <p:nvPr/>
        </p:nvCxnSpPr>
        <p:spPr>
          <a:xfrm>
            <a:off x="8075499" y="1676400"/>
            <a:ext cx="680066" cy="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FB28343-4AC4-1739-F663-B9C51B69CD68}"/>
              </a:ext>
            </a:extLst>
          </p:cNvPr>
          <p:cNvSpPr/>
          <p:nvPr/>
        </p:nvSpPr>
        <p:spPr>
          <a:xfrm>
            <a:off x="8790526" y="1371601"/>
            <a:ext cx="632254" cy="624468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932924-E7F1-56E2-214B-D0EFDEA8E51A}"/>
              </a:ext>
            </a:extLst>
          </p:cNvPr>
          <p:cNvSpPr txBox="1"/>
          <p:nvPr/>
        </p:nvSpPr>
        <p:spPr>
          <a:xfrm>
            <a:off x="4600741" y="2481700"/>
            <a:ext cx="1715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Image patch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9A25BF-9513-AE48-3EF3-DE123D4118B4}"/>
              </a:ext>
            </a:extLst>
          </p:cNvPr>
          <p:cNvSpPr txBox="1"/>
          <p:nvPr/>
        </p:nvSpPr>
        <p:spPr>
          <a:xfrm>
            <a:off x="6712933" y="2408663"/>
            <a:ext cx="15208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2×2 Kernel</a:t>
            </a:r>
          </a:p>
          <a:p>
            <a:pPr algn="ctr"/>
            <a:r>
              <a:rPr lang="en-US" sz="2400" dirty="0"/>
              <a:t>(filter)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7E056B-51A8-FE1A-5BBB-CBA213617A89}"/>
              </a:ext>
            </a:extLst>
          </p:cNvPr>
          <p:cNvSpPr txBox="1"/>
          <p:nvPr/>
        </p:nvSpPr>
        <p:spPr>
          <a:xfrm>
            <a:off x="9790852" y="4572714"/>
            <a:ext cx="10791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  <a:p>
            <a:pPr algn="ctr"/>
            <a:r>
              <a:rPr lang="en-US" sz="2400" dirty="0"/>
              <a:t>(5×5)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D837D-2C4C-561E-0A23-F0486729311D}"/>
              </a:ext>
            </a:extLst>
          </p:cNvPr>
          <p:cNvSpPr/>
          <p:nvPr/>
        </p:nvSpPr>
        <p:spPr>
          <a:xfrm>
            <a:off x="968202" y="1192227"/>
            <a:ext cx="1201291" cy="12164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E9F5FA-B115-9816-5EDD-2F2E7A4D5C9C}"/>
              </a:ext>
            </a:extLst>
          </p:cNvPr>
          <p:cNvSpPr/>
          <p:nvPr/>
        </p:nvSpPr>
        <p:spPr>
          <a:xfrm>
            <a:off x="337577" y="1192227"/>
            <a:ext cx="1201291" cy="1216436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5C5DB-8E83-3F9B-A01F-F3A566A7A7CF}"/>
              </a:ext>
            </a:extLst>
          </p:cNvPr>
          <p:cNvSpPr txBox="1"/>
          <p:nvPr/>
        </p:nvSpPr>
        <p:spPr>
          <a:xfrm>
            <a:off x="1210529" y="551418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Stride of 1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D310613-146F-7861-D9F8-2140D19999C4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209366" y="1768145"/>
            <a:ext cx="1782337" cy="3063372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EF39DC4-F99A-2193-96D9-C7DBCAD01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128420"/>
              </p:ext>
            </p:extLst>
          </p:nvPr>
        </p:nvGraphicFramePr>
        <p:xfrm>
          <a:off x="6996558" y="3540701"/>
          <a:ext cx="914400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83056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7809031"/>
                    </a:ext>
                  </a:extLst>
                </a:gridCol>
              </a:tblGrid>
              <a:tr h="3429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190656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15646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89E8532A-F6C9-0CB4-6C16-E74F36BFB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714960"/>
              </p:ext>
            </p:extLst>
          </p:nvPr>
        </p:nvGraphicFramePr>
        <p:xfrm>
          <a:off x="5010294" y="3548135"/>
          <a:ext cx="914400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83056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780903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453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489494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A15A39ED-DA82-818E-900F-3A2B13693157}"/>
              </a:ext>
            </a:extLst>
          </p:cNvPr>
          <p:cNvSpPr/>
          <p:nvPr/>
        </p:nvSpPr>
        <p:spPr>
          <a:xfrm>
            <a:off x="5020100" y="3554616"/>
            <a:ext cx="892774" cy="9302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99D1C4-072F-D542-E67F-1C78D5BC8345}"/>
              </a:ext>
            </a:extLst>
          </p:cNvPr>
          <p:cNvSpPr txBox="1"/>
          <p:nvPr/>
        </p:nvSpPr>
        <p:spPr>
          <a:xfrm>
            <a:off x="6330538" y="37745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×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55B934-2DE5-3A14-094F-967DE6F8496C}"/>
              </a:ext>
            </a:extLst>
          </p:cNvPr>
          <p:cNvSpPr/>
          <p:nvPr/>
        </p:nvSpPr>
        <p:spPr>
          <a:xfrm>
            <a:off x="9414995" y="1364029"/>
            <a:ext cx="632254" cy="6244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A97B18-5082-18D4-6128-DFE14FE1D859}"/>
              </a:ext>
            </a:extLst>
          </p:cNvPr>
          <p:cNvSpPr txBox="1"/>
          <p:nvPr/>
        </p:nvSpPr>
        <p:spPr>
          <a:xfrm>
            <a:off x="4581165" y="4658235"/>
            <a:ext cx="1715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Image patch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DF87B1-56CD-3C59-7DFA-A922B9493295}"/>
              </a:ext>
            </a:extLst>
          </p:cNvPr>
          <p:cNvSpPr txBox="1"/>
          <p:nvPr/>
        </p:nvSpPr>
        <p:spPr>
          <a:xfrm>
            <a:off x="6693357" y="4585198"/>
            <a:ext cx="15208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2×2 Kernel</a:t>
            </a:r>
          </a:p>
          <a:p>
            <a:pPr algn="ctr"/>
            <a:r>
              <a:rPr lang="en-US" sz="2400" dirty="0"/>
              <a:t>(filter)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69B78D7-ADFB-3B32-12DC-993BD811BBDE}"/>
              </a:ext>
            </a:extLst>
          </p:cNvPr>
          <p:cNvCxnSpPr>
            <a:cxnSpLocks/>
            <a:stCxn id="21" idx="3"/>
            <a:endCxn id="30" idx="2"/>
          </p:cNvCxnSpPr>
          <p:nvPr/>
        </p:nvCxnSpPr>
        <p:spPr>
          <a:xfrm flipV="1">
            <a:off x="7910958" y="1988497"/>
            <a:ext cx="1820164" cy="200940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465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E1A423-6632-43CD-AE97-B74CCE0A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8D6AE-C14D-4717-AD24-BB4A02BA3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A369FAB-770C-A271-B038-04F330DDC508}"/>
              </a:ext>
            </a:extLst>
          </p:cNvPr>
          <p:cNvGraphicFramePr>
            <a:graphicFrameLocks noGrp="1"/>
          </p:cNvGraphicFramePr>
          <p:nvPr/>
        </p:nvGraphicFramePr>
        <p:xfrm>
          <a:off x="337577" y="1192227"/>
          <a:ext cx="3657600" cy="3657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8305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078090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80491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89361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799943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5650465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453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48949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19065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1564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512438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1479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EA27391-D5B2-5F59-D4A6-550F12EAAF49}"/>
              </a:ext>
            </a:extLst>
          </p:cNvPr>
          <p:cNvSpPr txBox="1"/>
          <p:nvPr/>
        </p:nvSpPr>
        <p:spPr>
          <a:xfrm>
            <a:off x="958666" y="4961894"/>
            <a:ext cx="24436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 image patch</a:t>
            </a:r>
          </a:p>
          <a:p>
            <a:pPr algn="ctr"/>
            <a:r>
              <a:rPr lang="en-US" sz="2400" dirty="0"/>
              <a:t>(6×6)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37FCF97-BDBC-6653-2E11-1A459B38ED4E}"/>
              </a:ext>
            </a:extLst>
          </p:cNvPr>
          <p:cNvGraphicFramePr>
            <a:graphicFrameLocks noGrp="1"/>
          </p:cNvGraphicFramePr>
          <p:nvPr/>
        </p:nvGraphicFramePr>
        <p:xfrm>
          <a:off x="7016134" y="1364166"/>
          <a:ext cx="914400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83056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7809031"/>
                    </a:ext>
                  </a:extLst>
                </a:gridCol>
              </a:tblGrid>
              <a:tr h="3429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190656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1564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282782-581F-D83C-1835-EB3252F9AF24}"/>
              </a:ext>
            </a:extLst>
          </p:cNvPr>
          <p:cNvGraphicFramePr>
            <a:graphicFrameLocks noGrp="1"/>
          </p:cNvGraphicFramePr>
          <p:nvPr/>
        </p:nvGraphicFramePr>
        <p:xfrm>
          <a:off x="5029870" y="1371600"/>
          <a:ext cx="914400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83056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780903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453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48949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F2977D-1F99-AA19-97F6-CC5A8B740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606504"/>
              </p:ext>
            </p:extLst>
          </p:nvPr>
        </p:nvGraphicFramePr>
        <p:xfrm>
          <a:off x="8806423" y="1371600"/>
          <a:ext cx="182880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8305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078090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8049101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453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48949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190656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1459A0D7-98BA-3020-12B6-FD9D6225BD60}"/>
              </a:ext>
            </a:extLst>
          </p:cNvPr>
          <p:cNvSpPr/>
          <p:nvPr/>
        </p:nvSpPr>
        <p:spPr>
          <a:xfrm>
            <a:off x="5039676" y="1378081"/>
            <a:ext cx="892774" cy="930221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C9D210-C30A-226A-1EBF-BC02AFB11CAE}"/>
              </a:ext>
            </a:extLst>
          </p:cNvPr>
          <p:cNvCxnSpPr/>
          <p:nvPr/>
        </p:nvCxnSpPr>
        <p:spPr>
          <a:xfrm>
            <a:off x="1538868" y="1600200"/>
            <a:ext cx="3491002" cy="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A35DE9-F65B-426D-4AA6-961ADF6D1BB9}"/>
              </a:ext>
            </a:extLst>
          </p:cNvPr>
          <p:cNvSpPr txBox="1"/>
          <p:nvPr/>
        </p:nvSpPr>
        <p:spPr>
          <a:xfrm>
            <a:off x="6350114" y="159796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×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587D3F-DFF1-A81A-4ADA-D74AD2333CD8}"/>
              </a:ext>
            </a:extLst>
          </p:cNvPr>
          <p:cNvCxnSpPr>
            <a:cxnSpLocks/>
          </p:cNvCxnSpPr>
          <p:nvPr/>
        </p:nvCxnSpPr>
        <p:spPr>
          <a:xfrm>
            <a:off x="8075499" y="1676400"/>
            <a:ext cx="680066" cy="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FB28343-4AC4-1739-F663-B9C51B69CD68}"/>
              </a:ext>
            </a:extLst>
          </p:cNvPr>
          <p:cNvSpPr/>
          <p:nvPr/>
        </p:nvSpPr>
        <p:spPr>
          <a:xfrm>
            <a:off x="8790526" y="1371601"/>
            <a:ext cx="632254" cy="624468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932924-E7F1-56E2-214B-D0EFDEA8E51A}"/>
              </a:ext>
            </a:extLst>
          </p:cNvPr>
          <p:cNvSpPr txBox="1"/>
          <p:nvPr/>
        </p:nvSpPr>
        <p:spPr>
          <a:xfrm>
            <a:off x="4600741" y="2481700"/>
            <a:ext cx="1715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Image patch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9A25BF-9513-AE48-3EF3-DE123D4118B4}"/>
              </a:ext>
            </a:extLst>
          </p:cNvPr>
          <p:cNvSpPr txBox="1"/>
          <p:nvPr/>
        </p:nvSpPr>
        <p:spPr>
          <a:xfrm>
            <a:off x="6712933" y="2408663"/>
            <a:ext cx="15208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2×2 Kernel</a:t>
            </a:r>
          </a:p>
          <a:p>
            <a:pPr algn="ctr"/>
            <a:r>
              <a:rPr lang="en-US" sz="2400" dirty="0"/>
              <a:t>(filter)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7E056B-51A8-FE1A-5BBB-CBA213617A89}"/>
              </a:ext>
            </a:extLst>
          </p:cNvPr>
          <p:cNvSpPr txBox="1"/>
          <p:nvPr/>
        </p:nvSpPr>
        <p:spPr>
          <a:xfrm>
            <a:off x="9800718" y="3207971"/>
            <a:ext cx="10791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  <a:p>
            <a:pPr algn="ctr"/>
            <a:r>
              <a:rPr lang="en-US" sz="2400" dirty="0"/>
              <a:t>(3×3)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D837D-2C4C-561E-0A23-F0486729311D}"/>
              </a:ext>
            </a:extLst>
          </p:cNvPr>
          <p:cNvSpPr/>
          <p:nvPr/>
        </p:nvSpPr>
        <p:spPr>
          <a:xfrm>
            <a:off x="1538868" y="1197794"/>
            <a:ext cx="1201291" cy="12164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E9F5FA-B115-9816-5EDD-2F2E7A4D5C9C}"/>
              </a:ext>
            </a:extLst>
          </p:cNvPr>
          <p:cNvSpPr/>
          <p:nvPr/>
        </p:nvSpPr>
        <p:spPr>
          <a:xfrm>
            <a:off x="337577" y="1192227"/>
            <a:ext cx="1201291" cy="1216436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D310613-146F-7861-D9F8-2140D19999C4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657323" y="1896420"/>
            <a:ext cx="1714870" cy="2750489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EF39DC4-F99A-2193-96D9-C7DBCAD0183B}"/>
              </a:ext>
            </a:extLst>
          </p:cNvPr>
          <p:cNvGraphicFramePr>
            <a:graphicFrameLocks noGrp="1"/>
          </p:cNvGraphicFramePr>
          <p:nvPr/>
        </p:nvGraphicFramePr>
        <p:xfrm>
          <a:off x="6996558" y="3540701"/>
          <a:ext cx="914400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83056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7809031"/>
                    </a:ext>
                  </a:extLst>
                </a:gridCol>
              </a:tblGrid>
              <a:tr h="3429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190656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15646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89E8532A-F6C9-0CB4-6C16-E74F36BFB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708655"/>
              </p:ext>
            </p:extLst>
          </p:nvPr>
        </p:nvGraphicFramePr>
        <p:xfrm>
          <a:off x="5010294" y="3548135"/>
          <a:ext cx="914400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83056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780903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453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489494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A15A39ED-DA82-818E-900F-3A2B13693157}"/>
              </a:ext>
            </a:extLst>
          </p:cNvPr>
          <p:cNvSpPr/>
          <p:nvPr/>
        </p:nvSpPr>
        <p:spPr>
          <a:xfrm>
            <a:off x="5020100" y="3554616"/>
            <a:ext cx="892774" cy="9302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99D1C4-072F-D542-E67F-1C78D5BC8345}"/>
              </a:ext>
            </a:extLst>
          </p:cNvPr>
          <p:cNvSpPr txBox="1"/>
          <p:nvPr/>
        </p:nvSpPr>
        <p:spPr>
          <a:xfrm>
            <a:off x="6330538" y="37745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×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55B934-2DE5-3A14-094F-967DE6F8496C}"/>
              </a:ext>
            </a:extLst>
          </p:cNvPr>
          <p:cNvSpPr/>
          <p:nvPr/>
        </p:nvSpPr>
        <p:spPr>
          <a:xfrm>
            <a:off x="9414995" y="1364029"/>
            <a:ext cx="632254" cy="6244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A97B18-5082-18D4-6128-DFE14FE1D859}"/>
              </a:ext>
            </a:extLst>
          </p:cNvPr>
          <p:cNvSpPr txBox="1"/>
          <p:nvPr/>
        </p:nvSpPr>
        <p:spPr>
          <a:xfrm>
            <a:off x="4581165" y="4658235"/>
            <a:ext cx="1715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Image patch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DF87B1-56CD-3C59-7DFA-A922B9493295}"/>
              </a:ext>
            </a:extLst>
          </p:cNvPr>
          <p:cNvSpPr txBox="1"/>
          <p:nvPr/>
        </p:nvSpPr>
        <p:spPr>
          <a:xfrm>
            <a:off x="6693357" y="4585198"/>
            <a:ext cx="15208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2×2 Kernel</a:t>
            </a:r>
          </a:p>
          <a:p>
            <a:pPr algn="ctr"/>
            <a:r>
              <a:rPr lang="en-US" sz="2400" dirty="0"/>
              <a:t>(filter)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69B78D7-ADFB-3B32-12DC-993BD811BBDE}"/>
              </a:ext>
            </a:extLst>
          </p:cNvPr>
          <p:cNvCxnSpPr>
            <a:cxnSpLocks/>
            <a:stCxn id="21" idx="3"/>
            <a:endCxn id="30" idx="2"/>
          </p:cNvCxnSpPr>
          <p:nvPr/>
        </p:nvCxnSpPr>
        <p:spPr>
          <a:xfrm flipV="1">
            <a:off x="7910958" y="1988497"/>
            <a:ext cx="1820164" cy="200940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CF9F94-9281-F2BF-10A0-E2F67D681A77}"/>
              </a:ext>
            </a:extLst>
          </p:cNvPr>
          <p:cNvSpPr txBox="1"/>
          <p:nvPr/>
        </p:nvSpPr>
        <p:spPr>
          <a:xfrm>
            <a:off x="1210529" y="551418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Stride of 2</a:t>
            </a:r>
          </a:p>
        </p:txBody>
      </p:sp>
    </p:spTree>
    <p:extLst>
      <p:ext uri="{BB962C8B-B14F-4D97-AF65-F5344CB8AC3E}">
        <p14:creationId xmlns:p14="http://schemas.microsoft.com/office/powerpoint/2010/main" val="3131183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E1A423-6632-43CD-AE97-B74CCE0A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8D6AE-C14D-4717-AD24-BB4A02BA3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A369FAB-770C-A271-B038-04F330DDC508}"/>
              </a:ext>
            </a:extLst>
          </p:cNvPr>
          <p:cNvGraphicFramePr>
            <a:graphicFrameLocks noGrp="1"/>
          </p:cNvGraphicFramePr>
          <p:nvPr/>
        </p:nvGraphicFramePr>
        <p:xfrm>
          <a:off x="337577" y="1192227"/>
          <a:ext cx="3657600" cy="3657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8305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078090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80491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89361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799943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5650465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453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48949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19065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1564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512438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1479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EA27391-D5B2-5F59-D4A6-550F12EAAF49}"/>
              </a:ext>
            </a:extLst>
          </p:cNvPr>
          <p:cNvSpPr txBox="1"/>
          <p:nvPr/>
        </p:nvSpPr>
        <p:spPr>
          <a:xfrm>
            <a:off x="958666" y="4961894"/>
            <a:ext cx="24436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 image patch</a:t>
            </a:r>
          </a:p>
          <a:p>
            <a:pPr algn="ctr"/>
            <a:r>
              <a:rPr lang="en-US" sz="2400" dirty="0"/>
              <a:t>(6×6)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37FCF97-BDBC-6653-2E11-1A459B38ED4E}"/>
              </a:ext>
            </a:extLst>
          </p:cNvPr>
          <p:cNvGraphicFramePr>
            <a:graphicFrameLocks noGrp="1"/>
          </p:cNvGraphicFramePr>
          <p:nvPr/>
        </p:nvGraphicFramePr>
        <p:xfrm>
          <a:off x="7016134" y="1364166"/>
          <a:ext cx="914400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83056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7809031"/>
                    </a:ext>
                  </a:extLst>
                </a:gridCol>
              </a:tblGrid>
              <a:tr h="3429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190656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1564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282782-581F-D83C-1835-EB3252F9A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734083"/>
              </p:ext>
            </p:extLst>
          </p:nvPr>
        </p:nvGraphicFramePr>
        <p:xfrm>
          <a:off x="5029870" y="1371600"/>
          <a:ext cx="914400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83056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780903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453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48949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F2977D-1F99-AA19-97F6-CC5A8B740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656696"/>
              </p:ext>
            </p:extLst>
          </p:nvPr>
        </p:nvGraphicFramePr>
        <p:xfrm>
          <a:off x="8806423" y="1371600"/>
          <a:ext cx="2438400" cy="2438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8305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078090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80491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893613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453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48949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19065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15646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1459A0D7-98BA-3020-12B6-FD9D6225BD60}"/>
              </a:ext>
            </a:extLst>
          </p:cNvPr>
          <p:cNvSpPr/>
          <p:nvPr/>
        </p:nvSpPr>
        <p:spPr>
          <a:xfrm>
            <a:off x="5039676" y="1378081"/>
            <a:ext cx="892774" cy="930221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C9D210-C30A-226A-1EBF-BC02AFB11CAE}"/>
              </a:ext>
            </a:extLst>
          </p:cNvPr>
          <p:cNvCxnSpPr>
            <a:cxnSpLocks/>
          </p:cNvCxnSpPr>
          <p:nvPr/>
        </p:nvCxnSpPr>
        <p:spPr>
          <a:xfrm>
            <a:off x="2286000" y="1600200"/>
            <a:ext cx="2743870" cy="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A35DE9-F65B-426D-4AA6-961ADF6D1BB9}"/>
              </a:ext>
            </a:extLst>
          </p:cNvPr>
          <p:cNvSpPr txBox="1"/>
          <p:nvPr/>
        </p:nvSpPr>
        <p:spPr>
          <a:xfrm>
            <a:off x="6350114" y="159796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×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587D3F-DFF1-A81A-4ADA-D74AD2333CD8}"/>
              </a:ext>
            </a:extLst>
          </p:cNvPr>
          <p:cNvCxnSpPr>
            <a:cxnSpLocks/>
          </p:cNvCxnSpPr>
          <p:nvPr/>
        </p:nvCxnSpPr>
        <p:spPr>
          <a:xfrm>
            <a:off x="8075499" y="1676400"/>
            <a:ext cx="680066" cy="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FB28343-4AC4-1739-F663-B9C51B69CD68}"/>
              </a:ext>
            </a:extLst>
          </p:cNvPr>
          <p:cNvSpPr/>
          <p:nvPr/>
        </p:nvSpPr>
        <p:spPr>
          <a:xfrm>
            <a:off x="8790526" y="1371601"/>
            <a:ext cx="632254" cy="624468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932924-E7F1-56E2-214B-D0EFDEA8E51A}"/>
              </a:ext>
            </a:extLst>
          </p:cNvPr>
          <p:cNvSpPr txBox="1"/>
          <p:nvPr/>
        </p:nvSpPr>
        <p:spPr>
          <a:xfrm>
            <a:off x="4412703" y="2470308"/>
            <a:ext cx="1830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diluted patch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9A25BF-9513-AE48-3EF3-DE123D4118B4}"/>
              </a:ext>
            </a:extLst>
          </p:cNvPr>
          <p:cNvSpPr txBox="1"/>
          <p:nvPr/>
        </p:nvSpPr>
        <p:spPr>
          <a:xfrm>
            <a:off x="6712933" y="2408663"/>
            <a:ext cx="15208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2×2 Kernel</a:t>
            </a:r>
          </a:p>
          <a:p>
            <a:pPr algn="ctr"/>
            <a:r>
              <a:rPr lang="en-US" sz="2400" dirty="0"/>
              <a:t>(filter)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7E056B-51A8-FE1A-5BBB-CBA213617A89}"/>
              </a:ext>
            </a:extLst>
          </p:cNvPr>
          <p:cNvSpPr txBox="1"/>
          <p:nvPr/>
        </p:nvSpPr>
        <p:spPr>
          <a:xfrm>
            <a:off x="9677400" y="3989369"/>
            <a:ext cx="10791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  <a:p>
            <a:pPr algn="ctr"/>
            <a:r>
              <a:rPr lang="en-US" sz="2400" dirty="0"/>
              <a:t>(4×4)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E9F5FA-B115-9816-5EDD-2F2E7A4D5C9C}"/>
              </a:ext>
            </a:extLst>
          </p:cNvPr>
          <p:cNvSpPr/>
          <p:nvPr/>
        </p:nvSpPr>
        <p:spPr>
          <a:xfrm>
            <a:off x="337578" y="1192227"/>
            <a:ext cx="621428" cy="614271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AF6A26-04A8-E05A-5EBE-F9CAD346C13B}"/>
              </a:ext>
            </a:extLst>
          </p:cNvPr>
          <p:cNvSpPr/>
          <p:nvPr/>
        </p:nvSpPr>
        <p:spPr>
          <a:xfrm>
            <a:off x="1553399" y="1192226"/>
            <a:ext cx="621428" cy="614271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E18A3D-6C19-25BB-F554-E9DF52AD0268}"/>
              </a:ext>
            </a:extLst>
          </p:cNvPr>
          <p:cNvSpPr/>
          <p:nvPr/>
        </p:nvSpPr>
        <p:spPr>
          <a:xfrm>
            <a:off x="339942" y="2405396"/>
            <a:ext cx="621428" cy="614271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7D8F01-BAE7-7850-6AAE-53614DAE9D19}"/>
              </a:ext>
            </a:extLst>
          </p:cNvPr>
          <p:cNvSpPr/>
          <p:nvPr/>
        </p:nvSpPr>
        <p:spPr>
          <a:xfrm>
            <a:off x="1534059" y="2385996"/>
            <a:ext cx="621428" cy="614271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3C5796-5F88-9A35-56F2-CFD5230ED8D3}"/>
              </a:ext>
            </a:extLst>
          </p:cNvPr>
          <p:cNvSpPr txBox="1"/>
          <p:nvPr/>
        </p:nvSpPr>
        <p:spPr>
          <a:xfrm>
            <a:off x="1140625" y="694261"/>
            <a:ext cx="2011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Dilation of 2</a:t>
            </a:r>
          </a:p>
        </p:txBody>
      </p:sp>
    </p:spTree>
    <p:extLst>
      <p:ext uri="{BB962C8B-B14F-4D97-AF65-F5344CB8AC3E}">
        <p14:creationId xmlns:p14="http://schemas.microsoft.com/office/powerpoint/2010/main" val="3564358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54E835-9683-4C39-805D-781E6E7FEF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06" b="32767"/>
          <a:stretch/>
        </p:blipFill>
        <p:spPr>
          <a:xfrm>
            <a:off x="389382" y="1125624"/>
            <a:ext cx="1641247" cy="145511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1E1A423-6632-43CD-AE97-B74CCE0A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 Together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8D6AE-C14D-4717-AD24-BB4A02BA3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667481-A308-412B-B858-748D7D251AF9}"/>
              </a:ext>
            </a:extLst>
          </p:cNvPr>
          <p:cNvSpPr/>
          <p:nvPr/>
        </p:nvSpPr>
        <p:spPr>
          <a:xfrm>
            <a:off x="414467" y="1125624"/>
            <a:ext cx="794808" cy="7069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22C34F-452B-4C56-820A-8ABEFDAEB8B9}"/>
              </a:ext>
            </a:extLst>
          </p:cNvPr>
          <p:cNvSpPr/>
          <p:nvPr/>
        </p:nvSpPr>
        <p:spPr>
          <a:xfrm>
            <a:off x="674817" y="1125624"/>
            <a:ext cx="801158" cy="7069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5F68D2-09A2-48A1-91BE-10926A359232}"/>
              </a:ext>
            </a:extLst>
          </p:cNvPr>
          <p:cNvSpPr txBox="1"/>
          <p:nvPr/>
        </p:nvSpPr>
        <p:spPr>
          <a:xfrm>
            <a:off x="756195" y="743592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Stride 1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A282D9D-F2F1-49CA-A9AF-EF6FC43192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06" b="32767"/>
          <a:stretch/>
        </p:blipFill>
        <p:spPr>
          <a:xfrm>
            <a:off x="2401885" y="1125624"/>
            <a:ext cx="1641247" cy="1455113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C394697-E732-49F1-BFDC-067E04D14D4E}"/>
              </a:ext>
            </a:extLst>
          </p:cNvPr>
          <p:cNvSpPr/>
          <p:nvPr/>
        </p:nvSpPr>
        <p:spPr>
          <a:xfrm>
            <a:off x="2426970" y="1125624"/>
            <a:ext cx="794808" cy="7069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4EF3ED-0E5A-4781-8D8B-CCAD0FBA7AB9}"/>
              </a:ext>
            </a:extLst>
          </p:cNvPr>
          <p:cNvSpPr/>
          <p:nvPr/>
        </p:nvSpPr>
        <p:spPr>
          <a:xfrm>
            <a:off x="2954020" y="1125624"/>
            <a:ext cx="801158" cy="7069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0B7895-3CA9-49D7-849C-B844C1BEFB39}"/>
              </a:ext>
            </a:extLst>
          </p:cNvPr>
          <p:cNvSpPr txBox="1"/>
          <p:nvPr/>
        </p:nvSpPr>
        <p:spPr>
          <a:xfrm>
            <a:off x="2768698" y="743592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Stride 2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FC28572-6645-426D-864D-602BF8E294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263"/>
          <a:stretch/>
        </p:blipFill>
        <p:spPr>
          <a:xfrm>
            <a:off x="4971285" y="1247946"/>
            <a:ext cx="6828807" cy="145511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0442FA4-130D-4AC1-875D-E599414041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06" b="32767"/>
          <a:stretch/>
        </p:blipFill>
        <p:spPr>
          <a:xfrm>
            <a:off x="389382" y="3038025"/>
            <a:ext cx="1641247" cy="145511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2AC4AA49-A324-44A5-BB9A-6DEF4FE1C102}"/>
              </a:ext>
            </a:extLst>
          </p:cNvPr>
          <p:cNvSpPr/>
          <p:nvPr/>
        </p:nvSpPr>
        <p:spPr>
          <a:xfrm>
            <a:off x="406166" y="3054000"/>
            <a:ext cx="794808" cy="7069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A2692D-D169-4750-AF3C-6F804B893BB3}"/>
              </a:ext>
            </a:extLst>
          </p:cNvPr>
          <p:cNvSpPr txBox="1"/>
          <p:nvPr/>
        </p:nvSpPr>
        <p:spPr>
          <a:xfrm>
            <a:off x="533249" y="2655993"/>
            <a:ext cx="13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 size 3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24A65113-4DDA-4759-A082-6B9C1C21AB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06" b="32767"/>
          <a:stretch/>
        </p:blipFill>
        <p:spPr>
          <a:xfrm>
            <a:off x="2401885" y="3086208"/>
            <a:ext cx="1641247" cy="1455113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7902B74-3595-4B0E-AC26-CDD8A7DB8FDC}"/>
              </a:ext>
            </a:extLst>
          </p:cNvPr>
          <p:cNvSpPr/>
          <p:nvPr/>
        </p:nvSpPr>
        <p:spPr>
          <a:xfrm>
            <a:off x="2431698" y="3092558"/>
            <a:ext cx="534882" cy="474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BF7D52-17AB-4F6A-AC77-6A23810BEDB4}"/>
              </a:ext>
            </a:extLst>
          </p:cNvPr>
          <p:cNvSpPr txBox="1"/>
          <p:nvPr/>
        </p:nvSpPr>
        <p:spPr>
          <a:xfrm>
            <a:off x="2545752" y="2694474"/>
            <a:ext cx="13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 size 2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DF247B9-54C1-4D12-BFEA-49437F661BB3}"/>
              </a:ext>
            </a:extLst>
          </p:cNvPr>
          <p:cNvGrpSpPr/>
          <p:nvPr/>
        </p:nvGrpSpPr>
        <p:grpSpPr>
          <a:xfrm>
            <a:off x="7957796" y="3451217"/>
            <a:ext cx="2155190" cy="1920232"/>
            <a:chOff x="5505450" y="3813564"/>
            <a:chExt cx="2155190" cy="19202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EACEA1B-11D4-4AA2-BAFD-8BD227F17EB6}"/>
                </a:ext>
              </a:extLst>
            </p:cNvPr>
            <p:cNvSpPr/>
            <p:nvPr/>
          </p:nvSpPr>
          <p:spPr>
            <a:xfrm>
              <a:off x="5505450" y="3813564"/>
              <a:ext cx="2146300" cy="191322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3783063-97EC-4027-93A9-A8CDD1A4D3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</a:blip>
            <a:srcRect r="50000" b="33750"/>
            <a:stretch/>
          </p:blipFill>
          <p:spPr>
            <a:xfrm>
              <a:off x="5791200" y="4054790"/>
              <a:ext cx="1600192" cy="1419816"/>
            </a:xfrm>
            <a:prstGeom prst="rect">
              <a:avLst/>
            </a:prstGeom>
          </p:spPr>
        </p:pic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D7E2F8C-02DC-450E-A06C-FB00CE59E95B}"/>
                </a:ext>
              </a:extLst>
            </p:cNvPr>
            <p:cNvCxnSpPr/>
            <p:nvPr/>
          </p:nvCxnSpPr>
          <p:spPr>
            <a:xfrm>
              <a:off x="5511800" y="4291425"/>
              <a:ext cx="21488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65F4247-AC07-4B91-BB3B-B47868ADE5EA}"/>
                </a:ext>
              </a:extLst>
            </p:cNvPr>
            <p:cNvCxnSpPr/>
            <p:nvPr/>
          </p:nvCxnSpPr>
          <p:spPr>
            <a:xfrm>
              <a:off x="5511800" y="4528061"/>
              <a:ext cx="21488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ACFD9D7-2840-495C-BBEB-EB50255C256E}"/>
                </a:ext>
              </a:extLst>
            </p:cNvPr>
            <p:cNvCxnSpPr/>
            <p:nvPr/>
          </p:nvCxnSpPr>
          <p:spPr>
            <a:xfrm>
              <a:off x="5511800" y="4764697"/>
              <a:ext cx="21488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707934E-B6F0-4F33-A919-7508904A4809}"/>
                </a:ext>
              </a:extLst>
            </p:cNvPr>
            <p:cNvCxnSpPr/>
            <p:nvPr/>
          </p:nvCxnSpPr>
          <p:spPr>
            <a:xfrm>
              <a:off x="5511800" y="5001333"/>
              <a:ext cx="21488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EDB9A5C-425B-4148-B65C-F0406149807C}"/>
                </a:ext>
              </a:extLst>
            </p:cNvPr>
            <p:cNvCxnSpPr/>
            <p:nvPr/>
          </p:nvCxnSpPr>
          <p:spPr>
            <a:xfrm>
              <a:off x="5511800" y="5237969"/>
              <a:ext cx="21488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780DC63-8C50-45A2-83B2-6713A10A33B3}"/>
                </a:ext>
              </a:extLst>
            </p:cNvPr>
            <p:cNvCxnSpPr/>
            <p:nvPr/>
          </p:nvCxnSpPr>
          <p:spPr>
            <a:xfrm>
              <a:off x="5511800" y="5474605"/>
              <a:ext cx="21488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3475D4-7C1F-430E-9902-458E780AB9A4}"/>
                </a:ext>
              </a:extLst>
            </p:cNvPr>
            <p:cNvCxnSpPr/>
            <p:nvPr/>
          </p:nvCxnSpPr>
          <p:spPr>
            <a:xfrm>
              <a:off x="5791200" y="3822700"/>
              <a:ext cx="0" cy="19110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446920F-6901-45D7-8B76-9D68FA70CEA4}"/>
                </a:ext>
              </a:extLst>
            </p:cNvPr>
            <p:cNvCxnSpPr/>
            <p:nvPr/>
          </p:nvCxnSpPr>
          <p:spPr>
            <a:xfrm>
              <a:off x="6057900" y="3822700"/>
              <a:ext cx="0" cy="19110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0C40CDB-13F9-4B85-A0E9-6F788F9CC2E0}"/>
                </a:ext>
              </a:extLst>
            </p:cNvPr>
            <p:cNvCxnSpPr/>
            <p:nvPr/>
          </p:nvCxnSpPr>
          <p:spPr>
            <a:xfrm>
              <a:off x="6324600" y="3822700"/>
              <a:ext cx="0" cy="19110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252C04C-3557-4C74-86C9-B660F244D9E3}"/>
                </a:ext>
              </a:extLst>
            </p:cNvPr>
            <p:cNvCxnSpPr/>
            <p:nvPr/>
          </p:nvCxnSpPr>
          <p:spPr>
            <a:xfrm>
              <a:off x="6591300" y="3822700"/>
              <a:ext cx="0" cy="19110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1F13047-D046-4D85-ADC5-5F750658757E}"/>
                </a:ext>
              </a:extLst>
            </p:cNvPr>
            <p:cNvCxnSpPr/>
            <p:nvPr/>
          </p:nvCxnSpPr>
          <p:spPr>
            <a:xfrm>
              <a:off x="6858000" y="3822700"/>
              <a:ext cx="0" cy="19110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DFE4404-9821-4443-B91C-0C5C1E1F297E}"/>
                </a:ext>
              </a:extLst>
            </p:cNvPr>
            <p:cNvCxnSpPr/>
            <p:nvPr/>
          </p:nvCxnSpPr>
          <p:spPr>
            <a:xfrm>
              <a:off x="7124700" y="3822700"/>
              <a:ext cx="0" cy="19110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BFAAB5B-6315-476C-8A52-6EA1A99D6BC0}"/>
                </a:ext>
              </a:extLst>
            </p:cNvPr>
            <p:cNvCxnSpPr/>
            <p:nvPr/>
          </p:nvCxnSpPr>
          <p:spPr>
            <a:xfrm>
              <a:off x="7391400" y="3822700"/>
              <a:ext cx="0" cy="19110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73EE123-BAB3-4226-90DA-9B52731C244D}"/>
                </a:ext>
              </a:extLst>
            </p:cNvPr>
            <p:cNvCxnSpPr/>
            <p:nvPr/>
          </p:nvCxnSpPr>
          <p:spPr>
            <a:xfrm>
              <a:off x="5511800" y="4061139"/>
              <a:ext cx="21488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FB9B5E4C-1946-469D-90AF-DE4A64BCAEAD}"/>
              </a:ext>
            </a:extLst>
          </p:cNvPr>
          <p:cNvSpPr txBox="1"/>
          <p:nvPr/>
        </p:nvSpPr>
        <p:spPr>
          <a:xfrm>
            <a:off x="6901032" y="786280"/>
            <a:ext cx="414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Output Image Size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CAA9C020-0818-45AA-A409-67FF7AFDDD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06" b="32767"/>
          <a:stretch/>
        </p:blipFill>
        <p:spPr>
          <a:xfrm>
            <a:off x="5486400" y="3622198"/>
            <a:ext cx="1641247" cy="1455113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C3B4D527-09E1-4CCB-8536-192C651F5C68}"/>
              </a:ext>
            </a:extLst>
          </p:cNvPr>
          <p:cNvSpPr/>
          <p:nvPr/>
        </p:nvSpPr>
        <p:spPr>
          <a:xfrm>
            <a:off x="5503749" y="3628548"/>
            <a:ext cx="794808" cy="7069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D02E048-B873-42B8-92F2-1072F903DE3C}"/>
              </a:ext>
            </a:extLst>
          </p:cNvPr>
          <p:cNvSpPr txBox="1"/>
          <p:nvPr/>
        </p:nvSpPr>
        <p:spPr>
          <a:xfrm>
            <a:off x="5710867" y="3240166"/>
            <a:ext cx="110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Padding 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4392601-32AA-4F70-A770-1A38154A51DD}"/>
              </a:ext>
            </a:extLst>
          </p:cNvPr>
          <p:cNvSpPr/>
          <p:nvPr/>
        </p:nvSpPr>
        <p:spPr>
          <a:xfrm>
            <a:off x="7976847" y="3466173"/>
            <a:ext cx="794808" cy="7069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9C810AC-93F4-4D5E-8DE9-D1442BA81827}"/>
              </a:ext>
            </a:extLst>
          </p:cNvPr>
          <p:cNvSpPr txBox="1"/>
          <p:nvPr/>
        </p:nvSpPr>
        <p:spPr>
          <a:xfrm>
            <a:off x="8477813" y="3031021"/>
            <a:ext cx="110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Padding 1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2CD434E7-B21C-45AB-BEAC-3C1B434614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06" b="32767"/>
          <a:stretch/>
        </p:blipFill>
        <p:spPr>
          <a:xfrm>
            <a:off x="389382" y="4959929"/>
            <a:ext cx="1641247" cy="1455113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C8807CC0-E8AF-4884-92D6-7F7148A8542B}"/>
              </a:ext>
            </a:extLst>
          </p:cNvPr>
          <p:cNvSpPr/>
          <p:nvPr/>
        </p:nvSpPr>
        <p:spPr>
          <a:xfrm>
            <a:off x="398995" y="4959929"/>
            <a:ext cx="794808" cy="7069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E684BCA-4225-4766-AE0D-39797324A9F8}"/>
              </a:ext>
            </a:extLst>
          </p:cNvPr>
          <p:cNvSpPr txBox="1"/>
          <p:nvPr/>
        </p:nvSpPr>
        <p:spPr>
          <a:xfrm>
            <a:off x="660816" y="457789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Dilution 1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C97C692-A5B1-4239-82B5-3AF2DA8618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06" b="32767"/>
          <a:stretch/>
        </p:blipFill>
        <p:spPr>
          <a:xfrm>
            <a:off x="2401885" y="4959929"/>
            <a:ext cx="1641247" cy="1455113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EA1EC257-2810-4DF8-B294-AD444857BC1A}"/>
              </a:ext>
            </a:extLst>
          </p:cNvPr>
          <p:cNvSpPr/>
          <p:nvPr/>
        </p:nvSpPr>
        <p:spPr>
          <a:xfrm>
            <a:off x="2411498" y="4960542"/>
            <a:ext cx="270742" cy="2572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01AE149-4EB4-479B-9364-B79D505329C3}"/>
              </a:ext>
            </a:extLst>
          </p:cNvPr>
          <p:cNvSpPr txBox="1"/>
          <p:nvPr/>
        </p:nvSpPr>
        <p:spPr>
          <a:xfrm>
            <a:off x="2699769" y="4577897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Dilution2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D4C1CC8-C722-4B30-990B-214C9DABC62A}"/>
              </a:ext>
            </a:extLst>
          </p:cNvPr>
          <p:cNvSpPr/>
          <p:nvPr/>
        </p:nvSpPr>
        <p:spPr>
          <a:xfrm>
            <a:off x="2943862" y="4960542"/>
            <a:ext cx="270742" cy="2572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07A20C6-6F3B-4544-8125-F7E2FAEB47EF}"/>
              </a:ext>
            </a:extLst>
          </p:cNvPr>
          <p:cNvSpPr/>
          <p:nvPr/>
        </p:nvSpPr>
        <p:spPr>
          <a:xfrm>
            <a:off x="3476876" y="4960542"/>
            <a:ext cx="270742" cy="2572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B521859-621F-4A07-964B-EFC378DE2576}"/>
              </a:ext>
            </a:extLst>
          </p:cNvPr>
          <p:cNvSpPr/>
          <p:nvPr/>
        </p:nvSpPr>
        <p:spPr>
          <a:xfrm>
            <a:off x="2416578" y="5435641"/>
            <a:ext cx="270742" cy="2572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9A87F60-C0BE-4851-B7EA-E3E2D04FEEEB}"/>
              </a:ext>
            </a:extLst>
          </p:cNvPr>
          <p:cNvSpPr/>
          <p:nvPr/>
        </p:nvSpPr>
        <p:spPr>
          <a:xfrm>
            <a:off x="2948942" y="5435641"/>
            <a:ext cx="270742" cy="2572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02A2DCB-EA69-4424-BAE7-C649CD2FA12B}"/>
              </a:ext>
            </a:extLst>
          </p:cNvPr>
          <p:cNvSpPr/>
          <p:nvPr/>
        </p:nvSpPr>
        <p:spPr>
          <a:xfrm>
            <a:off x="3481956" y="5435641"/>
            <a:ext cx="270742" cy="2572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7A8E861-B341-44E4-8477-93BF65B6F0E2}"/>
              </a:ext>
            </a:extLst>
          </p:cNvPr>
          <p:cNvSpPr/>
          <p:nvPr/>
        </p:nvSpPr>
        <p:spPr>
          <a:xfrm>
            <a:off x="2418080" y="5914969"/>
            <a:ext cx="270742" cy="2572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86E0C08-ACE3-4F3D-99DE-455351129400}"/>
              </a:ext>
            </a:extLst>
          </p:cNvPr>
          <p:cNvSpPr/>
          <p:nvPr/>
        </p:nvSpPr>
        <p:spPr>
          <a:xfrm>
            <a:off x="2950444" y="5914969"/>
            <a:ext cx="270742" cy="2572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2F6D565-0E44-4639-993D-3E741487557A}"/>
              </a:ext>
            </a:extLst>
          </p:cNvPr>
          <p:cNvSpPr/>
          <p:nvPr/>
        </p:nvSpPr>
        <p:spPr>
          <a:xfrm>
            <a:off x="3483458" y="5914969"/>
            <a:ext cx="270742" cy="2572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21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0D2BB-14BF-4E1E-A8E9-8C85B2F3589A}"/>
              </a:ext>
            </a:extLst>
          </p:cNvPr>
          <p:cNvSpPr txBox="1"/>
          <p:nvPr/>
        </p:nvSpPr>
        <p:spPr>
          <a:xfrm>
            <a:off x="4251107" y="3044281"/>
            <a:ext cx="4023282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CNN Application</a:t>
            </a:r>
          </a:p>
        </p:txBody>
      </p:sp>
    </p:spTree>
    <p:extLst>
      <p:ext uri="{BB962C8B-B14F-4D97-AF65-F5344CB8AC3E}">
        <p14:creationId xmlns:p14="http://schemas.microsoft.com/office/powerpoint/2010/main" val="1442283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E1A423-6632-43CD-AE97-B74CCE0A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Multiple filters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8D6AE-C14D-4717-AD24-BB4A02BA3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E99FC-FBC2-581F-B1FA-049D779CFAC9}"/>
              </a:ext>
            </a:extLst>
          </p:cNvPr>
          <p:cNvSpPr txBox="1"/>
          <p:nvPr/>
        </p:nvSpPr>
        <p:spPr>
          <a:xfrm>
            <a:off x="1831332" y="802132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 Image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6403DBD5-5E83-2240-0A14-C27AB11CAECB}"/>
              </a:ext>
            </a:extLst>
          </p:cNvPr>
          <p:cNvSpPr/>
          <p:nvPr/>
        </p:nvSpPr>
        <p:spPr>
          <a:xfrm>
            <a:off x="1983732" y="1405965"/>
            <a:ext cx="1828800" cy="1447800"/>
          </a:xfrm>
          <a:prstGeom prst="cube">
            <a:avLst>
              <a:gd name="adj" fmla="val 443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E4FC2C-B8B4-7CB8-53D4-3ADC5097DE14}"/>
                  </a:ext>
                </a:extLst>
              </p:cNvPr>
              <p:cNvSpPr txBox="1"/>
              <p:nvPr/>
            </p:nvSpPr>
            <p:spPr>
              <a:xfrm>
                <a:off x="2061300" y="2932232"/>
                <a:ext cx="16736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E4FC2C-B8B4-7CB8-53D4-3ADC5097D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300" y="2932232"/>
                <a:ext cx="1673663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FABF2F-C704-83DB-B4A6-A832BE7C561B}"/>
                  </a:ext>
                </a:extLst>
              </p:cNvPr>
              <p:cNvSpPr txBox="1"/>
              <p:nvPr/>
            </p:nvSpPr>
            <p:spPr>
              <a:xfrm>
                <a:off x="2108811" y="5289932"/>
                <a:ext cx="16736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FABF2F-C704-83DB-B4A6-A832BE7C5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811" y="5289932"/>
                <a:ext cx="167366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be 10">
            <a:extLst>
              <a:ext uri="{FF2B5EF4-FFF2-40B4-BE49-F238E27FC236}">
                <a16:creationId xmlns:a16="http://schemas.microsoft.com/office/drawing/2014/main" id="{41EA0BEC-6680-B7A4-68D9-1316FF1008F1}"/>
              </a:ext>
            </a:extLst>
          </p:cNvPr>
          <p:cNvSpPr/>
          <p:nvPr/>
        </p:nvSpPr>
        <p:spPr>
          <a:xfrm>
            <a:off x="2025857" y="3684724"/>
            <a:ext cx="1828800" cy="1447800"/>
          </a:xfrm>
          <a:prstGeom prst="cube">
            <a:avLst>
              <a:gd name="adj" fmla="val 4437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C4D78EDA-50F1-E7FA-06CF-5D7C346F3BE0}"/>
              </a:ext>
            </a:extLst>
          </p:cNvPr>
          <p:cNvSpPr/>
          <p:nvPr/>
        </p:nvSpPr>
        <p:spPr>
          <a:xfrm>
            <a:off x="1966010" y="3742765"/>
            <a:ext cx="1828800" cy="1447800"/>
          </a:xfrm>
          <a:prstGeom prst="cube">
            <a:avLst>
              <a:gd name="adj" fmla="val 4437"/>
            </a:avLst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8C9AE94F-5B84-9C8D-705D-B31E1B0B1554}"/>
              </a:ext>
            </a:extLst>
          </p:cNvPr>
          <p:cNvSpPr/>
          <p:nvPr/>
        </p:nvSpPr>
        <p:spPr>
          <a:xfrm>
            <a:off x="1906163" y="3806501"/>
            <a:ext cx="1828800" cy="1447800"/>
          </a:xfrm>
          <a:prstGeom prst="cube">
            <a:avLst>
              <a:gd name="adj" fmla="val 44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EE63A1-56E3-256B-ADC9-ABD35818023D}"/>
              </a:ext>
            </a:extLst>
          </p:cNvPr>
          <p:cNvSpPr txBox="1"/>
          <p:nvPr/>
        </p:nvSpPr>
        <p:spPr>
          <a:xfrm>
            <a:off x="1995377" y="5710233"/>
            <a:ext cx="779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rgb</a:t>
            </a:r>
            <a:r>
              <a:rPr lang="en-US" sz="2400" dirty="0"/>
              <a:t>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9C2A134-E7D7-0AB1-73C5-428685075404}"/>
              </a:ext>
            </a:extLst>
          </p:cNvPr>
          <p:cNvSpPr/>
          <p:nvPr/>
        </p:nvSpPr>
        <p:spPr>
          <a:xfrm>
            <a:off x="4877062" y="3429000"/>
            <a:ext cx="1828800" cy="965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AE012DD-FE86-EA3A-C329-8AA1EA501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881180"/>
              </p:ext>
            </p:extLst>
          </p:nvPr>
        </p:nvGraphicFramePr>
        <p:xfrm>
          <a:off x="5334000" y="1231890"/>
          <a:ext cx="914400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83056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7809031"/>
                    </a:ext>
                  </a:extLst>
                </a:gridCol>
              </a:tblGrid>
              <a:tr h="34290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190656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1564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0F9E0E5-C683-5EBB-9EC3-0F2DF0C898EE}"/>
              </a:ext>
            </a:extLst>
          </p:cNvPr>
          <p:cNvSpPr txBox="1"/>
          <p:nvPr/>
        </p:nvSpPr>
        <p:spPr>
          <a:xfrm>
            <a:off x="5303519" y="786892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CNN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C63E3EE-B293-35BA-10B4-47EFCC316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121108"/>
              </p:ext>
            </p:extLst>
          </p:nvPr>
        </p:nvGraphicFramePr>
        <p:xfrm>
          <a:off x="5273040" y="1282690"/>
          <a:ext cx="914400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83056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7809031"/>
                    </a:ext>
                  </a:extLst>
                </a:gridCol>
              </a:tblGrid>
              <a:tr h="34290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190656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1564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D807D4C-83AD-EF87-DCB7-AF49A1315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655719"/>
              </p:ext>
            </p:extLst>
          </p:nvPr>
        </p:nvGraphicFramePr>
        <p:xfrm>
          <a:off x="5222240" y="1343650"/>
          <a:ext cx="914400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83056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7809031"/>
                    </a:ext>
                  </a:extLst>
                </a:gridCol>
              </a:tblGrid>
              <a:tr h="34290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190656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1564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9471295-BFAB-DCD9-46B8-8A3D6E1FE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441563"/>
              </p:ext>
            </p:extLst>
          </p:nvPr>
        </p:nvGraphicFramePr>
        <p:xfrm>
          <a:off x="5181600" y="1394450"/>
          <a:ext cx="914400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83056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7809031"/>
                    </a:ext>
                  </a:extLst>
                </a:gridCol>
              </a:tblGrid>
              <a:tr h="34290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190656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1564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9F1AEC1-19FD-1CCC-EA3E-7B27E55A4CE3}"/>
              </a:ext>
            </a:extLst>
          </p:cNvPr>
          <p:cNvSpPr txBox="1"/>
          <p:nvPr/>
        </p:nvSpPr>
        <p:spPr>
          <a:xfrm>
            <a:off x="4851400" y="2342212"/>
            <a:ext cx="2019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Multiple filters</a:t>
            </a:r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269456D1-CB71-2216-FFB1-E2FA0F0ED6D3}"/>
              </a:ext>
            </a:extLst>
          </p:cNvPr>
          <p:cNvSpPr/>
          <p:nvPr/>
        </p:nvSpPr>
        <p:spPr>
          <a:xfrm>
            <a:off x="8077200" y="2438400"/>
            <a:ext cx="2483073" cy="1694405"/>
          </a:xfrm>
          <a:prstGeom prst="cube">
            <a:avLst>
              <a:gd name="adj" fmla="val 3461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928BFB7-383D-3E25-1879-C9AE5587B24B}"/>
                  </a:ext>
                </a:extLst>
              </p:cNvPr>
              <p:cNvSpPr txBox="1"/>
              <p:nvPr/>
            </p:nvSpPr>
            <p:spPr>
              <a:xfrm>
                <a:off x="8313176" y="5222696"/>
                <a:ext cx="18946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928BFB7-383D-3E25-1879-C9AE5587B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176" y="5222696"/>
                <a:ext cx="189468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11D3D3F-32E9-43E2-2927-CC6036DC5D50}"/>
                  </a:ext>
                </a:extLst>
              </p:cNvPr>
              <p:cNvSpPr txBox="1"/>
              <p:nvPr/>
            </p:nvSpPr>
            <p:spPr>
              <a:xfrm>
                <a:off x="4530529" y="3029943"/>
                <a:ext cx="30807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11D3D3F-32E9-43E2-2927-CC6036DC5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529" y="3029943"/>
                <a:ext cx="3080780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2F6AA56-D95E-9702-171C-BAB6559932F9}"/>
                  </a:ext>
                </a:extLst>
              </p:cNvPr>
              <p:cNvSpPr txBox="1"/>
              <p:nvPr/>
            </p:nvSpPr>
            <p:spPr>
              <a:xfrm>
                <a:off x="8136429" y="4276102"/>
                <a:ext cx="22481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2F6AA56-D95E-9702-171C-BAB655993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429" y="4276102"/>
                <a:ext cx="2248180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06523100-746D-ED51-D810-89CA590DED6B}"/>
              </a:ext>
            </a:extLst>
          </p:cNvPr>
          <p:cNvSpPr txBox="1"/>
          <p:nvPr/>
        </p:nvSpPr>
        <p:spPr>
          <a:xfrm>
            <a:off x="8864766" y="4749399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4AB2693-F662-67D4-DADC-1EDC984F37FA}"/>
                  </a:ext>
                </a:extLst>
              </p14:cNvPr>
              <p14:cNvContentPartPr/>
              <p14:nvPr/>
            </p14:nvContentPartPr>
            <p14:xfrm>
              <a:off x="2320200" y="1668600"/>
              <a:ext cx="4440960" cy="4392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4AB2693-F662-67D4-DADC-1EDC984F37F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10840" y="1659240"/>
                <a:ext cx="4459680" cy="441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0456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E1A423-6632-43CD-AE97-B74CCE0A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Convolutional Neural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8D6AE-C14D-4717-AD24-BB4A02BA3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E99FC-FBC2-581F-B1FA-049D779CFAC9}"/>
              </a:ext>
            </a:extLst>
          </p:cNvPr>
          <p:cNvSpPr txBox="1"/>
          <p:nvPr/>
        </p:nvSpPr>
        <p:spPr>
          <a:xfrm>
            <a:off x="-12551" y="2792182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 Image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6403DBD5-5E83-2240-0A14-C27AB11CAECB}"/>
              </a:ext>
            </a:extLst>
          </p:cNvPr>
          <p:cNvSpPr/>
          <p:nvPr/>
        </p:nvSpPr>
        <p:spPr>
          <a:xfrm>
            <a:off x="358295" y="3532898"/>
            <a:ext cx="1232373" cy="975629"/>
          </a:xfrm>
          <a:prstGeom prst="cube">
            <a:avLst>
              <a:gd name="adj" fmla="val 443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E4FC2C-B8B4-7CB8-53D4-3ADC5097DE14}"/>
                  </a:ext>
                </a:extLst>
              </p:cNvPr>
              <p:cNvSpPr txBox="1"/>
              <p:nvPr/>
            </p:nvSpPr>
            <p:spPr>
              <a:xfrm>
                <a:off x="111760" y="4805735"/>
                <a:ext cx="1549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×64×64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E4FC2C-B8B4-7CB8-53D4-3ADC5097D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60" y="4805735"/>
                <a:ext cx="1549206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ube 23">
            <a:extLst>
              <a:ext uri="{FF2B5EF4-FFF2-40B4-BE49-F238E27FC236}">
                <a16:creationId xmlns:a16="http://schemas.microsoft.com/office/drawing/2014/main" id="{269456D1-CB71-2216-FFB1-E2FA0F0ED6D3}"/>
              </a:ext>
            </a:extLst>
          </p:cNvPr>
          <p:cNvSpPr/>
          <p:nvPr/>
        </p:nvSpPr>
        <p:spPr>
          <a:xfrm>
            <a:off x="2257332" y="3306768"/>
            <a:ext cx="1640702" cy="1427889"/>
          </a:xfrm>
          <a:prstGeom prst="cube">
            <a:avLst>
              <a:gd name="adj" fmla="val 3461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70281FD3-EF86-4034-9455-BCEC576B49B4}"/>
              </a:ext>
            </a:extLst>
          </p:cNvPr>
          <p:cNvSpPr/>
          <p:nvPr/>
        </p:nvSpPr>
        <p:spPr>
          <a:xfrm>
            <a:off x="4419600" y="3455183"/>
            <a:ext cx="1447800" cy="1131058"/>
          </a:xfrm>
          <a:prstGeom prst="cube">
            <a:avLst>
              <a:gd name="adj" fmla="val 6029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03B175F4-3B78-A918-22BE-1FA1FA16283D}"/>
              </a:ext>
            </a:extLst>
          </p:cNvPr>
          <p:cNvSpPr/>
          <p:nvPr/>
        </p:nvSpPr>
        <p:spPr>
          <a:xfrm>
            <a:off x="6172200" y="3306768"/>
            <a:ext cx="1447799" cy="1427889"/>
          </a:xfrm>
          <a:prstGeom prst="cube">
            <a:avLst>
              <a:gd name="adj" fmla="val 7609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FB4174E6-0584-9D5B-3833-897F1E6ACA77}"/>
              </a:ext>
            </a:extLst>
          </p:cNvPr>
          <p:cNvSpPr/>
          <p:nvPr/>
        </p:nvSpPr>
        <p:spPr>
          <a:xfrm>
            <a:off x="7438913" y="3184845"/>
            <a:ext cx="1628887" cy="1671734"/>
          </a:xfrm>
          <a:prstGeom prst="cube">
            <a:avLst>
              <a:gd name="adj" fmla="val 907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D3DFBB-7459-DC94-1644-26F57196CB5D}"/>
              </a:ext>
            </a:extLst>
          </p:cNvPr>
          <p:cNvGrpSpPr/>
          <p:nvPr/>
        </p:nvGrpSpPr>
        <p:grpSpPr>
          <a:xfrm>
            <a:off x="9220200" y="3248248"/>
            <a:ext cx="503395" cy="1544928"/>
            <a:chOff x="8945703" y="1878731"/>
            <a:chExt cx="503395" cy="1544928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670B093-F8ED-CF13-728C-4270112E2535}"/>
                </a:ext>
              </a:extLst>
            </p:cNvPr>
            <p:cNvSpPr/>
            <p:nvPr/>
          </p:nvSpPr>
          <p:spPr>
            <a:xfrm>
              <a:off x="8945703" y="1878731"/>
              <a:ext cx="499653" cy="1544928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857696D-547E-BB0C-1262-55AE2E2F4F95}"/>
                </a:ext>
              </a:extLst>
            </p:cNvPr>
            <p:cNvSpPr/>
            <p:nvPr/>
          </p:nvSpPr>
          <p:spPr>
            <a:xfrm>
              <a:off x="8999485" y="2966249"/>
              <a:ext cx="392088" cy="392088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3FC4734-2548-987D-EA06-53B81E1F2529}"/>
                </a:ext>
              </a:extLst>
            </p:cNvPr>
            <p:cNvSpPr/>
            <p:nvPr/>
          </p:nvSpPr>
          <p:spPr>
            <a:xfrm>
              <a:off x="8999485" y="1944053"/>
              <a:ext cx="392088" cy="392088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0ABB484-8BFC-1F6E-6F26-E9E5890F3CA2}"/>
                </a:ext>
              </a:extLst>
            </p:cNvPr>
            <p:cNvSpPr/>
            <p:nvPr/>
          </p:nvSpPr>
          <p:spPr>
            <a:xfrm rot="5400000">
              <a:off x="9057010" y="2455151"/>
              <a:ext cx="392087" cy="392088"/>
            </a:xfrm>
            <a:prstGeom prst="ellipse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9FB416F-B0A5-8587-05D7-E56122DED36E}"/>
                  </a:ext>
                </a:extLst>
              </p:cNvPr>
              <p:cNvSpPr txBox="1"/>
              <p:nvPr/>
            </p:nvSpPr>
            <p:spPr>
              <a:xfrm>
                <a:off x="11133196" y="3759102"/>
                <a:ext cx="4729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9FB416F-B0A5-8587-05D7-E56122DED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3196" y="3759102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B282AE53-C5DD-976D-EEA4-522B48D99BBA}"/>
              </a:ext>
            </a:extLst>
          </p:cNvPr>
          <p:cNvGrpSpPr/>
          <p:nvPr/>
        </p:nvGrpSpPr>
        <p:grpSpPr>
          <a:xfrm>
            <a:off x="10303552" y="3759321"/>
            <a:ext cx="499653" cy="522783"/>
            <a:chOff x="9761998" y="3759321"/>
            <a:chExt cx="499653" cy="522783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E6A07C4-B0BF-93FA-3C3F-A84434A9D75C}"/>
                </a:ext>
              </a:extLst>
            </p:cNvPr>
            <p:cNvSpPr/>
            <p:nvPr/>
          </p:nvSpPr>
          <p:spPr>
            <a:xfrm>
              <a:off x="9761998" y="3759321"/>
              <a:ext cx="499653" cy="522783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F4039A0-9D77-5492-7C37-BFE2AA8D9D70}"/>
                </a:ext>
              </a:extLst>
            </p:cNvPr>
            <p:cNvSpPr/>
            <p:nvPr/>
          </p:nvSpPr>
          <p:spPr>
            <a:xfrm>
              <a:off x="9814825" y="3834891"/>
              <a:ext cx="392087" cy="392088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5" name="Picture 2" descr="Cat Stock Photos, Images and Backgrounds for Free Download">
            <a:extLst>
              <a:ext uri="{FF2B5EF4-FFF2-40B4-BE49-F238E27FC236}">
                <a16:creationId xmlns:a16="http://schemas.microsoft.com/office/drawing/2014/main" id="{DFCABCEF-BC91-F61D-4977-0ED34CB54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86172"/>
            <a:ext cx="1948324" cy="129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BF21E85-40F4-8F80-9166-A4CEFD5F4EC7}"/>
              </a:ext>
            </a:extLst>
          </p:cNvPr>
          <p:cNvSpPr txBox="1"/>
          <p:nvPr/>
        </p:nvSpPr>
        <p:spPr>
          <a:xfrm>
            <a:off x="2819400" y="1318751"/>
            <a:ext cx="1948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Cat or no Cat?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C3229C49-E16B-A127-84EB-8D00C57E524E}"/>
              </a:ext>
            </a:extLst>
          </p:cNvPr>
          <p:cNvSpPr/>
          <p:nvPr/>
        </p:nvSpPr>
        <p:spPr>
          <a:xfrm>
            <a:off x="10906575" y="3870577"/>
            <a:ext cx="267218" cy="30027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CEB6E1D-917D-E29F-9AB5-22B449A01301}"/>
              </a:ext>
            </a:extLst>
          </p:cNvPr>
          <p:cNvSpPr/>
          <p:nvPr/>
        </p:nvSpPr>
        <p:spPr>
          <a:xfrm>
            <a:off x="10032592" y="3870577"/>
            <a:ext cx="267218" cy="30027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4D29151D-4748-5E53-325C-145342AC0E9A}"/>
              </a:ext>
            </a:extLst>
          </p:cNvPr>
          <p:cNvSpPr/>
          <p:nvPr/>
        </p:nvSpPr>
        <p:spPr>
          <a:xfrm>
            <a:off x="8686800" y="3870577"/>
            <a:ext cx="267218" cy="30027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32AE96F1-A8D1-31CA-F778-7B1905277828}"/>
              </a:ext>
            </a:extLst>
          </p:cNvPr>
          <p:cNvSpPr/>
          <p:nvPr/>
        </p:nvSpPr>
        <p:spPr>
          <a:xfrm>
            <a:off x="7467600" y="3870577"/>
            <a:ext cx="267218" cy="30027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507E6DEF-2103-BD4D-433F-D8B21D499FAC}"/>
              </a:ext>
            </a:extLst>
          </p:cNvPr>
          <p:cNvSpPr/>
          <p:nvPr/>
        </p:nvSpPr>
        <p:spPr>
          <a:xfrm>
            <a:off x="5943600" y="3870577"/>
            <a:ext cx="267218" cy="30027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AEA20EEC-97D6-5802-D015-329ACD6977CB}"/>
              </a:ext>
            </a:extLst>
          </p:cNvPr>
          <p:cNvSpPr/>
          <p:nvPr/>
        </p:nvSpPr>
        <p:spPr>
          <a:xfrm>
            <a:off x="3997309" y="3870577"/>
            <a:ext cx="267218" cy="30027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29C71D92-7F43-7ABA-70D8-0E3D48B62FF2}"/>
              </a:ext>
            </a:extLst>
          </p:cNvPr>
          <p:cNvSpPr/>
          <p:nvPr/>
        </p:nvSpPr>
        <p:spPr>
          <a:xfrm>
            <a:off x="1886068" y="3870577"/>
            <a:ext cx="267218" cy="30027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14D7F75-EBF8-7A9E-6EBD-B4F1339841F9}"/>
                  </a:ext>
                </a:extLst>
              </p:cNvPr>
              <p:cNvSpPr txBox="1"/>
              <p:nvPr/>
            </p:nvSpPr>
            <p:spPr>
              <a:xfrm>
                <a:off x="1953235" y="4805735"/>
                <a:ext cx="16918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×64×64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14D7F75-EBF8-7A9E-6EBD-B4F133984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235" y="4805735"/>
                <a:ext cx="169187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2BF3E2D-CB54-643F-B616-6BF6034A591E}"/>
                  </a:ext>
                </a:extLst>
              </p:cNvPr>
              <p:cNvSpPr txBox="1"/>
              <p:nvPr/>
            </p:nvSpPr>
            <p:spPr>
              <a:xfrm>
                <a:off x="3979529" y="4805735"/>
                <a:ext cx="16918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×16×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2BF3E2D-CB54-643F-B616-6BF6034A5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529" y="4805735"/>
                <a:ext cx="1691873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27460C3-8F4D-3B16-5BF3-9D538C39E564}"/>
                  </a:ext>
                </a:extLst>
              </p:cNvPr>
              <p:cNvSpPr txBox="1"/>
              <p:nvPr/>
            </p:nvSpPr>
            <p:spPr>
              <a:xfrm>
                <a:off x="5671402" y="4805735"/>
                <a:ext cx="15492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128×4×4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27460C3-8F4D-3B16-5BF3-9D538C39E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402" y="4805735"/>
                <a:ext cx="154920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8F33A7C-C9A3-1616-0CFC-3DC4C4BADFC8}"/>
                  </a:ext>
                </a:extLst>
              </p:cNvPr>
              <p:cNvSpPr txBox="1"/>
              <p:nvPr/>
            </p:nvSpPr>
            <p:spPr>
              <a:xfrm>
                <a:off x="7235849" y="4805735"/>
                <a:ext cx="15492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56×1×1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8F33A7C-C9A3-1616-0CFC-3DC4C4BAD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849" y="4805735"/>
                <a:ext cx="154920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9AF8FA4-80DF-B2E5-895C-0DCAC9C1A88D}"/>
                  </a:ext>
                </a:extLst>
              </p:cNvPr>
              <p:cNvSpPr txBox="1"/>
              <p:nvPr/>
            </p:nvSpPr>
            <p:spPr>
              <a:xfrm>
                <a:off x="9071973" y="4805735"/>
                <a:ext cx="7961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9AF8FA4-80DF-B2E5-895C-0DCAC9C1A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973" y="4805735"/>
                <a:ext cx="796105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B46E293-BB89-F6F6-C11D-FE2D7B1EC54C}"/>
                  </a:ext>
                </a:extLst>
              </p:cNvPr>
              <p:cNvSpPr txBox="1"/>
              <p:nvPr/>
            </p:nvSpPr>
            <p:spPr>
              <a:xfrm>
                <a:off x="10186521" y="4805735"/>
                <a:ext cx="7961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B46E293-BB89-F6F6-C11D-FE2D7B1EC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521" y="4805735"/>
                <a:ext cx="796105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7C63FCA-E9EE-4B56-765F-FA346DE69319}"/>
                  </a:ext>
                </a:extLst>
              </p14:cNvPr>
              <p14:cNvContentPartPr/>
              <p14:nvPr/>
            </p14:nvContentPartPr>
            <p14:xfrm>
              <a:off x="1845720" y="3033360"/>
              <a:ext cx="9698040" cy="2353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7C63FCA-E9EE-4B56-765F-FA346DE6931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36360" y="3024000"/>
                <a:ext cx="9716760" cy="237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6854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E1A423-6632-43CD-AE97-B74CCE0A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ResNet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8D6AE-C14D-4717-AD24-BB4A02BA3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08C4DF-6E65-A696-3E45-1B4C012AE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14400"/>
            <a:ext cx="11430000" cy="5029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45DA76A-7DF0-159B-6543-685AC312620C}"/>
                  </a:ext>
                </a:extLst>
              </p14:cNvPr>
              <p14:cNvContentPartPr/>
              <p14:nvPr/>
            </p14:nvContentPartPr>
            <p14:xfrm>
              <a:off x="8646120" y="26280"/>
              <a:ext cx="2978640" cy="1027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45DA76A-7DF0-159B-6543-685AC31262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36760" y="16920"/>
                <a:ext cx="2997360" cy="104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6217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31F3A-248B-09DF-CFE2-26425ACD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Unet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247D5-2C63-3C52-8851-C09C57474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A3CE9-54B8-5F8E-DBDB-83BF40DB7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685800"/>
            <a:ext cx="8915400" cy="582048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9E2F152-02FE-0D09-4C77-D78FA9C837AD}"/>
                  </a:ext>
                </a:extLst>
              </p14:cNvPr>
              <p14:cNvContentPartPr/>
              <p14:nvPr/>
            </p14:nvContentPartPr>
            <p14:xfrm>
              <a:off x="1802880" y="232560"/>
              <a:ext cx="10191960" cy="6437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9E2F152-02FE-0D09-4C77-D78FA9C837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3520" y="223200"/>
                <a:ext cx="10210680" cy="645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0280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179">
            <a:extLst>
              <a:ext uri="{FF2B5EF4-FFF2-40B4-BE49-F238E27FC236}">
                <a16:creationId xmlns:a16="http://schemas.microsoft.com/office/drawing/2014/main" id="{A7C58E81-60D9-4644-AFF8-7C0D08397CD3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28600" y="3810000"/>
            <a:ext cx="3200400" cy="21431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1E1A423-6632-43CD-AE97-B74CCE0A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Simple Neural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8D6AE-C14D-4717-AD24-BB4A02BA3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8722D6-0AFF-4198-9A0F-FB833257F2D7}"/>
              </a:ext>
            </a:extLst>
          </p:cNvPr>
          <p:cNvCxnSpPr/>
          <p:nvPr/>
        </p:nvCxnSpPr>
        <p:spPr>
          <a:xfrm>
            <a:off x="228600" y="4046636"/>
            <a:ext cx="3200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16FFFE-24AE-4CF2-BE50-2B7294A8F001}"/>
              </a:ext>
            </a:extLst>
          </p:cNvPr>
          <p:cNvCxnSpPr/>
          <p:nvPr/>
        </p:nvCxnSpPr>
        <p:spPr>
          <a:xfrm>
            <a:off x="228600" y="4283272"/>
            <a:ext cx="3200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DE4D73-B569-432F-911E-7A1D09E2B23E}"/>
              </a:ext>
            </a:extLst>
          </p:cNvPr>
          <p:cNvCxnSpPr/>
          <p:nvPr/>
        </p:nvCxnSpPr>
        <p:spPr>
          <a:xfrm>
            <a:off x="228600" y="4519908"/>
            <a:ext cx="3200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D3AA59-474F-43FA-A4A2-12D051D92415}"/>
              </a:ext>
            </a:extLst>
          </p:cNvPr>
          <p:cNvCxnSpPr/>
          <p:nvPr/>
        </p:nvCxnSpPr>
        <p:spPr>
          <a:xfrm>
            <a:off x="228600" y="4756544"/>
            <a:ext cx="3200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81D1FD-374B-48A9-9A58-2F42B294F370}"/>
              </a:ext>
            </a:extLst>
          </p:cNvPr>
          <p:cNvCxnSpPr/>
          <p:nvPr/>
        </p:nvCxnSpPr>
        <p:spPr>
          <a:xfrm>
            <a:off x="228600" y="4993180"/>
            <a:ext cx="3200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E740FA-03A1-4878-9A61-AB8325F910C5}"/>
              </a:ext>
            </a:extLst>
          </p:cNvPr>
          <p:cNvCxnSpPr/>
          <p:nvPr/>
        </p:nvCxnSpPr>
        <p:spPr>
          <a:xfrm>
            <a:off x="228600" y="5466452"/>
            <a:ext cx="3200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425A56-B9C0-4023-BF00-6DF96E8756A9}"/>
              </a:ext>
            </a:extLst>
          </p:cNvPr>
          <p:cNvCxnSpPr/>
          <p:nvPr/>
        </p:nvCxnSpPr>
        <p:spPr>
          <a:xfrm>
            <a:off x="228600" y="5703088"/>
            <a:ext cx="3200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6E980A-9540-416D-8A8F-BB2EE8E929CD}"/>
              </a:ext>
            </a:extLst>
          </p:cNvPr>
          <p:cNvCxnSpPr/>
          <p:nvPr/>
        </p:nvCxnSpPr>
        <p:spPr>
          <a:xfrm>
            <a:off x="228600" y="5229816"/>
            <a:ext cx="3200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EA438D-D0BF-4111-B4EF-7A2C82DC3014}"/>
              </a:ext>
            </a:extLst>
          </p:cNvPr>
          <p:cNvCxnSpPr/>
          <p:nvPr/>
        </p:nvCxnSpPr>
        <p:spPr>
          <a:xfrm>
            <a:off x="228600" y="5939721"/>
            <a:ext cx="3200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BCFD360-C47A-459A-BEC2-E482A5280262}"/>
              </a:ext>
            </a:extLst>
          </p:cNvPr>
          <p:cNvSpPr/>
          <p:nvPr/>
        </p:nvSpPr>
        <p:spPr>
          <a:xfrm>
            <a:off x="228600" y="3810000"/>
            <a:ext cx="3200400" cy="2129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2FED2E-422B-457D-9F7A-BD4D019344C2}"/>
              </a:ext>
            </a:extLst>
          </p:cNvPr>
          <p:cNvCxnSpPr/>
          <p:nvPr/>
        </p:nvCxnSpPr>
        <p:spPr>
          <a:xfrm>
            <a:off x="228600" y="3810000"/>
            <a:ext cx="0" cy="2130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26F09E-0BE0-4A66-A2D8-5D5910847A5E}"/>
              </a:ext>
            </a:extLst>
          </p:cNvPr>
          <p:cNvCxnSpPr/>
          <p:nvPr/>
        </p:nvCxnSpPr>
        <p:spPr>
          <a:xfrm>
            <a:off x="3429000" y="3810000"/>
            <a:ext cx="0" cy="2130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A42FAA-C1E4-40D3-9BFB-C4B04C5CE567}"/>
              </a:ext>
            </a:extLst>
          </p:cNvPr>
          <p:cNvCxnSpPr/>
          <p:nvPr/>
        </p:nvCxnSpPr>
        <p:spPr>
          <a:xfrm>
            <a:off x="495300" y="3810000"/>
            <a:ext cx="0" cy="2130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2150EA1-2EB4-4C2B-BEFE-03C2502B2429}"/>
              </a:ext>
            </a:extLst>
          </p:cNvPr>
          <p:cNvCxnSpPr/>
          <p:nvPr/>
        </p:nvCxnSpPr>
        <p:spPr>
          <a:xfrm>
            <a:off x="762000" y="3810000"/>
            <a:ext cx="0" cy="2130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7A670C0-A182-4364-8686-FA6B29A9D07A}"/>
              </a:ext>
            </a:extLst>
          </p:cNvPr>
          <p:cNvCxnSpPr/>
          <p:nvPr/>
        </p:nvCxnSpPr>
        <p:spPr>
          <a:xfrm>
            <a:off x="1028700" y="3810000"/>
            <a:ext cx="0" cy="2130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F3C6C1D-4B35-42AD-AE94-D3D1DB8211AC}"/>
              </a:ext>
            </a:extLst>
          </p:cNvPr>
          <p:cNvCxnSpPr/>
          <p:nvPr/>
        </p:nvCxnSpPr>
        <p:spPr>
          <a:xfrm>
            <a:off x="1295400" y="3810000"/>
            <a:ext cx="0" cy="2130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C2EFA6-3A5F-4EA5-AE96-EF0EB0935A87}"/>
              </a:ext>
            </a:extLst>
          </p:cNvPr>
          <p:cNvCxnSpPr/>
          <p:nvPr/>
        </p:nvCxnSpPr>
        <p:spPr>
          <a:xfrm>
            <a:off x="1562100" y="3810000"/>
            <a:ext cx="0" cy="2130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1DFD0B0-EB6E-4CA1-BD80-66D5D60EAED5}"/>
              </a:ext>
            </a:extLst>
          </p:cNvPr>
          <p:cNvCxnSpPr/>
          <p:nvPr/>
        </p:nvCxnSpPr>
        <p:spPr>
          <a:xfrm>
            <a:off x="1828800" y="3810000"/>
            <a:ext cx="0" cy="2130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A65B709-AAC9-4EFF-994D-4E9AE7B358CF}"/>
              </a:ext>
            </a:extLst>
          </p:cNvPr>
          <p:cNvCxnSpPr/>
          <p:nvPr/>
        </p:nvCxnSpPr>
        <p:spPr>
          <a:xfrm>
            <a:off x="2095500" y="3810000"/>
            <a:ext cx="0" cy="2130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5559E8-2B52-463C-AD0D-9B4B9295A02D}"/>
              </a:ext>
            </a:extLst>
          </p:cNvPr>
          <p:cNvCxnSpPr/>
          <p:nvPr/>
        </p:nvCxnSpPr>
        <p:spPr>
          <a:xfrm>
            <a:off x="2362200" y="3810000"/>
            <a:ext cx="0" cy="2130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94F17D-2B9E-43FE-8133-ED57DAF2BF5F}"/>
              </a:ext>
            </a:extLst>
          </p:cNvPr>
          <p:cNvCxnSpPr/>
          <p:nvPr/>
        </p:nvCxnSpPr>
        <p:spPr>
          <a:xfrm>
            <a:off x="2628900" y="3810000"/>
            <a:ext cx="0" cy="2130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8B0718E-3CE8-4AFF-8D86-F84608E871B8}"/>
              </a:ext>
            </a:extLst>
          </p:cNvPr>
          <p:cNvCxnSpPr/>
          <p:nvPr/>
        </p:nvCxnSpPr>
        <p:spPr>
          <a:xfrm>
            <a:off x="2895600" y="3810000"/>
            <a:ext cx="0" cy="2130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2B28ECB-ECC7-4386-9D10-F35E7A7A5484}"/>
              </a:ext>
            </a:extLst>
          </p:cNvPr>
          <p:cNvCxnSpPr/>
          <p:nvPr/>
        </p:nvCxnSpPr>
        <p:spPr>
          <a:xfrm>
            <a:off x="3162300" y="3810000"/>
            <a:ext cx="0" cy="2130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at Stock Photos, Images and Backgrounds for Free Download">
            <a:extLst>
              <a:ext uri="{FF2B5EF4-FFF2-40B4-BE49-F238E27FC236}">
                <a16:creationId xmlns:a16="http://schemas.microsoft.com/office/drawing/2014/main" id="{8303B0F1-D3DC-420F-9E42-75A61B135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9" y="776732"/>
            <a:ext cx="3200400" cy="212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Arrow: Down 57">
            <a:extLst>
              <a:ext uri="{FF2B5EF4-FFF2-40B4-BE49-F238E27FC236}">
                <a16:creationId xmlns:a16="http://schemas.microsoft.com/office/drawing/2014/main" id="{ABC99AE2-37FF-429C-A702-B22B4FB167A3}"/>
              </a:ext>
            </a:extLst>
          </p:cNvPr>
          <p:cNvSpPr/>
          <p:nvPr/>
        </p:nvSpPr>
        <p:spPr>
          <a:xfrm>
            <a:off x="802585" y="3222273"/>
            <a:ext cx="685800" cy="3545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Arrow: Right 184">
            <a:extLst>
              <a:ext uri="{FF2B5EF4-FFF2-40B4-BE49-F238E27FC236}">
                <a16:creationId xmlns:a16="http://schemas.microsoft.com/office/drawing/2014/main" id="{EC22C5FC-C5C2-47D2-96C5-BF62D5B820CE}"/>
              </a:ext>
            </a:extLst>
          </p:cNvPr>
          <p:cNvSpPr/>
          <p:nvPr/>
        </p:nvSpPr>
        <p:spPr>
          <a:xfrm>
            <a:off x="3657600" y="4519908"/>
            <a:ext cx="642244" cy="633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69006F-80C4-D59C-953B-B923163FC270}"/>
              </a:ext>
            </a:extLst>
          </p:cNvPr>
          <p:cNvGrpSpPr/>
          <p:nvPr/>
        </p:nvGrpSpPr>
        <p:grpSpPr>
          <a:xfrm>
            <a:off x="4572000" y="1075703"/>
            <a:ext cx="4987188" cy="5347600"/>
            <a:chOff x="4572000" y="1075703"/>
            <a:chExt cx="4987188" cy="5347600"/>
          </a:xfrm>
        </p:grpSpPr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5357C1C4-3D48-4673-9504-89595D0A0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4650730" y="1075703"/>
              <a:ext cx="182880" cy="4572000"/>
            </a:xfrm>
            <a:prstGeom prst="rect">
              <a:avLst/>
            </a:prstGeom>
          </p:spPr>
        </p:pic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FFE158BF-6CA7-49A1-8BF8-499F465F8C1C}"/>
                </a:ext>
              </a:extLst>
            </p:cNvPr>
            <p:cNvSpPr txBox="1"/>
            <p:nvPr/>
          </p:nvSpPr>
          <p:spPr>
            <a:xfrm rot="5400000">
              <a:off x="4704046" y="5616951"/>
              <a:ext cx="259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5AE3466E-6026-4F49-91D0-BE530EEAE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50730" y="6260017"/>
              <a:ext cx="182880" cy="16328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518C1C48-91A6-4007-9772-6B74658857A2}"/>
                </a:ext>
              </a:extLst>
            </p:cNvPr>
            <p:cNvSpPr/>
            <p:nvPr/>
          </p:nvSpPr>
          <p:spPr>
            <a:xfrm>
              <a:off x="5606367" y="1573090"/>
              <a:ext cx="367818" cy="3657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A32BBDCE-8248-4EA0-9165-8C95C9131E7E}"/>
                </a:ext>
              </a:extLst>
            </p:cNvPr>
            <p:cNvSpPr/>
            <p:nvPr/>
          </p:nvSpPr>
          <p:spPr>
            <a:xfrm>
              <a:off x="5606367" y="2476211"/>
              <a:ext cx="367818" cy="3657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0BCE6990-DF62-4707-BB57-C970D8E8E9DE}"/>
                </a:ext>
              </a:extLst>
            </p:cNvPr>
            <p:cNvSpPr/>
            <p:nvPr/>
          </p:nvSpPr>
          <p:spPr>
            <a:xfrm>
              <a:off x="5606367" y="3379332"/>
              <a:ext cx="367818" cy="3657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35D6BB4B-89E9-4F16-95A1-FA8AEE9E5A78}"/>
                </a:ext>
              </a:extLst>
            </p:cNvPr>
            <p:cNvSpPr/>
            <p:nvPr/>
          </p:nvSpPr>
          <p:spPr>
            <a:xfrm>
              <a:off x="5606367" y="4282452"/>
              <a:ext cx="367818" cy="3657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38B38C1F-1AB2-40C3-94AE-D1E7D882AD2A}"/>
                </a:ext>
              </a:extLst>
            </p:cNvPr>
            <p:cNvSpPr/>
            <p:nvPr/>
          </p:nvSpPr>
          <p:spPr>
            <a:xfrm>
              <a:off x="5606367" y="5722620"/>
              <a:ext cx="367818" cy="3657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D5967629-59EE-43FF-A73D-C16ACD36C136}"/>
                </a:ext>
              </a:extLst>
            </p:cNvPr>
            <p:cNvSpPr txBox="1"/>
            <p:nvPr/>
          </p:nvSpPr>
          <p:spPr>
            <a:xfrm rot="5400000">
              <a:off x="5735833" y="4933071"/>
              <a:ext cx="259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89818803-0F15-4ED1-ACD8-9A90DF72ACD2}"/>
                </a:ext>
              </a:extLst>
            </p:cNvPr>
            <p:cNvCxnSpPr>
              <a:cxnSpLocks/>
              <a:stCxn id="218" idx="3"/>
              <a:endCxn id="195" idx="2"/>
            </p:cNvCxnSpPr>
            <p:nvPr/>
          </p:nvCxnSpPr>
          <p:spPr>
            <a:xfrm>
              <a:off x="4827221" y="1157999"/>
              <a:ext cx="779146" cy="5979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8F443D8B-4640-458E-978F-3550B0B00258}"/>
                </a:ext>
              </a:extLst>
            </p:cNvPr>
            <p:cNvCxnSpPr>
              <a:cxnSpLocks/>
              <a:stCxn id="218" idx="3"/>
              <a:endCxn id="196" idx="2"/>
            </p:cNvCxnSpPr>
            <p:nvPr/>
          </p:nvCxnSpPr>
          <p:spPr>
            <a:xfrm>
              <a:off x="4827221" y="1157999"/>
              <a:ext cx="779146" cy="1501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143E0A56-553E-4347-9DA2-B238BEBCD2DC}"/>
                </a:ext>
              </a:extLst>
            </p:cNvPr>
            <p:cNvCxnSpPr>
              <a:cxnSpLocks/>
              <a:stCxn id="218" idx="3"/>
              <a:endCxn id="197" idx="2"/>
            </p:cNvCxnSpPr>
            <p:nvPr/>
          </p:nvCxnSpPr>
          <p:spPr>
            <a:xfrm>
              <a:off x="4827221" y="1157999"/>
              <a:ext cx="779146" cy="2404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4762DB05-EEEC-421A-9C43-1347E4264D40}"/>
                </a:ext>
              </a:extLst>
            </p:cNvPr>
            <p:cNvCxnSpPr>
              <a:cxnSpLocks/>
              <a:stCxn id="218" idx="3"/>
              <a:endCxn id="198" idx="2"/>
            </p:cNvCxnSpPr>
            <p:nvPr/>
          </p:nvCxnSpPr>
          <p:spPr>
            <a:xfrm>
              <a:off x="4827221" y="1157999"/>
              <a:ext cx="779146" cy="3307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36EA733C-1823-41F1-85B2-68D394C5C75F}"/>
                </a:ext>
              </a:extLst>
            </p:cNvPr>
            <p:cNvCxnSpPr>
              <a:cxnSpLocks/>
              <a:stCxn id="218" idx="3"/>
              <a:endCxn id="200" idx="2"/>
            </p:cNvCxnSpPr>
            <p:nvPr/>
          </p:nvCxnSpPr>
          <p:spPr>
            <a:xfrm>
              <a:off x="4827221" y="1157999"/>
              <a:ext cx="779146" cy="47475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06CEF4C4-3CE9-4491-ADD2-22278F3D29FE}"/>
                </a:ext>
              </a:extLst>
            </p:cNvPr>
            <p:cNvSpPr/>
            <p:nvPr/>
          </p:nvSpPr>
          <p:spPr>
            <a:xfrm>
              <a:off x="4644341" y="1075703"/>
              <a:ext cx="182880" cy="164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A8A3DBF-9D0C-4920-8837-02A594275E40}"/>
                </a:ext>
              </a:extLst>
            </p:cNvPr>
            <p:cNvSpPr/>
            <p:nvPr/>
          </p:nvSpPr>
          <p:spPr>
            <a:xfrm>
              <a:off x="4644341" y="1239138"/>
              <a:ext cx="182880" cy="164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86771740-C5F2-422E-AB0E-16B73E10986F}"/>
                </a:ext>
              </a:extLst>
            </p:cNvPr>
            <p:cNvSpPr/>
            <p:nvPr/>
          </p:nvSpPr>
          <p:spPr>
            <a:xfrm>
              <a:off x="4644341" y="1402573"/>
              <a:ext cx="182880" cy="164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32886E4A-5E21-4C57-8B22-0F160423C97F}"/>
                </a:ext>
              </a:extLst>
            </p:cNvPr>
            <p:cNvSpPr/>
            <p:nvPr/>
          </p:nvSpPr>
          <p:spPr>
            <a:xfrm>
              <a:off x="4644341" y="1566008"/>
              <a:ext cx="182880" cy="164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A760560F-8563-494D-9609-FB68CE224B88}"/>
                </a:ext>
              </a:extLst>
            </p:cNvPr>
            <p:cNvSpPr/>
            <p:nvPr/>
          </p:nvSpPr>
          <p:spPr>
            <a:xfrm>
              <a:off x="4644341" y="1729443"/>
              <a:ext cx="182880" cy="164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5C8AE042-5428-43C1-A9BA-ED5659B6CFF2}"/>
                </a:ext>
              </a:extLst>
            </p:cNvPr>
            <p:cNvSpPr/>
            <p:nvPr/>
          </p:nvSpPr>
          <p:spPr>
            <a:xfrm>
              <a:off x="4644341" y="1892878"/>
              <a:ext cx="182880" cy="164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76D2C109-B104-4CB3-89E1-0B45A466B9BB}"/>
                </a:ext>
              </a:extLst>
            </p:cNvPr>
            <p:cNvSpPr/>
            <p:nvPr/>
          </p:nvSpPr>
          <p:spPr>
            <a:xfrm>
              <a:off x="4644341" y="2056313"/>
              <a:ext cx="182880" cy="164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F0E0004F-BDC0-46B0-AE97-C66631BE1328}"/>
                </a:ext>
              </a:extLst>
            </p:cNvPr>
            <p:cNvSpPr/>
            <p:nvPr/>
          </p:nvSpPr>
          <p:spPr>
            <a:xfrm>
              <a:off x="4644341" y="2219748"/>
              <a:ext cx="182880" cy="164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9C4B08E4-0FCE-463D-A291-ED836BB0D886}"/>
                </a:ext>
              </a:extLst>
            </p:cNvPr>
            <p:cNvSpPr/>
            <p:nvPr/>
          </p:nvSpPr>
          <p:spPr>
            <a:xfrm>
              <a:off x="4644341" y="2383183"/>
              <a:ext cx="182880" cy="164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17555DE5-CB76-42D6-A12E-C2ACD455EEAE}"/>
                </a:ext>
              </a:extLst>
            </p:cNvPr>
            <p:cNvSpPr/>
            <p:nvPr/>
          </p:nvSpPr>
          <p:spPr>
            <a:xfrm>
              <a:off x="4644341" y="2546618"/>
              <a:ext cx="182880" cy="164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B37BB9F6-D8CB-461B-9E0C-50569992A179}"/>
                </a:ext>
              </a:extLst>
            </p:cNvPr>
            <p:cNvSpPr/>
            <p:nvPr/>
          </p:nvSpPr>
          <p:spPr>
            <a:xfrm>
              <a:off x="4644341" y="2710053"/>
              <a:ext cx="182880" cy="164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A110238E-E7EB-4EA3-A5BD-C18A27116278}"/>
                </a:ext>
              </a:extLst>
            </p:cNvPr>
            <p:cNvSpPr/>
            <p:nvPr/>
          </p:nvSpPr>
          <p:spPr>
            <a:xfrm>
              <a:off x="4644341" y="2873488"/>
              <a:ext cx="182880" cy="164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A9E1F154-BCA7-4727-9446-B81EDCF64B12}"/>
                </a:ext>
              </a:extLst>
            </p:cNvPr>
            <p:cNvSpPr/>
            <p:nvPr/>
          </p:nvSpPr>
          <p:spPr>
            <a:xfrm>
              <a:off x="4644341" y="3036923"/>
              <a:ext cx="182880" cy="164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83DD4030-5073-4F22-8B1A-7973DCABFCA3}"/>
                </a:ext>
              </a:extLst>
            </p:cNvPr>
            <p:cNvSpPr/>
            <p:nvPr/>
          </p:nvSpPr>
          <p:spPr>
            <a:xfrm>
              <a:off x="4644341" y="3200358"/>
              <a:ext cx="182880" cy="164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8C22BC22-0A66-4195-A98D-BB45082EAEE4}"/>
                </a:ext>
              </a:extLst>
            </p:cNvPr>
            <p:cNvSpPr/>
            <p:nvPr/>
          </p:nvSpPr>
          <p:spPr>
            <a:xfrm>
              <a:off x="4644341" y="3363793"/>
              <a:ext cx="182880" cy="164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8DAA3334-921F-4027-BED0-C53FABA01990}"/>
                </a:ext>
              </a:extLst>
            </p:cNvPr>
            <p:cNvSpPr/>
            <p:nvPr/>
          </p:nvSpPr>
          <p:spPr>
            <a:xfrm>
              <a:off x="4644341" y="3527228"/>
              <a:ext cx="182880" cy="164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BA50FA69-30B5-4854-9FDE-A3213656E598}"/>
                </a:ext>
              </a:extLst>
            </p:cNvPr>
            <p:cNvSpPr/>
            <p:nvPr/>
          </p:nvSpPr>
          <p:spPr>
            <a:xfrm>
              <a:off x="4644341" y="3690663"/>
              <a:ext cx="182880" cy="164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08EDAA60-1B55-4854-87EF-74062E2A39D7}"/>
                </a:ext>
              </a:extLst>
            </p:cNvPr>
            <p:cNvSpPr/>
            <p:nvPr/>
          </p:nvSpPr>
          <p:spPr>
            <a:xfrm>
              <a:off x="4644341" y="3854098"/>
              <a:ext cx="182880" cy="164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635248C6-D77E-4162-B46D-8BC8B1C490DB}"/>
                </a:ext>
              </a:extLst>
            </p:cNvPr>
            <p:cNvSpPr/>
            <p:nvPr/>
          </p:nvSpPr>
          <p:spPr>
            <a:xfrm>
              <a:off x="4644341" y="4017533"/>
              <a:ext cx="182880" cy="164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8CAD1BF-4842-45BF-B5CA-92F2DE9E60EA}"/>
                </a:ext>
              </a:extLst>
            </p:cNvPr>
            <p:cNvSpPr/>
            <p:nvPr/>
          </p:nvSpPr>
          <p:spPr>
            <a:xfrm>
              <a:off x="4644341" y="4180968"/>
              <a:ext cx="182880" cy="164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BDA0AAF9-61AC-4D9D-8C71-F197BFB8E6CE}"/>
                </a:ext>
              </a:extLst>
            </p:cNvPr>
            <p:cNvSpPr/>
            <p:nvPr/>
          </p:nvSpPr>
          <p:spPr>
            <a:xfrm>
              <a:off x="4644341" y="4344403"/>
              <a:ext cx="182880" cy="164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B92D595E-07D2-4D0F-9F82-F818C21C15CB}"/>
                </a:ext>
              </a:extLst>
            </p:cNvPr>
            <p:cNvSpPr/>
            <p:nvPr/>
          </p:nvSpPr>
          <p:spPr>
            <a:xfrm>
              <a:off x="4644341" y="4507838"/>
              <a:ext cx="182880" cy="164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02517EA9-9F18-4F11-AE32-FCE906366569}"/>
                </a:ext>
              </a:extLst>
            </p:cNvPr>
            <p:cNvSpPr/>
            <p:nvPr/>
          </p:nvSpPr>
          <p:spPr>
            <a:xfrm>
              <a:off x="4644341" y="4671273"/>
              <a:ext cx="182880" cy="164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C8CA5EAF-7703-4A4E-8FF5-5CD7CBCC0E96}"/>
                </a:ext>
              </a:extLst>
            </p:cNvPr>
            <p:cNvSpPr/>
            <p:nvPr/>
          </p:nvSpPr>
          <p:spPr>
            <a:xfrm>
              <a:off x="4644341" y="4834708"/>
              <a:ext cx="182880" cy="164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E0C6335B-0B61-48FD-BE74-DF581E46F9D1}"/>
                </a:ext>
              </a:extLst>
            </p:cNvPr>
            <p:cNvSpPr/>
            <p:nvPr/>
          </p:nvSpPr>
          <p:spPr>
            <a:xfrm>
              <a:off x="4644341" y="4998143"/>
              <a:ext cx="182880" cy="164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06F5BD7D-7D8D-467B-AC18-C488A3A75010}"/>
                </a:ext>
              </a:extLst>
            </p:cNvPr>
            <p:cNvSpPr/>
            <p:nvPr/>
          </p:nvSpPr>
          <p:spPr>
            <a:xfrm>
              <a:off x="4644341" y="5161578"/>
              <a:ext cx="182880" cy="164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93FF149F-ACB6-4280-B9E7-1D9BD6C5C06E}"/>
                </a:ext>
              </a:extLst>
            </p:cNvPr>
            <p:cNvSpPr/>
            <p:nvPr/>
          </p:nvSpPr>
          <p:spPr>
            <a:xfrm>
              <a:off x="4644341" y="5325013"/>
              <a:ext cx="182880" cy="164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F145AC81-59A5-44C3-B462-C8AA21BC58BA}"/>
                </a:ext>
              </a:extLst>
            </p:cNvPr>
            <p:cNvSpPr/>
            <p:nvPr/>
          </p:nvSpPr>
          <p:spPr>
            <a:xfrm>
              <a:off x="4644341" y="5488445"/>
              <a:ext cx="182880" cy="164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A24FC848-27FA-47EF-A302-13059D42FCDD}"/>
                </a:ext>
              </a:extLst>
            </p:cNvPr>
            <p:cNvCxnSpPr>
              <a:cxnSpLocks/>
              <a:stCxn id="219" idx="3"/>
              <a:endCxn id="195" idx="2"/>
            </p:cNvCxnSpPr>
            <p:nvPr/>
          </p:nvCxnSpPr>
          <p:spPr>
            <a:xfrm>
              <a:off x="4827221" y="1321434"/>
              <a:ext cx="779146" cy="4345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73D91635-CF7A-4C1E-82E1-705C459C7362}"/>
                </a:ext>
              </a:extLst>
            </p:cNvPr>
            <p:cNvCxnSpPr>
              <a:cxnSpLocks/>
              <a:stCxn id="219" idx="3"/>
              <a:endCxn id="196" idx="2"/>
            </p:cNvCxnSpPr>
            <p:nvPr/>
          </p:nvCxnSpPr>
          <p:spPr>
            <a:xfrm>
              <a:off x="4827221" y="1321434"/>
              <a:ext cx="779146" cy="1337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8882C3E1-3653-4596-B825-06A0B3880212}"/>
                </a:ext>
              </a:extLst>
            </p:cNvPr>
            <p:cNvCxnSpPr>
              <a:cxnSpLocks/>
              <a:stCxn id="219" idx="3"/>
              <a:endCxn id="197" idx="2"/>
            </p:cNvCxnSpPr>
            <p:nvPr/>
          </p:nvCxnSpPr>
          <p:spPr>
            <a:xfrm>
              <a:off x="4827221" y="1321434"/>
              <a:ext cx="779146" cy="2240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AE7045C6-75C6-4621-8CEC-DF91360CE35C}"/>
                </a:ext>
              </a:extLst>
            </p:cNvPr>
            <p:cNvCxnSpPr>
              <a:cxnSpLocks/>
              <a:stCxn id="219" idx="3"/>
              <a:endCxn id="198" idx="2"/>
            </p:cNvCxnSpPr>
            <p:nvPr/>
          </p:nvCxnSpPr>
          <p:spPr>
            <a:xfrm>
              <a:off x="4827221" y="1321434"/>
              <a:ext cx="779146" cy="3143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CEF6AC2C-ED3B-41FB-84D8-565F1D1B9720}"/>
                </a:ext>
              </a:extLst>
            </p:cNvPr>
            <p:cNvCxnSpPr>
              <a:cxnSpLocks/>
              <a:stCxn id="219" idx="3"/>
              <a:endCxn id="200" idx="2"/>
            </p:cNvCxnSpPr>
            <p:nvPr/>
          </p:nvCxnSpPr>
          <p:spPr>
            <a:xfrm>
              <a:off x="4827221" y="1321434"/>
              <a:ext cx="779146" cy="4584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E597C511-5A4B-47FD-BBE7-2B5335B1594B}"/>
                </a:ext>
              </a:extLst>
            </p:cNvPr>
            <p:cNvCxnSpPr>
              <a:cxnSpLocks/>
              <a:stCxn id="220" idx="3"/>
              <a:endCxn id="195" idx="2"/>
            </p:cNvCxnSpPr>
            <p:nvPr/>
          </p:nvCxnSpPr>
          <p:spPr>
            <a:xfrm>
              <a:off x="4827221" y="1484869"/>
              <a:ext cx="779146" cy="271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0C5507BB-9A60-4057-9CF5-5BC0BA8D7161}"/>
                </a:ext>
              </a:extLst>
            </p:cNvPr>
            <p:cNvCxnSpPr>
              <a:cxnSpLocks/>
              <a:stCxn id="220" idx="3"/>
              <a:endCxn id="196" idx="2"/>
            </p:cNvCxnSpPr>
            <p:nvPr/>
          </p:nvCxnSpPr>
          <p:spPr>
            <a:xfrm>
              <a:off x="4827221" y="1484869"/>
              <a:ext cx="779146" cy="117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CC96D4D4-10DA-4A03-A7B5-B6FE0A7787F6}"/>
                </a:ext>
              </a:extLst>
            </p:cNvPr>
            <p:cNvCxnSpPr>
              <a:cxnSpLocks/>
              <a:stCxn id="220" idx="3"/>
              <a:endCxn id="197" idx="2"/>
            </p:cNvCxnSpPr>
            <p:nvPr/>
          </p:nvCxnSpPr>
          <p:spPr>
            <a:xfrm>
              <a:off x="4827221" y="1484869"/>
              <a:ext cx="779146" cy="2077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2B37F745-62D9-48FB-8AD6-B4E4BDCC7F08}"/>
                </a:ext>
              </a:extLst>
            </p:cNvPr>
            <p:cNvCxnSpPr>
              <a:cxnSpLocks/>
              <a:stCxn id="220" idx="3"/>
              <a:endCxn id="198" idx="2"/>
            </p:cNvCxnSpPr>
            <p:nvPr/>
          </p:nvCxnSpPr>
          <p:spPr>
            <a:xfrm>
              <a:off x="4827221" y="1484869"/>
              <a:ext cx="779146" cy="29804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AB06B112-C1F4-42F2-A23E-F1A7FA9147CD}"/>
                </a:ext>
              </a:extLst>
            </p:cNvPr>
            <p:cNvCxnSpPr>
              <a:cxnSpLocks/>
              <a:stCxn id="220" idx="3"/>
              <a:endCxn id="200" idx="2"/>
            </p:cNvCxnSpPr>
            <p:nvPr/>
          </p:nvCxnSpPr>
          <p:spPr>
            <a:xfrm>
              <a:off x="4827221" y="1484869"/>
              <a:ext cx="779146" cy="4420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DB9502FE-1D8A-4C4E-AD27-FDB302698739}"/>
                </a:ext>
              </a:extLst>
            </p:cNvPr>
            <p:cNvSpPr/>
            <p:nvPr/>
          </p:nvSpPr>
          <p:spPr>
            <a:xfrm>
              <a:off x="6794560" y="1573090"/>
              <a:ext cx="367818" cy="3657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E4AD0201-05F6-45A1-BAE1-FBBBD5DB09F3}"/>
                </a:ext>
              </a:extLst>
            </p:cNvPr>
            <p:cNvSpPr/>
            <p:nvPr/>
          </p:nvSpPr>
          <p:spPr>
            <a:xfrm>
              <a:off x="6794560" y="2476211"/>
              <a:ext cx="367818" cy="3657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D4F8EDD8-80A5-425A-B59B-D1AE7CCBC45D}"/>
                </a:ext>
              </a:extLst>
            </p:cNvPr>
            <p:cNvSpPr/>
            <p:nvPr/>
          </p:nvSpPr>
          <p:spPr>
            <a:xfrm>
              <a:off x="6794560" y="3379332"/>
              <a:ext cx="367818" cy="3657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2CD1C01E-12CA-4B73-B839-22BF5AF42491}"/>
                </a:ext>
              </a:extLst>
            </p:cNvPr>
            <p:cNvSpPr/>
            <p:nvPr/>
          </p:nvSpPr>
          <p:spPr>
            <a:xfrm>
              <a:off x="6794560" y="4282452"/>
              <a:ext cx="367818" cy="3657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B8F90B30-EECD-4176-9DDF-D1317FBE792E}"/>
                </a:ext>
              </a:extLst>
            </p:cNvPr>
            <p:cNvSpPr/>
            <p:nvPr/>
          </p:nvSpPr>
          <p:spPr>
            <a:xfrm>
              <a:off x="6794560" y="5722620"/>
              <a:ext cx="367818" cy="3657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F27CE610-2688-4F09-BA01-253F18715AC5}"/>
                </a:ext>
              </a:extLst>
            </p:cNvPr>
            <p:cNvSpPr txBox="1"/>
            <p:nvPr/>
          </p:nvSpPr>
          <p:spPr>
            <a:xfrm rot="5400000">
              <a:off x="6924026" y="4933071"/>
              <a:ext cx="259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C5224785-7E56-43B5-89A5-8ECB17734B42}"/>
                </a:ext>
              </a:extLst>
            </p:cNvPr>
            <p:cNvSpPr/>
            <p:nvPr/>
          </p:nvSpPr>
          <p:spPr>
            <a:xfrm>
              <a:off x="8013760" y="1573090"/>
              <a:ext cx="367818" cy="3657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DAB6FFEC-5FC8-4201-B106-6D575D8763E8}"/>
                </a:ext>
              </a:extLst>
            </p:cNvPr>
            <p:cNvSpPr/>
            <p:nvPr/>
          </p:nvSpPr>
          <p:spPr>
            <a:xfrm>
              <a:off x="8013760" y="2476211"/>
              <a:ext cx="367818" cy="3657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C0920C5F-F182-4FE1-9B74-38D6430AB322}"/>
                </a:ext>
              </a:extLst>
            </p:cNvPr>
            <p:cNvSpPr/>
            <p:nvPr/>
          </p:nvSpPr>
          <p:spPr>
            <a:xfrm>
              <a:off x="8013760" y="3376332"/>
              <a:ext cx="367818" cy="3657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E01A46E2-1D1C-461C-B1E3-74FD6D08CB7B}"/>
                </a:ext>
              </a:extLst>
            </p:cNvPr>
            <p:cNvSpPr/>
            <p:nvPr/>
          </p:nvSpPr>
          <p:spPr>
            <a:xfrm>
              <a:off x="8013760" y="4282452"/>
              <a:ext cx="367818" cy="3657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58D5F73E-0527-4E93-9074-64A92963B1FB}"/>
                </a:ext>
              </a:extLst>
            </p:cNvPr>
            <p:cNvSpPr/>
            <p:nvPr/>
          </p:nvSpPr>
          <p:spPr>
            <a:xfrm>
              <a:off x="8013760" y="5722620"/>
              <a:ext cx="367818" cy="3657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0485DE7E-A19D-41E3-8B1E-4E67AE6FC717}"/>
                </a:ext>
              </a:extLst>
            </p:cNvPr>
            <p:cNvSpPr txBox="1"/>
            <p:nvPr/>
          </p:nvSpPr>
          <p:spPr>
            <a:xfrm rot="5400000">
              <a:off x="8143226" y="4933071"/>
              <a:ext cx="259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6930B7FB-FDB8-4865-9D1C-7075BC257D98}"/>
                </a:ext>
              </a:extLst>
            </p:cNvPr>
            <p:cNvSpPr/>
            <p:nvPr/>
          </p:nvSpPr>
          <p:spPr>
            <a:xfrm>
              <a:off x="9191370" y="3399542"/>
              <a:ext cx="367818" cy="3657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AC96B48E-522D-445F-AC00-7445E5D36AAE}"/>
                </a:ext>
              </a:extLst>
            </p:cNvPr>
            <p:cNvCxnSpPr>
              <a:stCxn id="195" idx="6"/>
              <a:endCxn id="302" idx="2"/>
            </p:cNvCxnSpPr>
            <p:nvPr/>
          </p:nvCxnSpPr>
          <p:spPr>
            <a:xfrm>
              <a:off x="5974185" y="1755970"/>
              <a:ext cx="8203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9BF43803-3E94-4B35-A374-D8C69CE3E99A}"/>
                </a:ext>
              </a:extLst>
            </p:cNvPr>
            <p:cNvCxnSpPr>
              <a:cxnSpLocks/>
              <a:stCxn id="195" idx="6"/>
              <a:endCxn id="303" idx="2"/>
            </p:cNvCxnSpPr>
            <p:nvPr/>
          </p:nvCxnSpPr>
          <p:spPr>
            <a:xfrm>
              <a:off x="5974185" y="1755970"/>
              <a:ext cx="820375" cy="9031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>
              <a:extLst>
                <a:ext uri="{FF2B5EF4-FFF2-40B4-BE49-F238E27FC236}">
                  <a16:creationId xmlns:a16="http://schemas.microsoft.com/office/drawing/2014/main" id="{519823E8-32BD-457C-9E42-D218207F81C4}"/>
                </a:ext>
              </a:extLst>
            </p:cNvPr>
            <p:cNvCxnSpPr>
              <a:cxnSpLocks/>
              <a:stCxn id="195" idx="6"/>
              <a:endCxn id="304" idx="2"/>
            </p:cNvCxnSpPr>
            <p:nvPr/>
          </p:nvCxnSpPr>
          <p:spPr>
            <a:xfrm>
              <a:off x="5974185" y="1755970"/>
              <a:ext cx="820375" cy="18062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>
              <a:extLst>
                <a:ext uri="{FF2B5EF4-FFF2-40B4-BE49-F238E27FC236}">
                  <a16:creationId xmlns:a16="http://schemas.microsoft.com/office/drawing/2014/main" id="{725AF925-B90C-4A3D-A662-6A5CCFD3150D}"/>
                </a:ext>
              </a:extLst>
            </p:cNvPr>
            <p:cNvCxnSpPr>
              <a:cxnSpLocks/>
              <a:stCxn id="195" idx="6"/>
              <a:endCxn id="305" idx="2"/>
            </p:cNvCxnSpPr>
            <p:nvPr/>
          </p:nvCxnSpPr>
          <p:spPr>
            <a:xfrm>
              <a:off x="5974185" y="1755970"/>
              <a:ext cx="820375" cy="2709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>
              <a:extLst>
                <a:ext uri="{FF2B5EF4-FFF2-40B4-BE49-F238E27FC236}">
                  <a16:creationId xmlns:a16="http://schemas.microsoft.com/office/drawing/2014/main" id="{830FFDC3-CDA4-4AC4-BA9B-DE82A0A45B90}"/>
                </a:ext>
              </a:extLst>
            </p:cNvPr>
            <p:cNvCxnSpPr>
              <a:cxnSpLocks/>
              <a:stCxn id="195" idx="6"/>
              <a:endCxn id="306" idx="2"/>
            </p:cNvCxnSpPr>
            <p:nvPr/>
          </p:nvCxnSpPr>
          <p:spPr>
            <a:xfrm>
              <a:off x="5974185" y="1755970"/>
              <a:ext cx="820375" cy="4149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>
              <a:extLst>
                <a:ext uri="{FF2B5EF4-FFF2-40B4-BE49-F238E27FC236}">
                  <a16:creationId xmlns:a16="http://schemas.microsoft.com/office/drawing/2014/main" id="{6B4A9D93-F17B-43E0-96E7-B9AAC9177B2B}"/>
                </a:ext>
              </a:extLst>
            </p:cNvPr>
            <p:cNvCxnSpPr>
              <a:cxnSpLocks/>
              <a:stCxn id="196" idx="6"/>
              <a:endCxn id="302" idx="2"/>
            </p:cNvCxnSpPr>
            <p:nvPr/>
          </p:nvCxnSpPr>
          <p:spPr>
            <a:xfrm flipV="1">
              <a:off x="5974185" y="1755970"/>
              <a:ext cx="820375" cy="9031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>
              <a:extLst>
                <a:ext uri="{FF2B5EF4-FFF2-40B4-BE49-F238E27FC236}">
                  <a16:creationId xmlns:a16="http://schemas.microsoft.com/office/drawing/2014/main" id="{9B88AF67-9755-4EAA-99C2-A59B12C9FB74}"/>
                </a:ext>
              </a:extLst>
            </p:cNvPr>
            <p:cNvCxnSpPr>
              <a:cxnSpLocks/>
              <a:stCxn id="196" idx="6"/>
              <a:endCxn id="303" idx="2"/>
            </p:cNvCxnSpPr>
            <p:nvPr/>
          </p:nvCxnSpPr>
          <p:spPr>
            <a:xfrm>
              <a:off x="5974185" y="2659091"/>
              <a:ext cx="8203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Arrow Connector 337">
              <a:extLst>
                <a:ext uri="{FF2B5EF4-FFF2-40B4-BE49-F238E27FC236}">
                  <a16:creationId xmlns:a16="http://schemas.microsoft.com/office/drawing/2014/main" id="{62D9079F-5EE4-49A2-AEF1-378E0286BD3E}"/>
                </a:ext>
              </a:extLst>
            </p:cNvPr>
            <p:cNvCxnSpPr>
              <a:cxnSpLocks/>
              <a:stCxn id="196" idx="6"/>
              <a:endCxn id="304" idx="2"/>
            </p:cNvCxnSpPr>
            <p:nvPr/>
          </p:nvCxnSpPr>
          <p:spPr>
            <a:xfrm>
              <a:off x="5974185" y="2659091"/>
              <a:ext cx="820375" cy="9031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Arrow Connector 340">
              <a:extLst>
                <a:ext uri="{FF2B5EF4-FFF2-40B4-BE49-F238E27FC236}">
                  <a16:creationId xmlns:a16="http://schemas.microsoft.com/office/drawing/2014/main" id="{73D98567-8736-40C5-AE2F-1DCC918CFAB6}"/>
                </a:ext>
              </a:extLst>
            </p:cNvPr>
            <p:cNvCxnSpPr>
              <a:cxnSpLocks/>
              <a:stCxn id="196" idx="6"/>
              <a:endCxn id="305" idx="2"/>
            </p:cNvCxnSpPr>
            <p:nvPr/>
          </p:nvCxnSpPr>
          <p:spPr>
            <a:xfrm>
              <a:off x="5974185" y="2659091"/>
              <a:ext cx="820375" cy="1806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Arrow Connector 343">
              <a:extLst>
                <a:ext uri="{FF2B5EF4-FFF2-40B4-BE49-F238E27FC236}">
                  <a16:creationId xmlns:a16="http://schemas.microsoft.com/office/drawing/2014/main" id="{56351253-52C4-4E62-9A96-664E3E9EF5B9}"/>
                </a:ext>
              </a:extLst>
            </p:cNvPr>
            <p:cNvCxnSpPr>
              <a:cxnSpLocks/>
              <a:stCxn id="196" idx="6"/>
              <a:endCxn id="306" idx="2"/>
            </p:cNvCxnSpPr>
            <p:nvPr/>
          </p:nvCxnSpPr>
          <p:spPr>
            <a:xfrm>
              <a:off x="5974185" y="2659091"/>
              <a:ext cx="820375" cy="3246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>
              <a:extLst>
                <a:ext uri="{FF2B5EF4-FFF2-40B4-BE49-F238E27FC236}">
                  <a16:creationId xmlns:a16="http://schemas.microsoft.com/office/drawing/2014/main" id="{B8DEA4A4-EFD5-4E69-A0DE-6851EC377AF6}"/>
                </a:ext>
              </a:extLst>
            </p:cNvPr>
            <p:cNvCxnSpPr>
              <a:cxnSpLocks/>
              <a:stCxn id="197" idx="6"/>
              <a:endCxn id="302" idx="2"/>
            </p:cNvCxnSpPr>
            <p:nvPr/>
          </p:nvCxnSpPr>
          <p:spPr>
            <a:xfrm flipV="1">
              <a:off x="5974185" y="1755970"/>
              <a:ext cx="820375" cy="18062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>
              <a:extLst>
                <a:ext uri="{FF2B5EF4-FFF2-40B4-BE49-F238E27FC236}">
                  <a16:creationId xmlns:a16="http://schemas.microsoft.com/office/drawing/2014/main" id="{C148A07C-5722-4A2D-B87D-D5C24BF3054E}"/>
                </a:ext>
              </a:extLst>
            </p:cNvPr>
            <p:cNvCxnSpPr>
              <a:cxnSpLocks/>
              <a:stCxn id="197" idx="6"/>
              <a:endCxn id="303" idx="2"/>
            </p:cNvCxnSpPr>
            <p:nvPr/>
          </p:nvCxnSpPr>
          <p:spPr>
            <a:xfrm flipV="1">
              <a:off x="5974185" y="2659091"/>
              <a:ext cx="820375" cy="9031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>
              <a:extLst>
                <a:ext uri="{FF2B5EF4-FFF2-40B4-BE49-F238E27FC236}">
                  <a16:creationId xmlns:a16="http://schemas.microsoft.com/office/drawing/2014/main" id="{18529A27-BFC1-44E1-8F2A-9D080549146D}"/>
                </a:ext>
              </a:extLst>
            </p:cNvPr>
            <p:cNvCxnSpPr>
              <a:cxnSpLocks/>
              <a:stCxn id="197" idx="6"/>
              <a:endCxn id="304" idx="2"/>
            </p:cNvCxnSpPr>
            <p:nvPr/>
          </p:nvCxnSpPr>
          <p:spPr>
            <a:xfrm>
              <a:off x="5974185" y="3562212"/>
              <a:ext cx="8203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>
              <a:extLst>
                <a:ext uri="{FF2B5EF4-FFF2-40B4-BE49-F238E27FC236}">
                  <a16:creationId xmlns:a16="http://schemas.microsoft.com/office/drawing/2014/main" id="{685D9C04-999A-412F-B4C8-8D4BAB2B1497}"/>
                </a:ext>
              </a:extLst>
            </p:cNvPr>
            <p:cNvCxnSpPr>
              <a:cxnSpLocks/>
              <a:stCxn id="197" idx="6"/>
              <a:endCxn id="305" idx="2"/>
            </p:cNvCxnSpPr>
            <p:nvPr/>
          </p:nvCxnSpPr>
          <p:spPr>
            <a:xfrm>
              <a:off x="5974185" y="3562212"/>
              <a:ext cx="820375" cy="903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Arrow Connector 358">
              <a:extLst>
                <a:ext uri="{FF2B5EF4-FFF2-40B4-BE49-F238E27FC236}">
                  <a16:creationId xmlns:a16="http://schemas.microsoft.com/office/drawing/2014/main" id="{02D2EBFA-EDD1-4EA1-8B23-B551CCC90997}"/>
                </a:ext>
              </a:extLst>
            </p:cNvPr>
            <p:cNvCxnSpPr>
              <a:cxnSpLocks/>
              <a:stCxn id="197" idx="6"/>
              <a:endCxn id="306" idx="2"/>
            </p:cNvCxnSpPr>
            <p:nvPr/>
          </p:nvCxnSpPr>
          <p:spPr>
            <a:xfrm>
              <a:off x="5974185" y="3562212"/>
              <a:ext cx="820375" cy="2343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>
              <a:extLst>
                <a:ext uri="{FF2B5EF4-FFF2-40B4-BE49-F238E27FC236}">
                  <a16:creationId xmlns:a16="http://schemas.microsoft.com/office/drawing/2014/main" id="{B1215907-934C-410C-9A73-88AA9ED3BE77}"/>
                </a:ext>
              </a:extLst>
            </p:cNvPr>
            <p:cNvCxnSpPr>
              <a:cxnSpLocks/>
              <a:stCxn id="198" idx="6"/>
              <a:endCxn id="302" idx="2"/>
            </p:cNvCxnSpPr>
            <p:nvPr/>
          </p:nvCxnSpPr>
          <p:spPr>
            <a:xfrm flipV="1">
              <a:off x="5974185" y="1755970"/>
              <a:ext cx="820375" cy="2709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>
              <a:extLst>
                <a:ext uri="{FF2B5EF4-FFF2-40B4-BE49-F238E27FC236}">
                  <a16:creationId xmlns:a16="http://schemas.microsoft.com/office/drawing/2014/main" id="{A5557374-F7F7-4066-8712-F5BB3A49E8CD}"/>
                </a:ext>
              </a:extLst>
            </p:cNvPr>
            <p:cNvCxnSpPr>
              <a:cxnSpLocks/>
              <a:stCxn id="198" idx="6"/>
              <a:endCxn id="303" idx="2"/>
            </p:cNvCxnSpPr>
            <p:nvPr/>
          </p:nvCxnSpPr>
          <p:spPr>
            <a:xfrm flipV="1">
              <a:off x="5974185" y="2659091"/>
              <a:ext cx="820375" cy="1806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>
              <a:extLst>
                <a:ext uri="{FF2B5EF4-FFF2-40B4-BE49-F238E27FC236}">
                  <a16:creationId xmlns:a16="http://schemas.microsoft.com/office/drawing/2014/main" id="{905330BB-5172-4271-B3A3-ADBA4D6187A5}"/>
                </a:ext>
              </a:extLst>
            </p:cNvPr>
            <p:cNvCxnSpPr>
              <a:cxnSpLocks/>
              <a:stCxn id="198" idx="6"/>
              <a:endCxn id="304" idx="2"/>
            </p:cNvCxnSpPr>
            <p:nvPr/>
          </p:nvCxnSpPr>
          <p:spPr>
            <a:xfrm flipV="1">
              <a:off x="5974185" y="3562212"/>
              <a:ext cx="820375" cy="903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>
              <a:extLst>
                <a:ext uri="{FF2B5EF4-FFF2-40B4-BE49-F238E27FC236}">
                  <a16:creationId xmlns:a16="http://schemas.microsoft.com/office/drawing/2014/main" id="{97C30A83-CEDA-49F5-9CAB-BFEAEE677CE1}"/>
                </a:ext>
              </a:extLst>
            </p:cNvPr>
            <p:cNvCxnSpPr>
              <a:cxnSpLocks/>
              <a:stCxn id="198" idx="6"/>
              <a:endCxn id="305" idx="2"/>
            </p:cNvCxnSpPr>
            <p:nvPr/>
          </p:nvCxnSpPr>
          <p:spPr>
            <a:xfrm>
              <a:off x="5974185" y="4465332"/>
              <a:ext cx="8203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Arrow Connector 373">
              <a:extLst>
                <a:ext uri="{FF2B5EF4-FFF2-40B4-BE49-F238E27FC236}">
                  <a16:creationId xmlns:a16="http://schemas.microsoft.com/office/drawing/2014/main" id="{D93C2E9A-7505-4C2E-B39E-898919D18F9A}"/>
                </a:ext>
              </a:extLst>
            </p:cNvPr>
            <p:cNvCxnSpPr>
              <a:cxnSpLocks/>
              <a:stCxn id="198" idx="6"/>
              <a:endCxn id="306" idx="2"/>
            </p:cNvCxnSpPr>
            <p:nvPr/>
          </p:nvCxnSpPr>
          <p:spPr>
            <a:xfrm>
              <a:off x="5974185" y="4465332"/>
              <a:ext cx="820375" cy="1440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>
              <a:extLst>
                <a:ext uri="{FF2B5EF4-FFF2-40B4-BE49-F238E27FC236}">
                  <a16:creationId xmlns:a16="http://schemas.microsoft.com/office/drawing/2014/main" id="{8F2E4C9D-5E3D-47C4-8C7A-BF91B957698B}"/>
                </a:ext>
              </a:extLst>
            </p:cNvPr>
            <p:cNvCxnSpPr>
              <a:cxnSpLocks/>
              <a:stCxn id="200" idx="6"/>
              <a:endCxn id="302" idx="2"/>
            </p:cNvCxnSpPr>
            <p:nvPr/>
          </p:nvCxnSpPr>
          <p:spPr>
            <a:xfrm flipV="1">
              <a:off x="5974185" y="1755970"/>
              <a:ext cx="820375" cy="4149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Arrow Connector 379">
              <a:extLst>
                <a:ext uri="{FF2B5EF4-FFF2-40B4-BE49-F238E27FC236}">
                  <a16:creationId xmlns:a16="http://schemas.microsoft.com/office/drawing/2014/main" id="{3DACB402-D788-4C81-B21D-5EE943E5CCFF}"/>
                </a:ext>
              </a:extLst>
            </p:cNvPr>
            <p:cNvCxnSpPr>
              <a:cxnSpLocks/>
              <a:stCxn id="200" idx="6"/>
              <a:endCxn id="303" idx="2"/>
            </p:cNvCxnSpPr>
            <p:nvPr/>
          </p:nvCxnSpPr>
          <p:spPr>
            <a:xfrm flipV="1">
              <a:off x="5974185" y="2659091"/>
              <a:ext cx="820375" cy="3246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Arrow Connector 382">
              <a:extLst>
                <a:ext uri="{FF2B5EF4-FFF2-40B4-BE49-F238E27FC236}">
                  <a16:creationId xmlns:a16="http://schemas.microsoft.com/office/drawing/2014/main" id="{EF35333F-62A0-47B9-991A-80F935F444FA}"/>
                </a:ext>
              </a:extLst>
            </p:cNvPr>
            <p:cNvCxnSpPr>
              <a:cxnSpLocks/>
              <a:stCxn id="200" idx="6"/>
              <a:endCxn id="304" idx="2"/>
            </p:cNvCxnSpPr>
            <p:nvPr/>
          </p:nvCxnSpPr>
          <p:spPr>
            <a:xfrm flipV="1">
              <a:off x="5974185" y="3562212"/>
              <a:ext cx="820375" cy="2343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Arrow Connector 385">
              <a:extLst>
                <a:ext uri="{FF2B5EF4-FFF2-40B4-BE49-F238E27FC236}">
                  <a16:creationId xmlns:a16="http://schemas.microsoft.com/office/drawing/2014/main" id="{30D0A3D2-93B1-43C2-B289-86D1137D872E}"/>
                </a:ext>
              </a:extLst>
            </p:cNvPr>
            <p:cNvCxnSpPr>
              <a:cxnSpLocks/>
              <a:stCxn id="200" idx="6"/>
              <a:endCxn id="305" idx="2"/>
            </p:cNvCxnSpPr>
            <p:nvPr/>
          </p:nvCxnSpPr>
          <p:spPr>
            <a:xfrm flipV="1">
              <a:off x="5974185" y="4465332"/>
              <a:ext cx="820375" cy="1440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Arrow Connector 388">
              <a:extLst>
                <a:ext uri="{FF2B5EF4-FFF2-40B4-BE49-F238E27FC236}">
                  <a16:creationId xmlns:a16="http://schemas.microsoft.com/office/drawing/2014/main" id="{638A1D30-EB67-47EF-9481-F8D8FC6F26B3}"/>
                </a:ext>
              </a:extLst>
            </p:cNvPr>
            <p:cNvCxnSpPr>
              <a:cxnSpLocks/>
              <a:stCxn id="200" idx="6"/>
              <a:endCxn id="306" idx="2"/>
            </p:cNvCxnSpPr>
            <p:nvPr/>
          </p:nvCxnSpPr>
          <p:spPr>
            <a:xfrm>
              <a:off x="5974185" y="5905500"/>
              <a:ext cx="8203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Arrow Connector 391">
              <a:extLst>
                <a:ext uri="{FF2B5EF4-FFF2-40B4-BE49-F238E27FC236}">
                  <a16:creationId xmlns:a16="http://schemas.microsoft.com/office/drawing/2014/main" id="{61CB34C1-2DB1-4464-9274-1765AD56FC37}"/>
                </a:ext>
              </a:extLst>
            </p:cNvPr>
            <p:cNvCxnSpPr/>
            <p:nvPr/>
          </p:nvCxnSpPr>
          <p:spPr>
            <a:xfrm>
              <a:off x="7175579" y="1729443"/>
              <a:ext cx="8203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Arrow Connector 392">
              <a:extLst>
                <a:ext uri="{FF2B5EF4-FFF2-40B4-BE49-F238E27FC236}">
                  <a16:creationId xmlns:a16="http://schemas.microsoft.com/office/drawing/2014/main" id="{D7890DDB-FE94-47E9-938C-AD47A997E12A}"/>
                </a:ext>
              </a:extLst>
            </p:cNvPr>
            <p:cNvCxnSpPr>
              <a:cxnSpLocks/>
            </p:cNvCxnSpPr>
            <p:nvPr/>
          </p:nvCxnSpPr>
          <p:spPr>
            <a:xfrm>
              <a:off x="7175579" y="1729443"/>
              <a:ext cx="820375" cy="9031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Arrow Connector 393">
              <a:extLst>
                <a:ext uri="{FF2B5EF4-FFF2-40B4-BE49-F238E27FC236}">
                  <a16:creationId xmlns:a16="http://schemas.microsoft.com/office/drawing/2014/main" id="{9343FCCE-715B-4B53-B192-3A34E1297BB8}"/>
                </a:ext>
              </a:extLst>
            </p:cNvPr>
            <p:cNvCxnSpPr>
              <a:cxnSpLocks/>
            </p:cNvCxnSpPr>
            <p:nvPr/>
          </p:nvCxnSpPr>
          <p:spPr>
            <a:xfrm>
              <a:off x="7175579" y="1729443"/>
              <a:ext cx="820375" cy="18062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Arrow Connector 394">
              <a:extLst>
                <a:ext uri="{FF2B5EF4-FFF2-40B4-BE49-F238E27FC236}">
                  <a16:creationId xmlns:a16="http://schemas.microsoft.com/office/drawing/2014/main" id="{AA91A988-A4F9-4A11-BEA7-FDFBC325DF35}"/>
                </a:ext>
              </a:extLst>
            </p:cNvPr>
            <p:cNvCxnSpPr>
              <a:cxnSpLocks/>
            </p:cNvCxnSpPr>
            <p:nvPr/>
          </p:nvCxnSpPr>
          <p:spPr>
            <a:xfrm>
              <a:off x="7175579" y="1729443"/>
              <a:ext cx="820375" cy="2709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Arrow Connector 395">
              <a:extLst>
                <a:ext uri="{FF2B5EF4-FFF2-40B4-BE49-F238E27FC236}">
                  <a16:creationId xmlns:a16="http://schemas.microsoft.com/office/drawing/2014/main" id="{A9D11F73-1B15-4077-BF2C-6DDBAA4C66C4}"/>
                </a:ext>
              </a:extLst>
            </p:cNvPr>
            <p:cNvCxnSpPr>
              <a:cxnSpLocks/>
            </p:cNvCxnSpPr>
            <p:nvPr/>
          </p:nvCxnSpPr>
          <p:spPr>
            <a:xfrm>
              <a:off x="7175579" y="1729443"/>
              <a:ext cx="820375" cy="4149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Arrow Connector 396">
              <a:extLst>
                <a:ext uri="{FF2B5EF4-FFF2-40B4-BE49-F238E27FC236}">
                  <a16:creationId xmlns:a16="http://schemas.microsoft.com/office/drawing/2014/main" id="{C481C7B9-FAEB-42CE-B3B4-4CF2CE8E87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79" y="1729443"/>
              <a:ext cx="820375" cy="9031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Arrow Connector 397">
              <a:extLst>
                <a:ext uri="{FF2B5EF4-FFF2-40B4-BE49-F238E27FC236}">
                  <a16:creationId xmlns:a16="http://schemas.microsoft.com/office/drawing/2014/main" id="{7B4292BF-A460-4AA0-8378-E69A21D10D54}"/>
                </a:ext>
              </a:extLst>
            </p:cNvPr>
            <p:cNvCxnSpPr>
              <a:cxnSpLocks/>
            </p:cNvCxnSpPr>
            <p:nvPr/>
          </p:nvCxnSpPr>
          <p:spPr>
            <a:xfrm>
              <a:off x="7175579" y="2632564"/>
              <a:ext cx="8203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Arrow Connector 398">
              <a:extLst>
                <a:ext uri="{FF2B5EF4-FFF2-40B4-BE49-F238E27FC236}">
                  <a16:creationId xmlns:a16="http://schemas.microsoft.com/office/drawing/2014/main" id="{3A789709-95CC-43C4-81EA-EAAB2E94524A}"/>
                </a:ext>
              </a:extLst>
            </p:cNvPr>
            <p:cNvCxnSpPr>
              <a:cxnSpLocks/>
            </p:cNvCxnSpPr>
            <p:nvPr/>
          </p:nvCxnSpPr>
          <p:spPr>
            <a:xfrm>
              <a:off x="7175579" y="2632564"/>
              <a:ext cx="820375" cy="9031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Arrow Connector 399">
              <a:extLst>
                <a:ext uri="{FF2B5EF4-FFF2-40B4-BE49-F238E27FC236}">
                  <a16:creationId xmlns:a16="http://schemas.microsoft.com/office/drawing/2014/main" id="{8EF38E1F-FD11-4E1B-AB14-AED7A7B7F96F}"/>
                </a:ext>
              </a:extLst>
            </p:cNvPr>
            <p:cNvCxnSpPr>
              <a:cxnSpLocks/>
            </p:cNvCxnSpPr>
            <p:nvPr/>
          </p:nvCxnSpPr>
          <p:spPr>
            <a:xfrm>
              <a:off x="7175579" y="2632564"/>
              <a:ext cx="820375" cy="1806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Arrow Connector 400">
              <a:extLst>
                <a:ext uri="{FF2B5EF4-FFF2-40B4-BE49-F238E27FC236}">
                  <a16:creationId xmlns:a16="http://schemas.microsoft.com/office/drawing/2014/main" id="{8BDBEC32-2828-4EFD-B3A0-73A7B79EEFF8}"/>
                </a:ext>
              </a:extLst>
            </p:cNvPr>
            <p:cNvCxnSpPr>
              <a:cxnSpLocks/>
            </p:cNvCxnSpPr>
            <p:nvPr/>
          </p:nvCxnSpPr>
          <p:spPr>
            <a:xfrm>
              <a:off x="7175579" y="2632564"/>
              <a:ext cx="820375" cy="3246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Arrow Connector 401">
              <a:extLst>
                <a:ext uri="{FF2B5EF4-FFF2-40B4-BE49-F238E27FC236}">
                  <a16:creationId xmlns:a16="http://schemas.microsoft.com/office/drawing/2014/main" id="{1FC574CB-F550-44D6-8EB5-939E865B0E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79" y="1729443"/>
              <a:ext cx="820375" cy="18062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E053D2FF-CA37-454F-B29A-E25F8C6BB6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79" y="2632564"/>
              <a:ext cx="820375" cy="9031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Arrow Connector 403">
              <a:extLst>
                <a:ext uri="{FF2B5EF4-FFF2-40B4-BE49-F238E27FC236}">
                  <a16:creationId xmlns:a16="http://schemas.microsoft.com/office/drawing/2014/main" id="{29D3EAE5-1221-4F74-84B7-080BD6115F88}"/>
                </a:ext>
              </a:extLst>
            </p:cNvPr>
            <p:cNvCxnSpPr>
              <a:cxnSpLocks/>
            </p:cNvCxnSpPr>
            <p:nvPr/>
          </p:nvCxnSpPr>
          <p:spPr>
            <a:xfrm>
              <a:off x="7175579" y="3535685"/>
              <a:ext cx="8203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Arrow Connector 404">
              <a:extLst>
                <a:ext uri="{FF2B5EF4-FFF2-40B4-BE49-F238E27FC236}">
                  <a16:creationId xmlns:a16="http://schemas.microsoft.com/office/drawing/2014/main" id="{01C9DDAE-D251-48C0-A1A6-283433C2B622}"/>
                </a:ext>
              </a:extLst>
            </p:cNvPr>
            <p:cNvCxnSpPr>
              <a:cxnSpLocks/>
            </p:cNvCxnSpPr>
            <p:nvPr/>
          </p:nvCxnSpPr>
          <p:spPr>
            <a:xfrm>
              <a:off x="7175579" y="3535685"/>
              <a:ext cx="820375" cy="903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9545DC8A-C87B-4051-9820-253CB83FF406}"/>
                </a:ext>
              </a:extLst>
            </p:cNvPr>
            <p:cNvCxnSpPr>
              <a:cxnSpLocks/>
            </p:cNvCxnSpPr>
            <p:nvPr/>
          </p:nvCxnSpPr>
          <p:spPr>
            <a:xfrm>
              <a:off x="7175579" y="3535685"/>
              <a:ext cx="820375" cy="2343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Arrow Connector 406">
              <a:extLst>
                <a:ext uri="{FF2B5EF4-FFF2-40B4-BE49-F238E27FC236}">
                  <a16:creationId xmlns:a16="http://schemas.microsoft.com/office/drawing/2014/main" id="{D97F86CA-A8CC-4ABB-85B1-EB315462E2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79" y="1729443"/>
              <a:ext cx="820375" cy="2709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Arrow Connector 407">
              <a:extLst>
                <a:ext uri="{FF2B5EF4-FFF2-40B4-BE49-F238E27FC236}">
                  <a16:creationId xmlns:a16="http://schemas.microsoft.com/office/drawing/2014/main" id="{66822979-E74F-457C-91B5-F5BF4ECF2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79" y="2632564"/>
              <a:ext cx="820375" cy="1806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Arrow Connector 408">
              <a:extLst>
                <a:ext uri="{FF2B5EF4-FFF2-40B4-BE49-F238E27FC236}">
                  <a16:creationId xmlns:a16="http://schemas.microsoft.com/office/drawing/2014/main" id="{B08ACC8C-821C-4D2F-BD8C-14D108E383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79" y="3535685"/>
              <a:ext cx="820375" cy="903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Arrow Connector 409">
              <a:extLst>
                <a:ext uri="{FF2B5EF4-FFF2-40B4-BE49-F238E27FC236}">
                  <a16:creationId xmlns:a16="http://schemas.microsoft.com/office/drawing/2014/main" id="{925EACC3-5F6B-4691-9156-5FBAFFFA498D}"/>
                </a:ext>
              </a:extLst>
            </p:cNvPr>
            <p:cNvCxnSpPr>
              <a:cxnSpLocks/>
            </p:cNvCxnSpPr>
            <p:nvPr/>
          </p:nvCxnSpPr>
          <p:spPr>
            <a:xfrm>
              <a:off x="7175579" y="4438805"/>
              <a:ext cx="8203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Arrow Connector 410">
              <a:extLst>
                <a:ext uri="{FF2B5EF4-FFF2-40B4-BE49-F238E27FC236}">
                  <a16:creationId xmlns:a16="http://schemas.microsoft.com/office/drawing/2014/main" id="{DB85DEB0-BA0C-456D-A706-AC6E48F5D403}"/>
                </a:ext>
              </a:extLst>
            </p:cNvPr>
            <p:cNvCxnSpPr>
              <a:cxnSpLocks/>
            </p:cNvCxnSpPr>
            <p:nvPr/>
          </p:nvCxnSpPr>
          <p:spPr>
            <a:xfrm>
              <a:off x="7175579" y="4438805"/>
              <a:ext cx="820375" cy="1440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Arrow Connector 411">
              <a:extLst>
                <a:ext uri="{FF2B5EF4-FFF2-40B4-BE49-F238E27FC236}">
                  <a16:creationId xmlns:a16="http://schemas.microsoft.com/office/drawing/2014/main" id="{7765B361-3E51-4464-993A-7C6BCFC285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79" y="1729443"/>
              <a:ext cx="820375" cy="4149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Arrow Connector 412">
              <a:extLst>
                <a:ext uri="{FF2B5EF4-FFF2-40B4-BE49-F238E27FC236}">
                  <a16:creationId xmlns:a16="http://schemas.microsoft.com/office/drawing/2014/main" id="{F081F85E-ED67-4B7A-996B-CC27BFF6DD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79" y="2632564"/>
              <a:ext cx="820375" cy="3246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Arrow Connector 413">
              <a:extLst>
                <a:ext uri="{FF2B5EF4-FFF2-40B4-BE49-F238E27FC236}">
                  <a16:creationId xmlns:a16="http://schemas.microsoft.com/office/drawing/2014/main" id="{DDEBD6A0-A179-4996-BD15-D844AA969711}"/>
                </a:ext>
              </a:extLst>
            </p:cNvPr>
            <p:cNvCxnSpPr>
              <a:cxnSpLocks/>
              <a:endCxn id="310" idx="2"/>
            </p:cNvCxnSpPr>
            <p:nvPr/>
          </p:nvCxnSpPr>
          <p:spPr>
            <a:xfrm flipV="1">
              <a:off x="7175579" y="3559212"/>
              <a:ext cx="838181" cy="2319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Arrow Connector 414">
              <a:extLst>
                <a:ext uri="{FF2B5EF4-FFF2-40B4-BE49-F238E27FC236}">
                  <a16:creationId xmlns:a16="http://schemas.microsoft.com/office/drawing/2014/main" id="{7F6A4256-63B6-418E-9234-663A505E07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79" y="4438805"/>
              <a:ext cx="820375" cy="1440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Arrow Connector 415">
              <a:extLst>
                <a:ext uri="{FF2B5EF4-FFF2-40B4-BE49-F238E27FC236}">
                  <a16:creationId xmlns:a16="http://schemas.microsoft.com/office/drawing/2014/main" id="{F7A1C450-DA13-4640-9144-B30632F42635}"/>
                </a:ext>
              </a:extLst>
            </p:cNvPr>
            <p:cNvCxnSpPr>
              <a:cxnSpLocks/>
            </p:cNvCxnSpPr>
            <p:nvPr/>
          </p:nvCxnSpPr>
          <p:spPr>
            <a:xfrm>
              <a:off x="7175579" y="5878973"/>
              <a:ext cx="8203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Arrow Connector 418">
              <a:extLst>
                <a:ext uri="{FF2B5EF4-FFF2-40B4-BE49-F238E27FC236}">
                  <a16:creationId xmlns:a16="http://schemas.microsoft.com/office/drawing/2014/main" id="{C214361E-92D0-44DA-B3E3-26BD753AE46A}"/>
                </a:ext>
              </a:extLst>
            </p:cNvPr>
            <p:cNvCxnSpPr>
              <a:cxnSpLocks/>
            </p:cNvCxnSpPr>
            <p:nvPr/>
          </p:nvCxnSpPr>
          <p:spPr>
            <a:xfrm>
              <a:off x="8376719" y="1729443"/>
              <a:ext cx="820375" cy="18062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Arrow Connector 423">
              <a:extLst>
                <a:ext uri="{FF2B5EF4-FFF2-40B4-BE49-F238E27FC236}">
                  <a16:creationId xmlns:a16="http://schemas.microsoft.com/office/drawing/2014/main" id="{A9EE3198-42A6-4E85-9A6A-B005BD116BA4}"/>
                </a:ext>
              </a:extLst>
            </p:cNvPr>
            <p:cNvCxnSpPr>
              <a:cxnSpLocks/>
            </p:cNvCxnSpPr>
            <p:nvPr/>
          </p:nvCxnSpPr>
          <p:spPr>
            <a:xfrm>
              <a:off x="8376719" y="2632564"/>
              <a:ext cx="820375" cy="9031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Arrow Connector 428">
              <a:extLst>
                <a:ext uri="{FF2B5EF4-FFF2-40B4-BE49-F238E27FC236}">
                  <a16:creationId xmlns:a16="http://schemas.microsoft.com/office/drawing/2014/main" id="{B93792EE-B904-4763-8F83-D1224C5BCE7D}"/>
                </a:ext>
              </a:extLst>
            </p:cNvPr>
            <p:cNvCxnSpPr>
              <a:cxnSpLocks/>
            </p:cNvCxnSpPr>
            <p:nvPr/>
          </p:nvCxnSpPr>
          <p:spPr>
            <a:xfrm>
              <a:off x="8376719" y="3535685"/>
              <a:ext cx="8203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Arrow Connector 433">
              <a:extLst>
                <a:ext uri="{FF2B5EF4-FFF2-40B4-BE49-F238E27FC236}">
                  <a16:creationId xmlns:a16="http://schemas.microsoft.com/office/drawing/2014/main" id="{B152350A-FFEC-41A9-A00E-7871F422F9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76719" y="3535685"/>
              <a:ext cx="820375" cy="903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Arrow Connector 438">
              <a:extLst>
                <a:ext uri="{FF2B5EF4-FFF2-40B4-BE49-F238E27FC236}">
                  <a16:creationId xmlns:a16="http://schemas.microsoft.com/office/drawing/2014/main" id="{6BB3EFAE-42B2-469D-AC80-BF26BBBB8639}"/>
                </a:ext>
              </a:extLst>
            </p:cNvPr>
            <p:cNvCxnSpPr>
              <a:cxnSpLocks/>
              <a:endCxn id="317" idx="2"/>
            </p:cNvCxnSpPr>
            <p:nvPr/>
          </p:nvCxnSpPr>
          <p:spPr>
            <a:xfrm flipV="1">
              <a:off x="8325128" y="3582422"/>
              <a:ext cx="866242" cy="2319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7A20D81-C355-022C-D424-50D6ABE638E2}"/>
              </a:ext>
            </a:extLst>
          </p:cNvPr>
          <p:cNvSpPr txBox="1"/>
          <p:nvPr/>
        </p:nvSpPr>
        <p:spPr>
          <a:xfrm>
            <a:off x="3490361" y="4109476"/>
            <a:ext cx="1054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Flatten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472F89-B0F8-2664-59BA-1FAA8542509C}"/>
              </a:ext>
            </a:extLst>
          </p:cNvPr>
          <p:cNvSpPr txBox="1"/>
          <p:nvPr/>
        </p:nvSpPr>
        <p:spPr>
          <a:xfrm>
            <a:off x="1526842" y="3115145"/>
            <a:ext cx="1820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Featurization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9AE36E-E897-924F-2019-2807E93DCD2A}"/>
                  </a:ext>
                </a:extLst>
              </p14:cNvPr>
              <p14:cNvContentPartPr/>
              <p14:nvPr/>
            </p14:nvContentPartPr>
            <p14:xfrm>
              <a:off x="3460680" y="1094040"/>
              <a:ext cx="4674600" cy="4708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9AE36E-E897-924F-2019-2807E93DCD2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51320" y="1084680"/>
                <a:ext cx="4693320" cy="472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2702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F4692B-1F49-488B-8B1C-A82F38C3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67" name="AutoShape 2" descr="Neuron With Axon clip art ">
            <a:extLst>
              <a:ext uri="{FF2B5EF4-FFF2-40B4-BE49-F238E27FC236}">
                <a16:creationId xmlns:a16="http://schemas.microsoft.com/office/drawing/2014/main" id="{A8EF2D17-B3EE-49A1-B289-EABEB4FAF7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3048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Slide Number Placeholder 3">
            <a:extLst>
              <a:ext uri="{FF2B5EF4-FFF2-40B4-BE49-F238E27FC236}">
                <a16:creationId xmlns:a16="http://schemas.microsoft.com/office/drawing/2014/main" id="{F050014F-1A9D-4D9D-8309-15A500472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1" y="6556248"/>
            <a:ext cx="457199" cy="304800"/>
          </a:xfrm>
        </p:spPr>
        <p:txBody>
          <a:bodyPr/>
          <a:lstStyle/>
          <a:p>
            <a:fld id="{AF00E9FC-6548-4D97-8DD1-9533945EA04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9EF29-19A3-8537-E1E4-926AF9094E8D}"/>
              </a:ext>
            </a:extLst>
          </p:cNvPr>
          <p:cNvSpPr txBox="1"/>
          <p:nvPr/>
        </p:nvSpPr>
        <p:spPr>
          <a:xfrm>
            <a:off x="221329" y="867663"/>
            <a:ext cx="686640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from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torch.utils.data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import Dataset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import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numpy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as np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import pandas as pd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import torch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class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ImageDataset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(Dataset):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def __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init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__(self):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# loading data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def __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len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__(self):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return # returns number of data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def __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getitem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__(self,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idx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):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x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self.X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idx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,:,:,:] 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y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self.Y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idx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,:]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return x, y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data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ImageDataset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2B9F6F-A715-B19F-0358-632A13E2C206}"/>
              </a:ext>
            </a:extLst>
          </p:cNvPr>
          <p:cNvCxnSpPr/>
          <p:nvPr/>
        </p:nvCxnSpPr>
        <p:spPr>
          <a:xfrm flipH="1" flipV="1">
            <a:off x="4114800" y="3810000"/>
            <a:ext cx="4038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0D18FD-6BF2-26AE-6873-711A5D10D17B}"/>
                  </a:ext>
                </a:extLst>
              </p:cNvPr>
              <p:cNvSpPr txBox="1"/>
              <p:nvPr/>
            </p:nvSpPr>
            <p:spPr>
              <a:xfrm>
                <a:off x="8305800" y="3962400"/>
                <a:ext cx="2669833" cy="524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0D18FD-6BF2-26AE-6873-711A5D10D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3962400"/>
                <a:ext cx="2669833" cy="5246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5122093-6519-693F-520E-0329ACD96D8B}"/>
                  </a:ext>
                </a:extLst>
              </p14:cNvPr>
              <p14:cNvContentPartPr/>
              <p14:nvPr/>
            </p14:nvContentPartPr>
            <p14:xfrm>
              <a:off x="8502120" y="2207160"/>
              <a:ext cx="3735360" cy="3971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5122093-6519-693F-520E-0329ACD96D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92760" y="2197800"/>
                <a:ext cx="3754080" cy="399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140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4ED03D-5B51-81C7-C0BE-639C4F9B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Constructing a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47EF5-D748-220D-1B08-88A27231C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B7430-687F-1B66-DFFA-FBAD4B36D002}"/>
              </a:ext>
            </a:extLst>
          </p:cNvPr>
          <p:cNvSpPr txBox="1"/>
          <p:nvPr/>
        </p:nvSpPr>
        <p:spPr>
          <a:xfrm>
            <a:off x="67235" y="2834640"/>
            <a:ext cx="670560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import torch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import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torch.nn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as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nn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class Model(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nn.Module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def __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__(self):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super().__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__()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self.L1 = nn.Conv2d(1,64,(3,3))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self.L2 = nn.Conv2d(64,1, (3,3))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def forward(self, X):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Z1 = self.L1(X)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A1 = torch.(Z1)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Z2 = self.L2(A1)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return A2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B48019-8E32-71A2-FFF7-03ADE4CDF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5" y="685800"/>
            <a:ext cx="10386450" cy="2058145"/>
          </a:xfrm>
          <a:prstGeom prst="rect">
            <a:avLst/>
          </a:prstGeom>
        </p:spPr>
      </p:pic>
      <p:sp>
        <p:nvSpPr>
          <p:cNvPr id="12" name="Cube 11">
            <a:extLst>
              <a:ext uri="{FF2B5EF4-FFF2-40B4-BE49-F238E27FC236}">
                <a16:creationId xmlns:a16="http://schemas.microsoft.com/office/drawing/2014/main" id="{115BBF6A-8BE6-3945-5051-B29A1FC616E0}"/>
              </a:ext>
            </a:extLst>
          </p:cNvPr>
          <p:cNvSpPr/>
          <p:nvPr/>
        </p:nvSpPr>
        <p:spPr>
          <a:xfrm>
            <a:off x="6858000" y="3527291"/>
            <a:ext cx="1232373" cy="975629"/>
          </a:xfrm>
          <a:prstGeom prst="cube">
            <a:avLst>
              <a:gd name="adj" fmla="val 443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71625074-A533-4B45-AA44-C97F75AFC4D8}"/>
              </a:ext>
            </a:extLst>
          </p:cNvPr>
          <p:cNvSpPr/>
          <p:nvPr/>
        </p:nvSpPr>
        <p:spPr>
          <a:xfrm>
            <a:off x="8673135" y="3301161"/>
            <a:ext cx="1640702" cy="1427889"/>
          </a:xfrm>
          <a:prstGeom prst="cube">
            <a:avLst>
              <a:gd name="adj" fmla="val 3461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30A02ADB-10C1-E04F-E6A7-47D6E281128F}"/>
              </a:ext>
            </a:extLst>
          </p:cNvPr>
          <p:cNvSpPr/>
          <p:nvPr/>
        </p:nvSpPr>
        <p:spPr>
          <a:xfrm>
            <a:off x="10896600" y="3527291"/>
            <a:ext cx="1232373" cy="975629"/>
          </a:xfrm>
          <a:prstGeom prst="cube">
            <a:avLst>
              <a:gd name="adj" fmla="val 443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6CE00C1C-4D5F-BE26-2CA6-DEB17BDA56C5}"/>
              </a:ext>
            </a:extLst>
          </p:cNvPr>
          <p:cNvSpPr/>
          <p:nvPr/>
        </p:nvSpPr>
        <p:spPr>
          <a:xfrm>
            <a:off x="8248145" y="3864970"/>
            <a:ext cx="267218" cy="30027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39AA1B0F-89D2-3798-35AD-86879CFCD63A}"/>
              </a:ext>
            </a:extLst>
          </p:cNvPr>
          <p:cNvSpPr/>
          <p:nvPr/>
        </p:nvSpPr>
        <p:spPr>
          <a:xfrm>
            <a:off x="10471609" y="3864970"/>
            <a:ext cx="267218" cy="30027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4CD9653-878F-F9EB-BCCD-7B95746ACB4B}"/>
                  </a:ext>
                </a:extLst>
              </p:cNvPr>
              <p:cNvSpPr txBox="1"/>
              <p:nvPr/>
            </p:nvSpPr>
            <p:spPr>
              <a:xfrm>
                <a:off x="6699583" y="4729050"/>
                <a:ext cx="1549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×64×64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4CD9653-878F-F9EB-BCCD-7B95746AC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583" y="4729050"/>
                <a:ext cx="154920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0ED207A-178C-3BB5-C70A-1AA948F94A47}"/>
                  </a:ext>
                </a:extLst>
              </p:cNvPr>
              <p:cNvSpPr txBox="1"/>
              <p:nvPr/>
            </p:nvSpPr>
            <p:spPr>
              <a:xfrm>
                <a:off x="8629530" y="4857690"/>
                <a:ext cx="16918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64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×6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×6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0ED207A-178C-3BB5-C70A-1AA948F94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530" y="4857690"/>
                <a:ext cx="169187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765F7D2-FC14-4ACB-654E-941E6F99957E}"/>
                  </a:ext>
                </a:extLst>
              </p:cNvPr>
              <p:cNvSpPr txBox="1"/>
              <p:nvPr/>
            </p:nvSpPr>
            <p:spPr>
              <a:xfrm>
                <a:off x="10702144" y="4729050"/>
                <a:ext cx="15492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×6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×6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765F7D2-FC14-4ACB-654E-941E6F999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144" y="4729050"/>
                <a:ext cx="154920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494313D-532F-1137-A356-68A831EF8C3C}"/>
                  </a:ext>
                </a:extLst>
              </p14:cNvPr>
              <p14:cNvContentPartPr/>
              <p14:nvPr/>
            </p14:nvContentPartPr>
            <p14:xfrm>
              <a:off x="975960" y="1827000"/>
              <a:ext cx="11126160" cy="46004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494313D-532F-1137-A356-68A831EF8C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6600" y="1817640"/>
                <a:ext cx="11144880" cy="461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866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max/1050/1*D6iRfzDkz-sEzyjYoVZ73w.gif">
            <a:extLst>
              <a:ext uri="{FF2B5EF4-FFF2-40B4-BE49-F238E27FC236}">
                <a16:creationId xmlns:a16="http://schemas.microsoft.com/office/drawing/2014/main" id="{5626AFE3-6FE4-4304-85F3-87DCF9A7C07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8567" y="-762000"/>
            <a:ext cx="16061987" cy="903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1E1A423-6632-43CD-AE97-B74CCE0A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Convolutional Neural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8D6AE-C14D-4717-AD24-BB4A02BA3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177F31D-D1B4-4D72-8581-52707CC24E24}"/>
              </a:ext>
            </a:extLst>
          </p:cNvPr>
          <p:cNvSpPr/>
          <p:nvPr/>
        </p:nvSpPr>
        <p:spPr>
          <a:xfrm>
            <a:off x="1752600" y="6508911"/>
            <a:ext cx="1005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https://medium.datadriveninvestor.com/convolutional-neural-networks-3b241a5da51e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648A37-8A4B-4021-865E-FF939361383F}"/>
              </a:ext>
            </a:extLst>
          </p:cNvPr>
          <p:cNvSpPr txBox="1"/>
          <p:nvPr/>
        </p:nvSpPr>
        <p:spPr>
          <a:xfrm>
            <a:off x="4957975" y="882691"/>
            <a:ext cx="37999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Same weights used for each set of pixels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AA7A65-36F0-28C6-10DB-D64114FFECAA}"/>
              </a:ext>
            </a:extLst>
          </p:cNvPr>
          <p:cNvSpPr txBox="1"/>
          <p:nvPr/>
        </p:nvSpPr>
        <p:spPr>
          <a:xfrm>
            <a:off x="6096000" y="1666419"/>
            <a:ext cx="1885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Kernel (filter)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2C00A5-5D3A-B6C2-6CB7-6366213ED61F}"/>
              </a:ext>
            </a:extLst>
          </p:cNvPr>
          <p:cNvSpPr txBox="1"/>
          <p:nvPr/>
        </p:nvSpPr>
        <p:spPr>
          <a:xfrm>
            <a:off x="2766081" y="5985691"/>
            <a:ext cx="68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Significantly reduces number of parameters</a:t>
            </a:r>
          </a:p>
        </p:txBody>
      </p:sp>
    </p:spTree>
    <p:extLst>
      <p:ext uri="{BB962C8B-B14F-4D97-AF65-F5344CB8AC3E}">
        <p14:creationId xmlns:p14="http://schemas.microsoft.com/office/powerpoint/2010/main" val="51754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E1A423-6632-43CD-AE97-B74CCE0A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Convolutional Neural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8D6AE-C14D-4717-AD24-BB4A02BA3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" name="Picture 2" descr="Cat Stock Photos, Images and Backgrounds for Free Download">
            <a:extLst>
              <a:ext uri="{FF2B5EF4-FFF2-40B4-BE49-F238E27FC236}">
                <a16:creationId xmlns:a16="http://schemas.microsoft.com/office/drawing/2014/main" id="{D641AFC8-8439-2A31-2D10-CC913496F1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" t="-787" r="42353" b="14144"/>
          <a:stretch/>
        </p:blipFill>
        <p:spPr bwMode="auto">
          <a:xfrm>
            <a:off x="838199" y="1295400"/>
            <a:ext cx="1968649" cy="197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A96E3A3-F255-FA12-1A1E-604FA09E8A60}"/>
              </a:ext>
            </a:extLst>
          </p:cNvPr>
          <p:cNvSpPr/>
          <p:nvPr/>
        </p:nvSpPr>
        <p:spPr>
          <a:xfrm>
            <a:off x="2089281" y="1460273"/>
            <a:ext cx="729223" cy="731520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2" descr="Cat Stock Photos, Images and Backgrounds for Free Download">
            <a:extLst>
              <a:ext uri="{FF2B5EF4-FFF2-40B4-BE49-F238E27FC236}">
                <a16:creationId xmlns:a16="http://schemas.microsoft.com/office/drawing/2014/main" id="{E3EF9795-B2CC-B346-BB9E-4A9492E35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02" t="156" r="-314" b="13201"/>
          <a:stretch/>
        </p:blipFill>
        <p:spPr bwMode="auto">
          <a:xfrm>
            <a:off x="3657600" y="1295400"/>
            <a:ext cx="1968649" cy="197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at Stock Photos, Images and Backgrounds for Free Download">
            <a:extLst>
              <a:ext uri="{FF2B5EF4-FFF2-40B4-BE49-F238E27FC236}">
                <a16:creationId xmlns:a16="http://schemas.microsoft.com/office/drawing/2014/main" id="{5810BBCE-A66E-13B3-9A78-BD296DBC17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" t="13357" r="42353"/>
          <a:stretch/>
        </p:blipFill>
        <p:spPr bwMode="auto">
          <a:xfrm>
            <a:off x="685800" y="4114800"/>
            <a:ext cx="1968649" cy="197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at Stock Photos, Images and Backgrounds for Free Download">
            <a:extLst>
              <a:ext uri="{FF2B5EF4-FFF2-40B4-BE49-F238E27FC236}">
                <a16:creationId xmlns:a16="http://schemas.microsoft.com/office/drawing/2014/main" id="{9AF403ED-9CBC-6892-7AAD-560420962B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88" t="13357"/>
          <a:stretch/>
        </p:blipFill>
        <p:spPr bwMode="auto">
          <a:xfrm>
            <a:off x="3689873" y="4114800"/>
            <a:ext cx="1968649" cy="197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A6BB03D-19BF-4A8D-5E3A-398D36427894}"/>
              </a:ext>
            </a:extLst>
          </p:cNvPr>
          <p:cNvSpPr/>
          <p:nvPr/>
        </p:nvSpPr>
        <p:spPr>
          <a:xfrm>
            <a:off x="3637878" y="1460273"/>
            <a:ext cx="729223" cy="73152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8835C6-D6F6-594B-112F-F3AEFED77490}"/>
              </a:ext>
            </a:extLst>
          </p:cNvPr>
          <p:cNvSpPr/>
          <p:nvPr/>
        </p:nvSpPr>
        <p:spPr>
          <a:xfrm>
            <a:off x="1952513" y="4117412"/>
            <a:ext cx="729223" cy="731520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87807C-159F-B516-25A1-43D545024562}"/>
              </a:ext>
            </a:extLst>
          </p:cNvPr>
          <p:cNvSpPr/>
          <p:nvPr/>
        </p:nvSpPr>
        <p:spPr>
          <a:xfrm>
            <a:off x="3691667" y="4106654"/>
            <a:ext cx="729223" cy="73152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BB6712-AD1D-48A3-52F4-1CE9AFDCD6AB}"/>
              </a:ext>
            </a:extLst>
          </p:cNvPr>
          <p:cNvSpPr txBox="1"/>
          <p:nvPr/>
        </p:nvSpPr>
        <p:spPr>
          <a:xfrm>
            <a:off x="6324600" y="4688920"/>
            <a:ext cx="571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 fully connected layer, the NN has to learn the cat’s face at all possible location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578F05D-B9B1-6E3D-3AC1-D273CDFA6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1223978"/>
            <a:ext cx="3133557" cy="325919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D27642D-D477-C1F1-09C3-9AED7F2B9F00}"/>
              </a:ext>
            </a:extLst>
          </p:cNvPr>
          <p:cNvSpPr/>
          <p:nvPr/>
        </p:nvSpPr>
        <p:spPr>
          <a:xfrm>
            <a:off x="7399529" y="1217147"/>
            <a:ext cx="106679" cy="436901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46C019-E762-4CAA-F9C0-B498A2BAC510}"/>
              </a:ext>
            </a:extLst>
          </p:cNvPr>
          <p:cNvSpPr/>
          <p:nvPr/>
        </p:nvSpPr>
        <p:spPr>
          <a:xfrm>
            <a:off x="7378760" y="1784973"/>
            <a:ext cx="121566" cy="40820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766086-896F-38EA-70EF-8BD282009409}"/>
              </a:ext>
            </a:extLst>
          </p:cNvPr>
          <p:cNvSpPr/>
          <p:nvPr/>
        </p:nvSpPr>
        <p:spPr>
          <a:xfrm>
            <a:off x="7378760" y="2660406"/>
            <a:ext cx="121566" cy="408204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0654B9-2DC4-A6C1-F91C-C91D1680390E}"/>
              </a:ext>
            </a:extLst>
          </p:cNvPr>
          <p:cNvSpPr/>
          <p:nvPr/>
        </p:nvSpPr>
        <p:spPr>
          <a:xfrm>
            <a:off x="7376669" y="3571789"/>
            <a:ext cx="121566" cy="408204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E1A423-6632-43CD-AE97-B74CCE0A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Convolutional Neural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8D6AE-C14D-4717-AD24-BB4A02BA3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Picture 2" descr="Cat Stock Photos, Images and Backgrounds for Free Download">
            <a:extLst>
              <a:ext uri="{FF2B5EF4-FFF2-40B4-BE49-F238E27FC236}">
                <a16:creationId xmlns:a16="http://schemas.microsoft.com/office/drawing/2014/main" id="{D641AFC8-8439-2A31-2D10-CC913496F1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" t="-787" r="42353" b="14144"/>
          <a:stretch/>
        </p:blipFill>
        <p:spPr bwMode="auto">
          <a:xfrm>
            <a:off x="838199" y="1295400"/>
            <a:ext cx="1968649" cy="1977044"/>
          </a:xfrm>
          <a:prstGeom prst="rect">
            <a:avLst/>
          </a:prstGeom>
          <a:noFill/>
          <a:ln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A96E3A3-F255-FA12-1A1E-604FA09E8A60}"/>
              </a:ext>
            </a:extLst>
          </p:cNvPr>
          <p:cNvSpPr/>
          <p:nvPr/>
        </p:nvSpPr>
        <p:spPr>
          <a:xfrm>
            <a:off x="2089281" y="1460273"/>
            <a:ext cx="729223" cy="731520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2" descr="Cat Stock Photos, Images and Backgrounds for Free Download">
            <a:extLst>
              <a:ext uri="{FF2B5EF4-FFF2-40B4-BE49-F238E27FC236}">
                <a16:creationId xmlns:a16="http://schemas.microsoft.com/office/drawing/2014/main" id="{E3EF9795-B2CC-B346-BB9E-4A9492E35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02" t="156" r="-314" b="13201"/>
          <a:stretch/>
        </p:blipFill>
        <p:spPr bwMode="auto">
          <a:xfrm>
            <a:off x="3657600" y="1295400"/>
            <a:ext cx="1968649" cy="197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at Stock Photos, Images and Backgrounds for Free Download">
            <a:extLst>
              <a:ext uri="{FF2B5EF4-FFF2-40B4-BE49-F238E27FC236}">
                <a16:creationId xmlns:a16="http://schemas.microsoft.com/office/drawing/2014/main" id="{5810BBCE-A66E-13B3-9A78-BD296DBC17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" t="13357" r="42353"/>
          <a:stretch/>
        </p:blipFill>
        <p:spPr bwMode="auto">
          <a:xfrm>
            <a:off x="685800" y="4114800"/>
            <a:ext cx="1968649" cy="197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at Stock Photos, Images and Backgrounds for Free Download">
            <a:extLst>
              <a:ext uri="{FF2B5EF4-FFF2-40B4-BE49-F238E27FC236}">
                <a16:creationId xmlns:a16="http://schemas.microsoft.com/office/drawing/2014/main" id="{9AF403ED-9CBC-6892-7AAD-560420962B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88" t="13357"/>
          <a:stretch/>
        </p:blipFill>
        <p:spPr bwMode="auto">
          <a:xfrm>
            <a:off x="3689873" y="4114800"/>
            <a:ext cx="1968649" cy="197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A6BB03D-19BF-4A8D-5E3A-398D36427894}"/>
              </a:ext>
            </a:extLst>
          </p:cNvPr>
          <p:cNvSpPr/>
          <p:nvPr/>
        </p:nvSpPr>
        <p:spPr>
          <a:xfrm>
            <a:off x="3637878" y="1460273"/>
            <a:ext cx="729223" cy="731520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8835C6-D6F6-594B-112F-F3AEFED77490}"/>
              </a:ext>
            </a:extLst>
          </p:cNvPr>
          <p:cNvSpPr/>
          <p:nvPr/>
        </p:nvSpPr>
        <p:spPr>
          <a:xfrm>
            <a:off x="1952513" y="4117412"/>
            <a:ext cx="729223" cy="731520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87807C-159F-B516-25A1-43D545024562}"/>
              </a:ext>
            </a:extLst>
          </p:cNvPr>
          <p:cNvSpPr/>
          <p:nvPr/>
        </p:nvSpPr>
        <p:spPr>
          <a:xfrm>
            <a:off x="3691667" y="4106654"/>
            <a:ext cx="729223" cy="731520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BB6712-AD1D-48A3-52F4-1CE9AFDCD6AB}"/>
              </a:ext>
            </a:extLst>
          </p:cNvPr>
          <p:cNvSpPr txBox="1"/>
          <p:nvPr/>
        </p:nvSpPr>
        <p:spPr>
          <a:xfrm>
            <a:off x="6324600" y="4688920"/>
            <a:ext cx="5715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 CNN, the neural network is applied to local images repeatedly, so neural network utilizes the data better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92F15267-7EDB-00EE-CA87-01CB51F907A6}"/>
              </a:ext>
            </a:extLst>
          </p:cNvPr>
          <p:cNvGrpSpPr>
            <a:grpSpLocks noChangeAspect="1"/>
          </p:cNvGrpSpPr>
          <p:nvPr/>
        </p:nvGrpSpPr>
        <p:grpSpPr>
          <a:xfrm>
            <a:off x="7467600" y="1642497"/>
            <a:ext cx="2743200" cy="2464157"/>
            <a:chOff x="8520914" y="1882789"/>
            <a:chExt cx="2313184" cy="207788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D27642D-D477-C1F1-09C3-9AED7F2B9F00}"/>
                </a:ext>
              </a:extLst>
            </p:cNvPr>
            <p:cNvSpPr/>
            <p:nvPr/>
          </p:nvSpPr>
          <p:spPr>
            <a:xfrm>
              <a:off x="8572593" y="2544944"/>
              <a:ext cx="91355" cy="742149"/>
            </a:xfrm>
            <a:prstGeom prst="rect">
              <a:avLst/>
            </a:prstGeom>
            <a:noFill/>
            <a:ln w="571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73EFDEA-235B-DEA0-E136-AC1E2365B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grayscl/>
            </a:blip>
            <a:srcRect l="-1" r="-101126" b="82328"/>
            <a:stretch/>
          </p:blipFill>
          <p:spPr>
            <a:xfrm>
              <a:off x="8577948" y="2557037"/>
              <a:ext cx="169266" cy="37182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52E42D-8A28-7BFD-03DE-8B7A526F2349}"/>
                </a:ext>
              </a:extLst>
            </p:cNvPr>
            <p:cNvSpPr txBox="1"/>
            <p:nvPr/>
          </p:nvSpPr>
          <p:spPr>
            <a:xfrm rot="5400000">
              <a:off x="8615179" y="2846680"/>
              <a:ext cx="119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…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2CB4D2D-C116-4B39-8D4C-44F4C6ED1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584023" y="3211951"/>
              <a:ext cx="84159" cy="7514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9021BA-8665-03F9-BDC0-CCE47CE86367}"/>
                </a:ext>
              </a:extLst>
            </p:cNvPr>
            <p:cNvSpPr/>
            <p:nvPr/>
          </p:nvSpPr>
          <p:spPr>
            <a:xfrm>
              <a:off x="9015056" y="1882789"/>
              <a:ext cx="169266" cy="168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F168742-D98F-A687-DCDA-B54101BF2137}"/>
                </a:ext>
              </a:extLst>
            </p:cNvPr>
            <p:cNvSpPr/>
            <p:nvPr/>
          </p:nvSpPr>
          <p:spPr>
            <a:xfrm>
              <a:off x="9015056" y="2298394"/>
              <a:ext cx="169266" cy="168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0E0A614-2EF3-C4DF-89EB-720853BE5ED4}"/>
                </a:ext>
              </a:extLst>
            </p:cNvPr>
            <p:cNvSpPr/>
            <p:nvPr/>
          </p:nvSpPr>
          <p:spPr>
            <a:xfrm>
              <a:off x="9015056" y="2714000"/>
              <a:ext cx="169266" cy="168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4EFA2F-983E-BD36-2C38-29C1C2E536D2}"/>
                </a:ext>
              </a:extLst>
            </p:cNvPr>
            <p:cNvSpPr/>
            <p:nvPr/>
          </p:nvSpPr>
          <p:spPr>
            <a:xfrm>
              <a:off x="9015056" y="3129605"/>
              <a:ext cx="169266" cy="168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691CD02-96C3-3571-CB99-1D9C60908F0D}"/>
                </a:ext>
              </a:extLst>
            </p:cNvPr>
            <p:cNvSpPr/>
            <p:nvPr/>
          </p:nvSpPr>
          <p:spPr>
            <a:xfrm>
              <a:off x="9015056" y="3792354"/>
              <a:ext cx="169266" cy="168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208795B-805F-3B82-EA01-55F39E009592}"/>
                </a:ext>
              </a:extLst>
            </p:cNvPr>
            <p:cNvSpPr txBox="1"/>
            <p:nvPr/>
          </p:nvSpPr>
          <p:spPr>
            <a:xfrm rot="5400000">
              <a:off x="9074635" y="3395514"/>
              <a:ext cx="119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…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5B8F0E3-5FA7-5012-D61A-EB313E884B50}"/>
                </a:ext>
              </a:extLst>
            </p:cNvPr>
            <p:cNvCxnSpPr>
              <a:cxnSpLocks/>
              <a:stCxn id="30" idx="3"/>
              <a:endCxn id="10" idx="2"/>
            </p:cNvCxnSpPr>
            <p:nvPr/>
          </p:nvCxnSpPr>
          <p:spPr>
            <a:xfrm flipV="1">
              <a:off x="8663949" y="1966948"/>
              <a:ext cx="351107" cy="630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68AC5F6-32C3-3B5F-CD7C-C533014AFB4A}"/>
                </a:ext>
              </a:extLst>
            </p:cNvPr>
            <p:cNvCxnSpPr>
              <a:cxnSpLocks/>
              <a:stCxn id="30" idx="3"/>
              <a:endCxn id="20" idx="2"/>
            </p:cNvCxnSpPr>
            <p:nvPr/>
          </p:nvCxnSpPr>
          <p:spPr>
            <a:xfrm flipV="1">
              <a:off x="8663949" y="2382553"/>
              <a:ext cx="351107" cy="21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9B4B717-EEDA-5F6D-34D8-AED75FB96FB5}"/>
                </a:ext>
              </a:extLst>
            </p:cNvPr>
            <p:cNvCxnSpPr>
              <a:cxnSpLocks/>
              <a:stCxn id="30" idx="3"/>
              <a:endCxn id="21" idx="2"/>
            </p:cNvCxnSpPr>
            <p:nvPr/>
          </p:nvCxnSpPr>
          <p:spPr>
            <a:xfrm>
              <a:off x="8663949" y="2597414"/>
              <a:ext cx="351107" cy="200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5974612-4CB1-8D4A-3F02-8A2F1D8BF656}"/>
                </a:ext>
              </a:extLst>
            </p:cNvPr>
            <p:cNvCxnSpPr>
              <a:cxnSpLocks/>
              <a:stCxn id="30" idx="3"/>
              <a:endCxn id="22" idx="2"/>
            </p:cNvCxnSpPr>
            <p:nvPr/>
          </p:nvCxnSpPr>
          <p:spPr>
            <a:xfrm>
              <a:off x="8663949" y="2597414"/>
              <a:ext cx="351107" cy="616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465D7F6-DD79-F30F-AC97-8C7EC1E2FBF1}"/>
                </a:ext>
              </a:extLst>
            </p:cNvPr>
            <p:cNvCxnSpPr>
              <a:cxnSpLocks/>
              <a:stCxn id="30" idx="3"/>
              <a:endCxn id="23" idx="2"/>
            </p:cNvCxnSpPr>
            <p:nvPr/>
          </p:nvCxnSpPr>
          <p:spPr>
            <a:xfrm>
              <a:off x="8663949" y="2597414"/>
              <a:ext cx="351107" cy="1279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4151A6-82C7-210A-E66C-868392FB9367}"/>
                </a:ext>
              </a:extLst>
            </p:cNvPr>
            <p:cNvSpPr/>
            <p:nvPr/>
          </p:nvSpPr>
          <p:spPr>
            <a:xfrm>
              <a:off x="8579790" y="2559542"/>
              <a:ext cx="84159" cy="757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2CBA1DE-0024-FBB9-CB48-FA1D48F453A5}"/>
                </a:ext>
              </a:extLst>
            </p:cNvPr>
            <p:cNvSpPr/>
            <p:nvPr/>
          </p:nvSpPr>
          <p:spPr>
            <a:xfrm>
              <a:off x="8579790" y="2634753"/>
              <a:ext cx="84159" cy="757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0B17A8D-A6FF-3A72-238A-E125046D760C}"/>
                </a:ext>
              </a:extLst>
            </p:cNvPr>
            <p:cNvSpPr/>
            <p:nvPr/>
          </p:nvSpPr>
          <p:spPr>
            <a:xfrm>
              <a:off x="8579790" y="2709964"/>
              <a:ext cx="84159" cy="757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1853BA7-9387-59F9-FA3F-69D938A440B7}"/>
                </a:ext>
              </a:extLst>
            </p:cNvPr>
            <p:cNvSpPr/>
            <p:nvPr/>
          </p:nvSpPr>
          <p:spPr>
            <a:xfrm>
              <a:off x="8579790" y="2785175"/>
              <a:ext cx="84159" cy="757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6983A5C-B9AB-87CF-1EA2-597ED85FF7AC}"/>
                </a:ext>
              </a:extLst>
            </p:cNvPr>
            <p:cNvSpPr/>
            <p:nvPr/>
          </p:nvSpPr>
          <p:spPr>
            <a:xfrm>
              <a:off x="8581083" y="2856882"/>
              <a:ext cx="84159" cy="757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AF275D3-3725-8597-8DE3-C0399A37D9AB}"/>
                </a:ext>
              </a:extLst>
            </p:cNvPr>
            <p:cNvCxnSpPr>
              <a:cxnSpLocks/>
              <a:stCxn id="31" idx="3"/>
              <a:endCxn id="10" idx="2"/>
            </p:cNvCxnSpPr>
            <p:nvPr/>
          </p:nvCxnSpPr>
          <p:spPr>
            <a:xfrm flipV="1">
              <a:off x="8663949" y="1966948"/>
              <a:ext cx="351107" cy="7056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D0F76A5-B554-7C0C-FAE3-A1C979B7CDD1}"/>
                </a:ext>
              </a:extLst>
            </p:cNvPr>
            <p:cNvCxnSpPr>
              <a:cxnSpLocks/>
              <a:stCxn id="31" idx="3"/>
              <a:endCxn id="20" idx="2"/>
            </p:cNvCxnSpPr>
            <p:nvPr/>
          </p:nvCxnSpPr>
          <p:spPr>
            <a:xfrm flipV="1">
              <a:off x="8663949" y="2382553"/>
              <a:ext cx="351107" cy="290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D512CF8-6DED-656B-395F-FC97E364F3F3}"/>
                </a:ext>
              </a:extLst>
            </p:cNvPr>
            <p:cNvCxnSpPr>
              <a:cxnSpLocks/>
              <a:stCxn id="31" idx="3"/>
              <a:endCxn id="21" idx="2"/>
            </p:cNvCxnSpPr>
            <p:nvPr/>
          </p:nvCxnSpPr>
          <p:spPr>
            <a:xfrm>
              <a:off x="8663949" y="2672625"/>
              <a:ext cx="351107" cy="125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9CF6062-5C67-E5BB-F0F3-A070AB1702B7}"/>
                </a:ext>
              </a:extLst>
            </p:cNvPr>
            <p:cNvCxnSpPr>
              <a:cxnSpLocks/>
              <a:stCxn id="31" idx="3"/>
              <a:endCxn id="22" idx="2"/>
            </p:cNvCxnSpPr>
            <p:nvPr/>
          </p:nvCxnSpPr>
          <p:spPr>
            <a:xfrm>
              <a:off x="8663949" y="2672625"/>
              <a:ext cx="351107" cy="5411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53F1A8E-92BD-588A-7ACB-E0E24D0F30F4}"/>
                </a:ext>
              </a:extLst>
            </p:cNvPr>
            <p:cNvCxnSpPr>
              <a:cxnSpLocks/>
              <a:stCxn id="31" idx="3"/>
              <a:endCxn id="23" idx="2"/>
            </p:cNvCxnSpPr>
            <p:nvPr/>
          </p:nvCxnSpPr>
          <p:spPr>
            <a:xfrm>
              <a:off x="8663949" y="2672625"/>
              <a:ext cx="351107" cy="1203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F18B00C-046F-2B48-1BF5-74D817EEC988}"/>
                </a:ext>
              </a:extLst>
            </p:cNvPr>
            <p:cNvCxnSpPr>
              <a:cxnSpLocks/>
              <a:stCxn id="32" idx="3"/>
              <a:endCxn id="10" idx="2"/>
            </p:cNvCxnSpPr>
            <p:nvPr/>
          </p:nvCxnSpPr>
          <p:spPr>
            <a:xfrm flipV="1">
              <a:off x="8663949" y="1966948"/>
              <a:ext cx="351107" cy="780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F94E348-339C-8967-14CB-F5B62126EC0E}"/>
                </a:ext>
              </a:extLst>
            </p:cNvPr>
            <p:cNvCxnSpPr>
              <a:cxnSpLocks/>
              <a:stCxn id="32" idx="3"/>
              <a:endCxn id="20" idx="2"/>
            </p:cNvCxnSpPr>
            <p:nvPr/>
          </p:nvCxnSpPr>
          <p:spPr>
            <a:xfrm flipV="1">
              <a:off x="8663949" y="2382553"/>
              <a:ext cx="351107" cy="365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A2EA9ED-0724-6402-CC21-F61982FBE511}"/>
                </a:ext>
              </a:extLst>
            </p:cNvPr>
            <p:cNvCxnSpPr>
              <a:cxnSpLocks/>
              <a:stCxn id="32" idx="3"/>
              <a:endCxn id="21" idx="2"/>
            </p:cNvCxnSpPr>
            <p:nvPr/>
          </p:nvCxnSpPr>
          <p:spPr>
            <a:xfrm>
              <a:off x="8663949" y="2747836"/>
              <a:ext cx="351107" cy="50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021670F-70C6-5CF9-A32F-6A2BA47A8B5E}"/>
                </a:ext>
              </a:extLst>
            </p:cNvPr>
            <p:cNvCxnSpPr>
              <a:cxnSpLocks/>
              <a:stCxn id="32" idx="3"/>
              <a:endCxn id="22" idx="2"/>
            </p:cNvCxnSpPr>
            <p:nvPr/>
          </p:nvCxnSpPr>
          <p:spPr>
            <a:xfrm>
              <a:off x="8663949" y="2747836"/>
              <a:ext cx="351107" cy="465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78D065C-3242-D9EE-6716-25FD05D64EA8}"/>
                </a:ext>
              </a:extLst>
            </p:cNvPr>
            <p:cNvCxnSpPr>
              <a:cxnSpLocks/>
              <a:stCxn id="32" idx="3"/>
              <a:endCxn id="23" idx="2"/>
            </p:cNvCxnSpPr>
            <p:nvPr/>
          </p:nvCxnSpPr>
          <p:spPr>
            <a:xfrm>
              <a:off x="8663949" y="2747836"/>
              <a:ext cx="351107" cy="112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D7787FB-85E0-9A73-6D0E-2EC489C5D9F2}"/>
                </a:ext>
              </a:extLst>
            </p:cNvPr>
            <p:cNvSpPr/>
            <p:nvPr/>
          </p:nvSpPr>
          <p:spPr>
            <a:xfrm>
              <a:off x="9561848" y="1882789"/>
              <a:ext cx="169266" cy="168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7375AA0-B809-938D-D000-3CF22886DDCB}"/>
                </a:ext>
              </a:extLst>
            </p:cNvPr>
            <p:cNvSpPr/>
            <p:nvPr/>
          </p:nvSpPr>
          <p:spPr>
            <a:xfrm>
              <a:off x="9561848" y="2298394"/>
              <a:ext cx="169266" cy="168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716A774-436F-4263-8CCA-DAC0FE3511BE}"/>
                </a:ext>
              </a:extLst>
            </p:cNvPr>
            <p:cNvSpPr/>
            <p:nvPr/>
          </p:nvSpPr>
          <p:spPr>
            <a:xfrm>
              <a:off x="9561848" y="2714000"/>
              <a:ext cx="169266" cy="168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6D943D1-74A2-C620-1D2E-FA764CF8B002}"/>
                </a:ext>
              </a:extLst>
            </p:cNvPr>
            <p:cNvSpPr/>
            <p:nvPr/>
          </p:nvSpPr>
          <p:spPr>
            <a:xfrm>
              <a:off x="9561848" y="3129605"/>
              <a:ext cx="169266" cy="168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628D416-4C3F-314C-707A-4D8D7EA8E3B6}"/>
                </a:ext>
              </a:extLst>
            </p:cNvPr>
            <p:cNvSpPr/>
            <p:nvPr/>
          </p:nvSpPr>
          <p:spPr>
            <a:xfrm>
              <a:off x="9561848" y="3792354"/>
              <a:ext cx="169266" cy="168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07FD691-E013-E3C8-5C2F-4BA1076D5405}"/>
                </a:ext>
              </a:extLst>
            </p:cNvPr>
            <p:cNvSpPr txBox="1"/>
            <p:nvPr/>
          </p:nvSpPr>
          <p:spPr>
            <a:xfrm rot="5400000">
              <a:off x="9621427" y="3395514"/>
              <a:ext cx="119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…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567F418-3626-BFD6-259D-57FA3E38C0C3}"/>
                </a:ext>
              </a:extLst>
            </p:cNvPr>
            <p:cNvSpPr/>
            <p:nvPr/>
          </p:nvSpPr>
          <p:spPr>
            <a:xfrm>
              <a:off x="10122910" y="1882789"/>
              <a:ext cx="169266" cy="168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795D4BE-085E-7C6A-DCD3-C6F1BBDC2E0C}"/>
                </a:ext>
              </a:extLst>
            </p:cNvPr>
            <p:cNvSpPr/>
            <p:nvPr/>
          </p:nvSpPr>
          <p:spPr>
            <a:xfrm>
              <a:off x="10122910" y="2298394"/>
              <a:ext cx="169266" cy="168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6B1E072-F263-A5C8-199C-DA134CEF2109}"/>
                </a:ext>
              </a:extLst>
            </p:cNvPr>
            <p:cNvSpPr/>
            <p:nvPr/>
          </p:nvSpPr>
          <p:spPr>
            <a:xfrm>
              <a:off x="10122910" y="2712620"/>
              <a:ext cx="169266" cy="168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55BB8E1-7D3F-0335-2797-74565DC9502E}"/>
                </a:ext>
              </a:extLst>
            </p:cNvPr>
            <p:cNvSpPr/>
            <p:nvPr/>
          </p:nvSpPr>
          <p:spPr>
            <a:xfrm>
              <a:off x="10122910" y="3129605"/>
              <a:ext cx="169266" cy="168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BC567FE-BDAF-F244-31BE-D4D43B864D48}"/>
                </a:ext>
              </a:extLst>
            </p:cNvPr>
            <p:cNvSpPr/>
            <p:nvPr/>
          </p:nvSpPr>
          <p:spPr>
            <a:xfrm>
              <a:off x="10122910" y="3792354"/>
              <a:ext cx="169266" cy="168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2834A07-CFD9-4456-E5D3-2E1B4AD5E87F}"/>
                </a:ext>
              </a:extLst>
            </p:cNvPr>
            <p:cNvSpPr txBox="1"/>
            <p:nvPr/>
          </p:nvSpPr>
          <p:spPr>
            <a:xfrm rot="5400000">
              <a:off x="10182489" y="3395514"/>
              <a:ext cx="119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…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2575B35-DA89-F6BC-4F11-F05764854CBD}"/>
                </a:ext>
              </a:extLst>
            </p:cNvPr>
            <p:cNvSpPr/>
            <p:nvPr/>
          </p:nvSpPr>
          <p:spPr>
            <a:xfrm>
              <a:off x="10664832" y="2723301"/>
              <a:ext cx="169266" cy="168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5FB386CC-0321-0521-F3C5-C786C2E62E39}"/>
                </a:ext>
              </a:extLst>
            </p:cNvPr>
            <p:cNvCxnSpPr>
              <a:stCxn id="10" idx="6"/>
              <a:endCxn id="68" idx="2"/>
            </p:cNvCxnSpPr>
            <p:nvPr/>
          </p:nvCxnSpPr>
          <p:spPr>
            <a:xfrm>
              <a:off x="9184321" y="1966948"/>
              <a:ext cx="3775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9CF58F5-62F7-FE81-1FA2-9639FDDBFF29}"/>
                </a:ext>
              </a:extLst>
            </p:cNvPr>
            <p:cNvCxnSpPr>
              <a:cxnSpLocks/>
              <a:stCxn id="10" idx="6"/>
              <a:endCxn id="69" idx="2"/>
            </p:cNvCxnSpPr>
            <p:nvPr/>
          </p:nvCxnSpPr>
          <p:spPr>
            <a:xfrm>
              <a:off x="9184321" y="1966948"/>
              <a:ext cx="377527" cy="4156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8F4AF37-AAAC-42F1-A681-3BF5533021A8}"/>
                </a:ext>
              </a:extLst>
            </p:cNvPr>
            <p:cNvCxnSpPr>
              <a:cxnSpLocks/>
              <a:stCxn id="10" idx="6"/>
              <a:endCxn id="70" idx="2"/>
            </p:cNvCxnSpPr>
            <p:nvPr/>
          </p:nvCxnSpPr>
          <p:spPr>
            <a:xfrm>
              <a:off x="9184321" y="1966948"/>
              <a:ext cx="377527" cy="831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F3FDFBD-50F4-F57A-D923-5A48877910E4}"/>
                </a:ext>
              </a:extLst>
            </p:cNvPr>
            <p:cNvCxnSpPr>
              <a:cxnSpLocks/>
              <a:stCxn id="10" idx="6"/>
              <a:endCxn id="71" idx="2"/>
            </p:cNvCxnSpPr>
            <p:nvPr/>
          </p:nvCxnSpPr>
          <p:spPr>
            <a:xfrm>
              <a:off x="9184321" y="1966948"/>
              <a:ext cx="377527" cy="1246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515682C-A9C9-899E-EBAD-7BD378B03C76}"/>
                </a:ext>
              </a:extLst>
            </p:cNvPr>
            <p:cNvCxnSpPr>
              <a:cxnSpLocks/>
              <a:stCxn id="10" idx="6"/>
              <a:endCxn id="72" idx="2"/>
            </p:cNvCxnSpPr>
            <p:nvPr/>
          </p:nvCxnSpPr>
          <p:spPr>
            <a:xfrm>
              <a:off x="9184321" y="1966948"/>
              <a:ext cx="377527" cy="1909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5A275E9-E92D-822A-B29B-C9EB81C087D9}"/>
                </a:ext>
              </a:extLst>
            </p:cNvPr>
            <p:cNvCxnSpPr>
              <a:cxnSpLocks/>
              <a:stCxn id="20" idx="6"/>
              <a:endCxn id="68" idx="2"/>
            </p:cNvCxnSpPr>
            <p:nvPr/>
          </p:nvCxnSpPr>
          <p:spPr>
            <a:xfrm flipV="1">
              <a:off x="9184321" y="1966948"/>
              <a:ext cx="377527" cy="4156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30B109B-E891-F916-800C-E9E804AFEF04}"/>
                </a:ext>
              </a:extLst>
            </p:cNvPr>
            <p:cNvCxnSpPr>
              <a:cxnSpLocks/>
              <a:stCxn id="20" idx="6"/>
              <a:endCxn id="69" idx="2"/>
            </p:cNvCxnSpPr>
            <p:nvPr/>
          </p:nvCxnSpPr>
          <p:spPr>
            <a:xfrm>
              <a:off x="9184321" y="2382554"/>
              <a:ext cx="3775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B11B628E-16E6-649E-E3D0-93A5B14684D9}"/>
                </a:ext>
              </a:extLst>
            </p:cNvPr>
            <p:cNvCxnSpPr>
              <a:cxnSpLocks/>
              <a:stCxn id="20" idx="6"/>
              <a:endCxn id="70" idx="2"/>
            </p:cNvCxnSpPr>
            <p:nvPr/>
          </p:nvCxnSpPr>
          <p:spPr>
            <a:xfrm>
              <a:off x="9184321" y="2382554"/>
              <a:ext cx="377527" cy="4156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767B0F1-001E-EC1A-EB44-5C8FAEDA59B4}"/>
                </a:ext>
              </a:extLst>
            </p:cNvPr>
            <p:cNvCxnSpPr>
              <a:cxnSpLocks/>
              <a:stCxn id="20" idx="6"/>
              <a:endCxn id="71" idx="2"/>
            </p:cNvCxnSpPr>
            <p:nvPr/>
          </p:nvCxnSpPr>
          <p:spPr>
            <a:xfrm>
              <a:off x="9184321" y="2382554"/>
              <a:ext cx="377527" cy="831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203A45F-9179-B713-CD00-F711932E0613}"/>
                </a:ext>
              </a:extLst>
            </p:cNvPr>
            <p:cNvCxnSpPr>
              <a:cxnSpLocks/>
              <a:stCxn id="20" idx="6"/>
              <a:endCxn id="72" idx="2"/>
            </p:cNvCxnSpPr>
            <p:nvPr/>
          </p:nvCxnSpPr>
          <p:spPr>
            <a:xfrm>
              <a:off x="9184321" y="2382554"/>
              <a:ext cx="377527" cy="14939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2057D4E5-B619-42E9-8D65-079F6B38E502}"/>
                </a:ext>
              </a:extLst>
            </p:cNvPr>
            <p:cNvCxnSpPr>
              <a:cxnSpLocks/>
              <a:stCxn id="21" idx="6"/>
              <a:endCxn id="68" idx="2"/>
            </p:cNvCxnSpPr>
            <p:nvPr/>
          </p:nvCxnSpPr>
          <p:spPr>
            <a:xfrm flipV="1">
              <a:off x="9184321" y="1966948"/>
              <a:ext cx="377527" cy="831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AFAF9D5E-1EAE-984F-D29B-666ADF56EA6B}"/>
                </a:ext>
              </a:extLst>
            </p:cNvPr>
            <p:cNvCxnSpPr>
              <a:cxnSpLocks/>
              <a:stCxn id="21" idx="6"/>
              <a:endCxn id="69" idx="2"/>
            </p:cNvCxnSpPr>
            <p:nvPr/>
          </p:nvCxnSpPr>
          <p:spPr>
            <a:xfrm flipV="1">
              <a:off x="9184321" y="2382554"/>
              <a:ext cx="377527" cy="4156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F92EBFA5-F4B0-4CA4-F43E-119FD04817A1}"/>
                </a:ext>
              </a:extLst>
            </p:cNvPr>
            <p:cNvCxnSpPr>
              <a:cxnSpLocks/>
              <a:stCxn id="21" idx="6"/>
              <a:endCxn id="70" idx="2"/>
            </p:cNvCxnSpPr>
            <p:nvPr/>
          </p:nvCxnSpPr>
          <p:spPr>
            <a:xfrm>
              <a:off x="9184321" y="2798159"/>
              <a:ext cx="3775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A188F7A-CD9A-5655-1A5A-1A70D3168AE4}"/>
                </a:ext>
              </a:extLst>
            </p:cNvPr>
            <p:cNvCxnSpPr>
              <a:cxnSpLocks/>
              <a:stCxn id="21" idx="6"/>
              <a:endCxn id="71" idx="2"/>
            </p:cNvCxnSpPr>
            <p:nvPr/>
          </p:nvCxnSpPr>
          <p:spPr>
            <a:xfrm>
              <a:off x="9184321" y="2798159"/>
              <a:ext cx="377527" cy="415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F20BB877-80DC-A720-5765-0D049D1AC01F}"/>
                </a:ext>
              </a:extLst>
            </p:cNvPr>
            <p:cNvCxnSpPr>
              <a:cxnSpLocks/>
              <a:stCxn id="21" idx="6"/>
              <a:endCxn id="72" idx="2"/>
            </p:cNvCxnSpPr>
            <p:nvPr/>
          </p:nvCxnSpPr>
          <p:spPr>
            <a:xfrm>
              <a:off x="9184321" y="2798159"/>
              <a:ext cx="377527" cy="1078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136F873B-CEB2-87AA-3BA7-42EAC56DEE53}"/>
                </a:ext>
              </a:extLst>
            </p:cNvPr>
            <p:cNvCxnSpPr>
              <a:cxnSpLocks/>
              <a:stCxn id="22" idx="6"/>
              <a:endCxn id="68" idx="2"/>
            </p:cNvCxnSpPr>
            <p:nvPr/>
          </p:nvCxnSpPr>
          <p:spPr>
            <a:xfrm flipV="1">
              <a:off x="9184321" y="1966948"/>
              <a:ext cx="377527" cy="1246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75A34C6-CC47-C026-5BB4-492C6A7204B5}"/>
                </a:ext>
              </a:extLst>
            </p:cNvPr>
            <p:cNvCxnSpPr>
              <a:cxnSpLocks/>
              <a:stCxn id="22" idx="6"/>
              <a:endCxn id="69" idx="2"/>
            </p:cNvCxnSpPr>
            <p:nvPr/>
          </p:nvCxnSpPr>
          <p:spPr>
            <a:xfrm flipV="1">
              <a:off x="9184321" y="2382554"/>
              <a:ext cx="377527" cy="831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DF9FCC2-178C-1953-EB4B-F62CF805BF14}"/>
                </a:ext>
              </a:extLst>
            </p:cNvPr>
            <p:cNvCxnSpPr>
              <a:cxnSpLocks/>
              <a:stCxn id="22" idx="6"/>
              <a:endCxn id="70" idx="2"/>
            </p:cNvCxnSpPr>
            <p:nvPr/>
          </p:nvCxnSpPr>
          <p:spPr>
            <a:xfrm flipV="1">
              <a:off x="9184321" y="2798159"/>
              <a:ext cx="377527" cy="415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727681AE-19C2-7AE1-B6A0-AEEA3C137EB3}"/>
                </a:ext>
              </a:extLst>
            </p:cNvPr>
            <p:cNvCxnSpPr>
              <a:cxnSpLocks/>
              <a:stCxn id="22" idx="6"/>
              <a:endCxn id="71" idx="2"/>
            </p:cNvCxnSpPr>
            <p:nvPr/>
          </p:nvCxnSpPr>
          <p:spPr>
            <a:xfrm>
              <a:off x="9184321" y="3213765"/>
              <a:ext cx="3775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274330B-9D05-3CF1-C827-F5A83195D080}"/>
                </a:ext>
              </a:extLst>
            </p:cNvPr>
            <p:cNvCxnSpPr>
              <a:cxnSpLocks/>
              <a:stCxn id="22" idx="6"/>
              <a:endCxn id="72" idx="2"/>
            </p:cNvCxnSpPr>
            <p:nvPr/>
          </p:nvCxnSpPr>
          <p:spPr>
            <a:xfrm>
              <a:off x="9184321" y="3213765"/>
              <a:ext cx="377527" cy="662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5FC392B-73A9-B0D0-3795-78A79085C607}"/>
                </a:ext>
              </a:extLst>
            </p:cNvPr>
            <p:cNvCxnSpPr>
              <a:cxnSpLocks/>
              <a:stCxn id="23" idx="6"/>
              <a:endCxn id="68" idx="2"/>
            </p:cNvCxnSpPr>
            <p:nvPr/>
          </p:nvCxnSpPr>
          <p:spPr>
            <a:xfrm flipV="1">
              <a:off x="9184321" y="1966948"/>
              <a:ext cx="377527" cy="1909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4ED1F97B-97F4-0B46-EFE1-875BF4299A29}"/>
                </a:ext>
              </a:extLst>
            </p:cNvPr>
            <p:cNvCxnSpPr>
              <a:cxnSpLocks/>
              <a:stCxn id="23" idx="6"/>
              <a:endCxn id="69" idx="2"/>
            </p:cNvCxnSpPr>
            <p:nvPr/>
          </p:nvCxnSpPr>
          <p:spPr>
            <a:xfrm flipV="1">
              <a:off x="9184321" y="2382554"/>
              <a:ext cx="377527" cy="14939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84D29F2-CEFC-82D4-B7F2-37FA8EBC14F4}"/>
                </a:ext>
              </a:extLst>
            </p:cNvPr>
            <p:cNvCxnSpPr>
              <a:cxnSpLocks/>
              <a:stCxn id="23" idx="6"/>
              <a:endCxn id="70" idx="2"/>
            </p:cNvCxnSpPr>
            <p:nvPr/>
          </p:nvCxnSpPr>
          <p:spPr>
            <a:xfrm flipV="1">
              <a:off x="9184321" y="2798159"/>
              <a:ext cx="377527" cy="1078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4F96E465-72F5-88B5-0B52-A83178FA4D57}"/>
                </a:ext>
              </a:extLst>
            </p:cNvPr>
            <p:cNvCxnSpPr>
              <a:cxnSpLocks/>
              <a:stCxn id="23" idx="6"/>
              <a:endCxn id="71" idx="2"/>
            </p:cNvCxnSpPr>
            <p:nvPr/>
          </p:nvCxnSpPr>
          <p:spPr>
            <a:xfrm flipV="1">
              <a:off x="9184321" y="3213765"/>
              <a:ext cx="377527" cy="662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F7B46AD0-D9F2-1DDA-15AF-086029D44EB7}"/>
                </a:ext>
              </a:extLst>
            </p:cNvPr>
            <p:cNvCxnSpPr>
              <a:cxnSpLocks/>
              <a:stCxn id="23" idx="6"/>
              <a:endCxn id="72" idx="2"/>
            </p:cNvCxnSpPr>
            <p:nvPr/>
          </p:nvCxnSpPr>
          <p:spPr>
            <a:xfrm>
              <a:off x="9184321" y="3876513"/>
              <a:ext cx="3775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621EE25D-68B6-07D7-3337-9D235D8F503D}"/>
                </a:ext>
              </a:extLst>
            </p:cNvPr>
            <p:cNvCxnSpPr/>
            <p:nvPr/>
          </p:nvCxnSpPr>
          <p:spPr>
            <a:xfrm>
              <a:off x="9737189" y="1954741"/>
              <a:ext cx="3775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D068A5D-6281-0134-E084-981A99E4C747}"/>
                </a:ext>
              </a:extLst>
            </p:cNvPr>
            <p:cNvCxnSpPr>
              <a:cxnSpLocks/>
            </p:cNvCxnSpPr>
            <p:nvPr/>
          </p:nvCxnSpPr>
          <p:spPr>
            <a:xfrm>
              <a:off x="9737189" y="1954741"/>
              <a:ext cx="377527" cy="4156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BE15D480-4603-E92E-F059-2AB8A00F0C79}"/>
                </a:ext>
              </a:extLst>
            </p:cNvPr>
            <p:cNvCxnSpPr>
              <a:cxnSpLocks/>
            </p:cNvCxnSpPr>
            <p:nvPr/>
          </p:nvCxnSpPr>
          <p:spPr>
            <a:xfrm>
              <a:off x="9737189" y="1954741"/>
              <a:ext cx="377527" cy="831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1F10E0CB-3C4A-539C-04FA-6FCA1A552EC1}"/>
                </a:ext>
              </a:extLst>
            </p:cNvPr>
            <p:cNvCxnSpPr>
              <a:cxnSpLocks/>
            </p:cNvCxnSpPr>
            <p:nvPr/>
          </p:nvCxnSpPr>
          <p:spPr>
            <a:xfrm>
              <a:off x="9737189" y="1954741"/>
              <a:ext cx="377527" cy="1246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1AF3315F-5A16-8EA4-2A8F-FE1D27DDA762}"/>
                </a:ext>
              </a:extLst>
            </p:cNvPr>
            <p:cNvCxnSpPr>
              <a:cxnSpLocks/>
            </p:cNvCxnSpPr>
            <p:nvPr/>
          </p:nvCxnSpPr>
          <p:spPr>
            <a:xfrm>
              <a:off x="9737189" y="1954741"/>
              <a:ext cx="377527" cy="1909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D186A2D-EFC0-5A46-1187-1B81C3BE14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37189" y="1954741"/>
              <a:ext cx="377527" cy="4156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70EF7B4F-B651-E126-3FED-D08C34CAEA64}"/>
                </a:ext>
              </a:extLst>
            </p:cNvPr>
            <p:cNvCxnSpPr>
              <a:cxnSpLocks/>
            </p:cNvCxnSpPr>
            <p:nvPr/>
          </p:nvCxnSpPr>
          <p:spPr>
            <a:xfrm>
              <a:off x="9737189" y="2370346"/>
              <a:ext cx="3775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6C107BE0-7A81-ABAB-8864-4C147E26A561}"/>
                </a:ext>
              </a:extLst>
            </p:cNvPr>
            <p:cNvCxnSpPr>
              <a:cxnSpLocks/>
            </p:cNvCxnSpPr>
            <p:nvPr/>
          </p:nvCxnSpPr>
          <p:spPr>
            <a:xfrm>
              <a:off x="9737189" y="2370346"/>
              <a:ext cx="377527" cy="4156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B2CC52D-8704-811E-3AD7-17AD3C960594}"/>
                </a:ext>
              </a:extLst>
            </p:cNvPr>
            <p:cNvCxnSpPr>
              <a:cxnSpLocks/>
            </p:cNvCxnSpPr>
            <p:nvPr/>
          </p:nvCxnSpPr>
          <p:spPr>
            <a:xfrm>
              <a:off x="9737189" y="2370346"/>
              <a:ext cx="377527" cy="831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3AA0EC30-A7B0-A1CA-AF00-866696BD4A41}"/>
                </a:ext>
              </a:extLst>
            </p:cNvPr>
            <p:cNvCxnSpPr>
              <a:cxnSpLocks/>
            </p:cNvCxnSpPr>
            <p:nvPr/>
          </p:nvCxnSpPr>
          <p:spPr>
            <a:xfrm>
              <a:off x="9737189" y="2370346"/>
              <a:ext cx="377527" cy="14939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8CBCCBDA-99CF-95F5-5754-E98CD8B6A0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37189" y="1954741"/>
              <a:ext cx="377527" cy="831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0908735B-4074-4189-5F54-1ACC2500C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37189" y="2370346"/>
              <a:ext cx="377527" cy="4156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BA70E670-326D-61C6-A5F3-0FCA341B6DEA}"/>
                </a:ext>
              </a:extLst>
            </p:cNvPr>
            <p:cNvCxnSpPr>
              <a:cxnSpLocks/>
            </p:cNvCxnSpPr>
            <p:nvPr/>
          </p:nvCxnSpPr>
          <p:spPr>
            <a:xfrm>
              <a:off x="9737189" y="2785952"/>
              <a:ext cx="3775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2E6E03EC-BF54-6BEB-6CB1-90F97685E509}"/>
                </a:ext>
              </a:extLst>
            </p:cNvPr>
            <p:cNvCxnSpPr>
              <a:cxnSpLocks/>
            </p:cNvCxnSpPr>
            <p:nvPr/>
          </p:nvCxnSpPr>
          <p:spPr>
            <a:xfrm>
              <a:off x="9737189" y="2785952"/>
              <a:ext cx="377527" cy="415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10E0FBDE-943A-BD5B-7AA5-18D6CD73AEAE}"/>
                </a:ext>
              </a:extLst>
            </p:cNvPr>
            <p:cNvCxnSpPr>
              <a:cxnSpLocks/>
            </p:cNvCxnSpPr>
            <p:nvPr/>
          </p:nvCxnSpPr>
          <p:spPr>
            <a:xfrm>
              <a:off x="9737189" y="2785952"/>
              <a:ext cx="377527" cy="1078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8109EB3D-AD65-C07A-6A71-6D89C89D2C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37189" y="1954741"/>
              <a:ext cx="377527" cy="1246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DA12B6D4-ECE4-AE33-3E6E-88A3FB6789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37189" y="2370346"/>
              <a:ext cx="377527" cy="831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056806D9-447E-2356-D476-DD1EA85BDC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37189" y="2785952"/>
              <a:ext cx="377527" cy="415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18906E7-2D6B-BDA1-77E0-5BDF89DAD68E}"/>
                </a:ext>
              </a:extLst>
            </p:cNvPr>
            <p:cNvCxnSpPr>
              <a:cxnSpLocks/>
            </p:cNvCxnSpPr>
            <p:nvPr/>
          </p:nvCxnSpPr>
          <p:spPr>
            <a:xfrm>
              <a:off x="9737189" y="3201557"/>
              <a:ext cx="3775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D640FD88-6E63-3671-4232-8A97D2F23BCE}"/>
                </a:ext>
              </a:extLst>
            </p:cNvPr>
            <p:cNvCxnSpPr>
              <a:cxnSpLocks/>
            </p:cNvCxnSpPr>
            <p:nvPr/>
          </p:nvCxnSpPr>
          <p:spPr>
            <a:xfrm>
              <a:off x="9737189" y="3201557"/>
              <a:ext cx="377527" cy="662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E5089F20-FE26-6BD0-4858-9ECF91C5DD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37189" y="1954741"/>
              <a:ext cx="377527" cy="1909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13C3CE8C-49F8-CC36-CA88-68786A313D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37189" y="2370346"/>
              <a:ext cx="377527" cy="14939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CB89CF49-1F75-9A23-9A98-935DACA2BC35}"/>
                </a:ext>
              </a:extLst>
            </p:cNvPr>
            <p:cNvCxnSpPr>
              <a:cxnSpLocks/>
              <a:endCxn id="76" idx="2"/>
            </p:cNvCxnSpPr>
            <p:nvPr/>
          </p:nvCxnSpPr>
          <p:spPr>
            <a:xfrm flipV="1">
              <a:off x="9737189" y="2796779"/>
              <a:ext cx="385721" cy="1067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DED140DE-15FB-ECE8-831D-6B02057FED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37189" y="3201557"/>
              <a:ext cx="377527" cy="662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7D9614FD-0BD7-3897-C717-7BE9EBC43A4E}"/>
                </a:ext>
              </a:extLst>
            </p:cNvPr>
            <p:cNvCxnSpPr>
              <a:cxnSpLocks/>
            </p:cNvCxnSpPr>
            <p:nvPr/>
          </p:nvCxnSpPr>
          <p:spPr>
            <a:xfrm>
              <a:off x="9737189" y="3864306"/>
              <a:ext cx="3775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22DF7D02-3D0D-BAD8-C870-6A95B07938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9940" y="1954741"/>
              <a:ext cx="377527" cy="831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8DB5169F-0D1C-9F94-4E55-1CF65D1D0E5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9940" y="2370346"/>
              <a:ext cx="377527" cy="4156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27EC0A14-94EF-2006-56A8-84578EC49B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9940" y="2785952"/>
              <a:ext cx="3775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9E7E9D2A-4EA2-4CD0-2D5C-DCA3CB7F4E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9940" y="2785952"/>
              <a:ext cx="377527" cy="415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1E32F7A1-27FB-589D-8647-86426A5A3E22}"/>
                </a:ext>
              </a:extLst>
            </p:cNvPr>
            <p:cNvCxnSpPr>
              <a:cxnSpLocks/>
              <a:endCxn id="80" idx="2"/>
            </p:cNvCxnSpPr>
            <p:nvPr/>
          </p:nvCxnSpPr>
          <p:spPr>
            <a:xfrm flipV="1">
              <a:off x="10266198" y="2807460"/>
              <a:ext cx="398635" cy="1067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587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0D2BB-14BF-4E1E-A8E9-8C85B2F3589A}"/>
              </a:ext>
            </a:extLst>
          </p:cNvPr>
          <p:cNvSpPr txBox="1"/>
          <p:nvPr/>
        </p:nvSpPr>
        <p:spPr>
          <a:xfrm>
            <a:off x="3541218" y="3044281"/>
            <a:ext cx="5443029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CNN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239127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E1A423-6632-43CD-AE97-B74CCE0A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Kernel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8D6AE-C14D-4717-AD24-BB4A02BA3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A369FAB-770C-A271-B038-04F330DDC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612783"/>
              </p:ext>
            </p:extLst>
          </p:nvPr>
        </p:nvGraphicFramePr>
        <p:xfrm>
          <a:off x="337577" y="1192227"/>
          <a:ext cx="3657600" cy="3657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8305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078090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80491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89361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799943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5650465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453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48949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19065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1564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512438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1479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EA27391-D5B2-5F59-D4A6-550F12EAAF49}"/>
              </a:ext>
            </a:extLst>
          </p:cNvPr>
          <p:cNvSpPr txBox="1"/>
          <p:nvPr/>
        </p:nvSpPr>
        <p:spPr>
          <a:xfrm>
            <a:off x="958666" y="4961894"/>
            <a:ext cx="24436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 image patch</a:t>
            </a:r>
          </a:p>
          <a:p>
            <a:pPr algn="ctr"/>
            <a:r>
              <a:rPr lang="en-US" sz="2400" dirty="0"/>
              <a:t>(6×6)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37FCF97-BDBC-6653-2E11-1A459B38E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96232"/>
              </p:ext>
            </p:extLst>
          </p:nvPr>
        </p:nvGraphicFramePr>
        <p:xfrm>
          <a:off x="7016134" y="1364166"/>
          <a:ext cx="914400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83056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7809031"/>
                    </a:ext>
                  </a:extLst>
                </a:gridCol>
              </a:tblGrid>
              <a:tr h="3429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190656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1564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282782-581F-D83C-1835-EB3252F9A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887767"/>
              </p:ext>
            </p:extLst>
          </p:nvPr>
        </p:nvGraphicFramePr>
        <p:xfrm>
          <a:off x="5029870" y="1371600"/>
          <a:ext cx="914400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83056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780903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453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48949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F2977D-1F99-AA19-97F6-CC5A8B740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394221"/>
              </p:ext>
            </p:extLst>
          </p:nvPr>
        </p:nvGraphicFramePr>
        <p:xfrm>
          <a:off x="8806423" y="1371600"/>
          <a:ext cx="3048000" cy="3048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8305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078090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80491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89361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7999434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453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48949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19065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1564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512438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EFE9F5FA-B115-9816-5EDD-2F2E7A4D5C9C}"/>
              </a:ext>
            </a:extLst>
          </p:cNvPr>
          <p:cNvSpPr/>
          <p:nvPr/>
        </p:nvSpPr>
        <p:spPr>
          <a:xfrm>
            <a:off x="337577" y="1192227"/>
            <a:ext cx="1201291" cy="1216436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59A0D7-98BA-3020-12B6-FD9D6225BD60}"/>
              </a:ext>
            </a:extLst>
          </p:cNvPr>
          <p:cNvSpPr/>
          <p:nvPr/>
        </p:nvSpPr>
        <p:spPr>
          <a:xfrm>
            <a:off x="5039676" y="1378081"/>
            <a:ext cx="892774" cy="930221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C9D210-C30A-226A-1EBF-BC02AFB11CAE}"/>
              </a:ext>
            </a:extLst>
          </p:cNvPr>
          <p:cNvCxnSpPr/>
          <p:nvPr/>
        </p:nvCxnSpPr>
        <p:spPr>
          <a:xfrm>
            <a:off x="1538868" y="1600200"/>
            <a:ext cx="3491002" cy="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A35DE9-F65B-426D-4AA6-961ADF6D1BB9}"/>
              </a:ext>
            </a:extLst>
          </p:cNvPr>
          <p:cNvSpPr txBox="1"/>
          <p:nvPr/>
        </p:nvSpPr>
        <p:spPr>
          <a:xfrm>
            <a:off x="6350114" y="159796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×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587D3F-DFF1-A81A-4ADA-D74AD2333CD8}"/>
              </a:ext>
            </a:extLst>
          </p:cNvPr>
          <p:cNvCxnSpPr>
            <a:cxnSpLocks/>
          </p:cNvCxnSpPr>
          <p:nvPr/>
        </p:nvCxnSpPr>
        <p:spPr>
          <a:xfrm>
            <a:off x="8075499" y="1676400"/>
            <a:ext cx="680066" cy="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FB28343-4AC4-1739-F663-B9C51B69CD68}"/>
              </a:ext>
            </a:extLst>
          </p:cNvPr>
          <p:cNvSpPr/>
          <p:nvPr/>
        </p:nvSpPr>
        <p:spPr>
          <a:xfrm>
            <a:off x="8790526" y="1371601"/>
            <a:ext cx="632254" cy="624468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932924-E7F1-56E2-214B-D0EFDEA8E51A}"/>
              </a:ext>
            </a:extLst>
          </p:cNvPr>
          <p:cNvSpPr txBox="1"/>
          <p:nvPr/>
        </p:nvSpPr>
        <p:spPr>
          <a:xfrm>
            <a:off x="4600741" y="2481700"/>
            <a:ext cx="1715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Image patch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9A25BF-9513-AE48-3EF3-DE123D4118B4}"/>
              </a:ext>
            </a:extLst>
          </p:cNvPr>
          <p:cNvSpPr txBox="1"/>
          <p:nvPr/>
        </p:nvSpPr>
        <p:spPr>
          <a:xfrm>
            <a:off x="6712933" y="2408663"/>
            <a:ext cx="15208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2×2 Kernel</a:t>
            </a:r>
          </a:p>
          <a:p>
            <a:pPr algn="ctr"/>
            <a:r>
              <a:rPr lang="en-US" sz="2400" dirty="0"/>
              <a:t>(filter)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7E056B-51A8-FE1A-5BBB-CBA213617A89}"/>
              </a:ext>
            </a:extLst>
          </p:cNvPr>
          <p:cNvSpPr txBox="1"/>
          <p:nvPr/>
        </p:nvSpPr>
        <p:spPr>
          <a:xfrm>
            <a:off x="9790852" y="4572714"/>
            <a:ext cx="10791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  <a:p>
            <a:pPr algn="ctr"/>
            <a:r>
              <a:rPr lang="en-US" sz="2400" dirty="0"/>
              <a:t>(5×5)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1AD95C2-5196-B413-873E-EEF6F5E7166F}"/>
                  </a:ext>
                </a:extLst>
              </p14:cNvPr>
              <p14:cNvContentPartPr/>
              <p14:nvPr/>
            </p14:nvContentPartPr>
            <p14:xfrm>
              <a:off x="298800" y="1298520"/>
              <a:ext cx="10350000" cy="4254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1AD95C2-5196-B413-873E-EEF6F5E716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440" y="1289160"/>
                <a:ext cx="10368720" cy="427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8048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E1A423-6632-43CD-AE97-B74CCE0A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Kernel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8D6AE-C14D-4717-AD24-BB4A02BA3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A369FAB-770C-A271-B038-04F330DDC508}"/>
              </a:ext>
            </a:extLst>
          </p:cNvPr>
          <p:cNvGraphicFramePr>
            <a:graphicFrameLocks noGrp="1"/>
          </p:cNvGraphicFramePr>
          <p:nvPr/>
        </p:nvGraphicFramePr>
        <p:xfrm>
          <a:off x="337577" y="1192227"/>
          <a:ext cx="3657600" cy="3657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8305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078090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80491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89361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799943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5650465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453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48949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19065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1564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512438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14794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A94F3B-9763-8AC2-DA66-37101C69B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667861"/>
              </p:ext>
            </p:extLst>
          </p:nvPr>
        </p:nvGraphicFramePr>
        <p:xfrm>
          <a:off x="6633481" y="1188510"/>
          <a:ext cx="1371600" cy="1371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83056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78090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80491012"/>
                    </a:ext>
                  </a:extLst>
                </a:gridCol>
              </a:tblGrid>
              <a:tr h="3429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190656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15646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1243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0C965E0-2D2C-482A-DCF4-9B306AFE5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696216"/>
              </p:ext>
            </p:extLst>
          </p:nvPr>
        </p:nvGraphicFramePr>
        <p:xfrm>
          <a:off x="4778276" y="1192227"/>
          <a:ext cx="1371600" cy="1371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83056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78090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8049101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453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4894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19065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F2977D-1F99-AA19-97F6-CC5A8B740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43223"/>
              </p:ext>
            </p:extLst>
          </p:nvPr>
        </p:nvGraphicFramePr>
        <p:xfrm>
          <a:off x="8916392" y="1374704"/>
          <a:ext cx="2438400" cy="2438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8305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078090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80491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893613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453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48949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19065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1564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307FB6D-484C-973F-DDE1-FDE44CEB4322}"/>
              </a:ext>
            </a:extLst>
          </p:cNvPr>
          <p:cNvSpPr txBox="1"/>
          <p:nvPr/>
        </p:nvSpPr>
        <p:spPr>
          <a:xfrm>
            <a:off x="958666" y="4961894"/>
            <a:ext cx="24436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 image patch</a:t>
            </a:r>
          </a:p>
          <a:p>
            <a:pPr algn="ctr"/>
            <a:r>
              <a:rPr lang="en-US" sz="2400" dirty="0"/>
              <a:t>(6×6)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553AA0-938D-302D-1D32-1956D90214A0}"/>
              </a:ext>
            </a:extLst>
          </p:cNvPr>
          <p:cNvSpPr/>
          <p:nvPr/>
        </p:nvSpPr>
        <p:spPr>
          <a:xfrm>
            <a:off x="337577" y="1192227"/>
            <a:ext cx="1781155" cy="181860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8E9A1B-5537-D7D8-32C4-864AF7348814}"/>
              </a:ext>
            </a:extLst>
          </p:cNvPr>
          <p:cNvSpPr/>
          <p:nvPr/>
        </p:nvSpPr>
        <p:spPr>
          <a:xfrm>
            <a:off x="4772047" y="1177359"/>
            <a:ext cx="1361124" cy="1365119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3C2AB2-E29E-CFF6-037B-450E116E7114}"/>
              </a:ext>
            </a:extLst>
          </p:cNvPr>
          <p:cNvCxnSpPr>
            <a:cxnSpLocks/>
          </p:cNvCxnSpPr>
          <p:nvPr/>
        </p:nvCxnSpPr>
        <p:spPr>
          <a:xfrm>
            <a:off x="2118732" y="1600200"/>
            <a:ext cx="2653315" cy="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00946A7-6926-4382-3830-F8E4FDF14000}"/>
              </a:ext>
            </a:extLst>
          </p:cNvPr>
          <p:cNvSpPr txBox="1"/>
          <p:nvPr/>
        </p:nvSpPr>
        <p:spPr>
          <a:xfrm>
            <a:off x="6172200" y="159796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×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9386D6C-F67C-99C6-45F5-BD239D5165A1}"/>
              </a:ext>
            </a:extLst>
          </p:cNvPr>
          <p:cNvCxnSpPr>
            <a:cxnSpLocks/>
          </p:cNvCxnSpPr>
          <p:nvPr/>
        </p:nvCxnSpPr>
        <p:spPr>
          <a:xfrm>
            <a:off x="8075499" y="1676400"/>
            <a:ext cx="680066" cy="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26C7138-84EB-4C55-B9EA-8E06FC8C0BB9}"/>
              </a:ext>
            </a:extLst>
          </p:cNvPr>
          <p:cNvSpPr/>
          <p:nvPr/>
        </p:nvSpPr>
        <p:spPr>
          <a:xfrm>
            <a:off x="8916392" y="1374704"/>
            <a:ext cx="632254" cy="624468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F36281-E605-C2C0-2FA2-DE74904D602B}"/>
              </a:ext>
            </a:extLst>
          </p:cNvPr>
          <p:cNvSpPr txBox="1"/>
          <p:nvPr/>
        </p:nvSpPr>
        <p:spPr>
          <a:xfrm>
            <a:off x="4606116" y="2667872"/>
            <a:ext cx="1715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Image patch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E58797-C2C8-D0E1-82ED-8AE335289D7D}"/>
              </a:ext>
            </a:extLst>
          </p:cNvPr>
          <p:cNvSpPr txBox="1"/>
          <p:nvPr/>
        </p:nvSpPr>
        <p:spPr>
          <a:xfrm>
            <a:off x="9790852" y="4572714"/>
            <a:ext cx="10791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  <a:p>
            <a:pPr algn="ctr"/>
            <a:r>
              <a:rPr lang="en-US" sz="2400" dirty="0"/>
              <a:t>(4×4)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3FEFF2-3BBA-EC6B-361C-FB8FB37FBA95}"/>
              </a:ext>
            </a:extLst>
          </p:cNvPr>
          <p:cNvSpPr txBox="1"/>
          <p:nvPr/>
        </p:nvSpPr>
        <p:spPr>
          <a:xfrm>
            <a:off x="6609978" y="2576069"/>
            <a:ext cx="15208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3×3 Kernel</a:t>
            </a:r>
          </a:p>
          <a:p>
            <a:pPr algn="ctr"/>
            <a:r>
              <a:rPr lang="en-US" sz="2400" dirty="0"/>
              <a:t>(filter)</a:t>
            </a:r>
          </a:p>
        </p:txBody>
      </p:sp>
    </p:spTree>
    <p:extLst>
      <p:ext uri="{BB962C8B-B14F-4D97-AF65-F5344CB8AC3E}">
        <p14:creationId xmlns:p14="http://schemas.microsoft.com/office/powerpoint/2010/main" val="303313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E1A423-6632-43CD-AE97-B74CCE0A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Kernel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8D6AE-C14D-4717-AD24-BB4A02BA3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A369FAB-770C-A271-B038-04F330DDC508}"/>
              </a:ext>
            </a:extLst>
          </p:cNvPr>
          <p:cNvGraphicFramePr>
            <a:graphicFrameLocks noGrp="1"/>
          </p:cNvGraphicFramePr>
          <p:nvPr/>
        </p:nvGraphicFramePr>
        <p:xfrm>
          <a:off x="337577" y="1192227"/>
          <a:ext cx="3657600" cy="3657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8305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078090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80491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89361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799943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5650465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453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48949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19065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1564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512438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14794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1BEE864-1CB4-1094-5FF9-B9A8ED8D7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073587"/>
              </p:ext>
            </p:extLst>
          </p:nvPr>
        </p:nvGraphicFramePr>
        <p:xfrm>
          <a:off x="6621563" y="1313042"/>
          <a:ext cx="182880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83056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78090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80491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893613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9453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4894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1906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1564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F48B745-0BF1-4DF7-DE0D-4B6A3D632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48100"/>
              </p:ext>
            </p:extLst>
          </p:nvPr>
        </p:nvGraphicFramePr>
        <p:xfrm>
          <a:off x="4391769" y="1340006"/>
          <a:ext cx="182880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83056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78090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80491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893613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453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4894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1906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1564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F2977D-1F99-AA19-97F6-CC5A8B740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636867"/>
              </p:ext>
            </p:extLst>
          </p:nvPr>
        </p:nvGraphicFramePr>
        <p:xfrm>
          <a:off x="9041194" y="1276069"/>
          <a:ext cx="182880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8305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078090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8049101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453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48949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19065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E3837DA-43FE-722F-AD50-63FF0AB90CD2}"/>
              </a:ext>
            </a:extLst>
          </p:cNvPr>
          <p:cNvSpPr txBox="1"/>
          <p:nvPr/>
        </p:nvSpPr>
        <p:spPr>
          <a:xfrm>
            <a:off x="958666" y="4961894"/>
            <a:ext cx="24436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 image patch</a:t>
            </a:r>
          </a:p>
          <a:p>
            <a:pPr algn="ctr"/>
            <a:r>
              <a:rPr lang="en-US" sz="2400" dirty="0"/>
              <a:t>(6×6)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D6A220B-D16D-34A2-087F-772E1AEB181D}"/>
              </a:ext>
            </a:extLst>
          </p:cNvPr>
          <p:cNvSpPr/>
          <p:nvPr/>
        </p:nvSpPr>
        <p:spPr>
          <a:xfrm>
            <a:off x="337577" y="1192226"/>
            <a:ext cx="2431643" cy="246537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E5B3BB-4301-88E3-485D-F89408D7F6AF}"/>
              </a:ext>
            </a:extLst>
          </p:cNvPr>
          <p:cNvSpPr/>
          <p:nvPr/>
        </p:nvSpPr>
        <p:spPr>
          <a:xfrm>
            <a:off x="4391769" y="1313042"/>
            <a:ext cx="1805546" cy="1828800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CBF9C5-3542-CCC3-A72B-EFA8AA65DC9B}"/>
              </a:ext>
            </a:extLst>
          </p:cNvPr>
          <p:cNvCxnSpPr>
            <a:cxnSpLocks/>
          </p:cNvCxnSpPr>
          <p:nvPr/>
        </p:nvCxnSpPr>
        <p:spPr>
          <a:xfrm>
            <a:off x="2769220" y="1600200"/>
            <a:ext cx="1622549" cy="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4310B7C-AB47-4F4E-C6D6-3A496CB15391}"/>
              </a:ext>
            </a:extLst>
          </p:cNvPr>
          <p:cNvSpPr txBox="1"/>
          <p:nvPr/>
        </p:nvSpPr>
        <p:spPr>
          <a:xfrm>
            <a:off x="6220438" y="179831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×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E1B40B-C296-3DF4-EE8C-3360E24E8341}"/>
              </a:ext>
            </a:extLst>
          </p:cNvPr>
          <p:cNvCxnSpPr>
            <a:cxnSpLocks/>
          </p:cNvCxnSpPr>
          <p:nvPr/>
        </p:nvCxnSpPr>
        <p:spPr>
          <a:xfrm>
            <a:off x="8538100" y="1524000"/>
            <a:ext cx="327120" cy="3717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34C695F-6989-68FD-84A7-6BE67674F6B2}"/>
              </a:ext>
            </a:extLst>
          </p:cNvPr>
          <p:cNvSpPr/>
          <p:nvPr/>
        </p:nvSpPr>
        <p:spPr>
          <a:xfrm>
            <a:off x="9029173" y="1280868"/>
            <a:ext cx="632254" cy="624468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99BDAD-836D-CB71-59FB-48CEC20B714A}"/>
              </a:ext>
            </a:extLst>
          </p:cNvPr>
          <p:cNvSpPr txBox="1"/>
          <p:nvPr/>
        </p:nvSpPr>
        <p:spPr>
          <a:xfrm>
            <a:off x="4481396" y="3156595"/>
            <a:ext cx="1715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Image patch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9C8DEA-BAB3-9289-E2AA-2CC89AA4C817}"/>
              </a:ext>
            </a:extLst>
          </p:cNvPr>
          <p:cNvSpPr txBox="1"/>
          <p:nvPr/>
        </p:nvSpPr>
        <p:spPr>
          <a:xfrm>
            <a:off x="9375037" y="3188707"/>
            <a:ext cx="10791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  <a:p>
            <a:pPr algn="ctr"/>
            <a:r>
              <a:rPr lang="en-US" sz="2400" dirty="0"/>
              <a:t>(3×3)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32BF1F-5E10-2CDC-CABB-171A7D3B1EC3}"/>
              </a:ext>
            </a:extLst>
          </p:cNvPr>
          <p:cNvSpPr txBox="1"/>
          <p:nvPr/>
        </p:nvSpPr>
        <p:spPr>
          <a:xfrm>
            <a:off x="6775561" y="3156595"/>
            <a:ext cx="1520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4×4 Kernel</a:t>
            </a:r>
          </a:p>
          <a:p>
            <a:pPr algn="ctr"/>
            <a:r>
              <a:rPr lang="en-US" sz="2400" dirty="0"/>
              <a:t>(filter)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597E56-C950-1193-E239-0D7EA30A29C6}"/>
                  </a:ext>
                </a:extLst>
              </p14:cNvPr>
              <p14:cNvContentPartPr/>
              <p14:nvPr/>
            </p14:nvContentPartPr>
            <p14:xfrm>
              <a:off x="6014520" y="4577040"/>
              <a:ext cx="2301120" cy="1997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597E56-C950-1193-E239-0D7EA30A29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5160" y="4567680"/>
                <a:ext cx="2319840" cy="20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6531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CCEI-PresentationTemplate</Template>
  <TotalTime>167433</TotalTime>
  <Words>954</Words>
  <Application>Microsoft Office PowerPoint</Application>
  <PresentationFormat>Widescreen</PresentationFormat>
  <Paragraphs>592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Consolas</vt:lpstr>
      <vt:lpstr>Custom Design</vt:lpstr>
      <vt:lpstr>PowerPoint Presentation</vt:lpstr>
      <vt:lpstr>Using Simple Neural Network</vt:lpstr>
      <vt:lpstr>Convolutional Neural Network</vt:lpstr>
      <vt:lpstr>Convolutional Neural Network</vt:lpstr>
      <vt:lpstr>Convolutional Neural Network</vt:lpstr>
      <vt:lpstr>PowerPoint Presentation</vt:lpstr>
      <vt:lpstr>Kernel size</vt:lpstr>
      <vt:lpstr>Kernel size</vt:lpstr>
      <vt:lpstr>Kernel size</vt:lpstr>
      <vt:lpstr>Padding</vt:lpstr>
      <vt:lpstr>Stride</vt:lpstr>
      <vt:lpstr>Stride</vt:lpstr>
      <vt:lpstr>Dilation</vt:lpstr>
      <vt:lpstr>All Together</vt:lpstr>
      <vt:lpstr>PowerPoint Presentation</vt:lpstr>
      <vt:lpstr>Multiple filters</vt:lpstr>
      <vt:lpstr>Example Convolutional Neural network</vt:lpstr>
      <vt:lpstr>ResNet</vt:lpstr>
      <vt:lpstr>Unet</vt:lpstr>
      <vt:lpstr>Dataset</vt:lpstr>
      <vt:lpstr>Constructing a module</vt:lpstr>
    </vt:vector>
  </TitlesOfParts>
  <Company>University of Delaware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Principles Microkinetic Modeling of Steam Reforming  of a Water-soluble Bio-oil Fraction  for in situ H2  Production</dc:title>
  <dc:creator>Alexander Mironenko</dc:creator>
  <cp:lastModifiedBy>Geun Ho Gu</cp:lastModifiedBy>
  <cp:revision>17014</cp:revision>
  <cp:lastPrinted>2015-01-07T05:27:20Z</cp:lastPrinted>
  <dcterms:created xsi:type="dcterms:W3CDTF">2013-08-13T18:51:32Z</dcterms:created>
  <dcterms:modified xsi:type="dcterms:W3CDTF">2024-04-29T00:26:25Z</dcterms:modified>
</cp:coreProperties>
</file>