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3"/>
  </p:notesMasterIdLst>
  <p:handoutMasterIdLst>
    <p:handoutMasterId r:id="rId24"/>
  </p:handoutMasterIdLst>
  <p:sldIdLst>
    <p:sldId id="599" r:id="rId2"/>
    <p:sldId id="610" r:id="rId3"/>
    <p:sldId id="600" r:id="rId4"/>
    <p:sldId id="611" r:id="rId5"/>
    <p:sldId id="612" r:id="rId6"/>
    <p:sldId id="613" r:id="rId7"/>
    <p:sldId id="614" r:id="rId8"/>
    <p:sldId id="615" r:id="rId9"/>
    <p:sldId id="601" r:id="rId10"/>
    <p:sldId id="616" r:id="rId11"/>
    <p:sldId id="617" r:id="rId12"/>
    <p:sldId id="618" r:id="rId13"/>
    <p:sldId id="619" r:id="rId14"/>
    <p:sldId id="602" r:id="rId15"/>
    <p:sldId id="620" r:id="rId16"/>
    <p:sldId id="621" r:id="rId17"/>
    <p:sldId id="622" r:id="rId18"/>
    <p:sldId id="623" r:id="rId19"/>
    <p:sldId id="624" r:id="rId20"/>
    <p:sldId id="625" r:id="rId21"/>
    <p:sldId id="626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79646"/>
    <a:srgbClr val="C0504D"/>
    <a:srgbClr val="FAC806"/>
    <a:srgbClr val="00FF00"/>
    <a:srgbClr val="00316C"/>
    <a:srgbClr val="E6AA00"/>
    <a:srgbClr val="5C8E3A"/>
    <a:srgbClr val="FFBF00"/>
    <a:srgbClr val="70A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87811" autoAdjust="0"/>
  </p:normalViewPr>
  <p:slideViewPr>
    <p:cSldViewPr>
      <p:cViewPr>
        <p:scale>
          <a:sx n="66" d="100"/>
          <a:sy n="66" d="100"/>
        </p:scale>
        <p:origin x="55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22:11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19205 9064 2632 0,'-2'2'-32'0,"-9"11"24"0,8-8 56 0,-2 4 112 16,-2 1 704-16,-2 1 441 15,-2-2-9-15,-1 5 312 16,4 1-208 0,-1 5-295-16,-2 9-313 15,6 9 72-15,5-38-864 0,-7 43 928 16,1 13 177-16,-2 12 31 16,5 11 112-1,1 11-200-15,8 8-400 0,-2 11 25 16,-1 9-25-16,-3 3 112 15,0-7-296-15,-5 1-112 16,-6-1-256 0,8 0-72-16,-2-9 136 15,3-14-24-15,2 0 56 16,0-9-152-16,3 2 112 16,4 0-152-16,4-11 48 15,-5-14-72-15,1-11 48 16,6-8-64-16,-5-4 0 15,5-6-80-15,-7-26 80 16,-3-4-224-16,4 2 96 16,-3-2-96-1,6-6-216-15,-4-6-288 16,-6-3-609-16,0-4-543 16,4 10-809-16,-1 7-687 15,0 2-1121-15,-3 0 4537 16,0 1-3409-16,0 3 3361 15,0-4-2216-15</inkml:trace>
  <inkml:trace contextRef="#ctx0" brushRef="#br0" timeOffset="1468.82">19208 12871 2408 0,'0'0'0'0,"-3"44"24"0,3 8-104 16,0-20 64-16,3-5 64 16,0-9 48-16,4-8-104 15,-7-2 40-15,0 2 160 16,3-10 720-16,-3 1 673 16,0-5-353-16,0 4-1232 15,0-2 888-15,0-16 536 16,0-10-167-16,6 21-521 15,-3-45 936-15,5 21-968 16,-1-19 48-16,-1 4-567 16,1-9 271-16,-1-1 208 15,5 10-336-15,-4-18-168 16,-1-12-32-16,4-12 216 16,-4 4 120-16,2 8-80 15,-1-19 56 1,-1-8 32-16,-3-22-32 15,-3 11 1-15,0 12 47 16,-1 2-16-16,-3-10-152 16,-2-4 328-16,-2 9-256 15,2 3-48-15,-1 6-72 16,4-4 16-16,-2-3-56 16,2-2-176-16,1 1 80 15,-1 0 56 1,2 1-144-16,-6 0 400 15,6 4-416-15,1 4 208 16,-2 9-135-16,2 0-81 16,0 2 72-16,0 1-120 15,0-1 0-15,0 6 136 16,0 4-88-16,-2-4-8 16,2-1-48-16,0-10-120 15,0 2 160-15,0 4 56 16,0 8-24-16,0 2 40 15,0 5-168 1,0 3 152-16,4 4-56 16,0 7 32-16,3 0-8 15,-1-11-32-15,4 2 0 16,-7 7-8-16,0-5 72 16,5 5-48-16,-5 0-40 15,7 2-80-15,1 2-120 16,-1 1 272-16,-2 2 40 15,-5 2-112-15,-3 0 144 16,3 4-176 0,-3 2 168-16,0-7-88 15,0-3-16-15,0 8 72 16,4-14-136-16,-1 5 120 16,0-6 0-16,3 1-16 15,1 0-8-15,1 1-48 16,-2 12 72-16,1-1 88 15,-7 4 24-15,0-3-144 16,0 5 72-16,0 2 56 16,-2-2-104-1,-1 5 32-15,1-7 120 0,2-1-104 16,-6-4 48 0,1-1 0-16,2 1-64 15,0-5 48-15,-4 9-40 16,2-8 24-16,1 7 72 15,-1 0-40-15,0-3-48 16,-1-12-72-16,1 2 88 16,3-3-152-16,0 0 88 15,2-4-16-15,0 15-8 16,0-39-8 0,0 21-128-16,0-14 144 15,-1 28-72-15,-6-43 120 16,3 39-48-16,-6-18-64 15,-1-4 88-15,0 1-56 16,-5-6 80-16,-1-11-88 16,0 0-24-1,1-3-8-15,0-2 72 16,5 1-160-16,-5 0 392 16,4 5-272-16,3-1 80 15,-1 3-32-15,5-2 24 16,0 4-136-16,-4-4 112 15,-9 10 32-15,-4 0-72 16,-9 11-64-16,2 4 96 16,-9 12-128-16,6 7-184 15,6 9-264-15,2 15-896 16,0 9-1505-16,14 12-4152 16,7 1-3922-1,3 10 7227-15</inkml:trace>
  <inkml:trace contextRef="#ctx0" brushRef="#br0" timeOffset="2992.44">15742 6085 3424 0,'-71'-11'32'0,"4"-2"144"0,4-17 496 16,-15-9 937-16,-3-5 279 16,1-21-191-16,13-12-297 15,17-12-472-15,23-21-584 16,17-14 32-16,31-9 16 16,35-14 104-1,36-23 249-15,34 2-153 16,30 8 0-16,19 8-192 15,29 10-216-15,22 18-168 16,21 17-96-16,17 17 248 16,1 22-40-16,3 29 8 15,-8 18-48-15,-10 18 88 16,-17 19-16-16,-6 25-232 16,-31 1 64-1,-18 17-72-15,-10-1 328 0,-25 16-8 16,-26 8 72-1,-24 12-96-15,-24 4 160 16,-25 4 280-16,-8 2-15 16,-15 17-249-16,-14-26-216 15,-22 75 0-15,-23-63 248 16,-52 67 320-16,2-30 24 16,-12 1 168-16,15-47-375 15,-32 24 359 1,-16-18-288-16,-8-6-48 15,-11-8-96-15,-22-15 240 16,-25-7-256-16,-9-19-16 16,-20-6-128-16,-4-31 185 15,-17-9-137-15,-11-27-96 16,-1-36-248-16,-4-20-104 16,26-11 152-16,32 6-72 15,32 0-384-15,28 26-1985 16,46 16-3600-1,57 2-6306-15,25-21 4658 16</inkml:trace>
  <inkml:trace contextRef="#ctx0" brushRef="#br0" timeOffset="3742.87">15176 6590 3120 0,'-41'0'792'0,"30"0"1569"0,3 0 615 15,0 1-767-15,2 8-745 16,4 6-279-16,2 8-113 16,10 9-328-16,11 20 400 15,3 13-272-15,6 3-31 16,-6-15-369-16,2 20-280 16,12-4-184-1,-14-4-88-15,4-6-609 16,-4-17-2335-16,1-17-3290 15,14-14 1-15,-21-11 3417 0</inkml:trace>
  <inkml:trace contextRef="#ctx0" brushRef="#br0" timeOffset="3986.89">15588 6711 6097 0,'-18'1'3080'0,"-12"28"-2543"0,6 22 1575 15,-5 21 601-15,-11 50-785 16,-21 31-56-16,-5 19 9 16,0 10-449-16,5-2-464 15,0-16-488-15,21-40-304 16,10-35-232-16,30-89 56 0,-13 54-408 16,10-26-2352-1,3-26-2697-15,12-26-3145 0,-2-61 2617 16</inkml:trace>
  <inkml:trace contextRef="#ctx0" brushRef="#br0" timeOffset="4352.35">14877 6722 7465 0,'0'0'0'0,"-30"-4"2361"0,22-3-241 0,6-7 625 0,5-14-1177 16,9 4-616-16,12-10-256 15,14-16-296-15,1-8 65 16,2-3-105-16,-1-11-40 16,9-7-176-1,-49 79-144-15,46-94 56 0,-4 1 8 0,-2 9 80 16,-2 33-48-16,-18 11-96 15,2 24 80 1,-4 12 144-16,-2 10 232 16,5 42 200-16,14 16-192 15,7 20-216-15,4 3 120 16,7-7-224-16,8-8 112 16,-5-9-440-16,3-14-944 15,-6-1-2801-15,5-8-4801 16,-13 0 2961-16,-27-36 2665 0</inkml:trace>
  <inkml:trace contextRef="#ctx0" brushRef="#br0" timeOffset="4683.07">16021 6989 6161 0,'-26'0'2456'0,"-4"0"-935"0,25-3 2039 16,5-5-791-16,0 6-625 15,29-12-959-15,16-4-369 16,22 2-232-16,20-3-184 15,6 4-344-15,-2 5-128 16,-6 10-8-16,-85 0 80 0,72 13-632 16,-16 14-1937-16,-15 15-2624 15,-29 23-3152 1,-16 3 3592-16</inkml:trace>
  <inkml:trace contextRef="#ctx0" brushRef="#br0" timeOffset="4849.79">16152 7404 8353 0,'0'0'0'0,"-28"10"3697"0,26 0-3033 0,29-2 1497 15,12-2-601-15,30-6-824 16,17-9-672 0,23-2-1328-16,10-1-5570 15,-3 9 473-15,-89-1 3593 0</inkml:trace>
  <inkml:trace contextRef="#ctx0" brushRef="#br0" timeOffset="5198.18">17237 6888 10010 0,'-50'0'4545'0,"18"11"-2457"0,13 2 1185 16,-2 14-1513-16,-6 23-248 15,-1 14-415-15,17 9-537 16,9 9-120-16,22 1-32 16,7-8-104-16,15-9 112 15,14-19-160-15,-56-47-256 16,56 42 184-16,8-27-112 0,3-10 104 16,-1-20 40-16,-2-27-56 15,-14-29-144 1,-11-17 16-16,-33-16 136 15,-17-11-440-15,-44 1-88 16,-22-4 104-16,-14 39 176 16,3 51 176-16,-4 27-168 15,23 45-464-15,13 14-784 16,14 11-2697-16,33 10-5921 16,28-6 1912-16,-19-61 5122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40:58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6110 5878 2680 0,'0'0'0'0,"-31"-9"1528"0,17 0-1560 0,8 6 376 15,4 3 497-15,0-3 239 16,2-1-696 0,0 1-360-16,12-3 40 15,12-5 184-15,3-3 136 16,7-4 168-16,-34 18-552 16,40-15 776-16,6 3-15 0,15 3 79 15,7 9-128-15,2 14 24 16,14 21-120-16,1 23-56 15,4 6-120-15,6 4-16 16,3-3-231 0,-5-7 15-16,5-14-224 15,-5-20 208-15,6-13 144 16,12-16-80-16,3-29-56 16,1-14 152-16,7-15-8 15,8-12-136-15,0-13 56 16,-6-4-72-16,1-2-8 15,-5 10 72-15,5 16-88 16,-6 23 40 0,-7 16-32-16,5 19 16 0,5 5-72 15,-3 17-16 1,-7 11-88-16,-3 8 48 16,-5 1 0-16,4-7-48 15,-2-7-72-15,-5-6 40 16,1-7 0-16,-2-5-8 15,6-15-56-15,0-11 168 16,-4-9-64-16,-25-1 24 16,29-10-16-16,26 3-8 15,-51 22-88 1,52 7 112-16,-25 14-8 16,-23 8 16-16,37 13 32 15,8 18 185-15,4 2 71 16,6 5-184-16,9-6-160 15,7-13-64-15,1 2 16 16,2-7-80-16,3-14 200 16,-3-5-32-16,6-8 56 15,-43-4-120-15,85-30-24 16,-45 10 72 0,0-6 0-16,-2-1-8 15,-6 8 48-15,-5 9 64 16,4 8-80-16,-6 11 88 15,-3 10-176-15,4 13 0 16,-7 8 160-16,-13-2-64 16,-2 0-48-16,-13-4 32 15,3-10-136-15,-4-14 40 16,-3-10-88-16,-6-18-96 16,-8-1-569-1,-4-7-591-15,-12-1-568 16,-2 0-617-16,0 2-1472 15,8-7-1376-15,11 3 4049 16,-18 7-144-16</inkml:trace>
  <inkml:trace contextRef="#ctx0" brushRef="#br0" timeOffset="4456.67">9939 5038 2152 0,'-32'0'168'0,"-26"18"-88"16,13 4 104-16,-2 7 648 16,2-1 713-16,-3-8 31 15,8 1-736-15,-3 0-200 16,3-10 208-16,-2-2-63 16,2-3-249-16,-3-6-64 15,43 0-472-15,-56-5 528 16,1-14 136-16,-9-7-104 15,-5-15 80-15,5-4 232 16,-13 1-95-16,9-22-81 16,1 3-152-16,11-15-168 15,3-5-80-15,23-16 16 16,9-9-128-16,11-12 40 16,7 1-96-16,17-5-32 15,22-1 64-15,18-2-104 16,13 6 168-16,30 4-120 15,10-5-8-15,25-1-104 16,18-7 136 0,28 11-120-16,9 6 8 15,11 7-24-15,24 16 393 16,6 12-17-16,14 18-264 16,14 13-24-16,11 21-48 15,5 8 120-15,14 7 24 16,6 11-304-16,6 4-88 15,-3 8 176-15,10 1-160 16,1-2 136 0,1 3 368-16,-12 1-312 15,2 8-192-15,-10 8 240 16,-19-12-104-16,-15 16-80 16,-73-1 152-16,91 7-136 15,-71 6 136-15,-23 13 208 16,-19-2-48-16,-10 5 8 15,-20 2 328-15,-20 2-64 16,-17 2 8-16,-17 6 120 16,-23 8-248-1,-7-6 112-15,-24-14-328 16,-13 42 328-16,-22-37-304 16,-54 64 120-16,7-50-448 15,-46 32 328-15,-15-4 16 16,-20-3 104-16,-19 4-192 15,-3-8 105-15,-10-14 31 16,-13-14-240-16,-6-13 240 16,-9-4 104-16,-11-8-168 15,-5-16-88 1,-22 4 64-16,-9-18-80 16,-23 10 160-16,0-19-168 15,-9 2-160-15,-2 3 160 16,-9 3 152-16,14-9-64 15,0 4 80-15,11-4-72 16,8 6-24-16,21-7-144 16,-2 1-264-16,20 8 376 15,9 0-392-15,21-2-216 16,31-1-1217 0,24-8-1167-16,38-7-1041 15,27-16-1344-15,42-12-1417 16,24-30 5258-16,22 22-256 15</inkml:trace>
  <inkml:trace contextRef="#ctx0" brushRef="#br0" timeOffset="7305.96">14062 12309 1288 0,'0'0'0'0,"-46"40"1280"0,-4-14-1272 0,7 10-80 16,1-3 304-16,10-17 256 15,-8-7-264-15,0 1-240 16,9 5 24-16,-5 3 88 16,5 2 128-16,-6-10 240 15,37-10-464-15,-38 15 881 16,-14-8 327-16,-2 1 40 15,-4-3-24-15,-6 1-79 16,-8-5 55-16,-2-2-288 16,-3-3-144-16,2-11-16 15,-1-31-504-15,-4 9 57 16,1-8-57-16,-7-24-192 16,-7-20 80-16,9-21-8 15,-1-15 136-15,2-11-72 16,8-10-144-16,4-32 112 15,21-2 304 1,4 1-352-16,6-6 160 16,24-11-232-16,6-1 16 15,10-8 0-15,11 0-96 16,16 4 8-16,2-14 128 16,23 0 64-16,10-3-104 15,17-1 368-15,6 8-144 16,22 5-72-16,20 5-112 15,19 15-256 1,6 5 248-16,12 11-72 16,25 11-56-16,8-1 128 15,17 14 80-15,28 11 136 16,19 3-128-16,31 0 192 16,24 8-151-16,24 7-273 15,15 15 208-15,9 12-24 16,-78 32-120-16,193-10-40 15,-190 44 24-15,105 4-96 16,9 10 136-16,8 10 40 16,9 4-168-16,-8 17 168 15,5 14-104 1,0 7-48-16,-1 7 96 16,7 12-96-16,-6-4 144 15,2 4-128-15,-10 10-57 16,-20 4 41-16,-10 5-16 15,-26 6 64-15,-28 2 192 16,-4 7-224-16,-29 2 72 16,-21 4 32-1,-27-7-80-15,-5 5-32 0,-14-7 32 16,-19-1 192 0,-19 5-39-16,-21 11 111 15,-12 15 216-15,-16 6 264 16,-13 14-176-16,-12 0-216 15,-14 9 40-15,-12 7-112 16,-12-4 144-16,-11 11-416 16,-8 6 152-16,-9 0 80 15,-12 11-136-15,-14 0 0 16,-10-2-136 0,-11-2-40-16,-16 7 16 15,-21-7 112-15,-12-7-24 16,-12 0 16-16,-13-20-72 15,-11 3 360-15,-7 2-504 16,-5-28 192 0,-11-12 0-16,-3-9 128 0,-12 0-80 15,19-38-40-15,-84 46 16 16,18-43-216-16,-24 6-56 16,-24 10 384-16,-18-14-88 15,-17-6-24 1,-14-3-520-16,-23 19 744 15,-15-7 936-15,4-4-1680 16,1-28 512-16,6-9 568 16,4-12 761-16,6-8-905 15,-14 3-584-15,-13-14-144 16,-5 8 304-16,-15-3 632 16,-9 2-792-16,-2 11 72 15,17-14-408 1,-4-3 512-16,15-11 816 15,12-12-680-15,-3-16-112 16,2 6-480-16,-5-10 232 16,7 18 488-16,-6-7-856 15,-1 5 232-15,5-1-601 16,-3-17 953-16,9 14 689 16,12 11-49-16,78-2-936 15,-132-6 1376-15,81-5-1568 16,16-4 368-1,16 13-200-15,6 0 920 16,13-5-1208-16,18-7 104 16,11 8-513-16,32 3-815 15,19 9-1777-15,12 0-3368 16,28 10-449-16,-61-3 5426 16,120-2 1224-16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3-17T11:43:27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3-17T11:43:28.095"/>
    </inkml:context>
  </inkml:definitions>
  <inkml:trace contextRef="#ctx0" brushRef="#br0">24976 15709 0,'0'0'0,"0"0"47</inkml:trace>
  <inkml:trace contextRef="#ctx1" brushRef="#br0">11745 10471 2632 0,'-53'20'2145'0,"1"14"-1753"0,19-3 816 0,17-17 512 16,-5-1 1041-1,14-8-481-15,7-5-879 16,4-8-529-16,21-11 248 15,15-17 216-15,17-14-7 16,15-13 55-16,-72 63-1384 0,82-74 1056 16,6-5-256-16,16-4-56 15,13-9 201-15,16-2-257 16,0-2-24-16,7-1-448 16,11 2-8-1,7 3 48-15,-2 2-96 16,3-3-232-16,1 6 248 15,-17 9 368-15,0 7-408 16,-13 12-16-16,-2 11-160 16,-16 4 120-16,-19-10-32 15,-6 15 8-15,-12 4 0 16,-11 11 0-16,-3-4 80 16,-16 11-32-16,-6-3-128 15,-22 5 40-15,3 7 168 16,-11-1-80-1,3 7-152-15,-9-2 8 16,0 4 8-16,-3 0 48 16,0 0-32-16,-3 0-40 15,-2 0-736-15,-1 0-1104 16,-12 1-921-16,3 3-1568 16,-9-4-1640-16,-3 0-1417 15,-2-4 4482 1,13 2 1464-16</inkml:trace>
  <inkml:trace contextRef="#ctx1" brushRef="#br0" timeOffset="335.53">14221 8683 6145 0,'-45'-4'3801'0,"28"4"-3593"0,15 0 168 16,8-2 792-16,6-6 944 15,1 0-487-15,22-4-897 16,18 2-456 0,14 4 56-16,-4-4-40 15,4 4-96-15,-19 6-8 16,-48 0-184-16,37 5 240 0,-16 22 312 16,-5 2 241-16,-10 29 127 15,-2 7-176-15,-12 9-112 16,-5-5-48-16,5-4-264 15,1-20-392 1,6-5 24-16,-1-12-272 0,2-18-1160 16,11-7-1657-1,18-10-1976-15,31-22-2056 16,7-49 3928-16,-48 54 1617 0</inkml:trace>
  <inkml:trace contextRef="#ctx1" brushRef="#br0" timeOffset="699.19">15330 8232 8977 0,'-15'-2'4329'0,"2"3"-4185"15,12 18 761-15,-9 22 1351 16,-8 13-15-16,-4 16-385 16,-2 18-584-16,8-2-456 15,8-2-360-15,8-9-328 16,13-10-7-16,14-10-113 15,-27-55-8-15,27 34 72 0,12-20 24 16,4-3 0-16,7-16-80 16,7-22 112-16,-5-29 104 15,-6-16-144-15,-7-18-32 16,-12-3-88 0,-20-1 80-16,-14-8-224 15,-23 9 56-15,-20 10 24 16,-6 40 0-16,4 32-312 15,-5 17-65-15,4 47-207 16,-2 15-880-16,9 12-2161 16,18-8-3792-16,19 6 55 15,9-58 5458-15</inkml:trace>
  <inkml:trace contextRef="#ctx1" brushRef="#br0" timeOffset="2810.33">22084 11064 3112 0,'-29'-4'1833'0,"2"4"-1433"15,12-2 208-15,6-13 840 16,-4-19-312-16,3-14-151 16,9-15-361-16,1-16-248 15,11-10 80-15,10-13 0 16,12 15 88-16,11 9 72 15,-44 78-616-15,38-61 968 0,-3 18-23 16,-1 22-241-16,0 16-24 16,-10 35 560-1,5 45-64-15,-8 12-383 16,-18 6 207-16,-13 6 200 16,-30 3 160-16,-11-13 33 15,-18-12-129-15,-5-24-544 16,5-12-456-16,7-31-72 15,10-10-296-15,14-24-264 16,-18-36-2337-16,28-7-2456 16,6 13-968-16,-5-14-2225 15,2 19 4690 1</inkml:trace>
  <inkml:trace contextRef="#ctx1" brushRef="#br0" timeOffset="3262.37">20390 10311 4296 0,'0'0'0'0,"-6"-11"1777"0,4 11-1345 0,5-2 1912 16,-3 2 409-16,0 7-825 15,3 32-439-15,1 14 47 16,2 10-120-16,1 21 33 16,4 2-113-16,-8 9-304 15,-3-95-1032-15,6 94 712 0,-2-2-312 16,-4-14-224-16,3-12-128 16,3-26-200-1,5-18-544-15,4-3-2328 16,12-24-2210-16,15-21-1999 15,1-40 2608-15,-24 26 2473 0</inkml:trace>
  <inkml:trace contextRef="#ctx1" brushRef="#br0" timeOffset="3479.52">20889 10588 6377 0,'-3'-3'3113'0,"4"3"-2673"0,28 0 1464 16,5-2 1537-16,3-2-793 15,11 1-935-15,8 3-625 16,10 0-248-16,11 0-728 16,-7 0-88-16,-2 0-200 15,-23-5-1528-15,-45 5 1704 0,37 13-5201 16,-23 11-2553-16,-8 6 2985 16,-6-22 2681-16</inkml:trace>
  <inkml:trace contextRef="#ctx1" brushRef="#br0" timeOffset="4419.76">20684 11634 2312 0,'-37'9'872'0,"5"1"384"0,3-17 609 16,2 7 383-16,4 0 313 16,5-3-329-16,12-3-727 15,6 2-769-15,6 8-280 16,25-3 504-16,9 2-136 16,19-2-440-16,-59-1-384 15,73-18 280-15,8 16-47 16,0-8 63-16,-17-3-8 15,-11 7-512-15,-13-3-1577 16,-3 3-2648-16,-23 6-1560 16,-8 14 1576-16,-6-9 2049 0</inkml:trace>
  <inkml:trace contextRef="#ctx1" brushRef="#br0" timeOffset="4607.2">20753 11906 5929 0,'-21'5'2744'0,"1"11"-2047"0,24-6 215 16,9-7 1664-16,3 2-439 16,20 2-825-16,17-8-664 15,15-10-424-15,-7-3-128 16,11-7-704-16,-5 36-3017 16,2-20-2472-16,-69 5 6097 15,71-5-4497-15,-41-5 2057 0</inkml:trace>
  <inkml:trace contextRef="#ctx1" brushRef="#br0" timeOffset="4841.57">21879 11402 6737 0,'0'-5'1880'0,"-4"-11"-119"0,4 12 287 0,4 4 2169 0,-4 9-1128 16,0 37-1049-16,-2 21-640 15,-3 1-607 1,-12 26-145-16,-12 0 144 16,6 9-376-16,9-4-432 15,14-99 16-15,-8 87-192 0,8-38-928 16,8-9-2577-16,17-12-4505 16,19-10-1464-16,-35-17 6746 0</inkml:trace>
  <inkml:trace contextRef="#ctx1" brushRef="#br0" timeOffset="6199.85">21099 12532 5569 0,'-22'-5'1728'0,"-91"-23"192"0,27 10-2168 0,5-19 152 16,0-7-56-1,-6-34-144-15,0-20 80 16,-14-9-8-16,-14-17 208 15,-15-16 72-15,-11-3-48 16,-2-29 104-16,143 172-112 16,-146-175 80-16,7-8 296 0,7-10 937 15,12-8 767-15,22 13 313 16,27-8-409-16,42 2-776 16,36-4-448-1,62-23-135-15,43-2-577 16,53-3-328-16,60 3 288 15,57 8 80-15,-32 49-72 16,224-94-465-16,-48 78 185 16,46 17 128-16,28 19 136 15,-112 53 0-15,143-14-104 16,0 21-96-16,3 42-24 16,2 17 168-16,1 15 8 15,-12 12 24 1,-13 16 32-16,-23 42 48 15,-32 31-168-15,-38 8 216 16,-17 7 56-16,-10 12 56 16,-30 7 248-16,-12 6-472 15,-20 11 464-15,-30-2-263 16,-16 8-225-16,-35-12-56 16,-33-12 112-16,-38-1 168 15,-38 7 88-15,-25 9-72 16,-25 11 344-1,-37 2-128-15,-11 3 32 16,-44 4 72-16,-33 1 120 16,-37 3-304-16,-39 1 8 15,-27-2-168-15,-32 7-240 16,-45 4 80-16,-42-5 160 16,-33-24-112-16,-32 6-160 15,-36-1-152-15,-25-14 576 16,1-12-272-16,-14-17 129 15,-5-7-65-15,9-3 8 16,-30-17 56 0,-17-11 200-16,-21-6 216 15,-9-3 136-15,-13-9-216 16,-6 0 0-16,18-33 24 16,-3 6 40-16,30-17-600 15,18 1 673-15,29 10-113 16,25-10-296-16,26-3-368 15,29-2-152-15,44-15-641 16,28 3-343-16,34 0-1240 16,32-29-1057-16,40-3-2096 15,42-6-2617 1,32 2 2841-16,38-11 4001 0</inkml:trace>
  <inkml:trace contextRef="#ctx1" brushRef="#br0" timeOffset="7993.25">16178 18689 3768 0,'-18'3'1545'0,"-68"5"1495"0,-6-1-2688 0,41-7 192 15,-18-22 137-15,7-4-473 16,-4-12-232 0,2-23-168-16,3-26 224 15,1-19 8-15,9-13 64 16,19-14 64-16,32 133-168 0,-26-133 632 16,20-9 320-16,17 13 208 15,45-7-39-15,21-9-361 16,37-9-240-16,40 0-160 15,48-3-512-15,39-7 160 16,39 11 296-16,25 12-488 16,37 19 24-1,17 9-304-15,5 9 704 16,12 27-184-16,-4 23 96 16,-2 0-16-16,10 9-256 15,13 8 112-15,20 7 200 16,13 5-312-16,6 15 152 15,1 11 216-15,-10 17-120 16,-22 3 192-16,-16 29-216 16,-22 13 16-16,-31 0-112 15,-8 14 200 1,-23 8-192-16,-28 3 216 16,-13 0 72-16,-29-6-16 15,-29 13-24-15,-29 1 472 16,-37 5-399-16,-30 0 79 15,-29 12 168-15,-30 6 344 16,-31-4-64-16,-19 3-320 16,-39 7-408-16,-21-5 232 15,-35 5-24-15,-27 5 393 16,-30-8-1121-16,-25 11 127 16,-17-14 570-1,-29 4-1-15,-12 3-192 16,-9-13 256-16,-13-1-384 15,-11-18 328-15,-8-11-64 16,-3-29 56-16,-15-10 48 16,-14-13-64-16,-5-10 128 15,-24-15-208-15,-16-2 168 16,-7-11-432-16,-10-17 160 16,-12-7 336-16,3-15-320 15,-1-6 0 1,3-1-24-16,22 12-368 15,3-22 344-15,17 9 32 16,28 6-16-16,26 12-312 16,37 2-176-16,31 5-544 15,44 14-832-15,33-8-1377 16,28 11-2256-16,21 12-2065 16,21 16 1529-16,31 13 4561 15,27-19 168-15</inkml:trace>
  <inkml:trace contextRef="#ctx1" brushRef="#br0" timeOffset="9848.32">15333 7193 2600 0,'-45'0'1616'0,"-64"0"-671"0,17 6-545 0,3 3 696 15,-1-4 48-15,-5-2-280 16,4-3-103-16,1-8-153 16,-6 3-16-1,-4-5-144-15,-11 2-144 16,-17 5 128-16,128 3-432 0,-135-4 696 15,-14 4 280-15,-18-3 49 16,2 3-17-16,-6 0-64 16,-6-10-56-16,6-6 48 15,4-22-119-15,-2-2-201 16,12-4-400-16,10-5-56 16,7-2-264-16,2-8 296 15,19-2 48 1,14 0-128-16,16-2-64 15,22-1-40-15,19 6-40 16,19 4 120-16,15-6-184 16,22-1-16-16,28-10-8 15,32-12 72-15,28-10 200 16,34-6-184-16,35-6-8 16,28 9 176-16,23 4-192 15,28 9 32-15,19-1-8 16,21 5-112-1,13 7 144-15,17 8-56 16,10 2 8-16,8 16 88 16,10 3-152-16,11 8-120 15,4 6 400-15,3 16-96 16,-1 1-408-16,-5 12 416 16,1 0-40-16,-9 5-136 15,-7 10 248-15,-4 0-56 16,-14 13-104-1,0 3 8-15,-23 2 168 16,-5-3-128-16,-25 9-136 16,-19-5 304-16,-39 11-152 15,-14 13 64-15,-30 3 80 16,-28 5-48-16,-20-3-40 16,-16-1 104-16,-18-6-88 15,-20 0 88-15,-8 0 16 16,-27 0 8-16,-10 11 8 15,-13-3-96-15,-6 10 32 16,-14 5-56-16,-18 8-16 16,-24-4-88-1,3 3 32-15,-5 0 16 16,-17-4-72-16,15-22 56 16,-55 37 240-16,36-47-175 15,-41 20 31-15,-21-8 96 16,-18-1 88-16,-9-8-112 15,-12-9 248-15,-21-5-368 16,-4-7 272 0,-13-1-176-16,-15-9 16 0,1 0-208 15,-14-10-88 1,-5-3 208-16,-1 2-80 16,3-1-192-16,-1 5 104 15,6 6 32-15,8-3 16 16,26 11-96-16,13-15 8 15,16 2-8-15,27-3-144 16,21 1 8 0,24-4-768-16,25-5-593 0,33-3-775 15,22 1-921 1,11-2-1904-16,18 9-1048 16,18 18 2536-16,20 27 3257 15,-23-37-744-15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44:04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11172 6146 5737 0,'-30'-2'2344'0,"-12"-16"-1760"16,24 8-560-16,17 4 56 16,7-4-56-16,20 0-88 15,23-9 24-15,17-1 88 16,14 0 192-16,18 5-24 16,16 6-47-1,16 9 103-15,-130 0-272 0,143 0 224 16,12 10-40-16,12 5 136 15,27 6 24-15,16 1 88 16,31 3-176-16,22 1-168 16,24-6-120-16,18 4 152 93,24 1-64-93,12 2-176 0,12 7 232 0,16-4-96 0,11 8-56 0,15-3 264 0,22-5-264 0,13 9 56 0,6-11 136 0,15 0-160 0,6-6 200 32,14-3-120-32,-7 6 128 0,3-4 32 0,-116-2-104 15,127-4 136-15,122 13 96 16,-244-13-48-16,124 7-40 16,-12 10-208-16,-5-12 185 15,-12-1 47-15,-3 2 176 16,2-2-120-1,-2-10 16-15,3-7-64 16,-13 1 104-16,-15-3-128 16,-17-4-160-16,-20 0 144 15,-12 2-104-15,-27 2-128 16,-27 2 408-16,-18 6-168 16,-20-2-80-16,-14 3 289 15,-29 1-33-15,-14 1-264 16,-20-1-96-1,-25 3-56-15,-18-6 96 16,-34 3-160-16,-22-1-24 16,-26-1 48-16,-30-7-977 15,-5-3-3351-15,-39-26-3282 16,-35-41 2801-16,3 34 3073 0</inkml:trace>
  <inkml:trace contextRef="#ctx0" brushRef="#br0" timeOffset="2229.91">6973 5237 9113 0,'-15'0'3201'0,"-62"10"-896"16,25 7-2633-16,26 19 176 15,13 5-153-15,21 23 73 16,29 19 136-16,9 15 72 16,23 15 80-16,10 15-48 15,16 5 248-15,19 11-224 16,-114-144-32-16,137 138-88 0,24-15 72 15,19-9-24-15,31-22 96 16,28-10 104 0,18-19 81-16,16-23-145 15,17-11 56-15,10-9 16 16,22-15-40-16,12-14 32 16,17-11-104-16,15-15 96 15,17-4-120-15,10-15 264 16,15 12-160-16,-1 2-160 15,4 15 376-15,6-3-360 16,-8 6 136-16,-7 8 24 16,6-1 128-1,-17 0 280-15,2 1-104 16,-8 4 64-16,-13 7 152 16,-11 3-359-16,-10 0 111 15,-22 0 8-15,-10 4-264 16,-24 1-64-16,-17 5 24 15,-22 8 64-15,-20 13-80 16,-26 11 56-16,-16 13 96 16,-25 8 184-1,-22 16 48-15,-18 1 72 16,-12 1-128-16,-16 2 0 16,-15-1 1-16,-10 0-25 15,-9-4-104-15,-6-1 0 16,-16-4-48-16,-3-8-8 15,-5 0 24-15,-12-7-40 16,-4-1 0 0,-6-10-48-16,-6 0-24 0,-9-7-72 15,3 3 24 1,-3-16 24-16,0-4-80 16,-3 1-56-16,-10-4 64 15,1 8-64-15,-3 1 32 16,2-1-8-16,2 1 0 15,5 0-112-15,-4 6 64 16,5-14 40-16,-1 11 16 16,6-8-96-16,-2 4-8 15,1-11-80-15,1-4-40 16,0 2 80-16,3-8-168 16,-3 1-64-1,3 2 72-15,-3 1 0 16,0-8 272-16,0-1-152 15,-3 0-24-15,-2-1 24 16,-9 3-256-16,2-4 304 16,-8-4-40-16,-17-7-120 15,6-3 152-15,-7 0 8 16,-4-1 88-16,0-4 16 16,4-20-208-16,-2 4 120 15,0-12 80 1,-5 2-16-16,1-5 64 15,3 10 56-15,4 3-104 16,13 21-24-16,3-4 160 16,11 10 104-16,5 10-112 15,5 0-128-15,0 5 96 16,18 15 104-16,9 15-48 16,12 12-48-16,2 8-32 15,4 3-48 1,8 1 88-16,2-10 128 15,-10-9-40-15,19-12-56 16,-8-12-104-16,0-6 280 16,-9-5-160-16,-4-8 112 15,-3-12 40-15,-6-12-88 16,-7-10 128-16,10-17-192 16,-8 2 224-16,11-8-248 15,5-2 80-15,16-6-143 16,0-5-17-16,11-8-16 15,15 7-24 1,2 0-128-16,-2 4-185 16,-12 22-1511-16,-20 13-2457 15,-34 25-5785-15,-21 31 560 16,-48 40 7290-16</inkml:trace>
  <inkml:trace contextRef="#ctx0" brushRef="#br0" timeOffset="3749.56">3819 13234 6961 0,'-27'14'3497'0,"-6"12"-4161"0,5 0 496 16,22-4-641-16,40-10 689 16,33-4 440-16,5-3-512 15,31 2 352-15,23-4-264 16,12 2 400-16,20 8 153 16,8-2 479-1,-166-11-928-15,134 6 616 0,103 8 544 16,-37-5 56-16,22-3 185 15,10 9-481-15,-39-10-336 16,65 0 208-16,28 0-552 16,10-5 96-16,22-6-96 15,11-8 408-15,14 7 321 16,10-1-193-16,-5 5 104 16,21-4 184-16,3 1-152 15,5 2-799-15,1 9-666 16,4-5-87-1,8 2 560-15,8 0 616 16,1 6-800-16,12 3 232 16,-6 6-72-16,3-2 648 15,12 3 497-15,0 4-673 16,5 4-480-16,5 4-472 16,-21 4 680-1,7-8-369-15,-4 4-679 0,-8 0 1048 16,8-2 32-16,2-5 697 15,0 5 1287 1,1-17-768-16,-15 9-904 16,6-5-696-16,-4 6 320 15,-6-1 240-15,10-6-392 16,-11-3 376-16,3-1-568 16,1 5 440-16,-6-7 64 15,8-8-520-15,-5 5-112 16,-8-5-264-16,7-5 528 15,-10-3 448-15,-2 11 816 16,-1-3-816 0,-5-3-928-16,-2-4-32 15,0 2-48-15,-7 2 1016 16,-3 0-208-16,-2-7-136 16,-12 6 824-16,5 1 8 15,-9-6-295-15,-2-8-265 16,-2-11-784-16,-6 26 528 15,-15-8 224-15,-3 0-112 16,-14-3-304 0,-13 13-681-16,-27 0 1065 15,-9 5 192-15,-10 4 289 16,-14-3-465-16,-14-1-496 16,-14 0 104-16,-7 5 128 15,-11 5 448-15,-17 3-680 16,-17-2 111-16,-17-4 153 15,-13-4-144-15,-24 0-376 16,-7-3-1808 0,-27-5-1225-16,-19 10-1968 15,-11 3-2377-15,-8 28 1921 16,-9 22 4225-16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47:32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23260 1735 3560 0,'0'0'0'0,"-23"0"696"0,10 9-304 15,7-2 817-15,3 0 407 16,1-5 32-16,2 1-367 16,0-3-433-16,3 0 32 15,7-10 176-15,3-3-63 16,6-2-305-1,-19 15-688-15,27-29 400 0,-3-9-72 16,12-3-256-16,4-17 312 16,-5 0-216-16,2 2-120 15,-10-3 136-15,8 0-216 16,-14-3-40-16,7 16 152 16,-1-14-56-16,-5 23-96 15,1 23 64-15,-9 3-112 16,2 11 80-16,-3-4 216 15,3 9-24-15,2 10 208 16,-1 18-16 0,9 7-32-16,1 17 240 15,10 7-312-15,-10 0-80 16,-1-3-8-16,-5-13-55 16,-5-9-129-16,-6-16 96 15,-10-2-128-15,4-14-129 16,-4-4-623-16,0-3 816 15,0 0 0-15,0-9-10306 16,0-12 6609-16,-6-13-7 16</inkml:trace>
  <inkml:trace contextRef="#ctx0" brushRef="#br0" timeOffset="750.85">23669 1097 3984 0,'-26'-9'1201'0,"8"9"-1041"0,12 0 720 15,6 0-880 1,-3 9 4169-16,1 20-2225 16,2 11-384-16,3 19-55 15,12 23-105-15,-2 11 0 16,-2 12-231-16,3 11-217 15,-14-116-952-15,10 138 808 0,-7 21-232 16,3 15 408-16,-2 21-167 16,-1 21 15-16,2 10-224 15,4 0-192-15,-2-12 264 16,-1-14-488 0,-3-1 208-16,1-11-72 15,4 3 192-15,-5-9-80 16,0-20-191-16,7-14-97 15,-4-9 48-15,5-21-64 16,4-20-144-16,-4-22 152 16,2-12-224-16,-5-13 64 15,-2-23 176-15,-3 17-304 16,1-26 160 0,-1 5-160-16,-3-1 272 15,0-5-24-15,0-5-56 16,0 8-24-16,-2 0-24 15,2 4-152-15,-1 2 296 16,-1-2-200-16,-1-3 48 16,1 0-112-16,-1 6 88 15,0 7 56-15,-5 8-80 16,3 5 32-16,-3 6-80 16,-2-10 40-16,-3 8 64 15,4-5-48 1,2-7 8-16,3-3-136 15,2-15 55-15,-3 6 1 16,4-6-120-16,1-3-168 16,-5-6-152-16,5-3 0 15,-2-1-344-15,1-5-168 16,1-3-313-16,0-1 1385 16,0-5-4225-16,-5-7 1369 15,-3-6-217 1,-5-10-320-16,-5-2 385 15,1-3 167-15,-12-1 1801 16,-8-6-1328-16</inkml:trace>
  <inkml:trace contextRef="#ctx0" brushRef="#br0" timeOffset="1373.6">23005 5463 3552 0,'-21'0'1345'0,"-3"0"-905"0,19 0 328 0,5-5 968 0,13 0 457 16,19-10 103-16,19 0-575 15,18-3-433-15,21 2-512 16,4 8 40-16,16 2 48 16,10 6-24-16,-120 0-840 0,128 1 753 15,4 12-65-15,9 2-216 16,11-1 96-16,12 1 128 15,7-4-96 1,33-7 16-16,-2-4-400 16,28 0-15-16,12 0 199 15,14 0-80-15,27 5-72 16,-1 10-264-16,12 0-104 16,10-1 200-16,22-5-208 15,9-1 392-15,8-3 72 16,9 3-424-16,12-3 312 15,-10 3 16-15,12-2-216 16,-12 0-80-16,-4 3 128 16,-3 2-128-1,-11 3 112-15,-34 4 152 16,-9 0-128-16,-29 4-48 16,-78-5 104-16,77 15 192 15,-76-7-264-15,-21-1 72 16,-29 0-144-16,-15-3-16 15,-49-7 80-15,2 3 56 16,-22-1-56-16,-39-5 32 16,-6-7-72-16,-8-4-16 15,0 1-616-15,-4 1-160 16,-14-2-584 0,-24-3-873-16,-3-12-479 15,-27-16-937-15,0 6-536 16,-13-14 304-16,-3-12 1609 15,-4 2 783-15,14 0 297 16,-11 4 1040-16,20-3-1848 16</inkml:trace>
  <inkml:trace contextRef="#ctx0" brushRef="#br0" timeOffset="1633.62">31844 5420 2192 0,'-8'-6'584'0,"-21"-9"1817"0,20-3-33 0,7 8-367 0,7-2-585 15,22-3 160-15,13 1-152 16,15 7-223-16,6 7-329 15,11 2-256-15,-6 13-112 16,-7 14-184-16,-59-29-320 0,43 42 424 16,-4 2 248-16,-20 8 289 15,-8 2-17-15,-12 18 8 16,-28-1 248-16,-23 11-143 16,-17 6-281-1,-14 4-528-15,-8-7-88 16,10-12-248-16,12-14-272 15,-6-10-1777-15,-2-23-3032 16,-19-14-5593-16,-53-30 6201 16,104 5 2777-16</inkml:trace>
  <inkml:trace contextRef="#ctx0" brushRef="#br0" timeOffset="2297.17">21651 2391 5937 0,'-40'-15'856'0,"24"12"-424"0,16 1 40 0,11 2 1785 16,10-8 663-16,17 8-519 15,33-2-617-15,17 2-416 16,26-12-287-16,13-1-185 15,1-11-464 1,2-9-192-16,-130 33-240 0,131-40 104 0,-20 0-200 16,-29 15 24-1,-32-3-968-15,-9 8-1513 16,-21 5-1664-16,-20 15-1408 16,-8 0 1336-16,-10-4 1009 0</inkml:trace>
  <inkml:trace contextRef="#ctx0" brushRef="#br0" timeOffset="2562.87">22381 2287 5793 0,'0'0'0'0,"-28"16"1848"0,33 24-1008 0,22 7 2329 16,15 10 560-16,0 15-937 16,8 15-1223-16,2 6-593 15,-3 10-488-15,-24 4-16 16,-15-2-64-16,-20 2 120 15,10-107-528-15,-57 104 857 0,-20-8 15 16,-25-12-64-16,-13-14-224 16,-2-27-256-16,-2-27-160 15,10-13 96 1,10-33-512-16,14-41-1536 16,35-15-1161-16,24 13-2360 15,28 35-5769-15,36 3 5945 0</inkml:trace>
  <inkml:trace contextRef="#ctx0" brushRef="#br0" timeOffset="4833.63">27975 6173 4576 0,'-1'-3'1121'0,"-12"-16"1159"0,11 13 1489 16,2 6-56-16,-3 0-1345 15,-3 17-671-15,-9 35-601 16,-7 21-40-16,-9 16-152 16,2 3-304-16,-1 4-271 15,4-7-257 1,26-89-72-16,-24 73 32 0,2-14-176 16,10-19-177-16,8-21-1751 15,7-9-2193-15,5-10-1792 16,2-16-665-16,-10-31 2698 15</inkml:trace>
  <inkml:trace contextRef="#ctx0" brushRef="#br0" timeOffset="4971.62">27595 6177 3216 0,'-6'-7'560'0,"-2"-9"-776"0,14 0 32 16,-1 2-88-16,-2 9-144 15,7 5 248-15,-7 2-2344 16</inkml:trace>
  <inkml:trace contextRef="#ctx0" brushRef="#br0" timeOffset="5421.78">27645 6119 2992 0,'-2'-5'400'0,"-1"-2"392"0,3 0 2129 0,3 3 168 15,-3 2-841-15,3 8-591 16,-3 29-9 0,0 18-272-16,-1 16 88 0,-14 14 121 15,-2 2-321 1,-9 3-48-16,26-88-1216 0,-37 87 865 15,20-7-313-15,-4-10-352 16,3-24-128-16,7-3-80 16,1-27-120-16,9 7-721 15,-1-18-1783-15,2-5 2632 16,0-9-11571-16,3-32 5586 16,-3-1 2825-16</inkml:trace>
  <inkml:trace contextRef="#ctx0" brushRef="#br0" timeOffset="5631.71">27371 6342 5241 0,'-10'0'2072'0,"7"-2"-1352"0,11-6 2689 0,9 1-640 0,20 2-593 16,27 0-712-16,9 2-624 15,5 1-631-15,1 2-153 16,-7 0-433-16,-26 0-727 15,-13 11-2425 1,-33-11 3529-16,16 16-5793 0,-24 16 616 16,-28-8 2209-16</inkml:trace>
  <inkml:trace contextRef="#ctx0" brushRef="#br0" timeOffset="5814.15">27266 6536 5185 0,'-19'2'2424'0,"14"14"-688"0,16-9 2241 15,26 2-1104-15,11 2-481 16,21-2-1007-16,31-9-881 16,7-4-584-1,2 4-968-15,-14 0-2401 16,-18 8-3561-16,-77-8 7010 16,66 15-6113-16,-39-10 3345 0</inkml:trace>
  <inkml:trace contextRef="#ctx0" brushRef="#br0" timeOffset="6160.67">28586 6510 3800 0,'0'0'0'0,"-22"-15"2313"0,19 8 1096 0,3-2-49 16,0 4-159-16,0 5-1289 16,9 13-343-16,3 16-361 15,-6 17-248-15,0 12 64 16,-2 15-343-16,-4-10-385 15,0-63-296-15,0 59 112 0,-2-16-168 16,0-14 16-16,1-7-449 16,-2-9-1479-1,1-13-1913-15,12-10-2272 0,6-41-857 16,0-18 2770 0</inkml:trace>
  <inkml:trace contextRef="#ctx0" brushRef="#br0" timeOffset="6297.24">28612 6226 3640 0,'0'0'0'0,"-16"0"1369"0,14 0-1289 0,17 0-128 0,6 11-537 15,14 8-1127 1,-17-9-1024-16</inkml:trace>
  <inkml:trace contextRef="#ctx0" brushRef="#br0" timeOffset="6507.88">28912 6488 4721 0,'-22'1'2392'0,"13"6"233"0,9-7 1615 16,0 2-1527-16,4-2-1137 16,13 3-879-16,20-3-665 15,5 0-288 1,6-9-1113-16,-5-4-2344 15,-6-7-1976-15,-19-6 1352 16,-18 26 4337-16,11-26-1184 0,-6 5-1256 0</inkml:trace>
  <inkml:trace contextRef="#ctx0" brushRef="#br0" timeOffset="6646.51">29116 6233 2496 0,'0'0'0'0,"-24"-6"1544"0,9 6 1177 0,7 9 488 0,-8 17-249 15,0 27-479-15,3 12-537 16,-1 17-127-1,6 6-665-15,8 0-824 16,9 0-440-16,20-14-280 16,-29-74 392-16,36 55-2041 0,4-26-2632 15,6-8-2912-15,6-18 4056 16,-46-9 1217-16</inkml:trace>
  <inkml:trace contextRef="#ctx0" brushRef="#br0" timeOffset="6984.59">29356 6536 5537 0,'-11'0'1712'0,"1"10"-360"0,10-2 1809 0,4 0-264 15,8 0-697-15,24-3-704 16,13-5-175-16,12-9-625 16,-3-8-288-16,8-2-312 15,-15-5-216-15,-23 0 128 16,-28 24-8-16,16-18-256 15,-13 6-176-15,-16-2-168 16,-16-2 144-16,-8 2 272 16,-6 14 152-16,-5 5 32 15,9 25 104-15,1 16 280 16,7 20 24-16,12-2 128 16,8 0-72-16,8-7-160 15,12-15-424-15,28-12 24 16,5-8-784-16,1-13-2201 15,23-8-3248-15,1-25-649 16,-7-20 3466-16</inkml:trace>
  <inkml:trace contextRef="#ctx0" brushRef="#br0" timeOffset="7209.15">29959 6422 4448 0,'-6'1'1809'0,"-4"32"527"0,6-2 753 0,-8 31 168 15,-17 2-225-15,7 9-839 16,-1-3-953-16,3 1-736 16,7-20-368-16,5-17 88 15,5-19-88 1,3-8-168-16,0-7 32 0,6 0-288 16,15-30-280-16,6-16-976 15,26-11-2017-15,-10-18-2832 16,10-18-257-16,-1 10 3290 15</inkml:trace>
  <inkml:trace contextRef="#ctx0" brushRef="#br0" timeOffset="7570.56">30291 6496 5593 0,'-4'2'1432'0,"-35"30"408"0,18-1 1705 0,-11 8 104 15,-8 11-216-15,3 7-1153 16,18-9-1256-16,9-18-720 15,9 0-304-15,4-12-48 16,11-8-168-16,22-9-448 16,-36-1 664-16,38-11-1496 0,1-12-617 15,-6-16 121-15,-12-1 432 16,-2-23 295-16,-12-5 89 16,-4 4 504-1,-6 17 688-15,-8 20 592 16,1 27 360-16,2 10 41 15,-2 39 431-15,2 11 200 16,7 2-439-16,12 6-713 16,24-14-616-16,7-9-345 15,14-19-1775-15,3-6-3041 16,2-13-736-16,-6-6 3016 16,-50-6 921-16</inkml:trace>
  <inkml:trace contextRef="#ctx0" brushRef="#br0" timeOffset="7708.07">30631 6439 5857 0,'-4'0'1728'0,"-22"5"-32"0,24 7-423 0,6-6-249 16,15 1-504-16,27 1-504 16,6-8-1680-16,10-8-3761 15,-1-4 2680 1,-48 7 473-16</inkml:trace>
  <inkml:trace contextRef="#ctx0" brushRef="#br0" timeOffset="7859.58">30864 6231 4817 0,'-5'1'1224'0,"-33"28"1040"0,14 30 1785 16,-8 1-480-16,4 16-672 15,4-7-1761-15,18-3-968 16,9-7-576-16,23-11-2473 15,12 0-4921 1,9-12 1233-16,-14-22 4113 0</inkml:trace>
  <inkml:trace contextRef="#ctx0" brushRef="#br0" timeOffset="8072.36">31228 6515 10186 0,'-24'3'3024'0,"-3"28"-1927"0,14-1 1967 0,-19 24-79 16,11-12-809-16,2-14-1792 15,6 4-480-15,13-11-528 16,3-6-1960-16,7-9-2417 16,11-10-2345-16,17-34 2625 15,-38 38 4721-15,16-39-2536 0</inkml:trace>
  <inkml:trace contextRef="#ctx0" brushRef="#br0" timeOffset="8178.51">31164 5955 3528 0,'-5'0'672'0,"-25"-2"81"0,22 13-1266 16,6 29-391-16,12 6-240 16,9-26-1240-16</inkml:trace>
  <inkml:trace contextRef="#ctx0" brushRef="#br0" timeOffset="8467.51">31583 6439 7481 0,'-7'0'2057'0,"-22"29"55"0,18-5 1921 16,-10 19 80 0,-11-2-1169-16,6 4-1671 15,14 2-961-15,8-14-288 16,4-7 56-16,12-5-96 15,7-13-280-15,8-4-104 16,-27-4 400-16,27 0-689 0,9-10 105 16,-19-8 128-16,6-18-64 15,-17-7-128 1,-6-1-384-16,-8-1-849 16,-21 4-1087-16,10 16-1857 15,0 8-240-15,-2 13 2152 16,16 4 785-16</inkml:trace>
  <inkml:trace contextRef="#ctx0" brushRef="#br0" timeOffset="8801.2">31847 6511 4624 0,'0'2'2945'0,"11"8"216"0,7 5 1144 15,-11 3-448-15,-9 6-801 16,-3 11-1399-16,-6-2-985 15,1-3-576-15,2-10-96 16,3-6-296-16,5-8-256 16,0-6 552-16,0 0 0 0,10-17-1769 15,4-21 1433-15,6-21 192 16,-3-9-152-16,6-15-160 16,9-1-16-1,-3 35 416-15,-5 20-80 16,1 16 104-16,0 16 288 15,2 41 248-15,-10 15-72 16,9 14-256-16,-7-2-56 16,9-3-280-16,-1 3-912 15,-9-24-4225-15,-7-10-4361 16,-16-22 4537 0</inkml:trace>
  <inkml:trace contextRef="#ctx0" brushRef="#br0" timeOffset="10304.62">24153 1312 2640 0,'0'0'0'0,"10"-5"8"0,-1 5 56 0,-6 0 176 0,-3 0-240 15,4 2 2449 1,-1 3-1289-16,-3-2 192 16,0 4 273-16,0 1-129 15,0 4-168-15,0 5-144 16,0-17-1184-16,8 24 1105 0,-2 17-217 15,4-12-56-15,3 26-40 16,-2-1 88-16,7 0-191 16,1 12 311-16,0 1-232 15,4-10-208-15,17 41 176 16,-16-15-232 0,13 4 8-16,0-1-160 15,-10-15-79-15,27 25-89 16,4 1 120-16,0 0 40 15,4-8-104-15,6-5 72 16,4 3-96-16,2-4 40 16,1 0 40-16,7-4-64 15,3-5 152-15,-7-12 40 16,7-3-112-16,1-9-168 16,2 8 208-1,6-14-144-15,7-3-184 16,-1-1 144-16,6-2-24 15,1-6 57-15,-1 7-185 16,5-8 264-16,-5 8-584 16,1-10 560-16,2 1-216 15,5-4-48-15,0-2 96 16,3 8-8-16,2-3-200 16,-2-3 272-16,9 3-200 15,-5 1 192 1,-4-1 64-16,5 6-80 15,-2-4-232-15,8 11 232 16,-6-6-232-16,2-4 104 16,6 8 176-16,0-5 16 15,3-6 48-15,0 0-256 16,8-2 16-16,5-4 64 16,-5 1 96-1,-1-4-240-15,6 4 96 16,-4-5 128-16,-4-2-72 15,-1 1 56-15,4-1-80 16,-5 2-80-16,1-2 120 16,-9 4-104-16,3-3 64 15,-6 0 112-15,1-4-288 16,-3 8 368-16,2-7-128 16,3 0-176-16,-7-3 8 15,-3 1-104-15,-2-8 112 16,1 2 56-1,-22-4 184-15,-12-3-184 16,-11 0-88-16,-9-8-176 16,-9 1-872-16,-6-6-1041 15,-3-14-1183-15,-5 2-3994 16,-22-26-4689-16,-52-17 9619 16,-7 30 696-16</inkml:trace>
  <inkml:trace contextRef="#ctx0" brushRef="#br0" timeOffset="15004.09">24623 1394 2920 0,'-24'-22'1080'0,"0"8"-760"0,3-2 16 16,7 6 545-16,-1-1-121 16,5-8-368-16,9 15-144 15,1-4-104-15,10 5-176 16,7 3 152-16,2 1 184 15,-3 10 136 1,-16-11-440-16,28 47 1280 0,-7 7-23 16,-1 26-9-16,-2 2-280 15,6 65 368-15,-1-44-759 16,-4 36 47-16,15 3-216 16,-7-11-152-16,10-19-96 15,1-14 8-15,-1-29 16 16,0-20 56-16,0-15-72 15,0-9-8 1,4-14-96-16,8-16 96 16,11-25-104-16,3-23 112 15,-7-11-120-15,5-15-80 16,-8 0 104-16,0 0-104 16,-3 11-32-16,-4 24-96 15,-1 21 128-15,-8 8 16 16,2 13-40-16,-1 4-88 15,5 9 152-15,1 3-32 16,1 14-72 0,-1 1 192-16,0 11-128 15,-4 8 96-15,3 8 48 16,-17 11 40-16,9 1-88 16,0-7 104-16,-9-12-168 15,9-6 152-15,7-18-280 16,11-21 120-16,5-25-176 15,16-30 216-15,9-30-176 16,7-29 112-16,9-7-208 16,-14-4 16-16,-6-5-104 15,-9 12-104 1,-25 33 416-16,-6 42-72 16,-25 23 64-16,-4 6 88 15,-1 6-104-15,3 4-32 16,2 0-40-16,5-2 128 15,5 2-160-15,5 0-32 16,-1-13 88-16,15-3-32 16,-5-11 40-16,4-12 168 15,1-3-144 1,-3-6 64-16,-1-6 48 16,3 2 104-16,-2 10-128 15,-21 22 64-15,0 15 88 16,-3 30 136-16,-1 42-128 15,-2 44 160-15,1 32-160 16,5 10 40-16,1 5 400 16,2-5-56-16,-4 4-88 15,-9 9 57-15,1 3-57 16,-2 1-280-16,-8 17 312 16,0-8 8-1,0-20 48-15,3-8-200 16,4-33-192-16,10-29-48 15,23-40-128-15,-1-26-256 16,22-19 80-16,4-48-168 16,9-38-40-16,13-46 8 15,1-42 0-15,2-16 48 16,-3-22-32-16,-10-8 240 16,-9 10-136-16,-2 1 88 15,-2 4-112 1,7 32 31-16,6 10-31 15,8 22 160-15,3 22-128 16,-8 20 192-16,2 19-192 16,-27 20 168-16,15-4-32 15,-2 21 80-15,-11 16 16 16,-13 23 200 0,1 42 64-16,-5 48 208 0,-2 38 41 15,-4 32-329 1,-7 14-320-16,-9 12 416 15,-2 14 112-15,-2 4-16 16,1-14 16-16,1-12-176 16,3-17-144-16,16-19 224 15,-9-33-240-15,9-28 0 16,5-35-312-16,7-27-112 16,12-24 56-16,5-49 144 15,13-29-232-15,12-47-48 16,8-35 304-16,13-15 80 15,5 15 104 1,-3 42 8-16,-17 30 80 16,-8 43-64-16,-4 40 8 15,8 14-104-15,6 23 88 16,5 30-184-16,7 13-80 16,7 7-57-16,1-3 65 15,5-4 200-15,-4 4 8 16,-15 2-48-16,-11-2-96 15,-9-10-696 1,-19-14-2264-16,-14-16-2962 16,-23-15 449-16,-12-54 3169 15</inkml:trace>
  <inkml:trace contextRef="#ctx0" brushRef="#br0" timeOffset="15909.49">24371 1588 4152 0,'-6'0'817'0,"-28"-21"191"0,20 1-1392 0,12-1 440 0,12 3-48 15,7-20-96-15,12 20 160 16,5-12-8 0,6 10 296-16,18 3 464 15,11 10 72-15,4-3-16 16,-73 10-880-16,89 0 945 0,7 0-73 15,15 12-48-15,-15 2-408 16,37 8 416-16,6 3-88 16,14 5-272-16,9-2 97 15,9-1-233-15,1 0 72 16,5 4 120 0,1-1 352-16,1-11-64 15,6 5-336-15,4-3-424 16,7 5-304-16,11 0-88 15,11-7 112-15,16 0 152 16,10-3 240-16,-1-7 88 16,8-8 224-16,-8 3-176 15,14-9-112-15,-10-8-88 16,13-4 257-16,-2-16-33 16,2 5 216-16,-3-22-104 15,-2 5 272-15,-13-18-24 16,-5-6-160-1,-12-1-16-15,-12-14-144 16,-8-12 217-16,-14 7-105 16,-6-12-96-16,-10 2-144 15,-60 22-120-15,-22 11-120 16,13-12 16-16,-13 1 8 16,-24 18 0-16,-22 13 0 15,-9 11 8 1,-1 7-8-16,-11 2 0 15,-10-7-32-15,6 18-48 16,1-2-104-16,-14 7-184 16,-6 8-200-16,-3 2 544 15,-9 0-1177-15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22:39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10769 6795 2800 0,'-16'-14'360'0,"0"-2"-16"0,10-1 945 16,-5 4 911-16,1 2 185 15,2 5-521-15,5 2-808 16,1 4-384-16,2 0-672 16,0 8 1048-16,13 21 25 15,3 26 239-15,-16-55-1312 16,29 78 1352-16,-3 19-167 16,9 8-241-16,-8 7-232 15,12-14-128-15,-15-9-184 16,3-16 0-16,-3-8-32 15,-6-7-144-15,-5-11-40 16,-2-10-8-16,-8-8-8 16,0-9-136-16,-3-2 24 15,0-5-80-15,0-6-120 16,0-1-232-16,0-6 376 16,-6 0-3672-1,-7-7-465-15,-3 3-1745 16,-8-9 217-16,-23-4 2673 15</inkml:trace>
  <inkml:trace contextRef="#ctx0" brushRef="#br0" timeOffset="345.48">10558 7629 4256 0,'-5'0'713'0,"-19"4"367"0,21-4 1024 15,3-4 257-15,14 1-593 16,-1 3-256-1,17 3-551-15,12 12-209 16,-2 4 232-16,4 7-40 16,-3 11-176-16,-2 2-31 15,-39-39-737-15,45 36 632 0,-2-11-256 16,-5 0-16-16,-2-7 120 16,2-8-72-16,-12-5-48 15,1-5 64-15,0-5-72 16,-7-25 144-1,4-9-152-15,-7-24-136 16,1-11-7-16,-8 0-137 16,-7-12-72-16,3 1-249 15,-3 14-719-15,4 21-1160 16,4 25-1881-16,2 24-3329 16,3 22 1209-16,-3 7 3377 15</inkml:trace>
  <inkml:trace contextRef="#ctx0" brushRef="#br0" timeOffset="26790.21">21043 15949 3120 0,'-35'-6'3273'0,"-31"-20"-2265"0,21 11-1032 0,-6 5 96 15,4-2-128-15,-9-17-144 16,6-1-80-16,-4-10 8 16,-9 9 136-16,-7-14 24 15,-14-16 72 1,-14 0 224-16,98 61-184 0,-117-69 192 15,-9 5-48-15,-8 1-80 16,0 8 224-16,-4 7 352 16,5-18 184-16,19-7 25 15,13-1-385-15,16 12-256 16,24-14-296-16,29 8-96 16,3-40 360-16,22-20-64 15,31-6-368-15,29-10-192 16,34 7 151-1,17-25 105-15,28 1 32 16,25 8 232-16,15 3-520 16,12 11 408-16,23 9 104 15,13 8 192-15,19 7-264 16,12-2 16-16,6 3 208 16,16 31-120-16,-2 11-344 15,6 13 144-15,-4 15-104 16,0-1 200-16,-17 15-280 15,-2 32 96 1,-20-5 240-16,7 23-80 16,-19-9 128-16,3 5 16 15,-8 9 48-15,-6 5 64 16,7-2-96-16,-14-9-40 16,-5 8-24-16,-10 14 0 15,-9 3 777-15,-7-2-945 16,-1-6 24-16,-10 9-72 15,-2 9 280-15,-6 7 56 16,-6 0-112-16,-7-16 0 16,-11 10 80-1,-8 8 288-15,-16 5-192 16,-21-9-184-16,-12 0 72 16,-13 5 40-16,-19 1 632 15,-1-7-536-15,-11 1-136 16,-8 5 248-16,-14 2-64 15,-1 0 64-15,-6-10-96 16,-8 13-7-16,-22-3-177 16,1 6 168-16,-26 6 312 15,-3 1-288 1,-14 1-312-16,-11 10 96 16,-10 1 160-16,-13-11 176 15,-5 2-184-15,1 3-648 16,-4-1 328-16,-11 3 144 15,-15-22 128-15,-14-6-8 16,-18 10 144-16,-14 16-72 16,-17-5 8-16,-4-12 88 15,-19-13-32-15,-1 0 144 16,-12-11-8 0,-1 5 137-16,1-17 135 15,-7-6-440-15,-7-14 176 16,-2-7-120-16,0-5 200 15,-8-5-120-15,14-6 48 16,4 0-200-16,17-5-264 16,12-10 320-16,10 6 96 15,15 2-384-15,9 1-72 16,24 8-24 0,16-1 8-16,15 0-168 15,18 1-176-15,24 9-576 16,22 4-1032-16,25 5-1905 15,19-3-2721-15,14 8-391 16,16 16 5001-16</inkml:trace>
  <inkml:trace contextRef="#ctx0" brushRef="#br0" timeOffset="31752.48">32258 12765 1992 0,'0'0'0'0,"-29"0"0"0,2 3-152 0,11-1 288 16,-5 7 808-16,-5-4 873 16,-1 4-113-16,3-7 0 15,-7-3-159-15,4 2 495 16,3 2-1032-16,-10-6-32 16,34 3-976-16,-27-6 833 15,1-4 151-15,-4-14 304 16,-4-5-368-16,7 4-1176 15,1-24 1400-15,-1-15-1039 16,3-2 287-16,-13-12 344 16,15-7-472-16,12-1-8 15,7-21-128-15,16 3-56 16,19 13 8-16,19-32 120 16,-3 39-24-1,12 6 104-15,7 47-64 16,8-20 200-16,10 30-88 15,-3 6-192-15,14 15-80 16,-3 31-248-16,4 28 112 16,-8 3 32-16,-7-16 160 15,-8 16-48-15,-21 21 24 16,-13 15 48-16,-14 9 0 16,-13-26 384-1,-13-3 81-15,-13 4 39 16,-16 5 32-16,-11-6 24 15,-18-27-32-15,-9 1 16 16,-14-23 561-16,-15 8-817 16,-6-12 40-16,-9-7-256 15,5-17 464-15,11 0-888 16,22-17-168-16,34-6-544 16,10-2-1249-16,16-8-1600 15,9 3-2968-15,4 18-4530 16,4-16 6619-1</inkml:trace>
  <inkml:trace contextRef="#ctx0" brushRef="#br0" timeOffset="35034.9">23904 4720 4120 0,'-51'8'56'0,"6"16"40"16,8-5-32-16,10-9-16 15,-2-7 96-15,7-3 241 16,-4-12 127 0,0-5 40-16,-4-20 8 15,-9-2-16-15,1-3 280 16,-7-9 312-16,45 51-1136 0,-43-54 1089 16,1-9-81-16,10 1-200 15,14 0-56-15,13 0-304 16,17-2-216-16,34-5-184 15,20-8-112-15,24-4 72 16,12-7-56-16,4 14 0 16,19 6 104-16,5 19-96 15,7 20 96-15,-6 9 32 16,-6 17-96 0,2 21 8-16,-8 21 56 15,-1 15 152-15,-10 5 177 16,-7 5-169-16,-11 8 64 15,-21 2-144-15,-12-1 80 16,-28-12 184-16,-5 4 344 16,-20-13 80-16,-4-3 16 15,-7-5 64 1,-23 9-23-16,-12-2-217 0,-16 2-64 16,-9-9-312-1,-21 0 384-15,-7 0-176 16,18-10-112-16,-37 10 160 15,-9-9-15-15,-31-6 63 16,65-12-328-16,-29 0 0 16,2-6-176-16,7-6-72 15,11-5 32-15,13-6 24 16,18-8-56-16,17 4-208 16,20 0-576-16,7 4-1641 15,14 6-1776 1,4 0-2824-16,8 2 1023 15,13 12 1490-15</inkml:trace>
  <inkml:trace contextRef="#ctx0" brushRef="#br0" timeOffset="41229.99">25054 3493 3920 0,'-3'-20'80'0,"2"5"-48"16,-1-4 40-16,2 4 88 15,-5 1 473-15,5 4 463 16,-1 0 184-1,1 2-208-15,0 8-216 16,0 0-856-16,-2 0 1865 16,-3 8-1017-16,-4 25-144 15,-9 0 184-15,-5 10-39 16,-10 0-41-16,2 6-88 16,9-20-216-16,-20 40 56 15,20-40-296-15,-14 32 256 16,11-24-416-16,1-4-152 15,4-1 64 1,4-4-96-16,5 2-168 16,2-6-648-16,-6-2-784 15,4 0-913-15,3-11-592 16,1-3-559-16,6-7 2519 16,1-15-2919-16</inkml:trace>
  <inkml:trace contextRef="#ctx0" brushRef="#br0" timeOffset="41561.86">24633 3655 4400 0,'-13'-6'56'0,"-10"-4"425"0,14 7 1959 0,5-4-7 0,3 7-1001 16,1 0-1432-16,3 3 1384 15,7 17-688-15,1 21 65 16,2-4-17-16,-4 7 32 15,-2 0 40 1,-7-44-816-16,8 44 712 0,-2-2-112 0,4-2-248 16,-1-9-96-1,8-13-160-15,-1-4 128 16,3-4 97-16,8-4-177 16,-3-2 120-16,3-4-192 15,-1-4 88-15,11-6-152 16,-11-2 104-16,11-7-48 15,1-10-144-15,-1 12-680 16,0 0-2177-16,8 7-3777 16,-7 12 1201-16,-35 1 1721 15</inkml:trace>
  <inkml:trace contextRef="#ctx0" brushRef="#br0" timeOffset="45843.33">19118 12628 1672 0,'-58'-10'584'0,"-14"6"-528"16,22 27-88-16,1-17 312 15,1 3 392-15,28-5 472 16,8-5-215-16,8 6-513 16,4-5-416-16,10-2 432 15,4 7 768-15,14-7-24 16,-28 2-1176-16,27 10 841 0,8 5 151 15,5-5 16-15,21 4 272 16,5-9-320-16,14-6 1 16,5-7-529-1,12 0 512 1,7 8-8-16,8-7-592 0,12 2-656 16,4-18 520-16,0-3 176 15,2 26 232-15,5-13-192 16,8 13-624-16,-1-7 504 15,4-1-119-15,-1-2-17 16,1-2 232-16,-39 7-264 16,39-4 288-1,34-6-8-15,-34-15-88 16,-2 12 0-16,-30-6 64 16,82 12 104-16,-87-3-472 15,40-5-96-15,2 16-80 16,-2 0-16-16,-2 13 64 15,-1 10-240-15,3-4 232 16,-1-8 120 0,-4 8-8-16,1-7 24 0,17-5 40 15,-18-3-48-15,-4-18-8 16,7 23 40 0,-6-13 72-16,-1 6 200 15,-17-3-232-15,20 0-24 16,-10 10-48-16,4-5-8 15,-9 5-16-15,2-8 104 16,8 3 88-16,-13 13-48 16,-2-3-128-16,-1 1 32 15,3-9 88 1,-4-4-48-16,-3 5-56 16,3 2-8-16,5 4 120 15,1-16 136-15,-7 0-136 16,-2 2-72-16,2 4-8 15,2 6-48-15,-4-4 24 16,-2-6 40-16,6-4-32 16,-2 1 0-16,4 3 16 15,-6 0 41-15,3-17 15 16,-1 18-168-16,2-11 120 16,-7 11-16-16,-4-2-24 15,8-3 24-15,-2 8-168 16,-3-3 152-1,-2 3 120-15,3-8-120 16,4-2-56-16,5 13-32 16,-3-2 48-16,-2 5 16 15,3-16 128-15,-2-8 48 16,1 24-208-16,-9-12 72 16,0 14-48-1,1-14 168-15,4-21-56 0,-2 28-200 16,-6 2 80-1,-3-4 200-15,-3-1-24 16,-9-10-120-16,-5 16-24 16,-1-6-8-16,0 4 16 15,0-2-192-15,2 1 200 16,11-2-144-16,-8 7 256 16,2-5-160-16,-5 32-240 15,3-44 304-15,-5 20 48 16,-3 12-136-16,-11-12 64 15,-9 3 0 1,-2-1-352-16,-5 1 72 16,-1-2-529-16,-8 0-239 15,-8-10-1184-15,-15-2-1521 16,-8 2-3192-16,-25 20-1081 16,-57 11 7506-16,41-13-448 15</inkml:trace>
  <inkml:trace contextRef="#ctx0" brushRef="#br0" timeOffset="47301.7">22446 10901 2592 0,'-9'0'-56'0,"-12"0"48"16,3 0 104-16,4-8 352 15,1 2 528-15,3-2 425 16,4 8-129-16,0-6 776 16,6 6-2048-16,0-4 2649 15,0 4-2649-15,0 5 2416 16,0-5-2416-16,0 44 1193 0,3 25-217 15,0 9 88 1,7 9-136-16,-7 7 49 16,0 10-177-16,-3 1-8 15,0-7-280-15,-5-13 248 16,0-19-88-16,4-15-424 16,-1-18-176-16,2-13 24 15,0-5-304-15,3-13-96 16,7-17-416-16,3 0-1168 15,1-30-3057-15,2 10-5001 16,-8-4 5041 0</inkml:trace>
  <inkml:trace contextRef="#ctx0" brushRef="#br0" timeOffset="49446.6">27956 10946 1336 0,'0'0'0'0,"-3"0"168"0,-4 4-136 0,3-4-24 15,0 1 0-15,0 4-16 16,-1 0-16-16,0-5 72 16,-1 0 24-16,4 5 168 15,-3-1 224-15,3-3 248 16,2-1-712-16,-1 5 936 15,-2-5 185-15,1 3-33 16,0 2-136-16,2 11 104 16,0 13 56-16,0 21 89 15,0 3 255-15,0 11 32 16,0 1-39-16,-1 21-97 16,-4 0-264-16,-1-10-520 15,-2-23 72-15,1-8-295 16,1-6-217-16,1 5 16 15,2-23-232 1,1-18-649-16,2-8-1983 16,0-9-1793-16,10-8-2281 15,-4-3 3866-15,-6 11 1536 0</inkml:trace>
  <inkml:trace contextRef="#ctx0" brushRef="#br0" timeOffset="62764.39">18911 18541 4080 0,'-5'0'1481'0,"-36"9"951"0,15 2-2432 0,21-4 168 16,4-5-72-16,4-1-192 16,13-11 104-16,22-10 40 15,4 4 40-15,9-8 168 16,9-1 264-1,2 2 225-15,-62 23-745 0,71-38 624 16,-2 19 40-16,5-10 96 16,3 27-136-16,8-16-136 15,3 5 56-15,-42-5-200 16,107-16 305-16,-49 30-65 16,8-7-168-16,7 6-128 15,9 0-104-15,9 5 8 16,4 1 32-1,0 8-56-15,11 5-80 0,4-2 464 16,-39 1-320 0,47-4-64-16,12-1-24 15,-3-1 8-15,-1 12 0 16,8 12-64-16,-6-7 144 16,6 7 121-16,12-1-153 15,-7 2 88-15,11-1-152 16,-1 11 128-16,-5-21-8 15,15-5-152-15,0 3-8 16,-9-5-136 0,8 5 144-16,-14-5-64 0,6-4 96 15,-7 4 88 1,1-6-208-16,-7 5 112 16,1 1 192-16,-16 6-16 15,-1-6-8-15,2 1-56 16,-19-8-120-16,-4 2 32 15,-6 9 0-15,-5-8 248 16,-21 7-328-16,-5-13-104 16,-12 0 80-16,-8 1 104 15,-8 0-80-15,-16 5-72 16,-4-1 40 0,-12-4-160-16,-4-3 80 15,-10-2-288 1,-9 2-1520-16,-3-1-2257 0,-6-4-3425 15,-2-23 297-15,-15 8 5417 16</inkml:trace>
  <inkml:trace contextRef="#ctx0" brushRef="#br0" timeOffset="64968.33">19049 17682 2560 0,'-59'1'1176'0,"4"29"-752"0,7-10-168 15,8-5 609-15,3-7-417 16,16 2-264-1,0-10-80-15,2 0 112 16,-3-19 368-16,-4-25 40 16,-3 13-32-16,-3-20 224 15,32 51-816-15,-40-65 1169 0,0-4-193 16,1-18 0-16,9-5-264 16,12-8 40-16,9-3 209 15,7-14-265-15,17-5 32 16,21 2-568-16,8 16 256 15,9 4-72-15,8 7-88 16,6 11-184 0,0 12-112-16,4 6 32 15,3 14 240-15,11-3-200 16,5 14 128-16,6 11-312 16,-11 7 176-16,-8 13 272 15,-3 11-184-15,-10 8-48 16,-3 22-192-16,-10-7 240 15,-8 14 184-15,5 22-48 16,-12 1-32-16,-1 7-104 16,-6 2 57-1,-19 9 343-15,2 7-40 16,-12 9-256-16,-8 6 176 16,-9 0-440-16,-14-6 320 15,1-5 224-15,-15-22-288 16,-11-3-88-16,-5-8 184 15,-5-11-248-15,8-17 88 16,4-12-312-16,4-8-1128 16,5-8-1425-16,-5 9-2128 15,9 13-2944 1,1 4 3272-16</inkml:trace>
  <inkml:trace contextRef="#ctx0" brushRef="#br0" timeOffset="76385.95">27520 17807 2096 0,'-8'0'136'0,"-50"5"488"0,16 2-240 15,18-6 504-15,8 6 153 16,5-7-393-16,6 3-376 15,8-3-136-15,1-3 232 16,10-2 560-16,2 5 376 16,11 8 193-16,-27-8-1497 15,39 5 1576-15,14 2 32 16,8-4 97-16,14-12-433 0,16 3-472 16,14 0-272-1,2 6-96-15,4-7 16 16,3 0-191-1,-2-3-89-15,2 10 312 0,-5-3 256 16,2 5 264-16,4-2-328 16,7-8-136-16,-2-1-184 15,-4 3 64-15,7 2-47 16,-1 0-1-16,0 2-112 16,-5-8-528-16,-5 1 568 15,10 5-152 1,-5-2-144-16,-1 6 152 15,-9-8-224-15,-2 2 232 16,-3 4 216-16,-1-8-192 16,4 7 184-16,-9 3-232 15,-1 0 64-15,-1-8-480 16,-4-2 304-16,3 7 72 16,-11-9-336-16,1 12 544 15,-6-3-216-15,-3-6-72 16,3-5-248-1,-3-1 96-15,-2 12 344 16,-1-9-152-16,-22 12 80 16,23-10 200-16,-4-4-456 15,1 4-48-15,-3 5 256 16,1 5-16-16,7 0 336 16,-4-9-168-16,-4 4-432 15,-5 5 104-15,-2 0 424 16,-12 4 104-16,17 1-488 15,-17-10 112 1,-3 5-248-16,-5-5 552 16,-2 5-16-16,1 2-216 15,-10 1-103-15,-6-4-170 16,5-7 201-16,-6 4 209 16,5 4-233-16,-7 3 8 15,-5-6-184-15,3 1 152 16,-8-3 144-16,1 5-136 15,-4-3-32 1,2 8-240-16,2-2 240 16,-1-1 200-16,-2-2-264 15,4 3-32-15,-1-3-529 16,-4 6-95-16,1-1-1008 16,-4 0-1593-16,-3-5 3329 15,-3 0-16315-15,-28 1 12410 16,-1 2 2369-16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24:21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19176 5247 2304 0,'-5'0'200'0,"-25"0"320"16,6-3-600-16,3-3 152 15,3-4 344-15,8 4 32 16,4-7-136-16,1 1-144 16,5-2-8-16,3 0 361 15,4 4 255-15,2-4 856 16,-9 14-1632-16,7-3 1240 0,4 1-191 16,-1 2 15-16,-1 0-304 15,9-8 400-15,4 8-416 16,17-2 441-16,-17-2-505 15,20 2 120 1,11-2 24-16,8-1-352 16,6-5-64-16,2 7-264 15,8-3-24-15,-1-2-24 16,5 6 96-16,0-2 128 16,0 4 121-16,1 0-25 15,0 0 152-15,8-4-64 16,5 4 0-16,6-2-216 15,3-8-8-15,-1-4-72 16,7 0 32 0,9-2-80-16,-5 0 72 15,-13-1-168-15,-2 3 8 16,-7 6 72-16,-4-4-120 16,-6 6 72-16,-10 6-56 15,-2 0-48-15,-9 0 32 16,0 0 64-16,-6 0 112 15,3 2-184-15,-7 4 40 16,7 0 17 0,-9-1 95-16,3 2-40 15,-11-4-56-15,-5 2 88 16,-7-3-120-16,6-2 160 16,-19 2-48-16,0-2 24 15,-6 0 80-15,-1 0-32 16,-4-4-16-16,1 4-88 15,-6-3-224-15,0 3 104 16,0-3 152-16,0 3-152 16,-1 0-728-1,-7 3-1329-15,1 4-1607 16,-1 1-2330-16,0 3-2536 16,2 5 6162-16,4-11 328 0</inkml:trace>
  <inkml:trace contextRef="#ctx0" brushRef="#br0" timeOffset="4797.79">22281 6831 904 0,'0'0'0'0,"-29"12"1168"0,2-2-1208 15,3-5 24-15,10-4 208 16,-1-4-80-16,4-4-144 16,0-4 8-16,-4-5 56 15,1 0 160-15,-5-5 400 16,-4 2 264-1,23 19-856-15,-27-20 1145 0,-4 0 255 16,-2-5-136-16,-4-13-128 16,-2 4-271-16,2-5-97 15,0-11-144-15,9-2-72 16,0-4 56-16,1-1 48 16,6-6-120-16,7-2-200 15,3-5 9-15,7 0-57 16,4-5-80-16,12 2 8 15,8-1 16-15,11 4 64 16,-4 2-104 0,13 13 48-16,10 1-80 15,-5 7-48-15,1 8 48 16,-4 14-88-16,21 2 80 16,-4 13-112-16,5 3 152 15,8 7-176-15,9 10 80 16,2 9-72-16,-3 10 64 15,-4 7-40-15,-1 8 104 16,-13 2 16-16,1 2 144 16,-16 0 0-1,-4 10-8-15,-17-3 120 16,-7 4 1-16,-6 6 39 16,-13-13-168-16,0 31 8 15,-13-15 96-15,-8 1-64 16,-11-20-32-16,-7 14 200 15,-2-17-88-15,-3 2-96 16,6-9-160-16,-10-10 72 16,3-4-88-16,-5 6 8 15,5-13 0 1,-3 3-192-16,8-8 72 16,3 7-56-16,7-6-64 15,2-8-296-15,7-1-480 16,7-5-928-16,6 0-1161 15,2-2-2040-15,4-5-2080 16,2 0 3984-16,0-2 1081 16</inkml:trace>
  <inkml:trace contextRef="#ctx0" brushRef="#br0" timeOffset="8284.67">24158 6561 2200 0,'-5'0'-8'0,"-1"5"8"15,-1-1 0-15,1 2 0 16,-1 2 16-16,4-2-24 16,-3-1 32-16,2 1-16 15,0-1-24-15,0 2 32 16,-2-1 32-16,0 0 24 15,6-6-72-15,-7 8 192 0,1 1 152 16,-2-3 56-16,1-4 56 16,1 1 24-16,4-1 73 15,1-2 223-15,-4 0 88 16,3-2-152 0,1-3-192-16,-2 0 48 15,-1-5 80-15,1-2 25 16,0 4-25-16,-2-6-88 15,3 1-48-15,2-3-88 16,-1 1-16-16,1 0-72 16,0 1-48-16,3 1-128 15,0 7 32-15,5-1 24 16,-1 0 0-16,2 1-8 16,-2 0 40-1,2 2 17-15,3 0-73 16,2 0 0-16,2 4-88 15,0 0 96-15,10 0 8 16,6-2 64-16,-3-3-160 16,8 5 64-16,0 7-80 15,1 6 16-15,1 5 160 16,-3 5-96-16,6 9 8 16,0-7 16-1,3-1-96-15,-8-4 16 0,1-1-80 16,-3-9 104-1,-1 0 96-15,1-5 24 16,-9-4-40-16,3-7 32 16,-2-4 0-16,5-4-8 15,-16-4-39-15,5 6-153 16,0-6 24-16,6 6-16 16,-1-1 104-16,1 1-152 15,12-1 24-15,-6 4-104 16,7-2 144-1,-1 5 32-15,3 1-152 16,-5-4 136-16,4 3-136 16,-1-5 24-16,5 9 56 15,-3-1-48-15,-5-2 40 16,1 5 0-16,-1 7 40 16,-5 7-16-16,7 4 72 15,4 5-56-15,2 1-176 16,0-4 160-16,1-4-96 15,1 1 104 1,0-9 48-16,-1-1-128 16,-7-7 88-16,-1 0 16 15,-4 0 32-15,-1 0-24 16,-7-12-72-16,9 10 128 16,5-1-136-16,-12 3 104 15,9 0 48-15,3 4-168 16,-2 2-48-16,-1 1 120 15,0-2-64-15,6-3 40 16,-1 2-120 0,-2-1 136-16,2-3-96 15,9 0 104-15,-6-4-24 16,-3-4-40-16,17 6-80 16,-6-10 160-16,3 7-80 15,-1-2-80-15,-2-1 16 16,0 6 32-16,-2 2-24 15,0 5 64 1,-7 10-56-16,13 1-48 0,-4 2 152 16,0 1-64-1,3-8 88-15,-11-1 88 16,13-5-152-16,-4-5-88 16,-7-10 64-16,1-5 48 15,-1-5-40-15,6 5-16 16,-2-5 0-16,-6-2-8 15,3 12 56-15,-5 8-24 16,-6 2-72-16,3 8 96 16,-3 4-120-16,2 4 128 15,1 3-136 1,-2-10 88-16,5 1-88 16,1-10 64-16,-4-3-144 15,13-12-432-15,-15-5-857 16,7-16-2087-16,-19 18-2810 15,-2-22 145-15,-14 14 3825 16</inkml:trace>
  <inkml:trace contextRef="#ctx0" brushRef="#br0" timeOffset="10976.9">24326 6752 2760 0,'-21'0'368'0,"-12"8"-176"0,1-3 424 0,-7-5 1721 16,1 0-121-16,1-8-631 15,-7-3 31 1,-2-9-168-16,6-18-175 16,-4 3-169-16,3-24-72 15,7-5-488-15,34 64-544 0,-37-73 456 16,15-1-120-16,1-4-16 16,11-4-272-16,9-3 192 15,4-7 57-15,15 0 95 16,18-5 24-16,21-9-72 15,10-6-16-15,16 0 80 16,9 14-64 0,9 9-192-16,16-4-128 0,18 11-136 15,20-2 296 1,6 6-96-16,18 6-72 16,19 6 168-16,15 3 32 15,18 9-96-15,-3 10-80 16,3 18-24-16,-2 0 64 15,-9 13 24-15,-10 9-72 16,-16 4-152-16,-13 5 112 16,-9 15 248-16,-17 13-152 15,-9 7 192 1,-43-14-168-16,59 36-72 16,-77-23 88-16,47 39 136 15,-57-29-272-15,18 21-128 16,-14 0 248-16,-15 0 233 15,-18-3 175-15,-14 5-128 16,-1-3-152-16,-7 1 136 16,-10 0 48-16,-14 5-56 15,0-7-16 1,-14 6-240-16,-2-7 88 16,-5-7 24-16,2-2-24 15,-5-3 32-15,-12-11-224 16,-5 9 272-16,-11-8-80 15,-10 1 64-15,-2-5 153 16,-10 1-81-16,-5 0 24 16,-3-4-24-16,-7 0 24 15,-16 0-128-15,-5 1-112 16,-7-9 240-16,-10 8-48 16,-3 1-424-1,-11-20 336-15,12 6-112 16,9-10 40-16,16-6 56 15,8-7-192-15,11-2-56 16,22 0-424-16,20-2-1144 16,3-6-1457-16,12 2-2832 15,1 2-5010-15,-13-8 3722 16,11-11 5033-16</inkml:trace>
  <inkml:trace contextRef="#ctx0" brushRef="#br0" timeOffset="12295.55">26577 3580 4264 0,'-31'-15'1097'0,"31"6"-617"0,0 1 1456 16,0 4 425-16,0 4-2361 15,0 0 0-15,0 3 3440 16,0 11-2327-16,7 11-201 16,-4 14-288-16,0 16 112 15,-3 7-120 1,0 7-104-16,3 9 8 15,0-23-55-15,5 13-201 16,2-4 128-16,0-20-120 16,1-10 136-16,8-5-128 15,-1-3-232-15,3-7 64 16,7-9-24-16,-5-4-48 16,-1-3-296-16,-1-7-600 15,7-4-1673-15,-1-2-2640 16,8-6-2593-1,-8-27 3362-15</inkml:trace>
  <inkml:trace contextRef="#ctx0" brushRef="#br0" timeOffset="12502.9">27079 3766 7241 0,'-2'0'1504'0,"-22"2"-936"0,22 4 289 0,2 9 1487 16,-3 18-367-16,0 6-753 16,3 3-608-16,0 14-360 15,3-3-448-15,0-2 64 16,1 0-200-16,-4-11-1560 16,0-40 1888-16,0 26-3665 0,0-7-1840 15,3-18 3544-15,5-18-951 16</inkml:trace>
  <inkml:trace contextRef="#ctx0" brushRef="#br0" timeOffset="12634.9">27056 3552 3944 0,'-1'-4'2017'0,"-12"4"-1745"0,11 8-584 0,2 9-192 15,7 20-1153-15,9-3 729 16,-12-28-1896-16</inkml:trace>
  <inkml:trace contextRef="#ctx0" brushRef="#br0" timeOffset="13062.41">27322 3973 3896 0,'-12'0'1465'0,"8"2"-993"0,8 5 2328 16,2-1 129-16,0 18-713 16,6 7-1031-1,-9 12-481-15,6 0 216 16,-2 7-376-16,-7-8-136 16,6-10-200-16,-2-7 24 15,-4-25-232-15,4 14 88 0,0-5 64 16,-1-9-16-16,3-14-80 15,4-20-120-15,4-5-48 16,4-30-8-16,6 0-88 16,-5-9 192-16,8 19 32 15,-11 20 24 1,2 16 40-16,-8 16-16 16,3 9 152-16,-9 29 209 15,0 24 87-15,-4-12-440 16,-2 19 80-16,2-11-192 15,0-12-168-15,3-2-1185 16,7-14-2512-16,-1-2-3168 16,-2-12 3136-16,1-9 1033 15</inkml:trace>
  <inkml:trace contextRef="#ctx0" brushRef="#br0" timeOffset="13434.91">27670 4052 5225 0,'-3'0'1672'0,"0"0"-1480"0,22 0 2273 0,-3-6 351 16,12-3-375-16,13-10-1065 15,-1 2-600-15,10-11-368 16,-8-6-424-16,-5 14 40 16,-15-4 128-1,-7 6-128-15,-15 18-24 0,3-12-16 16,-3-1 48-16,-15 1-144 15,-4 8 80-15,-13 4-64 16,-3 13 160-16,3 15 160 16,1 11 160-16,6 3 545 15,1 1-129-15,7-3 48 16,6 1-392-16,10-12-344 16,9 5-48-16,8-13-176 15,11-2-320 1,11-6-1480-16,15-11-2585 15,7-2-3217-15,2-16 3937 16,-30-3 1017-16</inkml:trace>
  <inkml:trace contextRef="#ctx0" brushRef="#br0" timeOffset="13766.28">28274 3815 4985 0,'-7'0'1488'0,"-23"16"904"0,14 4 57 0,0 10 488 15,-8 10-417-15,-1 2-912 16,8 2-911-16,6 0-145 16,7-5-112-16,4-9-248 15,8-2-120-15,7-6 96 16,-15-22-168-16,21 15-136 0,4-3-80 16,3-11 72-16,-1-9-152 15,-3-18-296-15,-2-13-81 16,-9-8 233-16,-5 3-56 15</inkml:trace>
  <inkml:trace contextRef="#ctx0" brushRef="#br0" timeOffset="13779.11">28318 3968 17355 0,'-1'-59'-80'0,"-4"7"-88"0,-8 10 304 0,5 24 24 0,2 14 88 0,-1 8-56 0,3 26-64 0,4 10-8 0,6 2-144 0,13 7-304 0,17-9-1720 0,2-1-3377 0,10-18-1137 0,0-7 5418 0,-43-13-1408 0</inkml:trace>
  <inkml:trace contextRef="#ctx0" brushRef="#br0" timeOffset="14040.31">28753 3767 4048 0,'0'0'0'0,"-6"5"2817"15,4 12-1769-15,1 15 2457 16,-7 12 440-16,-5-3-1153 15,1 7-1367-15,6-6-993 16,0-16-40-16,6-5 128 16,0-4-416-1,0-14 344-15,0-3-448 0,3 0 152 16,5-12 80-16,5-16-192 16,8-20-584-16,6-11-848 15,11-1-1169-15,4 15-2440 16,3 6-2048-16,0 1 4336 15,-19 33 81-15</inkml:trace>
  <inkml:trace contextRef="#ctx0" brushRef="#br0" timeOffset="14604.65">29411 3708 3704 0,'0'0'0'0,"-10"4"2977"0,9 1-849 0,1 7 1993 0,-2 11-632 16,-1 17-1385-16,-4 14-1031 15,3-1-249-15,-3 2-128 16,-1-2-480 0,2-8-272-16,-1-16 176 15,7-29-120-15,-3 21 192 0,0-7-104 16,3-13-184-16,6-1 96 15,-3-13-136-15,15-20-320 16,-3-22 384-16,1-7-56 16,-2-3-312-16,2 3 216 15,13 24-48-15,-19 21 240 16,2 13-184-16,-5 7 304 16,-1 23 216-1,-3 14-136-15,1 4 152 16,-4-4-24-16,0-7-80 15,-2-4-72-15,0-16-160 16,2-2-56-16,4-11 40 16,2-3-112-16,8-13 88 15,1-13-104-15,3-11-8 16,-1 3-112-16,1 16 88 16,0 6 40-16,-9 10 64 15,-2 6 144 1,-3 19-136-16,0 18 56 15,-4 3 112-15,3 3-128 16,3-7-120-16,9-13-1057 16,4-3-2607-16,8 1-1458 15,-4-9-495-15,2-1 4721 16,-20-11-1400-16</inkml:trace>
  <inkml:trace contextRef="#ctx0" brushRef="#br0" timeOffset="14969.56">30142 3786 4336 0,'-8'1'2049'0,"3"9"-553"0,1 5 2849 0,-14 9-872 15,-1 7-1377-15,-1 8-1256 16,4-1-311-1,5 3-97-15,8-13 128 16,1-3-368-16,10-5 88 16,7-5-184-16,-15-15-96 0,16 13 128 15,6-9 128-15,-2-4-240 16,-1-5 176-16,-3-24-72 16,0-6 48-16,-10-7-104 15,1-3 128-15,-9-4-256 16,-12 0-48-16,-18 6-176 15,1 21 56-15,-7 12-304 16,10 11-680 0,-2 23-1161-16,11 16-1680 15,3 0-2896-15,19-2 3480 16,6-28 929-16</inkml:trace>
  <inkml:trace contextRef="#ctx0" brushRef="#br0" timeOffset="15373.97">30466 3802 4544 0,'-13'0'4465'0,"2"3"-2424"0,2-2 879 15,-12 9 73-15,-10 10-864 16,2 9-1193-16,-9 0-136 16,7 2 320-16,6 2-328 15,5 6-296-15,8-23-247 16,8 3-257-16,4-19 8 0,0 14 168 15,4 0-152 1,15-7-160-16,10-6 56 0,-2-11-89 16,20-20-95-16,-12-8 32 15,2-21-256 1,0 0-104-16,-20-7 72 16,9 0 128-16,-7-13-184 15,-8-1 528-15,-4 12-8 16,-7 30 72-16,0 21 80 15,-2 20-80-15,-7 28 176 16,-7 29 392-16,1 9-152 16,5 10-24-1,4 0-616-15,6-6 136 0,13-6-560 16,14-23-2785 0,-12 0-2816-16,5-19-969 15,4-16 5714-15,-14-9-888 0</inkml:trace>
  <inkml:trace contextRef="#ctx0" brushRef="#br0" timeOffset="15724.11">30696 3752 3728 0,'-4'0'2177'16,"1"4"-1281"-16,8 2 1921 0,5 0 263 16,-1-2-1567-1,15 3-9-15,4-2-680 16,-4-5-488-16,1-3-216 15,15-6-152-15,-19 3-184 16,-6-12-368-16,-15 18 584 0,6-10-264 16,-6-3 104-16,-2 0 56 15,-10-8 80-15,-17 4 160 16,5 17 144-16,-4 4 160 16,1 23 376-16,2 2 120 15,2 13 417 1,9 0-73-16,1 1-376 15,10-4-408-15,3-9-184 16,3-2-144-16,10-3-232 16,1-11-440-16,13-4-1088 15,1-10-2641-15,13-24-2424 16,3-15-25-16,2-25 3690 16</inkml:trace>
  <inkml:trace contextRef="#ctx0" brushRef="#br0" timeOffset="15956.64">31151 3245 5361 0,'-10'0'3376'0,"-2"14"-1983"0,12 19 1399 0,-4 11 1609 16,-5 27-392-16,-7 9-1464 16,3-1-657-16,2 4-600 15,1 2-464-15,2 2-215 16,-2-17-601-16,6-7 128 15,4-63-136-15,-7 48-112 16,4-7-32-16,1-21-1369 16,2-5-1871-16,-4-4-3194 15,-1-11-4856-15,-21-21 5977 16</inkml:trace>
  <inkml:trace contextRef="#ctx0" brushRef="#br0" timeOffset="20110.09">22576 6565 3104 0,'0'0'0'0,"-3"-5"200"0,-3-4-152 16,1-1 272-16,0 7 544 15,2-7 433-15,0 7 95 16,-1-1-248-16,4 4-296 16,0-3 137-16,0 3-985 15,0 0 2032-15,0 0-2032 16,0-3 1016-16,-3 3-79 0,-2 3-217 15,-3 0 64-15,-1 4-168 16,-4 3-128 0,3 2 0-16,-6 2 56 15,3 3-16-15,-9 3 1 16,1 7-17-16,-9 0-8 16,-1 5-48-16,6 7-88 15,-8-8-16-15,1-1-24 16,12 8-56-16,-6 1-152 15,-5 5 256 1,-1 5-48-16,-5 1-96 16,7 9-8-16,4 0 32 15,-7 4 25-15,7 2 103 16,5 4-184-16,0 5 112 16,0 3 88-16,1 6 16 15,3 4-24-15,1 3-80 16,7-1-40-16,2-8-40 15,-2-1-112 1,1-1-48-16,3-1 96 0,2 1 56 16,-4 8-112-1,6-8 200-15,1-8 176 16,0-2-424-16,0-6 153 16,3 3-169-16,3-10 152 15,-6-10-64-15,4 16 32 16,-4-20-40-16,0 14-80 15,3-16 112-15,0-10-152 16,0 0 32-16,0 3 56 16,1-11-64-16,4 1 80 15,-5-3-208 1,0-4 24-16,0 0 192 16,-3-5-88-16,0-1 96 15,0-5-208-15,0 1-32 16,0-3-32-16,0-2 160 15,0-1-552-15,0 0 536 16,0-4-1977-16,0-2-87 16,10 1-617-16,-1-10-1000 15,3-5-1832 1,-1 0-1448-16,-5 0 3968 16,-6-13 249-16</inkml:trace>
  <inkml:trace contextRef="#ctx0" brushRef="#br0" timeOffset="20493.32">21781 8746 4737 0,'-21'0'2136'0,"-6"7"-1024"0,9-5 1369 0,4-2 15 16,-1 0-911-1,9 0-457-15,6 0-1128 16,0 5 976-16,6 5 64 15,5 5-112-15,2 14 129 16,16 0-41-16,-29-29-1016 0,16 40 736 16,3 1 0-16,4 2-120 15,-4 1 0-15,8-1-31 16,-11-4-57-16,-1-4 8 16,4-6-344-16,0-8 176 15,-1-11 0 1,-4-10-72-16,4 3 0 15,-2-7 184-15,0-12-112 16,0-13-176-16,3-11 8 16,18-16-184-16,-11 2 24 15,8 13-168-15,1-15-656 16,-9 19-2216-16,14 22-3866 16,-5 11-5040-16,-24 30 6737 15</inkml:trace>
  <inkml:trace contextRef="#ctx0" brushRef="#br0" timeOffset="22543.83">22721 6443 3440 0,'-4'0'16'0,"-16"-15"32"0,12-5 128 16,4 1 440-16,4 5 665 15,-3 7 335 1,3 7-1616-16,3 0 2313 15,4 1-1193-15,9 10-200 16,14 21-192-16,-7 5 24 16,-23-37-752-16,25 52 776 0,3 12 105 15,-4 14-89-15,11 15-184 16,-11 5 32-16,5 7 80 16,8 2 56-16,-7 6-127 15,23 9 191 1,-11-7-280-16,6-8-192 15,0-2 8-15,-3-1-32 16,-2-6 0-16,2-6-32 16,8-6 0-16,3-7-72 15,4-3-128-15,4-11-16 16,0 1 64-16,5-5-64 16,2-4 144-16,4-11-144 15,2-6-168-15,6-3 449 16,1-2-113-1,2-9-168-15,1-8-96 16,-5-2 96-16,4-4-40 16,1-11-8-16,8-7 64 15,-4-10-80-15,-25 3-56 16,27-15-48-16,2-7 184 16,9-4-120-16,-2 1 104 15,0 0 16-15,-1 0-304 16,4 2-56-1,3-1 232-15,7 9 72 16,6-7-40-16,-1 7-112 16,11 2-40-16,4-1 216 15,0 4 232-15,-4-14-272 16,1 12-40-16,3 2-104 16,-5 10 88-16,-8 2 24 15,-2-5 0-15,0 6-24 16,2 6 16-16,-8 4 168 15,-3 0-176-15,1 10 96 16,8 3-96 0,-6-4-32-16,-3-2 24 15,-4 5 48-15,-1 6 8 16,-5 3 72-16,-13 1-56 16,-9 6 72-16,-5 3 120 15,-2 2-152-15,-8 7-88 16,2 4-48-16,-8-1 96 15,-1-7 320-15,-2 2-56 16,-10 2-176 0,3 9-64-16,-6-4 64 15,-6 7 40-15,-11-9 56 16,8 8-80-16,-9-3-8 16,-4 5-48-16,0 8 40 15,-4-21-8-15,-1-3 96 16,-6-4-144-16,-2 4 48 15,-4 2-40-15,0-1-40 16,-3-13 73-16,0 4-17 16,-1 9-80-16,-4-3 0 15,-2-4 120 1,-5 9-120-16,-3-8-24 16,2 0 40-16,1-3-264 15,-6 8 376-15,0 3 32 16,5 3-192-16,-1-9 48 15,-7 3 88-15,10-10-128 16,-4 3 32-16,1-5-136 16,8-2 288-16,-4-3-200 15,0 0-80-15,-4-1 280 16,1 1-224 0,0 7 176-16,-3 0-128 15,0-1-16-15,-1-2 24 16,5-3 104-16,-4-2 32 15,3-3-224-15,5-2-56 16,2-5 160-16,1-3-24 16,0-1 24-16,2-3-160 15,3-1-216-15,0-1 336 16,0 0 0-16,0-3-3849 16,0 0 1288-1,-3-13-2112-15,8-4-1080 16,4-6-2505-16,6-14 6162 15,-6-7 296-15</inkml:trace>
  <inkml:trace contextRef="#ctx0" brushRef="#br0" timeOffset="23016.91">28918 9417 4849 0,'0'0'0'0,"-14"-10"3816"0,12 0-1535 0,2 5 1600 16,0 0-641-16,0 5-3240 16,0-3 3289-16,0 8-2409 15,-1 15 104-15,-1 12-239 16,2 8-145-16,-6 3-32 16,6-43-568-16,-7 46 600 0,-4 3-72 15,0 5-248 1,3-5-40-16,1-6-56 15,3 2 176-15,-1-7 96 16,5 1-248-16,0-10 41 16,0-3-233-16,0-2 192 15,3-5-112-15,0-3 8 16,4 3 64-16,2-13-208 16,1 4 112-16,9 0-112 15,0-2 224-15,7-3-208 16,1-5 56-1,9 0 136-15,-3-3-208 16,4-3 24-16,-2-8-40 16,-9-1-88-16,3 5 96 15,-8-5-616-15,-5 9-977 16,-10 2-1015-16,-3 4-2313 16,-6 6-5674-16,-37 23 3890 15,7-9 5209-15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31:5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24828 7973 2888 0,'-3'-7'48'0,"0"-12"-24"15,3-8 144-15,6 1 688 16,-6 11 337-16,0 0 199 15,8-5-240-15,-1 6-160 16,-1-4-95-16,4 11-89 16,-1-3-16-1,3 6-144-15,-12 4-648 0,9-4 736 16,4 4-32-16,1 0 65 16,12 0-153-16,-21 4-32 15,6 10-48-15,-4 6-48 16,-7 9-16-16,-2 14-216 15,-8-2-88-15,-7 12-24 16,-3 0 64-16,1-8 56 16,-2-9 160-1,4-11 201-15,9-8-89 16,5-12-96-16,3-3-104 16,0-2-336-16,0 0 0 15,6 4 1280-15,7-4-584 16,16-4-64-16,-7 2-48 15,25-12 273-15,-6 1-385 16,6-7-208 0,14-7 96-16,-10 14-440 0,-8 4 96 15,-2 2-1808 1,-6 7-3514-16,-11 11-5656 16,-7 22 3785-16</inkml:trace>
  <inkml:trace contextRef="#ctx0" brushRef="#br0" timeOffset="788.95">28472 7876 2952 0,'-16'-11'1032'0,"5"-8"665"0,11-1 999 0,0 4-159 0,0-2-185 16,0 6-831-16,7-3-761 16,-1 5-168-16,5 6-168 15,2 0 80-15,14 8-280 16,-14 12 48-16,-13-16-272 0,18 24 176 16,-12 15-40-16,1 10 24 15,-9 0 16-15,-8 4 152 16,-6-11 113-16,-6-5 303 15,3-17-8-15,12-10-8 16,-1-2-200 0,8-8-528-16,0 0 0 15,7-4 1440-15,12-7-1087 16,2-5-297-16,3 3 112 16,16-7-216-16,3 2-96 15,18-1-705-15,-14-2-1935 16,9 2-4674-16,-11 15-2000 15,-24 4 6474-15</inkml:trace>
  <inkml:trace contextRef="#ctx0" brushRef="#br0" timeOffset="16757.09">22725 7652 5089 0,'-36'0'1688'0,"18"-4"-288"16,8-4 1833-16,1-6-384 15,1 7-561-15,6 1-768 16,0-2-71 0,2 6-1-16,0-6-240 15,4-6-184-15,-1-1-239 16,6-10-161-16,1-13-104 15,11-3-240-15,-2-17-120 16,5 4-48-16,0-1-136 16,-4 8 208-16,0 9-160 15,-10 21-224-15,0-1 256 16,-1 11 8-16,-9 0-24 16,4 7 16-1,-4 0-56-15,11 16 0 16,-2 10 112-16,6 13 152 15,2 19-48-15,1-3-96 16,0 0 40-16,-5 2-56 16,-7-1 48-16,2-7 88 15,-8-16-304-15,6-5-32 16,-2-8-152-16,2-3-1608 16,-3-7-2433-16,-3 0-1784 15,-5 1-1881 1,-22 7 4273-16,-2-6 705 0</inkml:trace>
  <inkml:trace contextRef="#ctx0" brushRef="#br0" timeOffset="16900.22">22751 7846 3408 0,'-5'3'416'0,"-22"22"2833"0,16-15 1264 15,11-10-4513-15,0 0 0 16,14-13 8858-16,25-14-7202 16,27-12-784-16,17-16-520 15,12-6-151-15,-2 12-482 16,-7 24-2487-1,-86 25 2768-15,74-15-9986 0,-23 18-368 16</inkml:trace>
  <inkml:trace contextRef="#ctx0" brushRef="#br0" timeOffset="17747.54">26511 7923 2992 0,'-13'0'688'0,"3"0"769"0,9-5 1967 15,-2-4-591 1,3 3-681-16,0-4-807 16,11-7-353-16,6-10 32 15,12-1-216-15,-11-7-96 16,17-10-127-16,-7-1 7 15,-28 46-592-15,28-50 400 0,-2-5-16 16,-7 6-80-16,-1 10-136 16,-4 14 88-16,-10 6-24 15,2 13 232 1,-6 6-464-16,0 0 1016 16,0 1-768-16,3 18 56 15,7 17 65-15,-7 17 63 16,0-4-40-16,8 6-88 15,-7-3-160-15,-1 6-32 16,0-12-96-16,4-3-24 16,-4-21-280-16,3 5-1305 15,-1-12-1967-15,-5-1-2354 16,-3 0-2607-16,-29-1 5816 16,6-10 153-16</inkml:trace>
  <inkml:trace contextRef="#ctx0" brushRef="#br0" timeOffset="17899.8">26479 8072 6321 0,'0'0'0'0,"-10"2"3785"0,9-2-1913 16,17-14 1945-16,19 4-945 15,10-17-1031-15,17 5-737 16,27-21-864-16,10 3-160 16,0 1-824-16,-9 19-3417 15,-13 2-5705 1,-77 18 9866-16,50 0-7153 0</inkml:trace>
  <inkml:trace contextRef="#ctx0" brushRef="#br0" timeOffset="18612.65">30338 7469 3528 0,'-2'-2'1873'0,"-4"-1"-817"16,6-2-40-16,0 5-1016 15,3 0 5521-15,-3 5-3296 16,3 10-809-16,1 22-192 15,5 1 153 1,-1 16-105-16,-1 6-384 0,-4 8-192 16,-3-68-696-16,3 56 280 15,7-8-256-15,4-14-520 16,2-14-2969-16,11-7-5456 16,12-17 1759-16,-25-13 4818 0</inkml:trace>
  <inkml:trace contextRef="#ctx0" brushRef="#br0" timeOffset="21147.03">29988 7820 2824 0,'-30'7'40'0,"11"-3"800"0,1 0 1729 15,3-4-73 1,-2 0-391-16,9-4-721 16,5 0-416-16,3-6-71 15,3-2-49-15,3-3 72 16,10 0-72-16,-3 5-8 15,1-4-168-15,20 10 1 16,-7 2-81-16,17-2-136 16,10-3 24-16,-1 0-200 15,-9 1 16-15,13-1 8 16,-15-1-168 0,0-1-56-16,-15-4-72 15,-13 7 32-15,-7-2-824 16,-7 8 784-16,-13 0-13715 15,-32 3 6626-15</inkml:trace>
  <inkml:trace contextRef="#ctx0" brushRef="#br0" timeOffset="23214.79">25675 12214 2920 0,'-29'5'1560'0,"-38"20"-639"0,25-11-761 15,10-8 200-15,3-1 312 16,4-1-56-16,-7-9 192 15,1-14 256-15,1 14 97 16,-14-5 79-16,1 10 144 16,-13-14 289-16,56 14-1673 15,-64-30 1608-15,-12 3-208 16,-1-5-159-16,2 3-529 16,3-36-160-16,0-1-184 15,4-14 32-15,6 2-104 16,2-10-24-16,6-14-96 15,15 9 344-15,10 10-256 16,9 4-152-16,16-5 184 16,11 6-184-16,20-9-120 15,15 8 8-15,9 0-16 16,-1 6 8-16,4 4 0 16,6-3-8-1,7 10-104-15,5 2 72 16,10-6 120-16,8 2-80 15,17 1 104-15,2 4 0 16,13-1-144-16,8 17 112 16,5 5 192-16,-2 11-264 15,-6 3-88-15,-1 6-88 16,14 2 104-16,0-4 248 16,9 0-80-1,13 2 16-15,11-2-104 16,0 5 16-16,12 6 16 15,-1 0 144-15,4-1-224 16,-1 4 153-16,7 0-65 16,-6 2 40-16,6 0 64 15,4 4-16-15,-11 0 48 16,15 0-56-16,-6 0 8 16,-4 4-112-16,6 0 144 15,-11 2 0-15,-9-5-80 16,0 3-48-1,-9 1 144-15,-15 6-112 16,-3 7 40-16,-12 2 160 16,-10 6-120-16,-3 6 232 15,3 7-240-15,-12-9-16 16,-5 11-56-16,-14-1-56 16,-4 3 224-16,-15 6-144 15,-2-1 72 1,-13 15 184-16,-11-2-40 15,-8 1-80-15,-18 1-96 16,-1 3 24-16,-13 6 313 16,-10-7-193-16,-3-3-96 15,-8-13-264-15,-13 15 232 16,-11-2-32-16,-13 7 112 16,-16 5-40-16,-11-20 168 15,-18 19-264-15,-6-4-136 16,-12 1 32-16,-4 2 40 15,-8-11 40 1,-5-3 8-16,-10 0 216 16,-11-7-64-16,34-14-176 15,-57 18-232-15,-13-10 376 16,-13 1-224-16,-3-6 160 16,7 5 96-16,-7-17-200 15,-2-11-16-15,-5 1 160 16,-20 7-240-16,0 6 264 15,-4-9-8-15,-12-17-64 16,1 16 0-16,-10 12-24 16,4 11-24-1,-1 5-120-15,11-19 312 16,6 8-80-16,23 16-120 16,25 2-168-16,22-8-248 15,33-28 368-15,26-14 0 16,19 11 8-16,13-11-1312 15,10-6 96-15,9-6-521 16,9-25-375-16,15 26-905 16,8-11-824-1,7 2-1496-15,6 14-3305 16,5 4 5354-16,12 0 1872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33:0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 7187 920 0,'0'0'0'0,"-11"3"424"0,-19 12-344 16,-2 17 88-16,-8-1-104 15,7 7 784-15,6-13 416 16,1-9-311-16,-1-11 23 15,-5-12 304-15,8-21-312 16,-6-11-16-16,30 39-952 16,-37-50 1057-16,-7-5-49 0,-12-13-288 15,13-11 120 1,-10-13 144-16,15-9-79 16,15-10-57-16,13 27-400 15,12-58-80-15,35 39-312 16,11 7 48-16,11 16-48 15,18 18-224-15,-14 31 328 16,40-2 208-16,44 22-208 16,-47 11-184-16,30 27-208 15,-9 12 240 1,22 18 488-16,-72-4-680 0,-4 16 1552 16,-25 10-960-1,-28 15-191-15,-12 17-121 16,-26 9 272-16,-34 6 256 15,-22 5-240-15,-20-8-184 16,-5-8 88-16,5-14-320 16,-12-9 72-16,49-60 232 15,-18-13-2841-15,15-15-1992 16,13-19-2696-16,18-13 1064 16,15 5 5673-1</inkml:trace>
  <inkml:trace contextRef="#ctx0" brushRef="#br0" timeOffset="3467.06">1831 8110 352 0,'-4'3'112'0,"-16"9"264"0,-24 18-144 16,7 12-136-16,8 2-56 16,7-5 80-16,3-15-48 15,-1-4-16-15,-4-1 72 16,-3-8 120-16,-2-4 88 15,-1-2 232-15,30-5-568 16,-42 0 1080-16,-14-6 89 0,0-8-25 16,1-13-240-16,6-22-368 15,4-17-216 1,13-29 48-16,22-31 112 16,34-27-96-16,32-14 73 15,29 2-249-15,24 14-88 16,24 32 32-16,20 31-424 15,17 49-201-15,1 33 105 16,-4 37 24-16,90 104 432 16,-78 26 232-16,-103-17-96 15,-55 22 225-15,-37 4 351 16,-32 0-152-16,-9-55-88 16,-18-3 184-1,-31 7 192-15,-33 0-87 16,-23-13-81-16,-2-33-536 15,4-43-464-15,9-23-544 16,16-32-321-16,18-10-1223 16,27 9-1489-16,31 13-1696 15,22 17 4033 1</inkml:trace>
  <inkml:trace contextRef="#ctx0" brushRef="#br0" timeOffset="4278.25">1646 15588 2040 0,'-1'2'352'0,"-12"4"320"0,-10 11-680 16,2 3 0-16,-1-3 104 16,11-3 336-16,1-8 96 15,0-5 265-15,-2-1 911 16,-12 0 96-16,-5-6-463 15,-10-8 311 1,39 14-1648-16,-61-12 1568 0,-9-16-159 16,-15-14-121-16,-7-28-528 15,6-19-80-15,12-21 0 16,21-25-360-16,21-21 313 16,17-17-241-16,14-8-352 15,26 1-120-15,27 11 128 16,18 13-360-16,27 19 87 15,20 29 73-15,8 35 72 16,8 44 793-16,0 23-169 16,3 32-88-1,1 34 56-15,-3 13 144 16,-7 16 184-16,-21 11-320 16,-16 12 248-16,-24 9-671 15,-26 15-202-15,-21 10 81 16,-24 6 697-16,-40 9-249 15,-17 0-112-15,-17-9 296 16,-12-16-96-16,-17-26-376 16,-7-31 296-1,1-20-576-15,2-28-104 16,10-16-408-16,1-12-1064 16,8-32-513-16,16-6-1696 15,20-9-2360-15,15 0-1961 16,20 0 6522-16,20 40 504 0</inkml:trace>
  <inkml:trace contextRef="#ctx0" brushRef="#br0" timeOffset="11231.22">18733 5739 2824 0,'0'0'0'0,"-33"0"928"0,7 8-1224 16,13 3 512-16,-1-3 72 15,4-2-176-15,2 0-120 16,5 2-96-16,3-4 8 16,8-3 40-16,-2 1 120 15,4 1 400-15,-10-3-464 16,6 0 873-16,4 2 1255 16,4-2-456-16,15 0-343 15,5-6-177-15,11 4-168 16,9-7-64-16,23 4-400 15,11-5-239-15,15 2-161 16,16 2 8-16,3 2-120 16,6 2-48-16,12 2-48 15,12 0 136-15,2 1 112 16,10 5-104-16,10-2 0 16,12-4 40-16,2 5 208 15,13-5 120 1,-1 0-56-16,12 0 88 15,9-4-200-15,-6 2-40 16,11-2-8-16,-4-10 16 16,5 4-232-16,1-5 120 15,-10 5-176-15,-3 0 192 16,-11 4 144-16,-2-2-248 16,-2 3 96-16,-9 0-40 15,-5 5 80-15,-9-3 176 16,-9 3-176-1,6-2 57-15,-4-9-65 16,-18 4-48-16,2-3-24 16,-8 4 0-16,-10 4 24 15,-9-10 32-15,-13 12-112 16,-4 0 72-16,-12 0-80 16,2 5 24-16,-22 4 88 15,12 0-64-15,-13 1 80 16,7 0 40-1,-4-5-32-15,-8 0-256 16,8-3 352-16,-11 4-224 16,0-4 88-16,0 3-80 15,2 0-8-15,-7 3 160 16,-3-2-256-16,3 4 168 16,0 0 32-16,5-1 16 15,5 1 16-15,9-4-144 16,5-1 88-16,5 4 96 15,-1-5-8 1,6 1-104-16,-2-5-72 16,-19 1 88-16,66-1-144 15,-63-4 48-15,63 4 48 16,-55 0-56-16,40-2-72 16,-3 2 304-16,-3 0-144 15,0-4-88-15,6 4 96 16,2 0-152-16,-1 0 8 15,-4-4 24-15,0 4-40 16,2-2 120 0,-7 2-136-16,0-4 80 15,0 0-16-15,10-6 0 16,2 8 32-16,-9-2 48 16,-2 4-112-16,-1-4 24 15,-14 4 32-15,-11 4 24 16,-9 1 104-1,-12 1-200-15,-5 3 80 0,-8-3-120 16,-5 3 0-16,-6-3-848 16,-21-3-2033-1,-9 2-2264-15,-13-5-3241 16,-10-5 5826-16,-25 2 1032 0</inkml:trace>
  <inkml:trace contextRef="#ctx0" brushRef="#br0" timeOffset="15417.74">4381 7414 576 0,'-15'3'0'0,"-21"12"48"0,-3 5 80 16,13-4-8-16,-10-6 8 15,7 3 136-15,-13-12 16 16,0-1-32-16,-1-19 80 16,4-21-16-16,-1-19 120 15,-1-15 0-15,41 74-432 16,-40-97 480-16,1-11-8 0,4-11 129 16,25-4 391-1,5-3 184-15,31-1-240 16,33 9-152-16,22 11-240 15,34 8-143-15,25 13-65 16,18 20-32-16,6 16-160 16,6 26-136-16,-13 20 32 15,-11 32 304-15,-21 22 72 16,-14 24 80-16,-24 24 272 16,-36 9 176-16,-27 5 153 15,-21 12-49 1,-27 4-152-16,-21-3-8 15,-27-10-208-15,-26-8-216 16,-21-16-223-16,-2-15-225 16,-22-17-48-16,5-16-169 15,3-23 73-15,13-17-184 16,31-18-248-16,36-8-1208 16,23 14-2201-16,21 0-3209 15,14 6 2962 1,0 3 3776-16</inkml:trace>
  <inkml:trace contextRef="#ctx0" brushRef="#br0" timeOffset="18417.66">4532 8639 608 0,'-63'33'-64'0,"28"-1"40"0,9 0 16 16,-4-4-8-16,-7-6 8 15,10 0 40-15,-14-5 64 16,3 3 256-16,-12-10 240 15,5-5 392-15,-9-5 424 16,-4-7-31 0,7-22-73-16,-5-5-576 15,12-3-80-15,1-29-248 16,1-18-80-16,23-2-88 16,6 11-48-16,2-37 81 15,11-35 119-15,14-5 144 16,25 33-8-16,19 3-120 15,11 13-48-15,19 15-152 16,24 16 24-16,13 27-120 16,13 4 72-1,3 34-96-15,2 16 64 16,-8 33 48-16,-34 3 8 16,-21 23-64-16,-22 16 152 15,-31 15 216-15,-16 7 321 16,-17 2 87-16,-33-4-96 15,-25 10-176-15,-13-3-40 16,-13-4-112-16,-22-14-200 16,3-22-216-1,2-4-24-15,-3-20-168 16,11-16-112-16,1-17-576 16,13-13-1216-16,37-3-1441 15,19-6-2192-15,24 3 112 16,21 2 4873-16</inkml:trace>
  <inkml:trace contextRef="#ctx0" brushRef="#br0" timeOffset="19086.02">4459 10529 856 0,'0'0'0'0,"-86"2"728"16,17-12 144-16,2-38 288 15,1-21-464-15,-3-22-87 16,16-25-169-16,10-20-160 16,18-6 256-16,16-3 176 15,14 12 336-15,20 11-296 16,-25 122-752-16,52-107 761 0,10 13-9 16,31 25-208-16,13 21-64 15,26 14-152-15,12 14 16 16,13 21-128-1,-12 29 112-15,-16 29-104 16,-15 32-224-16,-14 26 24 16,-38 23 320-16,-46 5-208 15,-17 15 304-15,-49 4 297 16,-25 0 55-16,-20-9-288 16,-3-18-160-16,-8-39-176 15,5-37-32-15,-8-49-528 16,3-17-816-16,5-51-1137 15,7-20-447-15,20-12-1649 16,29 19 32 0,34 21 3713-16</inkml:trace>
  <inkml:trace contextRef="#ctx0" brushRef="#br0" timeOffset="22769.91">17894 9970 4480 0,'0'0'0'0,"-1"7"6682"0,-12-2-7538 0,5-5-481 16,13-2 1593-16,9-8 353 15,13 2-593-15,15-7-168 16,16-5 96-16,17-4 16 16,28 4 32-16,11 1 120 15,-114 19-112-15,130-15 592 16,9 1 192-16,4 4-152 0,5-5 0 15,-1-3-112 1,20-2 56-16,-31 3-280 16,94-8 449-16,-81 11-417 15,111-10 352-15,-103 13-96 16,67 1 72-16,1 2-152 16,7 6-80-16,-1-2-256 15,-11 4 176-15,8 0 152 16,-13 0-199-16,3 0 311 15,-8 0 88 1,-8-10 16-16,8-5-200 16,-8-4-128-16,-3-9-72 15,-5 2 40-15,-12-7-64 16,-11 12-128-16,-7-4 72 16,-20 15-200-16,-14 6 56 15,-8 9-136-15,-16 11 241 16,-8 16 15-16,-12-1-144 15,-7 11-16-15,-5-3-72 16,-4 1 80 0,-13-10-112-16,-11-6-232 15,-6-4-1113-15,-27-13-1415 16,-10 6-2009-16,-12 4-3905 16,-30 15 4137-16,9 2 3473 15</inkml:trace>
  <inkml:trace contextRef="#ctx0" brushRef="#br0" timeOffset="29852.34">26188 7089 2200 0,'0'1'0'0,"0"14"-48"0,0 4 8 16,8-8 32-1,-8-2 16-15,-1-2 16 16,-10-2 16-16,-5 3 24 16,-5 0 400-16,-8-7 1168 15,-5-1 537-15,-11 0-329 16,45 0-1840-16,-56 0 1465 0,11-5-185 16,-17-4-328-16,2-9-128 15,-5-3-72-15,-14-15 73 16,-1-5 7-1,-8-10-96-15,7-14-192 16,11-23-392-16,28-30-56 16,23-27-32-16,11 1 8 15,30 0-96-15,39 7 208 16,23 13 0-16,20 15-288 16,15 21 88-16,1 15 48 15,-5 24-104-15,10 35 120 16,10 19-152-16,-3 53-32 15,-9 24 136 1,-14 19 80-16,-24 21 232 16,-33 18 216-16,-30 8 361 15,-33 0-65-15,-44 4 16 16,-22-17 224-16,-19-15-120 16,-19-18-216-16,-11-20-447 15,-10-21-209-15,-3-29 88 16,38-21-24-16,-61-17-488 15,44-30-657-15,27-9-999 16,45 20-825-16,10-1-3872 16,28-2-1377-1,8 8 5290-15</inkml:trace>
  <inkml:trace contextRef="#ctx0" brushRef="#br0" timeOffset="33322.47">23231 6206 2384 0,'-7'0'8'0,"-2"0"8"16,7-8 592-16,-1-1 1641 15,1-2 223-15,2 1-455 16,0 1-233-16,3-1-208 16,4 2-303-16,6 2-297 15,6 0-168-15,10 1-152 16,-29 5-656-16,29 0 656 0,11 2-208 16,19 13-168-1,-3 16-32-15,-4 0 25 16,-11 9 55-16,-4 5 248 15,-13 17-176-15,-8 1 64 16,-12 13-128-16,-16 10 16 16,-9 12-72-16,-12-6-16 15,-9-14-8-15,12-8 48 16,-1-21 64-16,7-19-24 16,5-5-40-16,8-11-31 15,4-10-97-15,6-8-40 16,7-23-56-16,21-29-80 15,13-8-48 1,23-18-48-16,-7-13 48 16,3-7 24-16,6-3 32 15,-1 3-48-15,-7 5-40 16,-8 8 56-16,-8 21 56 16,-15 28 112-16,-2 12-256 15,-11 8 200-15,-5 9 80 16,-5 1 24-16,-3 3-96 15,0 7 32-15,-10-3-48 16,1 3 80 0,-4 2-184-16,-6 8 80 15,-1 10-16-15,-7 12-32 16,3 8 48-16,-11 14-40 16,4 6 120-16,1-6-56 15,11 7-16-15,-4-1 168 16,2 3-88-16,7 0 64 15,6 2-16 1,5-1-24-16,3-1-24 16,3-18 8-16,7-4 8 15,7-4-104-15,4-7-24 16,8-7-48-16,-7-1 80 16,4-8-144-16,-8-5 96 15,-2 0-344-15,9-7-1312 16,-10 2-1417-16,-6-3-3040 15,-2 2-1337-15,4 2 1577 16,-8-5 3777-16</inkml:trace>
  <inkml:trace contextRef="#ctx0" brushRef="#br0" timeOffset="34048.69">24345 6724 3104 0,'-3'-6'1008'0,"0"-1"-143"0,14-3 2927 0,2 6-983 0,-3 4-673 16,14 9-551-1,3 9-473-15,-1 10-56 16,1 10-144-16,-1 2-159 15,-4 14-145-15,-19-4 88 16,-3-50-696-16,0 44 592 0,-4 5 0 16,-13-6 40-16,-5 1-128 15,-5-14 0-15,-7-13-87 16,5-5-233-16,-3-8-96 16,-8-7-440-16,10-11-1681 15,-3-12-2968-15,8-27-5241 16,2-12 3929-1</inkml:trace>
  <inkml:trace contextRef="#ctx0" brushRef="#br0" timeOffset="34186.35">24297 6513 6537 0,'-11'0'3161'0,"-15"3"-2281"0,23-3 1568 16,3 2-1616-16,0-2-1240 15,13 2-2968 1,27-2-4082-16,-35 0 4850 0</inkml:trace>
  <inkml:trace contextRef="#ctx0" brushRef="#br0" timeOffset="40981.37">16337 4386 2744 0,'-26'-29'528'0,"12"0"-208"0,14 10 152 16,13-2-64-16,7 5 209 16,17 7 559-1,-11 9 152-15,16 10 40 16,23 29-55-16,8 5-401 15,7 16-120-15,5 9-248 16,-85-69-544-16,88 91 616 0,-3 11 144 16,-13 17 97-16,-4 13-97 15,-25 22-40-15,-21 5 168 16,-14-2 16-16,-35 6-87 16,-31-3 127-16,-17-17 56 15,-8-6-208 1,-6-15-408-16,-2-15-200 15,0-21-104-15,-7-12-128 16,3-18-112-16,12-14-600 16,9-5-1376-16,10-9-1289 15,16 2-2336-15,7 0-1465 16,19-5 4522-16</inkml:trace>
  <inkml:trace contextRef="#ctx0" brushRef="#br0" timeOffset="52451.17">16096 8120 920 0,'-46'29'304'0,"17"-1"-304"0,-5 7 64 16,-3-21 152-16,16 3 24 15,9-7-160-15,5-3-72 16,4-5-152-16,8-2 40 16,4-4 104-16,-2 1 40 15,-7 3-40-15,9 0 224 0,3 3 568 16,-6 9 424 0,4-2-87-16,-4 0-225 15,1 1-208-15,4 5-472 16,-5-2-48-16,7-1-152 15,-2-2-160-15,10-6-720 16,11 0-2329-16,2-5 1601 16,-29-4 344-16</inkml:trace>
  <inkml:trace contextRef="#ctx0" brushRef="#br0" timeOffset="54921.26">20210 9921 4184 0,'-38'3'3417'0,"1"0"-3089"0,15-6-944 16,12-10 640-16,10-8 368 15,8-5-128-15,19-3-64 16,20-7-128-16,15-1 56 16,12 2 8-16,14 10 240 15,5 1 297-15,-93 24-673 16,100-17 672-16,15 9 104 16,12 8 144-16,1 8-120 15,10 4 160-15,10-2 41 16,11-1-65-16,-5-1 192 15,9-8 40-15,7 0 73 16,7 0-73-16,4-8-96 16,8-2-432-16,-8-4-16 15,-7 4-128-15,-11 8 17 16,-14-6-1 0,-12 2-120-16,-11-9 208 15,-2 6-88-15,-5-6-128 16,-12 0-232-16,-3 0-152 15,-4 2 80-15,-9 2 16 16,-12 1-8-16,-17-4 24 16,-20 8-184-16,3 2 256 15,-18 4-184-15,-7 0 16 16,-3 5-72-16,-7-4-328 16,-7 8-656-1,-3 0-1049-15,0 3-1895 16,0-7-3146-16,11-5-1976 15,17-7 7402-15,-14 2 456 16</inkml:trace>
  <inkml:trace contextRef="#ctx0" brushRef="#br0" timeOffset="55958.19">29035 5778 3272 0,'-1'3'1080'0,"-17"2"937"0,7 1-2905 0,6-2 576 16,5-2 424-16,7-2-160 15,9 0-80-15,11 0 96 16,13-2 152 0,13-2 64-16,3 2 216 15,7-2 368-15,-63 4-768 0,72-5 872 16,-6 2 304-16,7 3 89 15,4 0-297-15,10-2 112 16,3-6-96-16,6 2-168 16,10 0-375-16,-5-2-49 15,-10 2-72-15,-10 6-104 16,-12-4 96 0,-12 4 128-16,-12 0-176 15,-6 1-104-15,-12 6-32 16,0-2-136-16,-1-3-24 15,-4-2-160-15,-6 3-1072 16,-9-3-1377-16,-7 0 2641 16,-7 1-9690-16,-34 4 8546 15,26-5-256-15</inkml:trace>
  <inkml:trace contextRef="#ctx0" brushRef="#br0" timeOffset="57603.71">23537 7546 1664 0,'-21'1'0'0,"-27"7"0"16,8-4-8-16,18 2 16 15,-4 0 8-15,7-3 24 16,3 3-40-16,8-1 8 15,1-4 0-15,2-1 16 16,5 0-24-16,0 0 0 16,0 0 0-16,0 0 0 0,0 3 1408 15,0-3-1408-15,4 0 1048 16,2 0-127-16,7 1 71 16,16 4-8-1,-2-1-40-15,13-3-200 16,19-1-248-16,4 0 81 15,11 0-177-15,14 0-48 16,7 0 8-16,12-1-8 16,13-8 128-16,4-1 48 15,15 4-32-15,3-4-32 16,13 2-64-16,-2 3 89 16,4-5-129-1,6-3 16-15,6 1 256 16,-1-1-200-16,9-2-88 15,4-1-16-15,-2-3-112 16,6-2 72-16,1 2 88 16,-8-3-88-16,8 5-80 15,0 0-72-15,-9 2 96 16,4 0 8-16,-3 3 225 16,-10-2-169-16,-38 8-56 15,37-4-104 1,-8 3-16-16,-10 2-32 15,-9 3 32-15,-11 2 56 16,-5 1-48-16,-12 8 128 16,2 0 16-16,-11 1-80 15,-1-4 128-15,-5-5-192 16,-9 4 144-16,-5-5-96 16,1 0-80-16,-12 0 136 15,-6 0-168-15,-9 0 88 16,-2 3 72-1,-13 2 16-15,6 2-96 16,0 1-128-16,-5-3 152 16,5 2-15-16,10 1 23 15,-16-3-136 1,4 3-40-16,-1 0 72 0,-3-1-24 16,-5-1-24-1,-12-1 48-15,-7 0-184 0,-2 4-8 16,-6-3-361-16,-7-2-519 15,-3-3-944-15,0 2-1793 16,3-3-2776 0,-3 0 6513-16,-8 0-8762 15,3 0 7482-15</inkml:trace>
  <inkml:trace contextRef="#ctx0" brushRef="#br0" timeOffset="60923.71">24155 10287 1712 0,'0'0'0'0,"-32"-12"880"0,6-3-752 16,8 7 104-1,5 2 160-15,7-2 48 16,1 6 168-16,4-2 281 16,1 4-97-16,0-4-112 15,0 4-680-15,3 4 1608 16,-3-4-1608-16,6 20 1433 0,-3 33-169 15,4 21-376-15,1 18-288 16,-5 6 136-16,3-5-32 16,1-9-135-16,-1-1-57 15,5 6-128 1,-1-7 64-16,3-9-80 16,0-25-144-16,6 1 32 15,20-7-96-15,-3-13 56 16,9 4-120-16,15-6 24 15,5-13 32-15,24-14 104 16,10 0-248-16,9-20 168 16,10-20-64-16,12 9-64 15,13-13 128-15,1-12 64 16,7 2-208 0,-2 14 72-16,4-5-160 15,-12 6 48-15,-3-4 32 16,8-2-56-16,-4 6-40 15,-2 1 128-15,0 2-24 16,2 8-24-16,-7 16 24 16,-8-3-48-16,-7 8 16 15,-6 7 8-15,-5 0 137 16,-11 17-105-16,0 4 0 16,-18 10 48-16,-8 11 136 15,-3 8 184 1,-2 9-48-16,-25 9-24 15,-2 14 80-15,-3-6 56 16,-11 6-112-16,-5-9 96 16,-7 9-80-16,2-17-136 15,-3 3-8-15,-4 6-248 16,-2-14 224-16,1-15-72 16,2-13 0-16,-7 4-56 15,3 6-192 1,4-27 88-16,-2-3-184 15,-5-4-112-15,0-13-536 16,-3 7-312-16,0 6-392 16,-1-3-569-16,-17-8-735 15,-1 1-265-15,-10-6-704 16,8-14 576-16,-8 5 1041 16,-9-28 1832-16,-1-16 336 15,7 0-40-15,0 9-272 16,27 34-432-16</inkml:trace>
  <inkml:trace contextRef="#ctx0" brushRef="#br0" timeOffset="61188.56">27648 11477 1352 0,'-11'0'512'0,"-20"0"1368"0,10 0 257 15,13 5-41-15,5-2 105 16,2 2-281-16,1 0-344 16,12 9-255-16,5 12-473 15,0 6-400-15,7 25-112 16,2 18 400-1,-26-75-736-15,18 71 472 0,1 0 280 16,-5-20-239-16,4 9 215 16,0 7-400-16,4-13-24 15,5-30 128-15,2-9-240 16,6-14 0-16,-1-3-112 16,5-7 0-16,9-25 8 15,16-45-176-15,18-28-80 16,27-21-296-16,17-27-1568 15,9 15-3946 1,0 23-4072-16,-21 16 7314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9:36:55.9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1 484 24575,'5'-5'0,"0"1"0,1 0 0,0 1 0,0-1 0,0 1 0,11-4 0,4-3 0,74-33 0,2 4 0,172-45 0,212-19 0,-467 100 0,406-68-302,816-29-1,-737 119 294,-393-6 46,0 5-1,170 52 1,169 99 511,-13 30-592,64 55 44,-310-156 0,12 10 0,136 68 0,-45-50 0,327 93 0,-4-79 0,-557-129 0,53 9 0,-82-17 0,328 23 0,-337-25 0,0 0 0,0 1 0,0 1 0,0 1 0,23 8 0,80 37 0,-77-31 0,7 4 0,-19-7 0,1-1 0,44 11 0,120 31 0,-136-42-84,127 26-1197,-155-36-5545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9:36:56.6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366 0 24575,'1'4'0,"0"0"0,0 0 0,0 0 0,1-1 0,-1 1 0,1 0 0,0-1 0,1 1 0,3 4 0,3 6 0,27 44 0,2-1 0,2-2 0,3-2 0,3-1 0,1-3 0,55 43 0,-97-88 0,1 1 0,0 0 0,0 0 0,0 1 0,-1 0 0,6 7 0,-10-12 0,-1 0 0,1 0 0,-1 0 0,1 0 0,-1 0 0,1 0 0,-1 0 0,0 0 0,1 1 0,-1-1 0,0 0 0,0 0 0,0 0 0,0 0 0,0 1 0,0-1 0,0 0 0,0 0 0,0 0 0,-1 0 0,1 0 0,0 1 0,-1-1 0,1 0 0,-1 0 0,1 0 0,-1 0 0,0 0 0,1 0 0,-1 0 0,0-1 0,0 1 0,1 0 0,-1 0 0,0 0 0,0-1 0,0 1 0,0 0 0,0-1 0,0 1 0,-2 0 0,-15 7 0,-1-1 0,1 0 0,-1-2 0,-1 0 0,-24 3 0,-1 1 0,-49 8 0,-1-4 0,0-5 0,-140-4 0,182-5-1365,30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34:41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17T11:35:16.445"/>
    </inkml:context>
  </inkml:definitions>
  <inkml:trace contextRef="#ctx0" brushRef="#br0">3439 6121 552 0,'-3'0'192'0,"-18"-2"-168"15,-6-8 168-15,5 0 344 16,6 2 336-16,6-1 568 16,2 2-279-16,6-3-305 15,2 1 32-15,7-6 56 16,-4 5 16-16,7 0-95 15,-10 10-865-15,19-9 736 16,11 4-40-16,-2 2 136 16,10 3-40-16,1 0-144 15,20 3-256-15,5-3 48 16,24 0 225-16,4 0-121 16,-11-5-96-16,8-3 96 15,-3-5-16-15,19-2-40 16,-6-3-208-16,7 3-80 15,5 0-56 1,12-3-128-16,5 2 40 16,-3 1-8-16,10 0 0 15,-3 2 112-15,14-3 88 16,-7 2 49-16,1-1-73 16,4 6 32-16,0 5 0 15,-4-8-152-15,0 8 136 16,2-1-8-16,8 0 8 15,0 5-208-15,-5 0 144 16,7 1 64 0,-8 5-80-16,1-2 32 15,-1 4-128-15,2-1 136 16,3 2-144-16,-9 0-40 16,6-4 48-16,-2 0 152 15,-8 0-48-15,4 1 16 16,3-6-80-16,1 5-40 15,-9-5-72-15,3 2 32 16,-5 1 72-16,2 0-136 16,-5 3 48-1,-4 0 32-15,3 1 0 16,4-1-72-16,-3 3 104 16,0-7-80-16,1 2 40 15,2 0 184-15,-3-3-72 16,-6 2-152-16,6-2 88 15,-1-1-56-15,-3 0 48 16,-3 0-152-16,-1 4 112 16,5-3-56-16,-9 0 296 15,1-1-248-15,-3 9 32 16,-1-8-8 0,5 3-8-16,-36-3 16 15,26 3-88-15,-1 1-16 16,-3-4 56-16,3 4 81 15,-8-2 63-15,-1 3-80 16,3-5-72-16,1 2 24 16,5-1-32-16,-6 1-8 15,4-3 96-15,-1 1-192 16,-5-1 8 0,6 0 184-16,-10 0-8 15,-8 0 72-15,0 0-232 16,-1 0 160-16,-5 0 136 15,-1 0-40-15,-3 0 104 16,-1 0-64-16,-4 1-96 16,0 3-104-16,0 2 120 15,-1-4-104-15,0-1 32 16,-3-1 0-16,-2 2 8 16,-4 2-24-1,5-3-40-15,0 2-48 16,1 0-16-16,2 0 16 15,5 5 168-15,-8-3-200 16,2 0 48-16,-2 2-16 16,1 0 24-16,-4-1 64 15,-2-4-120-15,1 5 120 16,0-1 24-16,-2 0-56 16,-7-2 136-16,-9 0-128 15,18 0-176-15,-23 6-312 16,19-3-873-1,-5-2-1191-15,7-1-2441 16,10-4-3457-16,9 0 2745 16,-24 3 4177-16</inkml:trace>
  <inkml:trace contextRef="#ctx0" brushRef="#br0" timeOffset="13945.83">9587 9027 1944 0,'-17'3'56'0,"-73"16"-64"15,21 3-216-15,-2 4 120 16,34-15-1552-16</inkml:trace>
  <inkml:trace contextRef="#ctx0" brushRef="#br0" timeOffset="14992.74">5728 9117 5265 0,'0'0'0'0,"-9"5"2912"0,7 1-3352 0,31 1 296 0,16-5-16 15,8-9 176-15,19-9 112 16,6-9 0-16,14 5-16 15,-4-7 200-15,7 7 184 16,-1-2 48 0,-94 22-544-16,93-18 713 0,0 8 231 15,5 0-104-15,11 1-24 16,13 6-152-16,-5-1-80 16,5 0 49-16,3 1 95 15,15-4-88-15,4-4 136 16,5-3-208-16,4 5-136 15,7-1 128-15,-44-4-144 16,39-2-23-16,6 2-121 16,7 0 8-16,-3-3-96 15,7 3-24 1,4-4 56-16,-1-2-32 16,3 0-56-16,5 5 48 15,-3 0-104-15,1 3-72 16,0 6 40-16,-11 2 56 15,-3 4-8-15,3 3-72 16,-5 3 128-16,-6 6-168 16,0 4 104-1,-10-4 312-15,-1-4-216 0,1 1-72 16,-2-3 8 0,-7 4-88-16,-1 4-72 15,4-3 264-15,3 1 96 16,-13-10-16-16,4 9 64 15,1 1-248-15,-4 0 64 16,-5 1-80-16,-11-8 73 16,4-3-73-16,-6 1 192 15,-9 2 200-15,-4-4-176 16,-12 3-120-16,-4-4 72 16,-5 0-88-1,-4-4 96-15,-9 4 40 16,-6 0-192-16,-9 0 24 15,-10 1-88-15,-4 2 256 16,-5-3-256-16,-6 2 200 16,-5 3-200-16,-2 0-64 15,-6 0 40-15,-3 1 64 16,-2-6-72 0,-1 1-96-16,-7 1 0 0,1 5-216 15,-4-1-872 1,0-4-1121-16,-7 7-1951 15,-12 4-3266-15,-10 22-1640 16,-45 25 6858-16</inkml:trace>
  <inkml:trace contextRef="#ctx0" brushRef="#br0" timeOffset="19032.38">5480 11976 1096 0,'0'0'0'0,"-4"7"120"0,3-9-104 0,-2 0 0 15,3 1-8-15,0 1-8 16,0 1-16-16,0 1 16 16,0-5-8-16,-2 3 40 15,2-3-32-15,0 11 16 16,0-5-16-16,-2-1-8 15,-1-2 32 1,2 1-8-16,-3 8 0 16,3-4-16-16,-1 0 24 15,-3-7-24-15,5 4 32 16,-6 6 40-16,3-1 0 16,1-2 32-16,2-6-72 15,-2 2-32-15,2-2 32 16,-3 3-24-16,3 1 16 15,0-2-48 1,0 3-16-16,0-7-16 16,0 6-24-16,0-3 80 15,0 7-192-15,0 11 128 16,3 4-1200-16</inkml:trace>
  <inkml:trace contextRef="#ctx1" brushRef="#br0">23946 18815 0,'0'0'0,"0"233"0,0-413 32,0 112-32</inkml:trace>
  <inkml:trace contextRef="#ctx0" brushRef="#br0" timeOffset="35801">9887 15302 3240 0,'-30'0'3025'0,"15"0"-1521"0,7-6 1041 0,5-1-625 16,2 5-392-1,-1 12-743-15,2 29-73 16,0 13-56-16,6-25-400 16,14 57 592-16,-6-31-512 15,4 5 88-15,-2-8-240 16,0-1 72-16,1-10-136 15,-1-14-40-15,-6-16 48 16,5-4 265-16,-3-5-193 16,4 1 80-16,5-1-120 15,10-15-8 1,-10 5 40-16,7-8-64 16,0 11 80-16,13 4 88 15,-2 1-112-15,-2-2-152 16,3-9-56-16,8-4 224 15,-13 1-176-15,1 9-128 16,-12 1 192-16,-5 2-64 16,2-2-184-16,-7-4-176 15,-4 6-1016 1,4 4-1177-16,-7 0-1704 0,-1 0-2160 16,-3-2 2216-1,-3-6 3849-15,-1 8-1136 0</inkml:trace>
  <inkml:trace contextRef="#ctx0" brushRef="#br0" timeOffset="36097.99">10001 15835 2824 0,'-13'1'1448'0,"-33"30"681"0,30-18-937 0,11-8 1601 15,5-5-2793-15,3-14 3256 16,23-5-2063-16,8-19-361 16,20-13 488-16,13-23 208 15,14-15 73-15,-1-14-561 16,-80 103-1040-16,91-111 448 0,2-19-24 16,10-10-288-16,0 7-48 15,-15-9-240 1,-10 29-224-16,-12 16-1264 15,-13 28-2497-15,-22 19-4697 16,5 27 3881-16,-36 18 2801 0</inkml:trace>
  <inkml:trace contextRef="#ctx0" brushRef="#br0" timeOffset="37117.05">11236 13641 1800 0,'0'10'-104'0,"0"-5"96"0,0 4 96 15,0-9-40-15,0 2 24 16,0-2-72-16,0-2-24 15,-1-11-64-15,-9-2 512 16,-3 0 592-16,-1 1 705 16,-6 4 31-1,4 10-336-15,-4 3-71 16,-3 8 287-16,2 8-392 16,-6 7-368-16,3 22 1 15,6 1 55-15,2 14 24 16,5-14-112-16,6 15-224 15,5-4-320-15,10-17 288 16,6-17-143-16,11-6-433 16,7-13 168-16,8-14-312 15,-4-16 304 1,-7-28 224-16,12-20-480 16,-16-11-264-16,-8-8 7 15,-4-2-247-15,-9 4 800 16,7 20-160-16,-7 28-304 15,9 26 16-15,-5 14 112 16,6 30 904-16,11 32-696 16,-6 22-168-16,-4 19 673 15,-7 21-433-15,-7-9 688 16,-6-14-688-16,-10-5-56 16,-9-9-144-1,-18-17 432-15,1-29 264 16,-1-17-416-16,22-24-400 15,-4-29-960-15,3-26-1745 16,6-42-2856-16,11-28-2361 16,13-3 4682-1</inkml:trace>
  <inkml:trace contextRef="#ctx0" brushRef="#br0" timeOffset="37347.55">11443 12793 9658 0,'-27'30'2016'0,"-5"14"-128"0,17 14 2361 16,15 31-2272-16,0 19-1209 15,16-8-424-15,21-3-64 16,7-5-64-16,5 2-720 16,7-16-1552-16,-9-25-377 15,4-12-1416 1,-51-41 3849-16,58 23-6521 0,-19-10 2584 15,-4-39 1849-15</inkml:trace>
  <inkml:trace contextRef="#ctx0" brushRef="#br0" timeOffset="37634.05">11847 13205 2880 0,'-6'0'1200'0,"-18"4"1145"0,13 4 1640 0,-1 8-1841 15,0 19-247-15,4 16-457 16,1 6 24-1,7 2-1184-15,10-13-72 16,7-4-120-16,19-17 464 16,-1-7-808-16,-35-18 256 0,38 1 40 15,-4-20-328-15,8-19 320 16,-15-17 152-16,-12 10-664 16,-6-11-192-16,-9 16 72 15,-14-9-824-15,-28 14-201 16,-1 14 481-16,1 17 392 15,2 33-1160 1,1 21-2473-16,14-2 1304 16,9-16 969-16</inkml:trace>
  <inkml:trace contextRef="#ctx0" brushRef="#br0" timeOffset="38052.62">12136 12476 3984 0,'-26'-22'2681'0,"17"23"-1529"0,7 5 1937 16,2-6-1121-16,7 43-167 16,9 17-505-16,11 31-408 15,10 0 432-15,-2 7-1096 16,-12-10 265-16,4 9 351 15,-5-19-920-15,-22-78 80 0,16 60 72 16,-4-27-544-16,-12-21 768 16,0-10 320-16,0-7-496 15,0-26-336 1,-5-30-600-16,3-22 480 16,7-4 55-16,5 6-271 15,9 15-488-15,8 1-128 16,8 28 1504-16,-7 35-208 15,-1 26-736-15,-6 26 1040 16,-10 23-496-16,-11-6 88 16,-11 5 368-16,-5 5-72 15,-15-5-208 1,6-4-720-16,0-24 488 16,6-23-1456-16,14-17-4410 15,9-38-463-15,10-29 4249 16</inkml:trace>
  <inkml:trace contextRef="#ctx0" brushRef="#br0" timeOffset="38394.83">12659 12609 3552 0,'0'0'0'0,"-22"9"1785"0,2 36 1463 0,1-15-231 0,-18 27-817 16,8 23 121-1,-1-8-1777-15,9-3-232 16,15-16-512-16,12-33 128 15,10-7 840-15,19-8-976 16,-35-5 208-16,42-14-608 0,4-35-168 16,-2-10-128-16,-3-10 424 15,-15 13-249-15,-10-14 353 16,-9 6-136-16,-12 7 648 16,-16 12 40-16,3 29 288 15,7 25 273 1,3-4-465-16,3 40 224 15,4 14 56-15,9-4 56 16,19-8-1272-16,13-27 616 16,-1-10-8-16,13-5-1961 15,-8-10-1743-15,1-18-3146 16,-10-7 4042-16</inkml:trace>
  <inkml:trace contextRef="#ctx0" brushRef="#br0" timeOffset="38754.11">12829 11710 2768 0,'-2'1'1520'0,"-7"23"-743"0,17 29 2807 16,16 15 1-16,1 23-736 15,3 24-1225-15,7-5-784 16,5-3-600-1,2-10-136-15,-2-19-120 16,0-4-440-16,-5-5-1152 16,-35-69 1608-16,40 40-3617 0,-3-14-2968 15,2-18 2344-15,-18-14 2881 0</inkml:trace>
  <inkml:trace contextRef="#ctx0" brushRef="#br0" timeOffset="39745.94">13609 11813 1352 0,'-5'0'-16'0,"-11"-10"720"0,12 2 1304 16,3 6 337-16,1-1-641 15,9 11-295-15,11 2 63 16,-1 15-272-16,2 14 56 15,-5 19-47-15,-10-7-441 16,7-18-80-16,-13-33-688 0,3 33 336 16,-3-6-72-16,0 11-96 15,0-14-40-15,0-24 40 16,0-5-128-16,4-24-72 16,2-9 104-1,5-7-312-15,4-22 144 16,-6 0-16-16,-2-8-32 15,9 25 72-15,-2 14 104 16,-1 17-8-16,-2 10 112 16,-1 28 192-16,3 27 56 15,3 11 24-15,-5-1 96 16,-5-28-127-16,1 10-185 16,-4 6-136-16,0-32-112 15,2-9 40 1,-2-13 16-16,0-17-88 15,7 0-16-15,-4-6-137 16,1-18-23-16,1-16-16 16,-2 2 96-16,5 11 16 15,4 16 56-15,-4 23 80 16,-4 22 24-16,5 12 232 16,-2 33 120-16,3-6-360 15,0-2-16 1,4-11-624-16,-1-13-2456 15,12-5-3674-15,-3-26 929 16,4-16 4289-16</inkml:trace>
  <inkml:trace contextRef="#ctx0" brushRef="#br0" timeOffset="39899.32">14271 11417 2056 0,'0'0'0'0,"-11"0"3265"0,4 30-129 0,7-2 369 0,0 20-800 0,4 11-473 15,-4 1-968 1,3-7-631-16,0-19-529 16,10-3-513-16,4-10-1583 15,-2-14-2545-15,-15-7 4537 16,16 2-7065-16,-3-23 3424 0,-10-13 2393 16</inkml:trace>
  <inkml:trace contextRef="#ctx0" brushRef="#br0" timeOffset="40036.23">14223 11034 2192 0,'0'0'0'0,"-29"-4"1736"0,19 2 737 0,9 3-897 15,1 25-1232-15,9 3-456 16,28-10-1336-16,7 2-3121 16,12-1 2385-1</inkml:trace>
  <inkml:trace contextRef="#ctx0" brushRef="#br0" timeOffset="40395.47">14568 11284 2624 0,'0'0'0'0,"-16"33"920"0,8-8 1633 0,8-4 407 16,-2 23-15-16,-1 9-392 16,3-3-553-16,0 13-616 15,3-3-824-15,0-5-119 16,2-23-289-16,-5-8-8 15,0-24-144-15,0 7 96 0,3-3-88 16,4-10-72-16,4-23-24 16,5-36-112-1,-2-13 112-15,6 6-377 16,-9 8-79-16,-2-25 168 16,-2 16 352-16,3 39 88 15,1 30-96-15,-5 7 232 16,1 32 144-16,2 18-72 15,-1 6-24-15,2-1-320 16,-1-2-152-16,11-18-1376 16,-3-12-3153-16,11-13-1856 15,-3-31 3024-15,3-12 3177 16,-11 9-920-16</inkml:trace>
  <inkml:trace contextRef="#ctx0" brushRef="#br0" timeOffset="40577.31">14924 11201 1472 0,'0'0'0'0,"0"-25"648"0,0 14 2385 0,0 11-3033 0,0 10 6121 0,-3 35-3833 16,3 9-295-16,0 2-265 15,-7 5-488-15,6 3-903 16,7-14-473-16,5-14-617 16,-11-36 753-16,13 28-2824 15,-3-20-2785-15,-1-22-1393 16,2-24 4474-16</inkml:trace>
  <inkml:trace contextRef="#ctx0" brushRef="#br0" timeOffset="40713.83">14930 10806 1936 0,'-1'0'96'0,"-6"13"-232"15,22 7 16-15,10 0-120 16,12 9-1288-16</inkml:trace>
  <inkml:trace contextRef="#ctx0" brushRef="#br0" timeOffset="41187.36">15261 11084 1880 0,'0'0'0'0,"-4"20"968"0,4 12 2161 16,0-11 640-16,0 18-665 15,0-11-919-15,4 2-729 16,-4 5-600-1,0-2-272-15,0-10-272 16,-2-1-120-16,-4-15-160 16,6-7-32-16,0-2-56 0,0-7-8 15,0-22 8-15,3-10-56 16,5 14-104-16,8-46-248 16,-2 4 128-16,9 1 104 15,-4 26 224-15,2 15-32 16,-12 24 152-16,3 11 136 15,-1 30 200 1,-8 23-72-16,0-11 48 16,-3 13-71-16,0-11-129 15,4-5-136-15,-1-23 72 16,6-1-168-16,-1-21-40 16,-1-5 16-16,6-6 8 15,-1-25 64-15,3 6-200 16,-1-33-120-16,2-2 87 15,-3 4 1 1,3 6 96-16,0 38 104 16,-6 9-72-16,-4 10-8 15,1 22 16-15,-4 19-56 16,8-13-656-16,4 4-2521 16,4-7-3592-16,8-13 1464 15,-12-13 3753-15</inkml:trace>
  <inkml:trace contextRef="#ctx0" brushRef="#br0" timeOffset="41538.74">15816 10847 2768 0,'0'0'0'0,"-13"0"1720"0,2 2 409 0,6 12 71 16,-3 15-87-16,-7 17-241 15,6 3-648-15,5 2-559 16,8-6-145-16,13-23-136 15,1 2 48-15,3-9-144 16,-21-15-288-16,29 13 152 0,9-11-96 16,-11-4-48-1,1-16-48-15,1-11-104 16,-17-12 200-16,3 0-112 16,-9 2 88-16,-6 0-24 15,0 7-16-15,-3 15 24 16,0 17-96-16,-4 15-64 15,1 35 80-15,1 14-8 16,4-19 80-16,4 6-48 16,10-30-320-16,1 2-1857 15,2-7-3392-15,5-14-24 16,6-10 3457 0</inkml:trace>
  <inkml:trace contextRef="#ctx0" brushRef="#br0" timeOffset="42081.88">16205 10888 4721 0,'-4'0'1216'0,"-16"28"-328"0,19-3 1488 0,1 3 849 16,0-5-512-16,0 5-1193 16,9 6-632-1,1-9-584-15,0-5-168 16,-2-5-144-16,1-2 32 15,-6-4-80-15,-3-9 56 16,7 0-16-16,10-7-176 0,-5-6-40 16,12-45-184-16,-7 10-112 15,7-29-440-15,-1-2 288 16,-1 4 240-16,-7 16 496 16,-1 35 112-16,-14 18 464 15,0 7 752 1,0 34-160-16,-3 35-135 15,-2-3 71-15,-1 1-416 16,6-10-416-16,-2-17-176 16,2 3-168-16,7-23-40 15,1 3-24-15,-5-19-8 16,0-3-200-16,3-18 88 16,4-25 8-16,9 0-88 15,-3-16-16 1,8-12 0-16,12-4 168 15,-19 15 304-15,6 32-208 16,-9 13 96-16,-1 11 72 16,-5 28 280-16,-1 6 16 15,-4 18-168-15,3-5-240 16,4 3-48-16,4-8-280 16,-7 9-1592-16,4-21-2978 15,8-2-3447-15,-1-2 4240 16,-9-17 2617-16</inkml:trace>
  <inkml:trace contextRef="#ctx1" brushRef="#br0" timeOffset="24881.16">32041 18619 0,'0'0'0,"0"0"0</inkml:trace>
  <inkml:trace contextRef="#ctx0" brushRef="#br0" timeOffset="60558.26">20233 12937 2528 0,'-34'3'664'0,"21"4"336"0,-3 1 1873 0,12 3-857 16,0-11-271-16,4-5-777 15,7-4 40-15,7 9 56 16,2-2-111-16,13-6-265 16,-3-3 920-1,1 11-760-15,10-9-55 16,-3-3-297-16,7-11-184 16,3-24 224-16,7 17 16 15,-11 9-272-15,5-3-1080 16,-7-11 1000-16,-1 9-264 15,-19 10 304-15,1-1-368 16,-6 19-56-16,-7 1 432 16,6-3-224-16,-6-5 296 15,4 7-568 1,-1 1 184-16,7 2 192 16,-1-3-112-16,2-2 248 15,0-2-656-15,-11 7 776 16,4-3-880-16,-2-4 1000 15,-5 7-248-15,-3 5-824 16,6-1 1104-16,-3-5-1328 16,4-7 1384-16,-4 6-232 15,0-3-1048-15,5 5 1288 16,-8-5-1632 0,0-3 1832-16,0-3-336 15,-3 2-944-15,0 2 1040 16,-2 2-1568-16,0 2 1872 15,-1-7-520-15,4 5-800 16,-1-3 1024-16,0 6-1128 16,-2 1 1560-16,0 2-568 15,5 12-840-15,-5-1 1561 16,4 15-1290-16,1 5 354 16,0 10 207-1,0 31 144-15,3-4-504 16,-3-11-320-16,3-17 640 15,5-8-200-15,2-9 80 16,-1-5-408-16,1-9-448 16,-2-9-304-16,-5-1-665 15,-3-5 1561-15,0-2-6145 16,0-3-681-16,-3-18 489 16,-10 0 5673-16,4 2-1296 15</inkml:trace>
  <inkml:trace contextRef="#ctx0" brushRef="#br0" timeOffset="60817.1">20741 12740 3208 0,'0'0'0'0,"-17"0"3001"0,7-4-1577 16,5 3 1977-16,2 6-497 15,-3 8-1175 1,-4 32-257-16,-6 13-512 15,-3 16-271-15,-9 10 591 16,-10 9-112-16,8 15 616 16,30-108-1784-16,-44 109 1113 0,2 1-769 15,6-4 104-15,8-13 72 16,7-16 248-16,15-14-1680 16,4-12-2057-16,6 1-2488 15,10-24-3817-15,10 2 3953 16,-19-29 3049-16</inkml:trace>
  <inkml:trace contextRef="#ctx0" brushRef="#br0" timeOffset="61577.62">21182 13349 2256 0,'0'0'0'0,"-22"3"888"0,1 2-24 0,5-5 1401 15,3 2 167 1,5 1-919-16,5-3-249 16,3 0-1264-16,3-8 1760 15,7-4-695-15,3 2 263 16,14-8-224-16,-27 18-1104 15,37-21 680-15,3-2-32 0,11-12-296 16,-1 4 249-16,-2 9 127 16,-3 1-616-1,-5 8-88-15,-13-12 96 0,-3 15 232 16,-7-1 256 0,-14 7-752-16,8 7 792 15,-5 2-304-15,1 12-664 16,2 3 552-16,-2-6 344 15,7 7-96-15,-1 11-536 16,2-8-424-16,1-8 344 16,-4 4 240-16,-5-1 432 15,1-5-648-15,-2-9-664 16,-6-3-680 0,3 1-1449-16,-3-2-2424 15,0-5-2553-15,0-8 5642 16,0 2 200-16</inkml:trace>
  <inkml:trace contextRef="#ctx0" brushRef="#br0" timeOffset="61852">21545 13141 3360 0,'-10'0'1785'0,"-19"-3"-209"15,20 6 1569-15,4 7 207 16,-5 12-391-16,4 19-865 15,-2 18 273-15,-6 17-1225 16,-3 10 192-16,-7 29-983 16,-9 0 935-16,2 3 320 15,31-118-1608-15,-40 115 504 0,11-6-88 16,2-5-592-16,6-6 256 16,10-30 0-16,6-29-1528 15,5 11-2113-15,7-24-3024 16,7-3-4514-1,7-14 6523-15</inkml:trace>
  <inkml:trace contextRef="#ctx0" brushRef="#br0" timeOffset="62499">22044 14316 2840 0,'-3'1'824'0,"-23"5"929"0,21-11 479 0,5-2 577 16,3-6-1265 0,7 2 48-16,4-8-815 15,25-6 319-15,6-2-96 16,4-27-48-16,6 2-248 16,3 6-392-16,-58 46-312 0,56-39 473 15,0-2 71-15,-9-9-104 16,-12 21-200-16,-18 10-608 15,-2 21 872-15,-9 1 184 16,1 2-104-16,-2 3-648 16,-2-6 680-16,6 17-408 15,1 15 64 1,0 1 400-16,4 4-287 16,-1-1-433-16,3 11 104 15,-3-8 64-15,3-15 464 16,-2 6-744-16,-4-12 128 15,-4-5-144-15,4 0-529 16,-7-7-1367-16,2-7-2873 16,1-5-4233-16,-6 2 3793 15,0 2 3705-15</inkml:trace>
  <inkml:trace contextRef="#ctx0" brushRef="#br0" timeOffset="62819.41">22474 13945 6961 0,'-5'1'1872'0,"-21"17"-319"0,21-8 239 0,4 5 2121 0,-7 14-1160 16,0 20-1105-1,-4 16-784-15,0 12 256 16,-3 10 25-16,-6 2-113 15,-1 20-256-15,-9 10 8 16,31-119-784-16,-30 110 528 0,4-25-304 16,4 17 216-16,-1-15-344 15,6 1 48-15,1-8-72 16,4-17-352 0,3 1-424-16,7-29-1352 15,2 4-1905-15,11-22-3681 16,9-1-2928-16,-7-13 8074 15</inkml:trace>
  <inkml:trace contextRef="#ctx0" brushRef="#br0" timeOffset="63462.05">23675 15361 2056 0,'0'0'472'0,"-5"1"1280"0,4 3 113 0,1-4-1865 16,0 1 4489-16,6-7-3273 15,13-30-304 1,10 2-120-16,0 0-159 16,8-15 7-16,0-3-232 15,-2-3 24-15,-35 55-432 0,27-63 496 16,-1 34-8-16,-8 3 80 16,-6 26 152-16,-5 0-80 15,-1 4-111-15,2 33-113 16,2 5 184-16,-4 23 392 15,1 2-136 1,9-4-312-16,-7-14-144 16,4-7 137-16,-3-2-305 15,1-17-208-15,-1 17-224 16,-1-26-321-16,3 11-1399 16,-9-22-1513-16,-3-3 3433 15,3-12-13651-15,3-5 11075 16,-6-14 1176-16</inkml:trace>
  <inkml:trace contextRef="#ctx0" brushRef="#br0" timeOffset="63688.84">24031 15185 1584 0,'-5'0'1688'0,"-25"0"1329"0,15 9-1225 0,6 2 1977 15,-6 35-480-15,-4 8-897 16,1 4-447-16,-1 27-201 15,-2-4 184-15,-14 21-655 16,8 17-625 0,-7 2 392-16,34-121-1040 0,-37 104 176 15,15-23 24-15,12-21-800 16,7-16-2145-16,9-5-2648 16,14-19-4193-16,5-10 3089 15,-18-14 4841-15</inkml:trace>
  <inkml:trace contextRef="#ctx0" brushRef="#br0" timeOffset="64537.25">20398 16707 3504 0,'-1'0'1193'0,"-16"1"743"0,14 5-1200 0,2 4 1801 15,-3 35-57-15,-2 22-591 16,4 17-457-16,-1 12-120 15,2 3-408-15,1-11-23 16,6-8-473 0,5-24-496-16,-11-56 88 0,10 41-176 15,4-3-1305-15,6-22-2320 16,16-7-2384-16,1-18 992 16,5-42 4617-16,-37 33-1128 0</inkml:trace>
  <inkml:trace contextRef="#ctx0" brushRef="#br0" timeOffset="64838.76">20701 17080 1928 0,'-1'0'584'0,"-9"2"2113"16,4 7 151-16,-2 12 793 15,-4 6-496-15,0 28-593 16,0-5-479-16,3-3-681 16,9-3-440-16,0 4-248 15,27-8-336-15,-8-13 257 16,-19-27-625-16,37 21 80 0,-5-15 104 15,3-9-288-15,-9-22 464 16,9-10-280-16,-11-10-104 16,-11-8 232-16,-13-6-488 15,-6 6 456 1,-25-7-368-16,6 26-56 16,-4 15 368-16,-8 13-657 15,7 12 105-15,1 15-1032 16,8 25-1425-16,6-10-2808 15,14 7-3185-15,39-13 4922 16</inkml:trace>
  <inkml:trace contextRef="#ctx0" brushRef="#br0" timeOffset="65116.39">21471 16991 5929 0,'-21'0'3208'0,"-6"-13"-2287"16,9 3 1847-16,-12 10-207 16,-18 10-745-16,6 23-640 15,5 1-351-15,10 11-185 16,1 1 24 0,7 2 368-16,0 7-280 15,6-3-192-15,13-52-560 0,-6 53 88 16,6-13 8-16,16-6-608 15,12-22-1408-15,11-4-2409 16,19-8-2392-16,12-15-257 16,1-35 6002-16,-55 29-616 15</inkml:trace>
  <inkml:trace contextRef="#ctx0" brushRef="#br0" timeOffset="65482.85">21635 16988 3912 0,'-21'0'3993'0,"3"8"-1648"0,-1 13 1159 0,-2 9-919 16,-4 10-777-16,4-1-583 16,0 5-601-16,14-12-208 15,6-5-352-15,4-2-56 16,8-8-184-16,10-7-40 16,-21-10 216-16,19 0-328 0,9-4-184 15,-8-11-161 1,-5-3 97-16,-6-7 64 15,-2-10 192-15,1-5 0 16,-8 2 176-16,0 22-8 16,0 8 184-16,0 16 296 15,3 9-168-15,0 24 152 16,7 5-256-16,3-3 56 16,6-3 184-16,0 3-512 15,9-9-192-15,-9-26-2993 16,3-5-2360-1,7-18 280-15,-5-24 4577 16,-14-11-768-16</inkml:trace>
  <inkml:trace contextRef="#ctx0" brushRef="#br0" timeOffset="65694.03">21909 16441 5009 0,'0'0'0'0,"-14"14"3792"0,12 29-2591 15,8 19 2087-15,1 8 545 16,-7 8-880-16,0 10-1409 16,0-14-472-16,-5 47 153 15,5-51-977-15,0 10 120 16,11-9-616-16,-11-71 248 16,16 45-2233-16,2 1-4384 0,9-23-5410 15,-16-13 8627-15</inkml:trace>
  <inkml:trace contextRef="#ctx0" brushRef="#br0" timeOffset="77066.47">22709 16881 2000 0,'-6'0'1144'0,"-12"-4"681"0,14-8 1751 0,0 2 1041 16,0 6-896 0,2 4-712-16,2 0-3009 15,0 1 4705-15,0 7-3265 16,8 6-696-16,2 2 48 15,-1 18 289-15,-9-34-1081 0,10 41 672 16,4 2-128-16,1 19-80 16,-9-1 8-16,-3-4 384 15,1-8-568-15,0-3 0 16,-4-9-336 0,4 3 200-16,-1-26 192 15,0-5-263-15,7-22-81 16,1-7-297-16,8-17 161 15,4-25 192-15,4-12-48 16,3-13-256-16,4-11-392 16,-13 11 448-16,8 34 328 15,-12 24 8-15,1 21-216 16,-8 14-224-16,1 28 248 16,-5 36 320-1,-3 8-184-15,-9 4 400 16,-7-6-536-16,0-8 320 15,5-4 24-15,2-22-128 16,-4-12-176-16,10-12-256 16,5-8 216-16,-2-8-88 15,10-7 504-15,0-36-760 16,11-7-96-16,0-2 208 16,3-12-256-16,1 11 344 15,-3 14-48 1,1 16 144-16,-8 12-208 15,-9 5 448-15,1 22 32 16,1 8-320-16,-8 21 384 16,0 4-376-16,-3 7 200 15,0-14 56-15,4-1-536 16,-1-14-336-16,7-3-2185 16,1-5-2040-16,0-13-1952 15,3-8-2481 1,2-15 5721-16,-8-18 2241 0</inkml:trace>
  <inkml:trace contextRef="#ctx0" brushRef="#br0" timeOffset="77363.64">23466 16978 7337 0,'-1'0'2289'0,"-9"-5"-505"0,10 2-32 16,10 1 1913-16,-10 9-128 16,11 20-1225-16,-4 21-1175 15,5 8-89-15,-8 20 112 16,-6-11-184-16,-3-1-736 16,2-6-336-16,3-58 96 15,-2 49-176-15,6-12-144 0,2-28-1320 16,8-6-1705-16,-1-33-2736 15,5-13-3241 1,1-30 4513-16,-12 33 3369 0</inkml:trace>
  <inkml:trace contextRef="#ctx0" brushRef="#br0" timeOffset="77499.17">23534 16627 5537 0,'-11'-2'4945'0,"-5"2"-3977"0,14 0 208 16,2 14-432-16,5 6-648 15,9 4-1352-15,14 5-4129 16,10 8 48-16,-20-19 3857 16</inkml:trace>
  <inkml:trace contextRef="#ctx0" brushRef="#br0" timeOffset="77878.39">23904 16953 4280 0,'-1'0'1577'0,"-10"15"487"0,11 5 1449 16,0 14 1056-16,-13 11-1408 16,1 3-569-1,-2 15-591-15,-2-8-753 16,8 3-680-16,-2-24-224 16,9-3-432-16,4-17-184 15,-3-14 272-15,10 8-328 0,1-12-104 16,10-20 8-16,8-35-136 15,-2-3-41-15,-11-3 321 16,0-9 32-16,0-5 304 16,0 3-464-16,-3 35 392 15,1 18 112-15,-7 21 320 16,-4 27 329 0,6 24-177-16,-5 16 216 15,-1-12-432-15,2 24-128 16,1-37-384-16,12 8-424 15,-4-23-1089-15,9-5-5376 16,-7-15 416-16,9-13-929 16,-2-13 5730-16</inkml:trace>
  <inkml:trace contextRef="#ctx0" brushRef="#br0" timeOffset="78087.86">24365 16874 4769 0,'-10'3'4504'0,"4"14"-3871"0,6 0 1911 16,0 7 1217-16,0 19-1056 16,0 6-777-16,0 14 384 15,0 1-975-15,0 5-449 16,-7-1-840-16,2-5 88 16,5-63-136-16,0 45 232 0,0-15-816 15,5-6-1361 1,5-24-2079-16,1-24-3210 15,7-31-2304-15,-4-28 7074 16</inkml:trace>
  <inkml:trace contextRef="#ctx0" brushRef="#br0" timeOffset="78243.38">24386 16581 5521 0,'-15'0'4889'0,"6"0"-4897"16,9 5-304-16,3 6-96 15,6 4-1857-15,11 8-3128 16,4-9 3377-16</inkml:trace>
  <inkml:trace contextRef="#ctx0" brushRef="#br0" timeOffset="78804">24682 16984 3296 0,'-6'3'4185'0,"-10"2"-760"0,14 6-777 16,2 7 425-16,-1 23-736 15,-6-1-473-15,6 1-968 16,-3-2-608-16,-2 11-72 16,6-11-248-16,0-5 168 15,-2-4-480-15,2-30 344 16,0 19-712-16,0-17-448 0,8-8 344 15,-4-5 384-15,10-23-129 16,2-18 105 0,13-13-424-16,-13-11-160 15,8-1 432-15,0 20 264 16,2 37 400-16,-10 10 24 16,-7 15 520-16,-5 29 552 15,-1 3-8-15,-3 10-15 16,0 4-345-16,0-9-240 15,0-12-296-15,8-7-40 16,-2-17-336 0,4-3-112-16,3-11 160 15,8-8-56-15,-1-12 16 16,0-15 72-16,-4-3-96 16,3-8 88-16,-5 3 16 15,2 21 64-15,-6 23 224 16,-10 7-248-16,3 10 816 15,-3 34-280-15,4 24-48 16,-4-4 192-16,6-22-824 16,5 10 88-16,5-14-920 15,3-3-1544 1,9-30-4202-16,-9-8-3168 16,3-14 7482-16</inkml:trace>
  <inkml:trace contextRef="#ctx0" brushRef="#br0" timeOffset="79457.28">25325 16948 3584 0,'-14'-5'5778'0,"11"2"-4466"0,3 0 768 15,-3 4 1377-15,3 11-1273 16,0 21-1071-16,0 8 95 16,0-3-144-16,0 10-80 15,-5 8-536-15,2-8-135 16,3-48-313-16,-2 34 320 0,-3-11-336 16,4-13-152-16,1-5-1265 15,0-8-1215-15,0 1-2041 16,3-16-3785-16,6-13 3089 15,-5 8 4361-15</inkml:trace>
  <inkml:trace contextRef="#ctx0" brushRef="#br0" timeOffset="80213">25330 17006 1368 0,'0'0'0'0,"-25"-23"3369"0,13 18-521 15,0 0 577-15,-8 5-192 16,1 5-1033-16,8 8-1168 16,-2 4 0-16,0 17 9 15,7 0-385-15,4 6-16 16,1-12-592-16,1-28-48 0,3 40 344 15,10-15 128-15,1-12-280 16,5 7-88-16,2-9-136 16,10 2 72-16,-6-12 136 15,-1-7-232 1,2-23-232-16,-10 6-128 16,0-4 256-16,-6-10 88 15,-4-13-88-15,-3-3-184 16,-3 2-144-16,0 8 584 15,-1 16-16-15,1 16 216 16,-2 11-16-16,2 6-192 16,3 28 800-1,1 9 56-15,12 15-135 0,-2-14-241 16,10-13-632 0,8 7 288-16,3-10-248 15,10-16 64-15,-8-9-1024 16,0-7-2321-16,-11-2-3153 15,1-21-4232-15,-9 1 7706 16</inkml:trace>
  <inkml:trace contextRef="#ctx1" brushRef="#br0" timeOffset="51982.46">32875 18228 0,'0'0'0,"0"0"15,0 0-15,0 0 16,0 0-16,36 54 31,-12-31-15,-24-23 78,0 0-48,0 0 1,0 0 0,0 0 16</inkml:trace>
  <inkml:trace contextRef="#ctx0" brushRef="#br0" timeOffset="88349.63">21667 13313 2208 0,'0'0'0'0,"-15"-8"80"0,6 6 352 0,2-12 2345 16,-2-2-529-16,2-8-415 15,-2-11-585 1,7 6-536-16,0-20 208 16,6 5 144-16,4-9-367 15,8-1-345-15,-16 54-352 16,27-50 880-16,7 6 120 0,4 22 120 16,7 2-80-16,3 1-559 15,-6 7 143-15,-5 9-48 16,-2 16 544-16,-14 26-752 15,-7 10-504 1,-10 0 408-16,-12 5 504 16,-13 5 353-16,-8-1-497 15,-10-26-320-15,9-3-24 16,-5-19 504-16,7-10 144 16,4-8-1168-16,3-20 336 15,10-30-336-15,6-8 424 16,5 13 152-16,13 5-472 15,3 12-48-15,4-13-80 16,2 26 608 0,-3 13 320-16,5 10-1168 15,5 19 360-15,-18-12-680 16,4 15 1736-16,-6 12 0 16,-9 21-1240-16,-3-1 280 15,-11-15-296-15,-9 6 544 16,-2 0 993-16,1-21-1137 15,-8-14 232-15,14-10-752 16,5-4 656-16,2-7-408 16,-5-30 592-1,9 1-8-15,7-3-496 16,7 1-384-16,7 8 128 16,-1 7 712-16,-3 22 160 15,1 0-536-15,-5 10-296 16,-2 6-56-16,-1 10 824 15,-3 18 112-15,-7 9-680 16,-7-9-432-16,1 0 496 16,-6-10 608-1,0-13 480-15,7-4-1312 16,6-9-56-16,-4-3-64 16,5-14 672-16,1-13 528 15,4-8-864-15,3-19-272 16,11 6-352-16,1 5 664 15,2 18 1072-15,-2 5-1280 16,-1 16 168-16,-4 9-552 16,-2 3 912-16,-5 17 144 15,-3 29 56-15,-14-16-1184 16,-4 2-8 0,-6-10 1040-16,8-6 368 15,2-7-880-15,7-13-464 16,2-3-1441-16,2-13-495 15,1-8-2073-15,2-5-6202 16,4-14 4362-16,-4 15 4361 16</inkml:trace>
  <inkml:trace contextRef="#ctx1" brushRef="#br0" timeOffset="86975.2">31810 11661 0,'0'0'0,"0"0"93,0 0-46,0 0 0,0 0 0,0 0 16</inkml:trace>
  <inkml:trace contextRef="#ctx0" brushRef="#br0" timeOffset="122848.51">20801 4548 4624 0,'0'0'0'0,"-34"-29"2977"0,16 18-1225 16,12 1 1961-16,6-3-1008 15,0 13-2705 1,0-3 2969-16,8 6-1921 15,2 16 96-15,-1 24-272 16,-2-2-56-16,-7 28-96 16,0-69-720-16,-2 77 777 0,-4 9-361 15,-6 8 176-15,1 4-288 16,8-5 40-16,1-10 40 16,2-15-72-16,8-12-88 15,5-7-24-15,0-10-112 16,3-11 40-1,-1-3 112-15,2-5-80 16,15-6 192-16,-4-4-192 16,8-3-192-16,-8-7 225 15,15 0 55-15,5-6-200 16,0-5 72-16,-1 4-176 16,-7 0 88-16,-5 6-72 15,-9-8-304-15,7 6-913 16,-17 1-1167-16,7-3-1801 15,-4 5-3441-15,-1 0-1584 16,-9-5 5890-16</inkml:trace>
  <inkml:trace contextRef="#ctx0" brushRef="#br0" timeOffset="123514.82">21641 4993 3008 0,'0'-4'456'0,"-5"-3"793"0,-3-3 1975 0,0 1 697 15,-6 4-1304-15,-2-2-801 16,-2 7-488-16,-1 7-127 16,-3 10-337-16,2 10-176 15,1 4 72-15,-2 12-344 16,21-43-416-16,-16 48 728 16,6-7 0-16,-1 17 41 15,5-17-17-15,6 1-200 16,8-8-256-16,6-9-72 15,6-5-136-15,2-10 96 16,10-4-88-16,7-6-56 16,1-10 72-16,-2-16-136 15,-3-2 96-15,-7-11-136 16,-9-1 176-16,-3-4-88 16,-13 0-184-1,-3-11 72-15,-16 15 176 16,-17-3 8-16,5 17-304 15,-4 13 16-15,5 9-512 16,3 17-672-16,-7 17-953 16,9 11-2192-16,9-4-3561 15,10 12 1945-15,3-29 3521 16</inkml:trace>
  <inkml:trace contextRef="#ctx0" brushRef="#br0" timeOffset="124123.84">22154 4977 2512 0,'0'-9'424'0,"0"1"1032"16,0 2 1073-16,-1-4 352 16,-4 4-705-16,0-3-592 15,-1 4-399-15,-4-3-89 16,-3 6-136-16,-6 2 80 16,-3 0-119-16,22 0-921 15,-23 5 896-15,2 2-232 0,7 5-176 16,-4-4 24-16,4 9-216 15,-1-2-136 1,4 5 104-16,2 1-200 16,4-3 56-16,2 1-224 15,3-5-16-15,3-1 80 16,6 4 168-16,7-5-216 16,0 6 192-16,5-8-184 15,5 1 168-15,9-3 72 16,2 3-16-16,-11 0-112 15,12 2-16-15,-10 1 40 16,-16 0 104 0,3-2 72-16,-10 6 168 15,-5 2 57-15,-12 1-49 16,-4 4 72-16,-17-2-72 16,-4 2-16-16,-7 0-136 15,-5-6-288-15,10 0-40 16,9-6-248-16,6-7-1256 15,3 4-1889-15,13-5-3065 16,8-3-2952-16,26-4 6946 16,-22-3 840-16</inkml:trace>
  <inkml:trace contextRef="#ctx0" brushRef="#br0" timeOffset="124624.14">22665 4995 2936 0,'0'0'0'0,"-18"-13"2553"0,3 6 591 0,-7 4-607 16,-2 3-961-16,-2 0-376 15,2 6-15-15,-6 5-89 16,-1 3-88-16,7 2-376 16,2-3-240-16,-4 3 201 15,26-16-593-15,-18 14 312 16,4-5-80-16,4-2-96 16,4 2 104-16,4 0-48 15,2-5-120-15,13 1 8 16,5 0-16-16,17 2-64 15,-8 0 104-15,12-1-96 16,6 4-8-16,-5 9 200 16,-3 1-144-16,-13-1-64 15,-3 11 304-15,-10-11 136 16,-11 13 288-16,-5 0 128 16,-16 6 105-1,-17-8-201-15,-4 0-184 16,-4-5-176-16,-3-6-216 15,8-9-264-15,-7-8-1536 16,20-4-4930-16,20-28-6785 16,8-23 9275-16</inkml:trace>
  <inkml:trace contextRef="#ctx0" brushRef="#br0" timeOffset="126071.48">22733 4703 3216 0,'-20'0'824'0,"-1"0"-472"0,16 0 1233 15,5 0-1585-15,3 0 5265 16,4-7-3065-16,9 0-503 15,11-3-81-15,10-4-528 16,30 1 49-16,4 7-241 16,20-5-8-16,-91 11-888 15,101-3 936-15,15 3-376 16,12 0-64-16,24 0-136 0,15 2 9 16,13-2-49-1,17-7-24-15,7-9 232 16,14 1-280-16,3-5 40 15,-7 6-136-15,-1-1 184 16,-13 1 48-16,-7 4-32 16,-4 4-104-16,-22-1-160 15,-10 4 80-15,-43-1 96 16,61 4-144-16,-79 0-40 16,58 0 40-16,-30 1-120 15,-10 3-104 1,-29 2 176-16,20 2-64 15,-8-2-232-15,4 2 216 16,-3-5 280-16,-7-3-232 16,-4 0-24-16,-2 0 48 15,-7 0 80-15,-2-3-256 16,4 3 104-16,-14 1 56 16,-7 4-176-16,-1 4 432 15,-7-3-648 1,-6 7 472-16,3-7-104 15,-2 1 16-15,-4-7 8 16,3 3-16-16,-6-3 56 16,-3 0 40-16,-18-5-47 15,0 5-73-15,-9-3 24 16,-5 3-89-16,-4 0 57 16,0 3-1176-16,0-1-1096 15,-4 1-3265 1,0 3-4626-16,-6 13 3218 15,-11-6 4977-15</inkml:trace>
  <inkml:trace contextRef="#ctx0" brushRef="#br0" timeOffset="127539.1">24703 1961 3584 0,'-8'-20'560'0,"3"11"-296"0,12 7 193 0,12-3 711 15,-1 5 416-15,-9 16 569 16,-6 26-81-1,-7 3-152-15,-12 19-127 16,-5 4-113-16,-7 10-280 16,0 21-55-16,28-99-1345 0,-29 104 1008 15,-2-3-72-15,1-3-120 16,6-4-224-16,-4-7-79 16,6 6-57-16,0-19-8 15,4-10-192-15,3-18 160 16,-1 0-568-16,8-16 248 15,5-10-208-15,2-13-56 16,1-4-840 0,0-3-1401-16,6-10-1304 15,-3-15-2952-15,5-17-553 16,-9-13 3154-16</inkml:trace>
  <inkml:trace contextRef="#ctx0" brushRef="#br0" timeOffset="127833.38">24294 2684 4288 0,'-14'0'609'0,"-20"-4"1239"0,20 5 1473 0,4 2-473 15,2 4-599-15,5 10-425 16,3 14-400-16,9 28-319 16,7 9-169-16,10 10-176 15,3-5-96-15,-2-9 40 16,-27-64-704-16,37 51 568 0,-11-8-63 15,1-10-153-15,-3-13 0 16,5-6 96 0,-7-8-136-16,6-11-56 0,12-19-24 15,-8-6-32 1,10-23-176-16,19-2-104 16,-7-13-88-16,7-1-384 15,-10 8-1313-15,-4 18-1391 16,-18 24-2601-1,8 12-3562-15,-13 10 4795 0</inkml:trace>
  <inkml:trace contextRef="#ctx0" brushRef="#br0" timeOffset="136210.54">27098 2792 2200 0,'-5'0'-40'0,"-1"-5"-8"0,12-4-2056 16</inkml:trace>
  <inkml:trace contextRef="#ctx0" brushRef="#br0" timeOffset="136672.64">27756 2078 1464 0,'-2'-5'176'0,"2"-31"240"0,3 19 1800 0,4 1 1505 16,-7 12-1160-16,0 0-545 15,0 7-584 1,0-1-295-16,-2 19 39 15,-3 10-144-15,0 13 136 16,-4 7-47-16,9-51-1121 16,-18 65 1280-16,-8 11-64 0,-1 21-208 15,-5-4 81-15,-8 0-57 16,13-10-296-16,-2-9-152 16,13-5-432-16,0-19 160 15,4 2-168-15,6-12 8 16,-5-2-208-1,3-8 152-15,0-10-256 16,3 0-520-16,-8-6-384 16,2-4-1233-16,1-1-631 15,-1-7-1273-15,-2-2-1416 16,-3-29-985-16,3-5 4738 16,4 3-96-16</inkml:trace>
  <inkml:trace contextRef="#ctx0" brushRef="#br0" timeOffset="136972.79">27253 2667 2672 0,'-1'-2'696'0,"-6"2"184"0,7 0-880 15,8 0 6986-15,-1 2-4546 16,7 16-847-16,4 21-345 16,1 15-128-16,-1 5 25 15,-9 18-489 1,1-2 432-16,-7-5-136 0,-3-70-952 15,0 61 864-15,4-7-208 0,-1-12-199 16,5-20-49-16,-2-1 32 16,7-12-200-1,-3-9-288-15,9-5 360 16,18-21-280-16,1-16 120 16,4-13-248-16,11 6 8 15,-2-10-280-15,-7 15 112 16,4 6-841-16,-3 13-1591 15,-7 15-3810-15,-20 9-3936 16,-15 22 6978-16</inkml:trace>
  <inkml:trace contextRef="#ctx0" brushRef="#br0" timeOffset="142510.09">8572 5674 5073 0,'0'0'0'0,"-30"3"3400"0,18 4-3528 16,11 1-32-16,23 9-48 15,13 6 152-15,17 9 160 16,6 7-16-16,4 10 248 15,9-5 144-15,10-6-47 16,14-18-193-16,-95-20-240 16,95 17 440-16,-2-9-56 0,0-6 176 15,-2-16 24-15,2-23 64 16,12-18-152-16,-1-24-176 16,3-18-144-16,-1-17-104 15,5 2-72 1,3 13 80-16,-5 40-48 15,-3 18 56-15,-7 39-104 16,-3 23 160-16,5 47-56 16,-8 18 56-16,4 7 24 15,-3 0 57-15,7-22-9 16,13-19-64-16,6-16 136 16,1-17 64-16,2-15-288 15,-4-29 80-15,9-27 104 16,-11-9 0-1,7-9 56-15,-12-2-152 16,10 5-160-16,-5 23 232 16,-5 25-168-16,-1 25 72 15,5 38 104-15,9 27 24 16,0 13 16-16,10-5-56 16,10-10-176-16,14-11-8 15,5-20 64-15,12-19-120 16,20-21 120-1,14-24-160-15,11-23-120 16,15 0 96-16,16-14-752 16,18 8-1936-16,4 12-2218 15,-5 22-1775-15,-7 13 4473 16</inkml:trace>
  <inkml:trace contextRef="#ctx0" brushRef="#br0" timeOffset="143437.97">24405 4989 2736 0,'-5'-14'496'0,"3"3"-200"0,6-3 3081 0,-1-2-720 15,0 11-889-15,3-9-112 16,6 8-335-16,-3-2-209 16,1 8-136-1,1 0-8-15,4 3 8 16,-1 24 81-16,10 15-41 15,-8 26-184-15,0 8-88 16,-13 10-8-16,4-11-160 16,-4-9-311-16,7-17-209 15,1-12-64-15,-2-9-449 16,3-8-2559-16,13-18-3049 16,4-19-2961-16,19-35 3985 15</inkml:trace>
  <inkml:trace contextRef="#ctx0" brushRef="#br0" timeOffset="143650.24">25163 4941 8425 0,'-22'8'5081'0,"-7"18"-4841"0,5 21 3049 0,-22 12-648 0,-15 30-505 15,-8 19 97 1,-10 14-521-16,-4 15-496 15,2-3-408-15,29-48-616 16,-14 26-208-16,40-59-184 16,26-53 200-16,-22 49-1528 0,17-18-2817 15,8-21-4329-15,28-7-1304 16,2-29 6754-16</inkml:trace>
  <inkml:trace contextRef="#ctx0" brushRef="#br0" timeOffset="143945.89">24841 5776 8409 0,'0'0'0'0,"-2"0"3561"0,27-9-1729 0,0-1 2153 15,2 6-2056-15,12 2-409 16,-5 2-768-16,-9 13-488 16,-9 19 64-16,-12 4-160 15,-12 22-128-15,-25 6 0 16,33-64-40-16,-40 71 32 0,-13-7 160 15,7-14-40-15,6-2-24 16,19-14 241 0,5-13 31-16,10-10-48 15,6-1-376-15,16-3 8 16,24-6-64-16,13-9-80 16,20-8-144-16,16-19-985 15,5-2-1847-15,-6-4-3658 16,-7-7-2480-16,-28 13 5906 15</inkml:trace>
  <inkml:trace contextRef="#ctx0" brushRef="#br0" timeOffset="144683.69">25994 4944 5401 0,'0'0'0'0,"-12"-15"3776"0,4 5-2095 0,4 4 2032 16,-7 2-1537-16,0 5-984 16,-7 30-688-1,-6 15 105-15,-8 24 479 16,16 23 240-16,-5 9 208 15,2 8-271-15,19-110-1265 16,-10 113 1080-16,5 8-344 0,5-14-320 16,7-18-368-1,20-17-120-15,13-26-424 0,4-4-1488 16,13-21-2473-16,11-13-3713 16,13-31-856-16,-40-7 6690 15</inkml:trace>
  <inkml:trace contextRef="#ctx0" brushRef="#br0" timeOffset="145021.72">26897 5346 7753 0,'-4'-6'5513'0,"-3"-4"-4296"16,7-4 3288-16,0-4-1833 15,-5-1-1608-15,-1-8-784 16,-2-11-168-1,-3-3-168-15,-7-5-152 16,-4-11 208-16,-10-15-200 16,32 72 200-16,-31-69-96 0,4 19 16 15,4 21 128-15,9 16 80 16,-1 18-104-16,3 29 136 16,-1 41 16-16,3 25 144 15,9 19 17-15,7 21 263 16,5-7-280-16,5-10 216 15,0-18-176 1,4-20-304-16,-1-17-88 16,-5-21-592-16,-1-10-1705 15,-2-17-2576-15,-8-19-4809 16,1-27 3921-16,-4-2 3657 0</inkml:trace>
  <inkml:trace contextRef="#ctx0" brushRef="#br0" timeOffset="145156.7">26641 5527 9121 0,'-5'2'3633'0,"0"20"-4081"0,34-2 880 0,9-5-344 15,14 1-680-15,34-12-4849 16,19-18 816-16,-75 9 2465 0</inkml:trace>
  <inkml:trace contextRef="#ctx0" brushRef="#br0" timeOffset="145373.69">27525 5242 10250 0,'-45'5'4025'0,"13"26"-2913"0,-1-4 1464 0,-13 42 321 0,20-20-1849 15,-1 15-136-15,16 4-592 16,4-6-72-16,11-8-135 15,13-11-121-15,7-5-89 16,13-12-1055-16,-37-26 1152 16,53 13-4073-16,8-11-4656 0,-2-24 1495 15,-43 17 5034-15</inkml:trace>
  <inkml:trace contextRef="#ctx0" brushRef="#br0" timeOffset="145785.98">27797 5258 6537 0,'0'0'2224'0,"-8"5"-583"0,21 4-1641 0,8-2 1376 15,3 12 504-15,13 1-599 16,-7 16-409 0,7 6-32-16,-10 10-64 15,-14 7-40-15,-13 10-87 16,-6-7 31-16,6-62-680 0,-21 49 944 15,5-12-56-15,0-8-200 16,6-14-296-16,9-12-232 16,1-12-144-16,14-30-376 15,4-13-256-15,15-17-464 16,-7-26-144-16,-3-7 175 16,-4-3 329-16,-10 29 632 15,-5 46 224 1,-4 20 432-16,-2 14 417 15,-6 25-113-15,-3 12 136 16,0 14-80-16,7 3-264 16,4 0-552-16,15-15 48 15,4-3-496-15,15-15-1368 16,1-5-3441-16,5-12-5129 16,-5-31 4865-16</inkml:trace>
  <inkml:trace contextRef="#ctx0" brushRef="#br0" timeOffset="146038.04">28450 4980 6137 0,'0'0'1968'0,"3"27"-135"0,25 17-433 0,10 1 2041 16,-6 14-233-16,-5 13-1055 15,-3 2-737-15,-3 10-360 16,-10 4-223-1,-11 0-249-15,-16 0-240 16,-16-9-184-16,32-79-160 0,-32 68-112 16,-8-19-784-16,10-25-3457 15,-1-8-5650-15,-9-17 2754 16,35-3 5337-16</inkml:trace>
  <inkml:trace contextRef="#ctx0" brushRef="#br0" timeOffset="146298.34">28967 5448 10386 0,'-25'0'7097'0,"5"0"-6193"0,23 0-167 16,10 0 1359-16,6 0-592 16,19-1-1040-16,15 1-528 15,18-9-216-15,3 6-2240 16,7 1-4994-16,-5-2-2528 16,-46 0 7282-16</inkml:trace>
  <inkml:trace contextRef="#ctx0" brushRef="#br0" timeOffset="146476.04">29590 5193 12594 0,'0'0'0'0,"-16"12"3289"0,36 17-3241 0,-1-2 1176 15,10 4 32-15,-2 10-759 16,21-12-593-16,0 5-1441 15,4-5-3848-15,4-7-3169 16,-3-14 7186-16,-39-8-592 16</inkml:trace>
  <inkml:trace contextRef="#ctx0" brushRef="#br0" timeOffset="146675.89">30173 5091 5073 0,'0'0'0'0,"-7"0"4953"0,-4 1-1737 0,-5 32 617 15,-13 21-776-15,-13 19-817 16,2 21-383-16,-3 4-401 16,-3 9-528-16,-12 11-624 15,10-14-352-15,20-12-624 16,28-92 672-16,-14 73-2809 16,9-29-2728-16,5-11-4769 15,13-23 4665-15,-8-14 3745 0</inkml:trace>
  <inkml:trace contextRef="#ctx0" brushRef="#br0" timeOffset="146925.82">30556 4740 4512 0,'26'23'2113'0,"20"25"-697"0,9 21 1801 15,-12 19-360-15,-4 14-465 16,-3 16-1056-16,-16 6-151 16,-14 7-249-16,-14 2 24 15,-38-5 96-15,-14-11-328 16,60-117-728-16,-72 101 344 0,-2-20-512 16,10-22-3808-16,6-22-8651 15,13-29 6354-15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1:37:47.1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17T11:38:36.710"/>
    </inkml:context>
  </inkml:definitions>
  <inkml:trace contextRef="#ctx0" brushRef="#br0">19279 1405 3312 0,'0'0'0'0,"-7"-27"304"0,7 17-264 15,11-8 168-15,2-4 617 16,-6 7 879-16,-7 4 872 15,0 7-183-15,-2 4-409 16,-3 0-551-16,-1 0-473 16,-2 9-24-16,8-9-936 15,-15 26 1016-15,-4 13-176 0,-3 10 9 16,-10-4-177-16,-7 27-104 16,10 2-176-1,-9 1-224-15,-2 6 72 16,-2-2-8-16,0 4-264 15,5-14 192-15,0-8-80 16,9 0-96-16,3-20 0 16,5 1 24-16,4-5-248 15,0-11 32-15,3-6-768 16,8-9-1041-16,0-1-1079 16,2-6-1369-16,3-4 4465 15,0-7-7818-15,3-11 4810 16</inkml:trace>
  <inkml:trace contextRef="#ctx0" brushRef="#br0" timeOffset="371.17">18693 1648 4705 0,'-5'0'432'0,"-20"3"-392"0,21 2 200 0,4-3 1768 16,0 8 457-16,0 11-929 16,4 17-272-16,4 9-144 15,1 13 105-15,-2 2-105 16,-4 17 64-16,-3 1-104 16,0-80-1080-16,-2 80 889 0,-3 1-9 15,2-5-376-15,0-2-72 16,1-9 104-16,2-35-336 15,0-13-80-15,0 18 224 0,0-9-72 16,10-6-16 0,1-7-248-16,5-9 312 15,8-1-304-15,12-6-32 16,2-7-184-16,7-9 8 16,11 1-840-16,-3 3-1600 15,7 9-1977-15,5 6-2793 16,1 2 3265-16,-37 10 1169 15</inkml:trace>
  <inkml:trace contextRef="#ctx0" brushRef="#br0" timeOffset="914.38">20149 2376 4416 0,'-9'0'1097'0,"1"0"-1321"0,3 11 1672 16,-8 18 416-16,-11 14-519 15,-8 21-241-15,-6 11 48 16,-3 17-192-16,-11 9 193 16,0 12-33-16,-4 15 136 15,-6-3 208-15,62-125-1464 16,-71 124 1313-16,0 1 151 0,-4 6-304 16,6-19-520-1,6-12-384-15,22-23-416 16,4-17 24-16,16-16 56 15,8-20-816-15,7-8-1448 16,3-4-937-16,-1-12-2280 16,3-4-1321-16,-9-30 5426 15,7 15-728-15</inkml:trace>
  <inkml:trace contextRef="#ctx0" brushRef="#br0" timeOffset="1245.17">19192 3533 4865 0,'-23'0'2872'0,"12"5"-1552"0,6-1 3385 16,1 1-1472-16,4 8-1657 15,0 18-423-15,0 19-153 16,17 7-528-16,1-3 144 16,0-9-320-1,-1 8 160-15,-2-13-8 0,-15-40-448 16,14 41 521-16,-1-9-233 15,-3-3-104-15,4-8 120 16,4-7-144-16,-1-7-88 16,11-4 40-16,-3-8-160 15,12-9-40-15,5-3 64 16,12-2-144-16,-10-4-1945 16,-3 8-3224-16,-12 15-5281 15,-5 9 4369 1</inkml:trace>
  <inkml:trace contextRef="#ctx0" brushRef="#br0" timeOffset="10730.97">20424 4111 6905 0,'-24'-11'2537'0,"-8"-3"-1537"0,20 4 2224 15,8 0 609-15,4 0-1344 16,0 0-881-16,19 1-280 15,19-6-151-15,12 4-481 16,14 4 16-16,7-4-104 16,15 8-80-16,-86 3-528 15,100-3 384-15,9 3 72 0,6 0-304 16,-2 1-56-16,7 3-24 16,8 0 64-16,4 2-112 15,3-1 217 1,-1 4-209-16,9-2 224 15,-3 2 8-15,-6-7-336 16,-1 2 304-16,9 1-144 16,-11 0 56-16,1 5 96 15,-9-5-240-15,2-5-40 16,-8 3 376-16,-6-3 40 16,-7 0-464-16,1 0 216 15,-1-3-32-15,-8 3-104 16,-6 0-80-1,-5 0 240-15,-3 3-136 16,-2 2-56-16,-5 1 104 16,-1-5 264-16,-8 6-320 15,-7-6 136-15,4 2-40 16,-20-3-120-16,5 1 64 16,-13 3 88-16,9-3-112 15,-6 1-152-15,2 0 360 16,-12-2-232-1,-1 5-8-15,-3-4 88 16,-2-1-272-16,-2 0 128 16,-6 0 72-16,0-3-208 15,1-4-616-15,-5-2-872 16,-1-5-1049-16,-1-12-1888 16,-5-3-3409-1,-17 4-2168-15,-37-13 9210 0,33 32-704 0</inkml:trace>
  <inkml:trace contextRef="#ctx0" brushRef="#br0" timeOffset="12797.06">12266 4230 2400 0,'-42'0'200'0,"12"-2"264"0,19 2 168 16,6-4-232 0,5 1 32-16,6 1 305 15,7-3 87-15,14-5-160 16,1 5 112-16,8 3 24 16,-2 2-232-16,3 0 353 15,-37 0-921-15,39 3 1040 0,20 3-96 16,0-6 32-16,5 3-56 15,15-3-231-15,11 0-225 16,9-9 16-16,-6 4 16 16,10 2-16-16,4 3 112 15,6 0-144 1,7 0 304-16,-1 0-144 16,4 1-159-16,2 4-97 15,12-5-144-15,-6 0 0 16,2 0-168-16,5-6 136 15,0-11 184-15,-2 1-120 16,-4 2-24-16,1 1-8 16,3 0 136-16,-9 8-120 15,-5-4 112 1,0 6-272-16,-2 3 128 16,-1 0-104-16,-7 0 240 15,1 0-232-15,-9 0-64 16,8-3 104-16,-12 3-160 15,-4-4 88-15,-10 4 48 16,4 0-40 0,-2 4-72-16,-3 2 144 0,2-2 297 15,1 2-321-15,0-4 16 16,-4 0-72 0,4-2 56-16,7 0-80 15,-9-3 64-15,-7-4-160 16,-5 3 136-16,-7 1-48 15,0 3 72-15,-9-3-56 16,6 3 32-16,1 0-8 16,-5-7-56-16,-16 1 192 15,20-2-160-15,-18 2-88 16,-1 0 80 0,2 0-48-16,-7-6 160 15,-2 5 0-15,-2-2-248 16,-3 3 168-16,-9 2-88 15,-4 0-16-15,5 4 168 16,-1-2-160-16,1-2-112 16,-3 4 288-16,7 0-344 15,-13 0 80-15,5-5 168 16,16-4-208 0,-13 3 56-16,0-3-80 15,14 1-344-15,-12 1 32 16,12 3-265-16,1-2-23 15,3 6-152-15,9-3-400 16,-8 1-521-16,18-3-1695 16,-21 1-2178-16,2 4-711 15,-28 19 4073-15</inkml:trace>
  <inkml:trace contextRef="#ctx0" brushRef="#br0" timeOffset="15252.65">20355 5827 4985 0,'0'0'0'0,"-72"-12"2664"0,40 0-2624 0,12 0-96 15,15-15-48-15,9 5 16 16,25-17 192-16,1 5 264 16,9-2 344-16,17 8 257 15,3 14 79-15,8 4-176 16,-67 10-872-16,73-5 1000 16,7 5-88-16,14 0-151 15,6 2-57-15,4 2-32 16,13-4 288-16,10 0-192 15,12 0-176-15,7 0-72 16,2 0-95-16,9 0 151 16,2 0-160-16,-5 0-64 15,6 0 24-15,2 5-248 16,2 0 96-16,1-1 32 16,4 0 8-1,2-4 168-15,-12 4 24 16,-3-1-160-16,-10 2 0 15,-12 3-192-15,-10 0 88 16,-12-2-48-16,-8-2 161 16,-7 1-17-16,-12-2-40 15,-5-1-80-15,-10-1 8 16,-6 1-72-16,-1-2 0 16,-21 0-64-16,1 0-56 15,-8 0 96 1,-12 2-104-16,-4 4 104 15,-6-4-96-15,5 3 8 16,-12-2-8-16,0-1-8 16,4 4 24-16,-4-6-80 15,2 1-216-15,-8-1 296 16,4 0-3017-16,-4 0-880 16,-10-9-2512-1,-17-5-2129-15,-17-25 7618 16,28 34-744-16</inkml:trace>
  <inkml:trace contextRef="#ctx0" brushRef="#br0" timeOffset="16437.87">12548 5855 3040 0,'-16'0'592'0,"-32"0"-16"0,21 7-384 0,11 4-72 16,8-1-280-16,14 1-64 15,9-6 240 1,14 4 96-16,-1-3 361 16,22-6 567-16,9 0 192 15,14 0-104-15,-73 0-1128 0,101-4 1040 16,5 4-143-16,11-2 23 15,17-2-168-15,16-1-208 16,7-4 24-16,6-1-256 16,15 1 88-16,5-2-56 15,-3-2 25-15,6 0-17 16,0 3 88-16,2 3 136 16,6 1-80-1,8-2-72-15,-6 1-48 16,10 7 64-16,-11-3 104 15,2 3-112-15,0 0-71 16,-8 3-161-16,2 2 176 16,-5 5-48-16,-1 1-8 15,-1-1-88-15,-3 3 8 16,-6-3 24-16,5 4 32 16,-7-5 88-16,-40-4-104 15,90 6 40 1,-88-6-128-16,75 1-72 15,-83-3-8-15,32-3 48 16,-12 0 96-16,-6-4-40 16,-6-1-176-16,-7 0 40 15,-17-1-32-15,-15-2 72 16,-11 6-72-16,-6-2 113 16,-15 1-81-16,-3 1 168 15,-13-3-32 1,-3 5-176-16,-19-4 40 15,11 1-88-15,-18 0-48 16,-5 3 88-16,-7-4-144 16,-7 4-945-16,0 0-1519 15,0 0 5152-15,-5 0-20363 16,-24-5 14154-16,11 1 2081 0</inkml:trace>
  <inkml:trace contextRef="#ctx0" brushRef="#br0" timeOffset="35469.98">6270 10145 1256 0,'0'0'0'0,"-67"16"-72"0,27-5 48 15,3-5 0-15,5-11 8 16,-7-1-32-16,-5 0 136 16,-13-3 200-16,14 0 256 15,-11-1 208 1,-7 4-64-16,0-1 88 15,61 7-776-15,-60-15 809 0,-5-14-201 16,0-11-120-16,6-15-96 16,-5-17-72-16,3-9-48 15,14-12-56-15,-4 1 208 16,16 0 168-16,17-3-112 16,13-6 377-16,34 3-65 15,13-6 24-15,30 5 192 16,21-11-48-1,8 6-151-15,31-3-433 16,28 6 192-16,17 9-152 16,25 9-72-16,16 9-120 15,1 22 112-15,6 16 80 16,6 21-152-16,-19 9 64 16,1 11-224-16,-20 31-128 15,-19 22 200-15,-15 11 344 16,-26 14-448-16,-22 4 136 15,-24 3 48 1,-30 12 297-16,-15 5 47 16,-42 4 184-16,-22 2-24 15,-41 11-448-15,-17-1 176 16,-28 4 64-16,-20-8-456 16,-26-5 168-16,-14-7-128 15,-7-12 169-15,-18-23-169 16,-6-24-88-16,5-7 48 15,-8-24 184-15,15-11-144 16,20-9-232 0,14-10-152-16,30-5 32 15,25-2-25-15,24 2-255 16,13 7-800-16,34 2-1713 16,11 7-2512-16,13-2-3849 15,28 4 6362-15,-25 1 2336 0</inkml:trace>
  <inkml:trace contextRef="#ctx0" brushRef="#br0" timeOffset="38267.18">1991 15533 2600 0,'0'0'-48'0,"0"0"48"0,0 0 0 16,-2 0 40-16,-2 0 40 15,-1 0 0-15,3-4 216 16,-1 4 160-16,3 0-456 15,-2-6 1225-15,-1 0-409 16,-2-4-112-16,5 10-704 16,-1-12 816-16,-3 0-88 15,3-2-224-15,-7-2 8 16,3-5 41-16,-1-11 7 16,1 13 96-16,5-15-192 15,-3 4 48-15,3-10-32 16,0-8-88-16,0-11 32 15,3 5-200-15,3 9 136 16,2-14-80-16,-3 6 201 16,6-1 95-16,-3-5 248 15,-3 4-392 1,5-4 104-16,-1 3-32 16,1 1 296-16,-2 11-632 15,2-34 408-15,-4 10-343 16,7 8-9-16,-7 10-16 15,2-4-304-15,12-22 176 16,-11 11-448-16,-2 15 344 16,10-32-281-16,-9 33 49 15,4-13 168-15,0 3-224 16,0-2-112 0,-3-2 64-16,-6 3 312 15,4-4 136-15,-4-1-48 16,2 0 0-16,1 1-416 15,2 1 392-15,-3-1 568 16,0 3-792-16,-3 3 168 16,6 2-512-16,1 10 704 15,1-13-48-15,3 10-248 16,-4 9 112 0,2-3-368-16,2-6 344 15,2 4 96-15,-1 0-8 16,1 6-40-16,4-4 280 15,-2-5-232-15,12 4-96 16,-5 0 48-16,0 8-72 16,1-7 88-16,11 7-40 15,-12-8 40-15,5 7 16 16,-3 0-96-16,1-1 72 16,1 9 8-16,21-39-32 15,-12 17 16 1,-14 7-72-16,5 19 72 15,13-22 16-15,-11 2 40 16,9 10-40-16,-9 10 72 16,7-8-32-16,5-9-104 15,3-3 144-15,-9 4-200 16,11 6 96-16,1-1-8 16,-1-15 168-1,1 3-192-15,0 13 80 0,-6-9-72 16,10-5 24-1,-3 7-104-15,-1 9 248 16,1 5-136-16,-8-2 24 16,8-8 184-16,-9 12-216 15,18 7-96-15,-2-13 32 16,-8 6 136-16,-12 3-112 16,9 2 0-16,6-5 168 15,-9 12-80 1,-2 0 64-16,6-2-128 15,7-3-8-15,-5-10 96 16,-6 4 24-16,9 12-56 16,1-6-56-16,-1 7 80 15,3-3-56-15,-2-8 112 16,-4 7-104-16,14-1 24 16,-1-1 24-16,0 4 24 15,4-1 40-15,-6-3-224 16,3-1 176-16,1 4 80 15,1-1-104-15,3 3 64 16,2 2-80 0,10 1 40-16,-18-4 112 15,6-1-120-15,-2 2-24 16,4 3 128-16,-2 0-56 16,3-5 64-16,-2 0-248 15,6-4 224-15,-4-2 48 16,4 5-280-16,-24 6 344 15,19-5-23-15,-2-3-249 16,4 3 176 0,-1-3-48-16,2 4 8 15,-9-1 32-15,7 3-16 16,1-2 48-16,-4-2-152 16,2 1 120-16,-3 1 24 15,3-4-280-15,2 9 400 16,1-4-120-16,-3 5-248 15,-3-2 112-15,-1 0 152 16,3 0-192-16,-3 10 72 16,6-1 0-1,-2-3 16-15,0-1 32 16,-2-2-152-16,6 5 32 16,-6-6 112-16,2 2-112 15,0 0 88-15,3 2 72 16,2 0 64-16,0-4-176 15,3-4 104-15,1 2 184 16,7 0-304-16,2-2 16 16,4 3 8-16,-3-6 96 15,-1-2 8 1,3-3-24-16,1 4-104 16,4-2 0-16,-5 2 216 15,1 6-120-15,-7-4-72 16,-1 4 168-16,0 0-103 15,-4 4 71-15,3-2-104 16,-7-2-88-16,-4 0 32 16,-2 4 8-16,-10-3-160 15,-9 1 296-15,0 1-280 16,-4 2 224-16,-3 0-288 16,1 5 120-1,-6-6 48-15,-3 2-56 16,2 4-553-16,-6 0-1871 15,-4 12-2753-15,-12 8-3905 16,7 18 5225-16,-27-29 1721 16</inkml:trace>
  <inkml:trace contextRef="#ctx1" brushRef="#br0">15726 10419 0,'0'64'0,"0"-18"0,0-46 0,22 99 16,20 12-16,88 465 15,-48-328 1,-82-248 46,0 0-15,0 0 0,0 0 0,0 0 16,0 0-17,0 0 1,0 0 0,0 0 0,0 0 16,0 0-17,0 0 1,0 0 0,0 0 0,0 0 16</inkml:trace>
  <inkml:trace contextRef="#ctx0" brushRef="#br0" timeOffset="51710.74">2438 8159 32 0,'0'0'-8'0,"-9"-14"8"0,-6 1 16 15,-2-14-8-15,6 1 24 16,-4-1 88-16,5 12 136 16,6-5 288-16,-3 5 224 15,2 4 40-15,4 6-112 16,-4 5 192-16,5 0-888 15,0 2 817-15,6 27-65 0,6 13-152 16,-6 23 248 0,2 18 56-16,7 10 32 15,-1 10 17-15,2-3 7 16,2 0-64-16,6 0 32 16,8-3 40-16,-7-2 153 15,27 17-81-15,9-12-32 16,17 24-48-16,-14-37-328 15,-12-8-127-15,-12 3 135 16,16-1-224-16,10 6-408 16,-4 3-88-16,4 7-8 15,-8-2-8 1,-12 0 96-16,12-9-24 16,-2 0 64-16,4-2 80 15,-4 0 152-15,-10 3 360 16,15 1-328-16,2-2 96 15,-2-4 80-15,-7-6-224 16,26 38-80-16,-20-32 56 16,-6-11-104-16,-1 1 104 15,3-22-56-15,5 3-40 16,-1-7-7 0,-1-12-274-16,2 9-95 15,-6-4 384-15,7 12-96 16,-6-19 24-16,10 6-296 15,-3-8 360-15,7 1 33 16,-7 17-274-16,10-15 426 16,-8-13-698-16,-6-9 345 15,7 12 128-15,3 9-48 16,1-2 1-16,4-8-73 16,5-2 64-1,-7-5 80-15,0 5-128 16,-16-6 72-16,37 11-72 15,-21 3-48-15,9-12 104 16,-1-2 96-16,-5-4 16 16,1 19-48-16,7-9-128 15,-6-11 0-15,6 30 40 16,2-23 208 0,0 8-232-16,-4-14 80 0,-19 4-80 15,23-3-32 1,0 3 112-16,3 1-136 15,2-8 192-15,-8 14 0 16,6-15-88-16,2 14 32 16,-7 0-208-16,9 5 216 15,1-15 32-15,-2-5-88 16,-6 9 72-16,5 1-280 16,-8 5 216-16,3-7 184 15,-2-11-304 1,1 11 256-16,-4-3-176 15,-16 9 120-15,7-8-48 16,-7 7-112-16,-3-8 136 16,-5 2-32-16,-11 0-64 15,16 5 96-15,-19-8-216 16,9 0 160-16,-8 3-104 16,-3-2 56-16,-4 3 200 15,5-7-264-15,-17-4 88 16,12 8-144-16,-11 1 480 15,3-4-768 1,-3-4 576-16,1-6-8 16,-7 8-256-16,2 8 424 15,-2-4-1176-15,-4-9 1704 16,-3-13-584-16,4 16-760 16,-3-3 784-16,-3-7-944 15,-7 7 1160-15,5-2-936 16,-5 1 144-16,1 1-384 15,-4 0-505 1,0-2-103-16,3-1-632 16,-3 9-217-16,3-9-983 15,-3 5-465-15,0-11-1360 16,-2 8 904-16,-15-21 3521 16,-1 22-1168-16</inkml:trace>
  <inkml:trace contextRef="#ctx0" brushRef="#br0" timeOffset="52121.25">8755 12116 4384 0,'0'0'0'0,"-21"30"2377"0,13-35-801 16,5 5 385-16,3 5-921 15,5 0 352-15,7 5-680 16,16 5-528-16,-4-5-128 16,16 14-96-1,-11-5 160-15,6-4-88 16,-35-15-32-16,34 10 8 0,-7 1 40 16,-1 23-96-16,3-2 104 15,-17 3 32-15,0-11 57 16,-6-3 151-16,-3 7-72 15,-3-11 408-15,-5 8 600 16,-6 7-120-16,-11-3-248 16,-9 2 121-16,7-12-25 15,-26 22-968 1,26-19 712-16,4-16-1248 16,-3 4 840-16,7-13-2985 15,3 0-2088-15,2-14-4569 16,-3-28 5322-16</inkml:trace>
  <inkml:trace contextRef="#ctx1" brushRef="#br0" timeOffset="6496">15477 13331 0,'0'0'0,"0"0"16,0 0-16</inkml:trace>
  <inkml:trace contextRef="#ctx0" brushRef="#br0" timeOffset="59403.97">2920 11229 912 0,'-34'2'-112'0,"0"8"128"15,10-7 264-15,-13-3 264 16,8-4 176-16,1-6 184 16,5 0-80-16,-3-3 1 15,-17-14-65 1,9-6-128-16,-7-10-224 16,-3-16-136-16,6-16-112 15,8-13-88-15,-6-15 144 16,23-12-80-16,9-8 72 15,16-1 200-15,14-3 80 16,19 10 88-16,10 17 129 16,76-36 39-16,-20 93-200 15,-13 39-16 1,1 33-40-16,7 37-112 0,-5 15 0 16,-16 21 96-1,-14 15 201-15,-15 10 135 16,-18 2 280-16,-20 1-96 15,-17-7-64-15,-12-10-23 16,-19-15 47-16,-15-9-240 16,-13-16-176-16,-16-14 16 15,-8-19-352-15,-3-20-96 16,18-17 240-16,16-23-392 16,-7-4-368-16,16-15-88 15,17 14-1008 1,17-4-1281-16,4 6-2224 15,8 11-2873-15,5 14 4490 16,-6 1 2712-16</inkml:trace>
  <inkml:trace contextRef="#ctx0" brushRef="#br0" timeOffset="61481.87">6594 14875 712 0,'-8'0'-48'0,"-19"20"24"0,1-20 40 16,4 7 8-16,-7-7 120 16,-11-2 96-16,-2-8 88 15,-4 2 104-15,-20-9 128 16,3-12 88-16,-6 20 208 15,-3-26-112 1,72 35-744-16,-83-37 665 0,9-24-97 16,0 1 408-16,9 22-144 15,2-21-8-15,5-8 233 16,7-1-233-16,4-8-128 16,15 3-88-16,7-4-392 15,4-13 104-15,-2 3-568 16,15-1 216-16,4-4-200 15,4 9 144 1,16 9 304-16,12-1-24 16,6 13-24-16,9 3-96 15,1 29 40-15,31-26 40 16,18 3 384-16,13 14 112 16,13-4-504-16,9 0-376 15,13 3 296-15,18 0 56 16,1 31 337-16,12 3-385 15,4 10-449-15,-4-3 514 16,4 9 87 0,4 9 664-16,-7 16-800 15,-9-7-32-15,4 7-152 16,-14 0 608-16,-12 10 400 16,-16 3-464-16,-1 1-40 15,-22 6-400-15,-20 11 1369 16,-10 3-665-16,-22 15-320 15,-13-2 200-15,-12-1-328 16,-3 11 48-16,-23-14 456 16,-10 1-464-1,-14 5 0-15,-18 21-352 16,-17-6 312-16,-15-19 152 16,-11-13-624-16,-8 13-392 15,-21 13-208-15,5-6 624 16,3-28-24-16,-9-20-168 15,-1-8-240-15,1-13 280 16,12-9 24 0,8-6-160-16,1-5-241 0,10-4-319 15,7-9-520 1,13-5-753-16,16 2-1767 16,-5 3-2458-16,0 7 4202 15,21 6 1784-15</inkml:trace>
  <inkml:trace contextRef="#ctx0" brushRef="#br0" timeOffset="68911.92">14694 4360 2496 0,'-54'0'584'0,"-10"6"-512"0,4 0 488 16,-7-6 1329 0,-5-2 263-16,3-12-359 15,11-10-561-15,7-16-224 16,11-12-560-16,9-18-224 15,2-22-96-15,10-11-64 16,19 103-64-16,-5-113 192 0,13-1-72 16,31-13 312-16,14-2 128 15,24-16 177-15,21-1-1 16,19 12-192-16,9 2 88 16,15 20 96-1,25 23-312-15,9 25-56 16,20 17-384-16,23 20 104 15,17 7 64-15,18 10-184 16,5 20 32-16,-3 21-120 16,-17 18 464-16,-14 3-312 15,-17 10-288-15,-35 11 328 16,-22 6-72-16,-24 8 200 16,-19-1 297-1,-35-5 159-15,-22 1 8 16,-31 3 288-16,-12 8-176 15,-17 4 280-15,-32-4-343 16,-27-1-9-16,-9-4-176 16,-25 1 40-16,-19-2-184 15,-11-6-104-15,-10-5-272 16,-35-9 280-16,-9-20-80 16,-14-2-448-16,-20-16 280 15,4-16-32 1,10-17 136-16,13-15-560 15,31-10-656-15,23 9-857 16,57 20-551-16,4 10-3617 16,34 15-3433-16,29 13 4561 15</inkml:trace>
  <inkml:trace contextRef="#ctx0" brushRef="#br0" timeOffset="69992.17">15411 6149 2936 0,'0'0'0'0,"-85"2"1368"0,15 9-1256 0,2-10 2257 15,-7-1 568-15,-5-4-449 16,-4-6-111-16,-2-4-385 15,-6-12-472-15,3-1-247 16,-9-14-225 0,5-13-424-16,93 54-624 0,-101-62 448 15,6-3-152-15,10-14-72 16,11-4-112-16,18-8 64 16,22-2-80-16,9 8-16 15,18 1 16-15,15-12 16 16,32-8-248-16,9-3 336 15,28 0-104-15,19 1-112 110,24 1 32-110,10 10 112 0,18 6-144 0,22 6 72 0,20 14-176 0,19 11 8 0,20 9 112 0,17 10-8 0,15 22-80 0,2-4-64 0,2 16 112 0,-7 5 352 0,2 14-424 31,-5 21 176-31,-2 4-264 0,-7 15 256 0,-15-1 24 16,-3 6-80-16,-13-5-152 15,-4 7 144 1,-10-4 200-16,-20-4-184 16,-14-9-16-16,-34-3 16 15,-27-1 112-15,-26-3 48 16,-17 1 184-16,-19-2-31 15,-3 3 207-15,-24 4 128 16,-6-3 96-16,-11 20-504 16,-3-2 144-16,-10 0 48 15,-19 1-120-15,-5 5 40 16,-4 1-184 0,1-14-40-16,-36 24 281 15,35-30-273-15,-24 10 80 16,-8 2 16-16,-8-2-40 15,-21 1-48-15,-6 1 168 16,-10-5-64-16,-12 2-192 16,-15-10 240-16,-12 5 112 15,-13 6-88-15,-8-11 56 16,-10 4 0-16,-11-8 32 16,-4-11-232-1,-11-5 0-15,-5-5 192 16,-22-12-303-16,-6 5-138 15,-6-12 105-15,10 1-15 16,8-1-25-16,26 0 0 16,23 0-489-16,23 0 161 15,26-1-392-15,31-11-552 16,29 5-1089-16,28 4-1567 16,26-1-3034-16,18 4-3864 15,10 3 6529 1,3-2 2721-16</inkml:trace>
  <inkml:trace contextRef="#ctx0" brushRef="#br0" timeOffset="160523.19">19477 13995 2688 0,'0'0'0'0,"-44"-2"1256"0,-5 2-1416 0,29 5 168 0,13-4 48 16,6 3-24-16,7-2-176 16,8 1 88-16,23 2-32 15,5 7 176-15,0 1 56 16,23-3 168 0,0-7 200-16,-65-3-512 0,72 0 753 15,2-3 295-15,4-5 192 16,6-2-176-16,1 3-271 15,9-8-249-15,12 6 184 16,8-15-144-16,6-6-240 16,2 6-344-16,14-4 48 15,4-2 216-15,1-24 72 16,5 7-200 0,7-8-56-16,5 13 120 15,-2-10 160-15,1 5-64 16,12-9-16-16,-6 2-488 15,7-1 376-15,7-2 88 16,-1 3 281-16,4 3-409 16,6-22-472-16,-7 8 384 15,4-7 496-15,6 14 232 16,-2 13-672-16,-8-19-200 16,7-14 8-1,-11-5 584-15,-2 10-376 16,9 12 32-16,-14-5 128 15,-1-9-16-15,-2 6 16 16,0-10 240-16,-3 15-264 16,7-9 32-16,4-10-96 15,-10 0-80-15,9-10-32 16,-8 11 177-16,-4-3-41 16,-9-7-232-16,8-2 272 15,-10 6 216 1,0 4-80-16,5-14-152 15,-5 9-16-15,-3-12 32 16,0 6 16-16,8 0-176 16,-10 4 104-16,-1-5-136 15,-7 2 16-15,1 6 376 16,-7-3-224-16,-5 5 88 16,-5-5 0-16,2 5-152 15,0-6 72-15,-2-1-176 16,-1-4 224-1,-4 0-55-15,-4-4 63 16,-7 8-88-16,-4 0-72 16,-6 5 56-16,-10 1-8 15,2 3 72-15,3 0-64 16,-11-2 8-16,-2-3-40 16,-7 5-56-16,-4-3 0 15,-7 2 32-15,1-2-48 16,-4 0 256-16,0-3-232 15,-7 3 8-15,-7-2-80 16,-1 7 288 0,2 1-104-16,-15 2-128 15,1-3 80-15,-1-1-48 16,-5 1 88-16,4 4-128 16,-7 3-16-16,-4 22 32 15,14-36 8-15,-10 19 56 16,7-5-104-16,-12 23 1 15,20-21-114-15,-13 1 146 16,3 6-41-16,-4 4 176 16,3-1-72-1,-2 3-160-15,-5 5-8 16,-2-2 168-16,1 11-96 16,-1-22-32-16,5 10 64 15,9 17-176-15,-16-8 272 16,9 3-216-16,-3 1 232 15,1 11-256-15,-9-2-32 16,9 7 144-16,-5-5 80 16,-7 16-80-1,-1-3-80-15,1 2-80 16,2-2 24-16,-1 7 120 16,-1 1-328-16,-4 5-320 15,0-4-609-15,-3 2-1039 16,0 0-2705-16,-8 0-3729 15,-21-1-168-15,-33-4 8138 16,43 15-712-16</inkml:trace>
  <inkml:trace contextRef="#ctx0" brushRef="#br0" timeOffset="168363.19">19975 14458 2328 0,'-2'0'32'0,"-12"-4"8"0,-9 13-112 16,1-3 96-16,-1 10-24 16,-9 2 40-1,2-12-176-15,-12 3 152 16,3-4 48-16,-1 0 248 15,-6-10 176-15,-9-23 176 16,55 28-664-16,-45-41 1089 0,-9-11-105 16,7-22 200-16,4-1 72 15,16-6-127-15,1 4-233 16,13 0-512-16,12-16-72 16,15 11 0-16,34-15-8 15,10 6-544-15,16 13 320 16,12 24 352-1,-13 16-592-15,57 7 376 16,-26 23-288-16,10 11 96 16,1 22 256-16,5 6-264 15,-10 16 32-15,-35-1-32 16,28 26-192-16,-41-6 424 16,-35-19-112-16,2 38 560 15,-29-32-64-15,-14 14 393 16,-31 17 199-16,-24 0-72 15,-14-1 96 1,-17-11-519-16,-12 1-169 16,-5-13-24-16,9-11-120 15,15-42 304-15,21 5-416 16,14-31-736-16,17 1-184 16,12-13-512-16,9-23-553 15,8 0-2392-15,5 24-3176 16,-1 12 2824-16,3 13 2297 15</inkml:trace>
  <inkml:trace contextRef="#ctx0" brushRef="#br0" timeOffset="175129.91">30585 7670 2176 0,'0'0'0'0,"-18"-12"376"0,10 7-464 15,3 1 104-15,4-2 80 16,-2-2 80-16,3-3-96 16,0-4-48-16,0-15 40 15,0 5-48-15,0-13 88 16,0-6 104-16,0 44-216 16,0-59 576-16,0-4 305 15,3-1 23-15,0-14-64 16,10-4-336-16,8 2 368 15,-2 6-240-15,18 6-288 16,-10 19-136-16,28-21 40 16,-6 27-71-16,8 7-81 15,7 16-72-15,1 12-8 16,-10 18 0-16,9 43 256 16,-6 26 224-16,-20 24 8 15,-10 17-48 1,-22 11-48-16,-14-4 48 15,-29-9 240-15,-19-16 192 16,-16-15 465-16,-8-17-129 16,-13-9 80-16,1-17 249 15,6-30-281-15,5-9-784 16,17-10-296-16,5-21-184 16,14-12-464-16,13-5-56 15,5-17-528-15,17 14-1121 16,8 0-2360-1,9 11-3008-15,22 20 2560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9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of the g(z) calculation at various z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of the g(z) calculation at various z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A4162-780E-E41A-C80D-CA00A0F0F248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customXml" Target="../ink/ink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0.png"/><Relationship Id="rId10" Type="http://schemas.openxmlformats.org/officeDocument/2006/relationships/customXml" Target="../ink/ink6.xml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9.xml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customXml" Target="../ink/ink11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973532" y="3044281"/>
            <a:ext cx="457836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4332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Non-linear decision boundaries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52266F5-1DD6-A27A-3C00-D8A4F2EA5DB7}"/>
              </a:ext>
            </a:extLst>
          </p:cNvPr>
          <p:cNvGrpSpPr/>
          <p:nvPr/>
        </p:nvGrpSpPr>
        <p:grpSpPr>
          <a:xfrm>
            <a:off x="685800" y="1066800"/>
            <a:ext cx="5276251" cy="4952559"/>
            <a:chOff x="6915749" y="1300904"/>
            <a:chExt cx="5276251" cy="495255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42A2BF9-1359-9BC0-8848-E05B20AD7F18}"/>
                </a:ext>
              </a:extLst>
            </p:cNvPr>
            <p:cNvSpPr/>
            <p:nvPr/>
          </p:nvSpPr>
          <p:spPr>
            <a:xfrm>
              <a:off x="8522270" y="3646238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A8B5FA-30EE-B6F6-6451-13775ECED1F3}"/>
                </a:ext>
              </a:extLst>
            </p:cNvPr>
            <p:cNvGrpSpPr/>
            <p:nvPr/>
          </p:nvGrpSpPr>
          <p:grpSpPr>
            <a:xfrm>
              <a:off x="9664273" y="2620147"/>
              <a:ext cx="149116" cy="149116"/>
              <a:chOff x="2857500" y="3505200"/>
              <a:chExt cx="228600" cy="2286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079FA9-89B7-F2A5-A4A5-97FDC8C6A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264498-0EB9-87C5-C5E5-1C05B4D3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5824DB4-B3BD-0264-6202-F598D4B7E858}"/>
                </a:ext>
              </a:extLst>
            </p:cNvPr>
            <p:cNvGrpSpPr/>
            <p:nvPr/>
          </p:nvGrpSpPr>
          <p:grpSpPr>
            <a:xfrm>
              <a:off x="7791288" y="3582528"/>
              <a:ext cx="149116" cy="149116"/>
              <a:chOff x="2857500" y="3505200"/>
              <a:chExt cx="228600" cy="2286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D11046D-3319-9BE3-E70C-3960F2F3AF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5D018C-DA77-2A0D-29C8-F3474D471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22EBC8-3333-C1F3-7AFB-8FD6F297CCF0}"/>
                </a:ext>
              </a:extLst>
            </p:cNvPr>
            <p:cNvGrpSpPr/>
            <p:nvPr/>
          </p:nvGrpSpPr>
          <p:grpSpPr>
            <a:xfrm>
              <a:off x="7769776" y="4957185"/>
              <a:ext cx="149116" cy="149116"/>
              <a:chOff x="2857500" y="3505200"/>
              <a:chExt cx="228600" cy="2286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F94217-2BA4-8529-A603-3249D8E86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68C1731-777B-97A6-5088-5E1F68E4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70B985-9C73-BF29-B5C8-82AF2A8B0228}"/>
                </a:ext>
              </a:extLst>
            </p:cNvPr>
            <p:cNvGrpSpPr/>
            <p:nvPr/>
          </p:nvGrpSpPr>
          <p:grpSpPr>
            <a:xfrm>
              <a:off x="7775651" y="2971011"/>
              <a:ext cx="149116" cy="149116"/>
              <a:chOff x="2857500" y="3505200"/>
              <a:chExt cx="228600" cy="2286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369D37-5A75-589E-6B23-A25DB0CE7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678486-315A-3B0E-52E6-B4F604D5E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146B35-6A2C-D072-3C9A-E739A8CD6CF9}"/>
                </a:ext>
              </a:extLst>
            </p:cNvPr>
            <p:cNvSpPr/>
            <p:nvPr/>
          </p:nvSpPr>
          <p:spPr>
            <a:xfrm>
              <a:off x="8849608" y="3339055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A2951B1-4CF9-A35E-A350-4F168628F167}"/>
                </a:ext>
              </a:extLst>
            </p:cNvPr>
            <p:cNvSpPr/>
            <p:nvPr/>
          </p:nvSpPr>
          <p:spPr>
            <a:xfrm>
              <a:off x="9573634" y="3433412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DCCF64B-4276-B3AC-3D25-E5A200EA493F}"/>
                </a:ext>
              </a:extLst>
            </p:cNvPr>
            <p:cNvSpPr/>
            <p:nvPr/>
          </p:nvSpPr>
          <p:spPr>
            <a:xfrm>
              <a:off x="9624134" y="4494886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18508B-0C1D-0D65-349C-B361983888CD}"/>
                </a:ext>
              </a:extLst>
            </p:cNvPr>
            <p:cNvCxnSpPr>
              <a:cxnSpLocks/>
            </p:cNvCxnSpPr>
            <p:nvPr/>
          </p:nvCxnSpPr>
          <p:spPr>
            <a:xfrm>
              <a:off x="6915749" y="3967463"/>
              <a:ext cx="457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B1B273E-89D9-1C32-136B-20A4DDFCC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1749" y="1681463"/>
              <a:ext cx="0" cy="457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83D275-4BF3-4500-4703-2C62EAB0FA19}"/>
                </a:ext>
              </a:extLst>
            </p:cNvPr>
            <p:cNvSpPr txBox="1"/>
            <p:nvPr/>
          </p:nvSpPr>
          <p:spPr>
            <a:xfrm>
              <a:off x="8693774" y="236770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A7D1E44-0370-A585-BAA2-569DC254401E}"/>
                    </a:ext>
                  </a:extLst>
                </p:cNvPr>
                <p:cNvSpPr txBox="1"/>
                <p:nvPr/>
              </p:nvSpPr>
              <p:spPr>
                <a:xfrm>
                  <a:off x="11150290" y="3933535"/>
                  <a:ext cx="10417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A7D1E44-0370-A585-BAA2-569DC2544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0290" y="3933535"/>
                  <a:ext cx="104171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EAB018-33C7-C06B-F08D-AD2A4C8FE442}"/>
                    </a:ext>
                  </a:extLst>
                </p:cNvPr>
                <p:cNvSpPr txBox="1"/>
                <p:nvPr/>
              </p:nvSpPr>
              <p:spPr>
                <a:xfrm>
                  <a:off x="8290138" y="1300904"/>
                  <a:ext cx="10417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EAB018-33C7-C06B-F08D-AD2A4C8FE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138" y="1300904"/>
                  <a:ext cx="104171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A7E6B6-9546-C220-36B7-956C5CE87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4780" y="2824463"/>
              <a:ext cx="3139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D3E896-8581-B733-4BBE-ABCFD5E5A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4780" y="5110463"/>
              <a:ext cx="3139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2867F4-635D-CC75-F542-5AA2303BC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4749" y="3809166"/>
              <a:ext cx="0" cy="316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16A0DA8-698D-DEF5-744D-FC4889AC0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8749" y="3809166"/>
              <a:ext cx="0" cy="316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4673B9-EB79-75DC-63DE-80D53A1D7588}"/>
                </a:ext>
              </a:extLst>
            </p:cNvPr>
            <p:cNvSpPr txBox="1"/>
            <p:nvPr/>
          </p:nvSpPr>
          <p:spPr>
            <a:xfrm>
              <a:off x="8785633" y="50228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BA3C26-864B-EBAE-7295-BC2839CB8929}"/>
                </a:ext>
              </a:extLst>
            </p:cNvPr>
            <p:cNvSpPr txBox="1"/>
            <p:nvPr/>
          </p:nvSpPr>
          <p:spPr>
            <a:xfrm>
              <a:off x="7597717" y="3919349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8EF185-5225-3A07-3DAD-71DF43828A72}"/>
                </a:ext>
              </a:extLst>
            </p:cNvPr>
            <p:cNvSpPr txBox="1"/>
            <p:nvPr/>
          </p:nvSpPr>
          <p:spPr>
            <a:xfrm>
              <a:off x="10325111" y="39471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5701B0-2EC1-8591-6DB5-12E4160AA1FA}"/>
                </a:ext>
              </a:extLst>
            </p:cNvPr>
            <p:cNvSpPr/>
            <p:nvPr/>
          </p:nvSpPr>
          <p:spPr>
            <a:xfrm>
              <a:off x="8704807" y="4316574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340E0C-AC50-C2DA-7ABE-680C903ABB17}"/>
                </a:ext>
              </a:extLst>
            </p:cNvPr>
            <p:cNvSpPr/>
            <p:nvPr/>
          </p:nvSpPr>
          <p:spPr>
            <a:xfrm>
              <a:off x="8913006" y="4093771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59232D-BACA-9830-9BB7-836261AB16B6}"/>
                </a:ext>
              </a:extLst>
            </p:cNvPr>
            <p:cNvSpPr/>
            <p:nvPr/>
          </p:nvSpPr>
          <p:spPr>
            <a:xfrm>
              <a:off x="9559063" y="4168329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4589D5E-E801-2BCF-E8CC-CF3EAD7BE97C}"/>
                </a:ext>
              </a:extLst>
            </p:cNvPr>
            <p:cNvSpPr/>
            <p:nvPr/>
          </p:nvSpPr>
          <p:spPr>
            <a:xfrm>
              <a:off x="9858174" y="3720796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C3B3E63-C095-F387-1156-A383A1567FA7}"/>
                </a:ext>
              </a:extLst>
            </p:cNvPr>
            <p:cNvSpPr/>
            <p:nvPr/>
          </p:nvSpPr>
          <p:spPr>
            <a:xfrm>
              <a:off x="9358409" y="3045569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B94173-918B-E7B1-B89C-82D69A71C2EB}"/>
                </a:ext>
              </a:extLst>
            </p:cNvPr>
            <p:cNvSpPr/>
            <p:nvPr/>
          </p:nvSpPr>
          <p:spPr>
            <a:xfrm>
              <a:off x="9858174" y="3185291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49C458-5839-E87A-FD69-A9640EFB2F96}"/>
                </a:ext>
              </a:extLst>
            </p:cNvPr>
            <p:cNvSpPr/>
            <p:nvPr/>
          </p:nvSpPr>
          <p:spPr>
            <a:xfrm>
              <a:off x="9365600" y="3653259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6013B2-265F-9B5C-923F-B3CE49676C83}"/>
                </a:ext>
              </a:extLst>
            </p:cNvPr>
            <p:cNvSpPr/>
            <p:nvPr/>
          </p:nvSpPr>
          <p:spPr>
            <a:xfrm>
              <a:off x="8515552" y="3248009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F55001-EB4B-1EA7-0B13-21A4A3CEF78D}"/>
                </a:ext>
              </a:extLst>
            </p:cNvPr>
            <p:cNvSpPr/>
            <p:nvPr/>
          </p:nvSpPr>
          <p:spPr>
            <a:xfrm>
              <a:off x="8950083" y="3689036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94D07-8002-02CA-DCBB-813F1199B3B8}"/>
                </a:ext>
              </a:extLst>
            </p:cNvPr>
            <p:cNvSpPr/>
            <p:nvPr/>
          </p:nvSpPr>
          <p:spPr>
            <a:xfrm>
              <a:off x="8065610" y="2824462"/>
              <a:ext cx="2279138" cy="2281835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3B6FD8-636D-A9DE-0478-33C87D73C3A6}"/>
                </a:ext>
              </a:extLst>
            </p:cNvPr>
            <p:cNvGrpSpPr/>
            <p:nvPr/>
          </p:nvGrpSpPr>
          <p:grpSpPr>
            <a:xfrm>
              <a:off x="10663714" y="3248009"/>
              <a:ext cx="149116" cy="149116"/>
              <a:chOff x="2857500" y="3505200"/>
              <a:chExt cx="228600" cy="2286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BD011A-FFF6-29F5-CCD0-B97F28B7B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887CFF3-F3A1-E3E8-7BEC-7D159926B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15E05A1-E530-671A-168F-005D0BBEA724}"/>
                </a:ext>
              </a:extLst>
            </p:cNvPr>
            <p:cNvGrpSpPr/>
            <p:nvPr/>
          </p:nvGrpSpPr>
          <p:grpSpPr>
            <a:xfrm>
              <a:off x="10471062" y="4814800"/>
              <a:ext cx="149116" cy="149116"/>
              <a:chOff x="2857500" y="3505200"/>
              <a:chExt cx="228600" cy="2286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52522FE-39CD-B280-11B9-0BE457D89D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4712450-1ED0-7663-F472-6D4D47BE9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EE72E65-D000-134C-A844-159CA036EF85}"/>
                </a:ext>
              </a:extLst>
            </p:cNvPr>
            <p:cNvGrpSpPr/>
            <p:nvPr/>
          </p:nvGrpSpPr>
          <p:grpSpPr>
            <a:xfrm>
              <a:off x="10075639" y="5140225"/>
              <a:ext cx="149116" cy="149116"/>
              <a:chOff x="2857500" y="3505200"/>
              <a:chExt cx="228600" cy="2286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B9F4CB6-46D9-7A75-832B-12B70CB5A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BCD09E9-9FD4-32EF-1518-8095E2009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BDF3798-FC30-4783-411D-12ED0FC0220A}"/>
                </a:ext>
              </a:extLst>
            </p:cNvPr>
            <p:cNvGrpSpPr/>
            <p:nvPr/>
          </p:nvGrpSpPr>
          <p:grpSpPr>
            <a:xfrm>
              <a:off x="10682786" y="4243835"/>
              <a:ext cx="149116" cy="149116"/>
              <a:chOff x="2857500" y="3505200"/>
              <a:chExt cx="228600" cy="2286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23A939F-54FB-2357-5731-F3B8C3BDD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67F4976-1D86-99A7-F6BD-F57109A94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5889CB6-95E1-D04B-4B08-09FCDF11489F}"/>
                </a:ext>
              </a:extLst>
            </p:cNvPr>
            <p:cNvGrpSpPr/>
            <p:nvPr/>
          </p:nvGrpSpPr>
          <p:grpSpPr>
            <a:xfrm>
              <a:off x="10265916" y="2903184"/>
              <a:ext cx="149116" cy="149116"/>
              <a:chOff x="2857500" y="3505200"/>
              <a:chExt cx="228600" cy="2286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476E950-DB9F-2B46-237F-F49DC45C3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936F484-F584-0961-1657-945B0C1EA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7CD3B4-424C-9CDF-6504-A5AC9E57E5D8}"/>
                </a:ext>
              </a:extLst>
            </p:cNvPr>
            <p:cNvGrpSpPr/>
            <p:nvPr/>
          </p:nvGrpSpPr>
          <p:grpSpPr>
            <a:xfrm>
              <a:off x="8215580" y="2424078"/>
              <a:ext cx="149116" cy="149116"/>
              <a:chOff x="2857500" y="35052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08A9AC9-4067-460D-5B8D-2C2BABB12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9754B10-4A0A-120F-F3E8-D4DE8D08E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636EF90-8769-0665-DAB2-4493B5F24A57}"/>
                </a:ext>
              </a:extLst>
            </p:cNvPr>
            <p:cNvGrpSpPr/>
            <p:nvPr/>
          </p:nvGrpSpPr>
          <p:grpSpPr>
            <a:xfrm>
              <a:off x="8206821" y="2820296"/>
              <a:ext cx="149116" cy="149116"/>
              <a:chOff x="2857500" y="3505200"/>
              <a:chExt cx="228600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4760D7D-A365-FCC0-F089-FA84D5AE7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E4E1320-D085-BFC1-8247-1F108C1A9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7A7A40E-0E49-C8C4-273C-2A38A3FCB288}"/>
                </a:ext>
              </a:extLst>
            </p:cNvPr>
            <p:cNvGrpSpPr/>
            <p:nvPr/>
          </p:nvGrpSpPr>
          <p:grpSpPr>
            <a:xfrm>
              <a:off x="7545717" y="4313208"/>
              <a:ext cx="149116" cy="149116"/>
              <a:chOff x="2857500" y="3505200"/>
              <a:chExt cx="228600" cy="2286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1083A85-D1CA-AA4C-A890-2A75ECC6D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EF80C20-AD5D-D321-0C42-BC7B42E00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07845E3-E654-CC41-D0A2-72F7CFA079DB}"/>
                </a:ext>
              </a:extLst>
            </p:cNvPr>
            <p:cNvGrpSpPr/>
            <p:nvPr/>
          </p:nvGrpSpPr>
          <p:grpSpPr>
            <a:xfrm>
              <a:off x="8522270" y="5664795"/>
              <a:ext cx="149116" cy="149116"/>
              <a:chOff x="2857500" y="3505200"/>
              <a:chExt cx="228600" cy="22860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40C760-9AE9-B6C5-60DA-DF636EC69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44500EC-E796-92B4-464C-3F29B4ECB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983E95B-84EE-ACE8-E744-BB1765F5D412}"/>
                </a:ext>
              </a:extLst>
            </p:cNvPr>
            <p:cNvGrpSpPr/>
            <p:nvPr/>
          </p:nvGrpSpPr>
          <p:grpSpPr>
            <a:xfrm>
              <a:off x="7318486" y="4991109"/>
              <a:ext cx="149116" cy="149116"/>
              <a:chOff x="2857500" y="35052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CB390AC-75DF-FFF3-561E-AC90BC03B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0B6C647-41B6-E329-349F-FAB53ED98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D80F59B-8F34-BCB8-E9E2-DAAB7B2810B2}"/>
                </a:ext>
              </a:extLst>
            </p:cNvPr>
            <p:cNvGrpSpPr/>
            <p:nvPr/>
          </p:nvGrpSpPr>
          <p:grpSpPr>
            <a:xfrm>
              <a:off x="10131589" y="5889074"/>
              <a:ext cx="149116" cy="149116"/>
              <a:chOff x="2857500" y="3505200"/>
              <a:chExt cx="228600" cy="228600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12F5BE0-D047-A2B8-D1CA-B31AA65EB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80ECBF0-8314-CE1A-E5D3-812CDE3D0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416949B-B110-A871-5DA5-8F7996F8EAF1}"/>
                </a:ext>
              </a:extLst>
            </p:cNvPr>
            <p:cNvGrpSpPr/>
            <p:nvPr/>
          </p:nvGrpSpPr>
          <p:grpSpPr>
            <a:xfrm>
              <a:off x="10930253" y="5106170"/>
              <a:ext cx="149116" cy="149116"/>
              <a:chOff x="2857500" y="3505200"/>
              <a:chExt cx="228600" cy="22860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A13B122-F74B-ECD8-15FF-0716C37C9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3D101E1-616E-C266-2C65-0EB7F416B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1240E37-29EA-A5B2-3050-6E8B91D4DF47}"/>
                </a:ext>
              </a:extLst>
            </p:cNvPr>
            <p:cNvGrpSpPr/>
            <p:nvPr/>
          </p:nvGrpSpPr>
          <p:grpSpPr>
            <a:xfrm>
              <a:off x="11001174" y="2328465"/>
              <a:ext cx="149116" cy="149116"/>
              <a:chOff x="2857500" y="3505200"/>
              <a:chExt cx="228600" cy="22860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1FD0587-2945-0F5B-0602-09AABA4F9F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EA3AA23-7AEB-7D2B-D92B-7F7A3665E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EAD8503-0BEA-C80C-7466-9827B22D4820}"/>
                </a:ext>
              </a:extLst>
            </p:cNvPr>
            <p:cNvGrpSpPr/>
            <p:nvPr/>
          </p:nvGrpSpPr>
          <p:grpSpPr>
            <a:xfrm>
              <a:off x="9773250" y="2103846"/>
              <a:ext cx="149116" cy="149116"/>
              <a:chOff x="2857500" y="3505200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DA80B5C-9773-505F-1788-E3F939DDC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C9798A3-5048-A291-3B1F-54D3A002F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D09CB54-DC6A-25ED-C3E2-1CC6CE7AE2CF}"/>
                </a:ext>
              </a:extLst>
            </p:cNvPr>
            <p:cNvGrpSpPr/>
            <p:nvPr/>
          </p:nvGrpSpPr>
          <p:grpSpPr>
            <a:xfrm>
              <a:off x="7378527" y="2297539"/>
              <a:ext cx="149116" cy="149116"/>
              <a:chOff x="2857500" y="3505200"/>
              <a:chExt cx="228600" cy="22860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9244D9A-9B51-9BBA-5B82-E1ED384AA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DB3AE97-0F66-08A6-CF41-24242BF46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DA1B486-8985-78D0-1D90-C6271B124E11}"/>
                </a:ext>
              </a:extLst>
            </p:cNvPr>
            <p:cNvGrpSpPr/>
            <p:nvPr/>
          </p:nvGrpSpPr>
          <p:grpSpPr>
            <a:xfrm>
              <a:off x="7230162" y="3194685"/>
              <a:ext cx="149116" cy="149116"/>
              <a:chOff x="2857500" y="3505200"/>
              <a:chExt cx="228600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C20B685-877F-8282-F0B0-6815630CB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D293CD0-7AE2-D2A7-D8F6-4EE35EB06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929C70-E5D5-5C4C-0EC7-67087548EC03}"/>
                </a:ext>
              </a:extLst>
            </p:cNvPr>
            <p:cNvSpPr/>
            <p:nvPr/>
          </p:nvSpPr>
          <p:spPr>
            <a:xfrm>
              <a:off x="8327611" y="4232618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386D908-1E6C-6850-64E2-BC20FF721388}"/>
                </a:ext>
              </a:extLst>
            </p:cNvPr>
            <p:cNvSpPr/>
            <p:nvPr/>
          </p:nvSpPr>
          <p:spPr>
            <a:xfrm>
              <a:off x="8802920" y="4685488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85A4715-810C-0E01-DF6B-2E113BB72BA3}"/>
                </a:ext>
              </a:extLst>
            </p:cNvPr>
            <p:cNvSpPr/>
            <p:nvPr/>
          </p:nvSpPr>
          <p:spPr>
            <a:xfrm>
              <a:off x="9365600" y="4771068"/>
              <a:ext cx="149116" cy="1491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E5CD70-5162-8C4B-B169-E0A1EEDDB3FE}"/>
                  </a:ext>
                </a:extLst>
              </p:cNvPr>
              <p:cNvSpPr txBox="1"/>
              <p:nvPr/>
            </p:nvSpPr>
            <p:spPr>
              <a:xfrm>
                <a:off x="3241526" y="773517"/>
                <a:ext cx="3201001" cy="108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E5CD70-5162-8C4B-B169-E0A1EEDD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26" y="773517"/>
                <a:ext cx="3201001" cy="108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15CBDC8D-E5C9-FA34-4BEA-E7BA710A7410}"/>
              </a:ext>
            </a:extLst>
          </p:cNvPr>
          <p:cNvSpPr txBox="1"/>
          <p:nvPr/>
        </p:nvSpPr>
        <p:spPr>
          <a:xfrm>
            <a:off x="4920341" y="291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Decision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4C34B44-C83D-D6E6-009B-D3BE02CCEE80}"/>
                  </a:ext>
                </a:extLst>
              </p:cNvPr>
              <p:cNvSpPr txBox="1"/>
              <p:nvPr/>
            </p:nvSpPr>
            <p:spPr>
              <a:xfrm>
                <a:off x="8006919" y="2189974"/>
                <a:ext cx="3912219" cy="2075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2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4C34B44-C83D-D6E6-009B-D3BE02CC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19" y="2189974"/>
                <a:ext cx="3912219" cy="2075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7AC8FA2-7472-F93A-2A91-6DF8B7A97E76}"/>
                  </a:ext>
                </a:extLst>
              </p14:cNvPr>
              <p14:cNvContentPartPr/>
              <p14:nvPr/>
            </p14:nvContentPartPr>
            <p14:xfrm>
              <a:off x="8150400" y="2577960"/>
              <a:ext cx="3302280" cy="1980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7AC8FA2-7472-F93A-2A91-6DF8B7A97E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1040" y="2568600"/>
                <a:ext cx="3321000" cy="19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55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1957990" y="3044281"/>
            <a:ext cx="860947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Cost function 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080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13D62F0-4095-18F3-D70F-BD1A40116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96092"/>
                  </p:ext>
                </p:extLst>
              </p:nvPr>
            </p:nvGraphicFramePr>
            <p:xfrm>
              <a:off x="381000" y="1285662"/>
              <a:ext cx="5410201" cy="4286676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595444">
                      <a:extLst>
                        <a:ext uri="{9D8B030D-6E8A-4147-A177-3AD203B41FA5}">
                          <a16:colId xmlns:a16="http://schemas.microsoft.com/office/drawing/2014/main" val="604113196"/>
                        </a:ext>
                      </a:extLst>
                    </a:gridCol>
                    <a:gridCol w="1301835">
                      <a:extLst>
                        <a:ext uri="{9D8B030D-6E8A-4147-A177-3AD203B41FA5}">
                          <a16:colId xmlns:a16="http://schemas.microsoft.com/office/drawing/2014/main" val="3090393749"/>
                        </a:ext>
                      </a:extLst>
                    </a:gridCol>
                    <a:gridCol w="751694">
                      <a:extLst>
                        <a:ext uri="{9D8B030D-6E8A-4147-A177-3AD203B41FA5}">
                          <a16:colId xmlns:a16="http://schemas.microsoft.com/office/drawing/2014/main" val="3685971567"/>
                        </a:ext>
                      </a:extLst>
                    </a:gridCol>
                    <a:gridCol w="751694">
                      <a:extLst>
                        <a:ext uri="{9D8B030D-6E8A-4147-A177-3AD203B41FA5}">
                          <a16:colId xmlns:a16="http://schemas.microsoft.com/office/drawing/2014/main" val="32222371"/>
                        </a:ext>
                      </a:extLst>
                    </a:gridCol>
                    <a:gridCol w="960183">
                      <a:extLst>
                        <a:ext uri="{9D8B030D-6E8A-4147-A177-3AD203B41FA5}">
                          <a16:colId xmlns:a16="http://schemas.microsoft.com/office/drawing/2014/main" val="1222038959"/>
                        </a:ext>
                      </a:extLst>
                    </a:gridCol>
                    <a:gridCol w="1049351">
                      <a:extLst>
                        <a:ext uri="{9D8B030D-6E8A-4147-A177-3AD203B41FA5}">
                          <a16:colId xmlns:a16="http://schemas.microsoft.com/office/drawing/2014/main" val="2356829137"/>
                        </a:ext>
                      </a:extLst>
                    </a:gridCol>
                  </a:tblGrid>
                  <a:tr h="591256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i</a:t>
                          </a:r>
                          <a:endParaRPr lang="en-US" sz="2400" b="0" i="1" u="none" strike="noStrike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Metallic</a:t>
                          </a:r>
                        </a:p>
                        <a:p>
                          <a:pPr algn="ctr" fontAlgn="b"/>
                          <a:r>
                            <a:rPr lang="en-US" sz="2400" b="0" i="1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+mj-lt"/>
                            </a:rPr>
                            <a:t>y</a:t>
                          </a: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Fractional composition</a:t>
                          </a: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755870"/>
                      </a:ext>
                    </a:extLst>
                  </a:tr>
                  <a:tr h="59125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H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Li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Rh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+mj-lt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581445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0.50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8858857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0.44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78373663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0.25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90883070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009412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+mj-lt"/>
                            </a:rPr>
                            <a:t>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0.25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755684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13D62F0-4095-18F3-D70F-BD1A40116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96092"/>
                  </p:ext>
                </p:extLst>
              </p:nvPr>
            </p:nvGraphicFramePr>
            <p:xfrm>
              <a:off x="381000" y="1285662"/>
              <a:ext cx="5410201" cy="4286676"/>
            </p:xfrm>
            <a:graphic>
              <a:graphicData uri="http://schemas.openxmlformats.org/drawingml/2006/table">
                <a:tbl>
                  <a:tblPr firstRow="1">
                    <a:tableStyleId>{5940675A-B579-460E-94D1-54222C63F5DA}</a:tableStyleId>
                  </a:tblPr>
                  <a:tblGrid>
                    <a:gridCol w="595444">
                      <a:extLst>
                        <a:ext uri="{9D8B030D-6E8A-4147-A177-3AD203B41FA5}">
                          <a16:colId xmlns:a16="http://schemas.microsoft.com/office/drawing/2014/main" val="604113196"/>
                        </a:ext>
                      </a:extLst>
                    </a:gridCol>
                    <a:gridCol w="1301835">
                      <a:extLst>
                        <a:ext uri="{9D8B030D-6E8A-4147-A177-3AD203B41FA5}">
                          <a16:colId xmlns:a16="http://schemas.microsoft.com/office/drawing/2014/main" val="3090393749"/>
                        </a:ext>
                      </a:extLst>
                    </a:gridCol>
                    <a:gridCol w="751694">
                      <a:extLst>
                        <a:ext uri="{9D8B030D-6E8A-4147-A177-3AD203B41FA5}">
                          <a16:colId xmlns:a16="http://schemas.microsoft.com/office/drawing/2014/main" val="3685971567"/>
                        </a:ext>
                      </a:extLst>
                    </a:gridCol>
                    <a:gridCol w="751694">
                      <a:extLst>
                        <a:ext uri="{9D8B030D-6E8A-4147-A177-3AD203B41FA5}">
                          <a16:colId xmlns:a16="http://schemas.microsoft.com/office/drawing/2014/main" val="32222371"/>
                        </a:ext>
                      </a:extLst>
                    </a:gridCol>
                    <a:gridCol w="960183">
                      <a:extLst>
                        <a:ext uri="{9D8B030D-6E8A-4147-A177-3AD203B41FA5}">
                          <a16:colId xmlns:a16="http://schemas.microsoft.com/office/drawing/2014/main" val="1222038959"/>
                        </a:ext>
                      </a:extLst>
                    </a:gridCol>
                    <a:gridCol w="1049351">
                      <a:extLst>
                        <a:ext uri="{9D8B030D-6E8A-4147-A177-3AD203B41FA5}">
                          <a16:colId xmlns:a16="http://schemas.microsoft.com/office/drawing/2014/main" val="2356829137"/>
                        </a:ext>
                      </a:extLst>
                    </a:gridCol>
                  </a:tblGrid>
                  <a:tr h="591256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1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i</a:t>
                          </a:r>
                          <a:endParaRPr lang="en-US" sz="2400" b="0" i="1" u="none" strike="noStrike" dirty="0">
                            <a:solidFill>
                              <a:schemeClr val="tx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Metallic</a:t>
                          </a:r>
                        </a:p>
                        <a:p>
                          <a:pPr algn="ctr" fontAlgn="b"/>
                          <a:r>
                            <a:rPr lang="en-US" sz="2400" b="0" i="1" u="none" strike="noStrike" dirty="0">
                              <a:solidFill>
                                <a:srgbClr val="C00000"/>
                              </a:solidFill>
                              <a:effectLst/>
                              <a:latin typeface="+mj-lt"/>
                            </a:rPr>
                            <a:t>y</a:t>
                          </a: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Fractional composition</a:t>
                          </a: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ptos Narrow" panose="020B0004020202020204" pitchFamily="34" charset="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755870"/>
                      </a:ext>
                    </a:extLst>
                  </a:tr>
                  <a:tr h="7391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7620" marR="7620" marT="7620" marB="0" anchor="b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254472" t="-80328" r="-370732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351613" t="-80328" r="-267742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417442" t="-80328" r="-1163" b="-4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581445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0.50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28858857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0.44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78373663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0.25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90883070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009412"/>
                      </a:ext>
                    </a:extLst>
                  </a:tr>
                  <a:tr h="591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>
                              <a:latin typeface="+mj-lt"/>
                            </a:rPr>
                            <a:t>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0.25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j-lt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0.06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755684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3F5877-B924-8558-1F09-95108D24EF3C}"/>
              </a:ext>
            </a:extLst>
          </p:cNvPr>
          <p:cNvSpPr txBox="1">
            <a:spLocks/>
          </p:cNvSpPr>
          <p:nvPr/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5730CB-E645-9E26-3ACE-E65693084E42}"/>
                  </a:ext>
                </a:extLst>
              </p:cNvPr>
              <p:cNvSpPr txBox="1"/>
              <p:nvPr/>
            </p:nvSpPr>
            <p:spPr>
              <a:xfrm>
                <a:off x="6477000" y="1600200"/>
                <a:ext cx="50292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>
                    <a:solidFill>
                      <a:schemeClr val="tx1"/>
                    </a:solidFill>
                  </a:rPr>
                  <a:t>Training examples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1,…,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/>
              </a:p>
              <a:p>
                <a:r>
                  <a:rPr lang="en-US" sz="2800" b="0" dirty="0">
                    <a:solidFill>
                      <a:schemeClr val="tx1"/>
                    </a:solidFill>
                  </a:rPr>
                  <a:t>Features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1,…,</m:t>
                    </m:r>
                  </m:oMath>
                </a14:m>
                <a:r>
                  <a:rPr lang="en-US" sz="2800" i="1" dirty="0">
                    <a:solidFill>
                      <a:srgbClr val="00B050"/>
                    </a:solidFill>
                  </a:rPr>
                  <a:t>n</a:t>
                </a:r>
              </a:p>
              <a:p>
                <a:pPr/>
                <a:endParaRPr lang="en-US" sz="2800" dirty="0"/>
              </a:p>
              <a:p>
                <a:r>
                  <a:rPr lang="en-US" sz="2800" dirty="0"/>
                  <a:t>target </a:t>
                </a:r>
                <a:r>
                  <a:rPr lang="en-US" sz="2800" b="0" i="1" u="none" strike="noStrike" dirty="0">
                    <a:solidFill>
                      <a:srgbClr val="C00000"/>
                    </a:solidFill>
                    <a:effectLst/>
                    <a:latin typeface="+mj-lt"/>
                  </a:rPr>
                  <a:t>y </a:t>
                </a:r>
                <a:r>
                  <a:rPr lang="en-US" sz="2800" b="0" u="none" strike="noStrike" dirty="0">
                    <a:effectLst/>
                    <a:latin typeface="+mj-lt"/>
                  </a:rPr>
                  <a:t>is 0 or 1</a:t>
                </a:r>
              </a:p>
              <a:p>
                <a:endParaRPr lang="en-US" sz="2800" b="0" i="1" u="none" strike="noStrike" dirty="0"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5730CB-E645-9E26-3ACE-E6569308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00200"/>
                <a:ext cx="5029200" cy="2246769"/>
              </a:xfrm>
              <a:prstGeom prst="rect">
                <a:avLst/>
              </a:prstGeom>
              <a:blipFill>
                <a:blip r:embed="rId3"/>
                <a:stretch>
                  <a:fillRect l="-2545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1707E-71F7-547D-03FA-E1A5F276DD8C}"/>
                  </a:ext>
                </a:extLst>
              </p:cNvPr>
              <p:cNvSpPr txBox="1"/>
              <p:nvPr/>
            </p:nvSpPr>
            <p:spPr>
              <a:xfrm>
                <a:off x="6108539" y="4038600"/>
                <a:ext cx="5410200" cy="910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1707E-71F7-547D-03FA-E1A5F276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539" y="4038600"/>
                <a:ext cx="5410200" cy="910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7A9F-F296-BF6B-C220-385D57687A62}"/>
                  </a:ext>
                </a:extLst>
              </p:cNvPr>
              <p:cNvSpPr txBox="1"/>
              <p:nvPr/>
            </p:nvSpPr>
            <p:spPr>
              <a:xfrm>
                <a:off x="3403922" y="5850435"/>
                <a:ext cx="61461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">
                  <a:tabLst>
                    <a:tab pos="803275" algn="l"/>
                  </a:tabLst>
                </a:pPr>
                <a:r>
                  <a:rPr lang="en-US" sz="2400" dirty="0"/>
                  <a:t>How to choose</a:t>
                </a:r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i="1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</a:rPr>
                  <a:t>and </a:t>
                </a:r>
                <a:r>
                  <a:rPr lang="en-US" sz="2400" i="1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sz="2400" i="1" dirty="0">
                    <a:latin typeface="Calibri" panose="020F050202020403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7A9F-F296-BF6B-C220-385D5768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22" y="5850435"/>
                <a:ext cx="6146156" cy="461665"/>
              </a:xfrm>
              <a:prstGeom prst="rect">
                <a:avLst/>
              </a:prstGeom>
              <a:blipFill>
                <a:blip r:embed="rId5"/>
                <a:stretch>
                  <a:fillRect l="-148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22A925-A2FA-0C4E-6E46-9EA08B771C79}"/>
                  </a:ext>
                </a:extLst>
              </p14:cNvPr>
              <p14:cNvContentPartPr/>
              <p14:nvPr/>
            </p14:nvContentPartPr>
            <p14:xfrm>
              <a:off x="310320" y="1534680"/>
              <a:ext cx="10866960" cy="4124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22A925-A2FA-0C4E-6E46-9EA08B771C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960" y="1525320"/>
                <a:ext cx="10885680" cy="41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95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AEF0C-D45D-4AF0-94FD-178BE7F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Squared error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1E76-F688-4BBA-BADA-D8089F07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1C974D-8F62-6B7B-4A4E-BD3D8A55898D}"/>
                  </a:ext>
                </a:extLst>
              </p:cNvPr>
              <p:cNvSpPr txBox="1"/>
              <p:nvPr/>
            </p:nvSpPr>
            <p:spPr>
              <a:xfrm>
                <a:off x="673254" y="1033042"/>
                <a:ext cx="5495403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1C974D-8F62-6B7B-4A4E-BD3D8A558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4" y="1033042"/>
                <a:ext cx="5495403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39ACC-69E8-F4E7-C9BA-59060EA9BBDB}"/>
                  </a:ext>
                </a:extLst>
              </p:cNvPr>
              <p:cNvSpPr txBox="1"/>
              <p:nvPr/>
            </p:nvSpPr>
            <p:spPr>
              <a:xfrm>
                <a:off x="6322896" y="1131001"/>
                <a:ext cx="5495403" cy="516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39ACC-69E8-F4E7-C9BA-59060EA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96" y="1131001"/>
                <a:ext cx="5495403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2322D70-C11C-ED88-F143-1E46A4A71882}"/>
              </a:ext>
            </a:extLst>
          </p:cNvPr>
          <p:cNvGrpSpPr>
            <a:grpSpLocks noChangeAspect="1"/>
          </p:cNvGrpSpPr>
          <p:nvPr/>
        </p:nvGrpSpPr>
        <p:grpSpPr>
          <a:xfrm>
            <a:off x="131732" y="3385422"/>
            <a:ext cx="11623187" cy="2935889"/>
            <a:chOff x="131732" y="2849480"/>
            <a:chExt cx="11623187" cy="34718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1DC8EE-7F55-4E79-BF61-73A9EFB55E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5411" y="2910528"/>
              <a:ext cx="0" cy="3200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350DDC-6550-479D-9294-C473975F505B}"/>
                </a:ext>
              </a:extLst>
            </p:cNvPr>
            <p:cNvCxnSpPr/>
            <p:nvPr/>
          </p:nvCxnSpPr>
          <p:spPr>
            <a:xfrm flipV="1">
              <a:off x="1172729" y="5758929"/>
              <a:ext cx="47366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48D62-C35F-4803-B023-29DA9B7EF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9140" y="2910528"/>
              <a:ext cx="0" cy="3200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73C53C-921B-4171-9A24-81B997E713F2}"/>
                </a:ext>
              </a:extLst>
            </p:cNvPr>
            <p:cNvCxnSpPr/>
            <p:nvPr/>
          </p:nvCxnSpPr>
          <p:spPr>
            <a:xfrm flipV="1">
              <a:off x="6751035" y="5763363"/>
              <a:ext cx="47366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B7B7E7F7-26B2-4EDD-BBEC-2E011F585FB5}"/>
                </a:ext>
              </a:extLst>
            </p:cNvPr>
            <p:cNvSpPr/>
            <p:nvPr/>
          </p:nvSpPr>
          <p:spPr>
            <a:xfrm>
              <a:off x="7472897" y="3154451"/>
              <a:ext cx="3768241" cy="2446269"/>
            </a:xfrm>
            <a:custGeom>
              <a:avLst/>
              <a:gdLst>
                <a:gd name="connsiteX0" fmla="*/ 0 w 4296697"/>
                <a:gd name="connsiteY0" fmla="*/ 491613 h 2507229"/>
                <a:gd name="connsiteX1" fmla="*/ 78658 w 4296697"/>
                <a:gd name="connsiteY1" fmla="*/ 1052052 h 2507229"/>
                <a:gd name="connsiteX2" fmla="*/ 324464 w 4296697"/>
                <a:gd name="connsiteY2" fmla="*/ 796413 h 2507229"/>
                <a:gd name="connsiteX3" fmla="*/ 393290 w 4296697"/>
                <a:gd name="connsiteY3" fmla="*/ 1297858 h 2507229"/>
                <a:gd name="connsiteX4" fmla="*/ 688258 w 4296697"/>
                <a:gd name="connsiteY4" fmla="*/ 1219200 h 2507229"/>
                <a:gd name="connsiteX5" fmla="*/ 766916 w 4296697"/>
                <a:gd name="connsiteY5" fmla="*/ 1661652 h 2507229"/>
                <a:gd name="connsiteX6" fmla="*/ 1199535 w 4296697"/>
                <a:gd name="connsiteY6" fmla="*/ 1484671 h 2507229"/>
                <a:gd name="connsiteX7" fmla="*/ 1356851 w 4296697"/>
                <a:gd name="connsiteY7" fmla="*/ 2349910 h 2507229"/>
                <a:gd name="connsiteX8" fmla="*/ 1818968 w 4296697"/>
                <a:gd name="connsiteY8" fmla="*/ 1838632 h 2507229"/>
                <a:gd name="connsiteX9" fmla="*/ 2045110 w 4296697"/>
                <a:gd name="connsiteY9" fmla="*/ 2507226 h 2507229"/>
                <a:gd name="connsiteX10" fmla="*/ 2566219 w 4296697"/>
                <a:gd name="connsiteY10" fmla="*/ 1828800 h 2507229"/>
                <a:gd name="connsiteX11" fmla="*/ 2821858 w 4296697"/>
                <a:gd name="connsiteY11" fmla="*/ 2123768 h 2507229"/>
                <a:gd name="connsiteX12" fmla="*/ 3224980 w 4296697"/>
                <a:gd name="connsiteY12" fmla="*/ 1553497 h 2507229"/>
                <a:gd name="connsiteX13" fmla="*/ 3529780 w 4296697"/>
                <a:gd name="connsiteY13" fmla="*/ 1877961 h 2507229"/>
                <a:gd name="connsiteX14" fmla="*/ 3726426 w 4296697"/>
                <a:gd name="connsiteY14" fmla="*/ 1091381 h 2507229"/>
                <a:gd name="connsiteX15" fmla="*/ 3972232 w 4296697"/>
                <a:gd name="connsiteY15" fmla="*/ 1170039 h 2507229"/>
                <a:gd name="connsiteX16" fmla="*/ 3972232 w 4296697"/>
                <a:gd name="connsiteY16" fmla="*/ 383458 h 2507229"/>
                <a:gd name="connsiteX17" fmla="*/ 4168877 w 4296697"/>
                <a:gd name="connsiteY17" fmla="*/ 747252 h 2507229"/>
                <a:gd name="connsiteX18" fmla="*/ 4296697 w 4296697"/>
                <a:gd name="connsiteY18" fmla="*/ 0 h 2507229"/>
                <a:gd name="connsiteX0" fmla="*/ 0 w 4296697"/>
                <a:gd name="connsiteY0" fmla="*/ 491613 h 2507229"/>
                <a:gd name="connsiteX1" fmla="*/ 78658 w 4296697"/>
                <a:gd name="connsiteY1" fmla="*/ 1052052 h 2507229"/>
                <a:gd name="connsiteX2" fmla="*/ 324464 w 4296697"/>
                <a:gd name="connsiteY2" fmla="*/ 796413 h 2507229"/>
                <a:gd name="connsiteX3" fmla="*/ 393290 w 4296697"/>
                <a:gd name="connsiteY3" fmla="*/ 1297858 h 2507229"/>
                <a:gd name="connsiteX4" fmla="*/ 688258 w 4296697"/>
                <a:gd name="connsiteY4" fmla="*/ 1219200 h 2507229"/>
                <a:gd name="connsiteX5" fmla="*/ 766916 w 4296697"/>
                <a:gd name="connsiteY5" fmla="*/ 1661652 h 2507229"/>
                <a:gd name="connsiteX6" fmla="*/ 1199535 w 4296697"/>
                <a:gd name="connsiteY6" fmla="*/ 1484671 h 2507229"/>
                <a:gd name="connsiteX7" fmla="*/ 1356851 w 4296697"/>
                <a:gd name="connsiteY7" fmla="*/ 2349910 h 2507229"/>
                <a:gd name="connsiteX8" fmla="*/ 1818968 w 4296697"/>
                <a:gd name="connsiteY8" fmla="*/ 1838632 h 2507229"/>
                <a:gd name="connsiteX9" fmla="*/ 2045110 w 4296697"/>
                <a:gd name="connsiteY9" fmla="*/ 2507226 h 2507229"/>
                <a:gd name="connsiteX10" fmla="*/ 2566219 w 4296697"/>
                <a:gd name="connsiteY10" fmla="*/ 1828800 h 2507229"/>
                <a:gd name="connsiteX11" fmla="*/ 2821858 w 4296697"/>
                <a:gd name="connsiteY11" fmla="*/ 2123768 h 2507229"/>
                <a:gd name="connsiteX12" fmla="*/ 3224980 w 4296697"/>
                <a:gd name="connsiteY12" fmla="*/ 1553497 h 2507229"/>
                <a:gd name="connsiteX13" fmla="*/ 3529780 w 4296697"/>
                <a:gd name="connsiteY13" fmla="*/ 1877961 h 2507229"/>
                <a:gd name="connsiteX14" fmla="*/ 3726426 w 4296697"/>
                <a:gd name="connsiteY14" fmla="*/ 1091381 h 2507229"/>
                <a:gd name="connsiteX15" fmla="*/ 3972232 w 4296697"/>
                <a:gd name="connsiteY15" fmla="*/ 1170039 h 2507229"/>
                <a:gd name="connsiteX16" fmla="*/ 4082125 w 4296697"/>
                <a:gd name="connsiteY16" fmla="*/ 444418 h 2507229"/>
                <a:gd name="connsiteX17" fmla="*/ 4168877 w 4296697"/>
                <a:gd name="connsiteY17" fmla="*/ 747252 h 2507229"/>
                <a:gd name="connsiteX18" fmla="*/ 4296697 w 4296697"/>
                <a:gd name="connsiteY18" fmla="*/ 0 h 2507229"/>
                <a:gd name="connsiteX0" fmla="*/ 0 w 4296697"/>
                <a:gd name="connsiteY0" fmla="*/ 491613 h 2507229"/>
                <a:gd name="connsiteX1" fmla="*/ 78658 w 4296697"/>
                <a:gd name="connsiteY1" fmla="*/ 1052052 h 2507229"/>
                <a:gd name="connsiteX2" fmla="*/ 324464 w 4296697"/>
                <a:gd name="connsiteY2" fmla="*/ 796413 h 2507229"/>
                <a:gd name="connsiteX3" fmla="*/ 393290 w 4296697"/>
                <a:gd name="connsiteY3" fmla="*/ 1297858 h 2507229"/>
                <a:gd name="connsiteX4" fmla="*/ 688258 w 4296697"/>
                <a:gd name="connsiteY4" fmla="*/ 1219200 h 2507229"/>
                <a:gd name="connsiteX5" fmla="*/ 766916 w 4296697"/>
                <a:gd name="connsiteY5" fmla="*/ 1661652 h 2507229"/>
                <a:gd name="connsiteX6" fmla="*/ 1199535 w 4296697"/>
                <a:gd name="connsiteY6" fmla="*/ 1484671 h 2507229"/>
                <a:gd name="connsiteX7" fmla="*/ 1356851 w 4296697"/>
                <a:gd name="connsiteY7" fmla="*/ 2349910 h 2507229"/>
                <a:gd name="connsiteX8" fmla="*/ 1818968 w 4296697"/>
                <a:gd name="connsiteY8" fmla="*/ 1838632 h 2507229"/>
                <a:gd name="connsiteX9" fmla="*/ 2045110 w 4296697"/>
                <a:gd name="connsiteY9" fmla="*/ 2507226 h 2507229"/>
                <a:gd name="connsiteX10" fmla="*/ 2566219 w 4296697"/>
                <a:gd name="connsiteY10" fmla="*/ 1828800 h 2507229"/>
                <a:gd name="connsiteX11" fmla="*/ 2821858 w 4296697"/>
                <a:gd name="connsiteY11" fmla="*/ 2123768 h 2507229"/>
                <a:gd name="connsiteX12" fmla="*/ 3224980 w 4296697"/>
                <a:gd name="connsiteY12" fmla="*/ 1553497 h 2507229"/>
                <a:gd name="connsiteX13" fmla="*/ 3529780 w 4296697"/>
                <a:gd name="connsiteY13" fmla="*/ 1877961 h 2507229"/>
                <a:gd name="connsiteX14" fmla="*/ 3726426 w 4296697"/>
                <a:gd name="connsiteY14" fmla="*/ 1091381 h 2507229"/>
                <a:gd name="connsiteX15" fmla="*/ 3911181 w 4296697"/>
                <a:gd name="connsiteY15" fmla="*/ 1170039 h 2507229"/>
                <a:gd name="connsiteX16" fmla="*/ 4082125 w 4296697"/>
                <a:gd name="connsiteY16" fmla="*/ 444418 h 2507229"/>
                <a:gd name="connsiteX17" fmla="*/ 4168877 w 4296697"/>
                <a:gd name="connsiteY17" fmla="*/ 747252 h 2507229"/>
                <a:gd name="connsiteX18" fmla="*/ 4296697 w 4296697"/>
                <a:gd name="connsiteY18" fmla="*/ 0 h 2507229"/>
                <a:gd name="connsiteX0" fmla="*/ 0 w 4296697"/>
                <a:gd name="connsiteY0" fmla="*/ 491613 h 2507229"/>
                <a:gd name="connsiteX1" fmla="*/ 78658 w 4296697"/>
                <a:gd name="connsiteY1" fmla="*/ 1052052 h 2507229"/>
                <a:gd name="connsiteX2" fmla="*/ 324464 w 4296697"/>
                <a:gd name="connsiteY2" fmla="*/ 796413 h 2507229"/>
                <a:gd name="connsiteX3" fmla="*/ 393290 w 4296697"/>
                <a:gd name="connsiteY3" fmla="*/ 1297858 h 2507229"/>
                <a:gd name="connsiteX4" fmla="*/ 688258 w 4296697"/>
                <a:gd name="connsiteY4" fmla="*/ 1219200 h 2507229"/>
                <a:gd name="connsiteX5" fmla="*/ 766916 w 4296697"/>
                <a:gd name="connsiteY5" fmla="*/ 1661652 h 2507229"/>
                <a:gd name="connsiteX6" fmla="*/ 1199535 w 4296697"/>
                <a:gd name="connsiteY6" fmla="*/ 1484671 h 2507229"/>
                <a:gd name="connsiteX7" fmla="*/ 1356851 w 4296697"/>
                <a:gd name="connsiteY7" fmla="*/ 2349910 h 2507229"/>
                <a:gd name="connsiteX8" fmla="*/ 1818968 w 4296697"/>
                <a:gd name="connsiteY8" fmla="*/ 1838632 h 2507229"/>
                <a:gd name="connsiteX9" fmla="*/ 2045110 w 4296697"/>
                <a:gd name="connsiteY9" fmla="*/ 2507226 h 2507229"/>
                <a:gd name="connsiteX10" fmla="*/ 2566219 w 4296697"/>
                <a:gd name="connsiteY10" fmla="*/ 1828800 h 2507229"/>
                <a:gd name="connsiteX11" fmla="*/ 2821858 w 4296697"/>
                <a:gd name="connsiteY11" fmla="*/ 2123768 h 2507229"/>
                <a:gd name="connsiteX12" fmla="*/ 3224980 w 4296697"/>
                <a:gd name="connsiteY12" fmla="*/ 1553497 h 2507229"/>
                <a:gd name="connsiteX13" fmla="*/ 3529780 w 4296697"/>
                <a:gd name="connsiteY13" fmla="*/ 1877961 h 2507229"/>
                <a:gd name="connsiteX14" fmla="*/ 3726426 w 4296697"/>
                <a:gd name="connsiteY14" fmla="*/ 1091381 h 2507229"/>
                <a:gd name="connsiteX15" fmla="*/ 3911181 w 4296697"/>
                <a:gd name="connsiteY15" fmla="*/ 1170039 h 2507229"/>
                <a:gd name="connsiteX16" fmla="*/ 4082125 w 4296697"/>
                <a:gd name="connsiteY16" fmla="*/ 444418 h 2507229"/>
                <a:gd name="connsiteX17" fmla="*/ 4217718 w 4296697"/>
                <a:gd name="connsiteY17" fmla="*/ 757412 h 2507229"/>
                <a:gd name="connsiteX18" fmla="*/ 4296697 w 4296697"/>
                <a:gd name="connsiteY18" fmla="*/ 0 h 2507229"/>
                <a:gd name="connsiteX0" fmla="*/ 0 w 4296697"/>
                <a:gd name="connsiteY0" fmla="*/ 491613 h 2517389"/>
                <a:gd name="connsiteX1" fmla="*/ 78658 w 4296697"/>
                <a:gd name="connsiteY1" fmla="*/ 1052052 h 2517389"/>
                <a:gd name="connsiteX2" fmla="*/ 324464 w 4296697"/>
                <a:gd name="connsiteY2" fmla="*/ 796413 h 2517389"/>
                <a:gd name="connsiteX3" fmla="*/ 393290 w 4296697"/>
                <a:gd name="connsiteY3" fmla="*/ 1297858 h 2517389"/>
                <a:gd name="connsiteX4" fmla="*/ 688258 w 4296697"/>
                <a:gd name="connsiteY4" fmla="*/ 1219200 h 2517389"/>
                <a:gd name="connsiteX5" fmla="*/ 766916 w 4296697"/>
                <a:gd name="connsiteY5" fmla="*/ 1661652 h 2517389"/>
                <a:gd name="connsiteX6" fmla="*/ 1199535 w 4296697"/>
                <a:gd name="connsiteY6" fmla="*/ 1484671 h 2517389"/>
                <a:gd name="connsiteX7" fmla="*/ 1356851 w 4296697"/>
                <a:gd name="connsiteY7" fmla="*/ 2349910 h 2517389"/>
                <a:gd name="connsiteX8" fmla="*/ 1818968 w 4296697"/>
                <a:gd name="connsiteY8" fmla="*/ 1838632 h 2517389"/>
                <a:gd name="connsiteX9" fmla="*/ 2179424 w 4296697"/>
                <a:gd name="connsiteY9" fmla="*/ 2517386 h 2517389"/>
                <a:gd name="connsiteX10" fmla="*/ 2566219 w 4296697"/>
                <a:gd name="connsiteY10" fmla="*/ 1828800 h 2517389"/>
                <a:gd name="connsiteX11" fmla="*/ 2821858 w 4296697"/>
                <a:gd name="connsiteY11" fmla="*/ 2123768 h 2517389"/>
                <a:gd name="connsiteX12" fmla="*/ 3224980 w 4296697"/>
                <a:gd name="connsiteY12" fmla="*/ 1553497 h 2517389"/>
                <a:gd name="connsiteX13" fmla="*/ 3529780 w 4296697"/>
                <a:gd name="connsiteY13" fmla="*/ 1877961 h 2517389"/>
                <a:gd name="connsiteX14" fmla="*/ 3726426 w 4296697"/>
                <a:gd name="connsiteY14" fmla="*/ 1091381 h 2517389"/>
                <a:gd name="connsiteX15" fmla="*/ 3911181 w 4296697"/>
                <a:gd name="connsiteY15" fmla="*/ 1170039 h 2517389"/>
                <a:gd name="connsiteX16" fmla="*/ 4082125 w 4296697"/>
                <a:gd name="connsiteY16" fmla="*/ 444418 h 2517389"/>
                <a:gd name="connsiteX17" fmla="*/ 4217718 w 4296697"/>
                <a:gd name="connsiteY17" fmla="*/ 757412 h 2517389"/>
                <a:gd name="connsiteX18" fmla="*/ 4296697 w 4296697"/>
                <a:gd name="connsiteY18" fmla="*/ 0 h 2517389"/>
                <a:gd name="connsiteX0" fmla="*/ 0 w 4296697"/>
                <a:gd name="connsiteY0" fmla="*/ 491613 h 2517389"/>
                <a:gd name="connsiteX1" fmla="*/ 78658 w 4296697"/>
                <a:gd name="connsiteY1" fmla="*/ 1052052 h 2517389"/>
                <a:gd name="connsiteX2" fmla="*/ 324464 w 4296697"/>
                <a:gd name="connsiteY2" fmla="*/ 796413 h 2517389"/>
                <a:gd name="connsiteX3" fmla="*/ 393290 w 4296697"/>
                <a:gd name="connsiteY3" fmla="*/ 1297858 h 2517389"/>
                <a:gd name="connsiteX4" fmla="*/ 688258 w 4296697"/>
                <a:gd name="connsiteY4" fmla="*/ 1219200 h 2517389"/>
                <a:gd name="connsiteX5" fmla="*/ 766916 w 4296697"/>
                <a:gd name="connsiteY5" fmla="*/ 1661652 h 2517389"/>
                <a:gd name="connsiteX6" fmla="*/ 1199535 w 4296697"/>
                <a:gd name="connsiteY6" fmla="*/ 1484671 h 2517389"/>
                <a:gd name="connsiteX7" fmla="*/ 1393482 w 4296697"/>
                <a:gd name="connsiteY7" fmla="*/ 2197510 h 2517389"/>
                <a:gd name="connsiteX8" fmla="*/ 1818968 w 4296697"/>
                <a:gd name="connsiteY8" fmla="*/ 1838632 h 2517389"/>
                <a:gd name="connsiteX9" fmla="*/ 2179424 w 4296697"/>
                <a:gd name="connsiteY9" fmla="*/ 2517386 h 2517389"/>
                <a:gd name="connsiteX10" fmla="*/ 2566219 w 4296697"/>
                <a:gd name="connsiteY10" fmla="*/ 1828800 h 2517389"/>
                <a:gd name="connsiteX11" fmla="*/ 2821858 w 4296697"/>
                <a:gd name="connsiteY11" fmla="*/ 2123768 h 2517389"/>
                <a:gd name="connsiteX12" fmla="*/ 3224980 w 4296697"/>
                <a:gd name="connsiteY12" fmla="*/ 1553497 h 2517389"/>
                <a:gd name="connsiteX13" fmla="*/ 3529780 w 4296697"/>
                <a:gd name="connsiteY13" fmla="*/ 1877961 h 2517389"/>
                <a:gd name="connsiteX14" fmla="*/ 3726426 w 4296697"/>
                <a:gd name="connsiteY14" fmla="*/ 1091381 h 2517389"/>
                <a:gd name="connsiteX15" fmla="*/ 3911181 w 4296697"/>
                <a:gd name="connsiteY15" fmla="*/ 1170039 h 2517389"/>
                <a:gd name="connsiteX16" fmla="*/ 4082125 w 4296697"/>
                <a:gd name="connsiteY16" fmla="*/ 444418 h 2517389"/>
                <a:gd name="connsiteX17" fmla="*/ 4217718 w 4296697"/>
                <a:gd name="connsiteY17" fmla="*/ 757412 h 2517389"/>
                <a:gd name="connsiteX18" fmla="*/ 4296697 w 4296697"/>
                <a:gd name="connsiteY18" fmla="*/ 0 h 2517389"/>
                <a:gd name="connsiteX0" fmla="*/ 0 w 4528694"/>
                <a:gd name="connsiteY0" fmla="*/ 420493 h 2446269"/>
                <a:gd name="connsiteX1" fmla="*/ 78658 w 4528694"/>
                <a:gd name="connsiteY1" fmla="*/ 980932 h 2446269"/>
                <a:gd name="connsiteX2" fmla="*/ 324464 w 4528694"/>
                <a:gd name="connsiteY2" fmla="*/ 725293 h 2446269"/>
                <a:gd name="connsiteX3" fmla="*/ 393290 w 4528694"/>
                <a:gd name="connsiteY3" fmla="*/ 1226738 h 2446269"/>
                <a:gd name="connsiteX4" fmla="*/ 688258 w 4528694"/>
                <a:gd name="connsiteY4" fmla="*/ 1148080 h 2446269"/>
                <a:gd name="connsiteX5" fmla="*/ 766916 w 4528694"/>
                <a:gd name="connsiteY5" fmla="*/ 1590532 h 2446269"/>
                <a:gd name="connsiteX6" fmla="*/ 1199535 w 4528694"/>
                <a:gd name="connsiteY6" fmla="*/ 1413551 h 2446269"/>
                <a:gd name="connsiteX7" fmla="*/ 1393482 w 4528694"/>
                <a:gd name="connsiteY7" fmla="*/ 2126390 h 2446269"/>
                <a:gd name="connsiteX8" fmla="*/ 1818968 w 4528694"/>
                <a:gd name="connsiteY8" fmla="*/ 1767512 h 2446269"/>
                <a:gd name="connsiteX9" fmla="*/ 2179424 w 4528694"/>
                <a:gd name="connsiteY9" fmla="*/ 2446266 h 2446269"/>
                <a:gd name="connsiteX10" fmla="*/ 2566219 w 4528694"/>
                <a:gd name="connsiteY10" fmla="*/ 1757680 h 2446269"/>
                <a:gd name="connsiteX11" fmla="*/ 2821858 w 4528694"/>
                <a:gd name="connsiteY11" fmla="*/ 2052648 h 2446269"/>
                <a:gd name="connsiteX12" fmla="*/ 3224980 w 4528694"/>
                <a:gd name="connsiteY12" fmla="*/ 1482377 h 2446269"/>
                <a:gd name="connsiteX13" fmla="*/ 3529780 w 4528694"/>
                <a:gd name="connsiteY13" fmla="*/ 1806841 h 2446269"/>
                <a:gd name="connsiteX14" fmla="*/ 3726426 w 4528694"/>
                <a:gd name="connsiteY14" fmla="*/ 1020261 h 2446269"/>
                <a:gd name="connsiteX15" fmla="*/ 3911181 w 4528694"/>
                <a:gd name="connsiteY15" fmla="*/ 1098919 h 2446269"/>
                <a:gd name="connsiteX16" fmla="*/ 4082125 w 4528694"/>
                <a:gd name="connsiteY16" fmla="*/ 373298 h 2446269"/>
                <a:gd name="connsiteX17" fmla="*/ 4217718 w 4528694"/>
                <a:gd name="connsiteY17" fmla="*/ 686292 h 2446269"/>
                <a:gd name="connsiteX18" fmla="*/ 4528694 w 4528694"/>
                <a:gd name="connsiteY18" fmla="*/ 0 h 2446269"/>
                <a:gd name="connsiteX0" fmla="*/ 0 w 4528694"/>
                <a:gd name="connsiteY0" fmla="*/ 420493 h 2446269"/>
                <a:gd name="connsiteX1" fmla="*/ 78658 w 4528694"/>
                <a:gd name="connsiteY1" fmla="*/ 980932 h 2446269"/>
                <a:gd name="connsiteX2" fmla="*/ 324464 w 4528694"/>
                <a:gd name="connsiteY2" fmla="*/ 725293 h 2446269"/>
                <a:gd name="connsiteX3" fmla="*/ 393290 w 4528694"/>
                <a:gd name="connsiteY3" fmla="*/ 1226738 h 2446269"/>
                <a:gd name="connsiteX4" fmla="*/ 688258 w 4528694"/>
                <a:gd name="connsiteY4" fmla="*/ 1148080 h 2446269"/>
                <a:gd name="connsiteX5" fmla="*/ 766916 w 4528694"/>
                <a:gd name="connsiteY5" fmla="*/ 1590532 h 2446269"/>
                <a:gd name="connsiteX6" fmla="*/ 1199535 w 4528694"/>
                <a:gd name="connsiteY6" fmla="*/ 1413551 h 2446269"/>
                <a:gd name="connsiteX7" fmla="*/ 1393482 w 4528694"/>
                <a:gd name="connsiteY7" fmla="*/ 2126390 h 2446269"/>
                <a:gd name="connsiteX8" fmla="*/ 1818968 w 4528694"/>
                <a:gd name="connsiteY8" fmla="*/ 1767512 h 2446269"/>
                <a:gd name="connsiteX9" fmla="*/ 2179424 w 4528694"/>
                <a:gd name="connsiteY9" fmla="*/ 2446266 h 2446269"/>
                <a:gd name="connsiteX10" fmla="*/ 2566219 w 4528694"/>
                <a:gd name="connsiteY10" fmla="*/ 1757680 h 2446269"/>
                <a:gd name="connsiteX11" fmla="*/ 2821858 w 4528694"/>
                <a:gd name="connsiteY11" fmla="*/ 2052648 h 2446269"/>
                <a:gd name="connsiteX12" fmla="*/ 3224980 w 4528694"/>
                <a:gd name="connsiteY12" fmla="*/ 1482377 h 2446269"/>
                <a:gd name="connsiteX13" fmla="*/ 3529780 w 4528694"/>
                <a:gd name="connsiteY13" fmla="*/ 1806841 h 2446269"/>
                <a:gd name="connsiteX14" fmla="*/ 3726426 w 4528694"/>
                <a:gd name="connsiteY14" fmla="*/ 1020261 h 2446269"/>
                <a:gd name="connsiteX15" fmla="*/ 3911181 w 4528694"/>
                <a:gd name="connsiteY15" fmla="*/ 1098919 h 2446269"/>
                <a:gd name="connsiteX16" fmla="*/ 4082125 w 4528694"/>
                <a:gd name="connsiteY16" fmla="*/ 373298 h 2446269"/>
                <a:gd name="connsiteX17" fmla="*/ 4315401 w 4528694"/>
                <a:gd name="connsiteY17" fmla="*/ 726932 h 2446269"/>
                <a:gd name="connsiteX18" fmla="*/ 4528694 w 4528694"/>
                <a:gd name="connsiteY18" fmla="*/ 0 h 2446269"/>
                <a:gd name="connsiteX0" fmla="*/ 0 w 4528694"/>
                <a:gd name="connsiteY0" fmla="*/ 420493 h 2446269"/>
                <a:gd name="connsiteX1" fmla="*/ 78658 w 4528694"/>
                <a:gd name="connsiteY1" fmla="*/ 980932 h 2446269"/>
                <a:gd name="connsiteX2" fmla="*/ 324464 w 4528694"/>
                <a:gd name="connsiteY2" fmla="*/ 725293 h 2446269"/>
                <a:gd name="connsiteX3" fmla="*/ 393290 w 4528694"/>
                <a:gd name="connsiteY3" fmla="*/ 1226738 h 2446269"/>
                <a:gd name="connsiteX4" fmla="*/ 688258 w 4528694"/>
                <a:gd name="connsiteY4" fmla="*/ 1148080 h 2446269"/>
                <a:gd name="connsiteX5" fmla="*/ 766916 w 4528694"/>
                <a:gd name="connsiteY5" fmla="*/ 1590532 h 2446269"/>
                <a:gd name="connsiteX6" fmla="*/ 1199535 w 4528694"/>
                <a:gd name="connsiteY6" fmla="*/ 1413551 h 2446269"/>
                <a:gd name="connsiteX7" fmla="*/ 1393482 w 4528694"/>
                <a:gd name="connsiteY7" fmla="*/ 2126390 h 2446269"/>
                <a:gd name="connsiteX8" fmla="*/ 1818968 w 4528694"/>
                <a:gd name="connsiteY8" fmla="*/ 1767512 h 2446269"/>
                <a:gd name="connsiteX9" fmla="*/ 2179424 w 4528694"/>
                <a:gd name="connsiteY9" fmla="*/ 2446266 h 2446269"/>
                <a:gd name="connsiteX10" fmla="*/ 2566219 w 4528694"/>
                <a:gd name="connsiteY10" fmla="*/ 1757680 h 2446269"/>
                <a:gd name="connsiteX11" fmla="*/ 2821858 w 4528694"/>
                <a:gd name="connsiteY11" fmla="*/ 2052648 h 2446269"/>
                <a:gd name="connsiteX12" fmla="*/ 3224980 w 4528694"/>
                <a:gd name="connsiteY12" fmla="*/ 1482377 h 2446269"/>
                <a:gd name="connsiteX13" fmla="*/ 3529780 w 4528694"/>
                <a:gd name="connsiteY13" fmla="*/ 1806841 h 2446269"/>
                <a:gd name="connsiteX14" fmla="*/ 3726426 w 4528694"/>
                <a:gd name="connsiteY14" fmla="*/ 1020261 h 2446269"/>
                <a:gd name="connsiteX15" fmla="*/ 3911181 w 4528694"/>
                <a:gd name="connsiteY15" fmla="*/ 1098919 h 2446269"/>
                <a:gd name="connsiteX16" fmla="*/ 4069914 w 4528694"/>
                <a:gd name="connsiteY16" fmla="*/ 424098 h 2446269"/>
                <a:gd name="connsiteX17" fmla="*/ 4315401 w 4528694"/>
                <a:gd name="connsiteY17" fmla="*/ 726932 h 2446269"/>
                <a:gd name="connsiteX18" fmla="*/ 4528694 w 4528694"/>
                <a:gd name="connsiteY18" fmla="*/ 0 h 2446269"/>
                <a:gd name="connsiteX0" fmla="*/ 0 w 4528694"/>
                <a:gd name="connsiteY0" fmla="*/ 420493 h 2446269"/>
                <a:gd name="connsiteX1" fmla="*/ 78658 w 4528694"/>
                <a:gd name="connsiteY1" fmla="*/ 980932 h 2446269"/>
                <a:gd name="connsiteX2" fmla="*/ 324464 w 4528694"/>
                <a:gd name="connsiteY2" fmla="*/ 725293 h 2446269"/>
                <a:gd name="connsiteX3" fmla="*/ 393290 w 4528694"/>
                <a:gd name="connsiteY3" fmla="*/ 1226738 h 2446269"/>
                <a:gd name="connsiteX4" fmla="*/ 688258 w 4528694"/>
                <a:gd name="connsiteY4" fmla="*/ 1148080 h 2446269"/>
                <a:gd name="connsiteX5" fmla="*/ 766916 w 4528694"/>
                <a:gd name="connsiteY5" fmla="*/ 1590532 h 2446269"/>
                <a:gd name="connsiteX6" fmla="*/ 1199535 w 4528694"/>
                <a:gd name="connsiteY6" fmla="*/ 1413551 h 2446269"/>
                <a:gd name="connsiteX7" fmla="*/ 1393482 w 4528694"/>
                <a:gd name="connsiteY7" fmla="*/ 2126390 h 2446269"/>
                <a:gd name="connsiteX8" fmla="*/ 1818968 w 4528694"/>
                <a:gd name="connsiteY8" fmla="*/ 1767512 h 2446269"/>
                <a:gd name="connsiteX9" fmla="*/ 2179424 w 4528694"/>
                <a:gd name="connsiteY9" fmla="*/ 2446266 h 2446269"/>
                <a:gd name="connsiteX10" fmla="*/ 2566219 w 4528694"/>
                <a:gd name="connsiteY10" fmla="*/ 1757680 h 2446269"/>
                <a:gd name="connsiteX11" fmla="*/ 2821858 w 4528694"/>
                <a:gd name="connsiteY11" fmla="*/ 2052648 h 2446269"/>
                <a:gd name="connsiteX12" fmla="*/ 3224980 w 4528694"/>
                <a:gd name="connsiteY12" fmla="*/ 1482377 h 2446269"/>
                <a:gd name="connsiteX13" fmla="*/ 3529780 w 4528694"/>
                <a:gd name="connsiteY13" fmla="*/ 1806841 h 2446269"/>
                <a:gd name="connsiteX14" fmla="*/ 3726426 w 4528694"/>
                <a:gd name="connsiteY14" fmla="*/ 1020261 h 2446269"/>
                <a:gd name="connsiteX15" fmla="*/ 3972233 w 4528694"/>
                <a:gd name="connsiteY15" fmla="*/ 1170039 h 2446269"/>
                <a:gd name="connsiteX16" fmla="*/ 4069914 w 4528694"/>
                <a:gd name="connsiteY16" fmla="*/ 424098 h 2446269"/>
                <a:gd name="connsiteX17" fmla="*/ 4315401 w 4528694"/>
                <a:gd name="connsiteY17" fmla="*/ 726932 h 2446269"/>
                <a:gd name="connsiteX18" fmla="*/ 4528694 w 4528694"/>
                <a:gd name="connsiteY18" fmla="*/ 0 h 2446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8694" h="2446269">
                  <a:moveTo>
                    <a:pt x="0" y="420493"/>
                  </a:moveTo>
                  <a:cubicBezTo>
                    <a:pt x="12290" y="675312"/>
                    <a:pt x="24581" y="930132"/>
                    <a:pt x="78658" y="980932"/>
                  </a:cubicBezTo>
                  <a:cubicBezTo>
                    <a:pt x="132735" y="1031732"/>
                    <a:pt x="272025" y="684325"/>
                    <a:pt x="324464" y="725293"/>
                  </a:cubicBezTo>
                  <a:cubicBezTo>
                    <a:pt x="376903" y="766261"/>
                    <a:pt x="332658" y="1156274"/>
                    <a:pt x="393290" y="1226738"/>
                  </a:cubicBezTo>
                  <a:cubicBezTo>
                    <a:pt x="453922" y="1297203"/>
                    <a:pt x="625987" y="1087448"/>
                    <a:pt x="688258" y="1148080"/>
                  </a:cubicBezTo>
                  <a:cubicBezTo>
                    <a:pt x="750529" y="1208712"/>
                    <a:pt x="681703" y="1546287"/>
                    <a:pt x="766916" y="1590532"/>
                  </a:cubicBezTo>
                  <a:cubicBezTo>
                    <a:pt x="852129" y="1634777"/>
                    <a:pt x="1095107" y="1324241"/>
                    <a:pt x="1199535" y="1413551"/>
                  </a:cubicBezTo>
                  <a:cubicBezTo>
                    <a:pt x="1303963" y="1502861"/>
                    <a:pt x="1290243" y="2067397"/>
                    <a:pt x="1393482" y="2126390"/>
                  </a:cubicBezTo>
                  <a:cubicBezTo>
                    <a:pt x="1496721" y="2185384"/>
                    <a:pt x="1687978" y="1714199"/>
                    <a:pt x="1818968" y="1767512"/>
                  </a:cubicBezTo>
                  <a:cubicBezTo>
                    <a:pt x="1949958" y="1820825"/>
                    <a:pt x="2054882" y="2447905"/>
                    <a:pt x="2179424" y="2446266"/>
                  </a:cubicBezTo>
                  <a:cubicBezTo>
                    <a:pt x="2303966" y="2444627"/>
                    <a:pt x="2459147" y="1823283"/>
                    <a:pt x="2566219" y="1757680"/>
                  </a:cubicBezTo>
                  <a:cubicBezTo>
                    <a:pt x="2673291" y="1692077"/>
                    <a:pt x="2712065" y="2098532"/>
                    <a:pt x="2821858" y="2052648"/>
                  </a:cubicBezTo>
                  <a:cubicBezTo>
                    <a:pt x="2931652" y="2006764"/>
                    <a:pt x="3106993" y="1523345"/>
                    <a:pt x="3224980" y="1482377"/>
                  </a:cubicBezTo>
                  <a:cubicBezTo>
                    <a:pt x="3342967" y="1441409"/>
                    <a:pt x="3446206" y="1883860"/>
                    <a:pt x="3529780" y="1806841"/>
                  </a:cubicBezTo>
                  <a:cubicBezTo>
                    <a:pt x="3613354" y="1729822"/>
                    <a:pt x="3652684" y="1126395"/>
                    <a:pt x="3726426" y="1020261"/>
                  </a:cubicBezTo>
                  <a:cubicBezTo>
                    <a:pt x="3800168" y="914127"/>
                    <a:pt x="3914985" y="1269399"/>
                    <a:pt x="3972233" y="1170039"/>
                  </a:cubicBezTo>
                  <a:cubicBezTo>
                    <a:pt x="4029481" y="1070679"/>
                    <a:pt x="4012719" y="497949"/>
                    <a:pt x="4069914" y="424098"/>
                  </a:cubicBezTo>
                  <a:cubicBezTo>
                    <a:pt x="4127109" y="350247"/>
                    <a:pt x="4238938" y="797615"/>
                    <a:pt x="4315401" y="726932"/>
                  </a:cubicBezTo>
                  <a:cubicBezTo>
                    <a:pt x="4391864" y="656249"/>
                    <a:pt x="4491823" y="341671"/>
                    <a:pt x="4528694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91EBF0-DF08-4FFF-A8B1-D5BDC2733AB7}"/>
                </a:ext>
              </a:extLst>
            </p:cNvPr>
            <p:cNvSpPr txBox="1"/>
            <p:nvPr/>
          </p:nvSpPr>
          <p:spPr>
            <a:xfrm>
              <a:off x="8537099" y="3820180"/>
              <a:ext cx="1803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Nonconvex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4068AD-F685-4AE4-95C6-8F0EF7880CF4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7742877" y="3879744"/>
              <a:ext cx="53665" cy="22982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ED62CE-1671-4F05-B8AE-F5FA4DD9AEE5}"/>
                </a:ext>
              </a:extLst>
            </p:cNvPr>
            <p:cNvCxnSpPr/>
            <p:nvPr/>
          </p:nvCxnSpPr>
          <p:spPr>
            <a:xfrm>
              <a:off x="7778437" y="4108344"/>
              <a:ext cx="2865" cy="25522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8FE930-02E5-ECBE-EDAD-0F968CB7A962}"/>
                </a:ext>
              </a:extLst>
            </p:cNvPr>
            <p:cNvSpPr txBox="1"/>
            <p:nvPr/>
          </p:nvSpPr>
          <p:spPr>
            <a:xfrm>
              <a:off x="2949436" y="3595985"/>
              <a:ext cx="1192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convex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03637C-4953-539E-6A5A-684D5B110A9E}"/>
                    </a:ext>
                  </a:extLst>
                </p:cNvPr>
                <p:cNvSpPr txBox="1"/>
                <p:nvPr/>
              </p:nvSpPr>
              <p:spPr>
                <a:xfrm>
                  <a:off x="4983914" y="5859647"/>
                  <a:ext cx="11926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03637C-4953-539E-6A5A-684D5B110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914" y="5859647"/>
                  <a:ext cx="11926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C83AEFF-1195-0727-3C3B-88DB3656370B}"/>
                    </a:ext>
                  </a:extLst>
                </p:cNvPr>
                <p:cNvSpPr txBox="1"/>
                <p:nvPr/>
              </p:nvSpPr>
              <p:spPr>
                <a:xfrm>
                  <a:off x="10562220" y="5814961"/>
                  <a:ext cx="11926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C83AEFF-1195-0727-3C3B-88DB36563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220" y="5814961"/>
                  <a:ext cx="11926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E7C6A8-8148-F7AB-B75C-2687403E0A28}"/>
                    </a:ext>
                  </a:extLst>
                </p:cNvPr>
                <p:cNvSpPr txBox="1"/>
                <p:nvPr/>
              </p:nvSpPr>
              <p:spPr>
                <a:xfrm>
                  <a:off x="131732" y="2849480"/>
                  <a:ext cx="14613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E7C6A8-8148-F7AB-B75C-2687403E0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32" y="2849480"/>
                  <a:ext cx="146132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62ABC0-3494-2ABA-7CD2-C16B54C3CD03}"/>
                    </a:ext>
                  </a:extLst>
                </p:cNvPr>
                <p:cNvSpPr txBox="1"/>
                <p:nvPr/>
              </p:nvSpPr>
              <p:spPr>
                <a:xfrm>
                  <a:off x="5878827" y="2967335"/>
                  <a:ext cx="14613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62ABC0-3494-2ABA-7CD2-C16B54C3C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827" y="2967335"/>
                  <a:ext cx="146132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DA88BF4-B2B2-685A-97D0-4005F623B2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05921" y="3976511"/>
              <a:ext cx="3449203" cy="1681701"/>
              <a:chOff x="2502070" y="3922788"/>
              <a:chExt cx="2877330" cy="1681701"/>
            </a:xfrm>
          </p:grpSpPr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8463A27C-469D-9FF5-ADE3-9ABD4C8ABBD7}"/>
                  </a:ext>
                </a:extLst>
              </p:cNvPr>
              <p:cNvSpPr/>
              <p:nvPr/>
            </p:nvSpPr>
            <p:spPr>
              <a:xfrm>
                <a:off x="2502070" y="3922788"/>
                <a:ext cx="2877330" cy="1677932"/>
              </a:xfrm>
              <a:custGeom>
                <a:avLst/>
                <a:gdLst>
                  <a:gd name="connsiteX0" fmla="*/ 0 w 3881535"/>
                  <a:gd name="connsiteY0" fmla="*/ 0 h 2822099"/>
                  <a:gd name="connsiteX1" fmla="*/ 765110 w 3881535"/>
                  <a:gd name="connsiteY1" fmla="*/ 2118049 h 2822099"/>
                  <a:gd name="connsiteX2" fmla="*/ 1735494 w 3881535"/>
                  <a:gd name="connsiteY2" fmla="*/ 2808514 h 2822099"/>
                  <a:gd name="connsiteX3" fmla="*/ 2929812 w 3881535"/>
                  <a:gd name="connsiteY3" fmla="*/ 2360645 h 2822099"/>
                  <a:gd name="connsiteX4" fmla="*/ 3881535 w 3881535"/>
                  <a:gd name="connsiteY4" fmla="*/ 18661 h 282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1535" h="2822099">
                    <a:moveTo>
                      <a:pt x="0" y="0"/>
                    </a:moveTo>
                    <a:cubicBezTo>
                      <a:pt x="237930" y="824981"/>
                      <a:pt x="475861" y="1649963"/>
                      <a:pt x="765110" y="2118049"/>
                    </a:cubicBezTo>
                    <a:cubicBezTo>
                      <a:pt x="1054359" y="2586135"/>
                      <a:pt x="1374710" y="2768081"/>
                      <a:pt x="1735494" y="2808514"/>
                    </a:cubicBezTo>
                    <a:cubicBezTo>
                      <a:pt x="2096278" y="2848947"/>
                      <a:pt x="2572139" y="2825621"/>
                      <a:pt x="2929812" y="2360645"/>
                    </a:cubicBezTo>
                    <a:cubicBezTo>
                      <a:pt x="3287486" y="1895670"/>
                      <a:pt x="3705808" y="464975"/>
                      <a:pt x="3881535" y="186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6C93F88-5CD1-AFCD-ADD6-46B721A6AF2A}"/>
                  </a:ext>
                </a:extLst>
              </p:cNvPr>
              <p:cNvCxnSpPr/>
              <p:nvPr/>
            </p:nvCxnSpPr>
            <p:spPr>
              <a:xfrm>
                <a:off x="2567818" y="4110969"/>
                <a:ext cx="80010" cy="207645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0963C9A-913F-B5B1-2A51-2B309A9AF172}"/>
                  </a:ext>
                </a:extLst>
              </p:cNvPr>
              <p:cNvCxnSpPr/>
              <p:nvPr/>
            </p:nvCxnSpPr>
            <p:spPr>
              <a:xfrm>
                <a:off x="2651638" y="4326234"/>
                <a:ext cx="66675" cy="17526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8B4543C-E303-35D9-4003-F3A3A329C534}"/>
                  </a:ext>
                </a:extLst>
              </p:cNvPr>
              <p:cNvCxnSpPr/>
              <p:nvPr/>
            </p:nvCxnSpPr>
            <p:spPr>
              <a:xfrm>
                <a:off x="2716995" y="4492800"/>
                <a:ext cx="75613" cy="187764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D1D8DD4-1202-7D1A-E2D1-CAB4334DAE75}"/>
                  </a:ext>
                </a:extLst>
              </p:cNvPr>
              <p:cNvCxnSpPr/>
              <p:nvPr/>
            </p:nvCxnSpPr>
            <p:spPr>
              <a:xfrm>
                <a:off x="2795002" y="4673064"/>
                <a:ext cx="81426" cy="188475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B1726CE-859D-5B31-5AFD-77504EFA33FA}"/>
                  </a:ext>
                </a:extLst>
              </p:cNvPr>
              <p:cNvCxnSpPr/>
              <p:nvPr/>
            </p:nvCxnSpPr>
            <p:spPr>
              <a:xfrm>
                <a:off x="2876917" y="4857849"/>
                <a:ext cx="94761" cy="177045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FC0CA4D-5895-5B9D-62AC-80984CBBE06D}"/>
                  </a:ext>
                </a:extLst>
              </p:cNvPr>
              <p:cNvCxnSpPr/>
              <p:nvPr/>
            </p:nvCxnSpPr>
            <p:spPr>
              <a:xfrm>
                <a:off x="2968357" y="5027394"/>
                <a:ext cx="102381" cy="161805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6FF4A3-1377-DB36-2F40-DDB9E442173B}"/>
                  </a:ext>
                </a:extLst>
              </p:cNvPr>
              <p:cNvCxnSpPr/>
              <p:nvPr/>
            </p:nvCxnSpPr>
            <p:spPr>
              <a:xfrm>
                <a:off x="3069468" y="5193009"/>
                <a:ext cx="116840" cy="12446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346093B-3695-40EC-8ED1-DCC361314900}"/>
                  </a:ext>
                </a:extLst>
              </p:cNvPr>
              <p:cNvCxnSpPr/>
              <p:nvPr/>
            </p:nvCxnSpPr>
            <p:spPr>
              <a:xfrm>
                <a:off x="3186308" y="5317469"/>
                <a:ext cx="147320" cy="12192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0AD121F-FEC5-7D3F-309B-45A6D2BB6F3A}"/>
                  </a:ext>
                </a:extLst>
              </p:cNvPr>
              <p:cNvCxnSpPr/>
              <p:nvPr/>
            </p:nvCxnSpPr>
            <p:spPr>
              <a:xfrm>
                <a:off x="3331088" y="5434309"/>
                <a:ext cx="167640" cy="9652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0E9A3A1-B619-B0FA-C3E3-99E75CB0D156}"/>
                  </a:ext>
                </a:extLst>
              </p:cNvPr>
              <p:cNvCxnSpPr/>
              <p:nvPr/>
            </p:nvCxnSpPr>
            <p:spPr>
              <a:xfrm>
                <a:off x="3496188" y="5523209"/>
                <a:ext cx="175260" cy="6096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A785FA0-3857-AD06-5EF6-78915CA9E50E}"/>
                  </a:ext>
                </a:extLst>
              </p:cNvPr>
              <p:cNvCxnSpPr/>
              <p:nvPr/>
            </p:nvCxnSpPr>
            <p:spPr>
              <a:xfrm>
                <a:off x="3663828" y="5574009"/>
                <a:ext cx="149860" cy="279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55CF22B-70A2-9D2D-0DC3-89FB96DD7C6A}"/>
                  </a:ext>
                </a:extLst>
              </p:cNvPr>
              <p:cNvCxnSpPr/>
              <p:nvPr/>
            </p:nvCxnSpPr>
            <p:spPr>
              <a:xfrm>
                <a:off x="3818768" y="5601949"/>
                <a:ext cx="129540" cy="25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50A40D-1FC8-B5DD-B46E-D5DBBAB5D28C}"/>
                  </a:ext>
                </a:extLst>
              </p:cNvPr>
              <p:cNvSpPr txBox="1"/>
              <p:nvPr/>
            </p:nvSpPr>
            <p:spPr>
              <a:xfrm>
                <a:off x="582522" y="2215320"/>
                <a:ext cx="6096000" cy="973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latin typeface="+mj-lt"/>
                  </a:rPr>
                  <a:t>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50A40D-1FC8-B5DD-B46E-D5DBBAB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2" y="2215320"/>
                <a:ext cx="6096000" cy="973023"/>
              </a:xfrm>
              <a:prstGeom prst="rect">
                <a:avLst/>
              </a:prstGeom>
              <a:blipFill>
                <a:blip r:embed="rId8"/>
                <a:stretch>
                  <a:fillRect t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22C238-26EE-F3FA-35FC-AA4D36E4A98A}"/>
                  </a:ext>
                </a:extLst>
              </p:cNvPr>
              <p:cNvSpPr txBox="1"/>
              <p:nvPr/>
            </p:nvSpPr>
            <p:spPr>
              <a:xfrm>
                <a:off x="7214036" y="2215320"/>
                <a:ext cx="4469528" cy="13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>
                    <a:latin typeface="+mj-lt"/>
                  </a:rPr>
                  <a:t>Logistic 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22C238-26EE-F3FA-35FC-AA4D36E4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36" y="2215320"/>
                <a:ext cx="4469528" cy="1366080"/>
              </a:xfrm>
              <a:prstGeom prst="rect">
                <a:avLst/>
              </a:prstGeom>
              <a:blipFill>
                <a:blip r:embed="rId9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>
            <a:extLst>
              <a:ext uri="{FF2B5EF4-FFF2-40B4-BE49-F238E27FC236}">
                <a16:creationId xmlns:a16="http://schemas.microsoft.com/office/drawing/2014/main" id="{2AA904D7-4EB5-2A8F-B564-3150646D3CD9}"/>
              </a:ext>
            </a:extLst>
          </p:cNvPr>
          <p:cNvSpPr/>
          <p:nvPr/>
        </p:nvSpPr>
        <p:spPr>
          <a:xfrm rot="5400000">
            <a:off x="4288960" y="-379633"/>
            <a:ext cx="337480" cy="2667000"/>
          </a:xfrm>
          <a:prstGeom prst="leftBrace">
            <a:avLst>
              <a:gd name="adj1" fmla="val 37362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C65E2A-2C58-8524-572A-BDAA250B1DBB}"/>
              </a:ext>
            </a:extLst>
          </p:cNvPr>
          <p:cNvGrpSpPr/>
          <p:nvPr/>
        </p:nvGrpSpPr>
        <p:grpSpPr>
          <a:xfrm>
            <a:off x="4500880" y="618480"/>
            <a:ext cx="3305160" cy="824760"/>
            <a:chOff x="4500880" y="618480"/>
            <a:chExt cx="3305160" cy="82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E20615-50F6-2576-0172-7E53B972CEC8}"/>
                    </a:ext>
                  </a:extLst>
                </p14:cNvPr>
                <p14:cNvContentPartPr/>
                <p14:nvPr/>
              </p14:nvContentPartPr>
              <p14:xfrm>
                <a:off x="4500880" y="618480"/>
                <a:ext cx="3159360" cy="702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E20615-50F6-2576-0172-7E53B972CE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4760" y="612360"/>
                  <a:ext cx="31716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93B280-808F-6BCD-98CE-6DE8CD363344}"/>
                    </a:ext>
                  </a:extLst>
                </p14:cNvPr>
                <p14:cNvContentPartPr/>
                <p14:nvPr/>
              </p14:nvContentPartPr>
              <p14:xfrm>
                <a:off x="7518760" y="1209240"/>
                <a:ext cx="287280" cy="234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93B280-808F-6BCD-98CE-6DE8CD3633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12640" y="1203120"/>
                  <a:ext cx="29952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465E98-C972-E731-CB62-C2299C35D5A3}"/>
                  </a:ext>
                </a:extLst>
              </p14:cNvPr>
              <p14:cNvContentPartPr/>
              <p14:nvPr/>
            </p14:nvContentPartPr>
            <p14:xfrm>
              <a:off x="1198800" y="693000"/>
              <a:ext cx="10658160" cy="6164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465E98-C972-E731-CB62-C2299C35D5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9440" y="683640"/>
                <a:ext cx="10676880" cy="61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50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AEF0C-D45D-4AF0-94FD-178BE7F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1E76-F688-4BBA-BADA-D8089F07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1D82A7-D569-473C-8822-D1A242287F85}"/>
                  </a:ext>
                </a:extLst>
              </p:cNvPr>
              <p:cNvSpPr txBox="1"/>
              <p:nvPr/>
            </p:nvSpPr>
            <p:spPr>
              <a:xfrm>
                <a:off x="652098" y="825712"/>
                <a:ext cx="8130303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1D82A7-D569-473C-8822-D1A24228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8" y="825712"/>
                <a:ext cx="8130303" cy="1367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1DC8EE-7F55-4E79-BF61-73A9EFB55EA1}"/>
              </a:ext>
            </a:extLst>
          </p:cNvPr>
          <p:cNvCxnSpPr/>
          <p:nvPr/>
        </p:nvCxnSpPr>
        <p:spPr>
          <a:xfrm flipH="1" flipV="1">
            <a:off x="7056075" y="2438400"/>
            <a:ext cx="75423" cy="2902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50DDC-6550-479D-9294-C473975F505B}"/>
              </a:ext>
            </a:extLst>
          </p:cNvPr>
          <p:cNvCxnSpPr/>
          <p:nvPr/>
        </p:nvCxnSpPr>
        <p:spPr>
          <a:xfrm flipV="1">
            <a:off x="6693393" y="5019369"/>
            <a:ext cx="473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666145-A93E-49BC-B09C-77EA42D09422}"/>
                  </a:ext>
                </a:extLst>
              </p:cNvPr>
              <p:cNvSpPr/>
              <p:nvPr/>
            </p:nvSpPr>
            <p:spPr>
              <a:xfrm>
                <a:off x="8450309" y="5019368"/>
                <a:ext cx="1493935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666145-A93E-49BC-B09C-77EA42D09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309" y="5019368"/>
                <a:ext cx="1493935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D108665-78EC-42A9-B7C6-76C19C7E8913}"/>
                  </a:ext>
                </a:extLst>
              </p:cNvPr>
              <p:cNvSpPr/>
              <p:nvPr/>
            </p:nvSpPr>
            <p:spPr>
              <a:xfrm>
                <a:off x="7068094" y="5019369"/>
                <a:ext cx="423514" cy="39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D108665-78EC-42A9-B7C6-76C19C7E8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94" y="5019369"/>
                <a:ext cx="423514" cy="397927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35083D-5048-4A3F-ADF8-9D99F19F097A}"/>
                  </a:ext>
                </a:extLst>
              </p:cNvPr>
              <p:cNvSpPr/>
              <p:nvPr/>
            </p:nvSpPr>
            <p:spPr>
              <a:xfrm>
                <a:off x="10902945" y="4990594"/>
                <a:ext cx="423514" cy="39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35083D-5048-4A3F-ADF8-9D99F19F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45" y="4990594"/>
                <a:ext cx="423514" cy="397927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0DF020-CC5C-4716-A2D1-6B7310D7E0D4}"/>
                  </a:ext>
                </a:extLst>
              </p:cNvPr>
              <p:cNvSpPr/>
              <p:nvPr/>
            </p:nvSpPr>
            <p:spPr>
              <a:xfrm>
                <a:off x="7616826" y="3304294"/>
                <a:ext cx="11655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0DF020-CC5C-4716-A2D1-6B7310D7E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26" y="3304294"/>
                <a:ext cx="1165575" cy="461665"/>
              </a:xfrm>
              <a:prstGeom prst="rect">
                <a:avLst/>
              </a:prstGeom>
              <a:blipFill>
                <a:blip r:embed="rId6"/>
                <a:stretch>
                  <a:fillRect l="-7813" t="-10526" r="-52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1AA7449-2EF9-7304-177C-662C50D463F8}"/>
              </a:ext>
            </a:extLst>
          </p:cNvPr>
          <p:cNvGrpSpPr>
            <a:grpSpLocks noChangeAspect="1"/>
          </p:cNvGrpSpPr>
          <p:nvPr/>
        </p:nvGrpSpPr>
        <p:grpSpPr>
          <a:xfrm>
            <a:off x="377282" y="2706695"/>
            <a:ext cx="3200400" cy="2929786"/>
            <a:chOff x="1883664" y="2209800"/>
            <a:chExt cx="3200400" cy="396843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CB4D9E-EFA1-2C95-D447-A89D8BD1B47A}"/>
                </a:ext>
              </a:extLst>
            </p:cNvPr>
            <p:cNvSpPr/>
            <p:nvPr/>
          </p:nvSpPr>
          <p:spPr>
            <a:xfrm>
              <a:off x="2209800" y="3471606"/>
              <a:ext cx="2731008" cy="2706624"/>
            </a:xfrm>
            <a:custGeom>
              <a:avLst/>
              <a:gdLst>
                <a:gd name="connsiteX0" fmla="*/ 0 w 2731008"/>
                <a:gd name="connsiteY0" fmla="*/ 2706624 h 2706624"/>
                <a:gd name="connsiteX1" fmla="*/ 48768 w 2731008"/>
                <a:gd name="connsiteY1" fmla="*/ 1542288 h 2706624"/>
                <a:gd name="connsiteX2" fmla="*/ 170688 w 2731008"/>
                <a:gd name="connsiteY2" fmla="*/ 1103376 h 2706624"/>
                <a:gd name="connsiteX3" fmla="*/ 457200 w 2731008"/>
                <a:gd name="connsiteY3" fmla="*/ 676656 h 2706624"/>
                <a:gd name="connsiteX4" fmla="*/ 950976 w 2731008"/>
                <a:gd name="connsiteY4" fmla="*/ 41452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57200 w 2731008"/>
                <a:gd name="connsiteY3" fmla="*/ 676656 h 2706624"/>
                <a:gd name="connsiteX4" fmla="*/ 950976 w 2731008"/>
                <a:gd name="connsiteY4" fmla="*/ 41452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452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19862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65608 w 2731008"/>
                <a:gd name="connsiteY2" fmla="*/ 110591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65608 w 2731008"/>
                <a:gd name="connsiteY2" fmla="*/ 1105916 h 2706624"/>
                <a:gd name="connsiteX3" fmla="*/ 467360 w 2731008"/>
                <a:gd name="connsiteY3" fmla="*/ 69951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65608 w 2731008"/>
                <a:gd name="connsiteY2" fmla="*/ 1105916 h 2706624"/>
                <a:gd name="connsiteX3" fmla="*/ 467360 w 2731008"/>
                <a:gd name="connsiteY3" fmla="*/ 69951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008" h="2706624">
                  <a:moveTo>
                    <a:pt x="0" y="2706624"/>
                  </a:moveTo>
                  <a:cubicBezTo>
                    <a:pt x="10160" y="2258060"/>
                    <a:pt x="28787" y="1809073"/>
                    <a:pt x="56388" y="1542288"/>
                  </a:cubicBezTo>
                  <a:cubicBezTo>
                    <a:pt x="83989" y="1275503"/>
                    <a:pt x="109813" y="1251458"/>
                    <a:pt x="165608" y="1105916"/>
                  </a:cubicBezTo>
                  <a:cubicBezTo>
                    <a:pt x="221403" y="960374"/>
                    <a:pt x="336465" y="814324"/>
                    <a:pt x="467360" y="699516"/>
                  </a:cubicBezTo>
                  <a:cubicBezTo>
                    <a:pt x="598255" y="584708"/>
                    <a:pt x="753110" y="499703"/>
                    <a:pt x="950976" y="417068"/>
                  </a:cubicBezTo>
                  <a:cubicBezTo>
                    <a:pt x="1148842" y="334433"/>
                    <a:pt x="1357884" y="272796"/>
                    <a:pt x="1654556" y="203708"/>
                  </a:cubicBezTo>
                  <a:cubicBezTo>
                    <a:pt x="1951228" y="134620"/>
                    <a:pt x="2339848" y="66040"/>
                    <a:pt x="2731008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4C90E2-396F-7DEE-79C1-4495218DF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3664" y="4227510"/>
              <a:ext cx="320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918DB-239D-B054-96D9-7880A479C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2209800"/>
              <a:ext cx="0" cy="38960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EC5D0B-5CB9-419A-65B8-49B45A0860F1}"/>
                </a:ext>
              </a:extLst>
            </p:cNvPr>
            <p:cNvSpPr/>
            <p:nvPr/>
          </p:nvSpPr>
          <p:spPr>
            <a:xfrm flipV="1">
              <a:off x="2209800" y="2280091"/>
              <a:ext cx="2731008" cy="2706624"/>
            </a:xfrm>
            <a:custGeom>
              <a:avLst/>
              <a:gdLst>
                <a:gd name="connsiteX0" fmla="*/ 0 w 2731008"/>
                <a:gd name="connsiteY0" fmla="*/ 2706624 h 2706624"/>
                <a:gd name="connsiteX1" fmla="*/ 48768 w 2731008"/>
                <a:gd name="connsiteY1" fmla="*/ 1542288 h 2706624"/>
                <a:gd name="connsiteX2" fmla="*/ 170688 w 2731008"/>
                <a:gd name="connsiteY2" fmla="*/ 1103376 h 2706624"/>
                <a:gd name="connsiteX3" fmla="*/ 457200 w 2731008"/>
                <a:gd name="connsiteY3" fmla="*/ 676656 h 2706624"/>
                <a:gd name="connsiteX4" fmla="*/ 950976 w 2731008"/>
                <a:gd name="connsiteY4" fmla="*/ 41452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57200 w 2731008"/>
                <a:gd name="connsiteY3" fmla="*/ 676656 h 2706624"/>
                <a:gd name="connsiteX4" fmla="*/ 950976 w 2731008"/>
                <a:gd name="connsiteY4" fmla="*/ 41452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452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2016 w 2731008"/>
                <a:gd name="connsiteY5" fmla="*/ 20116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19862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70688 w 2731008"/>
                <a:gd name="connsiteY2" fmla="*/ 110337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65608 w 2731008"/>
                <a:gd name="connsiteY2" fmla="*/ 1105916 h 2706624"/>
                <a:gd name="connsiteX3" fmla="*/ 467360 w 2731008"/>
                <a:gd name="connsiteY3" fmla="*/ 69189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65608 w 2731008"/>
                <a:gd name="connsiteY2" fmla="*/ 1105916 h 2706624"/>
                <a:gd name="connsiteX3" fmla="*/ 467360 w 2731008"/>
                <a:gd name="connsiteY3" fmla="*/ 69951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  <a:gd name="connsiteX0" fmla="*/ 0 w 2731008"/>
                <a:gd name="connsiteY0" fmla="*/ 2706624 h 2706624"/>
                <a:gd name="connsiteX1" fmla="*/ 56388 w 2731008"/>
                <a:gd name="connsiteY1" fmla="*/ 1542288 h 2706624"/>
                <a:gd name="connsiteX2" fmla="*/ 165608 w 2731008"/>
                <a:gd name="connsiteY2" fmla="*/ 1105916 h 2706624"/>
                <a:gd name="connsiteX3" fmla="*/ 467360 w 2731008"/>
                <a:gd name="connsiteY3" fmla="*/ 699516 h 2706624"/>
                <a:gd name="connsiteX4" fmla="*/ 950976 w 2731008"/>
                <a:gd name="connsiteY4" fmla="*/ 417068 h 2706624"/>
                <a:gd name="connsiteX5" fmla="*/ 1654556 w 2731008"/>
                <a:gd name="connsiteY5" fmla="*/ 203708 h 2706624"/>
                <a:gd name="connsiteX6" fmla="*/ 2731008 w 2731008"/>
                <a:gd name="connsiteY6" fmla="*/ 0 h 270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008" h="2706624">
                  <a:moveTo>
                    <a:pt x="0" y="2706624"/>
                  </a:moveTo>
                  <a:cubicBezTo>
                    <a:pt x="10160" y="2258060"/>
                    <a:pt x="28787" y="1809073"/>
                    <a:pt x="56388" y="1542288"/>
                  </a:cubicBezTo>
                  <a:cubicBezTo>
                    <a:pt x="83989" y="1275503"/>
                    <a:pt x="109813" y="1251458"/>
                    <a:pt x="165608" y="1105916"/>
                  </a:cubicBezTo>
                  <a:cubicBezTo>
                    <a:pt x="221403" y="960374"/>
                    <a:pt x="336465" y="814324"/>
                    <a:pt x="467360" y="699516"/>
                  </a:cubicBezTo>
                  <a:cubicBezTo>
                    <a:pt x="598255" y="584708"/>
                    <a:pt x="753110" y="499703"/>
                    <a:pt x="950976" y="417068"/>
                  </a:cubicBezTo>
                  <a:cubicBezTo>
                    <a:pt x="1148842" y="334433"/>
                    <a:pt x="1357884" y="272796"/>
                    <a:pt x="1654556" y="203708"/>
                  </a:cubicBezTo>
                  <a:cubicBezTo>
                    <a:pt x="1951228" y="134620"/>
                    <a:pt x="2339848" y="66040"/>
                    <a:pt x="2731008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09AF21-53B1-75F4-F8E4-DA2EB3276AA2}"/>
              </a:ext>
            </a:extLst>
          </p:cNvPr>
          <p:cNvSpPr txBox="1"/>
          <p:nvPr/>
        </p:nvSpPr>
        <p:spPr>
          <a:xfrm>
            <a:off x="3518612" y="388325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9CA49E-C602-A7FA-F810-CC0B40897C8B}"/>
                  </a:ext>
                </a:extLst>
              </p:cNvPr>
              <p:cNvSpPr txBox="1"/>
              <p:nvPr/>
            </p:nvSpPr>
            <p:spPr>
              <a:xfrm>
                <a:off x="1897465" y="3123469"/>
                <a:ext cx="1083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9CA49E-C602-A7FA-F810-CC0B40897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65" y="3123469"/>
                <a:ext cx="1083951" cy="461665"/>
              </a:xfrm>
              <a:prstGeom prst="rect">
                <a:avLst/>
              </a:prstGeom>
              <a:blipFill>
                <a:blip r:embed="rId7"/>
                <a:stretch>
                  <a:fillRect l="-11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A4DA07-C407-E210-9ED3-7D838CCF22CA}"/>
                  </a:ext>
                </a:extLst>
              </p:cNvPr>
              <p:cNvSpPr txBox="1"/>
              <p:nvPr/>
            </p:nvSpPr>
            <p:spPr>
              <a:xfrm>
                <a:off x="1897465" y="4764324"/>
                <a:ext cx="1313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A4DA07-C407-E210-9ED3-7D838CCF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65" y="4764324"/>
                <a:ext cx="1313180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336512-D4E6-A9BD-4032-111F5C9AFB04}"/>
              </a:ext>
            </a:extLst>
          </p:cNvPr>
          <p:cNvCxnSpPr/>
          <p:nvPr/>
        </p:nvCxnSpPr>
        <p:spPr>
          <a:xfrm>
            <a:off x="1114560" y="4013436"/>
            <a:ext cx="0" cy="365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C226FB-E066-9902-E47F-DCD565C406C5}"/>
              </a:ext>
            </a:extLst>
          </p:cNvPr>
          <p:cNvSpPr txBox="1"/>
          <p:nvPr/>
        </p:nvSpPr>
        <p:spPr>
          <a:xfrm>
            <a:off x="886055" y="35878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2A85B6-7F67-4CDF-C18C-6C5976754742}"/>
                  </a:ext>
                </a:extLst>
              </p:cNvPr>
              <p:cNvSpPr txBox="1"/>
              <p:nvPr/>
            </p:nvSpPr>
            <p:spPr>
              <a:xfrm>
                <a:off x="4360370" y="2659671"/>
                <a:ext cx="2717884" cy="516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2A85B6-7F67-4CDF-C18C-6C597675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70" y="2659671"/>
                <a:ext cx="2717884" cy="516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0949E37-7FAE-3B92-AA50-2CBACF17B4DD}"/>
              </a:ext>
            </a:extLst>
          </p:cNvPr>
          <p:cNvSpPr/>
          <p:nvPr/>
        </p:nvSpPr>
        <p:spPr>
          <a:xfrm flipV="1">
            <a:off x="7077410" y="2580254"/>
            <a:ext cx="4047865" cy="2439114"/>
          </a:xfrm>
          <a:custGeom>
            <a:avLst/>
            <a:gdLst>
              <a:gd name="connsiteX0" fmla="*/ 0 w 2731008"/>
              <a:gd name="connsiteY0" fmla="*/ 2706624 h 2706624"/>
              <a:gd name="connsiteX1" fmla="*/ 48768 w 2731008"/>
              <a:gd name="connsiteY1" fmla="*/ 1542288 h 2706624"/>
              <a:gd name="connsiteX2" fmla="*/ 170688 w 2731008"/>
              <a:gd name="connsiteY2" fmla="*/ 1103376 h 2706624"/>
              <a:gd name="connsiteX3" fmla="*/ 457200 w 2731008"/>
              <a:gd name="connsiteY3" fmla="*/ 676656 h 2706624"/>
              <a:gd name="connsiteX4" fmla="*/ 950976 w 2731008"/>
              <a:gd name="connsiteY4" fmla="*/ 414528 h 2706624"/>
              <a:gd name="connsiteX5" fmla="*/ 1652016 w 2731008"/>
              <a:gd name="connsiteY5" fmla="*/ 20116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57200 w 2731008"/>
              <a:gd name="connsiteY3" fmla="*/ 676656 h 2706624"/>
              <a:gd name="connsiteX4" fmla="*/ 950976 w 2731008"/>
              <a:gd name="connsiteY4" fmla="*/ 414528 h 2706624"/>
              <a:gd name="connsiteX5" fmla="*/ 1652016 w 2731008"/>
              <a:gd name="connsiteY5" fmla="*/ 20116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67360 w 2731008"/>
              <a:gd name="connsiteY3" fmla="*/ 691896 h 2706624"/>
              <a:gd name="connsiteX4" fmla="*/ 950976 w 2731008"/>
              <a:gd name="connsiteY4" fmla="*/ 414528 h 2706624"/>
              <a:gd name="connsiteX5" fmla="*/ 1652016 w 2731008"/>
              <a:gd name="connsiteY5" fmla="*/ 20116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67360 w 2731008"/>
              <a:gd name="connsiteY3" fmla="*/ 691896 h 2706624"/>
              <a:gd name="connsiteX4" fmla="*/ 950976 w 2731008"/>
              <a:gd name="connsiteY4" fmla="*/ 417068 h 2706624"/>
              <a:gd name="connsiteX5" fmla="*/ 1652016 w 2731008"/>
              <a:gd name="connsiteY5" fmla="*/ 20116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67360 w 2731008"/>
              <a:gd name="connsiteY3" fmla="*/ 691896 h 2706624"/>
              <a:gd name="connsiteX4" fmla="*/ 950976 w 2731008"/>
              <a:gd name="connsiteY4" fmla="*/ 417068 h 2706624"/>
              <a:gd name="connsiteX5" fmla="*/ 1654556 w 2731008"/>
              <a:gd name="connsiteY5" fmla="*/ 19862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67360 w 2731008"/>
              <a:gd name="connsiteY3" fmla="*/ 691896 h 2706624"/>
              <a:gd name="connsiteX4" fmla="*/ 950976 w 2731008"/>
              <a:gd name="connsiteY4" fmla="*/ 417068 h 2706624"/>
              <a:gd name="connsiteX5" fmla="*/ 1654556 w 2731008"/>
              <a:gd name="connsiteY5" fmla="*/ 20370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67360 w 2731008"/>
              <a:gd name="connsiteY3" fmla="*/ 691896 h 2706624"/>
              <a:gd name="connsiteX4" fmla="*/ 950976 w 2731008"/>
              <a:gd name="connsiteY4" fmla="*/ 417068 h 2706624"/>
              <a:gd name="connsiteX5" fmla="*/ 1654556 w 2731008"/>
              <a:gd name="connsiteY5" fmla="*/ 20370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70688 w 2731008"/>
              <a:gd name="connsiteY2" fmla="*/ 1103376 h 2706624"/>
              <a:gd name="connsiteX3" fmla="*/ 467360 w 2731008"/>
              <a:gd name="connsiteY3" fmla="*/ 691896 h 2706624"/>
              <a:gd name="connsiteX4" fmla="*/ 950976 w 2731008"/>
              <a:gd name="connsiteY4" fmla="*/ 417068 h 2706624"/>
              <a:gd name="connsiteX5" fmla="*/ 1654556 w 2731008"/>
              <a:gd name="connsiteY5" fmla="*/ 20370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65608 w 2731008"/>
              <a:gd name="connsiteY2" fmla="*/ 1105916 h 2706624"/>
              <a:gd name="connsiteX3" fmla="*/ 467360 w 2731008"/>
              <a:gd name="connsiteY3" fmla="*/ 691896 h 2706624"/>
              <a:gd name="connsiteX4" fmla="*/ 950976 w 2731008"/>
              <a:gd name="connsiteY4" fmla="*/ 417068 h 2706624"/>
              <a:gd name="connsiteX5" fmla="*/ 1654556 w 2731008"/>
              <a:gd name="connsiteY5" fmla="*/ 20370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65608 w 2731008"/>
              <a:gd name="connsiteY2" fmla="*/ 1105916 h 2706624"/>
              <a:gd name="connsiteX3" fmla="*/ 467360 w 2731008"/>
              <a:gd name="connsiteY3" fmla="*/ 699516 h 2706624"/>
              <a:gd name="connsiteX4" fmla="*/ 950976 w 2731008"/>
              <a:gd name="connsiteY4" fmla="*/ 417068 h 2706624"/>
              <a:gd name="connsiteX5" fmla="*/ 1654556 w 2731008"/>
              <a:gd name="connsiteY5" fmla="*/ 203708 h 2706624"/>
              <a:gd name="connsiteX6" fmla="*/ 2731008 w 2731008"/>
              <a:gd name="connsiteY6" fmla="*/ 0 h 2706624"/>
              <a:gd name="connsiteX0" fmla="*/ 0 w 2731008"/>
              <a:gd name="connsiteY0" fmla="*/ 2706624 h 2706624"/>
              <a:gd name="connsiteX1" fmla="*/ 56388 w 2731008"/>
              <a:gd name="connsiteY1" fmla="*/ 1542288 h 2706624"/>
              <a:gd name="connsiteX2" fmla="*/ 165608 w 2731008"/>
              <a:gd name="connsiteY2" fmla="*/ 1105916 h 2706624"/>
              <a:gd name="connsiteX3" fmla="*/ 467360 w 2731008"/>
              <a:gd name="connsiteY3" fmla="*/ 699516 h 2706624"/>
              <a:gd name="connsiteX4" fmla="*/ 950976 w 2731008"/>
              <a:gd name="connsiteY4" fmla="*/ 417068 h 2706624"/>
              <a:gd name="connsiteX5" fmla="*/ 1654556 w 2731008"/>
              <a:gd name="connsiteY5" fmla="*/ 203708 h 2706624"/>
              <a:gd name="connsiteX6" fmla="*/ 2731008 w 2731008"/>
              <a:gd name="connsiteY6" fmla="*/ 0 h 27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1008" h="2706624">
                <a:moveTo>
                  <a:pt x="0" y="2706624"/>
                </a:moveTo>
                <a:cubicBezTo>
                  <a:pt x="10160" y="2258060"/>
                  <a:pt x="28787" y="1809073"/>
                  <a:pt x="56388" y="1542288"/>
                </a:cubicBezTo>
                <a:cubicBezTo>
                  <a:pt x="83989" y="1275503"/>
                  <a:pt x="109813" y="1251458"/>
                  <a:pt x="165608" y="1105916"/>
                </a:cubicBezTo>
                <a:cubicBezTo>
                  <a:pt x="221403" y="960374"/>
                  <a:pt x="336465" y="814324"/>
                  <a:pt x="467360" y="699516"/>
                </a:cubicBezTo>
                <a:cubicBezTo>
                  <a:pt x="598255" y="584708"/>
                  <a:pt x="753110" y="499703"/>
                  <a:pt x="950976" y="417068"/>
                </a:cubicBezTo>
                <a:cubicBezTo>
                  <a:pt x="1148842" y="334433"/>
                  <a:pt x="1357884" y="272796"/>
                  <a:pt x="1654556" y="203708"/>
                </a:cubicBezTo>
                <a:cubicBezTo>
                  <a:pt x="1951228" y="134620"/>
                  <a:pt x="2339848" y="66040"/>
                  <a:pt x="2731008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CE0947-013D-4D39-76C4-2A9FEA798FC6}"/>
                  </a:ext>
                </a:extLst>
              </p:cNvPr>
              <p:cNvSpPr txBox="1"/>
              <p:nvPr/>
            </p:nvSpPr>
            <p:spPr>
              <a:xfrm>
                <a:off x="5528306" y="5719854"/>
                <a:ext cx="6146800" cy="940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CE0947-013D-4D39-76C4-2A9FEA798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306" y="5719854"/>
                <a:ext cx="6146800" cy="940257"/>
              </a:xfrm>
              <a:prstGeom prst="rect">
                <a:avLst/>
              </a:prstGeom>
              <a:blipFill>
                <a:blip r:embed="rId10"/>
                <a:stretch>
                  <a:fillRect l="-1091" t="-1290" b="-1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4AC440-8ADC-998D-3C8D-592FD3FFD8C4}"/>
                  </a:ext>
                </a:extLst>
              </p14:cNvPr>
              <p14:cNvContentPartPr/>
              <p14:nvPr/>
            </p14:nvContentPartPr>
            <p14:xfrm>
              <a:off x="695520" y="467280"/>
              <a:ext cx="10591920" cy="5124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4AC440-8ADC-998D-3C8D-592FD3FFD8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6160" y="457920"/>
                <a:ext cx="10610640" cy="51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6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4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AEF0C-D45D-4AF0-94FD-178BE7F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function and Loss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1E76-F688-4BBA-BADA-D8089F07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1C974D-8F62-6B7B-4A4E-BD3D8A55898D}"/>
                  </a:ext>
                </a:extLst>
              </p:cNvPr>
              <p:cNvSpPr txBox="1"/>
              <p:nvPr/>
            </p:nvSpPr>
            <p:spPr>
              <a:xfrm>
                <a:off x="673254" y="838200"/>
                <a:ext cx="5495403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1C974D-8F62-6B7B-4A4E-BD3D8A558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54" y="838200"/>
                <a:ext cx="5495403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18427-D28A-4D60-D7FD-56C9D8D76468}"/>
                  </a:ext>
                </a:extLst>
              </p:cNvPr>
              <p:cNvSpPr txBox="1"/>
              <p:nvPr/>
            </p:nvSpPr>
            <p:spPr>
              <a:xfrm>
                <a:off x="1143000" y="2971800"/>
                <a:ext cx="8130303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18427-D28A-4D60-D7FD-56C9D8D7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71800"/>
                <a:ext cx="8130303" cy="1367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0D80DC-A4B9-1065-0D1D-91843679FD4E}"/>
              </a:ext>
            </a:extLst>
          </p:cNvPr>
          <p:cNvSpPr txBox="1"/>
          <p:nvPr/>
        </p:nvSpPr>
        <p:spPr>
          <a:xfrm>
            <a:off x="1323677" y="4648200"/>
            <a:ext cx="9689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Convex cost function. Parameters can reach a global minimum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B1EDF-2C52-427B-A805-5EC0954F0F4B}"/>
                  </a:ext>
                </a:extLst>
              </p14:cNvPr>
              <p14:cNvContentPartPr/>
              <p14:nvPr/>
            </p14:nvContentPartPr>
            <p14:xfrm>
              <a:off x="2179800" y="954000"/>
              <a:ext cx="7375320" cy="375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B1EDF-2C52-427B-A805-5EC0954F0F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0440" y="944640"/>
                <a:ext cx="7394040" cy="37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91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AEF0C-D45D-4AF0-94FD-178BE7F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loss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1E76-F688-4BBA-BADA-D8089F07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18427-D28A-4D60-D7FD-56C9D8D76468}"/>
                  </a:ext>
                </a:extLst>
              </p:cNvPr>
              <p:cNvSpPr txBox="1"/>
              <p:nvPr/>
            </p:nvSpPr>
            <p:spPr>
              <a:xfrm>
                <a:off x="838200" y="1143000"/>
                <a:ext cx="8130303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18427-D28A-4D60-D7FD-56C9D8D7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43000"/>
                <a:ext cx="8130303" cy="1367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0D80DC-A4B9-1065-0D1D-91843679FD4E}"/>
              </a:ext>
            </a:extLst>
          </p:cNvPr>
          <p:cNvSpPr txBox="1"/>
          <p:nvPr/>
        </p:nvSpPr>
        <p:spPr>
          <a:xfrm>
            <a:off x="1524000" y="2514600"/>
            <a:ext cx="789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Implementing this in python will result in inefficiency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2355C7-49A6-2B01-6C20-2F3E1A4C5103}"/>
                  </a:ext>
                </a:extLst>
              </p:cNvPr>
              <p:cNvSpPr txBox="1"/>
              <p:nvPr/>
            </p:nvSpPr>
            <p:spPr>
              <a:xfrm>
                <a:off x="381000" y="3200400"/>
                <a:ext cx="1158240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2355C7-49A6-2B01-6C20-2F3E1A4C5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00400"/>
                <a:ext cx="11582400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58E2-7E0D-5586-A0E5-74F9AC2AE9D4}"/>
                  </a:ext>
                </a:extLst>
              </p:cNvPr>
              <p:cNvSpPr txBox="1"/>
              <p:nvPr/>
            </p:nvSpPr>
            <p:spPr>
              <a:xfrm>
                <a:off x="2438400" y="4369191"/>
                <a:ext cx="6858000" cy="2336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/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58E2-7E0D-5586-A0E5-74F9AC2A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369191"/>
                <a:ext cx="6858000" cy="2336409"/>
              </a:xfrm>
              <a:prstGeom prst="rect">
                <a:avLst/>
              </a:prstGeom>
              <a:blipFill>
                <a:blip r:embed="rId4"/>
                <a:stretch>
                  <a:fillRect l="-1333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5E39C7-AA0D-B326-B57C-AD5774E1AF4B}"/>
                  </a:ext>
                </a:extLst>
              </p14:cNvPr>
              <p14:cNvContentPartPr/>
              <p14:nvPr/>
            </p14:nvContentPartPr>
            <p14:xfrm>
              <a:off x="4162680" y="1845000"/>
              <a:ext cx="7041240" cy="5000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5E39C7-AA0D-B326-B57C-AD5774E1AF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3320" y="1835640"/>
                <a:ext cx="7059960" cy="50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8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AEF0C-D45D-4AF0-94FD-178BE7F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cost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1E76-F688-4BBA-BADA-D8089F07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2355C7-49A6-2B01-6C20-2F3E1A4C5103}"/>
                  </a:ext>
                </a:extLst>
              </p:cNvPr>
              <p:cNvSpPr txBox="1"/>
              <p:nvPr/>
            </p:nvSpPr>
            <p:spPr>
              <a:xfrm>
                <a:off x="395868" y="1295400"/>
                <a:ext cx="1158240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2355C7-49A6-2B01-6C20-2F3E1A4C5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" y="1295400"/>
                <a:ext cx="11582400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58E2-7E0D-5586-A0E5-74F9AC2AE9D4}"/>
                  </a:ext>
                </a:extLst>
              </p:cNvPr>
              <p:cNvSpPr txBox="1"/>
              <p:nvPr/>
            </p:nvSpPr>
            <p:spPr>
              <a:xfrm>
                <a:off x="731334" y="2627286"/>
                <a:ext cx="10911468" cy="2478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58E2-7E0D-5586-A0E5-74F9AC2A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4" y="2627286"/>
                <a:ext cx="10911468" cy="2478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440B2-4CB2-0E09-B536-7ABF0927BE8E}"/>
                  </a:ext>
                </a:extLst>
              </p14:cNvPr>
              <p14:cNvContentPartPr/>
              <p14:nvPr/>
            </p14:nvContentPartPr>
            <p14:xfrm>
              <a:off x="1341000" y="1885320"/>
              <a:ext cx="10265760" cy="315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440B2-4CB2-0E09-B536-7ABF0927B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1640" y="1875960"/>
                <a:ext cx="10284480" cy="31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91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146030" y="3044281"/>
            <a:ext cx="423340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397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45F12E-74B5-695C-B429-4693147BAE9E}"/>
                  </a:ext>
                </a:extLst>
              </p:cNvPr>
              <p:cNvSpPr txBox="1"/>
              <p:nvPr/>
            </p:nvSpPr>
            <p:spPr>
              <a:xfrm>
                <a:off x="1" y="2057400"/>
                <a:ext cx="11506200" cy="2360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3200" dirty="0"/>
              </a:p>
              <a:p>
                <a:pPr algn="ctr"/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45F12E-74B5-695C-B429-4693147B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057400"/>
                <a:ext cx="11506200" cy="2360454"/>
              </a:xfrm>
              <a:prstGeom prst="rect">
                <a:avLst/>
              </a:prstGeom>
              <a:blipFill>
                <a:blip r:embed="rId2"/>
                <a:stretch>
                  <a:fillRect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8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A74F7-C59C-AA54-97F9-84C79444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15246"/>
              </p:ext>
            </p:extLst>
          </p:nvPr>
        </p:nvGraphicFramePr>
        <p:xfrm>
          <a:off x="1981200" y="1447800"/>
          <a:ext cx="7680431" cy="20726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971098">
                  <a:extLst>
                    <a:ext uri="{9D8B030D-6E8A-4147-A177-3AD203B41FA5}">
                      <a16:colId xmlns:a16="http://schemas.microsoft.com/office/drawing/2014/main" val="10621808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2032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5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Is the material metallic?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1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Is the material superconductive?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5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Does it have catalytic activity?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04286"/>
                  </a:ext>
                </a:extLst>
              </a:tr>
            </a:tbl>
          </a:graphicData>
        </a:graphic>
      </p:graphicFrame>
      <p:sp>
        <p:nvSpPr>
          <p:cNvPr id="6" name="object 3">
            <a:extLst>
              <a:ext uri="{FF2B5EF4-FFF2-40B4-BE49-F238E27FC236}">
                <a16:creationId xmlns:a16="http://schemas.microsoft.com/office/drawing/2014/main" id="{9BC5AA0D-8ABF-68CC-E15E-98F13D5DF700}"/>
              </a:ext>
            </a:extLst>
          </p:cNvPr>
          <p:cNvSpPr txBox="1"/>
          <p:nvPr/>
        </p:nvSpPr>
        <p:spPr>
          <a:xfrm>
            <a:off x="762000" y="4191508"/>
            <a:ext cx="5715000" cy="958596"/>
          </a:xfrm>
          <a:prstGeom prst="rect">
            <a:avLst/>
          </a:prstGeom>
          <a:ln w="38100">
            <a:noFill/>
          </a:ln>
        </p:spPr>
        <p:txBody>
          <a:bodyPr vert="horz" wrap="square" lIns="0" tIns="450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5"/>
              </a:spcBef>
            </a:pPr>
            <a:r>
              <a:rPr sz="2800" spc="15" dirty="0">
                <a:solidFill>
                  <a:schemeClr val="accent4"/>
                </a:solidFill>
                <a:latin typeface="Cambria Math"/>
                <a:cs typeface="Cambria Math"/>
              </a:rPr>
              <a:t>𝑦</a:t>
            </a:r>
            <a:r>
              <a:rPr sz="2800" spc="2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5" dirty="0">
                <a:latin typeface="Verdana"/>
                <a:cs typeface="Verdana"/>
              </a:rPr>
              <a:t>can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only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20" dirty="0">
                <a:latin typeface="Verdana"/>
                <a:cs typeface="Verdana"/>
              </a:rPr>
              <a:t>be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0096FF"/>
                </a:solidFill>
                <a:latin typeface="Verdana"/>
                <a:cs typeface="Verdana"/>
              </a:rPr>
              <a:t>two</a:t>
            </a:r>
            <a:r>
              <a:rPr sz="2800" spc="-135" dirty="0">
                <a:solidFill>
                  <a:srgbClr val="0096FF"/>
                </a:solidFill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values</a:t>
            </a:r>
            <a:endParaRPr lang="en-US" sz="2800" dirty="0">
              <a:latin typeface="Verdana"/>
              <a:cs typeface="Verdana"/>
            </a:endParaRPr>
          </a:p>
          <a:p>
            <a:pPr marL="88900">
              <a:spcBef>
                <a:spcPts val="355"/>
              </a:spcBef>
            </a:pPr>
            <a:r>
              <a:rPr lang="en-US" sz="2800" spc="5" dirty="0">
                <a:latin typeface="Verdana"/>
                <a:cs typeface="Verdana"/>
              </a:rPr>
              <a:t>“</a:t>
            </a:r>
            <a:r>
              <a:rPr lang="en-US" sz="2800" spc="5" dirty="0">
                <a:solidFill>
                  <a:srgbClr val="0096FF"/>
                </a:solidFill>
                <a:latin typeface="Verdana"/>
                <a:cs typeface="Verdana"/>
              </a:rPr>
              <a:t>binary</a:t>
            </a:r>
            <a:r>
              <a:rPr lang="en-US" sz="2800" spc="-110" dirty="0">
                <a:solidFill>
                  <a:srgbClr val="0096FF"/>
                </a:solidFill>
                <a:latin typeface="Verdana"/>
                <a:cs typeface="Verdana"/>
              </a:rPr>
              <a:t> </a:t>
            </a:r>
            <a:r>
              <a:rPr lang="en-US" sz="2800" spc="-5" dirty="0">
                <a:latin typeface="Verdana"/>
                <a:cs typeface="Verdana"/>
              </a:rPr>
              <a:t>classification”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760AA7CA-1B6C-DF7B-C1A5-4D942F744FBC}"/>
              </a:ext>
            </a:extLst>
          </p:cNvPr>
          <p:cNvSpPr txBox="1"/>
          <p:nvPr/>
        </p:nvSpPr>
        <p:spPr>
          <a:xfrm>
            <a:off x="6663690" y="5574714"/>
            <a:ext cx="2061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solidFill>
                  <a:srgbClr val="C00000"/>
                </a:solidFill>
                <a:latin typeface="Verdana"/>
                <a:cs typeface="Verdana"/>
              </a:rPr>
              <a:t>“negative</a:t>
            </a:r>
            <a:r>
              <a:rPr sz="2000" spc="-1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class”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3D577A91-DEDC-CF5C-DE42-F6BF07A4CBBB}"/>
              </a:ext>
            </a:extLst>
          </p:cNvPr>
          <p:cNvSpPr txBox="1"/>
          <p:nvPr/>
        </p:nvSpPr>
        <p:spPr>
          <a:xfrm>
            <a:off x="9157335" y="5575349"/>
            <a:ext cx="19545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“</a:t>
            </a:r>
            <a:r>
              <a:rPr sz="2000" dirty="0">
                <a:solidFill>
                  <a:srgbClr val="00B050"/>
                </a:solidFill>
                <a:latin typeface="Verdana"/>
                <a:cs typeface="Verdana"/>
              </a:rPr>
              <a:t>positive</a:t>
            </a:r>
            <a:r>
              <a:rPr sz="2000" spc="-95" dirty="0">
                <a:solidFill>
                  <a:srgbClr val="9452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class”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B96C74AE-BB02-2727-AE43-DBF8A7EC5AC0}"/>
              </a:ext>
            </a:extLst>
          </p:cNvPr>
          <p:cNvSpPr txBox="1"/>
          <p:nvPr/>
        </p:nvSpPr>
        <p:spPr>
          <a:xfrm>
            <a:off x="7315200" y="4191508"/>
            <a:ext cx="2819400" cy="1058623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  <a:tabLst>
                <a:tab pos="806450" algn="l"/>
              </a:tabLst>
            </a:pPr>
            <a:r>
              <a:rPr sz="2800" spc="7" dirty="0">
                <a:solidFill>
                  <a:srgbClr val="C00000"/>
                </a:solidFill>
                <a:latin typeface="+mj-lt"/>
                <a:cs typeface="Verdana"/>
              </a:rPr>
              <a:t>false</a:t>
            </a:r>
            <a:r>
              <a:rPr sz="2800" spc="7" dirty="0">
                <a:solidFill>
                  <a:srgbClr val="7A81FF"/>
                </a:solidFill>
                <a:latin typeface="+mj-lt"/>
                <a:cs typeface="Verdana"/>
              </a:rPr>
              <a:t>	</a:t>
            </a:r>
            <a:r>
              <a:rPr sz="2800" spc="25" dirty="0">
                <a:solidFill>
                  <a:srgbClr val="00B050"/>
                </a:solidFill>
                <a:latin typeface="+mj-lt"/>
                <a:cs typeface="Verdana"/>
              </a:rPr>
              <a:t>true</a:t>
            </a:r>
            <a:endParaRPr sz="2800" dirty="0">
              <a:solidFill>
                <a:srgbClr val="00B050"/>
              </a:solidFill>
              <a:latin typeface="+mj-lt"/>
              <a:cs typeface="Verdana"/>
            </a:endParaRPr>
          </a:p>
          <a:p>
            <a:pPr marR="49530" algn="ctr">
              <a:lnSpc>
                <a:spcPct val="100000"/>
              </a:lnSpc>
              <a:spcBef>
                <a:spcPts val="740"/>
              </a:spcBef>
              <a:tabLst>
                <a:tab pos="770890" algn="l"/>
              </a:tabLst>
            </a:pPr>
            <a:r>
              <a:rPr sz="2800" spc="15" dirty="0">
                <a:solidFill>
                  <a:srgbClr val="C00000"/>
                </a:solidFill>
                <a:latin typeface="+mj-lt"/>
                <a:cs typeface="Cambria Math"/>
              </a:rPr>
              <a:t>0</a:t>
            </a:r>
            <a:r>
              <a:rPr sz="2800" spc="15" dirty="0">
                <a:solidFill>
                  <a:srgbClr val="7A81FF"/>
                </a:solidFill>
                <a:latin typeface="+mj-lt"/>
                <a:cs typeface="Cambria Math"/>
              </a:rPr>
              <a:t>	</a:t>
            </a:r>
            <a:r>
              <a:rPr sz="2800" spc="15" dirty="0">
                <a:solidFill>
                  <a:srgbClr val="00B050"/>
                </a:solidFill>
                <a:latin typeface="+mj-lt"/>
                <a:cs typeface="Cambria Math"/>
              </a:rPr>
              <a:t>1</a:t>
            </a:r>
            <a:endParaRPr sz="2800" dirty="0">
              <a:solidFill>
                <a:srgbClr val="00B050"/>
              </a:solidFill>
              <a:latin typeface="+mj-lt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58660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DA31C2-0C24-65CB-06C2-82F58E5E5806}"/>
                  </a:ext>
                </a:extLst>
              </p:cNvPr>
              <p:cNvSpPr txBox="1"/>
              <p:nvPr/>
            </p:nvSpPr>
            <p:spPr>
              <a:xfrm>
                <a:off x="685800" y="3200400"/>
                <a:ext cx="3962751" cy="2709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DA31C2-0C24-65CB-06C2-82F58E5E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3962751" cy="2709075"/>
              </a:xfrm>
              <a:prstGeom prst="rect">
                <a:avLst/>
              </a:prstGeom>
              <a:blipFill>
                <a:blip r:embed="rId2"/>
                <a:stretch>
                  <a:fillRect l="-2462" t="-1802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182E9-D5BF-F4C3-3B9F-492F92ED4FA9}"/>
                  </a:ext>
                </a:extLst>
              </p:cNvPr>
              <p:cNvSpPr txBox="1"/>
              <p:nvPr/>
            </p:nvSpPr>
            <p:spPr>
              <a:xfrm>
                <a:off x="0" y="1600200"/>
                <a:ext cx="12019113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182E9-D5BF-F4C3-3B9F-492F92ED4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12019113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5433B3-556B-154E-FF03-FC6C95ACA3B3}"/>
                  </a:ext>
                </a:extLst>
              </p:cNvPr>
              <p:cNvSpPr txBox="1"/>
              <p:nvPr/>
            </p:nvSpPr>
            <p:spPr>
              <a:xfrm>
                <a:off x="4970781" y="3429000"/>
                <a:ext cx="6764020" cy="2478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5433B3-556B-154E-FF03-FC6C95ACA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81" y="3429000"/>
                <a:ext cx="6764020" cy="2478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16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DA31C2-0C24-65CB-06C2-82F58E5E5806}"/>
                  </a:ext>
                </a:extLst>
              </p:cNvPr>
              <p:cNvSpPr txBox="1"/>
              <p:nvPr/>
            </p:nvSpPr>
            <p:spPr>
              <a:xfrm>
                <a:off x="603765" y="950886"/>
                <a:ext cx="5527795" cy="321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DA31C2-0C24-65CB-06C2-82F58E5E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65" y="950886"/>
                <a:ext cx="5527795" cy="3216778"/>
              </a:xfrm>
              <a:prstGeom prst="rect">
                <a:avLst/>
              </a:prstGeom>
              <a:blipFill>
                <a:blip r:embed="rId2"/>
                <a:stretch>
                  <a:fillRect l="-1654" t="-1515" b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D6F5F8-89EA-5371-9DEB-E7A3DA2AFFB8}"/>
                  </a:ext>
                </a:extLst>
              </p:cNvPr>
              <p:cNvSpPr txBox="1"/>
              <p:nvPr/>
            </p:nvSpPr>
            <p:spPr>
              <a:xfrm>
                <a:off x="142240" y="4351978"/>
                <a:ext cx="8763000" cy="1665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3484563" algn="l"/>
                  </a:tabLst>
                </a:pPr>
                <a:r>
                  <a:rPr lang="en-US" sz="2800" dirty="0">
                    <a:latin typeface="+mj-lt"/>
                  </a:rPr>
                  <a:t>Linear regression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>
                  <a:tabLst>
                    <a:tab pos="3484563" algn="l"/>
                  </a:tabLst>
                </a:pPr>
                <a:endParaRPr lang="en-US" sz="2800" dirty="0">
                  <a:latin typeface="+mj-lt"/>
                </a:endParaRPr>
              </a:p>
              <a:p>
                <a:pPr>
                  <a:tabLst>
                    <a:tab pos="3484563" algn="l"/>
                  </a:tabLst>
                </a:pPr>
                <a:r>
                  <a:rPr lang="en-US" sz="2800" dirty="0">
                    <a:latin typeface="+mj-lt"/>
                  </a:rPr>
                  <a:t>Logistic regression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D6F5F8-89EA-5371-9DEB-E7A3DA2AF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" y="4351978"/>
                <a:ext cx="8763000" cy="1665008"/>
              </a:xfrm>
              <a:prstGeom prst="rect">
                <a:avLst/>
              </a:prstGeom>
              <a:blipFill>
                <a:blip r:embed="rId3"/>
                <a:stretch>
                  <a:fillRect l="-1391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E28568-C099-FD0D-1D0B-EFFAD9E45A4F}"/>
              </a:ext>
            </a:extLst>
          </p:cNvPr>
          <p:cNvSpPr txBox="1"/>
          <p:nvPr/>
        </p:nvSpPr>
        <p:spPr>
          <a:xfrm>
            <a:off x="6990080" y="2228672"/>
            <a:ext cx="5069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484563" algn="l"/>
              </a:tabLst>
            </a:pPr>
            <a:r>
              <a:rPr lang="en-US" sz="2400" dirty="0">
                <a:latin typeface="+mj-lt"/>
              </a:rPr>
              <a:t>Same concepts: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484563" algn="l"/>
              </a:tabLst>
            </a:pPr>
            <a:r>
              <a:rPr lang="en-US" sz="2400" dirty="0"/>
              <a:t>Monitor gradient descent with learning curve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484563" algn="l"/>
              </a:tabLst>
            </a:pPr>
            <a:r>
              <a:rPr lang="en-US" sz="2400" dirty="0"/>
              <a:t>Vectorized implementation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3484563" algn="l"/>
              </a:tabLst>
            </a:pPr>
            <a:r>
              <a:rPr lang="en-US" sz="2400" dirty="0"/>
              <a:t>Feature scaling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BF1761-9234-64F1-4E37-634590780ABE}"/>
                  </a:ext>
                </a:extLst>
              </p14:cNvPr>
              <p14:cNvContentPartPr/>
              <p14:nvPr/>
            </p14:nvContentPartPr>
            <p14:xfrm>
              <a:off x="7774200" y="132120"/>
              <a:ext cx="4061160" cy="236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BF1761-9234-64F1-4E37-634590780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4840" y="122760"/>
                <a:ext cx="4079880" cy="23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86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B824A-8C00-66E3-A552-D117569534DA}"/>
              </a:ext>
            </a:extLst>
          </p:cNvPr>
          <p:cNvCxnSpPr>
            <a:cxnSpLocks/>
          </p:cNvCxnSpPr>
          <p:nvPr/>
        </p:nvCxnSpPr>
        <p:spPr>
          <a:xfrm>
            <a:off x="2053094" y="4742688"/>
            <a:ext cx="5852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A3D509-E5B4-2F72-C2E7-B34B8B8ED7E8}"/>
              </a:ext>
            </a:extLst>
          </p:cNvPr>
          <p:cNvCxnSpPr>
            <a:cxnSpLocks/>
          </p:cNvCxnSpPr>
          <p:nvPr/>
        </p:nvCxnSpPr>
        <p:spPr>
          <a:xfrm flipV="1">
            <a:off x="2261250" y="1661160"/>
            <a:ext cx="0" cy="3291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DDDA04-A901-6629-D180-B71F8810869E}"/>
              </a:ext>
            </a:extLst>
          </p:cNvPr>
          <p:cNvSpPr txBox="1"/>
          <p:nvPr/>
        </p:nvSpPr>
        <p:spPr>
          <a:xfrm>
            <a:off x="3431921" y="4800690"/>
            <a:ext cx="291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Electrical conductivity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15F991-7D13-0EC6-6077-090386D96AD5}"/>
              </a:ext>
            </a:extLst>
          </p:cNvPr>
          <p:cNvCxnSpPr>
            <a:cxnSpLocks/>
          </p:cNvCxnSpPr>
          <p:nvPr/>
        </p:nvCxnSpPr>
        <p:spPr>
          <a:xfrm flipV="1">
            <a:off x="7655318" y="4530598"/>
            <a:ext cx="0" cy="4241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FD9BE7-9F4D-A913-A974-3CC032815247}"/>
              </a:ext>
            </a:extLst>
          </p:cNvPr>
          <p:cNvCxnSpPr>
            <a:cxnSpLocks/>
          </p:cNvCxnSpPr>
          <p:nvPr/>
        </p:nvCxnSpPr>
        <p:spPr>
          <a:xfrm flipV="1">
            <a:off x="2057034" y="1880616"/>
            <a:ext cx="4206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A4F5E8-F755-FAEE-6C34-AF40013D0330}"/>
              </a:ext>
            </a:extLst>
          </p:cNvPr>
          <p:cNvCxnSpPr>
            <a:cxnSpLocks/>
          </p:cNvCxnSpPr>
          <p:nvPr/>
        </p:nvCxnSpPr>
        <p:spPr>
          <a:xfrm flipV="1">
            <a:off x="2042686" y="3311654"/>
            <a:ext cx="4206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790269-306B-36CE-F4A1-2E8ABB76CBA3}"/>
              </a:ext>
            </a:extLst>
          </p:cNvPr>
          <p:cNvSpPr txBox="1"/>
          <p:nvPr/>
        </p:nvSpPr>
        <p:spPr>
          <a:xfrm>
            <a:off x="508937" y="1609313"/>
            <a:ext cx="152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(Metal)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9C30CD-96BC-DA8D-AFC8-573D9F0E1741}"/>
              </a:ext>
            </a:extLst>
          </p:cNvPr>
          <p:cNvSpPr txBox="1"/>
          <p:nvPr/>
        </p:nvSpPr>
        <p:spPr>
          <a:xfrm>
            <a:off x="71894" y="4508302"/>
            <a:ext cx="195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(Insulator) 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BC43F1-B23C-2341-388F-0C33800A4BF5}"/>
              </a:ext>
            </a:extLst>
          </p:cNvPr>
          <p:cNvSpPr/>
          <p:nvPr/>
        </p:nvSpPr>
        <p:spPr>
          <a:xfrm>
            <a:off x="5715000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E84ED5-5E93-AAFB-1171-5DBB1BB371BB}"/>
              </a:ext>
            </a:extLst>
          </p:cNvPr>
          <p:cNvGrpSpPr/>
          <p:nvPr/>
        </p:nvGrpSpPr>
        <p:grpSpPr>
          <a:xfrm>
            <a:off x="2419732" y="4628388"/>
            <a:ext cx="228600" cy="228600"/>
            <a:chOff x="2857500" y="3505200"/>
            <a:chExt cx="228600" cy="2286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E0C8F6-18DC-CDA3-0CCE-92E2CE791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2F8DD7-8B2E-0192-3BA0-882737BA7EF6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65C6E4-DFBF-D45D-2E14-7FC75FAE8B7A}"/>
              </a:ext>
            </a:extLst>
          </p:cNvPr>
          <p:cNvGrpSpPr/>
          <p:nvPr/>
        </p:nvGrpSpPr>
        <p:grpSpPr>
          <a:xfrm>
            <a:off x="2997525" y="4628388"/>
            <a:ext cx="228600" cy="228600"/>
            <a:chOff x="2857500" y="3505200"/>
            <a:chExt cx="228600" cy="2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CDE1A4-F0EC-4BF6-701E-CEE70B8EA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CB62E4-99AD-5AC0-65EC-377BF85E5EE3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75FAD1-5C12-1BB3-5342-850B455F49CE}"/>
              </a:ext>
            </a:extLst>
          </p:cNvPr>
          <p:cNvGrpSpPr/>
          <p:nvPr/>
        </p:nvGrpSpPr>
        <p:grpSpPr>
          <a:xfrm>
            <a:off x="3908140" y="4628388"/>
            <a:ext cx="228600" cy="228600"/>
            <a:chOff x="2857500" y="3505200"/>
            <a:chExt cx="228600" cy="2286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E034B6-230F-AAF7-4F9C-6350C7993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40049D-4BE1-DC78-79A6-943ED78F9E57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B4BC4A-C965-B8A6-660A-FCA816DFE235}"/>
              </a:ext>
            </a:extLst>
          </p:cNvPr>
          <p:cNvGrpSpPr/>
          <p:nvPr/>
        </p:nvGrpSpPr>
        <p:grpSpPr>
          <a:xfrm>
            <a:off x="3451048" y="4628388"/>
            <a:ext cx="228600" cy="228600"/>
            <a:chOff x="2857500" y="3505200"/>
            <a:chExt cx="228600" cy="2286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EEB94D-9C5C-EF61-57B7-9EEA277BE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0A98C6-7D86-7DB9-D911-FD09994733F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19E656CA-2A40-1413-C3B4-D664E6A79AE4}"/>
              </a:ext>
            </a:extLst>
          </p:cNvPr>
          <p:cNvSpPr/>
          <p:nvPr/>
        </p:nvSpPr>
        <p:spPr>
          <a:xfrm>
            <a:off x="6283962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7F73E35-129C-49B1-2EC9-A52CC34D6072}"/>
              </a:ext>
            </a:extLst>
          </p:cNvPr>
          <p:cNvSpPr/>
          <p:nvPr/>
        </p:nvSpPr>
        <p:spPr>
          <a:xfrm>
            <a:off x="6852924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CEB2E12-A64F-AB94-64E9-F422474852B1}"/>
              </a:ext>
            </a:extLst>
          </p:cNvPr>
          <p:cNvSpPr/>
          <p:nvPr/>
        </p:nvSpPr>
        <p:spPr>
          <a:xfrm>
            <a:off x="7300073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ED0CA3-28F5-3B4B-4B9F-D6173093B81C}"/>
              </a:ext>
            </a:extLst>
          </p:cNvPr>
          <p:cNvCxnSpPr>
            <a:cxnSpLocks/>
          </p:cNvCxnSpPr>
          <p:nvPr/>
        </p:nvCxnSpPr>
        <p:spPr>
          <a:xfrm>
            <a:off x="3200400" y="6255515"/>
            <a:ext cx="5852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304AC1-F055-D056-94BE-5D29EBD1ADCF}"/>
              </a:ext>
            </a:extLst>
          </p:cNvPr>
          <p:cNvCxnSpPr>
            <a:cxnSpLocks/>
          </p:cNvCxnSpPr>
          <p:nvPr/>
        </p:nvCxnSpPr>
        <p:spPr>
          <a:xfrm flipV="1">
            <a:off x="3408556" y="6045203"/>
            <a:ext cx="0" cy="4206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8BEABA8-A78A-DDCB-E909-8DFD37A56B5C}"/>
              </a:ext>
            </a:extLst>
          </p:cNvPr>
          <p:cNvSpPr/>
          <p:nvPr/>
        </p:nvSpPr>
        <p:spPr>
          <a:xfrm>
            <a:off x="6862306" y="6141215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4823D14-8645-C577-EABB-A8B06F0F5D35}"/>
              </a:ext>
            </a:extLst>
          </p:cNvPr>
          <p:cNvGrpSpPr/>
          <p:nvPr/>
        </p:nvGrpSpPr>
        <p:grpSpPr>
          <a:xfrm>
            <a:off x="3567038" y="6141215"/>
            <a:ext cx="228600" cy="228600"/>
            <a:chOff x="2857500" y="3505200"/>
            <a:chExt cx="228600" cy="2286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89A3C6-14E7-AF9B-3FCF-32DB0836A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AFDBB7-6346-FB03-21CF-A4F88EE75255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37179AD-4C61-A2CF-EFEF-360FB57AA8CD}"/>
              </a:ext>
            </a:extLst>
          </p:cNvPr>
          <p:cNvGrpSpPr/>
          <p:nvPr/>
        </p:nvGrpSpPr>
        <p:grpSpPr>
          <a:xfrm>
            <a:off x="4144831" y="6141215"/>
            <a:ext cx="228600" cy="228600"/>
            <a:chOff x="2857500" y="3505200"/>
            <a:chExt cx="228600" cy="2286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274A03A-1D1E-8837-8673-521EA59D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28D65C-B2F9-5537-34D0-2849C6C2B660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4A3EFD8-2DC6-6176-BC30-2ED6BA78EF0E}"/>
              </a:ext>
            </a:extLst>
          </p:cNvPr>
          <p:cNvGrpSpPr/>
          <p:nvPr/>
        </p:nvGrpSpPr>
        <p:grpSpPr>
          <a:xfrm>
            <a:off x="5055446" y="6141215"/>
            <a:ext cx="228600" cy="228600"/>
            <a:chOff x="2857500" y="3505200"/>
            <a:chExt cx="228600" cy="2286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5542013-F476-7E69-40CF-2D0F2A90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73D35AF-2A74-A4D8-5F11-00943A2B4458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3E1130A-0BA4-12A5-CF4D-37E62EDDF0F1}"/>
              </a:ext>
            </a:extLst>
          </p:cNvPr>
          <p:cNvGrpSpPr/>
          <p:nvPr/>
        </p:nvGrpSpPr>
        <p:grpSpPr>
          <a:xfrm>
            <a:off x="4598354" y="6141215"/>
            <a:ext cx="228600" cy="228600"/>
            <a:chOff x="2857500" y="3505200"/>
            <a:chExt cx="228600" cy="2286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4D5488-AAB3-A775-F3F8-97DE61AD4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79AC96B-9643-B810-D117-F01E5FFEA732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4751EBE8-6D33-CE2F-C7E8-39C5AEB8D028}"/>
              </a:ext>
            </a:extLst>
          </p:cNvPr>
          <p:cNvSpPr/>
          <p:nvPr/>
        </p:nvSpPr>
        <p:spPr>
          <a:xfrm>
            <a:off x="7431268" y="6141215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1C05CB2-4F2A-6C0C-768E-843206045FF1}"/>
              </a:ext>
            </a:extLst>
          </p:cNvPr>
          <p:cNvSpPr/>
          <p:nvPr/>
        </p:nvSpPr>
        <p:spPr>
          <a:xfrm>
            <a:off x="8000230" y="6141215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A6CA283-7F48-0D87-CFA4-6585D4591537}"/>
              </a:ext>
            </a:extLst>
          </p:cNvPr>
          <p:cNvSpPr/>
          <p:nvPr/>
        </p:nvSpPr>
        <p:spPr>
          <a:xfrm>
            <a:off x="8447379" y="6141215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909B9AF-D75F-5E62-502A-FC1F89EB443A}"/>
              </a:ext>
            </a:extLst>
          </p:cNvPr>
          <p:cNvGrpSpPr/>
          <p:nvPr/>
        </p:nvGrpSpPr>
        <p:grpSpPr>
          <a:xfrm>
            <a:off x="9354065" y="6222187"/>
            <a:ext cx="228600" cy="228600"/>
            <a:chOff x="2857500" y="3505200"/>
            <a:chExt cx="228600" cy="2286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F7F1827-F448-2154-F064-154F68EFF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71C5409-739F-66DB-70C6-30575CD56329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7703C732-8E85-8143-5E9E-C3155177AEEA}"/>
              </a:ext>
            </a:extLst>
          </p:cNvPr>
          <p:cNvSpPr/>
          <p:nvPr/>
        </p:nvSpPr>
        <p:spPr>
          <a:xfrm>
            <a:off x="9354065" y="5755332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9FF7AA-BE47-B7B1-8794-EF982D3E7555}"/>
              </a:ext>
            </a:extLst>
          </p:cNvPr>
          <p:cNvSpPr txBox="1"/>
          <p:nvPr/>
        </p:nvSpPr>
        <p:spPr>
          <a:xfrm>
            <a:off x="9753600" y="5638800"/>
            <a:ext cx="91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E6D52A-18A6-152B-8962-3880AF294577}"/>
              </a:ext>
            </a:extLst>
          </p:cNvPr>
          <p:cNvSpPr txBox="1"/>
          <p:nvPr/>
        </p:nvSpPr>
        <p:spPr>
          <a:xfrm>
            <a:off x="9753600" y="6105655"/>
            <a:ext cx="1289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Insulator</a:t>
            </a:r>
          </a:p>
        </p:txBody>
      </p:sp>
    </p:spTree>
    <p:extLst>
      <p:ext uri="{BB962C8B-B14F-4D97-AF65-F5344CB8AC3E}">
        <p14:creationId xmlns:p14="http://schemas.microsoft.com/office/powerpoint/2010/main" val="53927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8D08790-9125-CFDC-0375-28C8B9C78D11}"/>
              </a:ext>
            </a:extLst>
          </p:cNvPr>
          <p:cNvGrpSpPr/>
          <p:nvPr/>
        </p:nvGrpSpPr>
        <p:grpSpPr>
          <a:xfrm>
            <a:off x="2205494" y="1287780"/>
            <a:ext cx="10129149" cy="4078032"/>
            <a:chOff x="2205494" y="1287780"/>
            <a:chExt cx="10129149" cy="407803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6B5CCC-F723-1044-416B-114A8417C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417" y="1287780"/>
              <a:ext cx="8459263" cy="4078032"/>
            </a:xfrm>
            <a:prstGeom prst="line">
              <a:avLst/>
            </a:prstGeom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2C7E6DA-FA87-A63D-761F-93621804ED75}"/>
                </a:ext>
              </a:extLst>
            </p:cNvPr>
            <p:cNvSpPr/>
            <p:nvPr/>
          </p:nvSpPr>
          <p:spPr>
            <a:xfrm>
              <a:off x="10439400" y="1763076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74DD2D4-FC58-30D9-1EF2-9D2962F44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048" y="1443711"/>
              <a:ext cx="0" cy="329184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F6A7850-A40B-61EE-908D-8844A3F92695}"/>
                </a:ext>
              </a:extLst>
            </p:cNvPr>
            <p:cNvCxnSpPr>
              <a:cxnSpLocks/>
            </p:cNvCxnSpPr>
            <p:nvPr/>
          </p:nvCxnSpPr>
          <p:spPr>
            <a:xfrm>
              <a:off x="2205494" y="3311654"/>
              <a:ext cx="4727448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105D70-686B-1ABB-EBA9-109C48324ECD}"/>
                    </a:ext>
                  </a:extLst>
                </p:cNvPr>
                <p:cNvSpPr txBox="1"/>
                <p:nvPr/>
              </p:nvSpPr>
              <p:spPr>
                <a:xfrm>
                  <a:off x="8544157" y="2371449"/>
                  <a:ext cx="3790486" cy="5421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105D70-686B-1ABB-EBA9-109C48324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4157" y="2371449"/>
                  <a:ext cx="3790486" cy="5421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603098-845D-8EF0-4D4C-1B0B1269B793}"/>
              </a:ext>
            </a:extLst>
          </p:cNvPr>
          <p:cNvCxnSpPr>
            <a:cxnSpLocks/>
          </p:cNvCxnSpPr>
          <p:nvPr/>
        </p:nvCxnSpPr>
        <p:spPr>
          <a:xfrm>
            <a:off x="2053094" y="4742688"/>
            <a:ext cx="5852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67F5AE-E457-B2B4-D66D-BDD4014579DA}"/>
              </a:ext>
            </a:extLst>
          </p:cNvPr>
          <p:cNvCxnSpPr>
            <a:cxnSpLocks/>
          </p:cNvCxnSpPr>
          <p:nvPr/>
        </p:nvCxnSpPr>
        <p:spPr>
          <a:xfrm flipV="1">
            <a:off x="2261250" y="1661160"/>
            <a:ext cx="0" cy="3291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5C14A-8665-A65F-AF74-EC225A8F6C62}"/>
              </a:ext>
            </a:extLst>
          </p:cNvPr>
          <p:cNvCxnSpPr>
            <a:cxnSpLocks/>
          </p:cNvCxnSpPr>
          <p:nvPr/>
        </p:nvCxnSpPr>
        <p:spPr>
          <a:xfrm flipV="1">
            <a:off x="7655318" y="4530598"/>
            <a:ext cx="0" cy="4241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42E107-53E5-28BE-FF13-772C709C3631}"/>
              </a:ext>
            </a:extLst>
          </p:cNvPr>
          <p:cNvCxnSpPr>
            <a:cxnSpLocks/>
          </p:cNvCxnSpPr>
          <p:nvPr/>
        </p:nvCxnSpPr>
        <p:spPr>
          <a:xfrm flipV="1">
            <a:off x="2057034" y="1880616"/>
            <a:ext cx="4206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57CC34-5B2F-6407-F01F-FA99E69BA8EF}"/>
              </a:ext>
            </a:extLst>
          </p:cNvPr>
          <p:cNvCxnSpPr>
            <a:cxnSpLocks/>
          </p:cNvCxnSpPr>
          <p:nvPr/>
        </p:nvCxnSpPr>
        <p:spPr>
          <a:xfrm flipV="1">
            <a:off x="2042686" y="3311654"/>
            <a:ext cx="420624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525138-DBCD-5181-0733-F9EB9FAC7D60}"/>
              </a:ext>
            </a:extLst>
          </p:cNvPr>
          <p:cNvSpPr txBox="1"/>
          <p:nvPr/>
        </p:nvSpPr>
        <p:spPr>
          <a:xfrm>
            <a:off x="508937" y="1609313"/>
            <a:ext cx="152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(Metal)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9A776-8264-C09B-ED36-F16BBD6C2D6D}"/>
              </a:ext>
            </a:extLst>
          </p:cNvPr>
          <p:cNvSpPr txBox="1"/>
          <p:nvPr/>
        </p:nvSpPr>
        <p:spPr>
          <a:xfrm>
            <a:off x="71894" y="4508302"/>
            <a:ext cx="195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(Insulator) 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2A2BF9-1359-9BC0-8848-E05B20AD7F18}"/>
              </a:ext>
            </a:extLst>
          </p:cNvPr>
          <p:cNvSpPr/>
          <p:nvPr/>
        </p:nvSpPr>
        <p:spPr>
          <a:xfrm>
            <a:off x="5715000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A8B5FA-30EE-B6F6-6451-13775ECED1F3}"/>
              </a:ext>
            </a:extLst>
          </p:cNvPr>
          <p:cNvGrpSpPr/>
          <p:nvPr/>
        </p:nvGrpSpPr>
        <p:grpSpPr>
          <a:xfrm>
            <a:off x="2419732" y="4628388"/>
            <a:ext cx="228600" cy="228600"/>
            <a:chOff x="2857500" y="3505200"/>
            <a:chExt cx="228600" cy="2286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079FA9-89B7-F2A5-A4A5-97FDC8C6A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264498-0EB9-87C5-C5E5-1C05B4D32C9B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824DB4-B3BD-0264-6202-F598D4B7E858}"/>
              </a:ext>
            </a:extLst>
          </p:cNvPr>
          <p:cNvGrpSpPr/>
          <p:nvPr/>
        </p:nvGrpSpPr>
        <p:grpSpPr>
          <a:xfrm>
            <a:off x="2997525" y="4628388"/>
            <a:ext cx="228600" cy="228600"/>
            <a:chOff x="2857500" y="3505200"/>
            <a:chExt cx="228600" cy="2286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11046D-3319-9BE3-E70C-3960F2F3A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5D018C-DA77-2A0D-29C8-F3474D471084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22EBC8-3333-C1F3-7AFB-8FD6F297CCF0}"/>
              </a:ext>
            </a:extLst>
          </p:cNvPr>
          <p:cNvGrpSpPr/>
          <p:nvPr/>
        </p:nvGrpSpPr>
        <p:grpSpPr>
          <a:xfrm>
            <a:off x="3908140" y="4628388"/>
            <a:ext cx="228600" cy="228600"/>
            <a:chOff x="2857500" y="3505200"/>
            <a:chExt cx="228600" cy="2286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F94217-2BA4-8529-A603-3249D8E86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8C1731-777B-97A6-5088-5E1F68E45150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70B985-9C73-BF29-B5C8-82AF2A8B0228}"/>
              </a:ext>
            </a:extLst>
          </p:cNvPr>
          <p:cNvGrpSpPr/>
          <p:nvPr/>
        </p:nvGrpSpPr>
        <p:grpSpPr>
          <a:xfrm>
            <a:off x="3451048" y="4628388"/>
            <a:ext cx="228600" cy="228600"/>
            <a:chOff x="2857500" y="3505200"/>
            <a:chExt cx="228600" cy="2286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369D37-5A75-589E-6B23-A25DB0CE7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E678486-315A-3B0E-52E6-B4F604D5E77A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3505200"/>
              <a:ext cx="228600" cy="228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B146B35-6A2C-D072-3C9A-E739A8CD6CF9}"/>
              </a:ext>
            </a:extLst>
          </p:cNvPr>
          <p:cNvSpPr/>
          <p:nvPr/>
        </p:nvSpPr>
        <p:spPr>
          <a:xfrm>
            <a:off x="6283962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A2951B1-4CF9-A35E-A350-4F168628F167}"/>
              </a:ext>
            </a:extLst>
          </p:cNvPr>
          <p:cNvSpPr/>
          <p:nvPr/>
        </p:nvSpPr>
        <p:spPr>
          <a:xfrm>
            <a:off x="6852924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CCF64B-4276-B3AC-3D25-E5A200EA493F}"/>
              </a:ext>
            </a:extLst>
          </p:cNvPr>
          <p:cNvSpPr/>
          <p:nvPr/>
        </p:nvSpPr>
        <p:spPr>
          <a:xfrm>
            <a:off x="7300073" y="1763076"/>
            <a:ext cx="228600" cy="228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for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212FB9-2706-2CF2-78BA-39405F1DA882}"/>
              </a:ext>
            </a:extLst>
          </p:cNvPr>
          <p:cNvCxnSpPr>
            <a:cxnSpLocks/>
          </p:cNvCxnSpPr>
          <p:nvPr/>
        </p:nvCxnSpPr>
        <p:spPr>
          <a:xfrm flipV="1">
            <a:off x="2560920" y="1159726"/>
            <a:ext cx="5033060" cy="407205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9DA5F-A56B-7A03-84F3-DA090DF0190B}"/>
              </a:ext>
            </a:extLst>
          </p:cNvPr>
          <p:cNvGrpSpPr/>
          <p:nvPr/>
        </p:nvGrpSpPr>
        <p:grpSpPr>
          <a:xfrm>
            <a:off x="2205494" y="1443711"/>
            <a:ext cx="2752790" cy="3291840"/>
            <a:chOff x="2205494" y="1443711"/>
            <a:chExt cx="2752790" cy="329184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F94797C-4AE4-B42D-BA22-1D07B7B8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284" y="1443711"/>
              <a:ext cx="0" cy="3291840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7548B03-972E-913B-1B68-B0CBCC9919C5}"/>
                </a:ext>
              </a:extLst>
            </p:cNvPr>
            <p:cNvCxnSpPr>
              <a:cxnSpLocks/>
            </p:cNvCxnSpPr>
            <p:nvPr/>
          </p:nvCxnSpPr>
          <p:spPr>
            <a:xfrm>
              <a:off x="2205494" y="3311654"/>
              <a:ext cx="27432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702B5AD-B712-B246-7008-745D3877CC0B}"/>
              </a:ext>
            </a:extLst>
          </p:cNvPr>
          <p:cNvSpPr txBox="1"/>
          <p:nvPr/>
        </p:nvSpPr>
        <p:spPr>
          <a:xfrm>
            <a:off x="3431921" y="4800690"/>
            <a:ext cx="291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Electrical conductivity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B6358B-F5B2-0F57-47E3-F6DAC06BCE25}"/>
                  </a:ext>
                </a:extLst>
              </p:cNvPr>
              <p:cNvSpPr txBox="1"/>
              <p:nvPr/>
            </p:nvSpPr>
            <p:spPr>
              <a:xfrm>
                <a:off x="6717077" y="602761"/>
                <a:ext cx="3790486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B6358B-F5B2-0F57-47E3-F6DAC06B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77" y="602761"/>
                <a:ext cx="3790486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4BE0BF0F-9AC6-7C70-08BF-9CB228EFE025}"/>
              </a:ext>
            </a:extLst>
          </p:cNvPr>
          <p:cNvSpPr txBox="1"/>
          <p:nvPr/>
        </p:nvSpPr>
        <p:spPr>
          <a:xfrm>
            <a:off x="545223" y="2983577"/>
            <a:ext cx="1382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threshold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</a:rPr>
              <a:t>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4F5EAC-ABB1-59C8-D3EA-09A4E543531C}"/>
                  </a:ext>
                </a:extLst>
              </p:cNvPr>
              <p:cNvSpPr txBox="1"/>
              <p:nvPr/>
            </p:nvSpPr>
            <p:spPr>
              <a:xfrm>
                <a:off x="2127197" y="5553482"/>
                <a:ext cx="3790486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r>
                  <a:rPr lang="en-US" sz="2800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1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4F5EAC-ABB1-59C8-D3EA-09A4E543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97" y="5553482"/>
                <a:ext cx="3790486" cy="991938"/>
              </a:xfrm>
              <a:prstGeom prst="rect">
                <a:avLst/>
              </a:prstGeom>
              <a:blipFill>
                <a:blip r:embed="rId5"/>
                <a:stretch>
                  <a:fillRect l="-3376" t="-5521" b="-15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C4579F45-9EC9-B187-336B-8EBD159B6F1A}"/>
              </a:ext>
            </a:extLst>
          </p:cNvPr>
          <p:cNvSpPr txBox="1"/>
          <p:nvPr/>
        </p:nvSpPr>
        <p:spPr>
          <a:xfrm>
            <a:off x="4153438" y="577655"/>
            <a:ext cx="152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decision boundary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318E7AE-07DD-BAAB-4732-264F3580C285}"/>
                  </a:ext>
                </a:extLst>
              </p14:cNvPr>
              <p14:cNvContentPartPr/>
              <p14:nvPr/>
            </p14:nvContentPartPr>
            <p14:xfrm>
              <a:off x="5341320" y="1425240"/>
              <a:ext cx="1644480" cy="328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318E7AE-07DD-BAAB-4732-264F3580C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1960" y="1415880"/>
                <a:ext cx="1663200" cy="33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5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with feature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23C12F-6976-1319-4DD2-EA0A2947DD2F}"/>
              </a:ext>
            </a:extLst>
          </p:cNvPr>
          <p:cNvGrpSpPr>
            <a:grpSpLocks noChangeAspect="1"/>
          </p:cNvGrpSpPr>
          <p:nvPr/>
        </p:nvGrpSpPr>
        <p:grpSpPr>
          <a:xfrm>
            <a:off x="228600" y="2057400"/>
            <a:ext cx="5719306" cy="2563041"/>
            <a:chOff x="-862642" y="1333122"/>
            <a:chExt cx="8767896" cy="39292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603098-845D-8EF0-4D4C-1B0B1269B7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094" y="4742688"/>
              <a:ext cx="5852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67F5AE-E457-B2B4-D66D-BDD401457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1249" y="1333122"/>
              <a:ext cx="6095" cy="36198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25C14A-8665-A65F-AF74-EC225A8F6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5318" y="4530598"/>
              <a:ext cx="0" cy="4241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042E107-53E5-28BE-FF13-772C709C3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034" y="1880616"/>
              <a:ext cx="420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57CC34-5B2F-6407-F01F-FA99E69BA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686" y="3311654"/>
              <a:ext cx="420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525138-DBCD-5181-0733-F9EB9FAC7D60}"/>
                </a:ext>
              </a:extLst>
            </p:cNvPr>
            <p:cNvSpPr txBox="1"/>
            <p:nvPr/>
          </p:nvSpPr>
          <p:spPr>
            <a:xfrm>
              <a:off x="-425600" y="1566757"/>
              <a:ext cx="1520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(Metal)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29A776-8264-C09B-ED36-F16BBD6C2D6D}"/>
                </a:ext>
              </a:extLst>
            </p:cNvPr>
            <p:cNvSpPr txBox="1"/>
            <p:nvPr/>
          </p:nvSpPr>
          <p:spPr>
            <a:xfrm>
              <a:off x="-862642" y="4348930"/>
              <a:ext cx="19571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(Insulator) 0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42A2BF9-1359-9BC0-8848-E05B20AD7F18}"/>
                </a:ext>
              </a:extLst>
            </p:cNvPr>
            <p:cNvSpPr/>
            <p:nvPr/>
          </p:nvSpPr>
          <p:spPr>
            <a:xfrm>
              <a:off x="5715000" y="1763076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A8B5FA-30EE-B6F6-6451-13775ECED1F3}"/>
                </a:ext>
              </a:extLst>
            </p:cNvPr>
            <p:cNvGrpSpPr/>
            <p:nvPr/>
          </p:nvGrpSpPr>
          <p:grpSpPr>
            <a:xfrm>
              <a:off x="2419732" y="4628388"/>
              <a:ext cx="228600" cy="228600"/>
              <a:chOff x="2857500" y="3505200"/>
              <a:chExt cx="228600" cy="2286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079FA9-89B7-F2A5-A4A5-97FDC8C6A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264498-0EB9-87C5-C5E5-1C05B4D32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5824DB4-B3BD-0264-6202-F598D4B7E858}"/>
                </a:ext>
              </a:extLst>
            </p:cNvPr>
            <p:cNvGrpSpPr/>
            <p:nvPr/>
          </p:nvGrpSpPr>
          <p:grpSpPr>
            <a:xfrm>
              <a:off x="2997525" y="4628388"/>
              <a:ext cx="228600" cy="228600"/>
              <a:chOff x="2857500" y="3505200"/>
              <a:chExt cx="228600" cy="2286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D11046D-3319-9BE3-E70C-3960F2F3AF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5D018C-DA77-2A0D-29C8-F3474D471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22EBC8-3333-C1F3-7AFB-8FD6F297CCF0}"/>
                </a:ext>
              </a:extLst>
            </p:cNvPr>
            <p:cNvGrpSpPr/>
            <p:nvPr/>
          </p:nvGrpSpPr>
          <p:grpSpPr>
            <a:xfrm>
              <a:off x="3908140" y="4628388"/>
              <a:ext cx="228600" cy="228600"/>
              <a:chOff x="2857500" y="3505200"/>
              <a:chExt cx="228600" cy="2286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F94217-2BA4-8529-A603-3249D8E86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68C1731-777B-97A6-5088-5E1F68E4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70B985-9C73-BF29-B5C8-82AF2A8B0228}"/>
                </a:ext>
              </a:extLst>
            </p:cNvPr>
            <p:cNvGrpSpPr/>
            <p:nvPr/>
          </p:nvGrpSpPr>
          <p:grpSpPr>
            <a:xfrm>
              <a:off x="3451048" y="4628388"/>
              <a:ext cx="228600" cy="228600"/>
              <a:chOff x="2857500" y="3505200"/>
              <a:chExt cx="228600" cy="2286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3369D37-5A75-589E-6B23-A25DB0CE7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678486-315A-3B0E-52E6-B4F604D5E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3505200"/>
                <a:ext cx="228600" cy="2286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146B35-6A2C-D072-3C9A-E739A8CD6CF9}"/>
                </a:ext>
              </a:extLst>
            </p:cNvPr>
            <p:cNvSpPr/>
            <p:nvPr/>
          </p:nvSpPr>
          <p:spPr>
            <a:xfrm>
              <a:off x="6283962" y="1763076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A2951B1-4CF9-A35E-A350-4F168628F167}"/>
                </a:ext>
              </a:extLst>
            </p:cNvPr>
            <p:cNvSpPr/>
            <p:nvPr/>
          </p:nvSpPr>
          <p:spPr>
            <a:xfrm>
              <a:off x="6852924" y="1763076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DCCF64B-4276-B3AC-3D25-E5A200EA493F}"/>
                </a:ext>
              </a:extLst>
            </p:cNvPr>
            <p:cNvSpPr/>
            <p:nvPr/>
          </p:nvSpPr>
          <p:spPr>
            <a:xfrm>
              <a:off x="7300073" y="1763076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E80956-C065-D456-15F1-1CE393199878}"/>
                </a:ext>
              </a:extLst>
            </p:cNvPr>
            <p:cNvSpPr txBox="1"/>
            <p:nvPr/>
          </p:nvSpPr>
          <p:spPr>
            <a:xfrm>
              <a:off x="3431921" y="4800690"/>
              <a:ext cx="2914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</a:rPr>
                <a:t>Electrical conductivity</a:t>
              </a: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A514E42-3ABF-5938-F0CD-29133417EF00}"/>
              </a:ext>
            </a:extLst>
          </p:cNvPr>
          <p:cNvSpPr>
            <a:spLocks noChangeAspect="1"/>
          </p:cNvSpPr>
          <p:nvPr/>
        </p:nvSpPr>
        <p:spPr>
          <a:xfrm>
            <a:off x="2243675" y="2409852"/>
            <a:ext cx="3535483" cy="1870036"/>
          </a:xfrm>
          <a:custGeom>
            <a:avLst/>
            <a:gdLst>
              <a:gd name="connsiteX0" fmla="*/ 0 w 5400040"/>
              <a:gd name="connsiteY0" fmla="*/ 2881702 h 2933073"/>
              <a:gd name="connsiteX1" fmla="*/ 1788160 w 5400040"/>
              <a:gd name="connsiteY1" fmla="*/ 2896942 h 2933073"/>
              <a:gd name="connsiteX2" fmla="*/ 2199640 w 5400040"/>
              <a:gd name="connsiteY2" fmla="*/ 2800422 h 2933073"/>
              <a:gd name="connsiteX3" fmla="*/ 2687320 w 5400040"/>
              <a:gd name="connsiteY3" fmla="*/ 1484702 h 2933073"/>
              <a:gd name="connsiteX4" fmla="*/ 3002280 w 5400040"/>
              <a:gd name="connsiteY4" fmla="*/ 321382 h 2933073"/>
              <a:gd name="connsiteX5" fmla="*/ 3434080 w 5400040"/>
              <a:gd name="connsiteY5" fmla="*/ 26742 h 2933073"/>
              <a:gd name="connsiteX6" fmla="*/ 5400040 w 5400040"/>
              <a:gd name="connsiteY6" fmla="*/ 31822 h 2933073"/>
              <a:gd name="connsiteX0" fmla="*/ 0 w 5400040"/>
              <a:gd name="connsiteY0" fmla="*/ 2881702 h 2909163"/>
              <a:gd name="connsiteX1" fmla="*/ 1788160 w 5400040"/>
              <a:gd name="connsiteY1" fmla="*/ 2896942 h 2909163"/>
              <a:gd name="connsiteX2" fmla="*/ 2270760 w 5400040"/>
              <a:gd name="connsiteY2" fmla="*/ 2759782 h 2909163"/>
              <a:gd name="connsiteX3" fmla="*/ 2687320 w 5400040"/>
              <a:gd name="connsiteY3" fmla="*/ 1484702 h 2909163"/>
              <a:gd name="connsiteX4" fmla="*/ 3002280 w 5400040"/>
              <a:gd name="connsiteY4" fmla="*/ 321382 h 2909163"/>
              <a:gd name="connsiteX5" fmla="*/ 3434080 w 5400040"/>
              <a:gd name="connsiteY5" fmla="*/ 26742 h 2909163"/>
              <a:gd name="connsiteX6" fmla="*/ 5400040 w 5400040"/>
              <a:gd name="connsiteY6" fmla="*/ 31822 h 2909163"/>
              <a:gd name="connsiteX0" fmla="*/ 0 w 5400040"/>
              <a:gd name="connsiteY0" fmla="*/ 2881702 h 2905333"/>
              <a:gd name="connsiteX1" fmla="*/ 1788160 w 5400040"/>
              <a:gd name="connsiteY1" fmla="*/ 2896942 h 2905333"/>
              <a:gd name="connsiteX2" fmla="*/ 2270760 w 5400040"/>
              <a:gd name="connsiteY2" fmla="*/ 2759782 h 2905333"/>
              <a:gd name="connsiteX3" fmla="*/ 2687320 w 5400040"/>
              <a:gd name="connsiteY3" fmla="*/ 1484702 h 2905333"/>
              <a:gd name="connsiteX4" fmla="*/ 3002280 w 5400040"/>
              <a:gd name="connsiteY4" fmla="*/ 321382 h 2905333"/>
              <a:gd name="connsiteX5" fmla="*/ 3434080 w 5400040"/>
              <a:gd name="connsiteY5" fmla="*/ 26742 h 2905333"/>
              <a:gd name="connsiteX6" fmla="*/ 5400040 w 5400040"/>
              <a:gd name="connsiteY6" fmla="*/ 31822 h 2905333"/>
              <a:gd name="connsiteX0" fmla="*/ 0 w 5400040"/>
              <a:gd name="connsiteY0" fmla="*/ 2881702 h 2905333"/>
              <a:gd name="connsiteX1" fmla="*/ 1788160 w 5400040"/>
              <a:gd name="connsiteY1" fmla="*/ 2896942 h 2905333"/>
              <a:gd name="connsiteX2" fmla="*/ 2270760 w 5400040"/>
              <a:gd name="connsiteY2" fmla="*/ 2759782 h 2905333"/>
              <a:gd name="connsiteX3" fmla="*/ 2687320 w 5400040"/>
              <a:gd name="connsiteY3" fmla="*/ 1484702 h 2905333"/>
              <a:gd name="connsiteX4" fmla="*/ 3002280 w 5400040"/>
              <a:gd name="connsiteY4" fmla="*/ 321382 h 2905333"/>
              <a:gd name="connsiteX5" fmla="*/ 3434080 w 5400040"/>
              <a:gd name="connsiteY5" fmla="*/ 26742 h 2905333"/>
              <a:gd name="connsiteX6" fmla="*/ 5400040 w 5400040"/>
              <a:gd name="connsiteY6" fmla="*/ 31822 h 2905333"/>
              <a:gd name="connsiteX0" fmla="*/ 0 w 5400040"/>
              <a:gd name="connsiteY0" fmla="*/ 2881702 h 2900146"/>
              <a:gd name="connsiteX1" fmla="*/ 1788160 w 5400040"/>
              <a:gd name="connsiteY1" fmla="*/ 2896942 h 2900146"/>
              <a:gd name="connsiteX2" fmla="*/ 2270760 w 5400040"/>
              <a:gd name="connsiteY2" fmla="*/ 2759782 h 2900146"/>
              <a:gd name="connsiteX3" fmla="*/ 2687320 w 5400040"/>
              <a:gd name="connsiteY3" fmla="*/ 1484702 h 2900146"/>
              <a:gd name="connsiteX4" fmla="*/ 3002280 w 5400040"/>
              <a:gd name="connsiteY4" fmla="*/ 321382 h 2900146"/>
              <a:gd name="connsiteX5" fmla="*/ 3434080 w 5400040"/>
              <a:gd name="connsiteY5" fmla="*/ 26742 h 2900146"/>
              <a:gd name="connsiteX6" fmla="*/ 5400040 w 5400040"/>
              <a:gd name="connsiteY6" fmla="*/ 31822 h 2900146"/>
              <a:gd name="connsiteX0" fmla="*/ 0 w 5400040"/>
              <a:gd name="connsiteY0" fmla="*/ 2881702 h 2909477"/>
              <a:gd name="connsiteX1" fmla="*/ 1788160 w 5400040"/>
              <a:gd name="connsiteY1" fmla="*/ 2887417 h 2909477"/>
              <a:gd name="connsiteX2" fmla="*/ 2270760 w 5400040"/>
              <a:gd name="connsiteY2" fmla="*/ 2759782 h 2909477"/>
              <a:gd name="connsiteX3" fmla="*/ 2687320 w 5400040"/>
              <a:gd name="connsiteY3" fmla="*/ 1484702 h 2909477"/>
              <a:gd name="connsiteX4" fmla="*/ 3002280 w 5400040"/>
              <a:gd name="connsiteY4" fmla="*/ 321382 h 2909477"/>
              <a:gd name="connsiteX5" fmla="*/ 3434080 w 5400040"/>
              <a:gd name="connsiteY5" fmla="*/ 26742 h 2909477"/>
              <a:gd name="connsiteX6" fmla="*/ 5400040 w 5400040"/>
              <a:gd name="connsiteY6" fmla="*/ 31822 h 2909477"/>
              <a:gd name="connsiteX0" fmla="*/ 0 w 5400040"/>
              <a:gd name="connsiteY0" fmla="*/ 2881702 h 2916394"/>
              <a:gd name="connsiteX1" fmla="*/ 1788160 w 5400040"/>
              <a:gd name="connsiteY1" fmla="*/ 2898847 h 2916394"/>
              <a:gd name="connsiteX2" fmla="*/ 2270760 w 5400040"/>
              <a:gd name="connsiteY2" fmla="*/ 2759782 h 2916394"/>
              <a:gd name="connsiteX3" fmla="*/ 2687320 w 5400040"/>
              <a:gd name="connsiteY3" fmla="*/ 1484702 h 2916394"/>
              <a:gd name="connsiteX4" fmla="*/ 3002280 w 5400040"/>
              <a:gd name="connsiteY4" fmla="*/ 321382 h 2916394"/>
              <a:gd name="connsiteX5" fmla="*/ 3434080 w 5400040"/>
              <a:gd name="connsiteY5" fmla="*/ 26742 h 2916394"/>
              <a:gd name="connsiteX6" fmla="*/ 5400040 w 5400040"/>
              <a:gd name="connsiteY6" fmla="*/ 31822 h 2916394"/>
              <a:gd name="connsiteX0" fmla="*/ 0 w 5400040"/>
              <a:gd name="connsiteY0" fmla="*/ 2881702 h 2912886"/>
              <a:gd name="connsiteX1" fmla="*/ 1791970 w 5400040"/>
              <a:gd name="connsiteY1" fmla="*/ 2893132 h 2912886"/>
              <a:gd name="connsiteX2" fmla="*/ 2270760 w 5400040"/>
              <a:gd name="connsiteY2" fmla="*/ 2759782 h 2912886"/>
              <a:gd name="connsiteX3" fmla="*/ 2687320 w 5400040"/>
              <a:gd name="connsiteY3" fmla="*/ 1484702 h 2912886"/>
              <a:gd name="connsiteX4" fmla="*/ 3002280 w 5400040"/>
              <a:gd name="connsiteY4" fmla="*/ 321382 h 2912886"/>
              <a:gd name="connsiteX5" fmla="*/ 3434080 w 5400040"/>
              <a:gd name="connsiteY5" fmla="*/ 26742 h 2912886"/>
              <a:gd name="connsiteX6" fmla="*/ 5400040 w 5400040"/>
              <a:gd name="connsiteY6" fmla="*/ 31822 h 2912886"/>
              <a:gd name="connsiteX0" fmla="*/ 0 w 5400040"/>
              <a:gd name="connsiteY0" fmla="*/ 2881702 h 2895631"/>
              <a:gd name="connsiteX1" fmla="*/ 1791970 w 5400040"/>
              <a:gd name="connsiteY1" fmla="*/ 2893132 h 2895631"/>
              <a:gd name="connsiteX2" fmla="*/ 2270760 w 5400040"/>
              <a:gd name="connsiteY2" fmla="*/ 2759782 h 2895631"/>
              <a:gd name="connsiteX3" fmla="*/ 2687320 w 5400040"/>
              <a:gd name="connsiteY3" fmla="*/ 1484702 h 2895631"/>
              <a:gd name="connsiteX4" fmla="*/ 3002280 w 5400040"/>
              <a:gd name="connsiteY4" fmla="*/ 321382 h 2895631"/>
              <a:gd name="connsiteX5" fmla="*/ 3434080 w 5400040"/>
              <a:gd name="connsiteY5" fmla="*/ 26742 h 2895631"/>
              <a:gd name="connsiteX6" fmla="*/ 5400040 w 5400040"/>
              <a:gd name="connsiteY6" fmla="*/ 31822 h 2895631"/>
              <a:gd name="connsiteX0" fmla="*/ 0 w 5400040"/>
              <a:gd name="connsiteY0" fmla="*/ 2881702 h 2895631"/>
              <a:gd name="connsiteX1" fmla="*/ 1791970 w 5400040"/>
              <a:gd name="connsiteY1" fmla="*/ 2893132 h 2895631"/>
              <a:gd name="connsiteX2" fmla="*/ 2270760 w 5400040"/>
              <a:gd name="connsiteY2" fmla="*/ 2759782 h 2895631"/>
              <a:gd name="connsiteX3" fmla="*/ 2687320 w 5400040"/>
              <a:gd name="connsiteY3" fmla="*/ 1484702 h 2895631"/>
              <a:gd name="connsiteX4" fmla="*/ 3002280 w 5400040"/>
              <a:gd name="connsiteY4" fmla="*/ 321382 h 2895631"/>
              <a:gd name="connsiteX5" fmla="*/ 3434080 w 5400040"/>
              <a:gd name="connsiteY5" fmla="*/ 26742 h 2895631"/>
              <a:gd name="connsiteX6" fmla="*/ 5400040 w 5400040"/>
              <a:gd name="connsiteY6" fmla="*/ 31822 h 2895631"/>
              <a:gd name="connsiteX0" fmla="*/ 0 w 5400040"/>
              <a:gd name="connsiteY0" fmla="*/ 2881702 h 2903105"/>
              <a:gd name="connsiteX1" fmla="*/ 1791970 w 5400040"/>
              <a:gd name="connsiteY1" fmla="*/ 2893132 h 2903105"/>
              <a:gd name="connsiteX2" fmla="*/ 2266950 w 5400040"/>
              <a:gd name="connsiteY2" fmla="*/ 2750257 h 2903105"/>
              <a:gd name="connsiteX3" fmla="*/ 2687320 w 5400040"/>
              <a:gd name="connsiteY3" fmla="*/ 1484702 h 2903105"/>
              <a:gd name="connsiteX4" fmla="*/ 3002280 w 5400040"/>
              <a:gd name="connsiteY4" fmla="*/ 321382 h 2903105"/>
              <a:gd name="connsiteX5" fmla="*/ 3434080 w 5400040"/>
              <a:gd name="connsiteY5" fmla="*/ 26742 h 2903105"/>
              <a:gd name="connsiteX6" fmla="*/ 5400040 w 5400040"/>
              <a:gd name="connsiteY6" fmla="*/ 31822 h 2903105"/>
              <a:gd name="connsiteX0" fmla="*/ 0 w 5400040"/>
              <a:gd name="connsiteY0" fmla="*/ 2881702 h 2902682"/>
              <a:gd name="connsiteX1" fmla="*/ 1791970 w 5400040"/>
              <a:gd name="connsiteY1" fmla="*/ 2893132 h 2902682"/>
              <a:gd name="connsiteX2" fmla="*/ 2266950 w 5400040"/>
              <a:gd name="connsiteY2" fmla="*/ 2755972 h 2902682"/>
              <a:gd name="connsiteX3" fmla="*/ 2687320 w 5400040"/>
              <a:gd name="connsiteY3" fmla="*/ 1484702 h 2902682"/>
              <a:gd name="connsiteX4" fmla="*/ 3002280 w 5400040"/>
              <a:gd name="connsiteY4" fmla="*/ 321382 h 2902682"/>
              <a:gd name="connsiteX5" fmla="*/ 3434080 w 5400040"/>
              <a:gd name="connsiteY5" fmla="*/ 26742 h 2902682"/>
              <a:gd name="connsiteX6" fmla="*/ 5400040 w 5400040"/>
              <a:gd name="connsiteY6" fmla="*/ 31822 h 2902682"/>
              <a:gd name="connsiteX0" fmla="*/ 0 w 5400040"/>
              <a:gd name="connsiteY0" fmla="*/ 2881702 h 2908608"/>
              <a:gd name="connsiteX1" fmla="*/ 1791970 w 5400040"/>
              <a:gd name="connsiteY1" fmla="*/ 2893132 h 2908608"/>
              <a:gd name="connsiteX2" fmla="*/ 2266950 w 5400040"/>
              <a:gd name="connsiteY2" fmla="*/ 2755972 h 2908608"/>
              <a:gd name="connsiteX3" fmla="*/ 2687320 w 5400040"/>
              <a:gd name="connsiteY3" fmla="*/ 1484702 h 2908608"/>
              <a:gd name="connsiteX4" fmla="*/ 3002280 w 5400040"/>
              <a:gd name="connsiteY4" fmla="*/ 321382 h 2908608"/>
              <a:gd name="connsiteX5" fmla="*/ 3434080 w 5400040"/>
              <a:gd name="connsiteY5" fmla="*/ 26742 h 2908608"/>
              <a:gd name="connsiteX6" fmla="*/ 5400040 w 5400040"/>
              <a:gd name="connsiteY6" fmla="*/ 31822 h 2908608"/>
              <a:gd name="connsiteX0" fmla="*/ 0 w 5400040"/>
              <a:gd name="connsiteY0" fmla="*/ 2881702 h 2902682"/>
              <a:gd name="connsiteX1" fmla="*/ 1791970 w 5400040"/>
              <a:gd name="connsiteY1" fmla="*/ 2893132 h 2902682"/>
              <a:gd name="connsiteX2" fmla="*/ 2266950 w 5400040"/>
              <a:gd name="connsiteY2" fmla="*/ 2755972 h 2902682"/>
              <a:gd name="connsiteX3" fmla="*/ 2687320 w 5400040"/>
              <a:gd name="connsiteY3" fmla="*/ 1484702 h 2902682"/>
              <a:gd name="connsiteX4" fmla="*/ 3002280 w 5400040"/>
              <a:gd name="connsiteY4" fmla="*/ 321382 h 2902682"/>
              <a:gd name="connsiteX5" fmla="*/ 3434080 w 5400040"/>
              <a:gd name="connsiteY5" fmla="*/ 26742 h 2902682"/>
              <a:gd name="connsiteX6" fmla="*/ 5400040 w 5400040"/>
              <a:gd name="connsiteY6" fmla="*/ 31822 h 2902682"/>
              <a:gd name="connsiteX0" fmla="*/ 0 w 5400040"/>
              <a:gd name="connsiteY0" fmla="*/ 2881702 h 2901535"/>
              <a:gd name="connsiteX1" fmla="*/ 1791970 w 5400040"/>
              <a:gd name="connsiteY1" fmla="*/ 2887417 h 2901535"/>
              <a:gd name="connsiteX2" fmla="*/ 2266950 w 5400040"/>
              <a:gd name="connsiteY2" fmla="*/ 2755972 h 2901535"/>
              <a:gd name="connsiteX3" fmla="*/ 2687320 w 5400040"/>
              <a:gd name="connsiteY3" fmla="*/ 1484702 h 2901535"/>
              <a:gd name="connsiteX4" fmla="*/ 3002280 w 5400040"/>
              <a:gd name="connsiteY4" fmla="*/ 321382 h 2901535"/>
              <a:gd name="connsiteX5" fmla="*/ 3434080 w 5400040"/>
              <a:gd name="connsiteY5" fmla="*/ 26742 h 2901535"/>
              <a:gd name="connsiteX6" fmla="*/ 5400040 w 5400040"/>
              <a:gd name="connsiteY6" fmla="*/ 31822 h 2901535"/>
              <a:gd name="connsiteX0" fmla="*/ 0 w 5400040"/>
              <a:gd name="connsiteY0" fmla="*/ 2881702 h 2898618"/>
              <a:gd name="connsiteX1" fmla="*/ 1791970 w 5400040"/>
              <a:gd name="connsiteY1" fmla="*/ 2887417 h 2898618"/>
              <a:gd name="connsiteX2" fmla="*/ 2266950 w 5400040"/>
              <a:gd name="connsiteY2" fmla="*/ 2755972 h 2898618"/>
              <a:gd name="connsiteX3" fmla="*/ 2687320 w 5400040"/>
              <a:gd name="connsiteY3" fmla="*/ 1484702 h 2898618"/>
              <a:gd name="connsiteX4" fmla="*/ 3002280 w 5400040"/>
              <a:gd name="connsiteY4" fmla="*/ 321382 h 2898618"/>
              <a:gd name="connsiteX5" fmla="*/ 3434080 w 5400040"/>
              <a:gd name="connsiteY5" fmla="*/ 26742 h 2898618"/>
              <a:gd name="connsiteX6" fmla="*/ 5400040 w 5400040"/>
              <a:gd name="connsiteY6" fmla="*/ 31822 h 2898618"/>
              <a:gd name="connsiteX0" fmla="*/ 0 w 5400040"/>
              <a:gd name="connsiteY0" fmla="*/ 2881702 h 2895983"/>
              <a:gd name="connsiteX1" fmla="*/ 1791970 w 5400040"/>
              <a:gd name="connsiteY1" fmla="*/ 2887417 h 2895983"/>
              <a:gd name="connsiteX2" fmla="*/ 2266950 w 5400040"/>
              <a:gd name="connsiteY2" fmla="*/ 2755972 h 2895983"/>
              <a:gd name="connsiteX3" fmla="*/ 2687320 w 5400040"/>
              <a:gd name="connsiteY3" fmla="*/ 1484702 h 2895983"/>
              <a:gd name="connsiteX4" fmla="*/ 3002280 w 5400040"/>
              <a:gd name="connsiteY4" fmla="*/ 321382 h 2895983"/>
              <a:gd name="connsiteX5" fmla="*/ 3434080 w 5400040"/>
              <a:gd name="connsiteY5" fmla="*/ 26742 h 2895983"/>
              <a:gd name="connsiteX6" fmla="*/ 5400040 w 5400040"/>
              <a:gd name="connsiteY6" fmla="*/ 31822 h 2895983"/>
              <a:gd name="connsiteX0" fmla="*/ 0 w 5400040"/>
              <a:gd name="connsiteY0" fmla="*/ 2889322 h 2898568"/>
              <a:gd name="connsiteX1" fmla="*/ 1791970 w 5400040"/>
              <a:gd name="connsiteY1" fmla="*/ 2887417 h 2898568"/>
              <a:gd name="connsiteX2" fmla="*/ 2266950 w 5400040"/>
              <a:gd name="connsiteY2" fmla="*/ 2755972 h 2898568"/>
              <a:gd name="connsiteX3" fmla="*/ 2687320 w 5400040"/>
              <a:gd name="connsiteY3" fmla="*/ 1484702 h 2898568"/>
              <a:gd name="connsiteX4" fmla="*/ 3002280 w 5400040"/>
              <a:gd name="connsiteY4" fmla="*/ 321382 h 2898568"/>
              <a:gd name="connsiteX5" fmla="*/ 3434080 w 5400040"/>
              <a:gd name="connsiteY5" fmla="*/ 26742 h 2898568"/>
              <a:gd name="connsiteX6" fmla="*/ 5400040 w 5400040"/>
              <a:gd name="connsiteY6" fmla="*/ 31822 h 2898568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163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163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163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7995 w 5400040"/>
              <a:gd name="connsiteY4" fmla="*/ 317350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3540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3540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6090 w 5400040"/>
              <a:gd name="connsiteY4" fmla="*/ 31925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0375 w 5400040"/>
              <a:gd name="connsiteY4" fmla="*/ 31925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1087 h 2877800"/>
              <a:gd name="connsiteX1" fmla="*/ 1791970 w 5400040"/>
              <a:gd name="connsiteY1" fmla="*/ 2869182 h 2877800"/>
              <a:gd name="connsiteX2" fmla="*/ 2266950 w 5400040"/>
              <a:gd name="connsiteY2" fmla="*/ 2737737 h 2877800"/>
              <a:gd name="connsiteX3" fmla="*/ 2687320 w 5400040"/>
              <a:gd name="connsiteY3" fmla="*/ 1466467 h 2877800"/>
              <a:gd name="connsiteX4" fmla="*/ 3000375 w 5400040"/>
              <a:gd name="connsiteY4" fmla="*/ 310767 h 2877800"/>
              <a:gd name="connsiteX5" fmla="*/ 3434080 w 5400040"/>
              <a:gd name="connsiteY5" fmla="*/ 25652 h 2877800"/>
              <a:gd name="connsiteX6" fmla="*/ 5400040 w 5400040"/>
              <a:gd name="connsiteY6" fmla="*/ 13587 h 2877800"/>
              <a:gd name="connsiteX0" fmla="*/ 0 w 5400040"/>
              <a:gd name="connsiteY0" fmla="*/ 2876191 h 2882904"/>
              <a:gd name="connsiteX1" fmla="*/ 1791970 w 5400040"/>
              <a:gd name="connsiteY1" fmla="*/ 2874286 h 2882904"/>
              <a:gd name="connsiteX2" fmla="*/ 2266950 w 5400040"/>
              <a:gd name="connsiteY2" fmla="*/ 2742841 h 2882904"/>
              <a:gd name="connsiteX3" fmla="*/ 2687320 w 5400040"/>
              <a:gd name="connsiteY3" fmla="*/ 1471571 h 2882904"/>
              <a:gd name="connsiteX4" fmla="*/ 3000375 w 5400040"/>
              <a:gd name="connsiteY4" fmla="*/ 315871 h 2882904"/>
              <a:gd name="connsiteX5" fmla="*/ 3426460 w 5400040"/>
              <a:gd name="connsiteY5" fmla="*/ 23136 h 2882904"/>
              <a:gd name="connsiteX6" fmla="*/ 5400040 w 5400040"/>
              <a:gd name="connsiteY6" fmla="*/ 18691 h 2882904"/>
              <a:gd name="connsiteX0" fmla="*/ 0 w 5400040"/>
              <a:gd name="connsiteY0" fmla="*/ 2868640 h 2875353"/>
              <a:gd name="connsiteX1" fmla="*/ 1791970 w 5400040"/>
              <a:gd name="connsiteY1" fmla="*/ 2866735 h 2875353"/>
              <a:gd name="connsiteX2" fmla="*/ 2266950 w 5400040"/>
              <a:gd name="connsiteY2" fmla="*/ 2735290 h 2875353"/>
              <a:gd name="connsiteX3" fmla="*/ 2687320 w 5400040"/>
              <a:gd name="connsiteY3" fmla="*/ 1464020 h 2875353"/>
              <a:gd name="connsiteX4" fmla="*/ 3000375 w 5400040"/>
              <a:gd name="connsiteY4" fmla="*/ 308320 h 2875353"/>
              <a:gd name="connsiteX5" fmla="*/ 3426460 w 5400040"/>
              <a:gd name="connsiteY5" fmla="*/ 15585 h 2875353"/>
              <a:gd name="connsiteX6" fmla="*/ 5400040 w 5400040"/>
              <a:gd name="connsiteY6" fmla="*/ 11140 h 2875353"/>
              <a:gd name="connsiteX0" fmla="*/ 0 w 5400040"/>
              <a:gd name="connsiteY0" fmla="*/ 2880964 h 2887677"/>
              <a:gd name="connsiteX1" fmla="*/ 1791970 w 5400040"/>
              <a:gd name="connsiteY1" fmla="*/ 2879059 h 2887677"/>
              <a:gd name="connsiteX2" fmla="*/ 2266950 w 5400040"/>
              <a:gd name="connsiteY2" fmla="*/ 2747614 h 2887677"/>
              <a:gd name="connsiteX3" fmla="*/ 2687320 w 5400040"/>
              <a:gd name="connsiteY3" fmla="*/ 1476344 h 2887677"/>
              <a:gd name="connsiteX4" fmla="*/ 3000375 w 5400040"/>
              <a:gd name="connsiteY4" fmla="*/ 320644 h 2887677"/>
              <a:gd name="connsiteX5" fmla="*/ 3426460 w 5400040"/>
              <a:gd name="connsiteY5" fmla="*/ 27909 h 2887677"/>
              <a:gd name="connsiteX6" fmla="*/ 4027170 w 5400040"/>
              <a:gd name="connsiteY6" fmla="*/ 11400 h 2887677"/>
              <a:gd name="connsiteX7" fmla="*/ 5400040 w 5400040"/>
              <a:gd name="connsiteY7" fmla="*/ 23464 h 2887677"/>
              <a:gd name="connsiteX0" fmla="*/ 0 w 5400040"/>
              <a:gd name="connsiteY0" fmla="*/ 2878323 h 2885036"/>
              <a:gd name="connsiteX1" fmla="*/ 1791970 w 5400040"/>
              <a:gd name="connsiteY1" fmla="*/ 2876418 h 2885036"/>
              <a:gd name="connsiteX2" fmla="*/ 2266950 w 5400040"/>
              <a:gd name="connsiteY2" fmla="*/ 2744973 h 2885036"/>
              <a:gd name="connsiteX3" fmla="*/ 2687320 w 5400040"/>
              <a:gd name="connsiteY3" fmla="*/ 1473703 h 2885036"/>
              <a:gd name="connsiteX4" fmla="*/ 3000375 w 5400040"/>
              <a:gd name="connsiteY4" fmla="*/ 318003 h 2885036"/>
              <a:gd name="connsiteX5" fmla="*/ 3426460 w 5400040"/>
              <a:gd name="connsiteY5" fmla="*/ 25268 h 2885036"/>
              <a:gd name="connsiteX6" fmla="*/ 4025265 w 5400040"/>
              <a:gd name="connsiteY6" fmla="*/ 16379 h 2885036"/>
              <a:gd name="connsiteX7" fmla="*/ 5400040 w 5400040"/>
              <a:gd name="connsiteY7" fmla="*/ 20823 h 2885036"/>
              <a:gd name="connsiteX0" fmla="*/ 0 w 5400040"/>
              <a:gd name="connsiteY0" fmla="*/ 2873345 h 2880058"/>
              <a:gd name="connsiteX1" fmla="*/ 1791970 w 5400040"/>
              <a:gd name="connsiteY1" fmla="*/ 2871440 h 2880058"/>
              <a:gd name="connsiteX2" fmla="*/ 2266950 w 5400040"/>
              <a:gd name="connsiteY2" fmla="*/ 2739995 h 2880058"/>
              <a:gd name="connsiteX3" fmla="*/ 2687320 w 5400040"/>
              <a:gd name="connsiteY3" fmla="*/ 1468725 h 2880058"/>
              <a:gd name="connsiteX4" fmla="*/ 3000375 w 5400040"/>
              <a:gd name="connsiteY4" fmla="*/ 313025 h 2880058"/>
              <a:gd name="connsiteX5" fmla="*/ 3426460 w 5400040"/>
              <a:gd name="connsiteY5" fmla="*/ 27910 h 2880058"/>
              <a:gd name="connsiteX6" fmla="*/ 4025265 w 5400040"/>
              <a:gd name="connsiteY6" fmla="*/ 11401 h 2880058"/>
              <a:gd name="connsiteX7" fmla="*/ 5400040 w 5400040"/>
              <a:gd name="connsiteY7" fmla="*/ 15845 h 2880058"/>
              <a:gd name="connsiteX0" fmla="*/ 0 w 5400040"/>
              <a:gd name="connsiteY0" fmla="*/ 2863571 h 2870284"/>
              <a:gd name="connsiteX1" fmla="*/ 1791970 w 5400040"/>
              <a:gd name="connsiteY1" fmla="*/ 2861666 h 2870284"/>
              <a:gd name="connsiteX2" fmla="*/ 2266950 w 5400040"/>
              <a:gd name="connsiteY2" fmla="*/ 2730221 h 2870284"/>
              <a:gd name="connsiteX3" fmla="*/ 2687320 w 5400040"/>
              <a:gd name="connsiteY3" fmla="*/ 1458951 h 2870284"/>
              <a:gd name="connsiteX4" fmla="*/ 3000375 w 5400040"/>
              <a:gd name="connsiteY4" fmla="*/ 303251 h 2870284"/>
              <a:gd name="connsiteX5" fmla="*/ 3426460 w 5400040"/>
              <a:gd name="connsiteY5" fmla="*/ 18136 h 2870284"/>
              <a:gd name="connsiteX6" fmla="*/ 4025265 w 5400040"/>
              <a:gd name="connsiteY6" fmla="*/ 1627 h 2870284"/>
              <a:gd name="connsiteX7" fmla="*/ 5400040 w 5400040"/>
              <a:gd name="connsiteY7" fmla="*/ 6071 h 2870284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5371"/>
              <a:gd name="connsiteX1" fmla="*/ 1791970 w 5400040"/>
              <a:gd name="connsiteY1" fmla="*/ 2862510 h 2865371"/>
              <a:gd name="connsiteX2" fmla="*/ 2266950 w 5400040"/>
              <a:gd name="connsiteY2" fmla="*/ 2731065 h 2865371"/>
              <a:gd name="connsiteX3" fmla="*/ 2687320 w 5400040"/>
              <a:gd name="connsiteY3" fmla="*/ 1459795 h 2865371"/>
              <a:gd name="connsiteX4" fmla="*/ 3000375 w 5400040"/>
              <a:gd name="connsiteY4" fmla="*/ 304095 h 2865371"/>
              <a:gd name="connsiteX5" fmla="*/ 3407410 w 5400040"/>
              <a:gd name="connsiteY5" fmla="*/ 17075 h 2865371"/>
              <a:gd name="connsiteX6" fmla="*/ 4025265 w 5400040"/>
              <a:gd name="connsiteY6" fmla="*/ 2471 h 2865371"/>
              <a:gd name="connsiteX7" fmla="*/ 5400040 w 5400040"/>
              <a:gd name="connsiteY7" fmla="*/ 6915 h 2865371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1944 h 2861944"/>
              <a:gd name="connsiteX1" fmla="*/ 1791970 w 5400040"/>
              <a:gd name="connsiteY1" fmla="*/ 2860039 h 2861944"/>
              <a:gd name="connsiteX2" fmla="*/ 2266950 w 5400040"/>
              <a:gd name="connsiteY2" fmla="*/ 2728594 h 2861944"/>
              <a:gd name="connsiteX3" fmla="*/ 2687320 w 5400040"/>
              <a:gd name="connsiteY3" fmla="*/ 1457324 h 2861944"/>
              <a:gd name="connsiteX4" fmla="*/ 3000375 w 5400040"/>
              <a:gd name="connsiteY4" fmla="*/ 301624 h 2861944"/>
              <a:gd name="connsiteX5" fmla="*/ 3407410 w 5400040"/>
              <a:gd name="connsiteY5" fmla="*/ 14604 h 2861944"/>
              <a:gd name="connsiteX6" fmla="*/ 4025265 w 5400040"/>
              <a:gd name="connsiteY6" fmla="*/ 0 h 2861944"/>
              <a:gd name="connsiteX7" fmla="*/ 5400040 w 5400040"/>
              <a:gd name="connsiteY7" fmla="*/ 4444 h 2861944"/>
              <a:gd name="connsiteX0" fmla="*/ 0 w 5400040"/>
              <a:gd name="connsiteY0" fmla="*/ 2861944 h 2861944"/>
              <a:gd name="connsiteX1" fmla="*/ 1791970 w 5400040"/>
              <a:gd name="connsiteY1" fmla="*/ 2860039 h 2861944"/>
              <a:gd name="connsiteX2" fmla="*/ 2266950 w 5400040"/>
              <a:gd name="connsiteY2" fmla="*/ 2728594 h 2861944"/>
              <a:gd name="connsiteX3" fmla="*/ 2687320 w 5400040"/>
              <a:gd name="connsiteY3" fmla="*/ 1457324 h 2861944"/>
              <a:gd name="connsiteX4" fmla="*/ 3000375 w 5400040"/>
              <a:gd name="connsiteY4" fmla="*/ 301624 h 2861944"/>
              <a:gd name="connsiteX5" fmla="*/ 3407410 w 5400040"/>
              <a:gd name="connsiteY5" fmla="*/ 14604 h 2861944"/>
              <a:gd name="connsiteX6" fmla="*/ 4025265 w 5400040"/>
              <a:gd name="connsiteY6" fmla="*/ 0 h 2861944"/>
              <a:gd name="connsiteX7" fmla="*/ 5400040 w 5400040"/>
              <a:gd name="connsiteY7" fmla="*/ 4444 h 2861944"/>
              <a:gd name="connsiteX0" fmla="*/ 0 w 5400040"/>
              <a:gd name="connsiteY0" fmla="*/ 2861944 h 2861944"/>
              <a:gd name="connsiteX1" fmla="*/ 1791970 w 5400040"/>
              <a:gd name="connsiteY1" fmla="*/ 2860039 h 2861944"/>
              <a:gd name="connsiteX2" fmla="*/ 2266950 w 5400040"/>
              <a:gd name="connsiteY2" fmla="*/ 2728594 h 2861944"/>
              <a:gd name="connsiteX3" fmla="*/ 2687320 w 5400040"/>
              <a:gd name="connsiteY3" fmla="*/ 1457324 h 2861944"/>
              <a:gd name="connsiteX4" fmla="*/ 3000375 w 5400040"/>
              <a:gd name="connsiteY4" fmla="*/ 301624 h 2861944"/>
              <a:gd name="connsiteX5" fmla="*/ 3407410 w 5400040"/>
              <a:gd name="connsiteY5" fmla="*/ 14604 h 2861944"/>
              <a:gd name="connsiteX6" fmla="*/ 3872591 w 5400040"/>
              <a:gd name="connsiteY6" fmla="*/ 0 h 2861944"/>
              <a:gd name="connsiteX7" fmla="*/ 5400040 w 5400040"/>
              <a:gd name="connsiteY7" fmla="*/ 4444 h 2861944"/>
              <a:gd name="connsiteX0" fmla="*/ 0 w 3872591"/>
              <a:gd name="connsiteY0" fmla="*/ 2861944 h 2861944"/>
              <a:gd name="connsiteX1" fmla="*/ 1791970 w 3872591"/>
              <a:gd name="connsiteY1" fmla="*/ 2860039 h 2861944"/>
              <a:gd name="connsiteX2" fmla="*/ 2266950 w 3872591"/>
              <a:gd name="connsiteY2" fmla="*/ 2728594 h 2861944"/>
              <a:gd name="connsiteX3" fmla="*/ 2687320 w 3872591"/>
              <a:gd name="connsiteY3" fmla="*/ 1457324 h 2861944"/>
              <a:gd name="connsiteX4" fmla="*/ 3000375 w 3872591"/>
              <a:gd name="connsiteY4" fmla="*/ 301624 h 2861944"/>
              <a:gd name="connsiteX5" fmla="*/ 3407410 w 3872591"/>
              <a:gd name="connsiteY5" fmla="*/ 14604 h 2861944"/>
              <a:gd name="connsiteX6" fmla="*/ 3872591 w 3872591"/>
              <a:gd name="connsiteY6" fmla="*/ 0 h 2861944"/>
              <a:gd name="connsiteX0" fmla="*/ 0 w 2080621"/>
              <a:gd name="connsiteY0" fmla="*/ 2860039 h 2860038"/>
              <a:gd name="connsiteX1" fmla="*/ 474980 w 2080621"/>
              <a:gd name="connsiteY1" fmla="*/ 2728594 h 2860038"/>
              <a:gd name="connsiteX2" fmla="*/ 895350 w 2080621"/>
              <a:gd name="connsiteY2" fmla="*/ 1457324 h 2860038"/>
              <a:gd name="connsiteX3" fmla="*/ 1208405 w 2080621"/>
              <a:gd name="connsiteY3" fmla="*/ 301624 h 2860038"/>
              <a:gd name="connsiteX4" fmla="*/ 1615440 w 2080621"/>
              <a:gd name="connsiteY4" fmla="*/ 14604 h 2860038"/>
              <a:gd name="connsiteX5" fmla="*/ 2080621 w 2080621"/>
              <a:gd name="connsiteY5" fmla="*/ 0 h 2860038"/>
              <a:gd name="connsiteX0" fmla="*/ 0 w 2330056"/>
              <a:gd name="connsiteY0" fmla="*/ 2863933 h 2863933"/>
              <a:gd name="connsiteX1" fmla="*/ 724415 w 2330056"/>
              <a:gd name="connsiteY1" fmla="*/ 2728594 h 2863933"/>
              <a:gd name="connsiteX2" fmla="*/ 1144785 w 2330056"/>
              <a:gd name="connsiteY2" fmla="*/ 1457324 h 2863933"/>
              <a:gd name="connsiteX3" fmla="*/ 1457840 w 2330056"/>
              <a:gd name="connsiteY3" fmla="*/ 301624 h 2863933"/>
              <a:gd name="connsiteX4" fmla="*/ 1864875 w 2330056"/>
              <a:gd name="connsiteY4" fmla="*/ 14604 h 2863933"/>
              <a:gd name="connsiteX5" fmla="*/ 2330056 w 2330056"/>
              <a:gd name="connsiteY5" fmla="*/ 0 h 2863933"/>
              <a:gd name="connsiteX0" fmla="*/ 0 w 2330056"/>
              <a:gd name="connsiteY0" fmla="*/ 2863933 h 2866705"/>
              <a:gd name="connsiteX1" fmla="*/ 724415 w 2330056"/>
              <a:gd name="connsiteY1" fmla="*/ 2728594 h 2866705"/>
              <a:gd name="connsiteX2" fmla="*/ 1144785 w 2330056"/>
              <a:gd name="connsiteY2" fmla="*/ 1457324 h 2866705"/>
              <a:gd name="connsiteX3" fmla="*/ 1457840 w 2330056"/>
              <a:gd name="connsiteY3" fmla="*/ 301624 h 2866705"/>
              <a:gd name="connsiteX4" fmla="*/ 1864875 w 2330056"/>
              <a:gd name="connsiteY4" fmla="*/ 14604 h 2866705"/>
              <a:gd name="connsiteX5" fmla="*/ 2330056 w 2330056"/>
              <a:gd name="connsiteY5" fmla="*/ 0 h 286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0056" h="2866705">
                <a:moveTo>
                  <a:pt x="0" y="2863933"/>
                </a:moveTo>
                <a:cubicBezTo>
                  <a:pt x="156845" y="2874597"/>
                  <a:pt x="559950" y="2859510"/>
                  <a:pt x="724415" y="2728594"/>
                </a:cubicBezTo>
                <a:cubicBezTo>
                  <a:pt x="959365" y="2470043"/>
                  <a:pt x="1053028" y="1863724"/>
                  <a:pt x="1144785" y="1457324"/>
                </a:cubicBezTo>
                <a:cubicBezTo>
                  <a:pt x="1215587" y="1041399"/>
                  <a:pt x="1342905" y="481752"/>
                  <a:pt x="1457840" y="301624"/>
                </a:cubicBezTo>
                <a:cubicBezTo>
                  <a:pt x="1551820" y="151976"/>
                  <a:pt x="1613838" y="64769"/>
                  <a:pt x="1864875" y="14604"/>
                </a:cubicBezTo>
                <a:cubicBezTo>
                  <a:pt x="2081728" y="-2647"/>
                  <a:pt x="2001126" y="741"/>
                  <a:pt x="23300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69DCFA-E694-037F-1750-75EFF70AC741}"/>
              </a:ext>
            </a:extLst>
          </p:cNvPr>
          <p:cNvGrpSpPr/>
          <p:nvPr/>
        </p:nvGrpSpPr>
        <p:grpSpPr>
          <a:xfrm>
            <a:off x="6726370" y="818164"/>
            <a:ext cx="5237030" cy="5658836"/>
            <a:chOff x="6726370" y="818164"/>
            <a:chExt cx="5237030" cy="5658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866097E-3266-4344-A6BD-89B09C867E20}"/>
                    </a:ext>
                  </a:extLst>
                </p:cNvPr>
                <p:cNvSpPr txBox="1"/>
                <p:nvPr/>
              </p:nvSpPr>
              <p:spPr>
                <a:xfrm>
                  <a:off x="6726370" y="5625292"/>
                  <a:ext cx="2903679" cy="851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866097E-3266-4344-A6BD-89B09C867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370" y="5625292"/>
                  <a:ext cx="2903679" cy="8517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F8333-D5BF-A86B-5108-D060C87BB1E2}"/>
                    </a:ext>
                  </a:extLst>
                </p:cNvPr>
                <p:cNvSpPr txBox="1"/>
                <p:nvPr/>
              </p:nvSpPr>
              <p:spPr>
                <a:xfrm>
                  <a:off x="9728582" y="5869110"/>
                  <a:ext cx="223481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F8333-D5BF-A86B-5108-D060C87BB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8582" y="5869110"/>
                  <a:ext cx="223481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18508B-0C1D-0D65-349C-B361983888CD}"/>
                </a:ext>
              </a:extLst>
            </p:cNvPr>
            <p:cNvCxnSpPr>
              <a:cxnSpLocks/>
            </p:cNvCxnSpPr>
            <p:nvPr/>
          </p:nvCxnSpPr>
          <p:spPr>
            <a:xfrm>
              <a:off x="6915750" y="4083602"/>
              <a:ext cx="45436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5D2FC4-C51D-28E8-AE02-D87488829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110" y="3926663"/>
              <a:ext cx="0" cy="3138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078E39-7713-2C10-4F0F-6996A22C1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7065" y="3925306"/>
              <a:ext cx="0" cy="316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710127-E445-C052-44A7-52A15B33F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5050" y="3009380"/>
              <a:ext cx="3139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D6E9B3-3A63-E580-BAEE-C272722DCA69}"/>
                </a:ext>
              </a:extLst>
            </p:cNvPr>
            <p:cNvSpPr txBox="1"/>
            <p:nvPr/>
          </p:nvSpPr>
          <p:spPr>
            <a:xfrm>
              <a:off x="11460308" y="4058755"/>
              <a:ext cx="350692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F0"/>
                  </a:solidFill>
                </a:rPr>
                <a:t>z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B1B273E-89D9-1C32-136B-20A4DDFCC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2019" y="1681463"/>
              <a:ext cx="0" cy="2588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1326AB1-1F0F-BA57-B390-980A69205A3B}"/>
                </a:ext>
              </a:extLst>
            </p:cNvPr>
            <p:cNvSpPr txBox="1"/>
            <p:nvPr/>
          </p:nvSpPr>
          <p:spPr>
            <a:xfrm>
              <a:off x="8417619" y="1320373"/>
              <a:ext cx="651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C00000"/>
                  </a:solidFill>
                </a:rPr>
                <a:t>g</a:t>
              </a:r>
              <a:r>
                <a:rPr lang="en-US" sz="2400" dirty="0"/>
                <a:t>(</a:t>
              </a:r>
              <a:r>
                <a:rPr lang="en-US" sz="2400" i="1" dirty="0">
                  <a:solidFill>
                    <a:srgbClr val="00B0F0"/>
                  </a:solidFill>
                </a:rPr>
                <a:t>z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8865D90-463A-BD4E-0C17-083320FE2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5050" y="1955139"/>
              <a:ext cx="3139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168975-8DC8-6C1B-756F-88B43DF4DE5B}"/>
                </a:ext>
              </a:extLst>
            </p:cNvPr>
            <p:cNvSpPr txBox="1"/>
            <p:nvPr/>
          </p:nvSpPr>
          <p:spPr>
            <a:xfrm>
              <a:off x="8323458" y="2745290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83D275-4BF3-4500-4703-2C62EAB0FA19}"/>
                </a:ext>
              </a:extLst>
            </p:cNvPr>
            <p:cNvSpPr txBox="1"/>
            <p:nvPr/>
          </p:nvSpPr>
          <p:spPr>
            <a:xfrm>
              <a:off x="8323458" y="1681463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119DA3-E0F6-6A98-3CDF-03D1C617E57E}"/>
                </a:ext>
              </a:extLst>
            </p:cNvPr>
            <p:cNvSpPr txBox="1"/>
            <p:nvPr/>
          </p:nvSpPr>
          <p:spPr>
            <a:xfrm>
              <a:off x="8472998" y="4136093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7B5F73F-C1F8-4546-DB39-F8E27A90B547}"/>
                </a:ext>
              </a:extLst>
            </p:cNvPr>
            <p:cNvSpPr/>
            <p:nvPr/>
          </p:nvSpPr>
          <p:spPr>
            <a:xfrm>
              <a:off x="7076826" y="1939596"/>
              <a:ext cx="4045147" cy="2139614"/>
            </a:xfrm>
            <a:custGeom>
              <a:avLst/>
              <a:gdLst>
                <a:gd name="connsiteX0" fmla="*/ 0 w 5400040"/>
                <a:gd name="connsiteY0" fmla="*/ 2881702 h 2933073"/>
                <a:gd name="connsiteX1" fmla="*/ 1788160 w 5400040"/>
                <a:gd name="connsiteY1" fmla="*/ 2896942 h 2933073"/>
                <a:gd name="connsiteX2" fmla="*/ 2199640 w 5400040"/>
                <a:gd name="connsiteY2" fmla="*/ 2800422 h 2933073"/>
                <a:gd name="connsiteX3" fmla="*/ 2687320 w 5400040"/>
                <a:gd name="connsiteY3" fmla="*/ 1484702 h 2933073"/>
                <a:gd name="connsiteX4" fmla="*/ 3002280 w 5400040"/>
                <a:gd name="connsiteY4" fmla="*/ 321382 h 2933073"/>
                <a:gd name="connsiteX5" fmla="*/ 3434080 w 5400040"/>
                <a:gd name="connsiteY5" fmla="*/ 26742 h 2933073"/>
                <a:gd name="connsiteX6" fmla="*/ 5400040 w 5400040"/>
                <a:gd name="connsiteY6" fmla="*/ 31822 h 2933073"/>
                <a:gd name="connsiteX0" fmla="*/ 0 w 5400040"/>
                <a:gd name="connsiteY0" fmla="*/ 2881702 h 2909163"/>
                <a:gd name="connsiteX1" fmla="*/ 1788160 w 5400040"/>
                <a:gd name="connsiteY1" fmla="*/ 2896942 h 2909163"/>
                <a:gd name="connsiteX2" fmla="*/ 2270760 w 5400040"/>
                <a:gd name="connsiteY2" fmla="*/ 2759782 h 2909163"/>
                <a:gd name="connsiteX3" fmla="*/ 2687320 w 5400040"/>
                <a:gd name="connsiteY3" fmla="*/ 1484702 h 2909163"/>
                <a:gd name="connsiteX4" fmla="*/ 3002280 w 5400040"/>
                <a:gd name="connsiteY4" fmla="*/ 321382 h 2909163"/>
                <a:gd name="connsiteX5" fmla="*/ 3434080 w 5400040"/>
                <a:gd name="connsiteY5" fmla="*/ 26742 h 2909163"/>
                <a:gd name="connsiteX6" fmla="*/ 5400040 w 5400040"/>
                <a:gd name="connsiteY6" fmla="*/ 31822 h 2909163"/>
                <a:gd name="connsiteX0" fmla="*/ 0 w 5400040"/>
                <a:gd name="connsiteY0" fmla="*/ 2881702 h 2905333"/>
                <a:gd name="connsiteX1" fmla="*/ 1788160 w 5400040"/>
                <a:gd name="connsiteY1" fmla="*/ 2896942 h 2905333"/>
                <a:gd name="connsiteX2" fmla="*/ 2270760 w 5400040"/>
                <a:gd name="connsiteY2" fmla="*/ 2759782 h 2905333"/>
                <a:gd name="connsiteX3" fmla="*/ 2687320 w 5400040"/>
                <a:gd name="connsiteY3" fmla="*/ 1484702 h 2905333"/>
                <a:gd name="connsiteX4" fmla="*/ 3002280 w 5400040"/>
                <a:gd name="connsiteY4" fmla="*/ 321382 h 2905333"/>
                <a:gd name="connsiteX5" fmla="*/ 3434080 w 5400040"/>
                <a:gd name="connsiteY5" fmla="*/ 26742 h 2905333"/>
                <a:gd name="connsiteX6" fmla="*/ 5400040 w 5400040"/>
                <a:gd name="connsiteY6" fmla="*/ 31822 h 2905333"/>
                <a:gd name="connsiteX0" fmla="*/ 0 w 5400040"/>
                <a:gd name="connsiteY0" fmla="*/ 2881702 h 2905333"/>
                <a:gd name="connsiteX1" fmla="*/ 1788160 w 5400040"/>
                <a:gd name="connsiteY1" fmla="*/ 2896942 h 2905333"/>
                <a:gd name="connsiteX2" fmla="*/ 2270760 w 5400040"/>
                <a:gd name="connsiteY2" fmla="*/ 2759782 h 2905333"/>
                <a:gd name="connsiteX3" fmla="*/ 2687320 w 5400040"/>
                <a:gd name="connsiteY3" fmla="*/ 1484702 h 2905333"/>
                <a:gd name="connsiteX4" fmla="*/ 3002280 w 5400040"/>
                <a:gd name="connsiteY4" fmla="*/ 321382 h 2905333"/>
                <a:gd name="connsiteX5" fmla="*/ 3434080 w 5400040"/>
                <a:gd name="connsiteY5" fmla="*/ 26742 h 2905333"/>
                <a:gd name="connsiteX6" fmla="*/ 5400040 w 5400040"/>
                <a:gd name="connsiteY6" fmla="*/ 31822 h 2905333"/>
                <a:gd name="connsiteX0" fmla="*/ 0 w 5400040"/>
                <a:gd name="connsiteY0" fmla="*/ 2881702 h 2900146"/>
                <a:gd name="connsiteX1" fmla="*/ 1788160 w 5400040"/>
                <a:gd name="connsiteY1" fmla="*/ 2896942 h 2900146"/>
                <a:gd name="connsiteX2" fmla="*/ 2270760 w 5400040"/>
                <a:gd name="connsiteY2" fmla="*/ 2759782 h 2900146"/>
                <a:gd name="connsiteX3" fmla="*/ 2687320 w 5400040"/>
                <a:gd name="connsiteY3" fmla="*/ 1484702 h 2900146"/>
                <a:gd name="connsiteX4" fmla="*/ 3002280 w 5400040"/>
                <a:gd name="connsiteY4" fmla="*/ 321382 h 2900146"/>
                <a:gd name="connsiteX5" fmla="*/ 3434080 w 5400040"/>
                <a:gd name="connsiteY5" fmla="*/ 26742 h 2900146"/>
                <a:gd name="connsiteX6" fmla="*/ 5400040 w 5400040"/>
                <a:gd name="connsiteY6" fmla="*/ 31822 h 2900146"/>
                <a:gd name="connsiteX0" fmla="*/ 0 w 5400040"/>
                <a:gd name="connsiteY0" fmla="*/ 2881702 h 2909477"/>
                <a:gd name="connsiteX1" fmla="*/ 1788160 w 5400040"/>
                <a:gd name="connsiteY1" fmla="*/ 2887417 h 2909477"/>
                <a:gd name="connsiteX2" fmla="*/ 2270760 w 5400040"/>
                <a:gd name="connsiteY2" fmla="*/ 2759782 h 2909477"/>
                <a:gd name="connsiteX3" fmla="*/ 2687320 w 5400040"/>
                <a:gd name="connsiteY3" fmla="*/ 1484702 h 2909477"/>
                <a:gd name="connsiteX4" fmla="*/ 3002280 w 5400040"/>
                <a:gd name="connsiteY4" fmla="*/ 321382 h 2909477"/>
                <a:gd name="connsiteX5" fmla="*/ 3434080 w 5400040"/>
                <a:gd name="connsiteY5" fmla="*/ 26742 h 2909477"/>
                <a:gd name="connsiteX6" fmla="*/ 5400040 w 5400040"/>
                <a:gd name="connsiteY6" fmla="*/ 31822 h 2909477"/>
                <a:gd name="connsiteX0" fmla="*/ 0 w 5400040"/>
                <a:gd name="connsiteY0" fmla="*/ 2881702 h 2916394"/>
                <a:gd name="connsiteX1" fmla="*/ 1788160 w 5400040"/>
                <a:gd name="connsiteY1" fmla="*/ 2898847 h 2916394"/>
                <a:gd name="connsiteX2" fmla="*/ 2270760 w 5400040"/>
                <a:gd name="connsiteY2" fmla="*/ 2759782 h 2916394"/>
                <a:gd name="connsiteX3" fmla="*/ 2687320 w 5400040"/>
                <a:gd name="connsiteY3" fmla="*/ 1484702 h 2916394"/>
                <a:gd name="connsiteX4" fmla="*/ 3002280 w 5400040"/>
                <a:gd name="connsiteY4" fmla="*/ 321382 h 2916394"/>
                <a:gd name="connsiteX5" fmla="*/ 3434080 w 5400040"/>
                <a:gd name="connsiteY5" fmla="*/ 26742 h 2916394"/>
                <a:gd name="connsiteX6" fmla="*/ 5400040 w 5400040"/>
                <a:gd name="connsiteY6" fmla="*/ 31822 h 2916394"/>
                <a:gd name="connsiteX0" fmla="*/ 0 w 5400040"/>
                <a:gd name="connsiteY0" fmla="*/ 2881702 h 2912886"/>
                <a:gd name="connsiteX1" fmla="*/ 1791970 w 5400040"/>
                <a:gd name="connsiteY1" fmla="*/ 2893132 h 2912886"/>
                <a:gd name="connsiteX2" fmla="*/ 2270760 w 5400040"/>
                <a:gd name="connsiteY2" fmla="*/ 2759782 h 2912886"/>
                <a:gd name="connsiteX3" fmla="*/ 2687320 w 5400040"/>
                <a:gd name="connsiteY3" fmla="*/ 1484702 h 2912886"/>
                <a:gd name="connsiteX4" fmla="*/ 3002280 w 5400040"/>
                <a:gd name="connsiteY4" fmla="*/ 321382 h 2912886"/>
                <a:gd name="connsiteX5" fmla="*/ 3434080 w 5400040"/>
                <a:gd name="connsiteY5" fmla="*/ 26742 h 2912886"/>
                <a:gd name="connsiteX6" fmla="*/ 5400040 w 5400040"/>
                <a:gd name="connsiteY6" fmla="*/ 31822 h 2912886"/>
                <a:gd name="connsiteX0" fmla="*/ 0 w 5400040"/>
                <a:gd name="connsiteY0" fmla="*/ 2881702 h 2895631"/>
                <a:gd name="connsiteX1" fmla="*/ 1791970 w 5400040"/>
                <a:gd name="connsiteY1" fmla="*/ 2893132 h 2895631"/>
                <a:gd name="connsiteX2" fmla="*/ 2270760 w 5400040"/>
                <a:gd name="connsiteY2" fmla="*/ 2759782 h 2895631"/>
                <a:gd name="connsiteX3" fmla="*/ 2687320 w 5400040"/>
                <a:gd name="connsiteY3" fmla="*/ 1484702 h 2895631"/>
                <a:gd name="connsiteX4" fmla="*/ 3002280 w 5400040"/>
                <a:gd name="connsiteY4" fmla="*/ 321382 h 2895631"/>
                <a:gd name="connsiteX5" fmla="*/ 3434080 w 5400040"/>
                <a:gd name="connsiteY5" fmla="*/ 26742 h 2895631"/>
                <a:gd name="connsiteX6" fmla="*/ 5400040 w 5400040"/>
                <a:gd name="connsiteY6" fmla="*/ 31822 h 2895631"/>
                <a:gd name="connsiteX0" fmla="*/ 0 w 5400040"/>
                <a:gd name="connsiteY0" fmla="*/ 2881702 h 2895631"/>
                <a:gd name="connsiteX1" fmla="*/ 1791970 w 5400040"/>
                <a:gd name="connsiteY1" fmla="*/ 2893132 h 2895631"/>
                <a:gd name="connsiteX2" fmla="*/ 2270760 w 5400040"/>
                <a:gd name="connsiteY2" fmla="*/ 2759782 h 2895631"/>
                <a:gd name="connsiteX3" fmla="*/ 2687320 w 5400040"/>
                <a:gd name="connsiteY3" fmla="*/ 1484702 h 2895631"/>
                <a:gd name="connsiteX4" fmla="*/ 3002280 w 5400040"/>
                <a:gd name="connsiteY4" fmla="*/ 321382 h 2895631"/>
                <a:gd name="connsiteX5" fmla="*/ 3434080 w 5400040"/>
                <a:gd name="connsiteY5" fmla="*/ 26742 h 2895631"/>
                <a:gd name="connsiteX6" fmla="*/ 5400040 w 5400040"/>
                <a:gd name="connsiteY6" fmla="*/ 31822 h 2895631"/>
                <a:gd name="connsiteX0" fmla="*/ 0 w 5400040"/>
                <a:gd name="connsiteY0" fmla="*/ 2881702 h 2903105"/>
                <a:gd name="connsiteX1" fmla="*/ 1791970 w 5400040"/>
                <a:gd name="connsiteY1" fmla="*/ 2893132 h 2903105"/>
                <a:gd name="connsiteX2" fmla="*/ 2266950 w 5400040"/>
                <a:gd name="connsiteY2" fmla="*/ 2750257 h 2903105"/>
                <a:gd name="connsiteX3" fmla="*/ 2687320 w 5400040"/>
                <a:gd name="connsiteY3" fmla="*/ 1484702 h 2903105"/>
                <a:gd name="connsiteX4" fmla="*/ 3002280 w 5400040"/>
                <a:gd name="connsiteY4" fmla="*/ 321382 h 2903105"/>
                <a:gd name="connsiteX5" fmla="*/ 3434080 w 5400040"/>
                <a:gd name="connsiteY5" fmla="*/ 26742 h 2903105"/>
                <a:gd name="connsiteX6" fmla="*/ 5400040 w 5400040"/>
                <a:gd name="connsiteY6" fmla="*/ 31822 h 2903105"/>
                <a:gd name="connsiteX0" fmla="*/ 0 w 5400040"/>
                <a:gd name="connsiteY0" fmla="*/ 2881702 h 2902682"/>
                <a:gd name="connsiteX1" fmla="*/ 1791970 w 5400040"/>
                <a:gd name="connsiteY1" fmla="*/ 2893132 h 2902682"/>
                <a:gd name="connsiteX2" fmla="*/ 2266950 w 5400040"/>
                <a:gd name="connsiteY2" fmla="*/ 2755972 h 2902682"/>
                <a:gd name="connsiteX3" fmla="*/ 2687320 w 5400040"/>
                <a:gd name="connsiteY3" fmla="*/ 1484702 h 2902682"/>
                <a:gd name="connsiteX4" fmla="*/ 3002280 w 5400040"/>
                <a:gd name="connsiteY4" fmla="*/ 321382 h 2902682"/>
                <a:gd name="connsiteX5" fmla="*/ 3434080 w 5400040"/>
                <a:gd name="connsiteY5" fmla="*/ 26742 h 2902682"/>
                <a:gd name="connsiteX6" fmla="*/ 5400040 w 5400040"/>
                <a:gd name="connsiteY6" fmla="*/ 31822 h 2902682"/>
                <a:gd name="connsiteX0" fmla="*/ 0 w 5400040"/>
                <a:gd name="connsiteY0" fmla="*/ 2881702 h 2908608"/>
                <a:gd name="connsiteX1" fmla="*/ 1791970 w 5400040"/>
                <a:gd name="connsiteY1" fmla="*/ 2893132 h 2908608"/>
                <a:gd name="connsiteX2" fmla="*/ 2266950 w 5400040"/>
                <a:gd name="connsiteY2" fmla="*/ 2755972 h 2908608"/>
                <a:gd name="connsiteX3" fmla="*/ 2687320 w 5400040"/>
                <a:gd name="connsiteY3" fmla="*/ 1484702 h 2908608"/>
                <a:gd name="connsiteX4" fmla="*/ 3002280 w 5400040"/>
                <a:gd name="connsiteY4" fmla="*/ 321382 h 2908608"/>
                <a:gd name="connsiteX5" fmla="*/ 3434080 w 5400040"/>
                <a:gd name="connsiteY5" fmla="*/ 26742 h 2908608"/>
                <a:gd name="connsiteX6" fmla="*/ 5400040 w 5400040"/>
                <a:gd name="connsiteY6" fmla="*/ 31822 h 2908608"/>
                <a:gd name="connsiteX0" fmla="*/ 0 w 5400040"/>
                <a:gd name="connsiteY0" fmla="*/ 2881702 h 2902682"/>
                <a:gd name="connsiteX1" fmla="*/ 1791970 w 5400040"/>
                <a:gd name="connsiteY1" fmla="*/ 2893132 h 2902682"/>
                <a:gd name="connsiteX2" fmla="*/ 2266950 w 5400040"/>
                <a:gd name="connsiteY2" fmla="*/ 2755972 h 2902682"/>
                <a:gd name="connsiteX3" fmla="*/ 2687320 w 5400040"/>
                <a:gd name="connsiteY3" fmla="*/ 1484702 h 2902682"/>
                <a:gd name="connsiteX4" fmla="*/ 3002280 w 5400040"/>
                <a:gd name="connsiteY4" fmla="*/ 321382 h 2902682"/>
                <a:gd name="connsiteX5" fmla="*/ 3434080 w 5400040"/>
                <a:gd name="connsiteY5" fmla="*/ 26742 h 2902682"/>
                <a:gd name="connsiteX6" fmla="*/ 5400040 w 5400040"/>
                <a:gd name="connsiteY6" fmla="*/ 31822 h 2902682"/>
                <a:gd name="connsiteX0" fmla="*/ 0 w 5400040"/>
                <a:gd name="connsiteY0" fmla="*/ 2881702 h 2901535"/>
                <a:gd name="connsiteX1" fmla="*/ 1791970 w 5400040"/>
                <a:gd name="connsiteY1" fmla="*/ 2887417 h 2901535"/>
                <a:gd name="connsiteX2" fmla="*/ 2266950 w 5400040"/>
                <a:gd name="connsiteY2" fmla="*/ 2755972 h 2901535"/>
                <a:gd name="connsiteX3" fmla="*/ 2687320 w 5400040"/>
                <a:gd name="connsiteY3" fmla="*/ 1484702 h 2901535"/>
                <a:gd name="connsiteX4" fmla="*/ 3002280 w 5400040"/>
                <a:gd name="connsiteY4" fmla="*/ 321382 h 2901535"/>
                <a:gd name="connsiteX5" fmla="*/ 3434080 w 5400040"/>
                <a:gd name="connsiteY5" fmla="*/ 26742 h 2901535"/>
                <a:gd name="connsiteX6" fmla="*/ 5400040 w 5400040"/>
                <a:gd name="connsiteY6" fmla="*/ 31822 h 2901535"/>
                <a:gd name="connsiteX0" fmla="*/ 0 w 5400040"/>
                <a:gd name="connsiteY0" fmla="*/ 2881702 h 2898618"/>
                <a:gd name="connsiteX1" fmla="*/ 1791970 w 5400040"/>
                <a:gd name="connsiteY1" fmla="*/ 2887417 h 2898618"/>
                <a:gd name="connsiteX2" fmla="*/ 2266950 w 5400040"/>
                <a:gd name="connsiteY2" fmla="*/ 2755972 h 2898618"/>
                <a:gd name="connsiteX3" fmla="*/ 2687320 w 5400040"/>
                <a:gd name="connsiteY3" fmla="*/ 1484702 h 2898618"/>
                <a:gd name="connsiteX4" fmla="*/ 3002280 w 5400040"/>
                <a:gd name="connsiteY4" fmla="*/ 321382 h 2898618"/>
                <a:gd name="connsiteX5" fmla="*/ 3434080 w 5400040"/>
                <a:gd name="connsiteY5" fmla="*/ 26742 h 2898618"/>
                <a:gd name="connsiteX6" fmla="*/ 5400040 w 5400040"/>
                <a:gd name="connsiteY6" fmla="*/ 31822 h 2898618"/>
                <a:gd name="connsiteX0" fmla="*/ 0 w 5400040"/>
                <a:gd name="connsiteY0" fmla="*/ 2881702 h 2895983"/>
                <a:gd name="connsiteX1" fmla="*/ 1791970 w 5400040"/>
                <a:gd name="connsiteY1" fmla="*/ 2887417 h 2895983"/>
                <a:gd name="connsiteX2" fmla="*/ 2266950 w 5400040"/>
                <a:gd name="connsiteY2" fmla="*/ 2755972 h 2895983"/>
                <a:gd name="connsiteX3" fmla="*/ 2687320 w 5400040"/>
                <a:gd name="connsiteY3" fmla="*/ 1484702 h 2895983"/>
                <a:gd name="connsiteX4" fmla="*/ 3002280 w 5400040"/>
                <a:gd name="connsiteY4" fmla="*/ 321382 h 2895983"/>
                <a:gd name="connsiteX5" fmla="*/ 3434080 w 5400040"/>
                <a:gd name="connsiteY5" fmla="*/ 26742 h 2895983"/>
                <a:gd name="connsiteX6" fmla="*/ 5400040 w 5400040"/>
                <a:gd name="connsiteY6" fmla="*/ 31822 h 2895983"/>
                <a:gd name="connsiteX0" fmla="*/ 0 w 5400040"/>
                <a:gd name="connsiteY0" fmla="*/ 2889322 h 2898568"/>
                <a:gd name="connsiteX1" fmla="*/ 1791970 w 5400040"/>
                <a:gd name="connsiteY1" fmla="*/ 2887417 h 2898568"/>
                <a:gd name="connsiteX2" fmla="*/ 2266950 w 5400040"/>
                <a:gd name="connsiteY2" fmla="*/ 2755972 h 2898568"/>
                <a:gd name="connsiteX3" fmla="*/ 2687320 w 5400040"/>
                <a:gd name="connsiteY3" fmla="*/ 1484702 h 2898568"/>
                <a:gd name="connsiteX4" fmla="*/ 3002280 w 5400040"/>
                <a:gd name="connsiteY4" fmla="*/ 321382 h 2898568"/>
                <a:gd name="connsiteX5" fmla="*/ 3434080 w 5400040"/>
                <a:gd name="connsiteY5" fmla="*/ 26742 h 2898568"/>
                <a:gd name="connsiteX6" fmla="*/ 5400040 w 5400040"/>
                <a:gd name="connsiteY6" fmla="*/ 31822 h 2898568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163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163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163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7995 w 5400040"/>
                <a:gd name="connsiteY4" fmla="*/ 317350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3540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3540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6090 w 5400040"/>
                <a:gd name="connsiteY4" fmla="*/ 31925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0375 w 5400040"/>
                <a:gd name="connsiteY4" fmla="*/ 31925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1087 h 2877800"/>
                <a:gd name="connsiteX1" fmla="*/ 1791970 w 5400040"/>
                <a:gd name="connsiteY1" fmla="*/ 2869182 h 2877800"/>
                <a:gd name="connsiteX2" fmla="*/ 2266950 w 5400040"/>
                <a:gd name="connsiteY2" fmla="*/ 2737737 h 2877800"/>
                <a:gd name="connsiteX3" fmla="*/ 2687320 w 5400040"/>
                <a:gd name="connsiteY3" fmla="*/ 1466467 h 2877800"/>
                <a:gd name="connsiteX4" fmla="*/ 3000375 w 5400040"/>
                <a:gd name="connsiteY4" fmla="*/ 310767 h 2877800"/>
                <a:gd name="connsiteX5" fmla="*/ 3434080 w 5400040"/>
                <a:gd name="connsiteY5" fmla="*/ 25652 h 2877800"/>
                <a:gd name="connsiteX6" fmla="*/ 5400040 w 5400040"/>
                <a:gd name="connsiteY6" fmla="*/ 13587 h 2877800"/>
                <a:gd name="connsiteX0" fmla="*/ 0 w 5400040"/>
                <a:gd name="connsiteY0" fmla="*/ 2876191 h 2882904"/>
                <a:gd name="connsiteX1" fmla="*/ 1791970 w 5400040"/>
                <a:gd name="connsiteY1" fmla="*/ 2874286 h 2882904"/>
                <a:gd name="connsiteX2" fmla="*/ 2266950 w 5400040"/>
                <a:gd name="connsiteY2" fmla="*/ 2742841 h 2882904"/>
                <a:gd name="connsiteX3" fmla="*/ 2687320 w 5400040"/>
                <a:gd name="connsiteY3" fmla="*/ 1471571 h 2882904"/>
                <a:gd name="connsiteX4" fmla="*/ 3000375 w 5400040"/>
                <a:gd name="connsiteY4" fmla="*/ 315871 h 2882904"/>
                <a:gd name="connsiteX5" fmla="*/ 3426460 w 5400040"/>
                <a:gd name="connsiteY5" fmla="*/ 23136 h 2882904"/>
                <a:gd name="connsiteX6" fmla="*/ 5400040 w 5400040"/>
                <a:gd name="connsiteY6" fmla="*/ 18691 h 2882904"/>
                <a:gd name="connsiteX0" fmla="*/ 0 w 5400040"/>
                <a:gd name="connsiteY0" fmla="*/ 2868640 h 2875353"/>
                <a:gd name="connsiteX1" fmla="*/ 1791970 w 5400040"/>
                <a:gd name="connsiteY1" fmla="*/ 2866735 h 2875353"/>
                <a:gd name="connsiteX2" fmla="*/ 2266950 w 5400040"/>
                <a:gd name="connsiteY2" fmla="*/ 2735290 h 2875353"/>
                <a:gd name="connsiteX3" fmla="*/ 2687320 w 5400040"/>
                <a:gd name="connsiteY3" fmla="*/ 1464020 h 2875353"/>
                <a:gd name="connsiteX4" fmla="*/ 3000375 w 5400040"/>
                <a:gd name="connsiteY4" fmla="*/ 308320 h 2875353"/>
                <a:gd name="connsiteX5" fmla="*/ 3426460 w 5400040"/>
                <a:gd name="connsiteY5" fmla="*/ 15585 h 2875353"/>
                <a:gd name="connsiteX6" fmla="*/ 5400040 w 5400040"/>
                <a:gd name="connsiteY6" fmla="*/ 11140 h 2875353"/>
                <a:gd name="connsiteX0" fmla="*/ 0 w 5400040"/>
                <a:gd name="connsiteY0" fmla="*/ 2880964 h 2887677"/>
                <a:gd name="connsiteX1" fmla="*/ 1791970 w 5400040"/>
                <a:gd name="connsiteY1" fmla="*/ 2879059 h 2887677"/>
                <a:gd name="connsiteX2" fmla="*/ 2266950 w 5400040"/>
                <a:gd name="connsiteY2" fmla="*/ 2747614 h 2887677"/>
                <a:gd name="connsiteX3" fmla="*/ 2687320 w 5400040"/>
                <a:gd name="connsiteY3" fmla="*/ 1476344 h 2887677"/>
                <a:gd name="connsiteX4" fmla="*/ 3000375 w 5400040"/>
                <a:gd name="connsiteY4" fmla="*/ 320644 h 2887677"/>
                <a:gd name="connsiteX5" fmla="*/ 3426460 w 5400040"/>
                <a:gd name="connsiteY5" fmla="*/ 27909 h 2887677"/>
                <a:gd name="connsiteX6" fmla="*/ 4027170 w 5400040"/>
                <a:gd name="connsiteY6" fmla="*/ 11400 h 2887677"/>
                <a:gd name="connsiteX7" fmla="*/ 5400040 w 5400040"/>
                <a:gd name="connsiteY7" fmla="*/ 23464 h 2887677"/>
                <a:gd name="connsiteX0" fmla="*/ 0 w 5400040"/>
                <a:gd name="connsiteY0" fmla="*/ 2878323 h 2885036"/>
                <a:gd name="connsiteX1" fmla="*/ 1791970 w 5400040"/>
                <a:gd name="connsiteY1" fmla="*/ 2876418 h 2885036"/>
                <a:gd name="connsiteX2" fmla="*/ 2266950 w 5400040"/>
                <a:gd name="connsiteY2" fmla="*/ 2744973 h 2885036"/>
                <a:gd name="connsiteX3" fmla="*/ 2687320 w 5400040"/>
                <a:gd name="connsiteY3" fmla="*/ 1473703 h 2885036"/>
                <a:gd name="connsiteX4" fmla="*/ 3000375 w 5400040"/>
                <a:gd name="connsiteY4" fmla="*/ 318003 h 2885036"/>
                <a:gd name="connsiteX5" fmla="*/ 3426460 w 5400040"/>
                <a:gd name="connsiteY5" fmla="*/ 25268 h 2885036"/>
                <a:gd name="connsiteX6" fmla="*/ 4025265 w 5400040"/>
                <a:gd name="connsiteY6" fmla="*/ 16379 h 2885036"/>
                <a:gd name="connsiteX7" fmla="*/ 5400040 w 5400040"/>
                <a:gd name="connsiteY7" fmla="*/ 20823 h 2885036"/>
                <a:gd name="connsiteX0" fmla="*/ 0 w 5400040"/>
                <a:gd name="connsiteY0" fmla="*/ 2873345 h 2880058"/>
                <a:gd name="connsiteX1" fmla="*/ 1791970 w 5400040"/>
                <a:gd name="connsiteY1" fmla="*/ 2871440 h 2880058"/>
                <a:gd name="connsiteX2" fmla="*/ 2266950 w 5400040"/>
                <a:gd name="connsiteY2" fmla="*/ 2739995 h 2880058"/>
                <a:gd name="connsiteX3" fmla="*/ 2687320 w 5400040"/>
                <a:gd name="connsiteY3" fmla="*/ 1468725 h 2880058"/>
                <a:gd name="connsiteX4" fmla="*/ 3000375 w 5400040"/>
                <a:gd name="connsiteY4" fmla="*/ 313025 h 2880058"/>
                <a:gd name="connsiteX5" fmla="*/ 3426460 w 5400040"/>
                <a:gd name="connsiteY5" fmla="*/ 27910 h 2880058"/>
                <a:gd name="connsiteX6" fmla="*/ 4025265 w 5400040"/>
                <a:gd name="connsiteY6" fmla="*/ 11401 h 2880058"/>
                <a:gd name="connsiteX7" fmla="*/ 5400040 w 5400040"/>
                <a:gd name="connsiteY7" fmla="*/ 15845 h 2880058"/>
                <a:gd name="connsiteX0" fmla="*/ 0 w 5400040"/>
                <a:gd name="connsiteY0" fmla="*/ 2863571 h 2870284"/>
                <a:gd name="connsiteX1" fmla="*/ 1791970 w 5400040"/>
                <a:gd name="connsiteY1" fmla="*/ 2861666 h 2870284"/>
                <a:gd name="connsiteX2" fmla="*/ 2266950 w 5400040"/>
                <a:gd name="connsiteY2" fmla="*/ 2730221 h 2870284"/>
                <a:gd name="connsiteX3" fmla="*/ 2687320 w 5400040"/>
                <a:gd name="connsiteY3" fmla="*/ 1458951 h 2870284"/>
                <a:gd name="connsiteX4" fmla="*/ 3000375 w 5400040"/>
                <a:gd name="connsiteY4" fmla="*/ 303251 h 2870284"/>
                <a:gd name="connsiteX5" fmla="*/ 3426460 w 5400040"/>
                <a:gd name="connsiteY5" fmla="*/ 18136 h 2870284"/>
                <a:gd name="connsiteX6" fmla="*/ 4025265 w 5400040"/>
                <a:gd name="connsiteY6" fmla="*/ 1627 h 2870284"/>
                <a:gd name="connsiteX7" fmla="*/ 5400040 w 5400040"/>
                <a:gd name="connsiteY7" fmla="*/ 6071 h 2870284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5371"/>
                <a:gd name="connsiteX1" fmla="*/ 1791970 w 5400040"/>
                <a:gd name="connsiteY1" fmla="*/ 2862510 h 2865371"/>
                <a:gd name="connsiteX2" fmla="*/ 2266950 w 5400040"/>
                <a:gd name="connsiteY2" fmla="*/ 2731065 h 2865371"/>
                <a:gd name="connsiteX3" fmla="*/ 2687320 w 5400040"/>
                <a:gd name="connsiteY3" fmla="*/ 1459795 h 2865371"/>
                <a:gd name="connsiteX4" fmla="*/ 3000375 w 5400040"/>
                <a:gd name="connsiteY4" fmla="*/ 304095 h 2865371"/>
                <a:gd name="connsiteX5" fmla="*/ 3407410 w 5400040"/>
                <a:gd name="connsiteY5" fmla="*/ 17075 h 2865371"/>
                <a:gd name="connsiteX6" fmla="*/ 4025265 w 5400040"/>
                <a:gd name="connsiteY6" fmla="*/ 2471 h 2865371"/>
                <a:gd name="connsiteX7" fmla="*/ 5400040 w 5400040"/>
                <a:gd name="connsiteY7" fmla="*/ 6915 h 2865371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1944 h 2861944"/>
                <a:gd name="connsiteX1" fmla="*/ 1791970 w 5400040"/>
                <a:gd name="connsiteY1" fmla="*/ 2860039 h 2861944"/>
                <a:gd name="connsiteX2" fmla="*/ 2266950 w 5400040"/>
                <a:gd name="connsiteY2" fmla="*/ 2728594 h 2861944"/>
                <a:gd name="connsiteX3" fmla="*/ 2687320 w 5400040"/>
                <a:gd name="connsiteY3" fmla="*/ 1457324 h 2861944"/>
                <a:gd name="connsiteX4" fmla="*/ 3000375 w 5400040"/>
                <a:gd name="connsiteY4" fmla="*/ 301624 h 2861944"/>
                <a:gd name="connsiteX5" fmla="*/ 3407410 w 5400040"/>
                <a:gd name="connsiteY5" fmla="*/ 14604 h 2861944"/>
                <a:gd name="connsiteX6" fmla="*/ 4025265 w 5400040"/>
                <a:gd name="connsiteY6" fmla="*/ 0 h 2861944"/>
                <a:gd name="connsiteX7" fmla="*/ 5400040 w 5400040"/>
                <a:gd name="connsiteY7" fmla="*/ 4444 h 2861944"/>
                <a:gd name="connsiteX0" fmla="*/ 0 w 5400040"/>
                <a:gd name="connsiteY0" fmla="*/ 2861944 h 2861944"/>
                <a:gd name="connsiteX1" fmla="*/ 1791970 w 5400040"/>
                <a:gd name="connsiteY1" fmla="*/ 2860039 h 2861944"/>
                <a:gd name="connsiteX2" fmla="*/ 2266950 w 5400040"/>
                <a:gd name="connsiteY2" fmla="*/ 2728594 h 2861944"/>
                <a:gd name="connsiteX3" fmla="*/ 2687320 w 5400040"/>
                <a:gd name="connsiteY3" fmla="*/ 1457324 h 2861944"/>
                <a:gd name="connsiteX4" fmla="*/ 3000375 w 5400040"/>
                <a:gd name="connsiteY4" fmla="*/ 301624 h 2861944"/>
                <a:gd name="connsiteX5" fmla="*/ 3407410 w 5400040"/>
                <a:gd name="connsiteY5" fmla="*/ 14604 h 2861944"/>
                <a:gd name="connsiteX6" fmla="*/ 4025265 w 5400040"/>
                <a:gd name="connsiteY6" fmla="*/ 0 h 2861944"/>
                <a:gd name="connsiteX7" fmla="*/ 5400040 w 5400040"/>
                <a:gd name="connsiteY7" fmla="*/ 4444 h 2861944"/>
                <a:gd name="connsiteX0" fmla="*/ 0 w 5400040"/>
                <a:gd name="connsiteY0" fmla="*/ 2861944 h 2861944"/>
                <a:gd name="connsiteX1" fmla="*/ 1791970 w 5400040"/>
                <a:gd name="connsiteY1" fmla="*/ 2860039 h 2861944"/>
                <a:gd name="connsiteX2" fmla="*/ 2266950 w 5400040"/>
                <a:gd name="connsiteY2" fmla="*/ 2728594 h 2861944"/>
                <a:gd name="connsiteX3" fmla="*/ 2687320 w 5400040"/>
                <a:gd name="connsiteY3" fmla="*/ 1457324 h 2861944"/>
                <a:gd name="connsiteX4" fmla="*/ 3000375 w 5400040"/>
                <a:gd name="connsiteY4" fmla="*/ 301624 h 2861944"/>
                <a:gd name="connsiteX5" fmla="*/ 3407410 w 5400040"/>
                <a:gd name="connsiteY5" fmla="*/ 14604 h 2861944"/>
                <a:gd name="connsiteX6" fmla="*/ 3872591 w 5400040"/>
                <a:gd name="connsiteY6" fmla="*/ 0 h 2861944"/>
                <a:gd name="connsiteX7" fmla="*/ 5400040 w 5400040"/>
                <a:gd name="connsiteY7" fmla="*/ 4444 h 2861944"/>
                <a:gd name="connsiteX0" fmla="*/ 0 w 3872591"/>
                <a:gd name="connsiteY0" fmla="*/ 2861944 h 2861944"/>
                <a:gd name="connsiteX1" fmla="*/ 1791970 w 3872591"/>
                <a:gd name="connsiteY1" fmla="*/ 2860039 h 2861944"/>
                <a:gd name="connsiteX2" fmla="*/ 2266950 w 3872591"/>
                <a:gd name="connsiteY2" fmla="*/ 2728594 h 2861944"/>
                <a:gd name="connsiteX3" fmla="*/ 2687320 w 3872591"/>
                <a:gd name="connsiteY3" fmla="*/ 1457324 h 2861944"/>
                <a:gd name="connsiteX4" fmla="*/ 3000375 w 3872591"/>
                <a:gd name="connsiteY4" fmla="*/ 301624 h 2861944"/>
                <a:gd name="connsiteX5" fmla="*/ 3407410 w 3872591"/>
                <a:gd name="connsiteY5" fmla="*/ 14604 h 2861944"/>
                <a:gd name="connsiteX6" fmla="*/ 3872591 w 3872591"/>
                <a:gd name="connsiteY6" fmla="*/ 0 h 2861944"/>
                <a:gd name="connsiteX0" fmla="*/ 0 w 2080621"/>
                <a:gd name="connsiteY0" fmla="*/ 2860039 h 2860038"/>
                <a:gd name="connsiteX1" fmla="*/ 474980 w 2080621"/>
                <a:gd name="connsiteY1" fmla="*/ 2728594 h 2860038"/>
                <a:gd name="connsiteX2" fmla="*/ 895350 w 2080621"/>
                <a:gd name="connsiteY2" fmla="*/ 1457324 h 2860038"/>
                <a:gd name="connsiteX3" fmla="*/ 1208405 w 2080621"/>
                <a:gd name="connsiteY3" fmla="*/ 301624 h 2860038"/>
                <a:gd name="connsiteX4" fmla="*/ 1615440 w 2080621"/>
                <a:gd name="connsiteY4" fmla="*/ 14604 h 2860038"/>
                <a:gd name="connsiteX5" fmla="*/ 2080621 w 2080621"/>
                <a:gd name="connsiteY5" fmla="*/ 0 h 2860038"/>
                <a:gd name="connsiteX0" fmla="*/ 0 w 2330056"/>
                <a:gd name="connsiteY0" fmla="*/ 2863933 h 2863933"/>
                <a:gd name="connsiteX1" fmla="*/ 724415 w 2330056"/>
                <a:gd name="connsiteY1" fmla="*/ 2728594 h 2863933"/>
                <a:gd name="connsiteX2" fmla="*/ 1144785 w 2330056"/>
                <a:gd name="connsiteY2" fmla="*/ 1457324 h 2863933"/>
                <a:gd name="connsiteX3" fmla="*/ 1457840 w 2330056"/>
                <a:gd name="connsiteY3" fmla="*/ 301624 h 2863933"/>
                <a:gd name="connsiteX4" fmla="*/ 1864875 w 2330056"/>
                <a:gd name="connsiteY4" fmla="*/ 14604 h 2863933"/>
                <a:gd name="connsiteX5" fmla="*/ 2330056 w 2330056"/>
                <a:gd name="connsiteY5" fmla="*/ 0 h 2863933"/>
                <a:gd name="connsiteX0" fmla="*/ 0 w 2330056"/>
                <a:gd name="connsiteY0" fmla="*/ 2863933 h 2866705"/>
                <a:gd name="connsiteX1" fmla="*/ 724415 w 2330056"/>
                <a:gd name="connsiteY1" fmla="*/ 2728594 h 2866705"/>
                <a:gd name="connsiteX2" fmla="*/ 1144785 w 2330056"/>
                <a:gd name="connsiteY2" fmla="*/ 1457324 h 2866705"/>
                <a:gd name="connsiteX3" fmla="*/ 1457840 w 2330056"/>
                <a:gd name="connsiteY3" fmla="*/ 301624 h 2866705"/>
                <a:gd name="connsiteX4" fmla="*/ 1864875 w 2330056"/>
                <a:gd name="connsiteY4" fmla="*/ 14604 h 2866705"/>
                <a:gd name="connsiteX5" fmla="*/ 2330056 w 2330056"/>
                <a:gd name="connsiteY5" fmla="*/ 0 h 286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0056" h="2866705">
                  <a:moveTo>
                    <a:pt x="0" y="2863933"/>
                  </a:moveTo>
                  <a:cubicBezTo>
                    <a:pt x="156845" y="2874597"/>
                    <a:pt x="559950" y="2859510"/>
                    <a:pt x="724415" y="2728594"/>
                  </a:cubicBezTo>
                  <a:cubicBezTo>
                    <a:pt x="959365" y="2470043"/>
                    <a:pt x="1053028" y="1863724"/>
                    <a:pt x="1144785" y="1457324"/>
                  </a:cubicBezTo>
                  <a:cubicBezTo>
                    <a:pt x="1215587" y="1041399"/>
                    <a:pt x="1342905" y="481752"/>
                    <a:pt x="1457840" y="301624"/>
                  </a:cubicBezTo>
                  <a:cubicBezTo>
                    <a:pt x="1551820" y="151976"/>
                    <a:pt x="1613838" y="64769"/>
                    <a:pt x="1864875" y="14604"/>
                  </a:cubicBezTo>
                  <a:cubicBezTo>
                    <a:pt x="2081728" y="-2647"/>
                    <a:pt x="2001126" y="741"/>
                    <a:pt x="233005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A1EFB1-7B79-FFC5-14E0-99477787635B}"/>
                </a:ext>
              </a:extLst>
            </p:cNvPr>
            <p:cNvSpPr txBox="1"/>
            <p:nvPr/>
          </p:nvSpPr>
          <p:spPr>
            <a:xfrm>
              <a:off x="6754064" y="4136093"/>
              <a:ext cx="763380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-3.0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A32550-2BAA-4C97-F462-A44A7B0341EF}"/>
                </a:ext>
              </a:extLst>
            </p:cNvPr>
            <p:cNvSpPr txBox="1"/>
            <p:nvPr/>
          </p:nvSpPr>
          <p:spPr>
            <a:xfrm>
              <a:off x="10827089" y="4136093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78DC1F-63E0-8972-3B08-936031C60AEA}"/>
                </a:ext>
              </a:extLst>
            </p:cNvPr>
            <p:cNvSpPr txBox="1"/>
            <p:nvPr/>
          </p:nvSpPr>
          <p:spPr>
            <a:xfrm>
              <a:off x="7160607" y="4583520"/>
              <a:ext cx="379048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2800" b="0" dirty="0"/>
                <a:t>sigmoid function</a:t>
              </a:r>
            </a:p>
            <a:p>
              <a:pPr/>
              <a:r>
                <a:rPr lang="en-US" sz="2800" dirty="0"/>
                <a:t>logistic function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3968DAC-7E00-DF95-A578-44C9D38CCD1F}"/>
                </a:ext>
              </a:extLst>
            </p:cNvPr>
            <p:cNvSpPr txBox="1"/>
            <p:nvPr/>
          </p:nvSpPr>
          <p:spPr>
            <a:xfrm>
              <a:off x="6915750" y="818164"/>
              <a:ext cx="379048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r>
                <a:rPr lang="en-US" sz="2800" b="0" dirty="0"/>
                <a:t>Output between 0 and 1</a:t>
              </a:r>
              <a:endParaRPr lang="en-US" sz="28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3B3CC99-3F0F-C614-C24D-850C2A70D5DD}"/>
                  </a:ext>
                </a:extLst>
              </p14:cNvPr>
              <p14:cNvContentPartPr/>
              <p14:nvPr/>
            </p14:nvContentPartPr>
            <p14:xfrm>
              <a:off x="3789360" y="1217520"/>
              <a:ext cx="8073360" cy="5582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3B3CC99-3F0F-C614-C24D-850C2A70D5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0000" y="1208160"/>
                <a:ext cx="8092080" cy="56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F335D-5B90-560B-D415-C88903F4BB43}"/>
                  </a:ext>
                </a:extLst>
              </p:cNvPr>
              <p:cNvSpPr txBox="1"/>
              <p:nvPr/>
            </p:nvSpPr>
            <p:spPr>
              <a:xfrm>
                <a:off x="411544" y="5514496"/>
                <a:ext cx="2903679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F335D-5B90-560B-D415-C88903F4B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4" y="5514496"/>
                <a:ext cx="2903679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FC4DF-56F3-2449-7D53-9C6B174BD967}"/>
                  </a:ext>
                </a:extLst>
              </p:cNvPr>
              <p:cNvSpPr txBox="1"/>
              <p:nvPr/>
            </p:nvSpPr>
            <p:spPr>
              <a:xfrm>
                <a:off x="3413756" y="5758314"/>
                <a:ext cx="22348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FC4DF-56F3-2449-7D53-9C6B174BD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56" y="5758314"/>
                <a:ext cx="2234818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5C6D5-F8C4-E1C7-9902-37E3AD68E7AB}"/>
              </a:ext>
            </a:extLst>
          </p:cNvPr>
          <p:cNvCxnSpPr>
            <a:cxnSpLocks/>
          </p:cNvCxnSpPr>
          <p:nvPr/>
        </p:nvCxnSpPr>
        <p:spPr>
          <a:xfrm>
            <a:off x="600924" y="4108575"/>
            <a:ext cx="4543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6D5485-D570-15F5-FEF9-3EE8EC250C44}"/>
              </a:ext>
            </a:extLst>
          </p:cNvPr>
          <p:cNvCxnSpPr>
            <a:cxnSpLocks/>
          </p:cNvCxnSpPr>
          <p:nvPr/>
        </p:nvCxnSpPr>
        <p:spPr>
          <a:xfrm flipV="1">
            <a:off x="756284" y="3951636"/>
            <a:ext cx="0" cy="3138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86CDF-13AC-6F2D-56CD-4D3CDFD17E63}"/>
              </a:ext>
            </a:extLst>
          </p:cNvPr>
          <p:cNvCxnSpPr>
            <a:cxnSpLocks/>
          </p:cNvCxnSpPr>
          <p:nvPr/>
        </p:nvCxnSpPr>
        <p:spPr>
          <a:xfrm flipV="1">
            <a:off x="4782239" y="3950279"/>
            <a:ext cx="0" cy="3165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64A67-642E-3B9D-EC5E-EB100B0C91A5}"/>
              </a:ext>
            </a:extLst>
          </p:cNvPr>
          <p:cNvCxnSpPr>
            <a:cxnSpLocks/>
          </p:cNvCxnSpPr>
          <p:nvPr/>
        </p:nvCxnSpPr>
        <p:spPr>
          <a:xfrm flipV="1">
            <a:off x="2610224" y="3034353"/>
            <a:ext cx="31393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14408D-8D13-151C-C018-08C7FD49FAF4}"/>
              </a:ext>
            </a:extLst>
          </p:cNvPr>
          <p:cNvSpPr txBox="1"/>
          <p:nvPr/>
        </p:nvSpPr>
        <p:spPr>
          <a:xfrm>
            <a:off x="5145482" y="4083728"/>
            <a:ext cx="350692" cy="52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z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1B830E-9CB8-6B7C-1DE3-AECABCA6DA25}"/>
              </a:ext>
            </a:extLst>
          </p:cNvPr>
          <p:cNvCxnSpPr>
            <a:cxnSpLocks/>
          </p:cNvCxnSpPr>
          <p:nvPr/>
        </p:nvCxnSpPr>
        <p:spPr>
          <a:xfrm flipV="1">
            <a:off x="2767193" y="1706436"/>
            <a:ext cx="0" cy="2588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D0E8A2-74EA-64F5-E405-971027314CEE}"/>
              </a:ext>
            </a:extLst>
          </p:cNvPr>
          <p:cNvSpPr txBox="1"/>
          <p:nvPr/>
        </p:nvSpPr>
        <p:spPr>
          <a:xfrm>
            <a:off x="2102793" y="1345346"/>
            <a:ext cx="6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B0F0"/>
                </a:solidFill>
              </a:rPr>
              <a:t>z</a:t>
            </a:r>
            <a:r>
              <a:rPr lang="en-US" sz="240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4FE44C-0081-340A-CE3A-0E7CCA0826F7}"/>
              </a:ext>
            </a:extLst>
          </p:cNvPr>
          <p:cNvCxnSpPr>
            <a:cxnSpLocks/>
          </p:cNvCxnSpPr>
          <p:nvPr/>
        </p:nvCxnSpPr>
        <p:spPr>
          <a:xfrm flipV="1">
            <a:off x="2610224" y="1980112"/>
            <a:ext cx="31393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926221-E357-D3BE-429D-CE7305FC298D}"/>
              </a:ext>
            </a:extLst>
          </p:cNvPr>
          <p:cNvSpPr txBox="1"/>
          <p:nvPr/>
        </p:nvSpPr>
        <p:spPr>
          <a:xfrm>
            <a:off x="2008632" y="2770263"/>
            <a:ext cx="655165" cy="52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6801A-9452-0FAC-B9E5-9BC49E3302E1}"/>
              </a:ext>
            </a:extLst>
          </p:cNvPr>
          <p:cNvSpPr txBox="1"/>
          <p:nvPr/>
        </p:nvSpPr>
        <p:spPr>
          <a:xfrm>
            <a:off x="2008632" y="1706436"/>
            <a:ext cx="655165" cy="52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520F3-BE00-2EE1-2741-F365CC449A26}"/>
              </a:ext>
            </a:extLst>
          </p:cNvPr>
          <p:cNvSpPr txBox="1"/>
          <p:nvPr/>
        </p:nvSpPr>
        <p:spPr>
          <a:xfrm>
            <a:off x="2158172" y="4161066"/>
            <a:ext cx="655165" cy="52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7901E9-0C54-862F-44A6-E03D46326AA1}"/>
              </a:ext>
            </a:extLst>
          </p:cNvPr>
          <p:cNvSpPr/>
          <p:nvPr/>
        </p:nvSpPr>
        <p:spPr>
          <a:xfrm>
            <a:off x="762000" y="1964569"/>
            <a:ext cx="4045147" cy="2139614"/>
          </a:xfrm>
          <a:custGeom>
            <a:avLst/>
            <a:gdLst>
              <a:gd name="connsiteX0" fmla="*/ 0 w 5400040"/>
              <a:gd name="connsiteY0" fmla="*/ 2881702 h 2933073"/>
              <a:gd name="connsiteX1" fmla="*/ 1788160 w 5400040"/>
              <a:gd name="connsiteY1" fmla="*/ 2896942 h 2933073"/>
              <a:gd name="connsiteX2" fmla="*/ 2199640 w 5400040"/>
              <a:gd name="connsiteY2" fmla="*/ 2800422 h 2933073"/>
              <a:gd name="connsiteX3" fmla="*/ 2687320 w 5400040"/>
              <a:gd name="connsiteY3" fmla="*/ 1484702 h 2933073"/>
              <a:gd name="connsiteX4" fmla="*/ 3002280 w 5400040"/>
              <a:gd name="connsiteY4" fmla="*/ 321382 h 2933073"/>
              <a:gd name="connsiteX5" fmla="*/ 3434080 w 5400040"/>
              <a:gd name="connsiteY5" fmla="*/ 26742 h 2933073"/>
              <a:gd name="connsiteX6" fmla="*/ 5400040 w 5400040"/>
              <a:gd name="connsiteY6" fmla="*/ 31822 h 2933073"/>
              <a:gd name="connsiteX0" fmla="*/ 0 w 5400040"/>
              <a:gd name="connsiteY0" fmla="*/ 2881702 h 2909163"/>
              <a:gd name="connsiteX1" fmla="*/ 1788160 w 5400040"/>
              <a:gd name="connsiteY1" fmla="*/ 2896942 h 2909163"/>
              <a:gd name="connsiteX2" fmla="*/ 2270760 w 5400040"/>
              <a:gd name="connsiteY2" fmla="*/ 2759782 h 2909163"/>
              <a:gd name="connsiteX3" fmla="*/ 2687320 w 5400040"/>
              <a:gd name="connsiteY3" fmla="*/ 1484702 h 2909163"/>
              <a:gd name="connsiteX4" fmla="*/ 3002280 w 5400040"/>
              <a:gd name="connsiteY4" fmla="*/ 321382 h 2909163"/>
              <a:gd name="connsiteX5" fmla="*/ 3434080 w 5400040"/>
              <a:gd name="connsiteY5" fmla="*/ 26742 h 2909163"/>
              <a:gd name="connsiteX6" fmla="*/ 5400040 w 5400040"/>
              <a:gd name="connsiteY6" fmla="*/ 31822 h 2909163"/>
              <a:gd name="connsiteX0" fmla="*/ 0 w 5400040"/>
              <a:gd name="connsiteY0" fmla="*/ 2881702 h 2905333"/>
              <a:gd name="connsiteX1" fmla="*/ 1788160 w 5400040"/>
              <a:gd name="connsiteY1" fmla="*/ 2896942 h 2905333"/>
              <a:gd name="connsiteX2" fmla="*/ 2270760 w 5400040"/>
              <a:gd name="connsiteY2" fmla="*/ 2759782 h 2905333"/>
              <a:gd name="connsiteX3" fmla="*/ 2687320 w 5400040"/>
              <a:gd name="connsiteY3" fmla="*/ 1484702 h 2905333"/>
              <a:gd name="connsiteX4" fmla="*/ 3002280 w 5400040"/>
              <a:gd name="connsiteY4" fmla="*/ 321382 h 2905333"/>
              <a:gd name="connsiteX5" fmla="*/ 3434080 w 5400040"/>
              <a:gd name="connsiteY5" fmla="*/ 26742 h 2905333"/>
              <a:gd name="connsiteX6" fmla="*/ 5400040 w 5400040"/>
              <a:gd name="connsiteY6" fmla="*/ 31822 h 2905333"/>
              <a:gd name="connsiteX0" fmla="*/ 0 w 5400040"/>
              <a:gd name="connsiteY0" fmla="*/ 2881702 h 2905333"/>
              <a:gd name="connsiteX1" fmla="*/ 1788160 w 5400040"/>
              <a:gd name="connsiteY1" fmla="*/ 2896942 h 2905333"/>
              <a:gd name="connsiteX2" fmla="*/ 2270760 w 5400040"/>
              <a:gd name="connsiteY2" fmla="*/ 2759782 h 2905333"/>
              <a:gd name="connsiteX3" fmla="*/ 2687320 w 5400040"/>
              <a:gd name="connsiteY3" fmla="*/ 1484702 h 2905333"/>
              <a:gd name="connsiteX4" fmla="*/ 3002280 w 5400040"/>
              <a:gd name="connsiteY4" fmla="*/ 321382 h 2905333"/>
              <a:gd name="connsiteX5" fmla="*/ 3434080 w 5400040"/>
              <a:gd name="connsiteY5" fmla="*/ 26742 h 2905333"/>
              <a:gd name="connsiteX6" fmla="*/ 5400040 w 5400040"/>
              <a:gd name="connsiteY6" fmla="*/ 31822 h 2905333"/>
              <a:gd name="connsiteX0" fmla="*/ 0 w 5400040"/>
              <a:gd name="connsiteY0" fmla="*/ 2881702 h 2900146"/>
              <a:gd name="connsiteX1" fmla="*/ 1788160 w 5400040"/>
              <a:gd name="connsiteY1" fmla="*/ 2896942 h 2900146"/>
              <a:gd name="connsiteX2" fmla="*/ 2270760 w 5400040"/>
              <a:gd name="connsiteY2" fmla="*/ 2759782 h 2900146"/>
              <a:gd name="connsiteX3" fmla="*/ 2687320 w 5400040"/>
              <a:gd name="connsiteY3" fmla="*/ 1484702 h 2900146"/>
              <a:gd name="connsiteX4" fmla="*/ 3002280 w 5400040"/>
              <a:gd name="connsiteY4" fmla="*/ 321382 h 2900146"/>
              <a:gd name="connsiteX5" fmla="*/ 3434080 w 5400040"/>
              <a:gd name="connsiteY5" fmla="*/ 26742 h 2900146"/>
              <a:gd name="connsiteX6" fmla="*/ 5400040 w 5400040"/>
              <a:gd name="connsiteY6" fmla="*/ 31822 h 2900146"/>
              <a:gd name="connsiteX0" fmla="*/ 0 w 5400040"/>
              <a:gd name="connsiteY0" fmla="*/ 2881702 h 2909477"/>
              <a:gd name="connsiteX1" fmla="*/ 1788160 w 5400040"/>
              <a:gd name="connsiteY1" fmla="*/ 2887417 h 2909477"/>
              <a:gd name="connsiteX2" fmla="*/ 2270760 w 5400040"/>
              <a:gd name="connsiteY2" fmla="*/ 2759782 h 2909477"/>
              <a:gd name="connsiteX3" fmla="*/ 2687320 w 5400040"/>
              <a:gd name="connsiteY3" fmla="*/ 1484702 h 2909477"/>
              <a:gd name="connsiteX4" fmla="*/ 3002280 w 5400040"/>
              <a:gd name="connsiteY4" fmla="*/ 321382 h 2909477"/>
              <a:gd name="connsiteX5" fmla="*/ 3434080 w 5400040"/>
              <a:gd name="connsiteY5" fmla="*/ 26742 h 2909477"/>
              <a:gd name="connsiteX6" fmla="*/ 5400040 w 5400040"/>
              <a:gd name="connsiteY6" fmla="*/ 31822 h 2909477"/>
              <a:gd name="connsiteX0" fmla="*/ 0 w 5400040"/>
              <a:gd name="connsiteY0" fmla="*/ 2881702 h 2916394"/>
              <a:gd name="connsiteX1" fmla="*/ 1788160 w 5400040"/>
              <a:gd name="connsiteY1" fmla="*/ 2898847 h 2916394"/>
              <a:gd name="connsiteX2" fmla="*/ 2270760 w 5400040"/>
              <a:gd name="connsiteY2" fmla="*/ 2759782 h 2916394"/>
              <a:gd name="connsiteX3" fmla="*/ 2687320 w 5400040"/>
              <a:gd name="connsiteY3" fmla="*/ 1484702 h 2916394"/>
              <a:gd name="connsiteX4" fmla="*/ 3002280 w 5400040"/>
              <a:gd name="connsiteY4" fmla="*/ 321382 h 2916394"/>
              <a:gd name="connsiteX5" fmla="*/ 3434080 w 5400040"/>
              <a:gd name="connsiteY5" fmla="*/ 26742 h 2916394"/>
              <a:gd name="connsiteX6" fmla="*/ 5400040 w 5400040"/>
              <a:gd name="connsiteY6" fmla="*/ 31822 h 2916394"/>
              <a:gd name="connsiteX0" fmla="*/ 0 w 5400040"/>
              <a:gd name="connsiteY0" fmla="*/ 2881702 h 2912886"/>
              <a:gd name="connsiteX1" fmla="*/ 1791970 w 5400040"/>
              <a:gd name="connsiteY1" fmla="*/ 2893132 h 2912886"/>
              <a:gd name="connsiteX2" fmla="*/ 2270760 w 5400040"/>
              <a:gd name="connsiteY2" fmla="*/ 2759782 h 2912886"/>
              <a:gd name="connsiteX3" fmla="*/ 2687320 w 5400040"/>
              <a:gd name="connsiteY3" fmla="*/ 1484702 h 2912886"/>
              <a:gd name="connsiteX4" fmla="*/ 3002280 w 5400040"/>
              <a:gd name="connsiteY4" fmla="*/ 321382 h 2912886"/>
              <a:gd name="connsiteX5" fmla="*/ 3434080 w 5400040"/>
              <a:gd name="connsiteY5" fmla="*/ 26742 h 2912886"/>
              <a:gd name="connsiteX6" fmla="*/ 5400040 w 5400040"/>
              <a:gd name="connsiteY6" fmla="*/ 31822 h 2912886"/>
              <a:gd name="connsiteX0" fmla="*/ 0 w 5400040"/>
              <a:gd name="connsiteY0" fmla="*/ 2881702 h 2895631"/>
              <a:gd name="connsiteX1" fmla="*/ 1791970 w 5400040"/>
              <a:gd name="connsiteY1" fmla="*/ 2893132 h 2895631"/>
              <a:gd name="connsiteX2" fmla="*/ 2270760 w 5400040"/>
              <a:gd name="connsiteY2" fmla="*/ 2759782 h 2895631"/>
              <a:gd name="connsiteX3" fmla="*/ 2687320 w 5400040"/>
              <a:gd name="connsiteY3" fmla="*/ 1484702 h 2895631"/>
              <a:gd name="connsiteX4" fmla="*/ 3002280 w 5400040"/>
              <a:gd name="connsiteY4" fmla="*/ 321382 h 2895631"/>
              <a:gd name="connsiteX5" fmla="*/ 3434080 w 5400040"/>
              <a:gd name="connsiteY5" fmla="*/ 26742 h 2895631"/>
              <a:gd name="connsiteX6" fmla="*/ 5400040 w 5400040"/>
              <a:gd name="connsiteY6" fmla="*/ 31822 h 2895631"/>
              <a:gd name="connsiteX0" fmla="*/ 0 w 5400040"/>
              <a:gd name="connsiteY0" fmla="*/ 2881702 h 2895631"/>
              <a:gd name="connsiteX1" fmla="*/ 1791970 w 5400040"/>
              <a:gd name="connsiteY1" fmla="*/ 2893132 h 2895631"/>
              <a:gd name="connsiteX2" fmla="*/ 2270760 w 5400040"/>
              <a:gd name="connsiteY2" fmla="*/ 2759782 h 2895631"/>
              <a:gd name="connsiteX3" fmla="*/ 2687320 w 5400040"/>
              <a:gd name="connsiteY3" fmla="*/ 1484702 h 2895631"/>
              <a:gd name="connsiteX4" fmla="*/ 3002280 w 5400040"/>
              <a:gd name="connsiteY4" fmla="*/ 321382 h 2895631"/>
              <a:gd name="connsiteX5" fmla="*/ 3434080 w 5400040"/>
              <a:gd name="connsiteY5" fmla="*/ 26742 h 2895631"/>
              <a:gd name="connsiteX6" fmla="*/ 5400040 w 5400040"/>
              <a:gd name="connsiteY6" fmla="*/ 31822 h 2895631"/>
              <a:gd name="connsiteX0" fmla="*/ 0 w 5400040"/>
              <a:gd name="connsiteY0" fmla="*/ 2881702 h 2903105"/>
              <a:gd name="connsiteX1" fmla="*/ 1791970 w 5400040"/>
              <a:gd name="connsiteY1" fmla="*/ 2893132 h 2903105"/>
              <a:gd name="connsiteX2" fmla="*/ 2266950 w 5400040"/>
              <a:gd name="connsiteY2" fmla="*/ 2750257 h 2903105"/>
              <a:gd name="connsiteX3" fmla="*/ 2687320 w 5400040"/>
              <a:gd name="connsiteY3" fmla="*/ 1484702 h 2903105"/>
              <a:gd name="connsiteX4" fmla="*/ 3002280 w 5400040"/>
              <a:gd name="connsiteY4" fmla="*/ 321382 h 2903105"/>
              <a:gd name="connsiteX5" fmla="*/ 3434080 w 5400040"/>
              <a:gd name="connsiteY5" fmla="*/ 26742 h 2903105"/>
              <a:gd name="connsiteX6" fmla="*/ 5400040 w 5400040"/>
              <a:gd name="connsiteY6" fmla="*/ 31822 h 2903105"/>
              <a:gd name="connsiteX0" fmla="*/ 0 w 5400040"/>
              <a:gd name="connsiteY0" fmla="*/ 2881702 h 2902682"/>
              <a:gd name="connsiteX1" fmla="*/ 1791970 w 5400040"/>
              <a:gd name="connsiteY1" fmla="*/ 2893132 h 2902682"/>
              <a:gd name="connsiteX2" fmla="*/ 2266950 w 5400040"/>
              <a:gd name="connsiteY2" fmla="*/ 2755972 h 2902682"/>
              <a:gd name="connsiteX3" fmla="*/ 2687320 w 5400040"/>
              <a:gd name="connsiteY3" fmla="*/ 1484702 h 2902682"/>
              <a:gd name="connsiteX4" fmla="*/ 3002280 w 5400040"/>
              <a:gd name="connsiteY4" fmla="*/ 321382 h 2902682"/>
              <a:gd name="connsiteX5" fmla="*/ 3434080 w 5400040"/>
              <a:gd name="connsiteY5" fmla="*/ 26742 h 2902682"/>
              <a:gd name="connsiteX6" fmla="*/ 5400040 w 5400040"/>
              <a:gd name="connsiteY6" fmla="*/ 31822 h 2902682"/>
              <a:gd name="connsiteX0" fmla="*/ 0 w 5400040"/>
              <a:gd name="connsiteY0" fmla="*/ 2881702 h 2908608"/>
              <a:gd name="connsiteX1" fmla="*/ 1791970 w 5400040"/>
              <a:gd name="connsiteY1" fmla="*/ 2893132 h 2908608"/>
              <a:gd name="connsiteX2" fmla="*/ 2266950 w 5400040"/>
              <a:gd name="connsiteY2" fmla="*/ 2755972 h 2908608"/>
              <a:gd name="connsiteX3" fmla="*/ 2687320 w 5400040"/>
              <a:gd name="connsiteY3" fmla="*/ 1484702 h 2908608"/>
              <a:gd name="connsiteX4" fmla="*/ 3002280 w 5400040"/>
              <a:gd name="connsiteY4" fmla="*/ 321382 h 2908608"/>
              <a:gd name="connsiteX5" fmla="*/ 3434080 w 5400040"/>
              <a:gd name="connsiteY5" fmla="*/ 26742 h 2908608"/>
              <a:gd name="connsiteX6" fmla="*/ 5400040 w 5400040"/>
              <a:gd name="connsiteY6" fmla="*/ 31822 h 2908608"/>
              <a:gd name="connsiteX0" fmla="*/ 0 w 5400040"/>
              <a:gd name="connsiteY0" fmla="*/ 2881702 h 2902682"/>
              <a:gd name="connsiteX1" fmla="*/ 1791970 w 5400040"/>
              <a:gd name="connsiteY1" fmla="*/ 2893132 h 2902682"/>
              <a:gd name="connsiteX2" fmla="*/ 2266950 w 5400040"/>
              <a:gd name="connsiteY2" fmla="*/ 2755972 h 2902682"/>
              <a:gd name="connsiteX3" fmla="*/ 2687320 w 5400040"/>
              <a:gd name="connsiteY3" fmla="*/ 1484702 h 2902682"/>
              <a:gd name="connsiteX4" fmla="*/ 3002280 w 5400040"/>
              <a:gd name="connsiteY4" fmla="*/ 321382 h 2902682"/>
              <a:gd name="connsiteX5" fmla="*/ 3434080 w 5400040"/>
              <a:gd name="connsiteY5" fmla="*/ 26742 h 2902682"/>
              <a:gd name="connsiteX6" fmla="*/ 5400040 w 5400040"/>
              <a:gd name="connsiteY6" fmla="*/ 31822 h 2902682"/>
              <a:gd name="connsiteX0" fmla="*/ 0 w 5400040"/>
              <a:gd name="connsiteY0" fmla="*/ 2881702 h 2901535"/>
              <a:gd name="connsiteX1" fmla="*/ 1791970 w 5400040"/>
              <a:gd name="connsiteY1" fmla="*/ 2887417 h 2901535"/>
              <a:gd name="connsiteX2" fmla="*/ 2266950 w 5400040"/>
              <a:gd name="connsiteY2" fmla="*/ 2755972 h 2901535"/>
              <a:gd name="connsiteX3" fmla="*/ 2687320 w 5400040"/>
              <a:gd name="connsiteY3" fmla="*/ 1484702 h 2901535"/>
              <a:gd name="connsiteX4" fmla="*/ 3002280 w 5400040"/>
              <a:gd name="connsiteY4" fmla="*/ 321382 h 2901535"/>
              <a:gd name="connsiteX5" fmla="*/ 3434080 w 5400040"/>
              <a:gd name="connsiteY5" fmla="*/ 26742 h 2901535"/>
              <a:gd name="connsiteX6" fmla="*/ 5400040 w 5400040"/>
              <a:gd name="connsiteY6" fmla="*/ 31822 h 2901535"/>
              <a:gd name="connsiteX0" fmla="*/ 0 w 5400040"/>
              <a:gd name="connsiteY0" fmla="*/ 2881702 h 2898618"/>
              <a:gd name="connsiteX1" fmla="*/ 1791970 w 5400040"/>
              <a:gd name="connsiteY1" fmla="*/ 2887417 h 2898618"/>
              <a:gd name="connsiteX2" fmla="*/ 2266950 w 5400040"/>
              <a:gd name="connsiteY2" fmla="*/ 2755972 h 2898618"/>
              <a:gd name="connsiteX3" fmla="*/ 2687320 w 5400040"/>
              <a:gd name="connsiteY3" fmla="*/ 1484702 h 2898618"/>
              <a:gd name="connsiteX4" fmla="*/ 3002280 w 5400040"/>
              <a:gd name="connsiteY4" fmla="*/ 321382 h 2898618"/>
              <a:gd name="connsiteX5" fmla="*/ 3434080 w 5400040"/>
              <a:gd name="connsiteY5" fmla="*/ 26742 h 2898618"/>
              <a:gd name="connsiteX6" fmla="*/ 5400040 w 5400040"/>
              <a:gd name="connsiteY6" fmla="*/ 31822 h 2898618"/>
              <a:gd name="connsiteX0" fmla="*/ 0 w 5400040"/>
              <a:gd name="connsiteY0" fmla="*/ 2881702 h 2895983"/>
              <a:gd name="connsiteX1" fmla="*/ 1791970 w 5400040"/>
              <a:gd name="connsiteY1" fmla="*/ 2887417 h 2895983"/>
              <a:gd name="connsiteX2" fmla="*/ 2266950 w 5400040"/>
              <a:gd name="connsiteY2" fmla="*/ 2755972 h 2895983"/>
              <a:gd name="connsiteX3" fmla="*/ 2687320 w 5400040"/>
              <a:gd name="connsiteY3" fmla="*/ 1484702 h 2895983"/>
              <a:gd name="connsiteX4" fmla="*/ 3002280 w 5400040"/>
              <a:gd name="connsiteY4" fmla="*/ 321382 h 2895983"/>
              <a:gd name="connsiteX5" fmla="*/ 3434080 w 5400040"/>
              <a:gd name="connsiteY5" fmla="*/ 26742 h 2895983"/>
              <a:gd name="connsiteX6" fmla="*/ 5400040 w 5400040"/>
              <a:gd name="connsiteY6" fmla="*/ 31822 h 2895983"/>
              <a:gd name="connsiteX0" fmla="*/ 0 w 5400040"/>
              <a:gd name="connsiteY0" fmla="*/ 2889322 h 2898568"/>
              <a:gd name="connsiteX1" fmla="*/ 1791970 w 5400040"/>
              <a:gd name="connsiteY1" fmla="*/ 2887417 h 2898568"/>
              <a:gd name="connsiteX2" fmla="*/ 2266950 w 5400040"/>
              <a:gd name="connsiteY2" fmla="*/ 2755972 h 2898568"/>
              <a:gd name="connsiteX3" fmla="*/ 2687320 w 5400040"/>
              <a:gd name="connsiteY3" fmla="*/ 1484702 h 2898568"/>
              <a:gd name="connsiteX4" fmla="*/ 3002280 w 5400040"/>
              <a:gd name="connsiteY4" fmla="*/ 321382 h 2898568"/>
              <a:gd name="connsiteX5" fmla="*/ 3434080 w 5400040"/>
              <a:gd name="connsiteY5" fmla="*/ 26742 h 2898568"/>
              <a:gd name="connsiteX6" fmla="*/ 5400040 w 5400040"/>
              <a:gd name="connsiteY6" fmla="*/ 31822 h 2898568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89322 h 2896035"/>
              <a:gd name="connsiteX1" fmla="*/ 1791970 w 5400040"/>
              <a:gd name="connsiteY1" fmla="*/ 2887417 h 2896035"/>
              <a:gd name="connsiteX2" fmla="*/ 2266950 w 5400040"/>
              <a:gd name="connsiteY2" fmla="*/ 2755972 h 2896035"/>
              <a:gd name="connsiteX3" fmla="*/ 2687320 w 5400040"/>
              <a:gd name="connsiteY3" fmla="*/ 1484702 h 2896035"/>
              <a:gd name="connsiteX4" fmla="*/ 3002280 w 5400040"/>
              <a:gd name="connsiteY4" fmla="*/ 321382 h 2896035"/>
              <a:gd name="connsiteX5" fmla="*/ 3434080 w 5400040"/>
              <a:gd name="connsiteY5" fmla="*/ 26742 h 2896035"/>
              <a:gd name="connsiteX6" fmla="*/ 5400040 w 5400040"/>
              <a:gd name="connsiteY6" fmla="*/ 31822 h 2896035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163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163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163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7995 w 5400040"/>
              <a:gd name="connsiteY4" fmla="*/ 317350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3540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2280 w 5400040"/>
              <a:gd name="connsiteY4" fmla="*/ 313540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6090 w 5400040"/>
              <a:gd name="connsiteY4" fmla="*/ 31925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9575 h 2886288"/>
              <a:gd name="connsiteX1" fmla="*/ 1791970 w 5400040"/>
              <a:gd name="connsiteY1" fmla="*/ 2877670 h 2886288"/>
              <a:gd name="connsiteX2" fmla="*/ 2266950 w 5400040"/>
              <a:gd name="connsiteY2" fmla="*/ 2746225 h 2886288"/>
              <a:gd name="connsiteX3" fmla="*/ 2687320 w 5400040"/>
              <a:gd name="connsiteY3" fmla="*/ 1474955 h 2886288"/>
              <a:gd name="connsiteX4" fmla="*/ 3000375 w 5400040"/>
              <a:gd name="connsiteY4" fmla="*/ 319255 h 2886288"/>
              <a:gd name="connsiteX5" fmla="*/ 3434080 w 5400040"/>
              <a:gd name="connsiteY5" fmla="*/ 34140 h 2886288"/>
              <a:gd name="connsiteX6" fmla="*/ 5400040 w 5400040"/>
              <a:gd name="connsiteY6" fmla="*/ 22075 h 2886288"/>
              <a:gd name="connsiteX0" fmla="*/ 0 w 5400040"/>
              <a:gd name="connsiteY0" fmla="*/ 2871087 h 2877800"/>
              <a:gd name="connsiteX1" fmla="*/ 1791970 w 5400040"/>
              <a:gd name="connsiteY1" fmla="*/ 2869182 h 2877800"/>
              <a:gd name="connsiteX2" fmla="*/ 2266950 w 5400040"/>
              <a:gd name="connsiteY2" fmla="*/ 2737737 h 2877800"/>
              <a:gd name="connsiteX3" fmla="*/ 2687320 w 5400040"/>
              <a:gd name="connsiteY3" fmla="*/ 1466467 h 2877800"/>
              <a:gd name="connsiteX4" fmla="*/ 3000375 w 5400040"/>
              <a:gd name="connsiteY4" fmla="*/ 310767 h 2877800"/>
              <a:gd name="connsiteX5" fmla="*/ 3434080 w 5400040"/>
              <a:gd name="connsiteY5" fmla="*/ 25652 h 2877800"/>
              <a:gd name="connsiteX6" fmla="*/ 5400040 w 5400040"/>
              <a:gd name="connsiteY6" fmla="*/ 13587 h 2877800"/>
              <a:gd name="connsiteX0" fmla="*/ 0 w 5400040"/>
              <a:gd name="connsiteY0" fmla="*/ 2876191 h 2882904"/>
              <a:gd name="connsiteX1" fmla="*/ 1791970 w 5400040"/>
              <a:gd name="connsiteY1" fmla="*/ 2874286 h 2882904"/>
              <a:gd name="connsiteX2" fmla="*/ 2266950 w 5400040"/>
              <a:gd name="connsiteY2" fmla="*/ 2742841 h 2882904"/>
              <a:gd name="connsiteX3" fmla="*/ 2687320 w 5400040"/>
              <a:gd name="connsiteY3" fmla="*/ 1471571 h 2882904"/>
              <a:gd name="connsiteX4" fmla="*/ 3000375 w 5400040"/>
              <a:gd name="connsiteY4" fmla="*/ 315871 h 2882904"/>
              <a:gd name="connsiteX5" fmla="*/ 3426460 w 5400040"/>
              <a:gd name="connsiteY5" fmla="*/ 23136 h 2882904"/>
              <a:gd name="connsiteX6" fmla="*/ 5400040 w 5400040"/>
              <a:gd name="connsiteY6" fmla="*/ 18691 h 2882904"/>
              <a:gd name="connsiteX0" fmla="*/ 0 w 5400040"/>
              <a:gd name="connsiteY0" fmla="*/ 2868640 h 2875353"/>
              <a:gd name="connsiteX1" fmla="*/ 1791970 w 5400040"/>
              <a:gd name="connsiteY1" fmla="*/ 2866735 h 2875353"/>
              <a:gd name="connsiteX2" fmla="*/ 2266950 w 5400040"/>
              <a:gd name="connsiteY2" fmla="*/ 2735290 h 2875353"/>
              <a:gd name="connsiteX3" fmla="*/ 2687320 w 5400040"/>
              <a:gd name="connsiteY3" fmla="*/ 1464020 h 2875353"/>
              <a:gd name="connsiteX4" fmla="*/ 3000375 w 5400040"/>
              <a:gd name="connsiteY4" fmla="*/ 308320 h 2875353"/>
              <a:gd name="connsiteX5" fmla="*/ 3426460 w 5400040"/>
              <a:gd name="connsiteY5" fmla="*/ 15585 h 2875353"/>
              <a:gd name="connsiteX6" fmla="*/ 5400040 w 5400040"/>
              <a:gd name="connsiteY6" fmla="*/ 11140 h 2875353"/>
              <a:gd name="connsiteX0" fmla="*/ 0 w 5400040"/>
              <a:gd name="connsiteY0" fmla="*/ 2880964 h 2887677"/>
              <a:gd name="connsiteX1" fmla="*/ 1791970 w 5400040"/>
              <a:gd name="connsiteY1" fmla="*/ 2879059 h 2887677"/>
              <a:gd name="connsiteX2" fmla="*/ 2266950 w 5400040"/>
              <a:gd name="connsiteY2" fmla="*/ 2747614 h 2887677"/>
              <a:gd name="connsiteX3" fmla="*/ 2687320 w 5400040"/>
              <a:gd name="connsiteY3" fmla="*/ 1476344 h 2887677"/>
              <a:gd name="connsiteX4" fmla="*/ 3000375 w 5400040"/>
              <a:gd name="connsiteY4" fmla="*/ 320644 h 2887677"/>
              <a:gd name="connsiteX5" fmla="*/ 3426460 w 5400040"/>
              <a:gd name="connsiteY5" fmla="*/ 27909 h 2887677"/>
              <a:gd name="connsiteX6" fmla="*/ 4027170 w 5400040"/>
              <a:gd name="connsiteY6" fmla="*/ 11400 h 2887677"/>
              <a:gd name="connsiteX7" fmla="*/ 5400040 w 5400040"/>
              <a:gd name="connsiteY7" fmla="*/ 23464 h 2887677"/>
              <a:gd name="connsiteX0" fmla="*/ 0 w 5400040"/>
              <a:gd name="connsiteY0" fmla="*/ 2878323 h 2885036"/>
              <a:gd name="connsiteX1" fmla="*/ 1791970 w 5400040"/>
              <a:gd name="connsiteY1" fmla="*/ 2876418 h 2885036"/>
              <a:gd name="connsiteX2" fmla="*/ 2266950 w 5400040"/>
              <a:gd name="connsiteY2" fmla="*/ 2744973 h 2885036"/>
              <a:gd name="connsiteX3" fmla="*/ 2687320 w 5400040"/>
              <a:gd name="connsiteY3" fmla="*/ 1473703 h 2885036"/>
              <a:gd name="connsiteX4" fmla="*/ 3000375 w 5400040"/>
              <a:gd name="connsiteY4" fmla="*/ 318003 h 2885036"/>
              <a:gd name="connsiteX5" fmla="*/ 3426460 w 5400040"/>
              <a:gd name="connsiteY5" fmla="*/ 25268 h 2885036"/>
              <a:gd name="connsiteX6" fmla="*/ 4025265 w 5400040"/>
              <a:gd name="connsiteY6" fmla="*/ 16379 h 2885036"/>
              <a:gd name="connsiteX7" fmla="*/ 5400040 w 5400040"/>
              <a:gd name="connsiteY7" fmla="*/ 20823 h 2885036"/>
              <a:gd name="connsiteX0" fmla="*/ 0 w 5400040"/>
              <a:gd name="connsiteY0" fmla="*/ 2873345 h 2880058"/>
              <a:gd name="connsiteX1" fmla="*/ 1791970 w 5400040"/>
              <a:gd name="connsiteY1" fmla="*/ 2871440 h 2880058"/>
              <a:gd name="connsiteX2" fmla="*/ 2266950 w 5400040"/>
              <a:gd name="connsiteY2" fmla="*/ 2739995 h 2880058"/>
              <a:gd name="connsiteX3" fmla="*/ 2687320 w 5400040"/>
              <a:gd name="connsiteY3" fmla="*/ 1468725 h 2880058"/>
              <a:gd name="connsiteX4" fmla="*/ 3000375 w 5400040"/>
              <a:gd name="connsiteY4" fmla="*/ 313025 h 2880058"/>
              <a:gd name="connsiteX5" fmla="*/ 3426460 w 5400040"/>
              <a:gd name="connsiteY5" fmla="*/ 27910 h 2880058"/>
              <a:gd name="connsiteX6" fmla="*/ 4025265 w 5400040"/>
              <a:gd name="connsiteY6" fmla="*/ 11401 h 2880058"/>
              <a:gd name="connsiteX7" fmla="*/ 5400040 w 5400040"/>
              <a:gd name="connsiteY7" fmla="*/ 15845 h 2880058"/>
              <a:gd name="connsiteX0" fmla="*/ 0 w 5400040"/>
              <a:gd name="connsiteY0" fmla="*/ 2863571 h 2870284"/>
              <a:gd name="connsiteX1" fmla="*/ 1791970 w 5400040"/>
              <a:gd name="connsiteY1" fmla="*/ 2861666 h 2870284"/>
              <a:gd name="connsiteX2" fmla="*/ 2266950 w 5400040"/>
              <a:gd name="connsiteY2" fmla="*/ 2730221 h 2870284"/>
              <a:gd name="connsiteX3" fmla="*/ 2687320 w 5400040"/>
              <a:gd name="connsiteY3" fmla="*/ 1458951 h 2870284"/>
              <a:gd name="connsiteX4" fmla="*/ 3000375 w 5400040"/>
              <a:gd name="connsiteY4" fmla="*/ 303251 h 2870284"/>
              <a:gd name="connsiteX5" fmla="*/ 3426460 w 5400040"/>
              <a:gd name="connsiteY5" fmla="*/ 18136 h 2870284"/>
              <a:gd name="connsiteX6" fmla="*/ 4025265 w 5400040"/>
              <a:gd name="connsiteY6" fmla="*/ 1627 h 2870284"/>
              <a:gd name="connsiteX7" fmla="*/ 5400040 w 5400040"/>
              <a:gd name="connsiteY7" fmla="*/ 6071 h 2870284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71128"/>
              <a:gd name="connsiteX1" fmla="*/ 1791970 w 5400040"/>
              <a:gd name="connsiteY1" fmla="*/ 2862510 h 2871128"/>
              <a:gd name="connsiteX2" fmla="*/ 2266950 w 5400040"/>
              <a:gd name="connsiteY2" fmla="*/ 2731065 h 2871128"/>
              <a:gd name="connsiteX3" fmla="*/ 2687320 w 5400040"/>
              <a:gd name="connsiteY3" fmla="*/ 1459795 h 2871128"/>
              <a:gd name="connsiteX4" fmla="*/ 3000375 w 5400040"/>
              <a:gd name="connsiteY4" fmla="*/ 304095 h 2871128"/>
              <a:gd name="connsiteX5" fmla="*/ 3407410 w 5400040"/>
              <a:gd name="connsiteY5" fmla="*/ 17075 h 2871128"/>
              <a:gd name="connsiteX6" fmla="*/ 4025265 w 5400040"/>
              <a:gd name="connsiteY6" fmla="*/ 2471 h 2871128"/>
              <a:gd name="connsiteX7" fmla="*/ 5400040 w 5400040"/>
              <a:gd name="connsiteY7" fmla="*/ 6915 h 2871128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5371"/>
              <a:gd name="connsiteX1" fmla="*/ 1791970 w 5400040"/>
              <a:gd name="connsiteY1" fmla="*/ 2862510 h 2865371"/>
              <a:gd name="connsiteX2" fmla="*/ 2266950 w 5400040"/>
              <a:gd name="connsiteY2" fmla="*/ 2731065 h 2865371"/>
              <a:gd name="connsiteX3" fmla="*/ 2687320 w 5400040"/>
              <a:gd name="connsiteY3" fmla="*/ 1459795 h 2865371"/>
              <a:gd name="connsiteX4" fmla="*/ 3000375 w 5400040"/>
              <a:gd name="connsiteY4" fmla="*/ 304095 h 2865371"/>
              <a:gd name="connsiteX5" fmla="*/ 3407410 w 5400040"/>
              <a:gd name="connsiteY5" fmla="*/ 17075 h 2865371"/>
              <a:gd name="connsiteX6" fmla="*/ 4025265 w 5400040"/>
              <a:gd name="connsiteY6" fmla="*/ 2471 h 2865371"/>
              <a:gd name="connsiteX7" fmla="*/ 5400040 w 5400040"/>
              <a:gd name="connsiteY7" fmla="*/ 6915 h 2865371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4415 h 2864415"/>
              <a:gd name="connsiteX1" fmla="*/ 1791970 w 5400040"/>
              <a:gd name="connsiteY1" fmla="*/ 2862510 h 2864415"/>
              <a:gd name="connsiteX2" fmla="*/ 2266950 w 5400040"/>
              <a:gd name="connsiteY2" fmla="*/ 2731065 h 2864415"/>
              <a:gd name="connsiteX3" fmla="*/ 2687320 w 5400040"/>
              <a:gd name="connsiteY3" fmla="*/ 1459795 h 2864415"/>
              <a:gd name="connsiteX4" fmla="*/ 3000375 w 5400040"/>
              <a:gd name="connsiteY4" fmla="*/ 304095 h 2864415"/>
              <a:gd name="connsiteX5" fmla="*/ 3407410 w 5400040"/>
              <a:gd name="connsiteY5" fmla="*/ 17075 h 2864415"/>
              <a:gd name="connsiteX6" fmla="*/ 4025265 w 5400040"/>
              <a:gd name="connsiteY6" fmla="*/ 2471 h 2864415"/>
              <a:gd name="connsiteX7" fmla="*/ 5400040 w 5400040"/>
              <a:gd name="connsiteY7" fmla="*/ 6915 h 2864415"/>
              <a:gd name="connsiteX0" fmla="*/ 0 w 5400040"/>
              <a:gd name="connsiteY0" fmla="*/ 2861944 h 2861944"/>
              <a:gd name="connsiteX1" fmla="*/ 1791970 w 5400040"/>
              <a:gd name="connsiteY1" fmla="*/ 2860039 h 2861944"/>
              <a:gd name="connsiteX2" fmla="*/ 2266950 w 5400040"/>
              <a:gd name="connsiteY2" fmla="*/ 2728594 h 2861944"/>
              <a:gd name="connsiteX3" fmla="*/ 2687320 w 5400040"/>
              <a:gd name="connsiteY3" fmla="*/ 1457324 h 2861944"/>
              <a:gd name="connsiteX4" fmla="*/ 3000375 w 5400040"/>
              <a:gd name="connsiteY4" fmla="*/ 301624 h 2861944"/>
              <a:gd name="connsiteX5" fmla="*/ 3407410 w 5400040"/>
              <a:gd name="connsiteY5" fmla="*/ 14604 h 2861944"/>
              <a:gd name="connsiteX6" fmla="*/ 4025265 w 5400040"/>
              <a:gd name="connsiteY6" fmla="*/ 0 h 2861944"/>
              <a:gd name="connsiteX7" fmla="*/ 5400040 w 5400040"/>
              <a:gd name="connsiteY7" fmla="*/ 4444 h 2861944"/>
              <a:gd name="connsiteX0" fmla="*/ 0 w 5400040"/>
              <a:gd name="connsiteY0" fmla="*/ 2861944 h 2861944"/>
              <a:gd name="connsiteX1" fmla="*/ 1791970 w 5400040"/>
              <a:gd name="connsiteY1" fmla="*/ 2860039 h 2861944"/>
              <a:gd name="connsiteX2" fmla="*/ 2266950 w 5400040"/>
              <a:gd name="connsiteY2" fmla="*/ 2728594 h 2861944"/>
              <a:gd name="connsiteX3" fmla="*/ 2687320 w 5400040"/>
              <a:gd name="connsiteY3" fmla="*/ 1457324 h 2861944"/>
              <a:gd name="connsiteX4" fmla="*/ 3000375 w 5400040"/>
              <a:gd name="connsiteY4" fmla="*/ 301624 h 2861944"/>
              <a:gd name="connsiteX5" fmla="*/ 3407410 w 5400040"/>
              <a:gd name="connsiteY5" fmla="*/ 14604 h 2861944"/>
              <a:gd name="connsiteX6" fmla="*/ 4025265 w 5400040"/>
              <a:gd name="connsiteY6" fmla="*/ 0 h 2861944"/>
              <a:gd name="connsiteX7" fmla="*/ 5400040 w 5400040"/>
              <a:gd name="connsiteY7" fmla="*/ 4444 h 2861944"/>
              <a:gd name="connsiteX0" fmla="*/ 0 w 5400040"/>
              <a:gd name="connsiteY0" fmla="*/ 2861944 h 2861944"/>
              <a:gd name="connsiteX1" fmla="*/ 1791970 w 5400040"/>
              <a:gd name="connsiteY1" fmla="*/ 2860039 h 2861944"/>
              <a:gd name="connsiteX2" fmla="*/ 2266950 w 5400040"/>
              <a:gd name="connsiteY2" fmla="*/ 2728594 h 2861944"/>
              <a:gd name="connsiteX3" fmla="*/ 2687320 w 5400040"/>
              <a:gd name="connsiteY3" fmla="*/ 1457324 h 2861944"/>
              <a:gd name="connsiteX4" fmla="*/ 3000375 w 5400040"/>
              <a:gd name="connsiteY4" fmla="*/ 301624 h 2861944"/>
              <a:gd name="connsiteX5" fmla="*/ 3407410 w 5400040"/>
              <a:gd name="connsiteY5" fmla="*/ 14604 h 2861944"/>
              <a:gd name="connsiteX6" fmla="*/ 3872591 w 5400040"/>
              <a:gd name="connsiteY6" fmla="*/ 0 h 2861944"/>
              <a:gd name="connsiteX7" fmla="*/ 5400040 w 5400040"/>
              <a:gd name="connsiteY7" fmla="*/ 4444 h 2861944"/>
              <a:gd name="connsiteX0" fmla="*/ 0 w 3872591"/>
              <a:gd name="connsiteY0" fmla="*/ 2861944 h 2861944"/>
              <a:gd name="connsiteX1" fmla="*/ 1791970 w 3872591"/>
              <a:gd name="connsiteY1" fmla="*/ 2860039 h 2861944"/>
              <a:gd name="connsiteX2" fmla="*/ 2266950 w 3872591"/>
              <a:gd name="connsiteY2" fmla="*/ 2728594 h 2861944"/>
              <a:gd name="connsiteX3" fmla="*/ 2687320 w 3872591"/>
              <a:gd name="connsiteY3" fmla="*/ 1457324 h 2861944"/>
              <a:gd name="connsiteX4" fmla="*/ 3000375 w 3872591"/>
              <a:gd name="connsiteY4" fmla="*/ 301624 h 2861944"/>
              <a:gd name="connsiteX5" fmla="*/ 3407410 w 3872591"/>
              <a:gd name="connsiteY5" fmla="*/ 14604 h 2861944"/>
              <a:gd name="connsiteX6" fmla="*/ 3872591 w 3872591"/>
              <a:gd name="connsiteY6" fmla="*/ 0 h 2861944"/>
              <a:gd name="connsiteX0" fmla="*/ 0 w 2080621"/>
              <a:gd name="connsiteY0" fmla="*/ 2860039 h 2860038"/>
              <a:gd name="connsiteX1" fmla="*/ 474980 w 2080621"/>
              <a:gd name="connsiteY1" fmla="*/ 2728594 h 2860038"/>
              <a:gd name="connsiteX2" fmla="*/ 895350 w 2080621"/>
              <a:gd name="connsiteY2" fmla="*/ 1457324 h 2860038"/>
              <a:gd name="connsiteX3" fmla="*/ 1208405 w 2080621"/>
              <a:gd name="connsiteY3" fmla="*/ 301624 h 2860038"/>
              <a:gd name="connsiteX4" fmla="*/ 1615440 w 2080621"/>
              <a:gd name="connsiteY4" fmla="*/ 14604 h 2860038"/>
              <a:gd name="connsiteX5" fmla="*/ 2080621 w 2080621"/>
              <a:gd name="connsiteY5" fmla="*/ 0 h 2860038"/>
              <a:gd name="connsiteX0" fmla="*/ 0 w 2330056"/>
              <a:gd name="connsiteY0" fmla="*/ 2863933 h 2863933"/>
              <a:gd name="connsiteX1" fmla="*/ 724415 w 2330056"/>
              <a:gd name="connsiteY1" fmla="*/ 2728594 h 2863933"/>
              <a:gd name="connsiteX2" fmla="*/ 1144785 w 2330056"/>
              <a:gd name="connsiteY2" fmla="*/ 1457324 h 2863933"/>
              <a:gd name="connsiteX3" fmla="*/ 1457840 w 2330056"/>
              <a:gd name="connsiteY3" fmla="*/ 301624 h 2863933"/>
              <a:gd name="connsiteX4" fmla="*/ 1864875 w 2330056"/>
              <a:gd name="connsiteY4" fmla="*/ 14604 h 2863933"/>
              <a:gd name="connsiteX5" fmla="*/ 2330056 w 2330056"/>
              <a:gd name="connsiteY5" fmla="*/ 0 h 2863933"/>
              <a:gd name="connsiteX0" fmla="*/ 0 w 2330056"/>
              <a:gd name="connsiteY0" fmla="*/ 2863933 h 2866705"/>
              <a:gd name="connsiteX1" fmla="*/ 724415 w 2330056"/>
              <a:gd name="connsiteY1" fmla="*/ 2728594 h 2866705"/>
              <a:gd name="connsiteX2" fmla="*/ 1144785 w 2330056"/>
              <a:gd name="connsiteY2" fmla="*/ 1457324 h 2866705"/>
              <a:gd name="connsiteX3" fmla="*/ 1457840 w 2330056"/>
              <a:gd name="connsiteY3" fmla="*/ 301624 h 2866705"/>
              <a:gd name="connsiteX4" fmla="*/ 1864875 w 2330056"/>
              <a:gd name="connsiteY4" fmla="*/ 14604 h 2866705"/>
              <a:gd name="connsiteX5" fmla="*/ 2330056 w 2330056"/>
              <a:gd name="connsiteY5" fmla="*/ 0 h 286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0056" h="2866705">
                <a:moveTo>
                  <a:pt x="0" y="2863933"/>
                </a:moveTo>
                <a:cubicBezTo>
                  <a:pt x="156845" y="2874597"/>
                  <a:pt x="559950" y="2859510"/>
                  <a:pt x="724415" y="2728594"/>
                </a:cubicBezTo>
                <a:cubicBezTo>
                  <a:pt x="959365" y="2470043"/>
                  <a:pt x="1053028" y="1863724"/>
                  <a:pt x="1144785" y="1457324"/>
                </a:cubicBezTo>
                <a:cubicBezTo>
                  <a:pt x="1215587" y="1041399"/>
                  <a:pt x="1342905" y="481752"/>
                  <a:pt x="1457840" y="301624"/>
                </a:cubicBezTo>
                <a:cubicBezTo>
                  <a:pt x="1551820" y="151976"/>
                  <a:pt x="1613838" y="64769"/>
                  <a:pt x="1864875" y="14604"/>
                </a:cubicBezTo>
                <a:cubicBezTo>
                  <a:pt x="2081728" y="-2647"/>
                  <a:pt x="2001126" y="741"/>
                  <a:pt x="23300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57D32-7C31-4587-050C-21F2810E7852}"/>
              </a:ext>
            </a:extLst>
          </p:cNvPr>
          <p:cNvSpPr txBox="1"/>
          <p:nvPr/>
        </p:nvSpPr>
        <p:spPr>
          <a:xfrm>
            <a:off x="439238" y="4161066"/>
            <a:ext cx="763380" cy="52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-3.0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6ABB6-B630-2A56-DC11-B001E3F1526D}"/>
              </a:ext>
            </a:extLst>
          </p:cNvPr>
          <p:cNvSpPr txBox="1"/>
          <p:nvPr/>
        </p:nvSpPr>
        <p:spPr>
          <a:xfrm>
            <a:off x="4512263" y="4161066"/>
            <a:ext cx="655165" cy="528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C01EF2-FA9D-DEA6-6413-76DC95BAA0F7}"/>
              </a:ext>
            </a:extLst>
          </p:cNvPr>
          <p:cNvSpPr txBox="1"/>
          <p:nvPr/>
        </p:nvSpPr>
        <p:spPr>
          <a:xfrm>
            <a:off x="845781" y="4608493"/>
            <a:ext cx="37904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sigmoid function</a:t>
            </a:r>
          </a:p>
          <a:p>
            <a:pPr/>
            <a:r>
              <a:rPr lang="en-US" sz="2800" dirty="0"/>
              <a:t>logistic function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3BD77-0CB5-2219-7E94-88207E6A4BBE}"/>
              </a:ext>
            </a:extLst>
          </p:cNvPr>
          <p:cNvSpPr txBox="1"/>
          <p:nvPr/>
        </p:nvSpPr>
        <p:spPr>
          <a:xfrm>
            <a:off x="600924" y="843137"/>
            <a:ext cx="3790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Output between 0 and 1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F17EE5-82C5-A6E7-C06A-0444412682BE}"/>
                  </a:ext>
                </a:extLst>
              </p:cNvPr>
              <p:cNvSpPr txBox="1"/>
              <p:nvPr/>
            </p:nvSpPr>
            <p:spPr>
              <a:xfrm>
                <a:off x="6707340" y="1264875"/>
                <a:ext cx="137160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F17EE5-82C5-A6E7-C06A-04444126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340" y="1264875"/>
                <a:ext cx="1371600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D574B0-ECA7-FE11-ED3E-0BFC550209A8}"/>
                  </a:ext>
                </a:extLst>
              </p:cNvPr>
              <p:cNvSpPr txBox="1"/>
              <p:nvPr/>
            </p:nvSpPr>
            <p:spPr>
              <a:xfrm>
                <a:off x="7543800" y="1872536"/>
                <a:ext cx="2971800" cy="52322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D574B0-ECA7-FE11-ED3E-0BFC55020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872536"/>
                <a:ext cx="2971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A646EE-0188-6D4E-9C4A-4C0B9D9F7C34}"/>
                  </a:ext>
                </a:extLst>
              </p:cNvPr>
              <p:cNvSpPr txBox="1"/>
              <p:nvPr/>
            </p:nvSpPr>
            <p:spPr>
              <a:xfrm>
                <a:off x="7119814" y="2984183"/>
                <a:ext cx="3819772" cy="978217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A646EE-0188-6D4E-9C4A-4C0B9D9F7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814" y="2984183"/>
                <a:ext cx="3819772" cy="978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65C812B-F996-D4C5-5723-7B6175CFBCF2}"/>
              </a:ext>
            </a:extLst>
          </p:cNvPr>
          <p:cNvSpPr/>
          <p:nvPr/>
        </p:nvSpPr>
        <p:spPr>
          <a:xfrm>
            <a:off x="6781800" y="1143000"/>
            <a:ext cx="4495799" cy="31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84B9A98-3E3E-E51B-FA56-9ECE1EBE7C45}"/>
              </a:ext>
            </a:extLst>
          </p:cNvPr>
          <p:cNvSpPr/>
          <p:nvPr/>
        </p:nvSpPr>
        <p:spPr>
          <a:xfrm>
            <a:off x="8728173" y="2468736"/>
            <a:ext cx="603054" cy="44246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5DB9FA-D942-8A13-36A6-969568C00996}"/>
                  </a:ext>
                </a:extLst>
              </p:cNvPr>
              <p:cNvSpPr txBox="1"/>
              <p:nvPr/>
            </p:nvSpPr>
            <p:spPr>
              <a:xfrm>
                <a:off x="5859416" y="4416902"/>
                <a:ext cx="6096000" cy="1497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5DB9FA-D942-8A13-36A6-969568C0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16" y="4416902"/>
                <a:ext cx="6096000" cy="1497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51CB4A-B49A-F0F3-EC04-87E3F1B21D93}"/>
                  </a:ext>
                </a:extLst>
              </p14:cNvPr>
              <p14:cNvContentPartPr/>
              <p14:nvPr/>
            </p14:nvContentPartPr>
            <p14:xfrm>
              <a:off x="6860520" y="1168200"/>
              <a:ext cx="4354200" cy="2453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51CB4A-B49A-F0F3-EC04-87E3F1B21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1160" y="1158840"/>
                <a:ext cx="437292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3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as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5DB9FA-D942-8A13-36A6-969568C00996}"/>
                  </a:ext>
                </a:extLst>
              </p:cNvPr>
              <p:cNvSpPr txBox="1"/>
              <p:nvPr/>
            </p:nvSpPr>
            <p:spPr>
              <a:xfrm>
                <a:off x="341871" y="1086936"/>
                <a:ext cx="5755640" cy="1047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5DB9FA-D942-8A13-36A6-969568C0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1" y="1086936"/>
                <a:ext cx="5755640" cy="1047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45F12E-74B5-695C-B429-4693147BAE9E}"/>
              </a:ext>
            </a:extLst>
          </p:cNvPr>
          <p:cNvSpPr txBox="1"/>
          <p:nvPr/>
        </p:nvSpPr>
        <p:spPr>
          <a:xfrm>
            <a:off x="6367081" y="1348931"/>
            <a:ext cx="521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Probability that class is 1 (positive)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BC6BA-D998-6296-8732-832EE6A28F94}"/>
                  </a:ext>
                </a:extLst>
              </p:cNvPr>
              <p:cNvSpPr txBox="1"/>
              <p:nvPr/>
            </p:nvSpPr>
            <p:spPr>
              <a:xfrm>
                <a:off x="6283853" y="2664289"/>
                <a:ext cx="537993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Probability that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1, given input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and parameters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BC6BA-D998-6296-8732-832EE6A2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53" y="2664289"/>
                <a:ext cx="5379934" cy="954107"/>
              </a:xfrm>
              <a:prstGeom prst="rect">
                <a:avLst/>
              </a:prstGeom>
              <a:blipFill>
                <a:blip r:embed="rId3"/>
                <a:stretch>
                  <a:fillRect l="-2041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8B03DC-EF69-30DB-6975-4D9D1382BFB3}"/>
                  </a:ext>
                </a:extLst>
              </p:cNvPr>
              <p:cNvSpPr txBox="1"/>
              <p:nvPr/>
            </p:nvSpPr>
            <p:spPr>
              <a:xfrm>
                <a:off x="152400" y="2870274"/>
                <a:ext cx="613458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8B03DC-EF69-30DB-6975-4D9D1382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70274"/>
                <a:ext cx="6134582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ECA21A-1D82-F2AE-DA07-D658C5041BBC}"/>
                  </a:ext>
                </a:extLst>
              </p:cNvPr>
              <p:cNvSpPr txBox="1"/>
              <p:nvPr/>
            </p:nvSpPr>
            <p:spPr>
              <a:xfrm>
                <a:off x="628891" y="4056590"/>
                <a:ext cx="5181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ECA21A-1D82-F2AE-DA07-D658C504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91" y="4056590"/>
                <a:ext cx="5181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72718C0-D957-D88E-01EA-D5435A51ED84}"/>
              </a:ext>
            </a:extLst>
          </p:cNvPr>
          <p:cNvSpPr txBox="1"/>
          <p:nvPr/>
        </p:nvSpPr>
        <p:spPr>
          <a:xfrm>
            <a:off x="6096000" y="3841147"/>
            <a:ext cx="5755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the probability that class is 1 is 70 %, the probability that class is 0 is 30%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7C1E26-3ED8-420B-F3B5-0417F152C38F}"/>
                  </a:ext>
                </a:extLst>
              </p:cNvPr>
              <p:cNvSpPr txBox="1"/>
              <p:nvPr/>
            </p:nvSpPr>
            <p:spPr>
              <a:xfrm>
                <a:off x="152400" y="5444989"/>
                <a:ext cx="613458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7C1E26-3ED8-420B-F3B5-0417F152C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444989"/>
                <a:ext cx="6134582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431C53-93E0-EF8B-52A2-BC24B720DD68}"/>
                  </a:ext>
                </a:extLst>
              </p:cNvPr>
              <p:cNvSpPr txBox="1"/>
              <p:nvPr/>
            </p:nvSpPr>
            <p:spPr>
              <a:xfrm>
                <a:off x="6096000" y="5454447"/>
                <a:ext cx="57556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70% chance that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1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431C53-93E0-EF8B-52A2-BC24B720D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54447"/>
                <a:ext cx="5755640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8C9505-57FD-6F9C-3648-8ACFECBABC5D}"/>
              </a:ext>
            </a:extLst>
          </p:cNvPr>
          <p:cNvGrpSpPr>
            <a:grpSpLocks noChangeAspect="1"/>
          </p:cNvGrpSpPr>
          <p:nvPr/>
        </p:nvGrpSpPr>
        <p:grpSpPr>
          <a:xfrm>
            <a:off x="321664" y="767086"/>
            <a:ext cx="3927932" cy="2585714"/>
            <a:chOff x="321664" y="767086"/>
            <a:chExt cx="5079776" cy="33439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4B59D9-EA48-4E0A-B2F6-A92B98C5FE3E}"/>
                </a:ext>
              </a:extLst>
            </p:cNvPr>
            <p:cNvCxnSpPr>
              <a:cxnSpLocks/>
            </p:cNvCxnSpPr>
            <p:nvPr/>
          </p:nvCxnSpPr>
          <p:spPr>
            <a:xfrm>
              <a:off x="483350" y="3530315"/>
              <a:ext cx="45436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94E0223-C1C6-38B9-4606-BAB9030EB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10" y="3373376"/>
              <a:ext cx="0" cy="3138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BD3BF9-2CD4-B55E-A004-36E877DFF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4665" y="3372019"/>
              <a:ext cx="0" cy="316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C59133-F566-CE51-BC6A-4E1FADF7D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650" y="2456093"/>
              <a:ext cx="3139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1CD04-9F34-5202-3699-5C7F40B96C04}"/>
                </a:ext>
              </a:extLst>
            </p:cNvPr>
            <p:cNvSpPr txBox="1"/>
            <p:nvPr/>
          </p:nvSpPr>
          <p:spPr>
            <a:xfrm>
              <a:off x="5005068" y="3505468"/>
              <a:ext cx="396372" cy="597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00B0F0"/>
                  </a:solidFill>
                </a:rPr>
                <a:t>z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FEF14E-6362-C7C2-BBDB-E791ECB31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619" y="1128176"/>
              <a:ext cx="0" cy="25880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3B723B-613C-AA75-C12A-557743AA43FE}"/>
                </a:ext>
              </a:extLst>
            </p:cNvPr>
            <p:cNvSpPr txBox="1"/>
            <p:nvPr/>
          </p:nvSpPr>
          <p:spPr>
            <a:xfrm>
              <a:off x="1985219" y="767086"/>
              <a:ext cx="651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C00000"/>
                  </a:solidFill>
                </a:rPr>
                <a:t>g</a:t>
              </a:r>
              <a:r>
                <a:rPr lang="en-US" sz="2400" dirty="0"/>
                <a:t>(</a:t>
              </a:r>
              <a:r>
                <a:rPr lang="en-US" sz="2400" i="1" dirty="0">
                  <a:solidFill>
                    <a:srgbClr val="00B0F0"/>
                  </a:solidFill>
                </a:rPr>
                <a:t>z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672F92-0823-5B50-9716-64086FC9B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650" y="1401852"/>
              <a:ext cx="3139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F30DF0-CBB3-03BD-F7C1-B81FB960CCD1}"/>
                </a:ext>
              </a:extLst>
            </p:cNvPr>
            <p:cNvSpPr txBox="1"/>
            <p:nvPr/>
          </p:nvSpPr>
          <p:spPr>
            <a:xfrm>
              <a:off x="1891058" y="2192003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470B19-B503-21AB-DE92-4568F6AA1EF1}"/>
                </a:ext>
              </a:extLst>
            </p:cNvPr>
            <p:cNvSpPr txBox="1"/>
            <p:nvPr/>
          </p:nvSpPr>
          <p:spPr>
            <a:xfrm>
              <a:off x="1891058" y="1128176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EBD7F4-FACF-2C0F-C339-9F33D21C76A7}"/>
                </a:ext>
              </a:extLst>
            </p:cNvPr>
            <p:cNvSpPr txBox="1"/>
            <p:nvPr/>
          </p:nvSpPr>
          <p:spPr>
            <a:xfrm>
              <a:off x="2040598" y="3582806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D20ADC-05DB-EAC1-0E6D-0F8C5D0F2F77}"/>
                </a:ext>
              </a:extLst>
            </p:cNvPr>
            <p:cNvSpPr/>
            <p:nvPr/>
          </p:nvSpPr>
          <p:spPr>
            <a:xfrm>
              <a:off x="644426" y="1386309"/>
              <a:ext cx="4045147" cy="2139614"/>
            </a:xfrm>
            <a:custGeom>
              <a:avLst/>
              <a:gdLst>
                <a:gd name="connsiteX0" fmla="*/ 0 w 5400040"/>
                <a:gd name="connsiteY0" fmla="*/ 2881702 h 2933073"/>
                <a:gd name="connsiteX1" fmla="*/ 1788160 w 5400040"/>
                <a:gd name="connsiteY1" fmla="*/ 2896942 h 2933073"/>
                <a:gd name="connsiteX2" fmla="*/ 2199640 w 5400040"/>
                <a:gd name="connsiteY2" fmla="*/ 2800422 h 2933073"/>
                <a:gd name="connsiteX3" fmla="*/ 2687320 w 5400040"/>
                <a:gd name="connsiteY3" fmla="*/ 1484702 h 2933073"/>
                <a:gd name="connsiteX4" fmla="*/ 3002280 w 5400040"/>
                <a:gd name="connsiteY4" fmla="*/ 321382 h 2933073"/>
                <a:gd name="connsiteX5" fmla="*/ 3434080 w 5400040"/>
                <a:gd name="connsiteY5" fmla="*/ 26742 h 2933073"/>
                <a:gd name="connsiteX6" fmla="*/ 5400040 w 5400040"/>
                <a:gd name="connsiteY6" fmla="*/ 31822 h 2933073"/>
                <a:gd name="connsiteX0" fmla="*/ 0 w 5400040"/>
                <a:gd name="connsiteY0" fmla="*/ 2881702 h 2909163"/>
                <a:gd name="connsiteX1" fmla="*/ 1788160 w 5400040"/>
                <a:gd name="connsiteY1" fmla="*/ 2896942 h 2909163"/>
                <a:gd name="connsiteX2" fmla="*/ 2270760 w 5400040"/>
                <a:gd name="connsiteY2" fmla="*/ 2759782 h 2909163"/>
                <a:gd name="connsiteX3" fmla="*/ 2687320 w 5400040"/>
                <a:gd name="connsiteY3" fmla="*/ 1484702 h 2909163"/>
                <a:gd name="connsiteX4" fmla="*/ 3002280 w 5400040"/>
                <a:gd name="connsiteY4" fmla="*/ 321382 h 2909163"/>
                <a:gd name="connsiteX5" fmla="*/ 3434080 w 5400040"/>
                <a:gd name="connsiteY5" fmla="*/ 26742 h 2909163"/>
                <a:gd name="connsiteX6" fmla="*/ 5400040 w 5400040"/>
                <a:gd name="connsiteY6" fmla="*/ 31822 h 2909163"/>
                <a:gd name="connsiteX0" fmla="*/ 0 w 5400040"/>
                <a:gd name="connsiteY0" fmla="*/ 2881702 h 2905333"/>
                <a:gd name="connsiteX1" fmla="*/ 1788160 w 5400040"/>
                <a:gd name="connsiteY1" fmla="*/ 2896942 h 2905333"/>
                <a:gd name="connsiteX2" fmla="*/ 2270760 w 5400040"/>
                <a:gd name="connsiteY2" fmla="*/ 2759782 h 2905333"/>
                <a:gd name="connsiteX3" fmla="*/ 2687320 w 5400040"/>
                <a:gd name="connsiteY3" fmla="*/ 1484702 h 2905333"/>
                <a:gd name="connsiteX4" fmla="*/ 3002280 w 5400040"/>
                <a:gd name="connsiteY4" fmla="*/ 321382 h 2905333"/>
                <a:gd name="connsiteX5" fmla="*/ 3434080 w 5400040"/>
                <a:gd name="connsiteY5" fmla="*/ 26742 h 2905333"/>
                <a:gd name="connsiteX6" fmla="*/ 5400040 w 5400040"/>
                <a:gd name="connsiteY6" fmla="*/ 31822 h 2905333"/>
                <a:gd name="connsiteX0" fmla="*/ 0 w 5400040"/>
                <a:gd name="connsiteY0" fmla="*/ 2881702 h 2905333"/>
                <a:gd name="connsiteX1" fmla="*/ 1788160 w 5400040"/>
                <a:gd name="connsiteY1" fmla="*/ 2896942 h 2905333"/>
                <a:gd name="connsiteX2" fmla="*/ 2270760 w 5400040"/>
                <a:gd name="connsiteY2" fmla="*/ 2759782 h 2905333"/>
                <a:gd name="connsiteX3" fmla="*/ 2687320 w 5400040"/>
                <a:gd name="connsiteY3" fmla="*/ 1484702 h 2905333"/>
                <a:gd name="connsiteX4" fmla="*/ 3002280 w 5400040"/>
                <a:gd name="connsiteY4" fmla="*/ 321382 h 2905333"/>
                <a:gd name="connsiteX5" fmla="*/ 3434080 w 5400040"/>
                <a:gd name="connsiteY5" fmla="*/ 26742 h 2905333"/>
                <a:gd name="connsiteX6" fmla="*/ 5400040 w 5400040"/>
                <a:gd name="connsiteY6" fmla="*/ 31822 h 2905333"/>
                <a:gd name="connsiteX0" fmla="*/ 0 w 5400040"/>
                <a:gd name="connsiteY0" fmla="*/ 2881702 h 2900146"/>
                <a:gd name="connsiteX1" fmla="*/ 1788160 w 5400040"/>
                <a:gd name="connsiteY1" fmla="*/ 2896942 h 2900146"/>
                <a:gd name="connsiteX2" fmla="*/ 2270760 w 5400040"/>
                <a:gd name="connsiteY2" fmla="*/ 2759782 h 2900146"/>
                <a:gd name="connsiteX3" fmla="*/ 2687320 w 5400040"/>
                <a:gd name="connsiteY3" fmla="*/ 1484702 h 2900146"/>
                <a:gd name="connsiteX4" fmla="*/ 3002280 w 5400040"/>
                <a:gd name="connsiteY4" fmla="*/ 321382 h 2900146"/>
                <a:gd name="connsiteX5" fmla="*/ 3434080 w 5400040"/>
                <a:gd name="connsiteY5" fmla="*/ 26742 h 2900146"/>
                <a:gd name="connsiteX6" fmla="*/ 5400040 w 5400040"/>
                <a:gd name="connsiteY6" fmla="*/ 31822 h 2900146"/>
                <a:gd name="connsiteX0" fmla="*/ 0 w 5400040"/>
                <a:gd name="connsiteY0" fmla="*/ 2881702 h 2909477"/>
                <a:gd name="connsiteX1" fmla="*/ 1788160 w 5400040"/>
                <a:gd name="connsiteY1" fmla="*/ 2887417 h 2909477"/>
                <a:gd name="connsiteX2" fmla="*/ 2270760 w 5400040"/>
                <a:gd name="connsiteY2" fmla="*/ 2759782 h 2909477"/>
                <a:gd name="connsiteX3" fmla="*/ 2687320 w 5400040"/>
                <a:gd name="connsiteY3" fmla="*/ 1484702 h 2909477"/>
                <a:gd name="connsiteX4" fmla="*/ 3002280 w 5400040"/>
                <a:gd name="connsiteY4" fmla="*/ 321382 h 2909477"/>
                <a:gd name="connsiteX5" fmla="*/ 3434080 w 5400040"/>
                <a:gd name="connsiteY5" fmla="*/ 26742 h 2909477"/>
                <a:gd name="connsiteX6" fmla="*/ 5400040 w 5400040"/>
                <a:gd name="connsiteY6" fmla="*/ 31822 h 2909477"/>
                <a:gd name="connsiteX0" fmla="*/ 0 w 5400040"/>
                <a:gd name="connsiteY0" fmla="*/ 2881702 h 2916394"/>
                <a:gd name="connsiteX1" fmla="*/ 1788160 w 5400040"/>
                <a:gd name="connsiteY1" fmla="*/ 2898847 h 2916394"/>
                <a:gd name="connsiteX2" fmla="*/ 2270760 w 5400040"/>
                <a:gd name="connsiteY2" fmla="*/ 2759782 h 2916394"/>
                <a:gd name="connsiteX3" fmla="*/ 2687320 w 5400040"/>
                <a:gd name="connsiteY3" fmla="*/ 1484702 h 2916394"/>
                <a:gd name="connsiteX4" fmla="*/ 3002280 w 5400040"/>
                <a:gd name="connsiteY4" fmla="*/ 321382 h 2916394"/>
                <a:gd name="connsiteX5" fmla="*/ 3434080 w 5400040"/>
                <a:gd name="connsiteY5" fmla="*/ 26742 h 2916394"/>
                <a:gd name="connsiteX6" fmla="*/ 5400040 w 5400040"/>
                <a:gd name="connsiteY6" fmla="*/ 31822 h 2916394"/>
                <a:gd name="connsiteX0" fmla="*/ 0 w 5400040"/>
                <a:gd name="connsiteY0" fmla="*/ 2881702 h 2912886"/>
                <a:gd name="connsiteX1" fmla="*/ 1791970 w 5400040"/>
                <a:gd name="connsiteY1" fmla="*/ 2893132 h 2912886"/>
                <a:gd name="connsiteX2" fmla="*/ 2270760 w 5400040"/>
                <a:gd name="connsiteY2" fmla="*/ 2759782 h 2912886"/>
                <a:gd name="connsiteX3" fmla="*/ 2687320 w 5400040"/>
                <a:gd name="connsiteY3" fmla="*/ 1484702 h 2912886"/>
                <a:gd name="connsiteX4" fmla="*/ 3002280 w 5400040"/>
                <a:gd name="connsiteY4" fmla="*/ 321382 h 2912886"/>
                <a:gd name="connsiteX5" fmla="*/ 3434080 w 5400040"/>
                <a:gd name="connsiteY5" fmla="*/ 26742 h 2912886"/>
                <a:gd name="connsiteX6" fmla="*/ 5400040 w 5400040"/>
                <a:gd name="connsiteY6" fmla="*/ 31822 h 2912886"/>
                <a:gd name="connsiteX0" fmla="*/ 0 w 5400040"/>
                <a:gd name="connsiteY0" fmla="*/ 2881702 h 2895631"/>
                <a:gd name="connsiteX1" fmla="*/ 1791970 w 5400040"/>
                <a:gd name="connsiteY1" fmla="*/ 2893132 h 2895631"/>
                <a:gd name="connsiteX2" fmla="*/ 2270760 w 5400040"/>
                <a:gd name="connsiteY2" fmla="*/ 2759782 h 2895631"/>
                <a:gd name="connsiteX3" fmla="*/ 2687320 w 5400040"/>
                <a:gd name="connsiteY3" fmla="*/ 1484702 h 2895631"/>
                <a:gd name="connsiteX4" fmla="*/ 3002280 w 5400040"/>
                <a:gd name="connsiteY4" fmla="*/ 321382 h 2895631"/>
                <a:gd name="connsiteX5" fmla="*/ 3434080 w 5400040"/>
                <a:gd name="connsiteY5" fmla="*/ 26742 h 2895631"/>
                <a:gd name="connsiteX6" fmla="*/ 5400040 w 5400040"/>
                <a:gd name="connsiteY6" fmla="*/ 31822 h 2895631"/>
                <a:gd name="connsiteX0" fmla="*/ 0 w 5400040"/>
                <a:gd name="connsiteY0" fmla="*/ 2881702 h 2895631"/>
                <a:gd name="connsiteX1" fmla="*/ 1791970 w 5400040"/>
                <a:gd name="connsiteY1" fmla="*/ 2893132 h 2895631"/>
                <a:gd name="connsiteX2" fmla="*/ 2270760 w 5400040"/>
                <a:gd name="connsiteY2" fmla="*/ 2759782 h 2895631"/>
                <a:gd name="connsiteX3" fmla="*/ 2687320 w 5400040"/>
                <a:gd name="connsiteY3" fmla="*/ 1484702 h 2895631"/>
                <a:gd name="connsiteX4" fmla="*/ 3002280 w 5400040"/>
                <a:gd name="connsiteY4" fmla="*/ 321382 h 2895631"/>
                <a:gd name="connsiteX5" fmla="*/ 3434080 w 5400040"/>
                <a:gd name="connsiteY5" fmla="*/ 26742 h 2895631"/>
                <a:gd name="connsiteX6" fmla="*/ 5400040 w 5400040"/>
                <a:gd name="connsiteY6" fmla="*/ 31822 h 2895631"/>
                <a:gd name="connsiteX0" fmla="*/ 0 w 5400040"/>
                <a:gd name="connsiteY0" fmla="*/ 2881702 h 2903105"/>
                <a:gd name="connsiteX1" fmla="*/ 1791970 w 5400040"/>
                <a:gd name="connsiteY1" fmla="*/ 2893132 h 2903105"/>
                <a:gd name="connsiteX2" fmla="*/ 2266950 w 5400040"/>
                <a:gd name="connsiteY2" fmla="*/ 2750257 h 2903105"/>
                <a:gd name="connsiteX3" fmla="*/ 2687320 w 5400040"/>
                <a:gd name="connsiteY3" fmla="*/ 1484702 h 2903105"/>
                <a:gd name="connsiteX4" fmla="*/ 3002280 w 5400040"/>
                <a:gd name="connsiteY4" fmla="*/ 321382 h 2903105"/>
                <a:gd name="connsiteX5" fmla="*/ 3434080 w 5400040"/>
                <a:gd name="connsiteY5" fmla="*/ 26742 h 2903105"/>
                <a:gd name="connsiteX6" fmla="*/ 5400040 w 5400040"/>
                <a:gd name="connsiteY6" fmla="*/ 31822 h 2903105"/>
                <a:gd name="connsiteX0" fmla="*/ 0 w 5400040"/>
                <a:gd name="connsiteY0" fmla="*/ 2881702 h 2902682"/>
                <a:gd name="connsiteX1" fmla="*/ 1791970 w 5400040"/>
                <a:gd name="connsiteY1" fmla="*/ 2893132 h 2902682"/>
                <a:gd name="connsiteX2" fmla="*/ 2266950 w 5400040"/>
                <a:gd name="connsiteY2" fmla="*/ 2755972 h 2902682"/>
                <a:gd name="connsiteX3" fmla="*/ 2687320 w 5400040"/>
                <a:gd name="connsiteY3" fmla="*/ 1484702 h 2902682"/>
                <a:gd name="connsiteX4" fmla="*/ 3002280 w 5400040"/>
                <a:gd name="connsiteY4" fmla="*/ 321382 h 2902682"/>
                <a:gd name="connsiteX5" fmla="*/ 3434080 w 5400040"/>
                <a:gd name="connsiteY5" fmla="*/ 26742 h 2902682"/>
                <a:gd name="connsiteX6" fmla="*/ 5400040 w 5400040"/>
                <a:gd name="connsiteY6" fmla="*/ 31822 h 2902682"/>
                <a:gd name="connsiteX0" fmla="*/ 0 w 5400040"/>
                <a:gd name="connsiteY0" fmla="*/ 2881702 h 2908608"/>
                <a:gd name="connsiteX1" fmla="*/ 1791970 w 5400040"/>
                <a:gd name="connsiteY1" fmla="*/ 2893132 h 2908608"/>
                <a:gd name="connsiteX2" fmla="*/ 2266950 w 5400040"/>
                <a:gd name="connsiteY2" fmla="*/ 2755972 h 2908608"/>
                <a:gd name="connsiteX3" fmla="*/ 2687320 w 5400040"/>
                <a:gd name="connsiteY3" fmla="*/ 1484702 h 2908608"/>
                <a:gd name="connsiteX4" fmla="*/ 3002280 w 5400040"/>
                <a:gd name="connsiteY4" fmla="*/ 321382 h 2908608"/>
                <a:gd name="connsiteX5" fmla="*/ 3434080 w 5400040"/>
                <a:gd name="connsiteY5" fmla="*/ 26742 h 2908608"/>
                <a:gd name="connsiteX6" fmla="*/ 5400040 w 5400040"/>
                <a:gd name="connsiteY6" fmla="*/ 31822 h 2908608"/>
                <a:gd name="connsiteX0" fmla="*/ 0 w 5400040"/>
                <a:gd name="connsiteY0" fmla="*/ 2881702 h 2902682"/>
                <a:gd name="connsiteX1" fmla="*/ 1791970 w 5400040"/>
                <a:gd name="connsiteY1" fmla="*/ 2893132 h 2902682"/>
                <a:gd name="connsiteX2" fmla="*/ 2266950 w 5400040"/>
                <a:gd name="connsiteY2" fmla="*/ 2755972 h 2902682"/>
                <a:gd name="connsiteX3" fmla="*/ 2687320 w 5400040"/>
                <a:gd name="connsiteY3" fmla="*/ 1484702 h 2902682"/>
                <a:gd name="connsiteX4" fmla="*/ 3002280 w 5400040"/>
                <a:gd name="connsiteY4" fmla="*/ 321382 h 2902682"/>
                <a:gd name="connsiteX5" fmla="*/ 3434080 w 5400040"/>
                <a:gd name="connsiteY5" fmla="*/ 26742 h 2902682"/>
                <a:gd name="connsiteX6" fmla="*/ 5400040 w 5400040"/>
                <a:gd name="connsiteY6" fmla="*/ 31822 h 2902682"/>
                <a:gd name="connsiteX0" fmla="*/ 0 w 5400040"/>
                <a:gd name="connsiteY0" fmla="*/ 2881702 h 2901535"/>
                <a:gd name="connsiteX1" fmla="*/ 1791970 w 5400040"/>
                <a:gd name="connsiteY1" fmla="*/ 2887417 h 2901535"/>
                <a:gd name="connsiteX2" fmla="*/ 2266950 w 5400040"/>
                <a:gd name="connsiteY2" fmla="*/ 2755972 h 2901535"/>
                <a:gd name="connsiteX3" fmla="*/ 2687320 w 5400040"/>
                <a:gd name="connsiteY3" fmla="*/ 1484702 h 2901535"/>
                <a:gd name="connsiteX4" fmla="*/ 3002280 w 5400040"/>
                <a:gd name="connsiteY4" fmla="*/ 321382 h 2901535"/>
                <a:gd name="connsiteX5" fmla="*/ 3434080 w 5400040"/>
                <a:gd name="connsiteY5" fmla="*/ 26742 h 2901535"/>
                <a:gd name="connsiteX6" fmla="*/ 5400040 w 5400040"/>
                <a:gd name="connsiteY6" fmla="*/ 31822 h 2901535"/>
                <a:gd name="connsiteX0" fmla="*/ 0 w 5400040"/>
                <a:gd name="connsiteY0" fmla="*/ 2881702 h 2898618"/>
                <a:gd name="connsiteX1" fmla="*/ 1791970 w 5400040"/>
                <a:gd name="connsiteY1" fmla="*/ 2887417 h 2898618"/>
                <a:gd name="connsiteX2" fmla="*/ 2266950 w 5400040"/>
                <a:gd name="connsiteY2" fmla="*/ 2755972 h 2898618"/>
                <a:gd name="connsiteX3" fmla="*/ 2687320 w 5400040"/>
                <a:gd name="connsiteY3" fmla="*/ 1484702 h 2898618"/>
                <a:gd name="connsiteX4" fmla="*/ 3002280 w 5400040"/>
                <a:gd name="connsiteY4" fmla="*/ 321382 h 2898618"/>
                <a:gd name="connsiteX5" fmla="*/ 3434080 w 5400040"/>
                <a:gd name="connsiteY5" fmla="*/ 26742 h 2898618"/>
                <a:gd name="connsiteX6" fmla="*/ 5400040 w 5400040"/>
                <a:gd name="connsiteY6" fmla="*/ 31822 h 2898618"/>
                <a:gd name="connsiteX0" fmla="*/ 0 w 5400040"/>
                <a:gd name="connsiteY0" fmla="*/ 2881702 h 2895983"/>
                <a:gd name="connsiteX1" fmla="*/ 1791970 w 5400040"/>
                <a:gd name="connsiteY1" fmla="*/ 2887417 h 2895983"/>
                <a:gd name="connsiteX2" fmla="*/ 2266950 w 5400040"/>
                <a:gd name="connsiteY2" fmla="*/ 2755972 h 2895983"/>
                <a:gd name="connsiteX3" fmla="*/ 2687320 w 5400040"/>
                <a:gd name="connsiteY3" fmla="*/ 1484702 h 2895983"/>
                <a:gd name="connsiteX4" fmla="*/ 3002280 w 5400040"/>
                <a:gd name="connsiteY4" fmla="*/ 321382 h 2895983"/>
                <a:gd name="connsiteX5" fmla="*/ 3434080 w 5400040"/>
                <a:gd name="connsiteY5" fmla="*/ 26742 h 2895983"/>
                <a:gd name="connsiteX6" fmla="*/ 5400040 w 5400040"/>
                <a:gd name="connsiteY6" fmla="*/ 31822 h 2895983"/>
                <a:gd name="connsiteX0" fmla="*/ 0 w 5400040"/>
                <a:gd name="connsiteY0" fmla="*/ 2889322 h 2898568"/>
                <a:gd name="connsiteX1" fmla="*/ 1791970 w 5400040"/>
                <a:gd name="connsiteY1" fmla="*/ 2887417 h 2898568"/>
                <a:gd name="connsiteX2" fmla="*/ 2266950 w 5400040"/>
                <a:gd name="connsiteY2" fmla="*/ 2755972 h 2898568"/>
                <a:gd name="connsiteX3" fmla="*/ 2687320 w 5400040"/>
                <a:gd name="connsiteY3" fmla="*/ 1484702 h 2898568"/>
                <a:gd name="connsiteX4" fmla="*/ 3002280 w 5400040"/>
                <a:gd name="connsiteY4" fmla="*/ 321382 h 2898568"/>
                <a:gd name="connsiteX5" fmla="*/ 3434080 w 5400040"/>
                <a:gd name="connsiteY5" fmla="*/ 26742 h 2898568"/>
                <a:gd name="connsiteX6" fmla="*/ 5400040 w 5400040"/>
                <a:gd name="connsiteY6" fmla="*/ 31822 h 2898568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89322 h 2896035"/>
                <a:gd name="connsiteX1" fmla="*/ 1791970 w 5400040"/>
                <a:gd name="connsiteY1" fmla="*/ 2887417 h 2896035"/>
                <a:gd name="connsiteX2" fmla="*/ 2266950 w 5400040"/>
                <a:gd name="connsiteY2" fmla="*/ 2755972 h 2896035"/>
                <a:gd name="connsiteX3" fmla="*/ 2687320 w 5400040"/>
                <a:gd name="connsiteY3" fmla="*/ 1484702 h 2896035"/>
                <a:gd name="connsiteX4" fmla="*/ 3002280 w 5400040"/>
                <a:gd name="connsiteY4" fmla="*/ 321382 h 2896035"/>
                <a:gd name="connsiteX5" fmla="*/ 3434080 w 5400040"/>
                <a:gd name="connsiteY5" fmla="*/ 26742 h 2896035"/>
                <a:gd name="connsiteX6" fmla="*/ 5400040 w 5400040"/>
                <a:gd name="connsiteY6" fmla="*/ 31822 h 2896035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163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163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163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7995 w 5400040"/>
                <a:gd name="connsiteY4" fmla="*/ 317350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3540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2280 w 5400040"/>
                <a:gd name="connsiteY4" fmla="*/ 313540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6090 w 5400040"/>
                <a:gd name="connsiteY4" fmla="*/ 31925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9575 h 2886288"/>
                <a:gd name="connsiteX1" fmla="*/ 1791970 w 5400040"/>
                <a:gd name="connsiteY1" fmla="*/ 2877670 h 2886288"/>
                <a:gd name="connsiteX2" fmla="*/ 2266950 w 5400040"/>
                <a:gd name="connsiteY2" fmla="*/ 2746225 h 2886288"/>
                <a:gd name="connsiteX3" fmla="*/ 2687320 w 5400040"/>
                <a:gd name="connsiteY3" fmla="*/ 1474955 h 2886288"/>
                <a:gd name="connsiteX4" fmla="*/ 3000375 w 5400040"/>
                <a:gd name="connsiteY4" fmla="*/ 319255 h 2886288"/>
                <a:gd name="connsiteX5" fmla="*/ 3434080 w 5400040"/>
                <a:gd name="connsiteY5" fmla="*/ 34140 h 2886288"/>
                <a:gd name="connsiteX6" fmla="*/ 5400040 w 5400040"/>
                <a:gd name="connsiteY6" fmla="*/ 22075 h 2886288"/>
                <a:gd name="connsiteX0" fmla="*/ 0 w 5400040"/>
                <a:gd name="connsiteY0" fmla="*/ 2871087 h 2877800"/>
                <a:gd name="connsiteX1" fmla="*/ 1791970 w 5400040"/>
                <a:gd name="connsiteY1" fmla="*/ 2869182 h 2877800"/>
                <a:gd name="connsiteX2" fmla="*/ 2266950 w 5400040"/>
                <a:gd name="connsiteY2" fmla="*/ 2737737 h 2877800"/>
                <a:gd name="connsiteX3" fmla="*/ 2687320 w 5400040"/>
                <a:gd name="connsiteY3" fmla="*/ 1466467 h 2877800"/>
                <a:gd name="connsiteX4" fmla="*/ 3000375 w 5400040"/>
                <a:gd name="connsiteY4" fmla="*/ 310767 h 2877800"/>
                <a:gd name="connsiteX5" fmla="*/ 3434080 w 5400040"/>
                <a:gd name="connsiteY5" fmla="*/ 25652 h 2877800"/>
                <a:gd name="connsiteX6" fmla="*/ 5400040 w 5400040"/>
                <a:gd name="connsiteY6" fmla="*/ 13587 h 2877800"/>
                <a:gd name="connsiteX0" fmla="*/ 0 w 5400040"/>
                <a:gd name="connsiteY0" fmla="*/ 2876191 h 2882904"/>
                <a:gd name="connsiteX1" fmla="*/ 1791970 w 5400040"/>
                <a:gd name="connsiteY1" fmla="*/ 2874286 h 2882904"/>
                <a:gd name="connsiteX2" fmla="*/ 2266950 w 5400040"/>
                <a:gd name="connsiteY2" fmla="*/ 2742841 h 2882904"/>
                <a:gd name="connsiteX3" fmla="*/ 2687320 w 5400040"/>
                <a:gd name="connsiteY3" fmla="*/ 1471571 h 2882904"/>
                <a:gd name="connsiteX4" fmla="*/ 3000375 w 5400040"/>
                <a:gd name="connsiteY4" fmla="*/ 315871 h 2882904"/>
                <a:gd name="connsiteX5" fmla="*/ 3426460 w 5400040"/>
                <a:gd name="connsiteY5" fmla="*/ 23136 h 2882904"/>
                <a:gd name="connsiteX6" fmla="*/ 5400040 w 5400040"/>
                <a:gd name="connsiteY6" fmla="*/ 18691 h 2882904"/>
                <a:gd name="connsiteX0" fmla="*/ 0 w 5400040"/>
                <a:gd name="connsiteY0" fmla="*/ 2868640 h 2875353"/>
                <a:gd name="connsiteX1" fmla="*/ 1791970 w 5400040"/>
                <a:gd name="connsiteY1" fmla="*/ 2866735 h 2875353"/>
                <a:gd name="connsiteX2" fmla="*/ 2266950 w 5400040"/>
                <a:gd name="connsiteY2" fmla="*/ 2735290 h 2875353"/>
                <a:gd name="connsiteX3" fmla="*/ 2687320 w 5400040"/>
                <a:gd name="connsiteY3" fmla="*/ 1464020 h 2875353"/>
                <a:gd name="connsiteX4" fmla="*/ 3000375 w 5400040"/>
                <a:gd name="connsiteY4" fmla="*/ 308320 h 2875353"/>
                <a:gd name="connsiteX5" fmla="*/ 3426460 w 5400040"/>
                <a:gd name="connsiteY5" fmla="*/ 15585 h 2875353"/>
                <a:gd name="connsiteX6" fmla="*/ 5400040 w 5400040"/>
                <a:gd name="connsiteY6" fmla="*/ 11140 h 2875353"/>
                <a:gd name="connsiteX0" fmla="*/ 0 w 5400040"/>
                <a:gd name="connsiteY0" fmla="*/ 2880964 h 2887677"/>
                <a:gd name="connsiteX1" fmla="*/ 1791970 w 5400040"/>
                <a:gd name="connsiteY1" fmla="*/ 2879059 h 2887677"/>
                <a:gd name="connsiteX2" fmla="*/ 2266950 w 5400040"/>
                <a:gd name="connsiteY2" fmla="*/ 2747614 h 2887677"/>
                <a:gd name="connsiteX3" fmla="*/ 2687320 w 5400040"/>
                <a:gd name="connsiteY3" fmla="*/ 1476344 h 2887677"/>
                <a:gd name="connsiteX4" fmla="*/ 3000375 w 5400040"/>
                <a:gd name="connsiteY4" fmla="*/ 320644 h 2887677"/>
                <a:gd name="connsiteX5" fmla="*/ 3426460 w 5400040"/>
                <a:gd name="connsiteY5" fmla="*/ 27909 h 2887677"/>
                <a:gd name="connsiteX6" fmla="*/ 4027170 w 5400040"/>
                <a:gd name="connsiteY6" fmla="*/ 11400 h 2887677"/>
                <a:gd name="connsiteX7" fmla="*/ 5400040 w 5400040"/>
                <a:gd name="connsiteY7" fmla="*/ 23464 h 2887677"/>
                <a:gd name="connsiteX0" fmla="*/ 0 w 5400040"/>
                <a:gd name="connsiteY0" fmla="*/ 2878323 h 2885036"/>
                <a:gd name="connsiteX1" fmla="*/ 1791970 w 5400040"/>
                <a:gd name="connsiteY1" fmla="*/ 2876418 h 2885036"/>
                <a:gd name="connsiteX2" fmla="*/ 2266950 w 5400040"/>
                <a:gd name="connsiteY2" fmla="*/ 2744973 h 2885036"/>
                <a:gd name="connsiteX3" fmla="*/ 2687320 w 5400040"/>
                <a:gd name="connsiteY3" fmla="*/ 1473703 h 2885036"/>
                <a:gd name="connsiteX4" fmla="*/ 3000375 w 5400040"/>
                <a:gd name="connsiteY4" fmla="*/ 318003 h 2885036"/>
                <a:gd name="connsiteX5" fmla="*/ 3426460 w 5400040"/>
                <a:gd name="connsiteY5" fmla="*/ 25268 h 2885036"/>
                <a:gd name="connsiteX6" fmla="*/ 4025265 w 5400040"/>
                <a:gd name="connsiteY6" fmla="*/ 16379 h 2885036"/>
                <a:gd name="connsiteX7" fmla="*/ 5400040 w 5400040"/>
                <a:gd name="connsiteY7" fmla="*/ 20823 h 2885036"/>
                <a:gd name="connsiteX0" fmla="*/ 0 w 5400040"/>
                <a:gd name="connsiteY0" fmla="*/ 2873345 h 2880058"/>
                <a:gd name="connsiteX1" fmla="*/ 1791970 w 5400040"/>
                <a:gd name="connsiteY1" fmla="*/ 2871440 h 2880058"/>
                <a:gd name="connsiteX2" fmla="*/ 2266950 w 5400040"/>
                <a:gd name="connsiteY2" fmla="*/ 2739995 h 2880058"/>
                <a:gd name="connsiteX3" fmla="*/ 2687320 w 5400040"/>
                <a:gd name="connsiteY3" fmla="*/ 1468725 h 2880058"/>
                <a:gd name="connsiteX4" fmla="*/ 3000375 w 5400040"/>
                <a:gd name="connsiteY4" fmla="*/ 313025 h 2880058"/>
                <a:gd name="connsiteX5" fmla="*/ 3426460 w 5400040"/>
                <a:gd name="connsiteY5" fmla="*/ 27910 h 2880058"/>
                <a:gd name="connsiteX6" fmla="*/ 4025265 w 5400040"/>
                <a:gd name="connsiteY6" fmla="*/ 11401 h 2880058"/>
                <a:gd name="connsiteX7" fmla="*/ 5400040 w 5400040"/>
                <a:gd name="connsiteY7" fmla="*/ 15845 h 2880058"/>
                <a:gd name="connsiteX0" fmla="*/ 0 w 5400040"/>
                <a:gd name="connsiteY0" fmla="*/ 2863571 h 2870284"/>
                <a:gd name="connsiteX1" fmla="*/ 1791970 w 5400040"/>
                <a:gd name="connsiteY1" fmla="*/ 2861666 h 2870284"/>
                <a:gd name="connsiteX2" fmla="*/ 2266950 w 5400040"/>
                <a:gd name="connsiteY2" fmla="*/ 2730221 h 2870284"/>
                <a:gd name="connsiteX3" fmla="*/ 2687320 w 5400040"/>
                <a:gd name="connsiteY3" fmla="*/ 1458951 h 2870284"/>
                <a:gd name="connsiteX4" fmla="*/ 3000375 w 5400040"/>
                <a:gd name="connsiteY4" fmla="*/ 303251 h 2870284"/>
                <a:gd name="connsiteX5" fmla="*/ 3426460 w 5400040"/>
                <a:gd name="connsiteY5" fmla="*/ 18136 h 2870284"/>
                <a:gd name="connsiteX6" fmla="*/ 4025265 w 5400040"/>
                <a:gd name="connsiteY6" fmla="*/ 1627 h 2870284"/>
                <a:gd name="connsiteX7" fmla="*/ 5400040 w 5400040"/>
                <a:gd name="connsiteY7" fmla="*/ 6071 h 2870284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71128"/>
                <a:gd name="connsiteX1" fmla="*/ 1791970 w 5400040"/>
                <a:gd name="connsiteY1" fmla="*/ 2862510 h 2871128"/>
                <a:gd name="connsiteX2" fmla="*/ 2266950 w 5400040"/>
                <a:gd name="connsiteY2" fmla="*/ 2731065 h 2871128"/>
                <a:gd name="connsiteX3" fmla="*/ 2687320 w 5400040"/>
                <a:gd name="connsiteY3" fmla="*/ 1459795 h 2871128"/>
                <a:gd name="connsiteX4" fmla="*/ 3000375 w 5400040"/>
                <a:gd name="connsiteY4" fmla="*/ 304095 h 2871128"/>
                <a:gd name="connsiteX5" fmla="*/ 3407410 w 5400040"/>
                <a:gd name="connsiteY5" fmla="*/ 17075 h 2871128"/>
                <a:gd name="connsiteX6" fmla="*/ 4025265 w 5400040"/>
                <a:gd name="connsiteY6" fmla="*/ 2471 h 2871128"/>
                <a:gd name="connsiteX7" fmla="*/ 5400040 w 5400040"/>
                <a:gd name="connsiteY7" fmla="*/ 6915 h 2871128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5371"/>
                <a:gd name="connsiteX1" fmla="*/ 1791970 w 5400040"/>
                <a:gd name="connsiteY1" fmla="*/ 2862510 h 2865371"/>
                <a:gd name="connsiteX2" fmla="*/ 2266950 w 5400040"/>
                <a:gd name="connsiteY2" fmla="*/ 2731065 h 2865371"/>
                <a:gd name="connsiteX3" fmla="*/ 2687320 w 5400040"/>
                <a:gd name="connsiteY3" fmla="*/ 1459795 h 2865371"/>
                <a:gd name="connsiteX4" fmla="*/ 3000375 w 5400040"/>
                <a:gd name="connsiteY4" fmla="*/ 304095 h 2865371"/>
                <a:gd name="connsiteX5" fmla="*/ 3407410 w 5400040"/>
                <a:gd name="connsiteY5" fmla="*/ 17075 h 2865371"/>
                <a:gd name="connsiteX6" fmla="*/ 4025265 w 5400040"/>
                <a:gd name="connsiteY6" fmla="*/ 2471 h 2865371"/>
                <a:gd name="connsiteX7" fmla="*/ 5400040 w 5400040"/>
                <a:gd name="connsiteY7" fmla="*/ 6915 h 2865371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4415 h 2864415"/>
                <a:gd name="connsiteX1" fmla="*/ 1791970 w 5400040"/>
                <a:gd name="connsiteY1" fmla="*/ 2862510 h 2864415"/>
                <a:gd name="connsiteX2" fmla="*/ 2266950 w 5400040"/>
                <a:gd name="connsiteY2" fmla="*/ 2731065 h 2864415"/>
                <a:gd name="connsiteX3" fmla="*/ 2687320 w 5400040"/>
                <a:gd name="connsiteY3" fmla="*/ 1459795 h 2864415"/>
                <a:gd name="connsiteX4" fmla="*/ 3000375 w 5400040"/>
                <a:gd name="connsiteY4" fmla="*/ 304095 h 2864415"/>
                <a:gd name="connsiteX5" fmla="*/ 3407410 w 5400040"/>
                <a:gd name="connsiteY5" fmla="*/ 17075 h 2864415"/>
                <a:gd name="connsiteX6" fmla="*/ 4025265 w 5400040"/>
                <a:gd name="connsiteY6" fmla="*/ 2471 h 2864415"/>
                <a:gd name="connsiteX7" fmla="*/ 5400040 w 5400040"/>
                <a:gd name="connsiteY7" fmla="*/ 6915 h 2864415"/>
                <a:gd name="connsiteX0" fmla="*/ 0 w 5400040"/>
                <a:gd name="connsiteY0" fmla="*/ 2861944 h 2861944"/>
                <a:gd name="connsiteX1" fmla="*/ 1791970 w 5400040"/>
                <a:gd name="connsiteY1" fmla="*/ 2860039 h 2861944"/>
                <a:gd name="connsiteX2" fmla="*/ 2266950 w 5400040"/>
                <a:gd name="connsiteY2" fmla="*/ 2728594 h 2861944"/>
                <a:gd name="connsiteX3" fmla="*/ 2687320 w 5400040"/>
                <a:gd name="connsiteY3" fmla="*/ 1457324 h 2861944"/>
                <a:gd name="connsiteX4" fmla="*/ 3000375 w 5400040"/>
                <a:gd name="connsiteY4" fmla="*/ 301624 h 2861944"/>
                <a:gd name="connsiteX5" fmla="*/ 3407410 w 5400040"/>
                <a:gd name="connsiteY5" fmla="*/ 14604 h 2861944"/>
                <a:gd name="connsiteX6" fmla="*/ 4025265 w 5400040"/>
                <a:gd name="connsiteY6" fmla="*/ 0 h 2861944"/>
                <a:gd name="connsiteX7" fmla="*/ 5400040 w 5400040"/>
                <a:gd name="connsiteY7" fmla="*/ 4444 h 2861944"/>
                <a:gd name="connsiteX0" fmla="*/ 0 w 5400040"/>
                <a:gd name="connsiteY0" fmla="*/ 2861944 h 2861944"/>
                <a:gd name="connsiteX1" fmla="*/ 1791970 w 5400040"/>
                <a:gd name="connsiteY1" fmla="*/ 2860039 h 2861944"/>
                <a:gd name="connsiteX2" fmla="*/ 2266950 w 5400040"/>
                <a:gd name="connsiteY2" fmla="*/ 2728594 h 2861944"/>
                <a:gd name="connsiteX3" fmla="*/ 2687320 w 5400040"/>
                <a:gd name="connsiteY3" fmla="*/ 1457324 h 2861944"/>
                <a:gd name="connsiteX4" fmla="*/ 3000375 w 5400040"/>
                <a:gd name="connsiteY4" fmla="*/ 301624 h 2861944"/>
                <a:gd name="connsiteX5" fmla="*/ 3407410 w 5400040"/>
                <a:gd name="connsiteY5" fmla="*/ 14604 h 2861944"/>
                <a:gd name="connsiteX6" fmla="*/ 4025265 w 5400040"/>
                <a:gd name="connsiteY6" fmla="*/ 0 h 2861944"/>
                <a:gd name="connsiteX7" fmla="*/ 5400040 w 5400040"/>
                <a:gd name="connsiteY7" fmla="*/ 4444 h 2861944"/>
                <a:gd name="connsiteX0" fmla="*/ 0 w 5400040"/>
                <a:gd name="connsiteY0" fmla="*/ 2861944 h 2861944"/>
                <a:gd name="connsiteX1" fmla="*/ 1791970 w 5400040"/>
                <a:gd name="connsiteY1" fmla="*/ 2860039 h 2861944"/>
                <a:gd name="connsiteX2" fmla="*/ 2266950 w 5400040"/>
                <a:gd name="connsiteY2" fmla="*/ 2728594 h 2861944"/>
                <a:gd name="connsiteX3" fmla="*/ 2687320 w 5400040"/>
                <a:gd name="connsiteY3" fmla="*/ 1457324 h 2861944"/>
                <a:gd name="connsiteX4" fmla="*/ 3000375 w 5400040"/>
                <a:gd name="connsiteY4" fmla="*/ 301624 h 2861944"/>
                <a:gd name="connsiteX5" fmla="*/ 3407410 w 5400040"/>
                <a:gd name="connsiteY5" fmla="*/ 14604 h 2861944"/>
                <a:gd name="connsiteX6" fmla="*/ 3872591 w 5400040"/>
                <a:gd name="connsiteY6" fmla="*/ 0 h 2861944"/>
                <a:gd name="connsiteX7" fmla="*/ 5400040 w 5400040"/>
                <a:gd name="connsiteY7" fmla="*/ 4444 h 2861944"/>
                <a:gd name="connsiteX0" fmla="*/ 0 w 3872591"/>
                <a:gd name="connsiteY0" fmla="*/ 2861944 h 2861944"/>
                <a:gd name="connsiteX1" fmla="*/ 1791970 w 3872591"/>
                <a:gd name="connsiteY1" fmla="*/ 2860039 h 2861944"/>
                <a:gd name="connsiteX2" fmla="*/ 2266950 w 3872591"/>
                <a:gd name="connsiteY2" fmla="*/ 2728594 h 2861944"/>
                <a:gd name="connsiteX3" fmla="*/ 2687320 w 3872591"/>
                <a:gd name="connsiteY3" fmla="*/ 1457324 h 2861944"/>
                <a:gd name="connsiteX4" fmla="*/ 3000375 w 3872591"/>
                <a:gd name="connsiteY4" fmla="*/ 301624 h 2861944"/>
                <a:gd name="connsiteX5" fmla="*/ 3407410 w 3872591"/>
                <a:gd name="connsiteY5" fmla="*/ 14604 h 2861944"/>
                <a:gd name="connsiteX6" fmla="*/ 3872591 w 3872591"/>
                <a:gd name="connsiteY6" fmla="*/ 0 h 2861944"/>
                <a:gd name="connsiteX0" fmla="*/ 0 w 2080621"/>
                <a:gd name="connsiteY0" fmla="*/ 2860039 h 2860038"/>
                <a:gd name="connsiteX1" fmla="*/ 474980 w 2080621"/>
                <a:gd name="connsiteY1" fmla="*/ 2728594 h 2860038"/>
                <a:gd name="connsiteX2" fmla="*/ 895350 w 2080621"/>
                <a:gd name="connsiteY2" fmla="*/ 1457324 h 2860038"/>
                <a:gd name="connsiteX3" fmla="*/ 1208405 w 2080621"/>
                <a:gd name="connsiteY3" fmla="*/ 301624 h 2860038"/>
                <a:gd name="connsiteX4" fmla="*/ 1615440 w 2080621"/>
                <a:gd name="connsiteY4" fmla="*/ 14604 h 2860038"/>
                <a:gd name="connsiteX5" fmla="*/ 2080621 w 2080621"/>
                <a:gd name="connsiteY5" fmla="*/ 0 h 2860038"/>
                <a:gd name="connsiteX0" fmla="*/ 0 w 2330056"/>
                <a:gd name="connsiteY0" fmla="*/ 2863933 h 2863933"/>
                <a:gd name="connsiteX1" fmla="*/ 724415 w 2330056"/>
                <a:gd name="connsiteY1" fmla="*/ 2728594 h 2863933"/>
                <a:gd name="connsiteX2" fmla="*/ 1144785 w 2330056"/>
                <a:gd name="connsiteY2" fmla="*/ 1457324 h 2863933"/>
                <a:gd name="connsiteX3" fmla="*/ 1457840 w 2330056"/>
                <a:gd name="connsiteY3" fmla="*/ 301624 h 2863933"/>
                <a:gd name="connsiteX4" fmla="*/ 1864875 w 2330056"/>
                <a:gd name="connsiteY4" fmla="*/ 14604 h 2863933"/>
                <a:gd name="connsiteX5" fmla="*/ 2330056 w 2330056"/>
                <a:gd name="connsiteY5" fmla="*/ 0 h 2863933"/>
                <a:gd name="connsiteX0" fmla="*/ 0 w 2330056"/>
                <a:gd name="connsiteY0" fmla="*/ 2863933 h 2866705"/>
                <a:gd name="connsiteX1" fmla="*/ 724415 w 2330056"/>
                <a:gd name="connsiteY1" fmla="*/ 2728594 h 2866705"/>
                <a:gd name="connsiteX2" fmla="*/ 1144785 w 2330056"/>
                <a:gd name="connsiteY2" fmla="*/ 1457324 h 2866705"/>
                <a:gd name="connsiteX3" fmla="*/ 1457840 w 2330056"/>
                <a:gd name="connsiteY3" fmla="*/ 301624 h 2866705"/>
                <a:gd name="connsiteX4" fmla="*/ 1864875 w 2330056"/>
                <a:gd name="connsiteY4" fmla="*/ 14604 h 2866705"/>
                <a:gd name="connsiteX5" fmla="*/ 2330056 w 2330056"/>
                <a:gd name="connsiteY5" fmla="*/ 0 h 286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0056" h="2866705">
                  <a:moveTo>
                    <a:pt x="0" y="2863933"/>
                  </a:moveTo>
                  <a:cubicBezTo>
                    <a:pt x="156845" y="2874597"/>
                    <a:pt x="559950" y="2859510"/>
                    <a:pt x="724415" y="2728594"/>
                  </a:cubicBezTo>
                  <a:cubicBezTo>
                    <a:pt x="959365" y="2470043"/>
                    <a:pt x="1053028" y="1863724"/>
                    <a:pt x="1144785" y="1457324"/>
                  </a:cubicBezTo>
                  <a:cubicBezTo>
                    <a:pt x="1215587" y="1041399"/>
                    <a:pt x="1342905" y="481752"/>
                    <a:pt x="1457840" y="301624"/>
                  </a:cubicBezTo>
                  <a:cubicBezTo>
                    <a:pt x="1551820" y="151976"/>
                    <a:pt x="1613838" y="64769"/>
                    <a:pt x="1864875" y="14604"/>
                  </a:cubicBezTo>
                  <a:cubicBezTo>
                    <a:pt x="2081728" y="-2647"/>
                    <a:pt x="2001126" y="741"/>
                    <a:pt x="233005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53538F-53F3-8E1B-E04E-DC8B9D802230}"/>
                </a:ext>
              </a:extLst>
            </p:cNvPr>
            <p:cNvSpPr txBox="1"/>
            <p:nvPr/>
          </p:nvSpPr>
          <p:spPr>
            <a:xfrm>
              <a:off x="321664" y="3582806"/>
              <a:ext cx="763380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-3.0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647ABB-6B0A-3A48-1AEE-9E784A5127BD}"/>
                </a:ext>
              </a:extLst>
            </p:cNvPr>
            <p:cNvSpPr txBox="1"/>
            <p:nvPr/>
          </p:nvSpPr>
          <p:spPr>
            <a:xfrm>
              <a:off x="4394689" y="3582806"/>
              <a:ext cx="655165" cy="5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01E133-4DCF-A8DC-2AF2-5131405C4558}"/>
                  </a:ext>
                </a:extLst>
              </p:cNvPr>
              <p:cNvSpPr txBox="1"/>
              <p:nvPr/>
            </p:nvSpPr>
            <p:spPr>
              <a:xfrm>
                <a:off x="329645" y="3534138"/>
                <a:ext cx="137160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01E133-4DCF-A8DC-2AF2-5131405C4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45" y="3534138"/>
                <a:ext cx="1371600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8015BB-E9AD-709F-3535-41B5345C6BE3}"/>
                  </a:ext>
                </a:extLst>
              </p:cNvPr>
              <p:cNvSpPr txBox="1"/>
              <p:nvPr/>
            </p:nvSpPr>
            <p:spPr>
              <a:xfrm>
                <a:off x="873679" y="4141799"/>
                <a:ext cx="2971800" cy="52322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8015BB-E9AD-709F-3535-41B5345C6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79" y="4141799"/>
                <a:ext cx="29718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F1E85D-CED8-6D27-D906-75935D58505E}"/>
                  </a:ext>
                </a:extLst>
              </p:cNvPr>
              <p:cNvSpPr txBox="1"/>
              <p:nvPr/>
            </p:nvSpPr>
            <p:spPr>
              <a:xfrm>
                <a:off x="449693" y="5177246"/>
                <a:ext cx="3819772" cy="978217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F1E85D-CED8-6D27-D906-75935D585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3" y="5177246"/>
                <a:ext cx="3819772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9E4D169-87BE-CDDD-8A8D-9BE059F8BBFE}"/>
              </a:ext>
            </a:extLst>
          </p:cNvPr>
          <p:cNvSpPr/>
          <p:nvPr/>
        </p:nvSpPr>
        <p:spPr>
          <a:xfrm>
            <a:off x="321664" y="3534138"/>
            <a:ext cx="4045147" cy="269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1D731E2-0F82-DFB0-CA4C-607899534BB8}"/>
              </a:ext>
            </a:extLst>
          </p:cNvPr>
          <p:cNvSpPr/>
          <p:nvPr/>
        </p:nvSpPr>
        <p:spPr>
          <a:xfrm>
            <a:off x="2058052" y="4737999"/>
            <a:ext cx="603054" cy="36304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292D03-BEC8-DFB8-CD1A-D32995BC7A0F}"/>
                  </a:ext>
                </a:extLst>
              </p:cNvPr>
              <p:cNvSpPr txBox="1"/>
              <p:nvPr/>
            </p:nvSpPr>
            <p:spPr>
              <a:xfrm>
                <a:off x="4891702" y="1257918"/>
                <a:ext cx="7300298" cy="1280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2292D03-BEC8-DFB8-CD1A-D32995BC7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02" y="1257918"/>
                <a:ext cx="7300298" cy="1280159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A2C164-135B-6768-A292-3F8956AA5A56}"/>
                  </a:ext>
                </a:extLst>
              </p:cNvPr>
              <p:cNvSpPr txBox="1"/>
              <p:nvPr/>
            </p:nvSpPr>
            <p:spPr>
              <a:xfrm>
                <a:off x="6400800" y="2748195"/>
                <a:ext cx="384099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A2C164-135B-6768-A292-3F8956AA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748195"/>
                <a:ext cx="3840999" cy="542136"/>
              </a:xfrm>
              <a:prstGeom prst="rect">
                <a:avLst/>
              </a:prstGeom>
              <a:blipFill>
                <a:blip r:embed="rId6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BD2C28-5F65-5F85-2A99-95C00B8D9976}"/>
                  </a:ext>
                </a:extLst>
              </p:cNvPr>
              <p:cNvSpPr txBox="1"/>
              <p:nvPr/>
            </p:nvSpPr>
            <p:spPr>
              <a:xfrm>
                <a:off x="5943600" y="3429000"/>
                <a:ext cx="21972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/>
                  <a:t>Yes: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BD2C28-5F65-5F85-2A99-95C00B8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29000"/>
                <a:ext cx="2197261" cy="523220"/>
              </a:xfrm>
              <a:prstGeom prst="rect">
                <a:avLst/>
              </a:prstGeom>
              <a:blipFill>
                <a:blip r:embed="rId7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9D17A5-4DFB-7FEE-135C-BC52C3D33275}"/>
                  </a:ext>
                </a:extLst>
              </p:cNvPr>
              <p:cNvSpPr txBox="1"/>
              <p:nvPr/>
            </p:nvSpPr>
            <p:spPr>
              <a:xfrm>
                <a:off x="8972375" y="3429000"/>
                <a:ext cx="21972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/>
                  <a:t>No: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9D17A5-4DFB-7FEE-135C-BC52C3D3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75" y="3429000"/>
                <a:ext cx="2197261" cy="523220"/>
              </a:xfrm>
              <a:prstGeom prst="rect">
                <a:avLst/>
              </a:prstGeom>
              <a:blipFill>
                <a:blip r:embed="rId8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E34323-6AAC-572A-4111-4F2E9D6DE12A}"/>
                  </a:ext>
                </a:extLst>
              </p:cNvPr>
              <p:cNvSpPr txBox="1"/>
              <p:nvPr/>
            </p:nvSpPr>
            <p:spPr>
              <a:xfrm>
                <a:off x="6400800" y="4195863"/>
                <a:ext cx="384099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E34323-6AAC-572A-4111-4F2E9D6D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195863"/>
                <a:ext cx="3840999" cy="542136"/>
              </a:xfrm>
              <a:prstGeom prst="rect">
                <a:avLst/>
              </a:prstGeom>
              <a:blipFill>
                <a:blip r:embed="rId9"/>
                <a:stretch>
                  <a:fillRect l="-159" t="-10112" r="-159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A2CA63-5FDB-E684-A6EE-FA58F364FF56}"/>
                  </a:ext>
                </a:extLst>
              </p:cNvPr>
              <p:cNvSpPr txBox="1"/>
              <p:nvPr/>
            </p:nvSpPr>
            <p:spPr>
              <a:xfrm>
                <a:off x="5556331" y="5070849"/>
                <a:ext cx="297179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A2CA63-5FDB-E684-A6EE-FA58F364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331" y="5070849"/>
                <a:ext cx="2971798" cy="1569660"/>
              </a:xfrm>
              <a:prstGeom prst="rect">
                <a:avLst/>
              </a:prstGeom>
              <a:blipFill>
                <a:blip r:embed="rId10"/>
                <a:stretch>
                  <a:fillRect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97D7374-852B-B5A6-61FB-89E3DA20AE8C}"/>
                  </a:ext>
                </a:extLst>
              </p:cNvPr>
              <p:cNvSpPr txBox="1"/>
              <p:nvPr/>
            </p:nvSpPr>
            <p:spPr>
              <a:xfrm>
                <a:off x="8550314" y="5070849"/>
                <a:ext cx="297179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97D7374-852B-B5A6-61FB-89E3DA20A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14" y="5070849"/>
                <a:ext cx="2971798" cy="1569660"/>
              </a:xfrm>
              <a:prstGeom prst="rect">
                <a:avLst/>
              </a:prstGeom>
              <a:blipFill>
                <a:blip r:embed="rId11"/>
                <a:stretch>
                  <a:fillRect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88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AE462-1443-4191-E45A-B3DCA035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" y="1323749"/>
            <a:ext cx="6322377" cy="50493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34058C-AE45-4C90-B02A-D039C0D2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E146-0658-4364-BCC7-A88F250E0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F5F5D8-AEC9-4D4E-8264-2FBA500151B6}"/>
              </a:ext>
            </a:extLst>
          </p:cNvPr>
          <p:cNvCxnSpPr>
            <a:cxnSpLocks/>
          </p:cNvCxnSpPr>
          <p:nvPr/>
        </p:nvCxnSpPr>
        <p:spPr>
          <a:xfrm flipV="1">
            <a:off x="1592580" y="2895600"/>
            <a:ext cx="4343400" cy="1158240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82377E-6985-422A-B19F-50E9A7666AF2}"/>
              </a:ext>
            </a:extLst>
          </p:cNvPr>
          <p:cNvSpPr txBox="1"/>
          <p:nvPr/>
        </p:nvSpPr>
        <p:spPr>
          <a:xfrm>
            <a:off x="7570795" y="185834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Decision Boundary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76376-40B4-4CEF-9F5D-DBBFF48A75D2}"/>
              </a:ext>
            </a:extLst>
          </p:cNvPr>
          <p:cNvSpPr txBox="1"/>
          <p:nvPr/>
        </p:nvSpPr>
        <p:spPr>
          <a:xfrm>
            <a:off x="1503519" y="4533331"/>
            <a:ext cx="1323301" cy="55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C49A6"/>
                </a:solidFill>
              </a:rPr>
              <a:t>Female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F63C2-12B0-40C1-80C6-950597C453C0}"/>
              </a:ext>
            </a:extLst>
          </p:cNvPr>
          <p:cNvSpPr txBox="1"/>
          <p:nvPr/>
        </p:nvSpPr>
        <p:spPr>
          <a:xfrm>
            <a:off x="1828800" y="2073274"/>
            <a:ext cx="998020" cy="55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2A3FE"/>
                </a:solidFill>
              </a:rPr>
              <a:t>Male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568658-F39B-E479-F85D-3FCB3546810A}"/>
                  </a:ext>
                </a:extLst>
              </p:cNvPr>
              <p:cNvSpPr txBox="1"/>
              <p:nvPr/>
            </p:nvSpPr>
            <p:spPr>
              <a:xfrm>
                <a:off x="6122995" y="1161040"/>
                <a:ext cx="6096001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568658-F39B-E479-F85D-3FCB3546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95" y="1161040"/>
                <a:ext cx="6096001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FD66AC-AE96-3662-5A2B-8DC900BAC9A5}"/>
                  </a:ext>
                </a:extLst>
              </p:cNvPr>
              <p:cNvSpPr txBox="1"/>
              <p:nvPr/>
            </p:nvSpPr>
            <p:spPr>
              <a:xfrm>
                <a:off x="7011840" y="2401431"/>
                <a:ext cx="434196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8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−0.38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−6.53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−0.38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6.53</m:t>
                      </m:r>
                    </m:oMath>
                  </m:oMathPara>
                </a14:m>
                <a:endParaRPr lang="en-US" sz="2800" dirty="0"/>
              </a:p>
              <a:p>
                <a:pPr/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FD66AC-AE96-3662-5A2B-8DC900BA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0" y="2401431"/>
                <a:ext cx="4341960" cy="2677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41E348A-2B0C-65D1-98AF-38208BFDB897}"/>
              </a:ext>
            </a:extLst>
          </p:cNvPr>
          <p:cNvSpPr/>
          <p:nvPr/>
        </p:nvSpPr>
        <p:spPr>
          <a:xfrm>
            <a:off x="5386039" y="3189249"/>
            <a:ext cx="1471961" cy="795652"/>
          </a:xfrm>
          <a:custGeom>
            <a:avLst/>
            <a:gdLst>
              <a:gd name="connsiteX0" fmla="*/ 0 w 1471961"/>
              <a:gd name="connsiteY0" fmla="*/ 0 h 795652"/>
              <a:gd name="connsiteX1" fmla="*/ 479502 w 1471961"/>
              <a:gd name="connsiteY1" fmla="*/ 691375 h 795652"/>
              <a:gd name="connsiteX2" fmla="*/ 1471961 w 1471961"/>
              <a:gd name="connsiteY2" fmla="*/ 780585 h 79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961" h="795652">
                <a:moveTo>
                  <a:pt x="0" y="0"/>
                </a:moveTo>
                <a:cubicBezTo>
                  <a:pt x="117087" y="280639"/>
                  <a:pt x="234175" y="561278"/>
                  <a:pt x="479502" y="691375"/>
                </a:cubicBezTo>
                <a:cubicBezTo>
                  <a:pt x="724829" y="821472"/>
                  <a:pt x="1098395" y="801028"/>
                  <a:pt x="1471961" y="780585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66FDB-5205-719B-2F92-727040CC83C5}"/>
                  </a:ext>
                </a:extLst>
              </p:cNvPr>
              <p:cNvSpPr txBox="1"/>
              <p:nvPr/>
            </p:nvSpPr>
            <p:spPr>
              <a:xfrm>
                <a:off x="1592580" y="1627514"/>
                <a:ext cx="31261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−0.38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6.53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66FDB-5205-719B-2F92-727040CC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80" y="1627514"/>
                <a:ext cx="31261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F3EF05-FEAE-56C3-49A8-1F7034BE914C}"/>
                  </a:ext>
                </a:extLst>
              </p:cNvPr>
              <p:cNvSpPr txBox="1"/>
              <p:nvPr/>
            </p:nvSpPr>
            <p:spPr>
              <a:xfrm>
                <a:off x="2969895" y="4486511"/>
                <a:ext cx="31261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−0.38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6.53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F3EF05-FEAE-56C3-49A8-1F7034BE9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95" y="4486511"/>
                <a:ext cx="31261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7524A6-1894-3144-2E0F-4F7AB9DB415D}"/>
                  </a:ext>
                </a:extLst>
              </p:cNvPr>
              <p:cNvSpPr txBox="1"/>
              <p:nvPr/>
            </p:nvSpPr>
            <p:spPr>
              <a:xfrm>
                <a:off x="5413837" y="5027906"/>
                <a:ext cx="10417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7524A6-1894-3144-2E0F-4F7AB9DB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37" y="5027906"/>
                <a:ext cx="104171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69B0B6-A747-63F3-744D-73B39A25861E}"/>
                  </a:ext>
                </a:extLst>
              </p:cNvPr>
              <p:cNvSpPr txBox="1"/>
              <p:nvPr/>
            </p:nvSpPr>
            <p:spPr>
              <a:xfrm>
                <a:off x="-78961" y="1139720"/>
                <a:ext cx="10417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69B0B6-A747-63F3-744D-73B39A25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961" y="1139720"/>
                <a:ext cx="104171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9259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165051</TotalTime>
  <Words>923</Words>
  <Application>Microsoft Office PowerPoint</Application>
  <PresentationFormat>Widescreen</PresentationFormat>
  <Paragraphs>269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Verdana</vt:lpstr>
      <vt:lpstr>Custom Design</vt:lpstr>
      <vt:lpstr>PowerPoint Presentation</vt:lpstr>
      <vt:lpstr>Classification</vt:lpstr>
      <vt:lpstr>Classification Data</vt:lpstr>
      <vt:lpstr>Linear regression for classification</vt:lpstr>
      <vt:lpstr>logistic regression with feature input</vt:lpstr>
      <vt:lpstr>Logistic regression</vt:lpstr>
      <vt:lpstr>Logistic regression as probability</vt:lpstr>
      <vt:lpstr>Decision boundary</vt:lpstr>
      <vt:lpstr>Decision Boundary</vt:lpstr>
      <vt:lpstr>Non-linear decision boundaries</vt:lpstr>
      <vt:lpstr>PowerPoint Presentation</vt:lpstr>
      <vt:lpstr>PowerPoint Presentation</vt:lpstr>
      <vt:lpstr>Squared error cost</vt:lpstr>
      <vt:lpstr>Logistic loss function</vt:lpstr>
      <vt:lpstr>Cost function and Loss function</vt:lpstr>
      <vt:lpstr>Simplified loss function</vt:lpstr>
      <vt:lpstr>Simplified cost function</vt:lpstr>
      <vt:lpstr>PowerPoint Presentation</vt:lpstr>
      <vt:lpstr>Training logistic regression</vt:lpstr>
      <vt:lpstr>Gradient descent for logistic regression</vt:lpstr>
      <vt:lpstr>Gradient descent for logistic regression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16933</cp:revision>
  <cp:lastPrinted>2015-01-07T05:27:20Z</cp:lastPrinted>
  <dcterms:created xsi:type="dcterms:W3CDTF">2013-08-13T18:51:32Z</dcterms:created>
  <dcterms:modified xsi:type="dcterms:W3CDTF">2024-03-17T11:51:16Z</dcterms:modified>
</cp:coreProperties>
</file>