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6"/>
  </p:notesMasterIdLst>
  <p:handoutMasterIdLst>
    <p:handoutMasterId r:id="rId27"/>
  </p:handoutMasterIdLst>
  <p:sldIdLst>
    <p:sldId id="587" r:id="rId2"/>
    <p:sldId id="580" r:id="rId3"/>
    <p:sldId id="588" r:id="rId4"/>
    <p:sldId id="589" r:id="rId5"/>
    <p:sldId id="616" r:id="rId6"/>
    <p:sldId id="617" r:id="rId7"/>
    <p:sldId id="614" r:id="rId8"/>
    <p:sldId id="591" r:id="rId9"/>
    <p:sldId id="592" r:id="rId10"/>
    <p:sldId id="593" r:id="rId11"/>
    <p:sldId id="594" r:id="rId12"/>
    <p:sldId id="596" r:id="rId13"/>
    <p:sldId id="597" r:id="rId14"/>
    <p:sldId id="618" r:id="rId15"/>
    <p:sldId id="619" r:id="rId16"/>
    <p:sldId id="621" r:id="rId17"/>
    <p:sldId id="622" r:id="rId18"/>
    <p:sldId id="628" r:id="rId19"/>
    <p:sldId id="623" r:id="rId20"/>
    <p:sldId id="624" r:id="rId21"/>
    <p:sldId id="625" r:id="rId22"/>
    <p:sldId id="626" r:id="rId23"/>
    <p:sldId id="627" r:id="rId24"/>
    <p:sldId id="62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AC806"/>
    <a:srgbClr val="00FF00"/>
    <a:srgbClr val="00316C"/>
    <a:srgbClr val="E6AA00"/>
    <a:srgbClr val="5C8E3A"/>
    <a:srgbClr val="FFBF00"/>
    <a:srgbClr val="70AB46"/>
    <a:srgbClr val="00316F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146" autoAdjust="0"/>
  </p:normalViewPr>
  <p:slideViewPr>
    <p:cSldViewPr>
      <p:cViewPr varScale="1">
        <p:scale>
          <a:sx n="69" d="100"/>
          <a:sy n="69" d="100"/>
        </p:scale>
        <p:origin x="1142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07:02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9T02:07:55.802"/>
    </inkml:context>
  </inkml:definitions>
  <inkml:trace contextRef="#ctx0" brushRef="#br0">8768 15085 3440 0,'-3'-19'1705'0,"3"-4"-529"15,3-2 824-15,6 11 17 16,-5 12-145-16,-1 2 49 15,-3-4-233-15,3 4-416 16,0-4-312-16,0 9-95 16,1 25-105-16,-4 9 40 15,4 4-360-15,0 36 0 16,-4 13-144 0,3 4-40-16,6 15 240 15,-2-9-416-15,-1-10-56 16,-3-10 416-16,-3-21-520 15,0-5 392-15,0 0-55 16,0-16-402-16,0-11-55 16,0-12-96-16,0 1-464 15,-1-6-920-15,1-3-1257 16,0-1-1448-16,3-6-88 16,2 1 64-1,-5 9 1841-15,0-4 992 16</inkml:trace>
  <inkml:trace contextRef="#ctx0" brushRef="#br0" timeOffset="674.14">8466 15907 2872 0,'-1'0'544'0,"-17"-10"552"0,13-5-55 0,4-5 559 0,1-6 0 15,0 12 81-15,12-2-449 16,6 3-48-16,6 3-208 16,0 5-135-16,3 5 103 15,10 24-96-15,-37-24-848 16,44 59 1120-16,0 4-32 0,3 1-471 15,-5-13 39 1,1 1 40-16,-6-13 232 16,-3-17-328-16,2-6-296 15,3-15 352-15,-1-21 97 16,9-18-17-16,-4-35-480 16,9-4-112-16,-11-16-536 15,-13 11 64-15,-1-13-673 16,-1 27-1735-16,-10 33-4130 15,-10 25-2584-15,-6 19 5218 16</inkml:trace>
  <inkml:trace contextRef="#ctx0" brushRef="#br0" timeOffset="1627.36">7793 17080 2304 0,'-34'-17'2040'0,"21"1"-887"0,-5 1 679 16,2 9-16-16,-8 2-15 15,7 4-361-15,-6 4-336 16,9 7-231-16,-7 23-105 16,2 23 8-16,1 18-96 15,4 13-224 1,7 15 320-16,6 2-120 15,7-14-255-15,10-13-41 16,11-23-384-16,7 8 440 16,3-29-248-16,3-24 32 15,2-10 24-15,12-26-240 16,4 0 296-16,8-34 48 16,-4-29-152-16,-4-18-24 15,-23 3-288 1,-22 5 248-16,-10 3 136 15,-12 11-96-15,-33 3-272 16,-21 10 16-16,-12 33 48 16,3 24 80-16,6 15 96 15,7 20-248-15,9 22-280 16,23 6-904-16,7-3-1977 16,19 3-2048-1,30-7-856-15,27-8 2592 0,-43-27 2497 16</inkml:trace>
  <inkml:trace contextRef="#ctx0" brushRef="#br0" timeOffset="2148.23">8593 17512 2128 0,'0'0'0'0,"-42"-5"1632"0,25-8-7 0,2-14 215 16,1 8 48-16,4-14-23 15,10-12-489-15,10-20-488 16,25-7-15-1,0 23 287-15,5-6 72 0,5 1 168 16,-45 54-1400-16,52-51 1065 0,5 9-513 16,3 28 544-1,2 11-448-15,2 21 64 16,-4 10-176-16,6 21-88 16,-4-7-64-16,-6 9-279 15,4-2 423-15,-16-9-376 16,22 9-184-1,-11-16 296-15,6 8-144 0,-7-27 232 16,4 6-296-16,-7-15-112 16,-7-1 152-16,-4-3-24 15,-7-15 136-15,1-11-592 16,-19 0-1273 0,1 20-1887-16,-2-5-2234 15,-4 10-1383-15,9 0 1856 16,-11 0 3929-16</inkml:trace>
  <inkml:trace contextRef="#ctx0" brushRef="#br0" timeOffset="2649.05">10295 17101 3984 0,'0'0'0'0,"-24"0"3905"0,20-4-1088 16,4-6 439 0,4-5-431-16,12 3-888 15,11-13-681-15,8-19-304 16,7 1-264-16,-2-6-376 15,23 5-144-15,-7-10 264 16,-56 54-432-16,54-62 296 0,-7 21-336 16,-10 3 120-16,-12 27 0 15,-4 7 72-15,-6 9 104 16,-7 28-264-16,-2 22 169 16,-1 20 55-16,-5 11 376 15,0 16 80 1,0 2 16-16,-5-2 64 15,2-8-96-15,3-5-184 16,-2-19-328-16,2-21-160 16,15 2-120-16,-4-21 80 15,2-1-112-15,-5-24-1400 16,-2 0-1257-16,-3 2-1584 16,-6 6-2376-16,-27 3-857 15,-14-3 4474-15,14-9 2248 16</inkml:trace>
  <inkml:trace contextRef="#ctx0" brushRef="#br0" timeOffset="2798.02">10484 17772 2432 0,'0'0'0'0,"-30"9"4081"0,18-8-1265 0,15-1 297 0,10 5 200 16,23 0-417-16,20-4-679 16,21-8-945-16,13-18-952 15,9 6-128-15,0 5-96 16,-4-1-112-16,-95 15 16 15,79-16-1136-15,-7 2-3849 16,-11 11-3985-16,-23 10 2553 16,-33-4 5201-16</inkml:trace>
  <inkml:trace contextRef="#ctx0" brushRef="#br0" timeOffset="18949.43">12497 5509 2840 0,'-8'2'0'0,"3"4"-56"16,10-1-2720-16</inkml:trace>
  <inkml:trace contextRef="#ctx0" brushRef="#br0" timeOffset="20394.28">12556 5301 2816 0,'-6'-8'576'0,"-10"-8"240"0,9 1 1105 0,3-5 159 16,2 1-479-16,2 1-393 16,0-6-256-16,16 3-48 15,13-13-40 1,-2 18 17-16,4-3-217 15,7 11-168-15,-38 8-496 0,39 0 336 16,-6 18 272-16,6 35-128 16,-17 12 208-16,-4 19-80 15,-15 14-247-15,-3 7-17 16,-14-4-112-16,4-6 160 16,-8-21-56-16,-6-21 16 15,8-11-24-15,2-24-16 16,9-8 80-1,5-10-392-15,3-28 200 16,13-42-184-16,10-22 96 16,1-35-64-16,-3-20-80 15,4-4 48-15,-1 2-176 16,-8 26 200-16,-4 40-72 16,-6 35 136-1,-9 36-152-15,-3 13 104 0,-5 48-120 16,-11 35 168-1,-1 28-80-15,0 3 344 0,7-15 112 16,8-10-280 0,11-13 48-16,10-13-184 15,21-15-144-15,-1-6 64 16,15-13-112-16,-8-16-24 16,25-2-656-16,-22-11-1528 15,13-1-2169-15,-14 0-2545 16,-5-2 1689-16,-33-7 2513 15</inkml:trace>
  <inkml:trace contextRef="#ctx0" brushRef="#br0" timeOffset="20877.48">13536 5448 5641 0,'-4'-14'1464'0,"0"-1"-296"0,14 5 1841 15,-4 10-817-15,9 11 145 16,2 32-769-16,-4 17-664 15,-3 8-239-15,-2 0-249 16,-2-4-280-16,4-20-184 16,-4-5 40-16,-6-39 8 0,4 31-576 15,-4-9-1873-15,0-16-2152 16,0-11-960 0,0-44 2008-16,-2 30 857 0</inkml:trace>
  <inkml:trace contextRef="#ctx0" brushRef="#br0" timeOffset="21010.7">13485 5099 4745 0,'-5'-6'1544'0,"-32"-4"1368"0,18 10 401 0,13-2-1072 15,2 2-1729-15,4 1-752 16,16 16-1193-16,20-1-3448 16,31 4-528-1,-52-15 2113-15</inkml:trace>
  <inkml:trace contextRef="#ctx0" brushRef="#br0" timeOffset="22913.46">14348 4950 2872 0,'-2'0'40'0,"-12"-6"408"0,6-7 993 16,1-2-73-16,4 3-24 15,2-2 80-15,1 11-223 16,-2 1 15-16,2 2-56 15,0 9 200-15,0 31 121 16,11 23-1-16,-11-63-1480 16,3 76 1248-16,1 2-207 15,-1-11-209-15,7-17-496 16,2-8-176-16,0-15-152 16,-3-8-56-16,1-10-736 15,-1-9-1945-15,9-28-2008 16,1-17-944-16,-4-19 1888 15,-15 44 1113-15</inkml:trace>
  <inkml:trace contextRef="#ctx0" brushRef="#br0" timeOffset="23049.79">14273 4637 4504 0,'-20'-3'1481'0,"-23"-1"-57"0,21 4 745 0,14 0-1593 15,8 0-776-15,25 2-497 16,17-2-1159-16,46 0-2281 15,-22-3 881-15</inkml:trace>
  <inkml:trace contextRef="#ctx0" brushRef="#br0" timeOffset="23347.01">14943 4621 3552 0,'0'0'0'0,"-16"13"1945"0,-6 13 1135 15,-11-6 49-15,-7 19-648 16,-3 6-369-16,-15 8-672 15,9-6-592-15,18-5-199 16,10-3-513-16,12-17-8 16,9-4-264-16,0-18 136 15,8 15 0-15,19 2 40 16,3-8-96-16,10 2 88 16,10-4 48-16,0 2-40 15,-5 4-8-15,-5-2 344 16,-16 8 272-16,-14 0 128 15,-12 21 208-15,-28 8-152 16,-17 7-375-16,2-2-233 16,2-10-208-16,9-17-545 15,7-7-2367-15,17-17-3954 16,9-7-2512-16,12-20 5162 16</inkml:trace>
  <inkml:trace contextRef="#ctx0" brushRef="#br0" timeOffset="25236.26">15920 4185 4088 0,'-24'-2'1257'0,"8"-6"-137"16,1 6 1448-16,4-1-711 15,-3 3-225-15,-2 10-368 16,1 23-439-16,2 26 239 16,-4 10-144-16,10 18 104 15,1 7-136 1,6-94-888-16,0 91 609 0,16-15-89 0,13-12-96 15,4-10-80 1,6-15-96-16,4-16-48 16,18-7 96-16,-9-12-32 15,-9-12-160-15,3-18 40 16,1-26-24-16,-15-8 96 16,-14-12-192-16,-15-7 0 15,-16-15 80-15,-24 7-280 16,-16 7-168-16,-6 7 112 15,-1 43-136-15,-4 21-216 16,7 30-616 0,10 25-561-16,15 14-1183 15,11 11-1793-15,23 4-1089 16,20-21 2074-16</inkml:trace>
  <inkml:trace contextRef="#ctx0" brushRef="#br0" timeOffset="25637.64">16998 4265 3528 0,'-5'-12'1753'0,"-2"-3"783"0,6 1 1225 15,-7 5-872-15,1 9-841 16,-9 9-864-16,4 22-400 16,-6 15-47-16,3-2-65 15,9 8 40 1,3-5-264-16,3-3-144 16,0-44-304-16,3 29 280 0,10 2-176 15,8-12 40-15,-5-10-80 16,5-4 192-16,3-5-128 15,3-17-112-15,-1-10 112 16,-9-8-64-16,-10-3-88 16,-9-1-48-16,-17 0-32 15,-23-1-312-15,-14 3-96 16,5 29-528-16,-5 9-1137 16,11 29-1879-1,3 13-1290-15,23-1 369 16,1 1 3657-16,16-29-1168 0</inkml:trace>
  <inkml:trace contextRef="#ctx0" brushRef="#br0" timeOffset="25960.96">17219 4200 2976 0,'0'-2'376'0,"19"-17"2009"0,7 5 1336 0,-7 3-105 15,-4 11-647 1,-4 1-545-16,-2 17-359 15,1 14-777-15,-7 11-408 16,-3 13-240-16,0-3-223 16,0 2-185-16,0-55-232 0,-4 51 48 15,0-11 128-15,-2-14-120 16,6-12 200-16,0-10-80 16,0-12 104-16,3-34-56 15,7-14-272 1,4-10 32-16,2-11-200 15,2-2-552-15,3 13-385 16,-8 27-935-16,1 22-1561 16,-8 9-2808-16,7 8-761 15,-6 6 3634-15</inkml:trace>
  <inkml:trace contextRef="#ctx0" brushRef="#br0" timeOffset="26601.59">17906 3789 5921 0,'-8'0'3376'0,"-7"0"-247"16,9-10 1808-16,-2-2-1720 15,3-6-1577-15,5-17-1128 16,6-4-136-16,22-7-208 15,-9-12-192-15,18 1 185 16,-23-7-129 0,5 16-40-16,-19 48 8 0,15-40 152 15,-6 21-168-15,-2 7 96 16,-4 13-184-16,5 13 184 16,-5 25 264-16,4 25 40 15,2 13-80-15,1-2 56 16,6 2-344-16,0-1 8 15,0-24-80-15,6 36-160 16,-4-23-976 0,-8-3-1329-16,-7-2-872 15,-3-11-1344-15,-6-4 176 16,-15-14 1561-16,-7-12 1863 16,0-11 1049-16,-3-8 793 15,10-8 1527-15,4-2 577 16,9 4 439-16,3-8-847 15,10-2-1065-15,9 2-664 16,44-29-368-16,-12 23-256 16,31-6-472-16,5 8-2808 15,-13 13-4298 1,-34 37 3169-16,-31-27 2001 0</inkml:trace>
  <inkml:trace contextRef="#ctx0" brushRef="#br0" timeOffset="27179.45">16088 5354 2384 0,'0'-8'40'0,"3"-1"632"0,-3 2 1409 0,8-7 119 16,-1 1 241-16,-4 3 159 15,0 6-263 1,7 4-313-16,-7 0-432 15,4 11-39-15,1 35-257 16,-5 24-96-16,-3-70-1200 0,-5 90 1297 16,-11 16-137-16,-3 5-136 15,-5-13-256-15,8-15-496 16,4-11-16-16,4-20-72 16,8-11-280-16,0-16-80 15,0-5-1000 1,0-10-1529-16,7-5-2520 15,-7-5 5225-15,-3-25-15299 16,-15-10 12603-16</inkml:trace>
  <inkml:trace contextRef="#ctx0" brushRef="#br0" timeOffset="27450.69">15894 5768 7489 0,'-14'4'3265'0,"11"15"-1625"0,9-9 3369 15,4 21-1584-15,4 8-1393 16,2 4-879-16,2 9-569 16,3 3-112-16,3-1-288 15,-4 2-128-15,-5-10 128 16,3-9 8-16,-18-37-192 0,12 19 144 16,-5-9 72-16,10-10 96 15,11-25-136-15,-3-23-208 16,12-17-248-16,10-15-920 15,-14 14-1017-15,22-19-4632 16,-12 12-4393 0,-17 24 6537-16</inkml:trace>
  <inkml:trace contextRef="#ctx0" brushRef="#br0" timeOffset="28677.68">13743 7849 3192 0,'-37'-12'1721'0,"29"1"383"15,7 1-112-15,1 6-223 16,0 7 31-1,9 17 57-15,4 21-505 16,14 24-424-16,-11 7-288 16,4 10-128-16,-3 10-264 15,-2-9-56-15,-9-10 8 16,1-24 33-16,1-9-121 16,-5-21-56-16,3-17-104 15,1-9-72-15,12-49-97 16,7-35-335-1,11-24-272-15,-12-7-56 16,-1-2 312-16,-1 23 512 16,-4 26 80-16,-6 40 32 15,0 32 136-15,-2 25 472 16,-8 44-232-16,-3 20-8 16,-5 7-128-16,-4-5-296 15,4-4-40-15,8-16-904 16,13-24-3497-16,6-9-2400 15,14-26 3224-15,-33-9 1777 16</inkml:trace>
  <inkml:trace contextRef="#ctx0" brushRef="#br0" timeOffset="28966.59">14366 7840 6833 0,'-4'4'1144'0,"-28"36"-480"0,18-4 1897 0,3 7 247 15,-4 15-527-15,4 0-337 16,8-17-815-16,11 1-649 16,17-26-272-16,11-7-144 15,2-7 80 1,2-4-152-16,-40 2 8 0,58-24-16 16,-19-16-192-16,-14-23-272 15,-4 5-561-15,-18 9-175 16,-16-18-376-16,-28 18-337 15,-9 9-39-15,-3 33 160 16,13 14-793 0,10 36-576-16,2 19 929 0,22-42 288 15</inkml:trace>
  <inkml:trace contextRef="#ctx0" brushRef="#br0" timeOffset="29278.6">15382 7615 5649 0,'-8'0'2336'0,"-6"-6"-1424"0,-4 2 2873 15,-6 7-2160-15,-19 13 135 16,-8 23-1024-16,4 5-360 16,10 7-248-1,15-13 16-15,7-19-224 16,12 1-112-16,10-6 72 15,-7-14 120-15,27 7-104 0,-1-4 56 16,12-3-24-16,4 0 24 16,4 2 136-16,-4 8-96 15,-8 5 184-15,-15 6 120 16,-6 4 176 0,-16 19 40-16,-14 7-288 0,-7-8-144 15,2 1-768 1,4-18-2560-16,9-13-3586 15,9-22 1049-15,0-17 3721 0</inkml:trace>
  <inkml:trace contextRef="#ctx0" brushRef="#br0" timeOffset="29480.99">15633 7566 5537 0,'0'0'0'0,"-3"5"3120"0,6 8-199 16,11 7 1600-16,-4 16-1480 15,-12 23-937-15,-6-2-1024 16,0-7-744-16,7-12-552 16,4 2-1080-16,26-7-3153 15,-13-18-2528-15,-16-15 6977 16,25-2-6546-16,-1-24 3378 0</inkml:trace>
  <inkml:trace contextRef="#ctx0" brushRef="#br0" timeOffset="29581.76">15663 7188 5041 0,'-30'0'2168'0,"7"5"-1888"0,10 15 16 0,4 8-1176 15,12 17-2337-15,24 9-463 16</inkml:trace>
  <inkml:trace contextRef="#ctx0" brushRef="#br0" timeOffset="29966.12">16172 7510 4889 0,'-10'6'2400'0,"-4"6"409"0,-4 6 1336 0,-22 11-1185 15,-2 24-519-15,-9 4-945 16,1 5-624-16,26-13-800 16,8-20-80-16,11-8 24 15,5-11-304-15,15-7-352 16,-15-3 640-16,25-10-704 0,22-27-328 15,-5-20-81 1,-2-1 129-16,1 0 392 0,-4 18 432 16,-10-3 144-1,9 18 80-15,-17 22 88 16,7 16 432-16,-10 35 368 16,-10 15-31-16,-3-9-185 15,-6 52 496-15,-16-14-360 16,-13 7-88-16,-7-23-207 15,12-15-353-15,-3-22-152 16,15-29 72-16,2-10-793 16,8-7-1719-1,5-35-2585-15,10-39-2865 16,5-32 1665-16,-6 41 4225 0</inkml:trace>
  <inkml:trace contextRef="#ctx0" brushRef="#br0" timeOffset="30377.53">16428 7282 7729 0,'-14'8'3553'0,"3"8"-776"0,3 3 1928 15,-2 19-1849-15,-1 12-615 0,1 1-801 16,2-9-672 0,5 11-312-16,3-2-408 15,11-6 120-15,-1 1-104 16,-10-46-64-16,6 38-80 0,1-10 8 15,2-9-160-15,-1-13-24 16,-1-6-160-16,-1-11-88 16,7-33-16-16,1-13-296 15,-1-20 63-15,3-18-103 16,5 9 344 0,0 19 296-16,-2 18 104 15,0 24 216-15,-4 16-80 16,-6 13 336-16,-2 37 152 15,-4 31-8-15,2 11-39 16,-5 1-313-16,0-11-128 16,6-8-425-16,7-12-1559 15,-3-5-2289-15,7-27-2664 16,11-15 239 0,1-33 3274-16</inkml:trace>
  <inkml:trace contextRef="#ctx0" brushRef="#br0" timeOffset="30707.19">16959 7242 7569 0,'-16'0'3873'0,"-5"5"-960"0,4 10 1528 0,-14 15-1705 16,-9 23-888-16,0 10-775 16,10 2-401-16,9-7-552 15,13-18-168 1,8-12 16-16,11-8-240 15,7-10-544-15,-18-10 816 0,36 1-1553 16,6-16-559-16,1-24-153 16,-12 1 17-16,-5-8 680 15,-17-17 575-15,-9 19 441 16,-3-16 224-16,-5 32 512 16,-8 18 576-1,1 14 657-15,4 35-1 0,0 19-48 16,6 1-496-1,12-8-495-15,20-8-385 16,7-12-329-16,6-8-1279 16,11-4-2985-16,8-15-1672 15,-1-31 2256-15,-27-23 2025 16</inkml:trace>
  <inkml:trace contextRef="#ctx0" brushRef="#br0" timeOffset="30882.4">17314 6801 5713 0,'0'0'0'0,"-21"4"5161"0,8 24-2193 0,3 21 1121 16,-9 31-1008-16,3 18-761 15,3 2-1207-15,12-3-945 16,30-4-272-16,7-3-976 16,3-24-2233-16,-4-7-2480 15,-35-59 5793-15,27 35-8218 0,1-22 2121 16</inkml:trace>
  <inkml:trace contextRef="#ctx0" brushRef="#br0" timeOffset="31637.15">18019 2905 4040 0,'-12'-3'2913'0,"8"-4"-721"15,4-2 1417-15,0-1-536 16,0 0-697-16,7-5-887 15,-1-15-521-15,1 5-368 16,4-12-256-16,-5-6 96 16,-6-16-336-16,0 59-104 15,7-60 16-15,-11-14 56 0,-10-8-72 16,-10-22 48 0,-5 1-80-16,-11 12 8 15,13 30 64-15,3 34 32 16,0 20-80-16,4 9-136 15,-20 26 80-15,2 26 56 16,1 14 32-16,0 4-376 16,0 4 240-16,5 7-208 15,8-20-680-15,16-15-1953 16,8-26-1584-16,14-7-1000 16,22-18 1168-1,-12-28 1417-15</inkml:trace>
  <inkml:trace contextRef="#ctx0" brushRef="#br0" timeOffset="31811.88">18145 1890 10130 0,'0'0'0'0,"-13"3"2432"0,13 11-455 0,14 5 1871 16,-4 12-1671-16,7 7-865 15,20 5-840 1,-1-4-456-16,2-10-88 15,5-3-1120-15,-3-1-2169 16,-14 8-2264-16,-26-33 5625 16,16 35-6633-16,-16-14 1160 0</inkml:trace>
  <inkml:trace contextRef="#ctx0" brushRef="#br0" timeOffset="33264.25">15448 2014 2960 0,'-11'-8'336'0,"-16"-3"328"0,8 5 1233 0,-1 6 327 15,-2 0-543-15,1 11-201 16,3 9-176-1,7 18-584-15,6 16-144 16,4 8 1-16,1-2-17 16,6-2-16-16,-6-58-544 0,15 51 248 15,2-8 24-15,10-14-200 16,10-10 0-16,-3-11-16 16,3-10-176-16,6-26-224 15,-4-24-488-15,-12-5-329 16,-1-3 177-16,-12-3 288 15,-11 4 408-15,-4-4 184 16,-15 4 168 0,-2 6-16-16,2 31 232 15,5 14 216-15,3 10 208 16,6 29-152-16,2 9-279 16,26-10-418-16,14-1-447 15,21-19-2344-15,17-5-2369 16,19-30 440-16</inkml:trace>
  <inkml:trace contextRef="#ctx0" brushRef="#br0" timeOffset="33669.31">16481 1521 6161 0,'-32'0'1504'0,"-29"13"-432"0,18 8 2841 0,-13 13-1160 15,6-2-1169-15,7 19-432 16,12-8-439-16,10 1-265 16,9-13-200-1,10 7-144-15,13-13-504 16,2-6 288-16,-13-19 112 0,24 14 8 16,13-2-16-16,-11-9-48 15,-9-4 80-15,1-9-104 16,-8-3 80-16,-2-2-96 15,-8 0 576-15,0 0-776 16,0 0-72-16,-4 1-241 16,0 9-231-16,2-4-72 15,2 3-368 1,-2 2-145-16,2 1 41 16,0 1 456-16,0 2 928 15,-1 0-888-15,1 0 888 16,0 0 0-16,0 1-1833 15,0-1 1833-15,0 0 0 16,0 1-8641-16</inkml:trace>
  <inkml:trace contextRef="#ctx0" brushRef="#br0" timeOffset="34130.98">16358 1477 4320 0,'-66'9'4297'0,"43"-1"-520"0,-1 3-1448 16,5 8-793 0,-3 4-168-16,4 17-504 15,-3 4 257-15,2 6-169 16,-7-1-200-16,7 19-72 15,19-68-680-15,-22 58 200 0,10-8-160 16,9-15 200-16,3-10-96 16,15-3-160-16,12-6-88 15,10-11 96-15,4-5-8 16,19 0-72-16,-4 0 56 16,3 0-40-16,1 0 144 15,-15 5-120 1,-17 11 120-16,-3 12 400 15,-19 11 40-15,-8 7 33 16,-19 11-105-16,-15 2-72 16,-5 0 32-16,-11 5-232 15,10-17-128-15,3-18-384 16,17-21-1305-16,12-10-2367 16,13-47-2658-16,26-29-623 15,31-18 1960 1</inkml:trace>
  <inkml:trace contextRef="#ctx0" brushRef="#br0" timeOffset="34358.01">16823 1626 8081 0,'-3'0'1881'0,"-21"7"-473"0,16 11 3193 0,-10 18-1000 15,2 17-1465-15,-3 15-311 16,6 1-913-1,8 0-440-15,5-2-232 16,13-12-264-16,11-16-512 16,-6 2-1793-16,-18-41 2329 0,36 19-4713 15,-8-16-2032-15,10-32 87 16,-17-11 2514-16</inkml:trace>
  <inkml:trace contextRef="#ctx0" brushRef="#br0" timeOffset="34443.04">16823 1313 4520 0,'-19'1'529'0,"3"23"-1946"0,11-2 961 0,8-6-2712 0</inkml:trace>
  <inkml:trace contextRef="#ctx0" brushRef="#br0" timeOffset="34864.4">17379 1482 7313 0,'-27'4'1888'0,"-29"36"-95"0,-2 7 3624 0,-9 16-2136 16,1-4-1233-16,28-15-1448 16,12-4-456-16,16-19-128 15,10-3-176-15,10-8 16 16,19-10-232-16,5-3 40 15,-34 3 336-15,40-27-464 0,5-13 96 16,6-3 120-16,-13-24 16 16,1 12-32-1,-5 1 272-15,-10 14 168 0,0 26-96 16,-5 14 80 0,-1 16 408-16,-6 45 160 15,-8 5-176-15,-8 21 72 16,-13 5-232-16,-11-6-103 15,-7-4 135-15,2-14-32 16,-4-19-240-16,0-23-32 16,13-14-40-16,4-11-288 15,14-34-873 1,6-17-1167-16,14-24-2377 16,23-26-2392-16,5-3 895 15,-23 51 2778-15</inkml:trace>
  <inkml:trace contextRef="#ctx0" brushRef="#br0" timeOffset="35268.75">17742 1240 8449 0,'0'0'0'0,"-13"9"2353"0,7 15 1472 0,1-7 592 16,0 15-1601-1,-3 9-1063-15,0 12-457 16,5-2-592-16,1-2-208 15,-3 7-336-15,1-10-8 16,-1-6-352-16,5-40 200 16,-2 31-104-16,2-18-16 0,0-6-136 15,0-7-272-15,11-15 16 16,2-31 0-16,3-14 24 16,2-20-105-1,4-13 193-15,2 11 368 16,4 31-144-16,-3 15 200 15,-10 34 216-15,-1 15 48 16,-7 37 113-16,4 21 39 16,-11 6-184-16,-7-3-304 15,7-14 16-15,12-13-1249 16,12-10-3640-16,16-16-2664 16,13-24 1071-16,-10-31 2754 15</inkml:trace>
  <inkml:trace contextRef="#ctx0" brushRef="#br0" timeOffset="35592.21">18318 1123 8321 0,'-40'4'3553'0,"11"35"-1761"0,-3-10 2545 0,-2 22-1568 16,-11 5-969-16,16-11-751 15,8-6-761-15,17-10-296 16,7 1-32-16,14-15-224 15,12 0-321 1,-1-8-351-16,-28-7 936 0,35 0-1192 16,0-15 120-16,-3 0 80 15,-3-11-1-15,-18-9 617 16,-1-6 184-16,-7-7 176 16,0 4 136-16,-3 25 168 15,0 4 104-15,0 16 272 16,7 17 281-16,1 12-81 15,6 1-568-15,10 4-256 16,13-13-24 0,0-3-656-16,6-11-1513 15,4-11-2504-15,7-24-2104 16,9-22 2840-16,-58 33 1193 0</inkml:trace>
  <inkml:trace contextRef="#ctx0" brushRef="#br0" timeOffset="35803.5">18879 519 9145 0,'-3'0'2441'0,"-16"9"-57"0,3 30 1849 0,9 21-72 0,2 27-1304 16,1 17-1001-16,-8 64-447 16,11-62-737-16,17 2-360 15,3-9-264-15,15-4 128 16,-9-29-296-16,-25-66 120 15,23 61-1032-15,4-17-1937 0,0-11-4065 16,9-10-4920-16,-25-13 5377 16</inkml:trace>
  <inkml:trace contextRef="#ctx1" brushRef="#br0">31988 9426 0,'0'0'0,"0"182"0,0-182 0,0 0 0,0-88 0,0 88 0,0-10 15,0 39-15,0-14 16,0 4-16,0-19 78,0 0-31,0 0 0,0 0 15,0 0-15</inkml:trace>
  <inkml:trace contextRef="#ctx0" brushRef="#br0" timeOffset="53366.71">20701 2197 7849 0,'-43'3'3937'0,"9"11"-2761"0,18-3 3521 16,10-5-1736-16,-2 7-1097 15,8 2-431-15,0-1-329 16,14 10-240-16,-1 3-296 16,14 17-200-1,-12 19-88-15,6 5 40 16,-21-68-320-16,14 73 80 0,-4 4-8 16,4-12 88-16,-1-7-96 15,5-13-128-15,7-9 192 16,-7-16-96-16,-4-2-112 15,2-7 80-15,-9-3-360 16,2-4-512-16,-9-4 872 16,0 0-3793-1,-4-9-207-15,-6 9-1746 16,-3-3-423-16,5-5 2000 16,7 8 1473-16</inkml:trace>
  <inkml:trace contextRef="#ctx0" brushRef="#br0" timeOffset="53704.16">20339 2431 4232 0,'-21'-2'665'0,"-5"-8"55"0,13 1 2072 16,4-3-687-16,6 4-537 15,6-9 88-15,8 4-135 16,18-8 63-16,6 1-136 16,12-7 57-1,12-1-313-15,10-7-176 16,-69 35-1016-16,74-27 384 0,6-15-112 15,-11 14-192-15,-18 9 16 16,-9 3-216-16,-18 13-696 16,-8 3-2745-16,-1 4-2816 15,-3 11-856-15,-5 12 2512 16</inkml:trace>
  <inkml:trace contextRef="#ctx0" brushRef="#br0" timeOffset="54083.65">21142 2491 5937 0,'-8'0'2592'0,"5"-13"-975"0,10-4 3088 0,2 0-1689 16,4 3-567-16,8 10-641 15,8 4-576-15,-7 21-255 16,-6 26-161-16,3 15-216 16,-7 8-192-16,-9 3-80 15,-3-73-328-15,0 71 168 0,3-4 168 16,0-14-328-16,1-28-176 16,-1-10 192-16,0-13 184 15,0-2 16-15,0-30 120 16,7-29-288-16,4-2-104 15,2-16-376 1,0-1-1160-16,-3 3-1073 16,0 28-1952-16,16 11-2456 15,-3 11 7-15,7 15 2826 16</inkml:trace>
  <inkml:trace contextRef="#ctx0" brushRef="#br0" timeOffset="54498.51">21867 2349 5753 0,'-4'0'1528'0,"-21"3"601"0,11 5 2167 0,0-6-639 15,-4 12-1264-15,4 11-625 16,-1 0-616-16,5 18-255 16,4-4-241-16,4 2-64 15,9-4-160-15,9 4-184 16,-16-41-248-16,29 28 192 15,-7-6-136-15,9-8-72 16,4-6 56-16,5-3 0 16,-8-10 48-16,16-24-424 15,-25 8 120-15,10-32-144 16,3-5-80-16,-27-1 408 16,6-8-168-16,-15-7 176 15,0 19 72-15,0 10-88 16,0 26 184-16,-3 16 0 15,1 31-96-15,0 22 248 16,2 12-8-16,4 3-200 16,5-8-24-1,9-10-176-15,3-4-176 16,14-5-928-16,-6-18-2345 16,6-5-2625-16,2-11-1487 15,3-12 3976-15,-24 6 1065 0</inkml:trace>
  <inkml:trace contextRef="#ctx0" brushRef="#br0" timeOffset="54899.74">22578 2376 6849 0,'-19'0'2665'0,"-1"11"-1465"0,16-7 2841 0,2-5-1433 16,2-7-1416-16,24 2-383 15,8-10-417-15,31-12-200 16,1 1-64-16,-5-11-112 16,1 2 56-16,-17-5-64 15,-43 41-8-15,40-35-72 16,-26 5 56-16,-10 12-80 16,-14-7-192-16,-32 6 264 15,-15 11 32-15,-1 11 168 16,-2 33 328-16,7 18 720 15,-1 16 288-15,14 11 89 16,21 5-225-16,4-7-256 16,14-15-488-16,17-24-568 15,19-3-168-15,29-20-56 16,0-8-688-16,8-8-1216 16,10-11-2329-1,2-20-4401-15,-6 10 272 16,-47-1 5522-16</inkml:trace>
  <inkml:trace contextRef="#ctx0" brushRef="#br0" timeOffset="55551.82">24312 1976 5729 0,'0'0'0'0,"-40"0"2544"0,8 0-1215 16,1 12 1439-16,-14 19-1007 15,-11 5 87-15,6 6-288 16,10 4-432-16,10-4-119 15,6 12-169 1,8-13-352-16,11-12-264 16,5-29-224-16,6 27 8 0,14-1-112 15,16-17 88-15,5-9-160 16,0-9-184-16,11-26-200 16,-8-5-168-16,-2-4 95 15,-18-4 73-15,-9 8 488 16,-11-3 40-16,-5 3 0 15,-12-5 160-15,-5 7 128 16,2 14 121-16,2 21 23 16,9 6 0-1,2 12-120-15,3 19 48 16,8 5 0-16,11 0-368 16,20-18-152-16,1 1-376 15,9-5-1857-15,0-9-3392 16,-3-7-1241-16,-6-5 4970 15,-35 2-176-15</inkml:trace>
  <inkml:trace contextRef="#ctx0" brushRef="#br0" timeOffset="55891.92">24583 1898 4953 0,'-7'2'3136'0,"-7"8"-183"0,8 5 1720 15,-6 15-1616-15,3 11-825 16,-2 2-760-16,4-1-423 15,4 2-521-15,3-7-208 16,0 5-104-16,0-5-176 16,0-15-48-16,0-22 8 0,3 17-104 15,4-13 8 1,4-1-168-16,6-37-136 16,12-19-113-16,3-16-303 15,-8-12 40-15,12-12 96 16,-9-8 288-16,-1 30 456 15,-10 44 16-15,8 20 264 16,-10 14 328-16,4 33 376 16,-9 14-423-16,-5 12-17 15,-1 2-128-15,-11-11-312 16,6-6-144 0,5-18-240-16,7-4-1625 15,6-8-1783-15,-1-8-2778 16,9-13-1511-16,14-29 3224 15</inkml:trace>
  <inkml:trace contextRef="#ctx0" brushRef="#br0" timeOffset="56297.36">25313 1715 6985 0,'-21'-5'2497'0,"-11"2"-865"0,3 8 2505 16,-32 21-624-16,16 11-1785 15,-8 10-280-15,11 17-472 16,12 1 225-16,6-11-377 16,16-14-400-16,8-8-424 15,22-11-8-15,-22-21 8 0,24 14-88 16,32-9-160-16,2-20 8 16,11-32 16-16,-11-12-312 15,-7-11-89 1,-12-9 313-16,-14-15 56 15,-2-11 144-15,-12-5-128 16,-11-14 168-16,-18 12 64 16,-2 35 192-16,-1 63 176 15,1 17 40-15,-8 48 345 16,4 59 207-16,11 14-368 16,8 0-448-16,29-9-376 15,39-16-2017 1,33-21-4408-16,27-17-5017 15,-31-32 6905-15</inkml:trace>
  <inkml:trace contextRef="#ctx0" brushRef="#br0" timeOffset="56966.94">26087 1347 2872 0,'-38'-3'1472'0,"7"3"321"16,14-7 1752-16,-2-1-457 16,12 3-303-16,7-6-849 15,23-4-479-15,23-9-265 16,23-2-456-16,32-3-272 15,21-15-456-15,-122 44-8 16,132-44-264-16,-35 18-136 16,28-25-136-16,-12 10-1129 15,-67 23-1767-15,-33 9-1153 16,-15 7-3665-16,-33 2 6042 0</inkml:trace>
  <inkml:trace contextRef="#ctx0" brushRef="#br0" timeOffset="57222.57">26352 1146 5385 0,'-5'0'1176'0,"-22"15"696"0,24-1 2705 0,1 6-792 0,2 18-1032 16,7 17-769-16,10 12-576 16,2 9-607-1,-9 7-97-15,-4 5-400 16,-2 6-368-16,-4-7 136 15,0-87-72-15,0 73-240 0,8-13 32 16,8-31-1521-16,11-8-1983 16,8-13-2858-16,12-17-1432 15,11-45 4426 1,-44 36 2864-16</inkml:trace>
  <inkml:trace contextRef="#ctx0" brushRef="#br0" timeOffset="57495.03">26897 1436 4745 0,'-9'0'2864'0,"-12"5"-1216"0,16 11 2993 16,-3 13-1576-16,2 9-536 15,-4 25-1121-15,-1-19-488 16,-2 24-528-16,-8-9 0 16,5 1-88-16,0-21-344 15,5-6 320 1,11-33-280-16,-7 16 16 0,7-16-16 15,0-13-88-15,10-23-16 16,9-23-128-16,9-14-808 16,5-6-656-16,4 3-1449 15,-10 25-1272-15,2 17-1256 16,0 16 608-16,-8 12 3785 16,-16 4 864-16</inkml:trace>
  <inkml:trace contextRef="#ctx0" brushRef="#br0" timeOffset="57826.35">27173 1432 2184 0,'-11'8'2232'0,"-3"9"1561"0,-2 1 928 0,1 3-1296 0,-1 22-808 0,-3 2-921 16,6-7-584-16,7 5-440 16,9-3-560-16,8-10 88 15,15-2-192-15,11-11 128 16,-37-17-136-16,38 8-80 0,-6-6-64 15,3-12 16 1,-7-19-184-16,9-10-56 16,-20-15-16-16,-2-2-24 15,-12-12-48-15,-5-5 328 16,-7 17-64-16,-6 39 280 16,2 10-160-16,-3 17 104 15,-6 36 200-15,6 21-24 16,6-6-24-16,7 1-8 15,9-7-464-15,23-13-792 16,10-13-3097 0,3-11-1248-16,2 4-1617 15,21-8 4434-15,-51-14 2080 0</inkml:trace>
  <inkml:trace contextRef="#ctx0" brushRef="#br0" timeOffset="58155.1">27725 1485 3496 0,'0'0'0'0,"-11"-11"2649"0,8 7 1488 16,6-6-969-16,11 7-1119 0,25-12-905 15,6-12-688 1,24-7-440-16,-4-1-120 16,-12-7-216-16,-24 6-24 15,-11 8-216-15,-18 28 560 16,0-11-448-16,-16 5-232 0,-26 2 664 15,-19 9 224-15,5 23 88 16,8 13 488-16,-10 19 496 16,5 7 265-16,11 12-177 15,20-15 8 1,12-15-632-16,14-8-400 16,31-12-360-16,5-12-64 15,26-9-616-15,-4-11-2184 16,11-28-2970-16,0 10-3584 15,-17-29 5810-15</inkml:trace>
  <inkml:trace contextRef="#ctx0" brushRef="#br0" timeOffset="59999.23">21352 1618 3928 0,'-14'0'632'0,"8"-1"-47"0,6-14 1479 0,0 9-592 16,0-3 257-16,0-6-57 16,12-5 168-1,0 1-143-15,1-10-305 16,-1 0-328-16,3-10-343 15,2-19-137-15,-17 58-584 0,21-56 392 16,5-9-184-16,3 0 40 16,-15 1-64-16,2 8-24 15,-6 11 216-15,0 4-176 16,-2 24 192-16,-5 0-40 16,-3 15 320-1,0-3-128-15,0 14-63 16,-5 23 7-16,-3 25 328 15,3 2-40-15,-3 11-96 16,2 3 112-16,4 3-208 16,2-9-71-16,0-1-113 15,0-11-184-15,3-6-128 16,4-11-104-16,-1-17 96 16,7 5-104-16,-3-8 8 15,-4-2-32-15,4-6-96 16,-7 3-504-1,0 2-505-15,-8 5-919 16,-9 4-665-16,-15 6-888 16,-11-1 49-16,-2-8 1191 15,0-3 1009-15,4-3 1176 16,6-2 368 0,9-10 728-16,9 2 1521 0,9-5 351 15,8-8-295-15,10-10-353 16,22-2-399-1,2 1-409-15,5-6-496 16,13-2-304-16,10-4-296 16,11 6-112-16,4-11-208 15,-5 13-600-15,-19 7-3185 16,-9 12-5713-16,-12 4 776 16,-32 0 5434-16</inkml:trace>
  <inkml:trace contextRef="#ctx0" brushRef="#br0" timeOffset="61200.61">25909 532 2264 0,'-1'0'472'0,"-6"2"448"0,3 1 1841 15,4-3-2761-15,0 0 0 16,0 0 0-16,0-8 8642 16,3-5-7154-16,-2-2-320 15,9-11-552-15,4-12-280 16,4 3-87-16,-18 35-249 16,16-36 48-16,-1-10 56 15,-1-1 56-15,4-5-112 16,-4 11-64-16,0 0 0 15,1 19 184-15,-5 8-280 16,-1 8 96-16,-6 2 24 16,-3 4-8-16,0 15 432 15,0 22 112-15,0 12 264 16,-3 13 40-16,2 2-160 16,-1 1-80-1,2-5-167-15,3-5-153 16,12-1-8-16,-6-4-216 15,-2-6 168-15,2-5-64 16,2-9-96-16,-1 1 24 16,-3-6-488-16,-1-8 400 15,-3-8 160-15,-3-3-256 16,0-2-8-16,0 0 104 16,-6 0-200-16,-15 1-72 15,-16 2-617-15,5 6 201 16,-11 2 328-1,-7-1 200-15,7-4 328 16,1 1-224-16,19-6 224 16,17-5-152-16,6 0 144 15,0-4 152-15,13-3 32 16,3-3-224-16,13 1 57 16,9-6-73-16,7 1 40 15,8-6-264-15,11 0 24 16,-1-4 336-1,-12 9-969-15,-11 1-2479 16,-22 12-4210-16,-15 4 793 16,-6 21 1848-16,-5-18 3753 0</inkml:trace>
  <inkml:trace contextRef="#ctx0" brushRef="#br0" timeOffset="100117.43">10078 14248 2856 0,'-6'0'688'0,"-31"-4"392"0,26-1-1144 0,9-8 72 16,8-2-64-16,15-10-16 16,3-16 24-16,13-7-80 15,0 8 200 1,8-14 176-16,-2-3-47 15,9-3 47-15,-52 60-248 0,65-59 216 16,0 14 56-16,5-11 112 16,9-5 224-16,6 24-528 15,3 6-104-15,-1 7 136 16,9-1 80-16,-2 9 96 16,12 6-176-16,7 7-152 15,4 3 304-15,6 3 144 16,7 12 32-1,3 1-304-15,0 12-216 16,-4-6 248-16,7-2-152 16,8-3 176-16,-12-7 88 15,4-9-272-15,-4-5 120 16,11-2 201-16,-14-4-1 16,1-8 88-16,-1-9-336 15,-7 4 320-15,-5-12-24 16,-13 2-56-1,-6-8-152-15,-32 11-72 16,14-35 232-16,-2-14-432 16,-17-16 328-16,-19-17 320 15,8-6-360-15,-12-22-8 16,-4-7-912-16,-10-11 816 16,-3 35 104-16,3 62 400 15,-10 20 16-15,1 21-207 16,6 10-393-16,1 23 72 15,13 45-96-15,-9 26-8 16,14 14 32-16,3 1 128 16,10 9 136-1,-5-8 280-15,13 0-752 16,12-6-176-16,5-15 424 16,4-21 64-1,11-15 56-15,8-13-160 16,2-15-576-16,4-10 456 0,7-10 240 15,11-9-64-15,2-7-112 16,6 9-369-16,13-4 706 16,22 16-129-1,12 5 208-15,8 8-416 16,15 2-408-16,0 6 880 16,2 9 112-16,3 18 256 15,-22 13-384-15,-14 10-576 16,-21 19 632-16,-34 26-280 15,-27 11 328-15,-25-4-264 16,-24-4-312-16,-30 12 208 16,-8-27-80-16,-5-31-1048 15,-14-28-2457 1,-29-14-2104-16,-27-6-8 16,-13-37 3577-16</inkml:trace>
  <inkml:trace contextRef="#ctx0" brushRef="#br0" timeOffset="100848.87">13581 11498 3608 0,'-5'-6'1425'0,"-33"-1"975"0,17-3-1744 0,13-5 24 16,6 10-544-16,9-14-40 16,22 6-24-16,6-28 505 15,12-4 495-15,13 7 56 16,14 8-272 0,13 15-216-16,-87 15-640 0,87-15 408 0,-1 2-23 15,-7 11-65 1,-15 3 8-16,-21 14 32 15,-1 11 64-15,-23 9 8 16,-19 11-48-16,-14 10-72 16,-26 11 80-16,-18-3 24 15,-1-1-32-15,-12 0 144 16,-4-3 209-16,10-5-105 16,14-22 232-16,24-13-304 15,16-11-208-15,14-9-160 16,24 4-184-16,32-12 24 15,22-32 8 1,24 6-40-16,22 4-232 16,27-19-336-16,-1-14-1328 15,-14-1-1617-15,-19 14-2937 16,-17 32-191-16,-40 10 4113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18:02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31393 14358 5713 0,'-5'0'2248'0,"-28"-12"233"0,22 7-1161 15,11 7 1281-15,0-4-1129 16,11-11 656-16,26-3-1231 16,20 7-793-16,-8 12-80 15,0 17 256-15,-13-3 128 16,-12 2-368-16,-24-19-40 15,3 27-96-15,-8 29 144 0,-21 2 184 16,-14-4 368 0,-8 2-224-16,-5 1-160 0,-1-4 592 15,7-11 32 1,9-6-616-16,17-9-152 16,0-5 40-16,13-12 120 15,3-14-55-15,5 13-129 16,3-13-32-16,7 3-273 15,4-7-279-15,1-3-1280 16,1-9-1449-16,0 6-1880 16,-2 10-320-16,-6-3 784 15,-4 3 2233-15</inkml:trace>
  <inkml:trace contextRef="#ctx0" brushRef="#br0" timeOffset="369.53">30715 14629 3992 0,'-8'-19'1897'0,"1"11"-33"0,11 1 825 0,2 3-817 15,0 3 249-15,14-12-193 16,7 5-384-16,13-2-143 16,16 8-289-1,0-1-320-15,8 8-248 16,5-12 320-16,-69 7-864 0,66-5 344 15,-3-5-384-15,-5 10-128 16,-17-18-240-16,-2 19-712 16,-22-3-2513-16,-2-2-1904 15,-1 4-224-15,-7 5-528 16</inkml:trace>
  <inkml:trace contextRef="#ctx0" brushRef="#br0" timeOffset="834.4">31328 14851 2024 0,'-4'0'0'0,"-12"0"240"0,8-5 1080 16,5 1 881-16,0-6-297 15,3 10-207-15,8-19-233 16,6 2 48-16,15 13-224 16,-3-7-311-16,11 7-393 15,6-2-560-15,-43 6-24 16,43-14 104-16,2 0-496 0,0-5-745 15,-5 14-2511-15,-9-3-1409 16,-7 1-40 0</inkml:trace>
  <inkml:trace contextRef="#ctx0" brushRef="#br0" timeOffset="1182.21">31902 14474 2944 0,'0'0'0'0,"-7"1"2177"0,4 2 271 0,3-2 105 0,0-12 959 16,3 7-543-16,5 0-1097 15,5-8-695 1,13 9-841-16,12-4-616 16,-1-1 216-16,5-8-432 15,-42 16 496-15,37-12-2617 0,0 2-2688 16,1 3-736-16,-20-6 864 15</inkml:trace>
  <inkml:trace contextRef="#ctx0" brushRef="#br0" timeOffset="1553.78">32316 14244 4256 0,'-4'0'2761'0,"-13"-18"-80"0,14 6-1841 0,17-3 1200 15,5 9-63-15,7 6-73 16,1 1-1136-16,10-4-832 16,-2 10 696-16,-7 24-608 15,-11-1 248-15,-10 12-304 16,-7-42 32-16,-2 55-96 16,-16 1-40-16,-12-5 280 15,4-9 360-15,1-5-183 16,2-2 15-16,7-4-104 15,10-8-16-15,2-20 304 16,3 2-408-16,9-9 0 16,6 10-208-16,-1-1 24 15,5-11 480-15,-2-17-584 16,5 3-144-16,1 19-400 16,-6-4-1225-16,-3 5-1512 15,-7-5-1208 1,-6 0-392-16,4 5 841 15</inkml:trace>
  <inkml:trace contextRef="#ctx0" brushRef="#br0" timeOffset="2094.79">31907 14341 2128 0,'-8'-5'184'0,"-10"2"96"0,10 2 816 15,1 1 633-15,-1-4-225 16,-1-2-120-1,2 10-71-15,4 3 127 16,0 11 240-16,-2 2-191 16,-3-6-169-16,2 23-136 15,6-37-1184-15,-10 41 752 0,-1 5 168 16,1 4-375-16,4-18-497 16,4-3 256-16,2-4-232 15,3-4 256-15,5-8-248 16,2-2 64-16,0-3-448 15,-1-15 136-15,9-14 344 16,0-13 216 0,1 3-480-16,-6-17 184 15,-4 15-472-15,-9-17 192 16,-3-2 272-16,-15 1-256 16,-10 12-208-16,-6 35-385 15,-3 7-159-15,-3 12-120 16,8 5-952-1,8 18-841-15,9 3-1520 0,14 4-200 16,4-26 2001-16</inkml:trace>
  <inkml:trace contextRef="#ctx0" brushRef="#br0" timeOffset="2459.31">32782 14343 3304 0,'-1'0'992'15,"-7"-21"353"-15,0 16-129 0,4 1 872 16,-4 4-279-16,-6 10-89 16,-2 10-504-16,2 13-271 15,-7 1-25-15,1 9-56 16,11-22-296-16,2-1-168 15,7-20-400-15,0 18 80 0,8-1-328 16,7 1 456-16,14-23 24 16,-5-19-304-1,8-14 64-15,-6 8-128 16,12-6 168-16,-28-16 88 16,-7-12-392-16,-10-3-96 15,-29 30-496-15,-5 13-424 16,-2 29-193-16,-24 29-943 15,-5 19-401-15,-4 21-936 16,-1 9 1385-16,58-57 448 16</inkml:trace>
  <inkml:trace contextRef="#ctx0" brushRef="#br0" timeOffset="2747.54">31809 15096 4785 0,'-10'-5'3312'0,"4"-3"-2256"0,12-9 1521 15,12 3-8-15,9 5-833 16,8 3-952-16,23-17-576 15,6 13-288-15,0-6-680 16,-16 0-1681-16,12 3-2176 16,-18-2-720-16,-42 15 5337 0,20-8-3784 15</inkml:trace>
  <inkml:trace contextRef="#ctx0" brushRef="#br0" timeOffset="2943.91">32094 14776 4969 0,'-6'0'1456'0,"-23"-3"456"16,10 18-255-16,14 10 975 16,-8 22 49-16,0 7-441 15,4 11-1488-15,7-2-608 16,5-9-312-16,13-6-936 16,12-17-2049-16,7-6-1600 15,-35-25 4753-15,37 15-5193 0,3-30 1129 16</inkml:trace>
  <inkml:trace contextRef="#ctx0" brushRef="#br0" timeOffset="3110.71">32426 14822 5401 0,'-5'-4'3048'0,"1"4"-1623"0,4 20 1319 16,0 17-39-16,-2 12-769 15,-11 1-1232-15,5 3-480 16,0-5-296-16,11-7-912 15,17-1-3033 1,-3 2-1536-16,-17-42 5553 16,28 15-5033-16,-9-13 2513 0</inkml:trace>
  <inkml:trace contextRef="#ctx0" brushRef="#br0" timeOffset="3370.75">32837 14802 7161 0,'-11'0'2617'0,"-17"10"-1297"0,17 0 1368 0,-3 20-455 16,-15 15-201 0,-2 21 57-16,9-17-945 15,9-19-600-15,11-1-328 16,17-12-384-16,12 15 136 16,12-27 0-16,-39-5 32 0,54 9-144 15,4-28-232-15,1-30-472 16,-4 6-16-16,-28-24-121 15,-11 11-7-15,-19-23-520 16,-36 15 80 0,-20 27 319-16,-18 32-623 15,-8 48-3833-15,-2 15-664 16</inkml:trace>
  <inkml:trace contextRef="#ctx0" brushRef="#br0" timeOffset="7263.59">31170 14716 2616 0,'-62'-47'3801'15,"36"33"-3337"-15,7 9 1328 16,0 4-351-16,1 2-1 16,12 0 224-16,4-8-687 15,5 2 151-15,23 0 488 16,9-4-80-16,21-5-367 15,18-10-361-15,13-1 152 16,20 2-96 0,20-7-120-16,17 14 201 15,-1 1-481-15,0-8-136 16,7 16 224-16,0-16-264 16,-14 10 72-16,-4 5-704 15,-23 6 560-15,-21-10 264 16,-29 4-320-16,-19-6 312 15,-27 12-800-15,-10 13 888 16,-3-3-16-16,-14-3 25 16,-18 2-577-1,3-7-305-15,-10 17-343 16,19-9 1384-16,-9 8-159 16,5-11-929-16,-5-4-81 15,11 0-231-15,-16 4 1144 16,-12 13-488-16,-21-1-480 15,-18 2 56-15,-7-3 32 16,-14 6 264-16,-4 0 392 16,-3-9-352-1,1 6 120-15,-7-7-144 16,-3-5 88-16,10-12 432 16,9 10-416-16,23-3 32 15,29 7 344-15,-7 1-640 16,20-12 952-16,27-3-968 15,4 1 304-15,7 9 208 16,27-6-456-16,1-13 256 16,36-1 144-16,21-28 24 15,27 1-344-15,21 2-400 16,4 5 1048 0,0-5-304-16,-3-9 192 15,-11 11-440-15,-14-1-360 16,-22 29 320-16,-36 4 96 15,-24 5 56-15,-11-2-896 16,-9 1-1488-16,-7 9-1361 16,-5 2-2657-16,-24 14-927 15,-14-6 2776-15,28-17 2705 0</inkml:trace>
  <inkml:trace contextRef="#ctx0" brushRef="#br0" timeOffset="7810.79">31600 13852 4272 0,'0'0'0'0,"-29"3"2041"0,12-15-1289 0,10 3 1320 15,-4 4-231-15,-8 8-345 16,1 8-168-16,5 12-535 16,-1 12-17-16,7-6 296 15,4 11-264-15,3 3 16 16,0-43-824-16,13 38 592 0,18 2-175 16,2-14-9-16,6-18-96 15,7-3 16-15,-4-13-480 16,-2-14 184-16,7-14 456 15,-14-34-408 1,-18 2-128-16,-4 5-152 16,-13 18 0-16,-17-15-72 15,-21-11-32-15,-5 31 312 16,8 16-881-16,10 29 305 16,-10 28-304-16,11 6-2553 15,18 10-2176-15,18 1-256 16,11-20 3497-16</inkml:trace>
  <inkml:trace contextRef="#ctx0" brushRef="#br0" timeOffset="8162.19">32638 13652 6209 0,'-29'0'2904'0,"-38"3"-1911"0,39 3 335 0,-24 8 1769 16,3 11-729-16,5 8-39 16,3 12-1233-1,11-1-416-15,12-6 360 16,12-12-368-16,16-2-592 16,15 2-352-16,-25-26 272 0,40 20-8 15,26-6 536-15,9-21-456 16,9-25 80-16,-2-8-736 15,-2 4 288-15,-21-17 0 16,-22-18 72-16,-18 17-752 16,-20-5-8-1,-36 12 416-15,-13 16 328 16,-14 21-201-16,-13 20-1815 16,6 28-2489-16,20 17-1592 15,3 12 1024-15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22:37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9016 14793 2896 0,'-37'15'968'0,"20"-10"-95"0,-1 3 655 0,7-8 184 16,1 6-376-16,2-1 273 16,2-4-233-16,6-1-1376 15,3-10 2201-15,12 0-945 16,20 4 24-16,3-5-488 15,12-4 353-15,6-3-353 16,7-3 592-16,-4-11-1048 16,7 13 160-1,-12 2-280-15,1-6 304 16,-17 1-488-16,-2-2-408 16,-20 19 312-16,-2-9-208 15,-11 15-2104-15,-3-1 2376 16,-3-6-10587-16,-26 6 4642 15,10 1 2825-15</inkml:trace>
  <inkml:trace contextRef="#ctx0" brushRef="#br0" timeOffset="288.54">9151 14564 5577 0,'0'0'0'0,"-34"13"2824"0,22-3-1655 0,8 0 1359 16,9 3 345-16,6 32 359 15,5 14-1415-15,23 3-681 16,-2 18 104-16,5-3 25 16,4 12-177-16,-20 28-424 15,-26-117-664-15,35 106 664 0,-16-8-336 16,0-16 376 0,6-10-776-16,-9-10-184 15,1 0 232-15,-4-14-328 16,3-27-352-16,-1-11-1657 15,4-4-1759-15,0 3-1730 16,8-13-1039-16,-4-7 2264 16,-18 6 2777-16</inkml:trace>
  <inkml:trace contextRef="#ctx0" brushRef="#br0" timeOffset="770.68">10057 15135 5265 0,'-14'-4'2872'0,"1"-2"-1615"0,7-4 1431 15,4 6-343-15,-1 2 199 16,3 2-2544-16,3 2 3081 16,16 33-1961-16,18 27 64 15,-2 21-79-15,1 2-273 16,-11-8-8-16,-25-77-824 0,32 70 872 16,-19-3-712-16,0-3-136 15,-5-7-120-15,2-20-104 16,-1-27-40-16,1 0-1312 15,-2-5-1353 1,5-10-1456-16,-2-8-1880 16,7-33-529-16,-7-8 2970 15</inkml:trace>
  <inkml:trace contextRef="#ctx0" brushRef="#br0" timeOffset="1209.79">10821 14059 5713 0,'0'-5'1200'0,"0"-36"240"0,9 8 1601 0,1 9-761 0,1-2 1585 16,-8 12-1856-16,-3 12 575 15,0 3-1031-15,-4 10-601 16,-11 23 8-16,-2 11 432 15,-12 16-576-15,29-61-816 16,-37 85 457-16,-19 16-217 0,1 19 296 16,2-9 576-1,10-30-944-15,11 14-600 16,11-34-216-16,13 5 576 16,8-10 80-16,27-16-56 15,26 7-80-15,19-8-136 16,9 2 320-16,10-8-96 15,0-4 64-15,-4-12 0 16,-2-4-400-16,-13-8 488 16,-8 4 200-16,-20-5-160 15,-6 2-192 1,-19 5-1081-16,-1-8-1415 16,-2-7-2225-16,0-2-3081 15,0-4-1192-15,-9-23 5378 16</inkml:trace>
  <inkml:trace contextRef="#ctx0" brushRef="#br0" timeOffset="1536">11358 13949 7001 0,'-21'0'2577'0,"-3"-5"-617"0,18-4 921 0,6-1-17 16,0 6-47-16,9 2-289 15,19-6-1183-15,28-2-57 16,6-15-968 0,15-3 16-16,13-22 8 15,6-9-528-15,-96 59 184 0,89-54-224 16,-6 2-1008-16,-14 11 1240 15,-27 1-560-15,-13 18-1745 16,-9 7-1448-16,-20 11-111 16,-3 4-1546-16,-16 3-223 15,-13 5 4153-15,18-7-200 0</inkml:trace>
  <inkml:trace contextRef="#ctx0" brushRef="#br0" timeOffset="1747.11">11838 13626 2440 0,'-5'1'912'0,"-38"18"2297"0,19 0-609 0,9-2 273 15,5 3-120-15,10 16 319 16,7 15-159-16,22 21-825 16,-4 8-423-16,16 14-249 15,2 6-768-15,11 4-632 16,-54-104-16-16,44 94-256 0,-1-13-96 16,-8-2-1472-16,1-30-1889 15,-16-4-2376 1,8-2-1585-16,-7-14 2865 15,-18-27 2929-15</inkml:trace>
  <inkml:trace contextRef="#ctx0" brushRef="#br0" timeOffset="2117.67">12484 14209 9530 0,'-22'-5'5409'0,"10"0"-4209"0,38 4 560 0,0-3 273 16,17 6-169 0,-1-21-984-16,14 3-816 15,2 16 240-15,-1 9-120 16,-4 8-224-16,-16 17 48 16,-13 12-352-16,-24-46 344 15,7 71 160-15,-6 3 104 0,-12-7-119 16,-10 6 207-16,-4 5-584 15,-9-19 880-15,7-1 232 16,6-34 40 0,18 1-240-16,1-3-560 15,7-9 344-15,14-6-136 16,7-27-40-16,20 13-192 16,12-27-344-16,13 12 72 15,-1-18 8-15,10-20-1720 16,-3-8-1633-16,-8 9-4465 15,-6 20-2328-15,-42-2 6658 16</inkml:trace>
  <inkml:trace contextRef="#ctx0" brushRef="#br0" timeOffset="5722.06">7979 8658 2320 0,'-42'0'192'0,"-8"-6"688"0,0-3 176 0,-4-6 57 15,-2-4 15-15,-2-7 32 16,5-12-144-16,-3 10-231 15,8-11-145 1,5-13-208-16,12-4-96 16,1-9-104-16,30 65-232 0,-26-78 400 15,3-6 88-15,15-4 16 16,10 2 8-16,30 1-144 16,27 3-192-16,17-3-8 15,10 21-48-15,17 24-160 16,8 11 24-16,7 21 48 15,0 12 0-15,-8 36 33 16,-34-12-89 0,38 36 120-16,-34-9-48 15,-13 13 96-15,-30 14 296 16,-21 17 168-16,-18 4 160 16,-22-30-8-16,-27 35-40 15,-15-5 120-15,-8-10-15 16,-1-16-313-16,-2-28-96 15,-1-10 64-15,4-31-136 16,11-15-320 0,7-33-224-16,16-14-584 15,13-29-729-15,7-27-1543 16,3-9-65-16,10 16-344 16,6 30-551-16,12 32 1439 15,-5 27 217-15</inkml:trace>
  <inkml:trace contextRef="#ctx0" brushRef="#br0" timeOffset="6786.41">8110 11820 2144 0,'-69'-7'1192'0,"29"2"-272"15,0 2-103-15,1-4 343 16,-2-15-272-16,1 1-176 16,0-13-184-16,-4-12 160 15,1-10 89-15,0-11-129 16,4-8-160-16,39 75-488 15,-40-75 544-15,10-4-104 16,14 5-8-16,9 6-24 16,12 6-136-16,27 13-56 15,8 3-256-15,11 2 128 16,10 5-72-16,18 34-80 16,4 0 24-16,10 12 64 15,-4 6 48-15,-3 16-16 16,-4 14 64-16,-7-3 32 15,-1 16 128 1,-16-10 249-16,-12 23 271 16,-25-9 0-16,-6 18 72 15,-15-3-136-15,-15 13-208 16,-20 9-80-16,-24-15 185 16,-7-15 111-16,-8-12-224 15,-4-25 104-15,-7-6-504 16,-4-8-48-16,-1-21-144 15,-1-25-88-15,4-33-496 16,14-19-1345 0,17-15-1231-16,25 1-1057 15,18 18-320-15,10-37-1728 0</inkml:trace>
  <inkml:trace contextRef="#ctx0" brushRef="#br0" timeOffset="9259.68">9583 11090 2336 0,'-44'3'144'0,"-41"9"224"0,10-3-56 16,6-6 136-16,-5-7 248 15,-3-21-15-15,0-8-505 16,3-12-48-16,1-19-16 16,8-8-40-16,16-4 72 15,4-10-56-15,45 86-88 16,-40-97 40-16,14-23 24 0,5-12 288 15,15-15-64 1,14-10 40-16,21-17 8 16,28-10-48-16,11 12-168 15,-7 45-96-15,53-68 136 16,-15 57 56-16,5 16-88 16,5 14 88-16,8 15-72 15,12 25-88-15,-1 27 8 16,4 14-40-16,1 18 0 15,9 16-8-15,-5 23 112 16,-41 15-48 0,56 46 88-16,-62-21 80 15,23 28 65-15,-19 9 71 16,-15 5-80-16,-25 4 168 16,1 21 96-16,-30 9 160 15,-13-6-96-15,-12 8 16 16,-13 4 48-16,-24-14 49 15,-21-16 223-15,-8-10-8 16,-23-11 64-16,-17-15-104 16,-18-15-143-1,-7-18-209-15,-2-24-168 16,3-15-576-16,-2-10 128 16,7-14 0-16,8-29-304 15,3-4-184-15,7-2-297 16,4-2-455-16,16 5-600 15,17 6-833-15,14 21-1000 16,9 12-1352-16,18 3 1441 16</inkml:trace>
  <inkml:trace contextRef="#ctx0" brushRef="#br0" timeOffset="11418.62">12943 10153 840 0,'0'0'0'0,"0"9"672"0,-3 0-672 16,-1-2-16-16,4-7 40 16,-3 0-8-16,-5 3 56 15,-3-3 256-15,-2 0 344 16,-1-3 208-16,-2-2 80 15,-4 5 49-15,20 0-1009 16,-22-2 976-16,-10 2-96 0,-7 1-8 16,-2 5-32-16,1-6-23 15,-12 4-1 1,7-3-80-16,-1 3-80 0,-2-3 72 16,-15 2-128-1,10-3 8-15,-1-4-159 16,-10-2 79-16,-1-13 56 15,-5 0-72-15,1-17 80 16,0 8-64-16,-3-6-48 16,0-5-104-16,-4-15-80 15,1-3-24-15,-2-8-15 16,6-10-9-16,9-7-184 16,2 1 96-1,7-17-112-15,7-4-104 16,14-8 152-16,1-4-248 15,6 0 296-15,4-4-176 16,11-18 72-16,17-6 24 16,31-5 32-16,5-9 288 15,25-7-512-15,18 2 144 16,23 4-24-16,21-3-24 16,10-3-56-16,7 15-16 15,7 13-8 1,10 18 184-16,-7 26 104 15,5 23-160-15,15 19-40 16,-44 35-56-16,99 3-96 16,-81 11 240-16,109 14-8 15,-42 7-192-15,7 18 120 16,-10 0-96-16,-52-12 8 16,39 19 168-16,-19 4-136 15,-10 12 64-15,-20 4-112 16,-25 11 128-1,-11 7 72-15,-13 18 96 16,-22 8 248-16,-18 21 320 16,-28-4-64-16,-20 4 160 15,-13 4-136-15,-6 10-47 16,-29 9-249-16,-12 1 16 16,-13 7-200-16,-19-1 184 15,-18-5-168-15,-4 11-64 16,-10-1 56-16,-17-6-80 15,-13-13 32-15,-5-5 40 16,-1-7-40 0,-8-22-104-16,-12-19-96 15,4-12 48-15,-4-18 184 16,-4-23-216-16,14-14-120 16,6-14-16-16,7-13-456 15,-2-10 432-15,15-5-368 16,19 0-168-16,9-6-649 15,17-13-975-15,12 7-1321 16,23-1-1200 0,8-5-640-16,18 3 760 15,3-7 2721-15</inkml:trace>
  <inkml:trace contextRef="#ctx0" brushRef="#br0" timeOffset="15963.48">12853 12087 4969 0,'-51'20'2488'0,"9"-6"-2272"0,16-7-232 16,17 3 64-16,6-5-16 15,3-2 48-15,20 2-8 16,9-5 328-16,23 2 328 15,0 1 329-15,14-3-41 16,6 0 8-16,-72 0-1024 0,81 2 768 16,10 6 120-16,20 1 105 15,23-10-129-15,14-1-240 16,17 9-192-16,18-5 104 16,2-2-240-16,-7-6 48 15,-4-16 208 1,-7 22 97-16,-11 3 39 15,4 2-112-15,-9-5 184 16,-3 0-80-16,-2-3-120 16,-9-4 200-16,-15 17-239 15,-6-8-81-15,-15-4 48 16,-3 4-120-16,-13-12-72 16,-10 3-96-16,-6 4 40 15,0-4 80-15,5 9-112 16,3-4-56-1,8 2 80-15,-2 0-80 16,-4 2-328-16,-4 8 264 16,-9 0 32-16,-7-12 40 15,2 2 184-15,0-18-40 16,0 23-160-16,0-5 120 16,0 3-192-16,0-13 201 15,-14 5-281-15,12-18 16 16,-1 14 104-16,-17 13-216 15,-12-13 240 1,-6 3-184-16,-9-10 72 16,2 11-24-16,-6-5-208 15,-4 5-753-15,-1 0-591 16,-10-26-1585-16,-9 13-1984 16,-13 4-1344-16,-23 8-105 15,-29 17 3682-15,28-11 1384 16</inkml:trace>
  <inkml:trace contextRef="#ctx0" brushRef="#br0" timeOffset="16710.93">15052 12205 1560 0,'-14'30'272'0,"4"-32"-560"0,8-2 200 16,12-8 32-16,4 7 40 15,-4 5 8-15,5-3 16 16,-4 3 32-16,-5-4-16 15,-3 4 408-15,1 4 936 16,-4-4 521-16,0 0-1889 16,0 3 1832-16,0-1-528 15,0 3-248-15,-2-1-63 16,2-4-993-16,0-3 1928 16,0 2-912-16,0-1 281 15,0 5-145-15,0-23-144 16,0-17-48-16,3 5 32 15,-3-10-199-15,0-13-65 16,-1-42 40-16,1-12-112 16,0-14 72-16,3-5-88 15,0-17-183-15,3-13-185 16,-6-3 152 0,0-6-88-16,0 12-40 15,-1 21-48-15,-4 18 24 16,-3 23 224-16,2 17-240 15,1 4-8-15,3 13 40 16,2 10-128-16,0 9-152 16,7 0 88-16,-1 23-96 15,-6 1 112-15,3 11 144 16,-3 4-240 0,0-3 88-16,0 4-104 15,0 0 0-15,0 0 0 16,0 0 0-16,0 0 0 15,0 0 0-15,0 0 0 16,0 0 0-16,0 0 0 16,0 0 0-16,0 0 88 15,0 0-88-15,0 4-1992 16,3-3-1257-16,-3 4-2488 16,7 0-2113-16,-4 0 985 15,-5 2 5145 1</inkml:trace>
  <inkml:trace contextRef="#ctx0" brushRef="#br0" timeOffset="18715.82">13493 12088 2960 0,'0'0'0'0,"-32"30"1544"0,16-17-1800 0,8-13 88 16,6-18 232 0,2 2 72-16,3-13-40 15,7-23-88-15,1-24-64 16,2-11 104-16,2 4 16 16,-4-14 128-16,-11 97-192 15,6-94 417-15,-6-13 151 0,0-8 120 16,-11 12-48-16,-8 8-112 15,-5 6 80-15,4 4-56 16,9 8-136-16,2 6-63 16,1 10-113-1,6 0-136-15,2 8-64 16,0 6-96-16,0 1 64 16,3 6 32-16,-3 2 40 15,-1 15 144-15,-7 13 160 16,-4 10 64-16,-10 3 360 15,-15 19-440-15,-10 29 256 16,23-29-384-16,-16 35 16 16,3-4-176-16,15 6-72 15,-5 0-288-15,6-4-456 16,8-1-1312 0,3-4-1505-16,-2-13-936 15,4-23 2305-15</inkml:trace>
  <inkml:trace contextRef="#ctx0" brushRef="#br0" timeOffset="18900.86">13153 10642 5129 0,'-2'0'1536'0,"-7"4"-264"16,12 7-1392-16,15-2 256 15,10 5 152-15,13 2-96 16,21 5-144-16,15 4-104 15,13-1 16-15,0-6-216 16,6 2-512-16,-9 3-1704 16,-87-23 2472-16,86 31-2985 0,-14-1 1089 15</inkml:trace>
  <inkml:trace contextRef="#ctx0" brushRef="#br0" timeOffset="22242.45">10721 11643 1800 0,'0'0'0'0,"-24"-19"392"0,7 32-352 16,1 18 32-16,-5-4 128 16,2 8 176-16,-4-20-88 15,5 9-40-15,4-9 96 16,8-1 120-16,-1-7 17 16,2-4-41-16,5-3-440 15,-3 2 472-15,-2-7-72 0,-3 3 128 16,2-6 0-16,-5 1 24 15,3-2-32 1,-8-10-32-16,4 10-8 16,1-31 49-16,-5 5-49 15,5 14 24-15,-10-17-16 16,5-15 40-16,-8-13-112 16,0 1-40-16,0 20-40 15,-3-13 216-15,-2-8-280 16,1-2-96-16,3-2-24 15,5 12-48-15,3 10-304 16,-1-11 328 0,-3 20-104-16,10-1 73 15,-7 2-17-15,6 13-16 16,-4 10 16-16,3 12-48 16,-3-4 104-16,-4 7-160 15,1 0 88-15,0 2-24 16,1 13-64-16,-1 21 104 15,0 15-32-15,0 17-40 16,-2 15-48-16,0 4 32 16,6-2-80-1,6-5 8-15,4 1-248 16,5-20-553-16,11-27-1087 16,5-12-705-16,10-16-111 15,0-13 463-15,-1-36 937 16,3-21 1216-16,0-15 152 15,-21-3 56-15,2 4 0 16,-5 11 16-16,-4 7 120 16,0 19 744-16,-2 3 400 15,2 13-183 1,13 5-289-16,13-2-432 16,14 2-256-16,22 4-104 15,12-23 136-15,13 6-480 16,14-3-952-16,3 8-1257 15,7 7 1273-15,-60 15-800 16</inkml:trace>
  <inkml:trace contextRef="#ctx0" brushRef="#br0" timeOffset="24287">11809 8756 2312 0,'-16'-3'40'0,"1"3"-16"15,11 6-112-15,4 6 48 16,0-2 32-16,3 4-56 15,8-8 40-15,-1 3 8 16,7-1 8-16,3-8 40 16,-6 0-48-16,15-8 200 15,-29 8-184-15,24-6 352 16,2 2 120-16,-4-5-112 16,10-3 160-16,2 4-304 15,4-8 16-15,2 7-96 16,8-6 17-16,5 0 39 15,5-4-136-15,0-14 56 16,-2 11 104-16,-11-1-144 16,6 3-32-16,-6-11 32 15,-5 15-8-15,-4-11 48 16,-19 7 0 0,4 0 80-16,-6-13 80 15,-1 19 128-15,-6-21-32 16,-2 12-8-16,1-21-56 15,4 2-152-15,2-9 48 16,-7 10-176-16,4-6 40 16,-4-4-32-16,-6-6 16 15,0 7-128-15,0 6 104 16,-5-5 24 0,-6-9-72-16,-3 9 24 15,1-7-32-15,3 0 80 16,-1 5-8-16,5 3 0 15,4 10-16-15,2 11 16 16,0 12 48-16,0 2 0 16,3 11-104-16,1 2-40 15,7 0 32-15,0 3 8 16,13 2 0-16,3-1 0 16,7-4 8-16,6 0-16 15,2-11-24 1,6-3 32-16,-3 0 24 15,-3-3 16-15,18 8-56 16,-8 0 56-16,-10 7-88 16,7 2 40-16,-2 2 16 15,-4 7-24-15,-1-4-80 16,-4 5 160-16,1-5 24 16,-4-1-96-16,-16-4 16 15,5-4 48 1,12-6 0-16,-11-4 16 15,-7 8-8-15,3-4-48 16,-7 6 8-16,-1 3-16 16,-2 1 80-16,2 0-112 15,-3 5 40-15,4 5 0 16,-1-4 0-16,5 2 0 16,-4-3-8-16,1 1 8 15,1-1 8-15,-10 4 0 16,0 2-8-1,-6 8 64-15,0 7-40 16,0 5 16-16,-6 15 24 16,0 9-40-16,-6 6 0 15,6 13-8-15,-2 0-64 16,1 6 24-16,1 1 16 16,-2-7 16-16,3 0-24 15,-6-6-16-15,3 1-8 16,-5-7 88-1,0-2 16-15,4-17 8 0,-6-3-16 16,10-26-56 0,-3 7 56-16,8-11-16 15,-1-1 80-15,1-4-88 16,-2 0-24-16,2-5-80 16,10 0 32-16,6-6 64 15,10-4-128-15,-1-6 56 16,12 1-16-16,0-2 24 15,3 3 16-15,7-1-144 16,-2 4-280-16,-4 11-680 16,-13 0-1137-1,0 2-135-15,-18 2 200 16</inkml:trace>
  <inkml:trace contextRef="#ctx0" brushRef="#br0" timeOffset="24836.01">12699 7712 2088 0,'-2'0'-8'0,"-10"5"32"0,4 2-16 15,6-4 40-15,5-3 24 16,7 0 280-16,11-13-40 16,-2 6-128-16,8-6-168 15,2 7-80-15,-10-4-416 16,7 2 24-16,-26 8 456 16,14-7-2088-16</inkml:trace>
  <inkml:trace contextRef="#ctx0" brushRef="#br0" timeOffset="25269.34">13143 7457 1840 0,'-1'0'232'0,"-6"-4"88"0,7 0 416 0,-3 4 392 16,3-6 129-16,0-20-161 15,7 7-232 1,10-19-312-16,-6-5-296 15,21-36-96-15,-4 7-120 16,-6 12-32-16,-22 60-8 16,19-89 88-16,1 1-64 0,-4-5 64 15,-10-1-24-15,-6 0 32 16,-5 1 200-16,-12 5-63 16,-1 7 143-1,-4 16 184-15,2 12-104 0,0 7-24 16,3 21-72-1,3 8-192-15,0 4-128 16,2 8-8-16,-2 0 0 16,-4 5-56-16,-3 8-16 15,-11 22 32-15,-11 8 16 16,-8 27 88-16,-10 12-80 16,-2 5 0-16,2 5-24 15,20-12-56-15,12-16-40 16,16-28-152-16,13-13-904 15,6-10-1385 1,23-31-656-16,14-31 977 16,-14-10-104-16</inkml:trace>
  <inkml:trace contextRef="#ctx0" brushRef="#br0" timeOffset="25440.31">13023 6222 2408 0,'19'-47'112'0,"-1"11"1008"0,3 8 505 15,-4 8-249-15,1 14-352 16,8 3-408-16,14 7-360 15,6 19-296 1,6 7-32-16,9-2-80 16,4 3-272-16,-5 8-1616 15,-60-39 2040-15,57 29-2985 0,-2 0 169 16</inkml:trace>
  <inkml:trace contextRef="#ctx0" brushRef="#br0" timeOffset="26053.31">13798 5850 3808 0,'-5'-23'672'0,"2"23"-87"0,3 0-585 0,11 8 1248 0,-5 26-896 16,-2 26-152-16,-4 23-120 15,-7 19 96-15,-1 5 264 16,-5-3 168-16,4-1 48 16,2-3 41-16,7-100-697 15,-6 106 984-15,-4-4-72 16,7-5-48-16,-10 8-208 16,-8 5-192-16,-11 6-96 15,11-4-120-15,-4-15-111 16,4-22-17-16,11-29-96 15,2-14 16-15,8-20-88 16,0-12 0-16,3-21-144 16,6-23-273-16,-3-12-119 15,-6-19-64 1,-10-5 144-16,-11-4 208 16,-9 5 272-16,4 5 48 15,4 12 40-15,1 18 56 16,8 24-56-16,2-5 72 15,-2 15 8-15,7 10-8 16,2 0-112-16,3 18-64 16,-2 18 16-16,3 9 104 15,0 14-120-15,-4 20 88 16,3 7-8-16,1-5 208 16,6-14 16-1,7-19-200-15,14-18 48 16,-1-10 8-16,13-9-80 15,4-8 104-15,-1-12-136 16,14-19-8-16,-11-14-64 16,24-25-80-16,0-2-920 15,-7 2-2201-15,2-13-1376 16,-1-16 521 0</inkml:trace>
  <inkml:trace contextRef="#ctx0" brushRef="#br0" timeOffset="33765.18">16574 16007 1640 0,'-13'-53'-56'0,"5"10"88"16,-3 0-112-16,0-1 112 15,-3 18-80-15,-20 6 88 16,13 10-1592-16</inkml:trace>
  <inkml:trace contextRef="#ctx0" brushRef="#br0" timeOffset="34161.33">16091 15861 1712 0,'-25'0'136'0,"-27"-6"1064"0,9 6 200 16,19-8-511-16,-16 6 519 15,24-11-656-15,0 11-16 16,8-6-192-16,6 8-104 16,6-3-135-16,13-13 71 15,22 5 96-15,-39 11-472 16,69-27 624-16,14-3-152 16,20 4-48-16,11-14 56 15,4-18-184-15,19-11 152 16,10-4 224-16,-2-6-271 15,2 9 7-15,-1-12 88 16,-6 3-112-16,-15-9 136 16,-2 6-48-16,-12 17-216 15,-8-7 312-15,-22 18 144 16,-4-1-24-16,-17-9 9 16,-19 21-633-1,-15 17-216-15,-7 21 200 16,-12 1 128-16,-4 3-288 15,-3-8-504-15,0 9 616 16,0 6-5666-16,-2 21 1745 16,-7-2-175-16,-12 2 1271 15,-13-3 545-15</inkml:trace>
  <inkml:trace contextRef="#ctx0" brushRef="#br0" timeOffset="34520.68">17426 14412 4536 0,'0'0'0'0,"-77"-76"1761"0,46 22-313 0,19 21-632 15,8 13-464-15,8 25-152 16,20-10 105-16,13 5-49 16,4 7 72-16,17 6-312 15,6 20 128 1,7 8-8-16,-71-41-136 15,66 30 280-15,3-1 392 0,-12-19 136 16,-1 7-56-16,-14 5 136 16,-3 2 185-16,-17-1-185 15,-8-7-160-15,-10 24-88 16,-9 13-112-16,-27 24 224 16,-15 9-544-16,-10 20-480 15,4-16 584-15,-5-8-352 16,15-7 0-1,14 10-184-15,8-9-848 16,13-5-2737-16,14 4-2232 16,33 0 440-16,-36-56 3881 0</inkml:trace>
  <inkml:trace contextRef="#ctx0" brushRef="#br0" timeOffset="37222.65">17957 14730 2840 0,'0'0'0'0,"-51"-36"168"0,4 18-144 15,7 7 8-15,-24 2-24 16,8-1-112 0,-1-12 256-16,8 6-144 0,4-15 80 15,5-14-56-15,9-3-56 16,10-2 88-16,21 50-64 15,-12-45-24-15,4-46 256 0,6 9-160 16,15-4-64 0,4 1 0-16,9 10 184 15,13 6-64-15,1 5-8 16,8 5 96-16,10 29-480 16,-4 0 280-16,1 22 112 15,-1 3-24-15,-9 15-152 16,5 28-232-16,0 3 512 15,-10 9-304-15,-15-8 40 16,-15 6-56 0,-10-3-40-16,-13-1 160 15,-24-8-16-15,-19 7-48 16,-13-3-32-16,0-2 40 16,-14 1-24-16,6-15 208 15,8 6-120-15,29-6-112 16,1 11-80-16,34-31-3504 0</inkml:trace>
  <inkml:trace contextRef="#ctx0" brushRef="#br0" timeOffset="37943.97">19227 14493 2712 0,'0'0'0'0,"-33"1"312"0,8-12-304 0,0-13 8 0,-9-1-40 15,15-17 64-15,-8-4 120 16,3-8-88-16,3-2-16 15,6-3-56-15,9 4 24 16,6 7 96-16,0 48-120 0,13-56 96 16,12 8 64-16,12 13-232 15,5-2 32-15,12 15 96 16,7 2 48-16,10 13-48 16,-2 7-104-16,-3 12-40 15,-5 32 104-15,-7 0 0 16,-15 12-64-1,-23 3 64-15,-10 18-120 16,-7-19 88-16,-15-18 40 16,-17-5-40-16,-7-16 40 15,0-5-24-15,-1-4 16 16,0-1-56-16,14 1-24 16,-2-3-96-16,18 1-3216 15</inkml:trace>
  <inkml:trace contextRef="#ctx0" brushRef="#br0" timeOffset="40016.18">17110 14601 3000 0,'0'0'0'0,"-80"0"848"0,32 7-904 16,8 34 104-16,20-19-72 15,17 3 64-15,14 21-144 16,15-12 136-16,12-8-64 15,1-7 24-15,4-8 16 16,10-7-88-16,-11-3 160 16,-42-1-80-16,46 1 64 0,-4 3-96 15,-3 5-152 1,-4-5 168-16,2 2-24 16,-10-5 72-16,0-1 64 15,4 8 32-15,-7-6 56 16,3 3-8-16,-3-5 0 15,11 0 8-15,1-5 1 16,2 3-73-16,1 2-16 31,4 0 176-31,12-5-56 0,-1 0 240 16,-1-9-128-16,10 5-104 16,6-6 56-16,6 0-144 15,5-15 56-15,5 8-112 16,-6-1 32-16,4 7 56 15,4-2 8-15,7 1-176 16,1-4-176-16,5-4 248 16,4 3-136-16,-14-1 408 15,3 10-256-15,6 3-112 16,-1-5 96-16,-5 12-40 16,-24-4-8-1,45 4 48-15,-29 3-112 16,-3 0 120-16,-2 3-200 15,-10-3 360-15,-1-5-104 16,-3 0-104-16,-10 10 8 16,2 0 0-16,-15 0-32 15,10 0 128 1,5-5-88-16,3 0-40 16,-7 2-72-16,-2 11 8 0,4-8 144 15,-3-3-64 1,1 1-40-16,1 0-48 15,4 3 8-15,2 4 80 16,-1 9-56-16,-14-9-40 16,4 4-152-16,6 1 424 15,-13 1-240-15,-1 0 24 16,4 2 32-16,-1-7-96 16,0-6 176-16,-3 7-176 15,0-9 240-15,3 7-112 16,3 0-64-1,-2-7 160-15,-4 1-24 16,1-4 32-16,5 1-16 16,4 1-176-16,1 5 8 15,3-3 64-15,6-4 144 16,6 0-112-16,4 0-288 16,3 1 400-16,2 8-56 15,0-4 73-15,3-8-41 16,5-8-48-16,7 10-120 15,6-3 96 1,8 4 56-16,1-14-152 16,2-6 88-16,7 6-184 15,2-1 88-15,-9 2 176 16,0 1-192-16,5 4-112 16,10-4 40-16,14 3-48 15,-5 13 88-15,13 11-225 16,3 15 201-16,0-1-104 15,-1-2 80-15,3-1 64 16,6-14-216 0,0 12-24-16,0-1-40 15,0 12 288-15,-6-20 112 16,-8 4-16-16,-4-9-32 16,6 7-112-16,-15 9 64 15,0-15 40-15,-9-2 32 16,5-6-72-16,-14 1 120 15,3-4-24-15,-6 9 96 16,-3-8-144-16,-8 2 40 16,-5-3-40-16,-5-9 0 15,-12 5 144 1,1 0-88-16,0 8 16 16,8-1-88-16,-2-3-8 15,-3-4 104-15,4 4 0 16,1 4-64-16,3 6 24 15,-3 0-96-15,8-8 128 16,-5 2-32 0,2 1-72-16,0 4 80 0,5 6-56 15,6-7 96 1,-2-2 136 0,4-1-47-16,1 5 71 0,-5 15-96 15,1-12 16-15,9 2 0 16,-3-9-120-16,3-1-16 15,-3 1 72-15,1 2 16 16,-3 3-24-16,-27-1 16 16,23 0-88-16,-9-7 32 15,1 3 64-15,2 5-32 16,4-6 136 0,-3-2-128-16,1 2 0 15,-3-5-160-15,-1-15 48 16,2 15 56-16,-9-5-32 15,-3-3 144-15,-5 6 32 16,-5-23-32-16,-9 11 56 16,-4 0-40-16,-4 0-24 15,-6 2-104-15,-1-1-8 16,-11-3 64-16,0-3-80 16,-13 6-64-1,0 3-144-15,-4 10-336 16,4 4-1408-16,-5-3-1857 15,10 16-464-15,-12 38 3105 16,-12-35-120-16</inkml:trace>
  <inkml:trace contextRef="#ctx0" brushRef="#br0" timeOffset="41582.55">24079 12759 2112 0,'-35'-29'64'0,"4"3"64"0,-5 8 368 0,10 2-16 16,2-20 16-16,-2 0-40 15,9 11-256 1,-3-28 113-16,11 2-145 15,-7 3 0-15,3-6 56 16,2 18-88-16,11 36-136 0,-25-87 280 16,13 15-56-16,-8-3 200 15,11-6 288-15,6-10 80 16,9-1-104-16,23 14-168 16,22-16-23-16,29-20-49 15,25-7 48 1,13 17-24-16,-1 32-264 15,1 38-152-15,-8 18-112 16,2 16 104-16,-6 26-128 16,-8 24 32-16,-10 26-176 15,-7 19 160-15,-11 6 8 16,-17 6 32-16,-21-6-120 16,-8 12 208-16,-21 14 96 15,-35-11 24 1,-35-3 16-16,-15-2-32 0,-11-6 80 15,-14-21 104 1,-1-36 416-16,-1-23-32 16,11-26-175-16,17-18-361 15,15-9-24-15,6-7-368 16,16-1-537-16,-9 18-967 16,11 3-1385-16,15 18-1480 15,-10 4 401-15</inkml:trace>
  <inkml:trace contextRef="#ctx0" brushRef="#br0" timeOffset="44303.28">17923 12922 4208 0,'-22'-5'681'0,"-58"-26"-25"0,46 22 336 16,5-2-72-16,21 1-104 15,6 3-200-15,9-9-448 16,25 6 112-16,10-19-159 15,19-2 511 1,9 3-232 0,10-19-48-16,-80 47-352 0,97-66 664 0,4-29-56 15,6-27 176-15,7-3-176 16,6-9-31-16,5-23-33 16,2-24 192-16,-2 5-88 15,5 1 72-15,3-3-24 16,5-7-200-16,0-22-216 15,8 6-8 1,5 0-48-16,0 1 305 16,-7 14-265-16,-5 4 0 15,-4 0-160-15,-18 27-64 16,-16 15 32-16,-17 19 264 16,-17 19-216-16,-19 24-48 15,-4 15 72-15,-9 22 56 16,-19 3-232-16,0 22 32 15,-2 2 16-15,-10 8-72 16,-1 2-424-16,0 3-760 16,-3 2-849-16,0 7-791 15,3 4-1233 1,-3 6-1321-16,0-11 906 16</inkml:trace>
  <inkml:trace contextRef="#ctx0" brushRef="#br0" timeOffset="44700.18">20116 9137 4785 0,'-21'-18'1848'0,"-38"-13"-1352"0,41 17 416 16,16 6-552-16,14 2 192 15,26 2 337-15,18-6-121 16,20 6-352-16,25-4-120 15,13-6-120-15,1-14-32 16,2 1-16-16,-117 27-128 16,117-43 32-16,-6 6 144 0,-16 7-72 15,-15-2 480-15,-15-7 200 16,-18 11-119 0,-25 8 71-16,-9 17-112 15,-13 3-624-15,0 9 1344 16,-5 19-848-16,-7 12-216 15,-9 23-136-15,-11 15 40 16,6 17-120-16,-14 10 32 16,1-4-176-16,9 1-112 15,8 5-32-15,2-19-64 16,14-9-2048-16,11-15-1721 16,33-16-1696-16,12-37 608 15</inkml:trace>
  <inkml:trace contextRef="#ctx0" brushRef="#br0" timeOffset="49726.9">24432 17793 3424 0,'-42'-6'632'0,"-36"-10"-440"0,14 8 176 16,-2 6 481-16,2-17 351 15,-2-7-600-15,7-3-296 16,6-4-272-16,-3-7-32 16,1-3 88-16,5-12-112 15,-4-13-56-15,54 68 80 16,-44-86 72-16,-2-5-56 0,3-9 96 16,1 0-32-16,10-6 104 15,6 7 360 1,12 10 16-16,19 3 105 15,23 10-241-15,21 2-144 16,10 0 40-16,26 16-176 16,14 15 24-16,17 23-168 15,12 10-136-15,5 6-24 16,0 12 112-16,-6 24 96 16,-11 15-32-16,-43-4 0 15,12 43-232 1,-51-2 512-16,-13 7 88 15,-26 4 328-15,-22 3 0 16,-33 3 256-16,6-28-159 16,-71 55 463-16,0-38-384 15,20-24-160-15,-45-7-56 16,-7-18-424-16,6-19-32 16,16-16-200-16,18-37-472 15,19-26-1928-15,44-22-2457 16,38-13-1505-1,33 20 1786-15</inkml:trace>
  <inkml:trace contextRef="#ctx0" brushRef="#br0" timeOffset="51324.18">20887 9092 2744 0,'0'-3'312'0,"0"-5"-288"0,0 8 8 15,0-2-32 1,0 2-16-16,4 0-32 16,2 0 56-16,10 5-3056 15</inkml:trace>
  <inkml:trace contextRef="#ctx0" brushRef="#br0" timeOffset="69556.52">12540 10300 1192 0,'-13'0'-56'0,"-35"0"24"0,13 3 96 0,11 2 0 15,-5 0 184 1,8-4 368-16,0-1 80 16,4-6 0-16,-1-2-8 15,-1-5-159-15,-7-4-73 16,2-4-8-16,-8 4 88 15,32 17-536-15,-38-20 600 0,-7-9 152 16,-16 3 40-16,-2-13 112 16,-7-18-159-16,-1-4-233 15,-4-20-32-15,-2-8 56 16,4-9 96 0,6-1-144-16,19-5-96 15,3-13-192-15,10-15 152 16,17-11-352-16,12-12 56 15,12-22-72-15,20-20-40 16,19-11 24-16,27-8 192 16,24 8-88-16,20 8 104 15,14 8 41-15,17 21-129 16,21 10-32-16,11 4 192 16,8 21-104-1,19 15-72-15,-3 18-24 16,-4 11-32-16,2 43 96 15,-11 19 200-15,1 27 72 16,3 32 0-16,-6 41-88 16,3 21-88-16,-10 17 184 15,-6 30-232-15,5 15 72 16,-10 32-104-16,-13 8-80 16,-14 24 32-1,-21-4 40-15,-29-2 56 0,-34 8 120 16,-30 5-16-1,-26 2-24-15,-32-3 121 16,-45-10-17-16,-35-7 184 16,-40-5 216-16,-29-9 120 15,-32-25-16-15,-16-31-96 16,-2-27 105-16,-9-21-217 16,62-42-528-16,-99-2 232 15,124-29-344-15,-37-2-160 16,10-9 80-16,17-8-88 15,20-14 32 1,17-9-472-16,12 14-417 16,20-13-743-16,20 2-1321 15,28 5-1352-15,14-1-272 16,13 1-832-16,13-11 2977 16,6 25 1440-16</inkml:trace>
  <inkml:trace contextRef="#ctx0" brushRef="#br0" timeOffset="71616.31">19240 14837 1968 0,'-37'4'1152'16,"-14"7"-984"-16,-2-1 160 0,-10 3 1057 15,-1-6 223-15,-11 6-448 16,-13 2 200-16,-2-10 345 16,-8-5 87-16,-2-10-191 15,3-34-433 1,4 0-200-16,93 44-968 0,-97-40 824 16,1-15 96-16,-2-32 1113 15,13-16-1401-15,7-24 16 16,15 10 264-16,13-10-128 15,13 1-23-15,18 2-225 16,11-3-64-16,11-1-760 16,25 0 256-1,26 0 840-15,23 6-952 0,29-3 280 16,38 1-288 0,22 27 376-16,17 31 144 15,11 30-344-15,3 14 8 16,-6 27-1224-16,-48 15 1848 15,39 33-920-15,-8 8 544 16,-14 26 240-16,-24 11-424 16,-23-11-152-16,-25 8 8 15,-19 15 1024 1,-36 24 80-16,-25 8 169 16,-36 23-801-16,-40 14 24 15,-28 20 528-15,-34-7-152 16,-25-21-1312-16,-14-5 120 15,-7-10 872-15,-4-32-96 16,0-35 88-16,10-30-488 16,8-30-248-16,13-13 40 15,22-33 8-15,14-41-16 16,23-21-376-16,19-19-344 16,31 19-520-16,13-3-665 15,17 15-1888 1,9 16-2312-16,21-4-1417 15,35-27 1233-15,-2 3 4617 16</inkml:trace>
  <inkml:trace contextRef="#ctx0" brushRef="#br0" timeOffset="73208.82">19365 13376 6297 0,'-5'0'2048'0,"-32"4"-823"0,20 2-1361 15,4-1 688-15,5-5 1088 16,8 0-1640-16,0-15 952 15,3-7-368-15,7-19-168 16,-1-27 825-16,3-5 655 16,-3-16-168-1,-9 89-1728-15,0-108 1577 0,0-15-961 16,-5-10 536-16,-4-27-648 16,-4 21 72-16,-5-11 145 15,4-9-129-15,4-21-88 16,1 5-112-16,7 12-128 15,-1-14 152-15,3-10-72 16,0-13-224-16,0 14 0 16,0 2-144-16,0 15 8 15,0 8 504 1,0 14-64-16,0 6-384 16,0 5-48-16,3-1-72 15,0 10 168-15,7 7 144 16,-4 8-512-16,2 18 272 15,-1 12 64-15,-7 20-136 16,0 5 224-16,-3 9-120 16,-7 3 120-16,0 6-120 15,-6 10-24-15,2 3 64 16,1-6-64 0,5-10-24-16,2 13 72 15,-4-9 8-15,4 11-88 16,1-1 32-16,0 4 24 15,-3-10-56-15,1 18 16 16,-1-4 48-16,-1 2-72 16,-1 7 88-16,1-1-8 15,-3 2-96-15,6-2 96 16,4 6 64-16,-4-5-88 16,1 4-32-1,-1 4-16-15,4-4 72 16,-4 4 88-16,1 1 65 15,3 2-145-15,-3 0-64 16,1 2-24-16,-1 1-9 16,0 2 162-16,2 0-41 15,-10 2-96-15,2 10 16 16,-4 5-16-16,-4 15-16 16,-5 3 144-16,-5 13-144 15,0 20-32 1,-12 16-65-16,-1-1 81 15,5-5 16-15,8-3-136 16,2-12-48-16,9-11-656 16,2-16-344-16,5-17-576 15,4-10-825-15,6-13-792 16,-6-25-1160-16,-1-36 736 16,0-32 409-16,5-20 2151 15,3 6 1273-15,3-5 112 16,17 13 73-16,12 18-1 15,-7 12-88 1,14 10-8-16,-5 15 40 16,-15 3 304-16,0 3 792 15,2 25 576-15,-8 6-391 16,-7 1-273-16,9 5-56 16,2 5-296-16,17 1-128 15,3 4-143-15,13 5 103 16,12 8-240-1,10 2-224-15,-3-5-80 16,-8 1 40-16,-17-1 80 16,-3 7 248-16,-26 8 144 15,-1-5-400-15,-3-11-192 16,-4 5-816-16,-1-7-2305 16,-3 2-1880-16,-4 1 56 15,-28-2 3777-15,10-13-424 16</inkml:trace>
  <inkml:trace contextRef="#ctx0" brushRef="#br0" timeOffset="74972.95">21620 14982 3040 0,'-46'22'1160'0,"-10"2"-1368"0,8-15-88 15,-4-7 816-15,3 2 145 16,-9 1-201-16,2-4-64 15,-1-7 48 1,-3-18 256-16,-9-6 96 16,-4 13 216-16,1-7-71 15,72 24-945-15,-80-17 720 0,-3-24 80 16,1 2 72-16,5-19 160 16,8-8 1-16,16-6 239 15,-5-9 264-15,24 5-416 16,9-20-39-16,18-4-321 15,25-4-184-15,21-3-304 16,25-14 64-16,26-12 168 16,20-7-408-16,30 9-208 15,14 10-8-15,17 13 576 16,11 14 376 0,5 29-952-16,4 8-72 15,-2 29-88-15,-6 17 272 16,-6 27 360-16,-1 32-552 15,-12 8 352-15,-23 12-656 16,-18 6 728-16,-17 6 1016 16,-19 7-687-16,-33 19 71 15,-10 15 104-15,-25 19 504 16,-25 5-248 0,-33 2-424-16,-25 9-31 15,-26 8-209-15,-29 10-424 16,-25-36 416-16,-16-35-224 15,18-30-8-15,-48-17 24 16,0-4-472-16,1-24 488 16,5-21 168-16,23-18-96 15,17-13-400-15,25 1-304 16,23 18-625-16,16-5-1567 16,14-10-2089-1,23-26-1929-15,-1-16-495 16,19-31 2336-16,10 3 3433 15</inkml:trace>
  <inkml:trace contextRef="#ctx0" brushRef="#br0" timeOffset="76343.75">21755 13303 7009 0,'-6'1'2296'0,"-34"42"-719"0,15-10-1641 0,8-17 1264 0,-1 4 64 0,9-2-439 15,2-12-241-15,1-6-40 16,-1 0-128-16,-7-11 904 16,-4-17 224-16,-4-11-159 15,22 39-1385-15,-34-53 1384 0,5-26-944 16,-6-5 552-1,-10-20 457-15,-1 9-233 16,-14 0-616-16,-4 6-1048 16,5-22 544-16,1-18-128 15,2 1 368-15,1-13-8 16,7-1 192-16,-2-10-216 16,12 2-104-16,-13 25 32 15,9-12-88-15,0-3 337 16,4 8-337-16,9 13 48 15,-3 10 24 1,-4-3 104-16,6 8-24 16,-2-2-160-16,1 12 56 15,12 3-48-15,-6 3-152 16,5 7 528-16,-12-6-384 16,11 9-32-16,-9 3-152 15,-2-2 232-15,0 4 56 16,-5-4-88-16,-5 7-128 15,2 0-8-15,10 5 80 16,-9 3-152 0,18 2 248-16,-6 2-304 15,3-9 136-15,1 6-104 16,1-1 304-16,3-4-208 16,-1 8 0-16,9-9 0 15,-6 7 48-15,4 1 24 16,-3 5-80-16,6 7-16 15,4-19-32 1,-2-7-72-16,4 4 280 16,1 10-128-16,0 6-112 15,-5-1 56-15,5 0 16 16,-4 12-72-16,-1 15 520 16,-3-8-600-16,2 14 288 15,0 0-568-15,0 10 336 16,4-2 120-16,-1 1-80 15,-1 2 208 1,4 2-80-16,0 7 16 0,1-4 0 16,1 5-104-16,1 0 16 15,0-4 232 1,-5 4-216-16,0 0 88 16,2 4-144-16,0 1 120 15,-2 0 56-15,0 0-112 16,-3 9 0-16,-3 2-208 15,1 20 817-15,-6 3-682 16,-3 2-39-16,-4 5 40 16,-6 18-64-16,5 2-56 15,-6-1-112 1,9-9-24-16,0-9-160 16,5-4-120-16,3-11-464 15,2-9-312-15,-3-9-593 16,4-7-719-16,0-5-1073 15,-1-19-1296-15,-5-7 1920 16,8-11 1193-16,3-5 967 16,5-7 633-16,15-3 200 15,9 1 136-15,5 9-24 16,-5 10-16-16,3-2 120 16,-3 20 184-1,-11-6 352-15,0 1 577 16,1 4 215-16,-3-2-120 15,7 5-311-15,9-3-369 16,2 6-256-16,6-3-184 16,2 6-80-16,0 4-40 15,0 9 64-15,-11 5 120 16,9 1 400-16,0-3 264 16,-1 2 80-1,-7 1 25-15,12 7-209 16,-4-9-336-16,2 5-176 15,3-7-128-15,2 1 128 16,3-6-200-16,-4 4-32 16,-4-8-64-16,-1 0-152 15,-6-6-240-15,4-6-1376 16,-21 7-3041-16,3-4-2121 16,-10 1 1369-16,-11-1 3673 15</inkml:trace>
  <inkml:trace contextRef="#ctx0" brushRef="#br0" timeOffset="78457.12">30078 15264 3600 0,'-5'2'1209'0,"-35"6"311"0,-2-5-2296 15,-2-3 984-15,-19 4 608 16,7 2-288-16,-7 3-352 15,-6 2-144 1,15-8 208-16,-49 14 512 0,20-9-72 16,-7-2 177-16,90-6-857 15,-95-14 656-15,25-8-128 16,-30-4 272-16,-2-25-16 16,-11-3-120-16,-5-27-144 15,10-14-95-15,4-18-9 16,9-19-232-16,13 5 536 15,25-1 392-15,13-7-984 16,14-2-64-16,20-3 136 16,17-5 720-1,30 13-352-15,35 8 81 16,19 12-689-16,26-10-8 16,40 8 1296-16,39-4-1064 15,19 12-248-15,21 12-16 16,13 22 248-16,6 50 1016 15,-5 18-1240-15,-22 44-144 16,-20 5 88-16,-28 32 280 16,-33 29 800-16,-23 13-624 15,-31 7-320-15,-40 13 272 16,-18 29 777 0,-27 15 287-16,-34 3-560 15,-36 7-64-15,-30 4-680 16,-30 1-576-16,-15-24 1224 15,-11-22-552-15,-3-37-168 16,-1-36-208-16,19-45 368 16,11-25-368-16,10-9-536 15,4-13-792-15,15-12-1321 16,18 1-1608 0,6-19-1176-16,4 6-1040 15,6-29 2872-15,25 12 2473 0</inkml:trace>
  <inkml:trace contextRef="#ctx0" brushRef="#br0" timeOffset="79864.06">29743 13332 1408 0,'0'2'1128'0,"-3"1"-504"0,-1-3-168 0,4-5 1153 16,0-5-209-16,4-3-744 16,4-3 24-16,1-12 376 15,1 16 65-15,0-11-225 16,1 3-112-1,5-14 56-15,-16 34-840 0,19-38 1368 16,8 6 241-16,-12-10-625 16,10-8-256-16,3-18-328 15,1-4 552-15,7 1 473 16,-10 9-825-16,8-11-640 16,-7-13 752-16,10-2-112 15,-11-4-272-15,-1 12-136 16,3-8-120-16,-1-15 96 15,-10-15-56-15,3-9 24 16,-3 0-128-16,7-33 128 16,4 3 345-1,-12 6-201-15,9 17-128 16,-7 0-32-16,0 0 208 16,-9 20-248-16,-6 0-88 15,1 4 48-15,-4-3 48 16,0-1 96-16,0 2 224 15,-5-1-376-15,5 9 112 16,-7-3-64 0,4 9 40-16,-5 8 0 0,-1 8-96 15,-3-5-80 1,4-4 112-16,0-10 40 16,-1-5-48-16,4 3-24 15,-2 3 136-15,3 12-40 16,-1 6-232-16,-3 3 168 15,0 13 32-15,-2 4-56 16,2 0 24 0,0 6-8-16,-1 3-104 0,5-1 72 15,1 3-24 1,2-6-24-16,-1 16 0 16,-1-1 168-16,1 16-8 15,0 2 56-15,2 4-24 16,-3 3-72-16,3 7-184 15,0 10 96-15,0-2 72 16,0 2-72-16,0 2 64 16,3 1-176-16,-3 2 152 15,0 2-8-15,4 10-160 16,-4-2 232-16,0 2-168 16,-4 1 96-1,0-3-8-15,-3-4 40 16,2 7-24-16,-1-3-376 15,0-6 408 1,-1 1 120-16,-2-4-176 0,-4-1 312 16,3 3-456-16,-4 4 336 15,-1 6-240-15,-1-6 104 16,-8 12 64-16,0 4-128 16,-6 10 136-16,-1 14-224 15,1-10 128 1,2-9 8-16,3 8-88 15,4-16-16-15,2 9 48 16,4 4-200-16,4-8 96 16,0 9-184-16,3 0-168 15,-2 5-24-15,5 7-232 16,0-8-200-16,5 2-441 16,0-17-783-16,10-9-1633 15,-2-9-1656 1,5-13-264-16,-7-53 1048 15,-7-66 3097-15</inkml:trace>
  <inkml:trace contextRef="#ctx0" brushRef="#br0" timeOffset="80058.42">30477 8124 10178 0,'0'-4'3640'0,"-1"3"-2303"0,17 22-3018 0,10 8 1897 16,23 14 153-16,7 19-490 16,7-2 121-16,1 3-152 15,-19-2-656-15,-8-2-1832 16,-11-3-2169-16,-23 13 800 16,-5-48 2497-16</inkml:trace>
  <inkml:trace contextRef="#ctx0" brushRef="#br0" timeOffset="80741.14">26097 14914 3192 0,'-32'6'1817'0,"-51"7"-2442"0,6-49 185 15,-4-23 1753-15,-15-14-657 16,3-36-696-16,-3-35 600 16,40-10 136-16,30 0 184 15,29 1-112-15,45 11-288 16,31-18-23-16,-79 160-457 0,115-177 424 15,31 5 128-15,39 22-248 16,38 16-256-16,11 9 392 16,23 59 0-16,-2 47-600 15,-8 33 288 1,-10 38-264-16,-75 10 224 16,82 57 248-16,-125-32-432 15,30 73 1112-15,-90-51 729 16,-12 57 679-16,-39 40-487 15,-40 35-81-15,-42-12-224 16,-34-23-1360-16,-28-31-296 16,-16-30 248-1,-28-48 33-15,-9-54-402 0,-20-32-87 16,-9-35-304 0,24-21 88-16,21-9-272 15,40 11-784-15,22 12-2033 16,26-4-1392-16,16-34-840 15,29-4 1408-15,25-9 3129 16</inkml:trace>
  <inkml:trace contextRef="#ctx0" brushRef="#br0" timeOffset="82044.14">27449 13324 10002 0,'-30'3'4609'0,"-28"12"-4561"0,32-5-1369 16,18-10 1545-16,11 0-1120 15,33-25 328-15,10-7 472 16,17-24-208-16,9-16 176 16,15-9-192-16,1-12 304 15,8-3 456-15,-96 96-440 0,90-82 424 16,-2 8 432-16,-6-2-352 16,-5 0 313-16,-5 10-537 15,2 14 464-15,0-12-16 16,-4-11-240-1,7-17-32-15,-1-12 64 16,-1 10-80-16,2-8-96 16,2 4-72-16,-10-4-79 15,0-1-185-15,-12 1 48 16,-10 3 424-16,6 5-336 16,-15 2 104-16,-9-1 48 15,3 4-56 1,2-10 128-16,-12 3-120 0,7 14 56 15,0-3-144-15,-16 7-16 16,11-4 168 0,-6 2-184-16,1 1 216 15,3-5-312-15,-1-7 48 16,-2 3 24-16,-1-6 40 16,-2 3 40-16,-6 2-96 15,1 13-8-15,2 0 48 16,-7 9 88-16,1 6-96 15,4 1-216-15,-2 0 104 16,4-6 145 0,-2 7-209-16,-4-2 304 15,-4 13-144-15,0 9-32 16,1-20 176-16,-1 20-112 16,-3 14 0-16,0-13 80 15,0 3-168-15,0-5 160 16,0 5-200-16,3 7 64 15,0-7-56-15,-3-12 104 16,0 7 72-16,0 0-88 16,3 8 16-1,-3 6 32-15,0-4 160 16,0 5-136-16,-4 1 8 16,-3 2 16-16,1 5-160 15,-2 7 16-15,-8 0 112 16,3 0-24-16,-2 0 80 15,-2 6-144-15,1 8 88 16,-2 1 32-16,-3 12-192 16,-9 6 32-16,2 5-96 15,-13 18 88 1,10 3 96-16,-15 14-280 16,-12 11 16-16,8 4-8 15,9 0-88-15,-1-8 8 16,16-7-272-16,4-9-736 15,-1-10-833-15,6-19-447 16,4-6-849-16,3-15-744 16,-1-13 312-16,-5-31 153 15,5-16 1351 1,6-13 1177-16,5-5 856 16,13 1 296-16,6 7 56 15,18 8 192-15,-11 14 168 16,7 16 376-16,4-8 393 15,-11 21-185-15,3-3-264 16,12 6 152-16,-1 8 72 16,20-2-39-16,-2 6-201 15,9 1-56 1,3 13 64-16,6 16-136 0,-10 13-240 16,-4 8-168-1,-1 8-40-15,-18-1-88 16,-1-4 48-1,-3-14-160-15,-10 0 64 16,-10-13-152-16,0-12-400 0,-6-8-1304 16,-10-4-1377-16,0-3-1560 15,-11-8 2841-15,-13-2 624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24:23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13304 10576 3048 0,'-66'12'1312'0,"-14"0"-1576"0,4 8-24 16,-1-4 752-16,-4-6 457 16,-6-9-113-16,-9-10-384 15,-7-21-88 1,-11-29-168-16,-24-25-136 15,-1-34 56-15,-23-42 176 16,162 160-264-16,-157-192 304 0,-2-31 136 16,10-10 328-16,25-1 345 15,17 18 63-15,20 12-328 16,23 6-288-16,11 12 160 16,29 6-288-16,14 16 161 15,18 13-401-15,56-6-184 16,20-13 224-1,36 2-280-15,31-3-48 16,40-15-16-16,11 4 40 16,22 12-16-16,3 21 160 15,0 31-8-15,-1 30-80 16,-12 35 48-16,-2 35 8 16,-9 16 152-16,3 11-80 15,12 36-40-15,-5 20-136 16,0 22 56-16,-23 25 40 15,-16 13 24-15,-16 24 24 16,-16 16 160 0,-31 21 96-16,-42-36-8 15,22 107 208-15,-44-107-312 16,-5 85 368-16,-23-98 32 16,-16 54 697-16,-25-5-313 15,-30-1-168-15,-23-11-16 16,-21-9-120-16,-29-3-136 15,-23-6 89-15,-19-13-169 16,-17-9 48-16,-13-3-400 16,-10-12 352-1,9-15-168-15,11-8-200 16,23-18-64-16,20-14-16 16,22-10-584-16,18-10-40 15,20-13-808-15,20 3-1721 16,14-11-2424-16,4 13-1849 15,15 11 1593-15,-7-3 4217 16</inkml:trace>
  <inkml:trace contextRef="#ctx0" brushRef="#br0" timeOffset="9012.31">18170 9966 2680 0,'-48'50'968'0,"3"10"-880"15,5 11-144-15,13-6 88 16,11-17 128-16,6-5 64 15,7-12-128-15,6-3-88 16,18-7 24-16,11-2 96 16,-8-7 104-16,11-4 81 15,-35-8-313-15,39 1 520 0,-1-1 168 16,-2-16 64-16,-3-13 88 16,6-10 32-16,3-18 33 15,-1-7-41 1,17-7-136-16,-8-7 80 15,7-10 0-15,4-3-320 16,0-4-32-16,0 5 9 16,-6 4-49-16,-12 3 32 15,12 3-304-15,-14 5 192 16,0-3-16-16,-6 6 176 16,3 4-288-16,-4 3 200 15,1 4-216 1,1 6 64-16,-11 10-144 15,12 2-40-15,-22 14 48 16,2 7-16-16,-4 2-72 16,-5 1 56-16,-5 11-24 15,0 8 80-15,-3-6-168 16,0 6 24-16,0 0 0 16,0-4-736-16,0 2-680 15,-3-2-1049-15,-13-6-1423 16,-3-7-1586-16,-12-13 3066 15,15 15 768-15</inkml:trace>
  <inkml:trace contextRef="#ctx0" brushRef="#br0" timeOffset="9331.17">18910 8661 10434 0,'-4'0'2064'0,"1"-13"-1912"0,19 13-352 0,12 0 360 16,-11 1 80 0,22 4-96-16,-6-1-104 15,7 2-8-15,1-1-40 16,0-1 8-16,14 1 16 16,-18 0 16-16,-37-5-32 0,35 14 16 15,-8 5 200-15,-14 13 328 16,0-1 137-16,-7 8 287 15,-2 6-32-15,-6 1-184 16,-9 15-296-16,4-5-408 16,-4 7-240-1,3 10-576-15,2 15-1985 16,4 6-2208-16,5 3-1736 16,2-70 4353-16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25:42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3-29T02:26:30.902"/>
    </inkml:context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25959 12946 2520 0,'-59'-31'808'0,"-60"-33"-384"0,24 31-376 16,15 9-96-1,8-29 232-15,8 3-160 16,8-3-24-16,0 22 168 16,1-7-40-16,-9-6 0 15,-8-7-152-15,-12-2 248 16,84 53-224-16,-94-41 385 0,-11-10 39 16,-7-14 72-16,-11-7 0 15,-14-8 336-15,11-19 16 16,10-17-424-16,17-7 24 15,38 22-23-15,-18-97 287 16,47 40-184 0,16-7-264-16,19-13-152 15,20 38-128-15,28-33-16 16,16-8 24-16,14-4 120 16,15 3-80-16,18-4-16 15,22-14 56-15,15 13-152 16,9-5 0-16,13 6 24 15,9 16 48-15,-4 12 152 16,5 16-16 0,3 18-104-16,0 9-112 15,3 21-176-15,0 11 392 16,-11 24-16-16,10 16-72 16,-4 2-136-16,-9 23 40 15,-2 2-16-15,-6 10 144 16,-5 2-48-16,2 4 8 15,-1 4-16-15,-17 3-40 16,-9 3-16-16,-15 3 0 16,-7 4 120-16,-20 5-8 15,-10-1-24-15,-8 4-88 16,-2 7 160 0,-3-4-192-16,4 0 8 15,-6 12-16-15,-2 1 96 16,-1-5-8-16,0 0-32 15,-2 5-32-15,-1-1-40 16,5 8 24-16,-5 3 64 16,6 2 0-16,-7-9-72 15,0 11 16-15,-3 2 16 16,0-12 8 0,1-4-24-16,3 2 64 15,2-5-112-15,1 1 40 16,-4 1 24-16,-4-1-24 15,-5-9 56-15,1 8-24 16,-10-7 8-16,0-1 40 16,-3 8-56-16,-2 17-24 15,-5-8 24-15,0-2 40 16,-8 17 80-16,7-6 56 16,-7 7-176-1,-3 6 88-15,-7 9 32 16,-3 5-96-16,-3 1 0 15,-4 0 48-15,-7 0-72 16,-2-1 128-16,-9-1-112 16,4-3-8-16,-4 5-112 15,-7 2 120-15,-10-2 112 16,-17 1-96-16,-5 2 80 16,-14 6 40-16,-13 13-80 15,-13-15 56 1,-13 1 24-16,-19-8 64 15,-15 3-8-15,-14 2-40 16,-14-6 88-16,-17-4 112 16,-17-12 216-16,-11-3 344 15,-24-14-264-15,-6 0-48 16,-16-12 41-16,-5 5 143 16,-4-2 64-16,10-16-96 15,8-20-208-15,7-12-64 16,10-11-112-1,11 6-192-15,23-16-16 16,60 0-24-16,-68-26 105 16,96 47-266-16,-10-30-503 15,13 42-1408-15,25 3-1329 16,16 21-1648-16,21 37-704 16,11-18 3385-16</inkml:trace>
  <inkml:trace contextRef="#ctx0" brushRef="#br0" timeOffset="31924.45">5393 7389 1976 0,'-45'-1'992'0,"29"1"0"0,8 1 49 16,6-1-185-16,2-1-24 15,8 1 104-15,20-5-88 16,9 1-40-16,4 4-71 16,23 0 183-16,12 4-64 15,15 4-112-15,20-1-128 16,11-6-32-1,19-1-143-15,10-14 111 16,12 0-144-16,-4 11 88 16,-3-1-24-16,-4 4-8 15,-3 2 32-15,-9 5-8 16,-10 5 24-16,1-1 40 16,-17 3-71-16,-14 5-241 15,-7 4 256-15,-8-3 8 16,-2-4 48-16,4-7-80 15,-4-4-120 1,-9-5-88-16,-2-4 64 16,-11-2-104-16,-13-4 0 15,-3 6-96-15,-5 4 56 16,-6 0 16-16,-12 5-80 16,2 3 25-16,8-5-9 15,-17 2-16-15,2 2 40 16,1-2-16-16,-3 4-64 15,1-3 184-15,-4-6-328 16,4 5 232-16,-6 0-120 16,-3 5 32-1,-4-8-48-15,0 1-80 16,-3-3 48-16,0 0 0 16,0 8-408-16,-6-1-1401 15,-12 6-1295-15,-9-3-1673 16,-10-8-1393-16,-10-7 361 15,5-17 3241-15</inkml:trace>
  <inkml:trace contextRef="#ctx0" brushRef="#br0" timeOffset="32185.2">8182 7218 3704 0,'-3'0'1713'0,"-26"0"-385"0,28 0-288 0,15-10 609 15,23 1-553-15,13-2 64 16,1 8-352-16,16 0-440 16,2 4-144-1,-3 14-16-15,-26 8-8 16,-3 17 393-16,-37-40-593 0,16 51 1064 16,-16 18 264-16,-14 17-184 15,-28 16-296-15,-22 17-311 16,-7-2-329-16,4-18-144 15,9-12-288-15,7-19-2193 16,4-22-3528-16,-6-17-1121 16,2-18 3442-16</inkml:trace>
  <inkml:trace contextRef="#ctx0" brushRef="#br0" timeOffset="32888.39">5382 7548 1440 0,'-5'-2'32'0,"-34"-23"360"0,14 10 544 16,14 1 448-16,6 14 73 16,5 0 119-16,25 10 104 15,16 21-55 1,23 11-241-16,25 22-40 15,25 13-327-15,36 24-97 16,-150-101-920-16,171 108 776 0,23 6-24 16,21 5-208-16,-3 2 200 15,-2-10 377-15,7-11-369 16,-15 3-8-16,-3-4-88 16,-10 5-120-16,-16-6-48 15,-19-16-128 1,-22-4-64-16,-20-15 72 15,-26-8-103-15,-15-14-73 16,-24 1 48-16,-11-9 152 16,-20-7-72-16,1-7 80 15,-11-2-144-15,-3 2-32 16,0-4 24-16,-3 3-192 16,4-6 48-16,-4-2-200 15,3-4 192-15,0 0-112 16,8 8-72-16,-8-3 152 15,4-2-240 1,-1 1 32-16,1-5-8 16,-4 1-496-16,5 4-200 15,-5-5-673-15,-3-5 1521 16,0 0 0-16,-11 0-10538 16,-20 0 4465-16,-38-10 1832 15,24 4 2609-15</inkml:trace>
  <inkml:trace contextRef="#ctx0" brushRef="#br0" timeOffset="33110.31">7826 9419 4697 0,'0'0'0'0,"-27"-2"2736"0,25 2-1128 0,6 0 977 0,23 0-48 16,16 15-81-16,28 4-728 15,6 1-543-15,8 0-425 16,1 1-248-16,-4-3-136 15,-13-4-192-15,-69-14-184 16,61 7 96-16,-16-3 88 16,-5-4 24-16,-26-6-40 0,-4-9-240 15,-7-20-456 1,-17-23-1688-16,-39-10-3458 16,-35-11-3632-16,-21 6 5090 15</inkml:trace>
  <inkml:trace contextRef="#ctx0" brushRef="#br0" timeOffset="33676.61">5480 7469 1968 0,'-5'-11'592'0,"0"7"712"0,5 4-1304 16,16 12 3209-16,18 38-1633 15,14 38-183-15,26 53-369 16,30 44-24-16,34 34-32 16,29 54-64-16,43 23-47 15,-210-296-857-15,236 346 560 0,-4 12 512 16,2 10 280-16,-19-1-71 16,-6-9-297-1,-10-11-152-15,-20-13-360 16,-2-48-344-16,-23-23 392 15,-15-47-184-15,-12-34-88 16,-12-31-168-16,-14-35 128 16,-20-11-232-16,-35-41 841 15,-6-34-1346-15,-19-10 874 16,-14-10-834-16,-7-5 801 16,-2-6-1160-16,-12-3-1072 15,-14-16-153 1,6-11-1335-16,-10 16-1673 15,-7-28-56-15,-17-6 1936 16,37 34 1577-16</inkml:trace>
  <inkml:trace contextRef="#ctx0" brushRef="#br0" timeOffset="33979.49">7963 12304 3016 0,'0'0'0'0,"-58"54"1913"0,27-17-417 0,9-7 896 15,7 19-671-15,9-11 471 16,6-2-679-16,26 13-313 16,23 2-128-16,19 11 432 15,12 1-431-15,-3-18-401 16,6 8-40-16,-83-53-632 0,73 46 1416 16,-11-2-832-16,-3-19-144 15,-14-25 96-15,-16-5-383 16,-2-14 1055-16,-10-21-1312 15,-6-15-88 1,-8-34-96-16,-5-28 16 16,-12-4-2153-16,-17-12-1768 15,-20-4-2960-15,-15-30-353 16,20 72 4914-16</inkml:trace>
  <inkml:trace contextRef="#ctx0" brushRef="#br0" timeOffset="34388.39">6057 9600 2832 0,'0'0'0'0,"-40"-3"1304"0,24-11-711 15,14-28 879-15,25-19-120 16,18-22 416-16,32-16 193 16,32-27-257-16,32-12-71 15,20-22 247-15,21-16-336 16,31-7-287-16,-209 183-1257 15,219-201 1112-15,1 2-240 0,-5 25-408 16,-23 9-216-16,-17 15-56 16,-30 21 8-16,-36 38-88 15,-31 22-64 1,-26 32-144-16,-28 15-360 16,-15 15-736-16,-9 7 1192 15,-25 10-7042-15,-17 19 137 16,-25 13 1904-16,46-35 3153 0</inkml:trace>
  <inkml:trace contextRef="#ctx0" brushRef="#br0" timeOffset="34692.67">7626 7453 5713 0,'0'0'0'0,"-13"-6"2864"0,14-9-895 0,44-23 1423 16,18-4-1127-16,17 1-561 15,21-3-447-15,8 4-489 16,-3 0-304-16,-3 14-16 16,-12 9-128-16,-22 13-24 15,-69 4-296-15,50 9 504 16,-23 30 512-16,-17 27 17 0,-23 15-177 16,-29 26-48-1,-11 23-184-15,-25 40-184 16,-19 13-304-16,9-28-184 15,24-27 72-15,24-37-1000 16,8-24-2289-16,8-1-4152 16,-10-2-3170-16,-8-13 5987 15</inkml:trace>
  <inkml:trace contextRef="#ctx0" brushRef="#br0" timeOffset="35329.11">5752 9720 5217 0,'0'0'0'0,"-88"25"1808"0,54-10-976 0,20-15 993 15,12-15 39-15,4-10 120 16,27-12-327-1,29 1-289-15,22-19 0 16,19 8-7-16,13 12-345 16,20 10 272-16,-132 25-1288 15,164-10 1040-15,20 11 185 0,13 17-497 16,26 4-144-16,-11 8 192 16,-3-6-264-16,-1-2-256 15,-15-4-216-15,-6-5 280 16,-14-4 232-1,-25 6-264-15,-21 0-168 16,-28 0 49-16,-19 6-145 16,-22-4 392-16,-18-2 184 15,-1 2-208-15,-10-7-40 16,-4-2-360-16,-9-5 240 16,-1-3-104-16,-9 0 104 15,-1 0-120-15,-2 0-208 16,-3 0 96-1,3 0 216-15,-3 0-216 0,0-3 24 16,0-2 8 0,4 2 0-16,-1 1 8 15,3-6 16-15,-3 1-216 16,4-3 168-16,-4 5-16 16,0 0 152-16,2 0-200 15,-5 1-184-15,0 0-56 16,0-2-688-16,0 3-1121 15,0 0-1703-15,-5-1-2970 16,-6 5-3816 0,-26 18 5961-16,21-13 3169 0</inkml:trace>
  <inkml:trace contextRef="#ctx0" brushRef="#br0" timeOffset="35904.11">8426 9555 2976 0,'-10'1'1632'0,"4"-1"257"16,4 0 1144-16,2-2-409 15,0 2-2624-15,0 0 0 16,0 0 0-16,10 0 5841 16,22 12-4432-16,-11 0-625 15,9 13 48 1,9 3 64-16,-39-28-896 0,35 25 728 0,5 5 97 16,-4-5-465-1,-4 4 32-15,-7-1-96 16,-5-2 88-16,-8 3 120 15,-8 7 80-15,-8-2 40 16,-7 12-136-16,-19-9-216 16,-9 7-104-16,-7-15-112 15,-6 8 16-15,-4-15-160 16,8-2-832 0,6-6-1680-16,22-11-2778 15,-6 0-3839-15,10-3 1623 16,-3 0 5730-16</inkml:trace>
  <inkml:trace contextRef="#ctx0" brushRef="#br0" timeOffset="36741.87">5144 11808 5825 0,'0'-10'1528'0,"7"-19"-1472"0,52-16 1568 15,21-8 369 1,21-11-305-16,13-20 233 16,24-7-625-16,37-19 104 15,14-1-488-15,20-12 41 16,20-7-177-16,1 11-224 16,-230 119-552-16,247-122 688 0,-15 5-480 15,-11 6 136-15,-22 10 56 16,-24 13-104-16,-22 15 8 15,-27 18 80-15,-31 13 17 16,-26 19 87 0,-24 5-16-16,-28 10 32 15,-4 6 168-15,-8 2-160 16,-5 0-512-16,0 0 0 16,-6 5 1256-16,-7 0-1160 15,-3 5 56-15,-2-2 64 16,5 0-216-16,1-3-32 15,2-1-96-15,3-4 56 16,6 0 328 0,-1 0-176-16,1 0-256 15,1 0 176-15,6 0-216 16,0-4 96-16,9-3 240 16,-9 4-64-16,7 0-112 15,-6 3 112-15,1 0 0 16,1 0 64-16,-6 0-232 15,4-4-32-15,6 1 248 16,0-1-152-16,1-3 112 16,-4 2 72-16,7-5-272 15,-2 0 184 1,6 0-120-16,-4-4 176 16,10 0-96-16,1-1-136 15,-7-1 128-15,3 2 136 16,-2 0-192-16,5 1 160 15,-11 1-192-15,-4 4 32 16,0-2 40-16,-12 10 16 16,0-3-1656-16,0 3 1656 15,4 0-7986 1,-6-4-960-16,-9-10 1753 16,-16-9 5273-16</inkml:trace>
  <inkml:trace contextRef="#ctx0" brushRef="#br0" timeOffset="37016.68">8203 9820 8001 0,'-27'14'3409'0,"-13"27"-1601"0,21-5 2265 16,9-20-1464 0,10 4-1065-16,14-1-392 15,23-4-808-15,15-4-112 16,10-2 73-16,7-3-153 15,-5 2-128-15,-16 6-40 16,-48-14 16-16,42 20 8 0,-15 10 88 16,-17 13-48-16,-10 11-136 15,-24 11-321-15,-13 5-1087 16,-24 3-1344-16,3-2-2842 16,-17-20-2119-1,-18-3 3648-15,67-42 2841 0</inkml:trace>
  <inkml:trace contextRef="#ctx0" brushRef="#br0" timeOffset="37610.58">6089 9494 3904 0,'-42'-31'1361'0,"20"24"-689"0,17-9 1288 0,12-2-528 16,12 13-247-16,16 5-161 15,26 5-320-15,14 13 24 16,10 18 96-16,4 8 49 16,-11 2 175-16,-9 15 48 15,-69-61-1096-15,63 64 1096 0,1 5 97 16,10 20-209-1,24 23 456-15,22 23-176 16,8 29-223-16,18 21-201 16,7 8-56-16,-4-10-224 15,-7 16-176-15,-13-27-120 16,-14-31 208-16,-17-9-8 16,-13-30-312-16,-6-6 289 15,-6-10-361-15,-5-2 304 16,-18-16-224-1,27 37-96-15,-36-57 88 16,1 15 16-16,-7-24-72 16,-1 2-72-16,-13 1-96 15,-5-16 384-15,-3-18-224 16,-7-3-16-16,-3 1-64 16,0 0-56-16,-3 3 32 15,0-5 80-15,0-9 0 16,-1 2-168-16,1 2-80 15,0 10-120-15,-5-7 72 16,5 2-264 0,0-3-617-16,-3 5-151 15,0-3-1040-15,-5 4-1569 16,0-2-2369-16,-8 1-831 16,-21-11 2176-16,-8-17 3201 15</inkml:trace>
  <inkml:trace contextRef="#ctx0" brushRef="#br0" timeOffset="37888.57">8125 12083 7625 0,'-12'30'2321'0,"-9"15"-833"0,17-42 2337 0,4 8-1161 16,6 1-479-16,10 38-617 15,26 4-856-15,0-21-272 16,15 5-64-16,-4 10-7 15,0 1-73-15,-11-16-72 16,-42-33-224-16,45 23 344 0,-7-20-104 16,2-11-120-1,-12-10-72-15,-17-7-16 16,8-43-56-16,-6-7-320 16,-7-6-1241-16,-6 7-1327 15,0 1-2593-15,-4 13-2521 16,-3 18 3033-16,2 29 3513 0</inkml:trace>
  <inkml:trace contextRef="#ctx0" brushRef="#br0" timeOffset="38991.37">5472 11588 1232 0,'-7'11'184'0,"-36"12"224"0,20-11 320 0,7-8 648 16,12-18 49-16,2-3 63 15,7-12 96-15,22-19 25 16,20-33 335-16,22-40-104 15,30-17-207-15,28-33-297 16,-127 171-1336-16,154-200 1360 16,22-26-615-16,23-23 103 15,19-21 48-15,2-20-488 16,25-4 8-16,-11-1 176 16,2 6-8-16,-14-4-320 15,-12 16-312-15,-13 26 352 16,-33 40-136-16,-25 36-200 15,-30 48 257-15,-40 46-129 16,-30 47-200-16,-30 20 72 16,-9 14 32-16,-5 9-2745 15,-14 30-2248 1,-3 16-2697-16,-9 9 1809 16,18-48 3721-16</inkml:trace>
  <inkml:trace contextRef="#ctx0" brushRef="#br0" timeOffset="39261.48">8287 7482 7913 0,'-5'-4'920'0,"-15"-15"865"0,19-7 1407 16,20-14-767 0,16-13-729-16,6 10-567 15,13 2-385-15,9 12-272 16,-6 10-168-16,-4 16-64 15,-14 29-104-15,-25 38 248 16,-14-64-384-16,3 96 432 0,-23 36-128 16,-32 40-88-16,-17 31-320 15,-29 17 8-15,1 3-408 16,12-19-1616 0,27-33-2945-16,13-4-3081 15,-11 1 1897-15</inkml:trace>
  <inkml:trace contextRef="#ctx0" brushRef="#br0" timeOffset="39752.94">5338 11431 2096 0,'0'0'0'0,"-48"24"1024"0,26 3-40 0,12-14 825 16,5-4-441-16,15-4-232 15,27-5-7-15,26-22 231 16,31-24 32-16,31-2-144 16,42-17-111-16,30-22 399 15,-197 87-1536-15,225-120 1144 0,32-6-224 16,2-7-31-1,11 8-337-15,-9 11-176 16,-9-4 216-16,-24 20-136 16,-20 10-160-16,-31 19-24 15,-49 30-184-15,-38 14 56 16,-40 15-552-16,-18 6-1488 16,-16 4-1825-16,-16 10-2744 15,-27 10-265-15,-14-9 4010 16</inkml:trace>
  <inkml:trace contextRef="#ctx0" brushRef="#br0" timeOffset="40018.07">7958 10226 7369 0,'-2'0'912'0,"-9"0"72"0,16-14 1161 0,30-12 488 0,29-8-705 15,0-10-328-15,29 2-592 16,5-4-687-16,6 2-105 15,-9 20-96-15,-21 10 120 16,-44 10-272 0,-30 4 32-16,31 26 120 0,-18 21-80 15,-28 27 40-15,-36 23-504 16,-15 25-729-16,-24 11-2111 16,-14 12-2290-16,-15-16-1215 15,47-65 4257-15</inkml:trace>
  <inkml:trace contextRef="#ctx0" brushRef="#br0" timeOffset="40367.55">5387 11323 10714 0,'0'-13'184'0,"-5"-8"416"0,61 8 560 15,50-9 1009-15,51 27-393 16,42 48 296-16,43 6-599 16,31 25-353-1,12 43-672-15,12 35 96 16,-18-4-176-16,-13-17 136 16,-266-141-504-16,241 133 609 0,-28-1 39 15,-36-9 96-15,-28 0 400 16,-29-9-448-16,-22-28-120 15,-34-6 737-15,-24-30-1273 16,-8-22 16-16,-14-23-904 16,-8-6 311-16,-7-5 169 15,-2-13-1720-15,-29-11-2929 16,-24-13-3809 0,-49-1-56-16,21 24 6498 0</inkml:trace>
  <inkml:trace contextRef="#ctx0" brushRef="#br0" timeOffset="40596.61">7528 12696 8313 0,'-3'2'2441'0,"6"24"-913"0,48 15 1593 16,33 2-161-16,17-7-975 16,14 4-97-1,7 13-808-15,-10-10-615 16,-9-19-593-16,-18 1 152 15,-16-17 720-15,-24-6-32 16,-45-2-712-16,40-10 24 0,-5-37-352 16,-11-24 40-16,-16-32 280 15,-9-22-2697-15,-41-21-4568 16,-41 5-3354-16,-22 29 6707 16</inkml:trace>
  <inkml:trace contextRef="#ctx0" brushRef="#br0" timeOffset="41018.43">5249 13788 7201 0,'-8'0'1320'0,"-7"-9"-656"0,47-42 265 0,26-59 1199 16,33-38-95-16,18-29-681 15,23-30-360-15,35-59 496 16,8-46-679-16,16-22 463 16,17-42-544-16,4-25-24 15,-212 401-704-15,226-421 432 0,5-21-464 16,-5-11 384-1,7 13-232-15,-22 26-144 16,-17 47 160-16,-22 42 96 16,-36 66-384-16,-30 72 16 15,-26 61-288-15,-27 53-720 16,-13 27-1185-16,-23 24-1527 16,-14 20-1674-16,-8 19-471 15,-21 20 2745-15</inkml:trace>
  <inkml:trace contextRef="#ctx0" brushRef="#br0" timeOffset="41277.37">7903 8085 5809 0,'-6'-6'1552'0,"4"-8"-1120"0,31-25 1985 15,29-18-257-15,11-4-23 16,14 4-649-16,20-7-600 15,9 8-304-15,-4 31-304 16,-23 20-48 0,-36 31 0-16,-15 44 305 15,-34-70-537-15,8 120 344 0,-22 33-64 16,-33 47-144-16,-20 45-120 16,-23 31-368-16,-10 25-1945 15,3 16-3560-15,-3 14-1769 16,18-69 4242-16</inkml:trace>
  <inkml:trace contextRef="#ctx0" brushRef="#br0" timeOffset="41672.71">4962 14431 8281 0,'-25'-2'1809'0,"-8"0"-1657"0,28-6 712 0,27-38 616 16,30-42 505 0,22-27-313-16,33-17-1288 15,44-30-48-15,27-39-144 16,24-38 640-16,35-2 113 15,12-17-497-15,-249 258-448 0,265-271 632 16,1-14 216-16,6 3-288 16,-69 60-64-16,129-112-264 15,-93 70-128-15,-82 102 24 16,22-49 128-16,-52 42-96 16,-16 20-248-1,-77 86 32-15,4-9-824 16,-28 23-1288-16,-7 22-2273 15,-11 7-2753-15,-31 12 1129 16,12 11 4169-16</inkml:trace>
  <inkml:trace contextRef="#ctx0" brushRef="#br0" timeOffset="41905.3">8025 10564 6857 0,'0'0'0'0,"-5"0"2513"0,31-24-1825 0,12-15 2320 0,27-1-1023 16,-1-7 55-16,5 0-672 16,11 9-799-16,2 12-385 15,-12 18-136-15,-23 13 152 16,-10 38-144-16,-37-43-56 16,16 69-64-16,-18 38-48 0,-25 22-16 15,-34 47-561 1,-16 38-1447-16,-26 9-2721 15,-11 19-2345-15,18-64 2882 0</inkml:trace>
  <inkml:trace contextRef="#ctx0" brushRef="#br0" timeOffset="42272.71">5212 13680 6217 0,'-5'-5'1728'0,"-13"-20"-1152"0,39-18 377 0,38-26 1407 0,39-4-344 16,27 4-503-16,36-4-777 16,44-5 536-16,12-10-480 15,34-11-71-15,5 2-297 16,7-13 152-16,-263 110-576 15,258-116 632-15,-5 13-144 16,-9 6 344-16,-29 21-336 16,-61 28-456-16,56-11 456 15,-83 33-320-15,-36 13 8 16,-38 9 97-16,-11 9-169 16,-31 8-32-16,-8 2-489 15,-11 1-1823-15,-29 6-3833 16,-24-1-3825-16,-44-11 4793 15</inkml:trace>
  <inkml:trace contextRef="#ctx0" brushRef="#br0" timeOffset="42555.06">7748 12174 6193 0,'-2'0'3873'0,"-1"1"-2057"0,25-25 361 0,34-10 1567 0,2-10-1927 0,10 13-113 15,2 7-448-15,-1 24-680 16,-3 3 41-16,-8 38-201 16,-30 14 48-1,8 53 440-15,-36-108-904 16,3 92 720-16,-14 65-104 0,-34 24 376 16,-21 15-960-16,-21 0 64 15,-12 2 513-15,1-48-929 16,16-45-249-16,13-55-1607 15,10-47-4041-15,14-51-6634 16,-29-47 6370-16</inkml:trace>
  <inkml:trace contextRef="#ctx1" brushRef="#br0">22454 12638 0,'0'0'0,"0"0"47,0 0 15,0 0-15,0 0 0,0 0 0</inkml:trace>
  <inkml:trace contextRef="#ctx0" brushRef="#br0" timeOffset="48737.36">9804 6257 4961 0,'-18'0'1160'0,"-9"-4"1016"0,19 4 1081 0,0-2-448 0,8 2-2809 16,0 0 0-16,5 1 5129 15,6 10-3809-15,5 12-344 16,13 16-48 0,-18 5-328-16,8 12-143 15,-19-56-457-15,10 57 440 0,-7-1 72 16,4-3-208-16,-7 1-88 15,8-3-256-15,-5-23-16 16,10-4 24-16,-7-10-840 16,10-5-1697-16,-3-7-2240 15,3-10-1704-15,8-39-105 16,-14 12 2890-16</inkml:trace>
  <inkml:trace contextRef="#ctx0" brushRef="#br0" timeOffset="49111.48">10141 5175 5129 0,'-11'-35'1136'0,"-9"-17"-384"0,19 16 1921 0,1-5-409 16,0 23-208-1,3 10-271-15,0 8-609 0,0 17 176 16,-3 34-95-1,-5 11-89-15,-7 26-40 16,-17 9 376-16,29-97-1504 0,-29 116 1201 16,5 10-249-16,-7 6-128 15,14 0-200-15,-7 5-16 16,3-10-55-16,0-8-433 16,7-20 192-16,4-33-56 15,-1 12-160-15,3-21 16 16,0-6-96-16,0-21 64 15,4-6-152 1,0-13 8-16,2-2-8 16,-3-8-248-16,5-1-745 15,-1-6-1143-15,-1-9-1265 16,0-13-2096-16,-4-10-1609 16,1-7 1129-16,-3 18 2993 15</inkml:trace>
  <inkml:trace contextRef="#ctx0" brushRef="#br0" timeOffset="49390.7">9611 5984 6305 0,'-12'0'832'0,"-17"0"1401"0,19 5 1751 0,-1 3-1087 16,6 17-825-16,-1 23-543 15,1 26-721-15,5 15-56 16,-3 5 128-16,6-9 48 15,8-13-343-15,5-16-97 16,-16-56-488 0,15 44 352-16,2-19-160 0,9-9 48 15,3-13-136-15,11-30-80 16,6-12-72-16,14-13 64 16,-14-2-768-16,10 15-2185 15,-1 2-2968-15,1 35-2505 16,2 15 1249-1</inkml:trace>
  <inkml:trace contextRef="#ctx0" brushRef="#br0" timeOffset="54299.14">2172 14651 3688 0,'-41'-6'1689'0,"-11"0"-1257"0,-10-8 8 16,14 6 232-16,11 2-136 15,22 3-352-15,15 3 112 16,27 0 72-16,26 3 280 16,18-1 129-1,33 1-273-15,26 1-400 16,63 1-168-16,103 10 208 16,-68-6 240-16,-24-8 336 15,-5-11-96-15,11-14 16 16,98-10 472-16,-106-9 105 15,-2-22 183-15,-15 30-576 16,-12-9-56-16,-19 17 265 16,-16 5-289-16,-24-11 248 15,-13-6-584 1,-19 10-64-16,-26 32 72 16,-24-6-248-16,-11-3 312 15,-12 6-528-15,-9 0 40 16,0-5-712-16,-1 5-1656 15,-12 5-2673-15,-3-15-2657 16,0-20 3345-16,1 17 1945 16</inkml:trace>
  <inkml:trace contextRef="#ctx0" brushRef="#br0" timeOffset="56497.54">11360 8080 2776 0,'-20'3'1016'0,"-23"-1"-640"0,18 2 72 16,7-4 745-16,8 0 87 15,5-4-224-15,5 2-504 16,7-5-144-16,14 0 241 15,19 3 151 1,11-2 16-16,15 2 16 16,-66 4-832-16,85-3 872 0,21 3-88 15,22 7-167-15,13-4-121 16,12 4-240-16,23 0-72 16,15 5 32-16,9-1-120 15,12 0 64-15,-5-1-48 16,-5 3 208-16,-3-6 168 15,-11 8-40-15,-15-8-56 16,-13 4 232 0,-23-1 105-16,-14-4-129 15,-14-1 184-15,-6-7-280 16,-7-3-40-16,-11 0-264 16,-11-5 96-16,-15-3-104 15,-4-1 112-15,-12 8-200 16,-8 0-40-16,-9 6-8 15,-15 0-16-15,-1 2-32 16,-7 3-96 0,-3 0-192-16,0 12-736 0,-3-1-1448 15,1 3-2249 1,1 1-1297-16,1 9 169 16,9 6 3649-16</inkml:trace>
  <inkml:trace contextRef="#ctx0" brushRef="#br0" timeOffset="57452">11230 10265 3440 0,'-7'0'808'0,"-36"0"105"0,27 0-569 15,10 0 888-15,4 0-152 16,5-3-224-16,8-4 49 16,28-2 199-16,16-1-48 15,12-4 24-15,29-1-88 16,18 1 9-1,-114 14-1001-15,136-10 808 0,10-6 24 16,8 2-272-16,7 4 40 16,4 0-24-16,-2 7 57 15,1 3-393-15,9 2 72 16,-3 8-136-16,-3 0 88 16,8-6 392-16,-5-4 408 15,3-11-536-15,-1 1-168 16,-10-3-56-16,-18 9-32 15,-19-2-32 1,-8 6 369-16,-19 0-121 16,-19 5-136-16,-13-4 0 15,-20 3-16-15,-3-4 192 16,-6 0-312-16,-14 0-128 16,-6-4-104-16,-7 1 32 15,-4 0 8-15,-2-1-112 16,-4 1-768-16,0-3-1273 15,3 2-1559-15,-3-7-2602 16,5 8-1751 0,-2 1 3976-16,-3 2 3001 0</inkml:trace>
  <inkml:trace contextRef="#ctx0" brushRef="#br0" timeOffset="58315.58">11199 13586 3112 0,'0'0'0'0,"-41"21"2377"0,9 9-2161 0,11-10 128 16,13-10 912-16,6 0 48 15,5-7-535-15,23 2-129 16,20-5-120-16,25-5 472 16,19-5-104-16,22 7 280 15,-112 3-1168-15,132-2 1521 0,10-6-513 16,12 2 176-16,7-5-832 16,4-1 985-1,8-8-9-15,12 4-288 16,9-3-504-16,13-1-744 15,4 0 632-15,8 2 889 16,-11 2-977-16,4 8-200 16,-4-2-280-16,-7 3 592 15,-4 7 512-15,-8 0-992 16,-1 5 48-16,14 1-720 16,2 3 744-16,3-7 344 15,1 1-104 1,-14-13-144-16,-3 6-648 15,-11-2 976-15,-23 6 288 16,-16 2-256-16,-12 11-328 16,-22 3-864-16,-11-3 1424 15,-4 1 288-15,-6-6-191 16,-4-3-289-16,-7-5-968 16,-7-7 664-16,-15 1 248 15,-12-4-296 1,-15-3-1456-16,-10 5-1785 15,0 8-1560-15,-9 0-2945 16,2-10-1176-16,6-17 5642 16,-12 27 1928-16</inkml:trace>
  <inkml:trace contextRef="#ctx0" brushRef="#br0" timeOffset="62628.65">11971 8265 2504 0,'-84'16'1448'0,"40"-6"-591"0,7-2 191 0,-34 3 600 16,21-4-688-16,-28 6 401 15,-18-9 479-15,35-4-720 16,-20-19 321-16,1-20-289 16,3 0-192-1,5-6-208-15,-2-27-328 16,12-9-152-16,2-20-200 16,11-2 88-16,5-15-64 15,22 14-104-15,11 8 40 16,9 3-96-16,29 0 64 15,26-2-48-15,18-2 88 16,31-6-64-16,32 4-64 16,31-5 448-1,29-2-328-15,37-6-40 16,16 12-72-16,37 13 80 16,6 14 120-16,31 23-176 15,4 26-96-15,12 4 352 16,10 20-200-16,-10 16 88 15,-13 22-80-15,-18-8 104 16,-17 13-304-16,-30 16 160 16,-36 4 176-16,-36 17-96 15,-21 13-96-15,-34 9 40 16,-31 2-24 0,-31 4 40-16,-23 5 176 15,-31 14 73-15,-13 10 183 16,-33 5-64-16,-25 0 168 15,-19 2-32-15,-19-11 8 16,-9-11-64-16,-15-16-208 16,1-9 40-16,-6-14-24 15,-14-11 384 1,-15-10-407-16,-16-14 79 16,-17-5-96-16,-34-15 96 15,-18-2 56-15,-22-16 280 16,-13-10-168-16,-23-14 24 15,-11-21-232-15,1-13-96 16,23 4 416-16,7-9-296 16,46 3-560-16,34 23-144 15,37 1 480-15,25 6-296 16,23 14-1056-16,13 6-1993 16,28 21-2832-1,38 19-2585-15,24 14 2777 16,6-41 4217-16</inkml:trace>
  <inkml:trace contextRef="#ctx0" brushRef="#br0" timeOffset="64270.71">3715 8217 320 0,'0'0'-16'0,"0"-13"40"0,-3-4-24 0,-18 14-8 16,-14 3 16-16,-23 0 168 15,-6 0 384 1,-10-6 72-16,-8-8 216 15,-7-2-232-15,-14-8-104 16,-16-12 80-16,119 36-592 0,-125-44 705 16,13-3-9-16,35 3 40 15,-18-30 192-15,-9-18-32 16,-7-27 24-16,21-21-143 16,34-10 231-16,26-1-488 15,35-1-256-15,48 5-152 16,43 9 80-1,144-65 112-15,41 73-144 16,-29 86-320-16,19 25 24 16,159 37 136-16,-135 42 160 15,-90 4-96-15,111 78-136 16,-154-44 56-16,7 43 104 16,-43 12 192-16,-50 19 104 15,-57 14 681 1,-59 10 287-16,-58 12 144 0,-51 2-56 15,-42-22-455 1,-32-33-289-16,-16-48-344 16,-26-54-384-16,51-38-872 15,-3-19 39-15,-65-42 145 16,-20-23 336-16,115 26-56 16,26 6-408-16,4 20-1032 15,11 14-1745-15,26 27-1184 16,44 24 72-16,47-5 3529 15</inkml:trace>
  <inkml:trace contextRef="#ctx0" brushRef="#br0" timeOffset="65092.08">3542 10690 1808 0,'-63'-4'976'0,"-84"-10"-512"0,-25-5 504 16,-7-19-455-16,44 3-89 16,21-14 192-16,-29-11-32 15,-27-17 128-15,-27-18 232 16,11-7 184-16,14-4-39 15,25 1-321-15,147 105-768 0,-124-103 800 16,25 4-384-16,27 2-592 16,36 2 152-16,30-6 160 15,49-3-64-15,44-8 112 16,43 0-368 0,51 5-560-16,37 7-160 15,186-33 648-15,98 13 384 16,-112 56 504-16,159-4 384 15,-161 42-288-15,-34 6-392 16,-22 20 216-16,-25 27-87 16,-31 12 63-16,-21 17 40 15,-34 17-96-15,-29 15 184 16,-25 15-112 0,-27-3 0-16,-36 7 32 15,-24 2-32-15,-27-3-295 16,-24-9 151-16,-26-6 424 15,-36 7-504-15,-48 3 360 16,0-22-352-16,-104 48 200 16,-12-24-352-16,32-22-48 15,-89 35 296-15,-19 1-136 16,-7-5-168-16,-1-7 265 16,15-14 135-1,0-17-544-15,4-28 8 16,12-27-136-16,102-16-104 15,-51-13-289-15,-4-28-711 16,20-27-696-16,29 0-1137 16,43 10-856-16,34 20-920 15,40 15-856-15,23-12 3785 16,14 30 1728-16</inkml:trace>
  <inkml:trace contextRef="#ctx0" brushRef="#br1" timeOffset="73662.5">5505 7205 4328 0,'-54'8'1177'0,"12"15"-873"0,2 12 280 15,21-9-104 1,6-11-176-16,8-2-120 15,5-8-8-15,24-1 88 16,13-4 416-16,8 0 289 16,9-9 143-16,17 4 32 15,-71 5-1144-15,83-10 1056 0,20 0 8 16,19 0 265-16,19-9-377 16,13 1 96-16,24 1-184 15,-1 9-119-15,5 7-65 16,-37 1-176-1,97 0 368-15,-99 1-312 16,57 3 144-16,-4 10-72 16,-2 3-104-16,5 5 113 15,-13-1-241-15,-3-5 88 16,1-3-8-16,-20-3-160 16,-7-8-8-16,-17 1-176 15,-28-3-16 1,-22 5 96-16,-23-3-24 15,-14-2 136-15,-15 2-432 16,-20-1 152-16,-7 2 88 16,-7-3-112-16,-4 0-16 15,-2 0-320-15,-14 1-512 16,-7 9-960-16,-12 5-1097 16,-7 0-1616-16,1-2-936 15,1-11 240-15,0-8 920 16,-2-34 3745-16,37 24-728 15</inkml:trace>
  <inkml:trace contextRef="#ctx0" brushRef="#br1" timeOffset="74014.2">8825 6937 5657 0,'-19'0'2008'0,"-75"-3"1073"0,34 3-1233 15,25 0-183-15,17 0-1025 16,17 0-584-16,26 0 152 15,4-5 72-15,26 5 216 16,9-2 352 0,11-2 112-16,14 4-240 15,-89 0-720-15,94 0 601 0,2 4-321 16,-9 7 80-16,-8 10 96 16,-17 1 200-16,-25 14 392 15,-16 7 224-15,-13 6 185 16,-16 15-361-16,-23 11-320 15,-12 14-56-15,-18 1-528 16,-3 0 0-16,3-4-40 16,16-24 32-16,7-20-256 15,6-12-440 1,8-7-1176-16,-10-6-1097 16,13-7-943-16,-6 9-1850 15,4 0-639-15,-1-3 784 16,-1-3 3545-16</inkml:trace>
  <inkml:trace contextRef="#ctx0" brushRef="#br1" timeOffset="74488.33">6540 9717 9121 0,'-66'0'2689'0,"-54"15"-2305"0,59 0-192 0,42-11-520 16,20-15-512-16,26-19 400 15,15-13 304-15,13-17 168 16,44-37 624-16,-19 24 80 15,50-31 696-15,42-17-47 16,-172 121-1385-16,188-128 1408 0,22-3 152 16,21-21-263-16,9-5-249 15,6-6-88-15,-12-7-528 16,-10 3 192-16,-15 16-8 16,-36 12-160-16,-22 6 121 15,-26 25-145 1,-37 23-264-16,-20 35 48 15,-22 10 56-15,-20 24-312 16,-13 12-80-16,-10 4-224 16,-11 14-512-16,-23 18-985 15,-23 20-1039-15,-18 3-1801 16,-12 8-625-16,-12-7-263 16,5-20 3681-16,42-26 472 15</inkml:trace>
  <inkml:trace contextRef="#ctx0" brushRef="#br1" timeOffset="74770.88">8773 7458 4801 0,'0'-24'3696'0,"3"7"-1647"0,26-2 783 0,9-1-1391 0,20 3-833 16,14 1-80-16,-6 16-8 15,-8 7 96-15,-18 15 328 16,-24 18 705-1,-7 12-33-15,-14 20-296 16,5-72-1320-16,-20 102 1089 0,-24 19 55 16,-2-3-344-16,4-11-136 15,13-4-344-15,8-18-296 16,13-13-88-16,8-19-920 16,13-31-1545-16,6-7-2864 15,17-12-3241-15,23-47 1433 16,-27 2 5353-16</inkml:trace>
  <inkml:trace contextRef="#ctx0" brushRef="#br1" timeOffset="75889.66">10988 7721 3120 0,'0'0'0'0,"-117"30"1240"16,27 11-743-16,22-2 1175 15,20-11 160-15,27-16-551 16,15-4-833-16,14-8-384 16,42 2 232-16,12-2-8 15,26 3 248-15,9 6 128 16,-97-9-664-16,118 11 728 0,20 10 184 16,5 5 369-16,19 9-9 15,21 5-160 1,17-1-168-16,12-10-351 15,16-8 255-15,9-4-64 16,18-16-176-16,16-9-256 16,5-9 168-16,-5-15-72 15,4 6-224-15,-24 15-72 16,-12 4 32-16,-32 7 152 16,-11 0 153-16,-10 0-57 15,-14-6 264 1,-20-13-184-16,-9 3 56 15,-26 1 192-15,-26 0-408 16,-26 2-200-16,-33 11 24 16,-10-2 16-16,-15 4-56 15,-7 2-48-15,0 1-24 16,-4 6-264-16,-9 1-776 16,-9 2-1352-16,-2 6-2017 15,6-8-2961-15,7-4-1432 16,0-2 4786-1</inkml:trace>
  <inkml:trace contextRef="#ctx0" brushRef="#br1" timeOffset="82721.39">12337 8258 2472 0,'0'0'0'0,"-16"0"1152"0,-5 7-736 0,1-7 313 0,3 0 135 16,-2-3 216-1,-9-1 112-15,-1 1-56 16,-1-1-87-16,-2-7 55 16,-8-2 88-16,-4-2-32 15,44 15-1160-15,-57-10 1009 0,9 5-89 16,-47-3 624-16,7 2-296 15,-12-8-39-15,-7 2 135 16,4-10-112-16,26 7-384 16,-42-36-31-16,36-5-345 15,16-16-120 1,17-8-32-16,29-10-96 16,13 14-72-16,13-24-232 15,43-3 64-15,16-6-64 16,28-6 120-16,18 2 264 15,23 1-360-15,36 6 24 16,28 8-72-16,16 19-32 16,23 15 216-1,10 18 184-15,23 9-432 16,12 25 24-16,3 12 72 16,1 28 136-16,-4 13-144 15,-8-4-112-15,-2-8 272 16,-15 11-72-16,-2 0 40 15,-31 8-128-15,-20 7 64 16,-26-2 288-16,-30 5 72 16,-23 1-88-16,-17 6 48 15,-30-2-64-15,-25 6 48 16,-17-5 176-16,-21-8-72 16,-18-3-48-1,-30 1 161-15,-33-2-281 16,-31 1 176-16,-29 2-120 15,-27-4-48-15,-22 8-272 16,-25 4 56-16,-11 0 336 16,-12 6 72-16,-4-10-280 15,-3-3-48-15,-3-6-24 16,8-6 56-16,3-14 24 16,22-16-168-16,22-14-64 15,20-17-56 1,26 0-152-16,28-3-560 15,19-4-1025-15,22 4-1687 16,22-5-2218-16,18 12-1655 16,17 3-121-16,7 10 7554 15,4 0-3184-15</inkml:trace>
  <inkml:trace contextRef="#ctx0" brushRef="#br2" timeOffset="94764.43">4118 8164 640 0,'0'-2'40'0,"-8"-10"368"0,3 12 88 0,3-2-32 16,2 2-464-16,0 0 0 15,4 0-160-15,7 9-752 16,6 6-56-16</inkml:trace>
  <inkml:trace contextRef="#ctx0" brushRef="#br2" timeOffset="95124.07">4527 9954 4032 0,'-15'0'240'0,"-34"0"-24"0,34 3-648 16,14 6-832-16,28 0-392 15,0 8 992-15,-22-13 200 0</inkml:trace>
  <inkml:trace contextRef="#ctx0" brushRef="#br2" timeOffset="95529.25">4439 13519 5457 0,'-36'-4'1136'0,"-5"0"-904"0,29 8-912 16,17-3-1273-16,53-12-127 15,27-20 744-15,-59 17 568 0</inkml:trace>
  <inkml:trace contextRef="#ctx0" brushRef="#br2" timeOffset="96928.26">3197 12359 3352 0,'-9'0'712'0,"-24"3"-360"0,11-6-312 16,11 1-16-16,1 2 16 15,-3-10 72-15,-6-3-88 16,0 0-48 0,0-5 233-16,-15-12 471 15,-17 1 416-15,-17 15 72 16,68 14-1168-16,-74-16 1320 0,21 4 305 15,-27-4 255-15,-21-12-15 16,-22 1-209-16,-15-16-656 16,0-6 24-16,10-12-71 15,39 15-353-15,-34-38 72 16,44 24-368 0,33 12-240-16,4 2-128 15,16-6 224-15,26-16-56 16,40 4-32-16,26-10-176 15,43-6-192-15,37-5-176 16,40-4-88-16,231-70 328 16,-56 39-128-16,-48 36-81 15,69 7 249-15,11 31 216 16,-90 31 104-16,-21 17 89 16,-8 30-81-16,-17 18 176 15,-12 14-96 1,-23 14-24-16,-9 9 56 15,-38-16-88-15,-23 0 72 16,-30-12-152-16,-24 12 16 16,-43 19 96-16,-17-20 112 15,-30-1 288-15,-27 13 32 16,-48 8-272-16,-31 14 304 16,-31 6-151-16,-31-12-49 15,-21 10-224-15,-39-16 0 16,-9-6 24-1,-25-10-136-15,2-31 128 16,1-10 120-16,-17-10-344 16,-2-36 200-16,54-22-112 15,68-4-184-15,-33-15 64 16,20-8-120-16,43 14-48 16,42 0-696-16,48-3-1697 15,24-11-1440 1,56-1-952-16,36 12 56 0,37 4-72 15,40-5 2377 1,-22-9 1984-16</inkml:trace>
  <inkml:trace contextRef="#ctx0" brushRef="#br2" timeOffset="98452.12">6354 11294 3128 0,'-40'0'1857'0,"12"-8"-1737"0,20 6 16 15,7-11-104-15,17-8-16 16,11-5 136-16,4-22 80 15,5 16 48-15,5-3 264 16,-3 5 312-16,2-24 240 16,-6 14-7-16,-34 40-1089 15,27-39 944-15,0 24-200 16,-6 5 16-16,-2-4 136 16,-3 8 16-16,-1-6-79 15,-1 5-121-15,2 7 32 16,4-4-88-16,-1 4-40 15,0-6-296-15,-1 3 80 16,-1-4-80-16,4 3 97 16,7 0-217-16,-4 4 136 15,3-2-192-15,-3-12-32 16,2 4 8-16,-1 3-80 16,-5 0-408-1,2 4 480-15,-3-4 56 16,-3-1 16-16,10-2 40 15,-13 3-96-15,3 4 80 16,5-1-96-16,-4-2 0 16,7 4-8-16,-4-6-72 15,-1 4 112-15,0-2-56 16,0 2 16-16,1 2 96 16,-1-6-104-16,0 1-72 15,-1-1 128 1,3 2-56-16,6 2-16 15,-8-2 8-15,12 0 24 16,-6-2-64-16,4-2-24 16,0 4 0-16,8-4 40 15,3-3 16-15,-2 7 72 16,7-13-192-16,0 0-32 16,5 3 168-16,8-6 24 15,-2 5-176 1,3-7 136-16,4-2 80 15,1-5-104-15,-8 9-88 16,7-5 216-16,-6 10 112 16,9-16-296-16,-3 21 80 15,-6-6-144-15,0 7 24 16,-6 3 232-16,-6-4-152 16,-5 4-64-16,-2 3-56 15,-4 0 16 1,-7 0 240-16,2-3-152 15,-3 6-112-15,-8-3 40 16,-2 2 209-16,-2 1-194 16,-4 2 66-16,-4 0-186 15,0 0-127-15,-6 0-304 16,-1 15-1304-16,-12 0-1321 16,-9 0-648-16,-9-2 329 15,-7-8-185-15,15-5 1376 16,-17-18 649-16,10-12 1120 15,9 5 536 1,0-19 40 0,6 20-32-16,1-11 16 0,-4 16 16 15,-6 10 56-15,-16 9 576 16,-14 6 1833 0,-1 11 327-16,7 3-511 0,11 0-425 15,18-11-496-15,14-9-720 16,13 0-576-16,27-10 24 15,17 0-24-15,12 0-40 16,16 6 0 0,-3 4 57-16,-5 10-73 15,-11 11 104-15,-21 19 120 16,-11-1 488-16,-10 23 664 16,-15 11 184-16,-14 15-31 15,-27 12-369-15,-8 16-160 16,0-8-400-16,2-14-432 15,17-17-176 1,7-34-304-16,11-16-1480 0,5-14-3937 16,37-18-1313-16,25-71 1177 15,-19 20 3801-15</inkml:trace>
  <inkml:trace contextRef="#ctx0" brushRef="#br2" timeOffset="99798.2">12321 10024 3792 0,'0'0'0'0,"-68"6"1625"0,25 10-1577 0,-16 4 312 15,34-12-96-15,1-6 32 16,2-2-184-16,1 3-80 16,5-3 48-16,3 0 120 15,4-5 216-15,-6 5 200 16,15 0-616-16,-14 0 872 0,-1 0 73 16,-7 5-73-16,1 0 112 15,3 0 56-15,-4 1-128 16,3-5-175-1,-5-1-41-15,1 0-160 16,-3 0-176-16,-6-2 16 16,-6-6 48-16,-12 6 80 15,-6-8 56-15,0 0-32 16,-12-4-48-16,-2-1-31 16,1-5-9-16,-3-8 88 15,8-7 152-15,3-3-88 16,13-16-368-16,11 1-96 15,16-7 40 1,11 4-184-16,9-7 8 16,13 1-48-16,30-9-80 15,14-7 56-15,20-4-56 16,17 2 152-16,24 2 128 16,24-2-200-16,26-1-40 15,11 15-24-15,21 18 40 16,11 11 184-16,1 15-40 15,1 18-152-15,2 4-24 16,-11 14 16 0,9 21 160-16,-16-6 104 15,1 11-216-15,3-7 80 16,-10 8-192-16,1 2 72 16,-13-5 224-16,-13 6-152 15,-19-2 48-15,-16 0 16 16,-24 0-88-16,-23-1 72 15,-22-5-48-15,-21 2 408 16,-24 2 224-16,-13 2 24 31,-12 0 25-31,-31 6-41 0,-12-2-112 16,-15 1 64-16,-21-3-304 16,-17 5-72-16,-21 2 216 15,-11-4-152-15,-17-6 280 16,-16 12-312-16,-17-23-96 15,1-1 96-15,-12-9 40 16,4-7 209-16,-1-7-81 16,-11-6-280-16,7 0-24 15,-3 0 40 1,-5-6-64-16,23 6-128 16,6-8-336-16,13 8 216 15,23 3-337-15,27 3-895 16,11 4-1192-16,24 6-2369 15,27 4-2921-15,25 6-808 16,16-1 6242 0</inkml:trace>
  <inkml:trace contextRef="#ctx0" brushRef="#br3" timeOffset="111718.3">13131 13738 2360 0,'0'0'0'0,"-53"29"2489"0,-4 11-2329 16,5-15-96-16,-1-1 544 15,4-9 448-15,-15-10 192 16,-16 7-488-16,-5-4-15 15,0 0 7-15,-16-3-56 16,-6-13-192 0,-11-7 72-16,118 15-576 0,-126-26 784 15,-6-15 184-15,-1-6-271 16,-5-20-121-16,7-11-480 16,12-22 432-16,18-17 432 15,18 1-728-15,15 0-8 16,23-9-488-16,5 7 232 15,16 8 536-15,13 6-808 16,8 21 184 0,9-1-128-16,18 1 144 15,5 22-24-15,24 10 32 16,13 9-16-16,22-30 224 16,31 2-144-16,30 3 32 15,32 21-232-15,15-20 136 16,22 2-152-16,11 8 208 15,17 10-48-15,10 19-72 16,12 4-96 0,6 12 304-16,1 13-16 0,5 2-56 15,-2 9-136 1,-4 7 392-16,-12 8-8 16,2-18-224-16,-9 6 48 15,-8 7-56-15,-17-2 200 16,-17 3-48-16,-11-8 120 15,-17-1 8-15,-20 27-40 16,-19 13 136-16,-20 8 104 16,-20-16 160-16,-14 15 233 15,-27 22-201 1,-23 7 168-16,-3 8-256 16,-31 11-240-16,-4 12 168 15,-28 16 688-15,-30 7-952 16,-18 4-680-16,-33-9-264 15,0-14 784-15,-22-8 16 16,-17-18 72-16,-18-18 64 16,-28-19 120-16,-17-16 361 15,-20-15-81-15,-22-7-48 16,-32-7-144-16,-30 2 456 16,-26 15 352-1,-3-11-519-15,-3 8-433 16,16-3-448-16,49 4 48 15,26-4 280-15,36-19 56 16,41-5-1465-16,32-30-1399 16,41-10-1049-16,21 3-1704 15,32 3-616 1,5 4-761-16,6 20 4466 0,32 3 1504 16</inkml:trace>
  <inkml:trace contextRef="#ctx0" brushRef="#br3" timeOffset="112823.32">4299 14582 4793 0,'-34'-5'984'0,"-139"-5"-288"0,14 34-1000 15,28-9 408-15,11-11 720 16,-46-18 328-16,-10-5-152 16,-17-24 73-16,-13-17-65 15,50 16 16-15,28 1 64 16,-25-27-175-16,153 70-913 15,-184-83 216-15,-15-24 40 0,13-12 400 16,24-3 136 0,25-2-400-16,32 2 80 15,34 2-352-15,44 1-304 16,30 3 104-16,69-1 512 16,42 6-568-16,42 6-840 15,44 9 840-15,39 10-152 16,231-41 272-16,-109 67-152 15,-50 17-224-15,64 10 280 16,-12 10-64-16,-97 25 112 16,-22 1-8-1,-31 16 80-15,-22 27-40 0,-30 7 168 16,-19 31 232 0,-20 19 432-16,-51-30 96 15,19 84-728-15,-53-28 584 16,-23 7 465-16,-20 20-217 15,-43-4 8-15,-5-39 104 16,-46 25 81-16,-39 8-169 16,-44 0 320-16,-13-33-312 15,-28-20-984-15,-15-8-312 16,-5 2-192 0,-17-20-160-16,89-44 520 15,-17-21-40-15,-20-7-136 16,47-9-16-16,39 5-320 15,33-4-729-15,47 6-2511 16,33-11-2634-16,34-3 697 16,45 1 1464-16,45-5 1873 15</inkml:trace>
  <inkml:trace contextRef="#ctx0" brushRef="#br3" timeOffset="113618.99">5460 13739 4152 0,'-45'0'1657'0,"-38"-3"-1185"0,45 3-472 16,13-3-136-16,24-1-104 0,7-4-64 15,31-8 120 1,3-4 64-16,31-15-16 16,3 11 248-16,6-10 440 15,8-3 288-15,-88 37-840 0,103-25 1008 16,9 1 32-16,0 4-327 16,9-5 551-16,8 5-336 15,13 3-688 1,-11-4-96-16,5 0 40 0,7 6 144 15,2 2 744 1,-4 3-575-16,2-2 311 16,2-2-216-16,0-5 152 15,-7 3 576-15,-5-8-584 16,-6 9-320-16,-9-5 49 16,-15 10 159-16,-12 0 520 15,-12 5-712 1,-5 8 1008-16,-8-3-1880 0,-1 0 936 15,-5 2 753 1,-3-2-1289-16,3 0 56 16,-6-5-16-16,12-5-40 15,-7 6 968-15,-15 0-1296 16,15 5 416-16,-3 1-344 16,-16 3 272-16,0-4 696 15,-16-4-1136-15,4 0 1176 16,-1 0-928-16,0-5-648 15,-3 6 672-15,-12-7-505 16,-6 0-255-16,2 7-1976 16,-8 2-1289-1,-5 7-664-15,-14 3 936 16,-20 3 160-16,-23 3 2737 16,25-4-472-16</inkml:trace>
  <inkml:trace contextRef="#ctx0" brushRef="#br3" timeOffset="113962.27">8790 12975 4753 0,'-17'0'3288'0,"-14"-3"-1623"0,7 6-697 16,14-3 600-16,9-4-1080 16,9 10-368-16,19-6-800 15,24-2 1064-15,12-3 136 16,16 5 144-16,1-9-1080 15,-3 4 248-15,-77 5 168 16,70-4-24-16,-7 7 768 0,-10-1-55 16,-10 18 175-16,-17 2 168 15,-9 3 528 1,-5 4 585-16,-12 35-289 16,-15 0-496-16,-14 8-775 15,-1 2 55-15,-7 5 240 16,6 1-464-16,1-8-248 15,8-7-448-15,1-3-360 16,1-18-1393-16,8-19-1639 16,2-7-2714-16,7-13-1207 15,9-15 3848-15,-6-9 2033 16</inkml:trace>
  <inkml:trace contextRef="#ctx0" brushRef="#br3" timeOffset="114842.4">5342 11853 856 0,'-44'0'-40'0,"-13"13"8"0,28-2-744 0</inkml:trace>
  <inkml:trace contextRef="#ctx0" brushRef="#br3" timeOffset="115560.78">4788 12192 760 0,'-35'37'-24'0,"8"-21"56"15,-15 8 64-15,-9-5 456 16,9-3 232-16,2-10 0 15,-3-2 48-15,-7-5-32 16,10-14-207-16,-28 15 79 16,-31-8 224-16,99 8-896 15,-71 0 440-15,-38-2 112 0,-9-2 120 16,-1 0-32-16,29-1 49 16,-43-2-49-1,-13-6 32-15,6-19-224 16,-1 4-216-16,-1-21 0 15,18-25 48-15,26-20 112 16,34 12 176-16,14 24-296 16,2-11-48-16,8-9-96 15,10-16 201-15,20-8-297 16,50-58-233-16,71-3-63 16,27 66 136-1,43 19-160-15,37 9-24 16,20 19 96-16,145-14 104 15,-125 34 208-15,-3 11-56 16,-8 9 48-16,-11 10-96 16,-31 6 216-16,-19 21-24 15,-32 28 8-15,-40 3 16 16,-26 23 120-16,-33 7 433 16,-26 7 351-16,-29 4 96 15,-27 8-224 1,-46 12 65-16,-23 8-361 15,-34-3-88-15,-41-29 88 16,-19-11-224-16,-18-1-32 16,-12-8-80-16,13-17-320 15,5-36 104-15,22 0-200 16,30-2-184-16,74-10-328 16,-6 24-888-16,23-14-1057 15,27 0-1352-15,32-10-367 16,40 0 727-16,39-4 336 15,102-26 1161 1,-9-5 1176-16</inkml:trace>
  <inkml:trace contextRef="#ctx0" brushRef="#br3" timeOffset="117568.43">5943 11482 1608 0,'-40'-20'824'0,"2"18"-720"0,10-3 24 16,12-4 24-16,11-15-48 15,5 25-88-15,12-17 48 16,7 7 24-16,0-15 200 16,16-3 240-16,-7 7 281 15,18 10 159 1,-46 10-968-16,24-7 752 0,37-4 616 15,-8 7-312-15,-10 4-111 16,20 6 95-16,3 10-48 16,17 10-88-16,5-2-104 15,9 6-119-15,9-11 15 16,14 7-192-16,15 12 24 16,-41-15-232-16,63 27 320 15,-60-29-416-15,34 28 40 16,2-1 64-1,-6-4-32-15,-7 6 104 16,5-7-112-16,-4 13 137 16,-12-10 175-16,-11-9-128 15,-10-5 64-15,0 5-24 16,-8 6-88-16,-9-10 232 16,-10-14-72-16,-15-8-40 15,2 5-135-15,-9-1 39 16,-12 0 112-16,-4-7-88 15,-3-5-56-15,-5-3-80 16,-2 1-88 0,-7 9-104-16,-3-6 128 15,1 1-88-15,-1-9 16 16,0 1-72-16,3 1 8 16,-2 7-216-16,0-1 136 15,6-9-80-15,-4 13 72 16,-2-8 56-16,2-2-40 15,0 7-40-15,-6-8-32 16,9 15-88-16,-9-7 144 16,3-7 96-1,-3 4-160-15,0-2 80 16,-2 9-248-16,-6 7 208 16,0-2-16-16,0-13 136 15,-3 4-184-15,-10 1-120 16,2 8 136-16,-13 10-144 15,-7-24 16-15,-7 2-176 16,-19-2 40-16,-3 0 112 16,-13-2-32-1,-5-8 88-15,-3-15 136 16,14 5 96-16,19 2-72 16,11 7-8-16,7 2-192 15,15-2 216-15,12 14-112 16,8-3 8-16,3 0-104 15,12-3 0-15,17 3 96 16,23 20 88-16,12 6 64 16,11 7 40-16,7-23-64 15,6 2 80 1,-6 0-16-16,-3-3-120 16,-14-3 96-16,-5-9 200 15,-14-22-240-15,-18 9 152 16,7-7 48-16,-24 2 80 15,-1-26 48-15,-10-9 8 16,-4-7-72-16,-10-1 8 16,-7-15-320-16,4 2 176 15,0 3-304-15,9 14-96 16,-1 17 120-16,6 7-48 16,-2 8-360-1,8 3-1304-15,7 16-1825 16,11 4-2192-16,15 5-553 15,21 0 649-15,12 4 3969 16,-50-4 768-16</inkml:trace>
  <inkml:trace contextRef="#ctx0" brushRef="#br3" timeOffset="126028.85">16088 8388 1624 0,'-3'0'224'0,"-8"-3"-2064"0</inkml:trace>
  <inkml:trace contextRef="#ctx0" brushRef="#br3" timeOffset="129110.62">1798 15096 2112 0,'0'0'0'15,"-28"-18"1512"-15,-33-17-1272 0,-13-5 184 16,-11 0 241-16,16 18-9 16,14 1-24-16,26 8-288 15,4-7-232-15,20-7-56 16,15 0 208-1,30-9-8-15,32-6 400 16,-72 42-656-16,80-50 720 0,15 4 9 16,-4 4-177-16,10 2 280 15,3 12 208-15,4 16-144 16,6-1-104-16,5-2-488 16,9 9 129-16,106-2-121 15,-51 18 24-15,-21 14-232 16,11-16-120-16,2-3 136 15,1-10-304 1,87 5 664-16,-81 5-120 16,-16 10-8-16,-4-15 32 15,-16 10-168-15,-11-10 408 16,-18 10-472-16,-6-5 144 16,-21 4-80-16,-8-3 72 15,-23-12 136-15,-16 6-79 16,-19-19 191-16,-6 24 240 15,-18-5-152-15,-5 0 584 16,-9 0-256 0,-25-15-175-16,-12-24-273 15,-20 20-800-15,-27 10 696 16,-14 7-296-16,-31-2 176 16,-12-7-392-16,-18-8-584 15,-18 39 280-15,-5-11 144 16,74-3 416-16,-56-1 176 15,-24-10-136 1,3-4 120-16,-1-7 104 0,4 5 392 16,101 7-360-16,-23 5-200 15,1-1-192-15,-17 0-80 16,11 0 328 0,14 0-648-16,21 0 248 15,19 8-248-15,24-1 248 16,22 6 56-16,14 2-208 15,9 1-176-15,37 12 136 16,17 12 240-16,26 2 368 16,25-11-504-16,13-1-392 15,30-11 40 1,145 10 167-16,-59-9 257 16,-31-15-56-16,0-18-248 15,9-5-144-15,109-3 624 16,-111 9 1064-16,3-16-639 15,-20 6-65-15,-7 8-152 16,-13-15-216-16,-27 14 336 16,-16-2-920-16,-15-3-905 15,-17 15-1615-15,-22-20-1065 16,-15 5-1152-16,-9 9-1729 16,-27 2 3786-1</inkml:trace>
  <inkml:trace contextRef="#ctx0" brushRef="#br3" timeOffset="145862.84">14154 5746 2136 0,'-2'0'712'0,"-1"-4"312"0,-3 0 777 0,1-2-313 16,0-2-144-16,0-2-7 16,-1 0-57-16,3 0 296 15,1-1 273 1,0-3-321-16,-2-4-336 16,-3 0-88-16,-1-10-207 15,-6 8-25-15,2-17-288 16,-5 0 56-16,1-6 104 15,3-1-272-15,-5-21-72 16,10 11-144-16,0-8 73 16,5 7-49-16,3 12-224 15,13-15 224 1,3 7-48-16,14 8 144 16,7 4-200-16,-9 14-32 15,12 1-40-15,3 13 88 16,11 4-88-16,-7 19 144 15,-5 28-48-15,-15 10 256 16,7 17-160-16,-22 7 8 16,5 13 320-16,-9-6-47 15,-8 1-73-15,-4-4-16 16,-8-4-176 0,-6-14 216-16,-11-8 0 15,-9-11-344-15,-1-13 32 16,1-9 176-16,-1-13-72 15,1-12-240-15,-3-13-24 16,5-9-8-16,13-6 32 16,-6 13-48-16,10-13 120 15,1 8-144-15,1-12-64 16,5 0 64-16,4-3-32 16,5-3 104-1,3-15-216-15,3 19 80 16,13-7 16-16,-1 7 16 15,3 3 152-15,7 2-296 16,10 19 224-16,-7 5-240 16,7 7 56-16,5 10 192 15,2 22 8-15,-2 12 0 16,-3 18-152-16,-7 0 128 16,-9 3 96-16,-14 3-24 15,-11 10-136 1,-13-7 104-16,-20 3-8 15,-3-23 96-15,-7-6-40 16,-7-23-96-16,2-13 8 16,9-11-112-16,3-42-176 15,16-22-952-15,9-27-1528 16,17 9-3690-16,11 29-3008 16,19-27-1272-16,-22 55 8842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54:12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10819 1752 0,'-5'-15'-8'0,"2"2"0"16,0 3 16-16,-2-4-8 15,2-1 0-15,-2 3 40 16,3 2 104-16,-1 0 264 15,-2 2 160-15,2 2 144 16,-2-4 56-16,5 0 105 16,-1 0 15-16,1 6 152 15,-2-2 88-15,1 6 129 16,-1 0 111 0,2 0-1368-16,0 0 0 15,0 5 3401-15,-2 14-2273 16,2 8 72-16,0 12-168 15,4-1 145-15,-4 16-241 16,6-5-112-16,-6-3-136 16,0 11-136-16,3-17-48 15,-3-12-80-15,0-7-152 16,3-5-144-16,-3-4 121 16,5 0-161-1,-5-10-48-15,0-2-40 16,3-14 288-16,1-14-216 15,2 3-88-15,-3-27 0 16,7 14 0-16,-4-28 144 16,9 10-56-16,-2 2-72 15,-4 16-24-15,-1 15-56 16,-1 11 144-16,-4 12 80 16,-3 0-144-1,0 25 8-15,0-5-48 16,0 23 168-16,0 17 16 15,-5-5 192-15,-1-7-120 16,-2-6 72-16,1-6 40 16,1 0-112-16,4-9-24 15,-1-13-88-15,1-8 40 16,2-6-144-16,0-10 32 16,4-7-8-16,5-24 16 15,1-4-16-15,1-18 16 16,-1-4-80-1,-4 17 56-15,4 0-72 16,-2 12 168-16,-8 24-96 16,0 14-24-16,-8 0 64 15,0 22-48-15,0 15-88 16,-2 34 184-16,-1 0-120 16,0-2 216-16,1-16-32 15,4-9-80-15,4-16-40 16,2-18-136-16,3 2 144 15,0-4-240 1,4-10-200-16,4-16-1688 16,-3-16-2785-16,-5 21-4609 15,-3 3 1576-15,-8 8 5746 16</inkml:trace>
  <inkml:trace contextRef="#ctx0" brushRef="#br0" timeOffset="1101.31">15801 14740 1848 0,'-5'0'64'0,"-8"-17"-16"0,7 10 408 15,0-5 896-15,-1 4 57 16,-2 1 391-16,4-12 56 15,0 8-63-15,3-8 15 16,1 13-143-16,1 2-289 16,0 0 32-16,0 4-1408 15,0-1 1512-15,0 0-359 0,0 16-225 16,0 22-368 0,-3 20 184-16,-4 7 152 15,4-15-192-15,-3 0-127 16,-1-8-153-16,1-4-72 15,-1 9 16-15,6 3-176 16,-4-42 88-16,5-1-112 16,0-16-88-16,0 4-80 15,0-20-64-15,6-15 296 16,-3-24-424-16,4-6 160 16,1-23-40-1,-8 31 160-15,6-7 728 16,-2 20-912-16,-4 29 168 15,0 19-640-15,0 2 632 16,0 20 512-16,-4 33-552 16,0 2-608-16,-6 23 648 15,5-13 160-15,0-18 56 16,4-9 144-16,1-20-248 16,0-3-280-16,6 2 224 15,1-17-8 1,7-29 0-16,0-20-144 15,2-10-80-15,-6 20 96 16,0 0 112-16,-10 13 761 16,3 13-1162-16,-3 14-383 15,-10 34 864-15,-3 33-128 16,-7 27 232-16,-1-14 9 16,3-7-297-16,12-33 184 15,6-24-176-15,17-8-433 16,17-23-1631-1,8-11-4273-15,6-42-7154 16,-11 21 8922-16,-37 25 3217 0</inkml:trace>
  <inkml:trace contextRef="#ctx0" brushRef="#br0" timeOffset="18887.5">7634 12671 1712 0,'-16'2'128'0,"8"-17"368"16,0 6 904-16,4 7-399 15,1-7 543-15,3 0-128 16,0 3 80-16,10 1 177 16,-1-6-73-1,3-9-144-15,2 30-239 16,-1-4 39-16,3 19 8 15,2 7-199-15,1 14-209 16,-3 22 472-16,-3-2-56 16,-5-4-696-16,-2-8 32 15,1-11 289-15,-7 2-169 16,0-14-512-16,0-13-608 16,0-5 192-1,0-13 888-15,3-9-248 16,0-15-368-16,7-35-496 15,6-10 200-15,-3-17 872 16,7 10-416-16,-2 14-480 16,1 1-80-16,-4 33 496 15,-2 10-64-15,-2 21-192 16,-2 46-72-16,-2-9 376 16,-4 14-280-16,0 9 728 15,-3 0 344-15,0-12-1200 16,0-16-184-16,3-20 48 15,4-8 824 1,-2-11 400-16,4-14-1112 16,1-7-120-16,9-40 56 15,0 1 992-15,5 0-888 16,2 16 296-16,-5 13 72 16,0 25-104-1,-5 7-88-15,-2 31 72 0,7 30-648 16,-8 6 1281-16,-7-5-1346 15,2-9 1266 1,-1 15-33-16,-1-4-632 16,4-16-328-16,4-17-1745 15,-1-8-1944-15,5 0-5625 16,1-9-64-16,-16-7 7066 0</inkml:trace>
  <inkml:trace contextRef="#ctx0" brushRef="#br0" timeOffset="20045.2">7696 16828 1040 0,'-9'-7'912'0,"4"-3"608"16,0 7 121-16,-1 0 255 16,-2 3-56-16,3 0-103 15,3 0-553 1,1 0-40-16,1 0-1144 15,0 3 2137-15,0 15-1177 16,3 12-56-16,3 10 408 16,5 12-111-16,2-9-369 15,-3 3-168-15,-2-3-312 16,2 10 240-16,-7-12-160 16,0-11-104-16,-3-8-240 15,0 0-72 1,0-7 88-16,0 3 104 15,0-13-80-15,3-5 64 16,0-10-368-16,1-28 320 16,7-11 25-16,5-11-145 15,-2-2-144-15,10-7-49 16,2 24 217-16,0 7 8 16,-5 23 153-16,3 9-257 15,-7 8-169-15,1 23 610 16,-5 24-297-1,-7-1 216-15,1 4-136 16,-4-5-72-16,-3 13 104 16,6-20 48-16,-1-10 320 15,1-14-744-15,6-12 40 16,-3-3 96-16,7-15 88 16,-1-22 144-16,6-12-32 15,-2-7-360-15,-2-8 152 16,9 17-64-16,1 5 360 15,-6 24-472 1,-3 17 432-16,-4 10-168 16,2 38-120-16,-3 6 288 15,-3-3-240-15,3 16-96 16,-2-16-24-16,2 1-2017 16,1-40-2143-16,12 8-6635 15,1-17 3938-15,-22-6 6089 0</inkml:trace>
  <inkml:trace contextRef="#ctx0" brushRef="#br0" timeOffset="56965.28">22653 13540 2864 0,'-1'-3'-24'0,"-3"-1"-88"0,3 4 224 16,-1-3-40-16,2 3-72 15,0-3-48-15,0 3 48 16,3 0-8-16,4-4 144 15,-1 4-136-15,6 0-64 16,4 0 0-16,-16 0 64 0,14 0 32 16,15 2 72-16,-2 3-80 15,12 2-80-15,1-1-16 16,3 1 96-16,-1-2 96 16,24-2 80-1,-7 2-416-15,7-1 168 16,3 1 192-16,-2-1 192 15,0-3-144-15,2 0-144 16,-3 2 56-16,-3-3 56 16,1 0 0-16,-2 0-96 15,-10 0 0-15,-11-4-24 16,1 4 80 0,-3 0-8-16,-12 0-128 0,10 4-88 15,-15 1 88 1,5 1-72-16,-1 4-40 15,5 5-560-15,-9 8 280 16,17 17-2656-16</inkml:trace>
  <inkml:trace contextRef="#ctx0" brushRef="#br0" timeOffset="62611.01">22862 12653 1768 0,'-3'12'328'0,"1"-14"496"16,-4-5 704-16,1-2 665 15,-2 4 15-15,3 0-175 16,-1-3-537-16,-5 6 457 16,0-7-497-1,-2-7 112-15,-8 16-103 16,0-5-185-16,-13 0 32 16,9-18 16-16,-8 6-151 15,-6-7-33-15,11-15-392 16,-10-6-128-16,-3-18-232 15,-2 29-96-15,2-20-80 16,-2-19 216-16,-1-11-304 16,-2-9-104-1,3 15-48-15,-3 14 56 16,4 10 113-16,-3-3-81 16,19 28 96-16,4 22-240 15,6-2 96-15,7 15-64 16,3-3 64-16,2 3 32 15,3-1-112-15,-3 6 120 16,3 21 80-16,-3-2-64 16,-10 13-64-16,-3 8-16 15,-3 8-40 1,-4-6 176-16,1-10-88 16,-1-8-192-16,1 4-233 15,1-1-687-15,10-27-768 16,6-11-2041-16,8-38-1488 15,23-6-1561-15,1-15 1585 16,2-1 3865-16,-10 1 1416 16,2 1 48-16,-5 22 80 15,-5 21 208-15,-4 2 1920 16,2 13 1561-16,1 0-392 16,1 0-728-1,-1 0-665-15,17 2-792 16,2 9-568-16,11-5-728 15,11-7 88-15,4 2-952 16,-23-5-2641-16,-3 14-2616 16,-13 13 1568-16,-16-3 2289 15</inkml:trace>
  <inkml:trace contextRef="#ctx0" brushRef="#br0" timeOffset="63502.46">20443 10994 4969 0,'-19'-7'1696'0,"-5"7"-696"16,21 0 913-16,3 0 631 16,0 2-159-16,6 19-457 15,5 19-472-15,2-1-287 16,-3 8-177-16,-10 5-256 15,3-6-72 1,-3 1-144-16,0-47-520 0,0 44 448 16,0-1-168-16,0-14 40 15,0-24-176-15,0-5-144 16,0 0 144-16,8-19-128 16,1-12 24-16,4-30-144 15,8-6 24-15,-2-3-40 16,9 15 64-16,-4 4 48 15,-2 33-32-15,-1 11 48 16,-7 7 24-16,-1 22 120 16,-1 28 137-1,-9 12 87-15,-3 5 48 16,0-10 176-16,-7 12-120 16,6-31-264-16,-1-9-128 15,2-10 0-15,7-13 136 16,2-7-144-16,1-18-32 15,1-25-240-15,-1-19 88 16,-2 9 8 0,1 5-16-16,9-4 64 15,-5 25-64-15,4-5 176 16,-2 29-88-16,-1 3 0 16,1 17 72-16,-2 14 96 15,-4 2-208-15,2-2 0 16,-1 4-480-16,1-5-1593 15,2-14-1463-15,8 5-2930 16,5-18-1824-16,-1-19 6106 16,-9 14 192-16</inkml:trace>
  <inkml:trace contextRef="#ctx0" brushRef="#br0" timeOffset="63698.55">21370 10961 7057 0,'-5'19'2288'0,"-20"15"-1927"0,-11 26 3135 16,11-13-1151-16,-33 42 671 16,13-18-1287-16,8 10-825 15,16-35-672 1,4-5-176-16,9-13-288 16,4-13-1024-16,4-12-2649 15,0-3 3905-15,0-8-6353 0,16-42 95 16,2-1 2786-16</inkml:trace>
  <inkml:trace contextRef="#ctx0" brushRef="#br0" timeOffset="63840.98">21231 10854 4456 0,'-4'0'1329'0,"-10"10"1311"0,11 29 193 0,1 9 1000 16,-3 11-1121-16,5 1-1407 15,13-9-1001 1,16-7-400-16,6-12-969 15,9 5-3240-15,2-12-3360 16,9-15 3528-16,-41-10 2001 16</inkml:trace>
  <inkml:trace contextRef="#ctx0" brushRef="#br0" timeOffset="64152.75">21737 10974 4288 0,'-8'2'3657'0,"-12"16"-1672"0,13 13 2248 15,-9 13 23-15,-3 9-1071 16,-8 7-768-16,3 3-993 16,3-12-400-16,8 11-248 15,3-27-432-15,10-15-304 16,11-16-112-16,-11-4 72 16,26-21-120-16,6-13-40 0,24-16-312 15,-3-28 88-15,2-4-104 16,1-7 352-1,-8 16 96-15,0 34-24 16,-22 21 64-16,-7 18-32 16,-13 30 0-16,-6 37-48 15,-3 8-344 1,-3 12-1385-16,6-8-3320 0,40 0-4993 16,21-8 4073-16,-45-56 4041 0</inkml:trace>
  <inkml:trace contextRef="#ctx0" brushRef="#br0" timeOffset="64872.68">23696 12589 1856 0,'-7'-2'256'0,"-7"-6"472"0,4 8 1217 0,4-5 799 16,-2 5-79-16,3-2-1057 15,5-30-376 1,0 9-384-16,3-8 153 16,4 0-153-16,1-27-120 15,1 3-120-15,-9 55-608 0,7-57 448 16,-4 2 56-16,0-22-280 15,4-7 80-15,1 9-103 16,-5 28 191-16,-3 22-48 16,0 20 184-16,0-15 216 15,-3 5-208 1,-7 19-120-16,-3 17-360 16,-17 22 72-16,1-7-32 15,-13 11-136-15,10-3-8 16,-6 10 32-16,10-9-136 15,1-12-280-15,6-8-616 16,7-14-1161-16,6-11-2328 16,8-10-2456-16,8-8 2480 15,3-19 2521-15</inkml:trace>
  <inkml:trace contextRef="#ctx0" brushRef="#br0" timeOffset="65340.13">23579 12027 1872 0,'-2'0'0'0,"-1"-9"352"0,3 5 680 16,0-1 401-16,6-3 47 15,2-2-80-15,5-10-744 16,0 11-392-16,-2 7-104 16,-1-3 128-16,1 0 233 15,-1 2 255 1,-10 3-776-16,11 3 1128 0,-8 2-8 15,4 5-368-15,-1-10 113 16,4 1-273-16,-2-7-168 16,1 2-112-16,6 9 56 15,-6-4 24-15,15 8 248 16,-4-1-96-16,2-3 208 16,-7 4-216-16,4 14 49 15,0-6-249-15,-1 7-168 16,-12-19-200-16,1 7-977 15,-7-2-4136 1,11 5-4225-16,-8-12 5186 0</inkml:trace>
  <inkml:trace contextRef="#ctx0" brushRef="#br0" timeOffset="67152.86">23750 11033 3976 0,'-4'0'2153'0,"-8"6"15"16,6 3 2017-16,-7 6-800 16,-6 11-504-16,-2 12-953 15,0 10-512-15,-6 2-320 16,1-9-87-16,-11 26-753 15,7-12 48-15,-9-5-224 16,39-50-80-16,-27 37-112 0,1 6-200 16,4-20-1193-16,14-2-1295 15,6-24-1745 1,12-15-888-16,9-19 224 16,-3 0 2528-16,-5 13 449 0</inkml:trace>
  <inkml:trace contextRef="#ctx0" brushRef="#br0" timeOffset="67721.48">22993 11090 2696 0,'-6'0'664'0,"-5"-2"200"0,11-6 2321 0,0-7 360 16,4 8-609-16,0-1-711 15,2 11-481 1,-3 17-335-16,4 1-233 15,-4 24-472-15,-3 17 8 16,-8 11 8-16,8-73-720 0,-11 74 376 16,1-19 48-16,2-8-119 15,8-15-145-15,0-15-128 16,6-13-48-16,6-8 72 16,7-30-208-16,16-3-32 15,-7-15 200 1,-11-19 64-16,4 1 40 15,-2 6-280-15,2 37 176 16,-3-9 40-16,-4 18-32 16,-7 16 64-16,2 4-24 15,-2 13-32-15,-1 46 160 16,-1-17 120-16,-5 15-192 16,0-5-80-16,0-16-200 15,0 3 72-15,3 0-736 16,3-9-1753-16,1-22-1736 15,9-5-2961 1,13-15 1153-16,-8-20 2905 16</inkml:trace>
  <inkml:trace contextRef="#ctx0" brushRef="#br0" timeOffset="68137.88">23722 11108 2272 0,'0'0'0'0,"0"0"0"0,0 0 0 0,-4 0 5305 16,-2 13-2912-16,-10 8-321 16,0 19-344-16,-7 9 73 15,-4-6 31-15,-10 26-311 16,7-10-393-16,-6-6-456 15,36-53-672-15,-27 37 96 0,3-14-184 16,8-5-192-16,2-8-1384 16,6-9-2025-16,4-20-1808 15,4-25 263 1,0-11 2930-16,0 27 248 0</inkml:trace>
  <inkml:trace contextRef="#ctx0" brushRef="#br0" timeOffset="68324.64">23439 11060 2912 0,'0'0'0'0,"-9"-6"1937"0,9 6-1937 0,8 5 6121 0,3 20-2688 16,19 18-441-1,-4 11-719-15,11 6-513 16,0 0-896-16,3 7-336 16,3-8-432-16,-4-6-240 15,-39-53 144-15,25 29-952 0,3 9-2265 16,-8-17-2528-16,3 4-2040 15,-5-14 4568-15,-15-11 1369 0</inkml:trace>
  <inkml:trace contextRef="#ctx0" brushRef="#br0" timeOffset="69576.78">23904 11100 2120 0,'0'0'0'0,"-8"-20"136"0,7 3 256 0,14-16 1632 15,-4 18 353-15,6-1-129 16,-3 9-191 0,3 7-233-16,1 3-87 0,-2 14-377 15,1 25-136 1,-9 14-80-16,1-9-151 16,-7-47-993-16,-2 74 1632 0,-4-6-840 15,-4-25-136-15,-8 18-144 16,-2-9-71-16,11-30-353 15,0 0-32-15,6-16-152 16,3-2 192-16,0-18-216 16,6-24 24-16,7 2-185 15,8-29-87 1,-2-2 184-16,7 13-40 16,-5-4 0-16,-2 8 176 15,-2 18 128-15,-10 30 0 16,-1 7 24-16,-3 23 224 15,-3 13 88-15,-1 13-7 16,-10 9-97-16,-7 15-144 16,12-23-192-16,2-29-112 15,3-2-192-15,1-16-905 16,0-8 1233-16,0-3-6241 16,6-17 1112-1,10-30-800-15,2-15 2704 16,-5 2 1313-16</inkml:trace>
  <inkml:trace contextRef="#ctx0" brushRef="#br0" timeOffset="69780.05">24200 10618 4640 0,'-2'0'1145'0,"-21"0"223"0,20 2 1073 0,3-2-2441 16,0 0 0-16,7 3 6673 15,18-1-5625-15,1-2-488 16,12 3-216-16,1-3-256 16,-1 0-112-16,-2-3-176 15,-36 3 200-15,24 0-1320 0,0-7-2561 16,-11 4-1848-16,-10-7 1248 16,0 0 1817-1</inkml:trace>
  <inkml:trace contextRef="#ctx0" brushRef="#br0" timeOffset="70031.11">24337 10491 3672 0,'-19'0'1489'0,"-8"15"775"0,11-1 1625 0,3-4-616 0,-1 6-657 16,10 3-615-16,3 9-529 16,1 15-8-16,0 1-344 15,3 13-239 1,3-11-217-16,1 0-208 0,-7-46-456 15,8 44 128-15,-5 1 24 16,7-12-104-16,-1-8 40 16,-2-9-240-16,4-9-696 15,2-2-1001 1,1-5-1735-16,4-10-3018 0,9-8-1416 16,-1-17 4938-16,-21 30 1544 15</inkml:trace>
  <inkml:trace contextRef="#ctx0" brushRef="#br0" timeOffset="70291.87">24695 10613 5177 0,'-26'0'3760'0,"20"0"-3111"0,4 0 3976 15,2 10-2001-15,-3 8 73 16,0 21-1121-16,-3 6-672 15,1 1-448-15,-2 4-408 16,-1 1-48-16,-1 0-280 16,2-8-1672-1,7-43 1952-15,-1 23-3593 0,1-13-2360 16,8-10-897-16,11-33 4722 16,-5 13 376-16</inkml:trace>
  <inkml:trace contextRef="#ctx0" brushRef="#br0" timeOffset="70642.67">24848 10546 3912 0,'-2'0'1337'0,"-9"0"1407"0,9 0-127 0,5 0 1016 15,7 0-969 1,6 0-847-16,19 0-609 16,7-2-520-16,11-2-368 15,0 0-56-15,-5 8 360 16,-11 11-352-16,-37-15-272 15,27 30 336-15,-6-2-152 0,-11 16 344 16,-7-1 169-16,-5 22 159 16,-3-3 184-1,-3-10-144-15,-3 10-72 16,-2-14-167-16,-1-23-273 16,-5 0-208-16,7-9-32 15,-4-8-152-15,-5-8 168 16,-11-28-168-16,-9 0 64 15,-17 3-48-15,3 1-8 16,1 17 64-16,4 7-32 16,10 12-680-16,19 1-2577 15,8 1-4897 1,21-2-5081-16,15-5 9283 16</inkml:trace>
  <inkml:trace contextRef="#ctx0" brushRef="#br0" timeOffset="71108.89">22735 10685 4032 0,'-13'-8'1529'0,"-3"8"-769"0,-5 0 2985 0,-8 10-1641 16,-11 19-264-16,4 10-487 15,-9 25 119-15,1 15-16 16,7 51 81-16,18-50-801 16,2 22 112-16,12-4-264 15,5-98-584-15,21 100 32 16,28-10-88-16,15 0-96 15,10-36-288-15,10 3-816 16,10-26-2425-16,20-10-3873 16,10-8 713-16,-63-13 4801 15</inkml:trace>
  <inkml:trace contextRef="#ctx0" brushRef="#br0" timeOffset="71450.82">25147 10341 6201 0,'-11'3'2712'0,"13"16"-1831"0,35 12 2007 16,-13 9-327-16,13 15-129 15,1 15-383-15,7 1-521 16,-14 11-232 0,-6 7-223-16,-14 11-153 15,-12 17-232-15,-28-8-240 16,29-109-448-16,-59 117 496 0,-9 10-104 16,-14-18-400-16,-15-10-304 15,0-22-552-15,1 7-2265 16,5-26-3928-16,-2-28-4346 15,11-33 7619 1</inkml:trace>
  <inkml:trace contextRef="#ctx0" brushRef="#br0" timeOffset="71989.85">21944 10814 2360 0,'8'-6'392'0,"44"-11"736"0,-17 2 2001 16,-8 5-400-16,7 10-513 15,-4 0-664-15,10 10 593 16,2 15-1057-16,3 13 104 16,16 25-95-16,-10 4 207 15,-14 12-32-15,-37-79-1272 16,20 76 1240-16,-14 5-391 16,-17 10-217-16,-28 19-200 15,-15-16 96-15,7-12-544 16,-20-31 16-16,12-11-288 15,-1-17-1361-15,2-19-2607 16,-4-21-3554-16,-6-38-664 16,3-5 5690-16</inkml:trace>
  <inkml:trace contextRef="#ctx0" brushRef="#br0" timeOffset="72313.22">20972 10414 4681 0,'-61'-7'2056'0,"-16"9"-1608"0,12 13 1480 0,-9 6 377 16,3 20-377-16,4 14-111 15,3 8-161 1,0 7-24-16,3 17 25 15,1 19-105-15,-7 17-128 16,6 9 169-16,61-132-1593 0,-45 137 1288 16,10-8-312-16,20-12-624 15,22-5-432-15,34-35 8 16,24-22 40-16,23-16-424 16,21-12-616-16,21-17-1769 15,8-22-3144-15,17-25-4913 16,6-18 5049-1</inkml:trace>
  <inkml:trace contextRef="#ctx0" brushRef="#br0" timeOffset="73852.75">25415 11438 2072 0,'-1'0'248'0,"-19"-10"736"0,11 0 625 15,2 4 1391-15,6 0-239 16,-1 2-553 0,2-7-639-16,11 3-257 15,9 8-360-15,15 4-272 16,-3 5-432-16,11-8-128 16,-43-1-120-16,45 6 48 0,3-3-144 15,-3-1-136-15,-1 7-2016 16,-17-5-2649-16,-6 7-1257 15,-15-5 3538-15,-6-1 1056 16</inkml:trace>
  <inkml:trace contextRef="#ctx0" brushRef="#br0" timeOffset="74019.32">25430 11690 4897 0,'-7'5'1776'0,"-30"25"864"0,33-15-1423 0,7-6 1567 16,10-12-367-16,17 2-497 15,10 6-647-15,31 4-585 16,4 1-288-16,9-10-192 16,-3 6-416-1,-18-1-1361-15,-63-5 1569 0,50 25-5385 16,-13 8-3817-16,-28-20 5354 16</inkml:trace>
  <inkml:trace contextRef="#ctx0" brushRef="#br0" timeOffset="75309.63">26439 11510 2400 0,'-2'-5'488'0,"-12"-18"1064"0,7 6 1665 16,7 7 560 0,-1 10-744-16,1 5-777 15,0 20-288-15,4 5-23 16,-4 32-137-16,-3 7-615 16,-11 5 63-16,3-1-320 15,11-73-936-15,-15 60 368 0,4-12 16 16,4 7-160-16,6-25-184 15,1-25 48-15,13 17-192 16,-4-24 168-16,11-28-80 16,16-19-72-1,6-12 16-15,3-12-48 16,-3-15-144-16,-4 6 48 16,-1 12 312-16,-18 30-32 15,-4 17-48-15,-1 18-8 16,-11 10 8-16,-3 38 0 15,-3 31-120-15,-5-6 256 16,0-24 120-16,5-3-200 16,3-3-32-1,0 0-176-15,3-21 136 16,4-17-32-16,4-12 40 16,3-6 64-16,2-15-40 15,2-7-104-15,0-14 144 16,6 1-424-16,3-3 528 15,-9 28-56-15,-1 18-136 16,-7 8-96-16,-4 27 168 16,-6 22-256-1,0 25 400-15,-6 1-248 0,3-17-80 16,6-15-544 0,10-12-2049-16,16-3-2160 15,-4-7-3336-15,15-22 831 16,8-38 5938-16,-28 27 376 0</inkml:trace>
  <inkml:trace contextRef="#ctx0" brushRef="#br0" timeOffset="75517.47">27432 11567 4697 0,'-5'5'3432'0,"-11"7"-591"0,8 1 1968 16,-12 4-1152-1,-10 22-657-15,-10 12-1047 16,-7 1-777-16,-12 7-296 15,0 22-536-15,12-6-224 16,9-9-48-16,15-36-240 16,23-30 168-16,-18 21-1160 0,12-10-2265 15,9-12-3152-15,15-20-2857 16,9-47 4569-16,-17 16 3521 16</inkml:trace>
  <inkml:trace contextRef="#ctx0" brushRef="#br0" timeOffset="75699.86">27209 11498 5481 0,'0'0'0'0,"-28"-6"4745"0,25 29-2441 0,16 9 1193 0,1 13-456 15,6 31-297-15,4-9-1160 16,17-9-1047 0,19-10-641-16,-19 1 104 0,14 8-705 15,-13-13-2031 1,-42-44 2736-16,33 25-4825 0,-9-2-3617 15,5-10 2833-15,-9-13 4105 0</inkml:trace>
  <inkml:trace contextRef="#ctx0" brushRef="#br0" timeOffset="76325.5">28080 11609 2240 0,'0'0'0'0,"0"-20"1400"0,0 9 1009 0,4 10 928 0,6 2-385 15,-7 3-327-15,4 11-457 16,-1 30-303-16,-6 13-17 15,0-3-200-15,-16 18-263 16,-7 9-417 0,23-82-968-16,-22 83 696 0,3-23-288 15,9-21-144-15,9-15-344 16,4-17 64-16,11-7-128 16,17-19 24-16,4-42-200 15,7-11-288-15,-4 13 72 16,-3 0 56-16,-1-6 176 15,-7-12 216-15,-6 27 8 16,0 17 128 0,-2 17 128-16,-3 27-176 15,-1 8 320-15,-6 22-88 16,-5 11 112-16,0 11-112 16,-5 3-232-16,-4-18-136 15,5 1-416-15,5-17-2769 16,11-17-3248-16,11-12-2601 15,-1-26 5361-15,-12 2 2585 16</inkml:trace>
  <inkml:trace contextRef="#ctx0" brushRef="#br0" timeOffset="76570.7">28768 11274 4176 0,'-12'0'3833'0,"3"-3"-1920"0,12-7 1999 0,3 4-1103 16,2 0-873-16,10 1-895 15,6 2-441-15,2 3-408 16,4 0-152-16,-2 0-360 16,-1-2-2161-1,-10 2-3544-15,-17 0 6025 0,10 6-8050 16,-7-1 4482-16</inkml:trace>
  <inkml:trace contextRef="#ctx0" brushRef="#br0" timeOffset="76871.37">28856 11221 4608 0,'-7'0'1353'0,"-33"4"1479"0,21 7 2778 0,5 3-2562 15,-7 15 169-15,5 0-1017 16,9-10-655-16,6 12-441 15,4 9-296-15,3 0-264 16,10-6-144-16,2 2-64 16,-18-36-336-16,16 25 248 0,-1 0-40 15,-1-1-264-15,-1-4 185 16,4 0-65-16,-2-15 80 16,1 2-200-1,3-7 192-15,10-5 88 16,-16-7-272-16,13-12 48 15,-10 28-304-15,0-12-833 16,-4-2-1423-16,-2-6-2465 16,-2 11-3473-16,5-4 216 15,0-6 5498-15</inkml:trace>
  <inkml:trace contextRef="#ctx0" brushRef="#br0" timeOffset="77138.66">29274 11301 3752 0,'-6'-2'2377'0,"4"-18"-833"0,20 2 2113 0,-2 8-464 16,-6 3-625-16,-4 3-895 16,-3 20-289-16,-3 17-144 15,-4 15-144-15,-12 8-55 16,-2-23-57-16,8 11-752 15,10-44-232-15,-8 45 144 16,8-16-192-16,0-16-88 16,7-3-800-16,5-19-1825 15,16-11-2848-15,9-4-2937 16,-10-15 3097-16,-9 11 4057 0</inkml:trace>
  <inkml:trace contextRef="#ctx0" brushRef="#br0" timeOffset="77515.45">29570 11149 4328 0,'0'0'0'0,"-18"3"4929"0,13-8-2152 0,5-3 1272 15,3 8-280-15,-3 5-1465 16,4-5-967-16,13 3-465 16,15-3-280-16,-4 10-400 15,4 13 40-15,-7 2-112 16,-25-25-120-16,37 24 128 0,-11-3 96 15,-4 8-208-15,2 22 184 16,-11-10 248 0,-6 5 104-16,-7-1 104 0,-2 7-63 15,-6-3-161 1,3-23-304-16,5-1-80 16,-3-7-40-16,1-7 192 15,-7-8-88-15,-9-4 224 16,-22-20-128-16,-8-6-104 15,-3 19 144-15,-10-8 208 16,0 12-472-16,14 7 56 16,-4-1-256-16,14 12-2545 15,21 15-5872 1,19-4-3722-16,24-9 6746 16,-23-11 4569-16</inkml:trace>
  <inkml:trace contextRef="#ctx0" brushRef="#br0" timeOffset="78547.72">27183 13225 1384 0,'-2'0'144'0,"-14"-13"392"0,10 1 960 15,-1-3 913 1,6 2 135-16,-2 8 297 16,3-1-369-16,0-4-919 15,6 10-25-15,7-3 569 16,4 12 15-16,9 23-904 16,-26-32-1208-16,37 36 904 0,0 13 177 15,14-9 487-15,-1 3-512 16,11-2-632-16,6-10-48 15,18-4-384-15,5-7 937 16,11-1-65 0,2-4-776-16,1-11-120 15,4-8 88 1,4-16 488-16,-5 4 144 0,-6-13-1032 16,-12 4-136-16,-33 6 936 15,3-5-880-15,-17-1 280 16,-7 15 928-16,-17 5-192 15,-7-3-920-15,-5 6-432 16,-6 2 760-16,0-5-112 16,-1 1-1472-1,-7 0-1945-15,-8-1-3321 16,-2-1-3312-16,-4-18 3385 16,-20-17 5585-16</inkml:trace>
  <inkml:trace contextRef="#ctx0" brushRef="#br0" timeOffset="78809.14">28490 13014 5705 0,'-5'5'2944'0,"-30"13"1249"0,30-18-1856 16,13-11 455-16,13 9 297 16,13 2-336-16,6 5-1545 15,21 3-752-15,13-6-280 16,-4 7 536-16,4 0 416 15,-10 7-1224-15,-64-16 96 16,40 29-192-16,-4 1 112 0,-25 22 664 16,-11 13 809-16,-15 13-1217 15,-22 0-168-15,1-3-360 16,3-7 504 0,6-19 160-16,16-15-3577 15,13-14-6257-15,34-16-4321 16,-20-37 11083-16</inkml:trace>
  <inkml:trace contextRef="#ctx0" brushRef="#br0" timeOffset="81802.67">29836 12691 2128 0,'-16'13'4033'0,"8"-21"-849"0,5-2 929 15,-1-8-728 1,1 6-1272-16,3 16-193 15,0-3-584-15,0 8 185 16,0 22 55-16,0 21-432 16,-3-2 232-16,-16 6-1079 15,3-5 1071-15,-5 21-48 16,3-7-1384-16,7-10 312 16,1-24-776-16,10-11 1024 15,5-6 160-15,8-5-832 16,14-18-272-1,2-31-32-15,11-20 488 16,10 2 392-16,-8 1-672 16,-4-9-176-16,-6-7-480 15,-6-4 1176-15,9 17-120 16,-24 31-104-16,-4 15-56 16,-1 20 288-16,4 15-200 15,-1 7 248 1,-4 30-320-16,-5-21 864 0,3 32-600 15,-4-30 312 1,1 1-608-16,-2-10-360 16,2 0 1048-16,0-7-1672 15,7-8-1176-15,4-15-1849 16,16 0-768-16,10-23-1649 16,5-23-1919-16,1-22 4656 15,-20 4 2385-15</inkml:trace>
  <inkml:trace contextRef="#ctx0" brushRef="#br0" timeOffset="82332.88">30458 12185 2328 0,'0'0'0'0,"-19"-17"3057"0,13 20-1121 16,6-13 1833-16,-2 15-232 15,2-10-825-15,3 2-895 16,10-2-193-16,8-22 144 16,9 34-639-1,-2 11-185-15,10-28-368 16,-38 10-576-16,39-13 320 0,-1-7-304 16,4 20 0-16,-7-1-72 15,-17 2-232-15,-12-7-560 16,-3 2-905-16,-3 0-583 15,-13 4-633-15,-11 19 209 16,-12-14 1535-16,11 0 1033 16,0-2 152-16,2 7 288 15,-1 10 729 1,7-10 855-16,1 9 88 16,1 5-71-16,6-5-113 15,-3 12-120-15,3-12-279 16,1 16-209-16,1 4-128 15,2 21-40-15,1 4 17 16,2-44-177-16,2 17-416 16,14-6-312-16,15 8-24 15,8-13-32-15,-10-23-152 16,9-23-496 0,-1 12-1705-16,5-17-1712 15,-6 4-1944-15,-7 0-1777 16,10-22 1209-16,-15-15 5161 15,-12 34 304-15</inkml:trace>
  <inkml:trace contextRef="#ctx0" brushRef="#br0" timeOffset="82536.06">30970 12131 4176 0,'-2'-3'1769'0,"-14"-18"1856"0,16 16-1065 0,0 1 1105 16,0 13-296-1,0 2-913-15,5 4-527 16,-2 3-249-16,0 2-384 15,1 29-600-15,-4 4-232 16,0-12-304-16,0-41-160 16,-5 38 160-16,-3-10-336 0,-3 3-896 15,3 4-1824-15,4-21-1993 16,8 10-3177-16,7-24 1760 16,22-39 2826-1,-28 34 2368-15</inkml:trace>
  <inkml:trace contextRef="#ctx0" brushRef="#br0" timeOffset="82939.59">31167 12003 4080 0,'-5'-15'3713'0,"2"18"-2465"0,14-5 2369 0,4 6 336 16,-1 4-848-16,5 4-857 15,9 24-623 1,10-13-441-16,4-6-480 15,-5-7-272-15,6-5-144 16,0 17-192-16,-43-22-96 0,33 30 104 16,0-10-24-16,-10 1 40 15,-7-11 32-15,-8 16 8 16,-5 10 88-16,-11-2-8 16,-8 5 256-16,-15 9 9 15,-7 17 271-15,-10 7-136 16,1-25-152-1,10-2-232-15,9-16-472 16,15-9 424-16,3-18 280 16,2-14-1728-16,-2-3-1369 15,-9-16-1368-15,2 23-704 16,-14-2-48-16,-9 10 753 16,-7 5-841-16,-2 14 936 15,5 2 2761-15</inkml:trace>
  <inkml:trace contextRef="#ctx0" brushRef="#br0" timeOffset="86577.9">30340 14054 3104 0,'0'0'0'0,"-41"0"2473"0,21 0-889 0,4 2 945 16,4-2-521-16,6-8-824 16,1 9-984-16,5-2-96 15,0 12-16-15,10 7-344 16,-1-8-2000-16,6 13-4210 15,-15-23 6466-15,25 12-4288 0</inkml:trace>
  <inkml:trace contextRef="#ctx0" brushRef="#br0" timeOffset="86964.6">30809 13212 8945 0,'-9'0'3777'0,"-9"-3"-1888"16,18 4 1759-16,0 3-599 16,0 25-376-16,-6 16-1065 15,1 21-992-15,2 14 648 16,-5 14 905-16,0 14-1497 15,-4 5 80-15,3 6-688 16,9-119-64-16,-13 107 792 16,2-3-8-16,6-26-800 0,0-14-280 15,4-26 112 1,1-1 480-16,6-27-432 16,-3-13-2008-16,0-3-1305 15,1-14-1952-15,-4-13-2337 16,-8-10-1023-16,-23-22 5472 15,5 10 1713-15</inkml:trace>
  <inkml:trace contextRef="#ctx0" brushRef="#br0" timeOffset="87275.01">30495 13848 4520 0,'-5'-4'1569'0,"-35"4"2152"0,21 0-553 0,9 4 1505 0,4-3-1640 0,6 2-312 16,6 5-1049-16,12 13 744 15,4 12-751-15,6 18-977 16,9 7 496 0,-1 19-760-16,-36-77-424 0,29 66 232 0,-1-8 296 15,-11 9-912-15,12-2 912 16,-10-14-200-16,10-24-247 16,-14-7-81-1,4-21-89-15,2 1 178 16,1-14-89-16,7-21 0 15,10-23 0-15,-14-6 0 16,15-4-137-16,-16 6-1031 16,0 10-688-16,-4 19-2241 15,-1 25-3049-15,0 1-3080 16,18 7 3881-16,-10 2 4561 16</inkml:trace>
  <inkml:trace contextRef="#ctx0" brushRef="#br0" timeOffset="88014.42">31449 13265 3656 0,'0'-5'1297'0,"-12"-16"839"0,8-6 665 0,3 15 2072 0,1 4-1057 16,0 5-1055-16,-2-1-1289 16,9 9 65-1,1 27 959-15,8 30-1111 0,-10 6-377 16,-3 10-784-16,-3-78-224 15,0 79 440-15,-5 10 840 16,-4 3-880-16,-9-5-144 16,10-11-8-16,-3-25-368 15,8-24 600-15,3-18-600 16,0-8-96-16,3-7 72 16,10-24 120-16,4-23 144 15,11-37-280-15,7-7-160 16,3 10-1008-16,1 24 1256 15,3 27 1040-15,-17 8-928 16,15 22-704-16,-3 11 504 16,-8 35-128-1,-2 8 960-15,-12 15 56 16,-15 3-736-16,-13 3-256 16,-21 3 800-16,-15-14 120 15,-4-15-287-15,-10-16-369 16,1-8-33-16,-4-19-151 15,10-16 401-15,8-25-378 16,8 9-1263-16,20 13-1432 16,6 6-1953-16,12 8-3881 15,25-5-1553 1,18 8 7251-16,-20-8 1408 16</inkml:trace>
  <inkml:trace contextRef="#ctx0" brushRef="#br0" timeOffset="88534.66">32027 13999 6825 0,'-7'4'4377'0,"-15"8"-1192"0,19-22 975 0,1 3-1879 15,2-2-1953-15,0 9-448 16,10-4-1400-16,12-6-3553 16,15-9-4129-16,6-12 3969 15</inkml:trace>
  <inkml:trace contextRef="#ctx0" brushRef="#br0" timeOffset="88881.09">32789 13527 8849 0,'-2'-4'2585'0,"-3"-38"136"0,17 5 775 16,-6 6 1009-16,-6 14-1616 15,-11 6-1873 1,-4 7 16-16,-12 4-224 16,-7 11 513-16,-6 23-1153 15,-5 9-200-15,7 13 768 16,38-56-736-16,-31 57 1024 0,9 2 208 16,8-5-815-16,12-1-417 15,10-14 0-15,19-2 0 16,13-17 0-16,13-6 0 15,5-9-1521-15,0-2-1968 16,1-4-3968 0,-14-12-6594-16,-15 3 9298 15,-30 5 3265-15</inkml:trace>
  <inkml:trace contextRef="#ctx0" brushRef="#br0" timeOffset="90500.12">29930 15009 5185 0,'-22'-22'3936'0,"8"18"-3455"0,7 0 1695 0,1-13 1361 16,6 11-689-16,0 6-2848 16,8 2 2841-16,8 3-1761 15,6 9-64-15,-1 8 145 16,0 8-137-16,-2 32-88 15,-4-13-104-15,-9 11-72 16,-6-3 9 0,-2 2-185-16,-7 1 248 15,-7-32-264-15,3 5-296 16,8-21-128-16,4-7-80 16,4-9-312-16,13-24 200 15,22-21 56-15,7-27 56 16,0-3-232-16,2-8-88 15,-7 17-136-15,-16 16 424 16,-3 24-144-16,-5 7 120 16,-16 22-88-1,0 15-120-15,0 3 440 16,-5 37-176-16,0-12 72 16,-1 9-8-16,-4 7-64 15,8 4 112-15,1-21-248 16,-1-18 216-16,2-8-16 15,-1-9-216-15,4-1-104 16,11-11 120-16,9-24 64 16,9-24-48-1,1-21-136-15,-5 21 208 16,-3-5-56-16,3 38 240 16,-11 7-368-16,-10 18 48 15,2 6 88-15,-5 14 40 16,2 20 88-16,-6 6 0 15,0 0-336-15,0-12-1272 16,14-15-2009-16,10-17-1864 16,15 1-3129-16,11-24 560 15,-5-12 6562-15,-41 9-192 16</inkml:trace>
  <inkml:trace contextRef="#ctx0" brushRef="#br0" timeOffset="90715.21">30944 14984 4160 0,'-1'0'1777'0,"-11"4"2128"0,9-4-681 16,0-6 545-16,-3 22-912 16,-14 13-913-16,-13 29-167 15,-4 2-217-15,-3 0-160 16,-4 1-104-16,7 4-703 16,15-14-401-1,22-51-192-15,-19 38-160 0,14-14-73 16,3-23-1231-16,12-6-2393 15,27-42-3096-15,3-21-3593 16,8-12 6937-16,-32 53 1985 0</inkml:trace>
  <inkml:trace contextRef="#ctx0" brushRef="#br0" timeOffset="90913.27">30877 14755 9426 0,'-15'5'4032'0,"-7"17"-3199"0,20 18 1791 0,7 8 545 16,2 35-177-1,5-14-1207-15,4 0-1121 16,21-24-376-16,5 9-368 16,3-4 80-16,-3-14-1240 15,-4 3-2041-15,-38-39 3281 0,35 17-5561 16,4-3-2673-16,-12-25 2657 16,-8-7 3745-16</inkml:trace>
  <inkml:trace contextRef="#ctx0" brushRef="#br0" timeOffset="91324.59">31525 14851 9225 0,'-15'14'4433'0,"9"11"-3720"0,17-15 2823 0,-8 29-23 16,-3-6-1040-16,-3 22-945 15,-11 4-440 1,-4 0-376-16,7 4-464 16,-2-20-144-16,8-7 40 15,5-36-144-15,0 18 72 0,10-16-248 16,3-2-256-16,12-18-24 16,4-7-192-16,11-51-80 15,-3 3-120-15,-1-10-40 16,-11 29 712-16,-1 10 248 15,-11 23-8-15,-5-2 40 16,-5 25 544 0,-3 37-176-16,-1 4 88 15,-9 20-112-15,2 3-336 16,0-20-192-16,6-2-232 16,12-19-1576-16,6-3-2793 15,16-19-3505-15,5-8 232 16,10-48 5146-16</inkml:trace>
  <inkml:trace contextRef="#ctx0" brushRef="#br0" timeOffset="91552.08">32091 14740 7745 0,'0'0'0'0,"-46"3"5945"0,29-6-5224 0,17-2 1399 15,4 7 417-15,2 1-1161 16,21 7-256-16,2-5-1632 16,10-5 568-16,14 5-64 15,-10-3-1240 1,-1 9-2065-16,-42-11 3313 16,25 4-6281-16,-9-5 439 0,-12-3 2962 15,-4-15 1352-15</inkml:trace>
  <inkml:trace contextRef="#ctx0" brushRef="#br0" timeOffset="91779.14">32178 14689 3432 0,'-10'-5'2729'0,"-16"-10"439"0,15 25 345 0,-2 7-168 15,2 2-752-15,1 9-1049 16,1 6-488 0,6 27 552-16,1-15-63 15,5 14-209-15,5-6-504 16,-1 8-264-16,-7-62-568 0,6 46 288 15,5-11-32-15,5-1-80 16,0-4-288-16,-1 8-456 16,2-32-1672-16,8-6-2881 15,16-36-5017-15,1-22 1816 16,-23 22 6842-16</inkml:trace>
  <inkml:trace contextRef="#ctx0" brushRef="#br0" timeOffset="92015.21">32726 14542 8329 0,'-19'15'5009'0,"0"2"-3792"0,11 0 423 0,4 18 2297 0,-2 5-977 16,-4 3-767-1,10 31-1657-15,10-7 104 16,-7 11-48-16,4-18-312 15,-4 6-320-15,-6-11 56 16,3-55-16-16,-5 40 48 0,2-10-432 16,-5 9-1296-16,0-14-1625 15,4-20-2936-15,12-20-3545 16,18-44 5017-16,-7 20 3585 16</inkml:trace>
  <inkml:trace contextRef="#ctx0" brushRef="#br0" timeOffset="92389.53">32949 14597 8777 0,'-5'0'2665'0,"-24"3"208"0,23-6 807 0,6-3-215 16,0 12-960-16,6-3-1745 16,20 3-216-16,13-1-408 15,22-10-248-15,6 5 456 16,7 5-360-16,-17 10 40 15,-57-15-24-15,42 30-328 16,-2 18 464-16,-20-9-280 16,-6-5 200-16,-14 20 824 15,-11 15-272-15,-13 19 288 16,-13-11-143-16,11-17 135 16,-3 9-152-16,-8-9-472 15,8-6 80-15,1-15-232 16,-11-14 192-16,4-11-568 15,-8-12-192-15,-6-13-936 16,-13-23-1073 0,-10 1-1144-16,-12-10-2008 15,-1 4-3353-15,-1 1 2121 16,1 22 5329-16</inkml:trace>
  <inkml:trace contextRef="#ctx0" brushRef="#br0" timeOffset="96077.98">19580 12922 1616 0,'0'-22'96'0,"10"-38"-152"0,3 33 152 15,-4-2-64 1,-1 8-8-16,-5 2 8 16,4 9 48-16,-4 0 72 15,3 10-88-15,1 6 40 16,1 0 112-16,10 11 128 16,-18-17-344-16,9 12 264 0,6 11 504 15,-9 9-224-15,0-9-111 16,-6 18-113-16,-6 0 120 15,-23 24 88 1,-11 18-72-16,-8 6-192 16,-11 12-288-16,-1 3 104 15,1 9 56-15,4-5 64 16,9-4-168-16,4-13 0 16,20-9-40-16,4-2 128 15,15-7 152-15,3-7-40 16,13 6-112-16,1-4 88 15,2 10 288-15,2-7 96 16,-4 10-103 0,-1 4-249-16,3 31-152 15,2 1-368-15,17-5 560 16,0-22 96-16,7-17 360 16,4 6 472-16,3-17 0 15,-8 4-55-15,6 0-9 16,-1 7-56-16,-1 8-224 15,2 14-280-15,-10 22-448 16,-2 5 721-16,-11-10-289 16,3-20-336-1,-11-3 144-15,8-11 224 16,-3 1-184-16,-2-12-304 16,2-6-240-16,5-6 16 15,4-6-456-15,7-11-3065 16,18-13-4160-16,6-7 231 15,-26-17 5586 1</inkml:trace>
  <inkml:trace contextRef="#ctx0" brushRef="#br0" timeOffset="105577.29">26126 13784 1536 0,'0'0'0'0,"3"-11"808"0,7-3-920 0,7 8 264 0,-5-4 1632 16,-6-2 601-1,-6 9-625-15,0 3-399 16,0 0-1361-16,-5 8 2944 16,-3-1-1536-16,-11 3-159 15,19-10-1249-15,-31 21 992 0,-9 24 304 16,-9-9-472-16,5 10 409 15,-21-8-457-15,7-3-448 16,0-2 320-16,2 8 128 16,1-25-360-16,1 7-64 15,1-14-232 1,10 11-472-16,1 0 344 16,5-14-64-16,10 3-376 15,8-3-1576-15,9 8-1425 16,5-14-2520-16,3-6-825 15,2-8 3930-15,0 9 1816 16</inkml:trace>
  <inkml:trace contextRef="#ctx0" brushRef="#br0" timeOffset="105922.04">25431 13911 6561 0,'-6'-5'2360'0,"-28"-40"-743"0,33 39-1953 16,4-5 992-16,-3 6 2496 15,3 3-663-15,-3 3-753 16,-5 21-391-16,-6 1-641 16,-7 20 232-16,-4 19 144 15,-7-7-440-15,29-55-640 16,-21 62 753-16,0 5-529 0,4-15 32 16,4-8 288-1,10-21-184-15,3 2-96 16,6-8-368-16,9 6 720 15,1-3-472-15,8-24 128 16,14-2 128-16,-3-12-776 16,9 26 712-16,-1-13-232 15,-1-5 96-15,-4-5-440 16,1-9-1256-16,-4 25-1585 16,3-3-2744-1,3 9-3953-15,-16 21 4313 0,-20-28 4425 16</inkml:trace>
  <inkml:trace contextRef="#ctx0" brushRef="#br0" timeOffset="108387.14">22443 15946 3104 0,'-6'0'1224'0,"-7"-10"-839"0,11 7-546 15,9-1 105-15,20 1 16 16,11-3 80-16,11-2 185 16,5 8 399-16,12 0 368 15,9 0 224 1,10-2 184-16,16-8-175 0,-101 10-1225 16,109-8 1480-16,5 1-344 15,8-2 273-15,21-1-881 16,11-15-48-16,2 8 96 15,1-10-8-15,11 8-56 16,-7-6 56-16,-4 12-40 16,-10-12-40-16,-7-5 49 15,-18 21-9-15,-20-3 80 16,-15 8 48-16,-10-1 72 16,-26 4-112-16,-4 1-176 15,-10-8-352 1,-24 6 168-16,-7 2-8 15,-6 1-168-15,0 0 32 16,-11 2-792-16,-7-16-1144 16,-8 5-1585-16,-18 3-1984 15,0 7-1472-15,-26 27 2816 16,31-9 2929-16</inkml:trace>
  <inkml:trace contextRef="#ctx0" brushRef="#br0" timeOffset="109514.32">24838 15857 1152 0,'-2'-2'-8'0,"-12"-12"56"0,6 10 24 16,6-2 80-1,1 2-8-15,4-6 72 16,3-5 64-16,10 2 152 16,-1 6 24-16,-1 7 32 15,5 0 96-15,9-4 48 16,-28 4-632-16,25 0 689 0,3 3-9 15,0 8-40-15,3 18 32 16,-5 12 96-16,2-2 8 16,-3 9-87-16,2 6-9 15,3-1 8 1,-4 25-64-16,11-8-152 16,0 8-96-16,-2-5 96 15,-8-7 80-15,15-7 209 16,-8 7-121-16,-5-7-152 15,9-1-176-15,-1-7 24 16,5-8 312-16,4-10-216 16,9-3-192-16,-4-9 192 15,-9-12 64 1,12 5 233-16,-9-7-97 16,-3 2-312-16,-5-9-200 15,-18 6 168-15,3-1 376 16,-4-2-312-16,-3 3-48 15,-4 4-48-15,2-6 24 16,-1-4 136-16,4 1-48 16,-3-1-248-16,3 0-48 15,-12 0 184-15,10 0 89 16,-8 1-201-16,-2 2 48 16,-1-3-120-1,-3 0-72-15,8 0 736 16,-8 1-544-16,0-1-192 15,-2 0 384-15,2 0-384 16,0 0 0-16,0 0 0 16,0 0 0-16,0 0 0 15,0 0 0-15,0 0 1104 16,0 0-2208-16,0 0 1104 16,0 0 0-1,0 1 1056-15,0 3-936 16,0-3-328-16,0-1 232 15,0 0-48-15,0 3-368 16,-1 1-208-16,-1-2-984 16,-8-2-3097-16,-4 0-1465 15,-10 0 1081-15,-8 2-808 16,-23 4 4625-16,26 1 424 16</inkml:trace>
  <inkml:trace contextRef="#ctx0" brushRef="#br0" timeOffset="109990.97">26318 16502 10658 0,'-16'-4'3593'0,"-13"-15"-2097"0,21 27-2144 15,8 11 144 1,8 7 688-16,2 5-328 16,3 2 392-16,-2-7 120 15,-4 16 408-15,-1-2 232 16,-6 5-88-16,0 2-127 16,0-47-793-16,0 44 664 0,-2 10-360 15,-7-3-112-15,1-5 160 16,0-7-248-16,1 3 208 15,1-8-8 1,-1-9-192 0,-1 0 200-16,-4-7 632 0,-3 0-160 15,-12-8 145-15,-4 0-353 16,-20 1 144-16,5-1 40 16,-9-10-8-16,-1-10-384 15,8-15-504-15,4 10-80 16,6-12-48-16,7-10-784 15,6 0-2465-15,2-7-3712 16,-4 13-3730 0,-24-3 7083-16</inkml:trace>
  <inkml:trace contextRef="#ctx0" brushRef="#br0" timeOffset="116243.18">24216 17571 3168 0,'0'-2'1112'0,"-7"-36"1297"15,7 28 568-15,0-14 1496 16,-6 13-1161-16,-4 2-991 16,-4 6-529-16,-1 5-592 15,-7 19-159-15,-4 4-145 16,-19 24 520-16,5 19-488 15,40-68-928-15,-38 48 840 0,-7 22-383 16,3 13 87-16,-3 6 520 16,8 2-504-16,15-2-728 15,2-5 672-15,6-24-256 16,14 5-96 0,3-19-232-16,15 9-8 15,1-6-8-15,24-15 112 16,-17-10-368-16,17-13-336 15,1 2-1136-15,2-13-1625 16,-4 0-2080-16,-4-9-3361 16,-2-15 888-16,-19-34 5746 15</inkml:trace>
  <inkml:trace contextRef="#ctx0" brushRef="#br0" timeOffset="116835.33">24285 17850 6177 0,'-9'-2'3705'0,"-7"-6"-2449"0,20-8 1993 0,4 6-49 16,-5 13-455-16,0 4-513 16,10 22-671-16,-3 16-105 15,-2 24-288 1,-8 19-1200-16,0-2 1048 15,-8-5-567-15,8-81-449 0,-8 74 328 16,0-10-216-16,4-11 24 16,1-18-48-16,3-7-232 15,3-22 96-15,10-15-64 16,5-36 32-16,12-16 144 16,9-15-256-16,-15-16-73 15,0-7 137 1,3 7 601-16,-8 26 63 15,2 38-496-15,-6 14-56 16,-12 18 16-16,3 29 264 16,-2 25-568-16,-6-6 8 15,-1-5 536-15,-7-2-256 16,10 8-24-16,0-26 64 16,6-14-40-16,-2-11-200 15,-1-8 0-15,13-3 88 16,-2-22-64-1,10-6-73-15,-6-20-23 16,6 7 320-16,-5 17-48 16,-3 11 569-16,-6 26-762 15,-4 18-423-15,1 27 544 16,-4-4 104-16,-3 5-296 16,0-5-448-16,5-16-2433 15,5 4-2984-15,6-16-3201 16,16 1 3289-16,-23-23 4601 15</inkml:trace>
  <inkml:trace contextRef="#ctx0" brushRef="#br0" timeOffset="117031.93">25151 17928 7313 0,'-10'4'4817'0,"5"-3"-3553"0,5 3 2801 0,-6 1 32 16,-10 15-1568-16,-20 31-1657 15,-7 5 272-15,-3 18-224 16,4-20-576-16,16 2-368 16,7-13-272-1,9-24-1168-15,10-19 1464 0,-8 22-3625 16,8-17-2728-16,15-8-2121 16,12-45 3145-16,-12-19 3537 15</inkml:trace>
  <inkml:trace contextRef="#ctx0" brushRef="#br0" timeOffset="117200.68">24979 17778 2624 0,'-3'-2'2657'0,"-5"-11"1872"0,3 13-417 16,5 5-1071-16,6 31-120 15,4 19-321 1,6 0-919-16,23 2-1601 16,5 7-768-16,9-10 511 15,7-5-935-15,-20 7-3001 16,-40-56 4113-16,40 48-6569 0,0-17-1217 15,-8-8 3994-15</inkml:trace>
  <inkml:trace contextRef="#ctx0" brushRef="#br0" timeOffset="117973.4">25710 17987 2848 0,'0'-5'1152'0,"-4"-10"1889"0,2 0-336 0,5 5 1383 0,-3 2-839 16,3 6-720-16,4-2-873 15,-4 0 328-15,0 4-375 16,0 15-505-16,-3 28-344 16,0 6-1016-16,-4 14 768 15,4-63-512-15,-13 65 656 0,-3-1-432 16,3-1 225-1,3 1-225-15,-1-4-216 16,6-37 128-16,4 4-200 16,1-19 216-16,3-11-272 15,3-17-24-15,12-7 152 16,-4-2 16-16,12-25-88 16,1-15-64-16,-3-18 40 15,7 11 144-15,-7 14 40 16,-3 19 632-16,4 2-760 15,-12 26 384 1,0 12-488-16,-5 21 112 16,2 31 296-16,-7 26-1008 15,-3 8 896-15,-3-5 88 16,-7-2-304-16,4-14 224 16,3 2-352-16,-2-11-328 15,5-8-1185-15,0-1-1599 16,5-35-2178-16,6-4-3207 15,5-23 1127-15,0-36 5610 16</inkml:trace>
  <inkml:trace contextRef="#ctx0" brushRef="#br0" timeOffset="118336.88">26232 17561 2776 0,'-18'-6'1953'0,"16"-3"-417"0,2 3 1713 15,4-3 367-15,-1 0-815 16,-3 7-905-16,10-2-319 16,-2 10 103-16,6-2-944 15,7-3-224 1,5-1-632-16,-26 0 120 16,27 0 40-16,0 4 0 0,-11 2-976 15,-1 0-1977-15,-6-3-2512 16,-6-2-1200-16,4-1 1824 15,-7-6 3217-15</inkml:trace>
  <inkml:trace contextRef="#ctx0" brushRef="#br0" timeOffset="118549.02">26331 17520 3472 0,'0'0'0'0,"-30"5"4249"0,10 12-2008 16,9-3 1271-16,-8 11-263 15,8-9 160-15,-13 16-801 16,14 6-783-16,5 2-849 15,5-1-488-15,15-12 8 16,4 5-864-16,-19-32 368 16,34 19 520-16,-9 5-440 0,3-11-608 15,8 4-1056 1,-18-11-993-16,22-10-5288 16,-17-3-1041-16,12-26 4873 15,-27 0 2777-15</inkml:trace>
  <inkml:trace contextRef="#ctx0" brushRef="#br0" timeOffset="118765.27">26671 17455 6649 0,'-6'3'3073'0,"-9"2"-1185"0,15-5-1888 16,0-5 7025-16,-8 14-4064 16,0 31-808-1,0-11-521-15,2 15-624 16,-1 2-672-16,-1 6-288 15,2-3 32-15,3-3 80 16,3-46-160-16,-3 41-32 0,3-10-736 16,3-12-2385-16,6-13-1624 15,9-3-3368-15,11-15 479 16,8-30 5202-16</inkml:trace>
  <inkml:trace contextRef="#ctx0" brushRef="#br0" timeOffset="119171.38">26840 17449 5433 0,'-2'0'2328'0,"-25"-4"1321"0,20 4-528 0,7-10 631 0,-1 12-1271 16,4-5-1545-16,11-8-232 16,14 6-424-16,12 1-64 15,-2 5 40-15,-1 7-240 16,-11-1 217-1,-26-7-233-15,25 13 264 0,-4 4-104 16,2 9 256-16,-9 3-200 16,1 3 152-16,-6 1 32 15,-1 16-48-15,-1-28 400 16,-4 12-232-16,0-9-272 16,0 11 72-16,-3-1-248 15,-3-22 296-15,-3 12-296 16,-7-22-24-16,0 6-72 15,-5 0 177-15,-18 2 367 16,5-8-344 0,-12 4 24-16,-1-4-456 15,8 2 112-15,13 6 200 16,10-6-1041-16,10 2-3552 16,8-10-5537-16,25 4-688 15,9-17 8466-15</inkml:trace>
  <inkml:trace contextRef="#ctx0" brushRef="#br0" timeOffset="119657.26">27260 17707 3312 0,'0'0'0'0,"-27"-20"4337"0,17 6-3449 0,10 6 41 0,6 1 1127 15,6 3-152-15,5 4-735 16,15 29-17-16,12 1 648 16,1 8-111-1,-4 18 39-15,-5 26-320 16,-36-82-1408-16,28 93 1545 0,-21 4-833 16,-7 3 416-16,-18-2-176 15,-19-5 80-15,-3 1-271 16,-3-12-393-16,-2-9-216 15,8-27-248-15,8-8-296 16,10-29-841-16,6-8-2688 16,12-14-3848-16,13-36-2889 15,22-23 6841 1,-21 49 2689-16</inkml:trace>
  <inkml:trace contextRef="#ctx0" brushRef="#br0" timeOffset="119946.73">27945 17743 6225 0,'-7'0'6625'0,"3"-21"-4584"0,4-9 1031 0,0 20 113 16,-8 3-1201-16,-10 19-823 16,-21 19-361-1,9 19-272-15,-9 4-104 16,-1 13 424-16,3 16 345 15,15-4-985-15,22-79-208 0,-24 85 992 16,5-14-200-16,7 5-216 16,9-24-288-16,3-7-192 15,16-6-296-15,5 1 104 16,16-5-56 0,5-25-600-16,-2-5-1353 15,0-7-1855-15,-3-6-3090 16,-2-4-3776-16,-17-11 6161 15,-9-6 3441-15</inkml:trace>
  <inkml:trace contextRef="#ctx0" brushRef="#br0" timeOffset="120605.68">28206 17898 3648 0,'-3'0'1289'0,"-16"5"1511"0,14-5-967 16,5 0-1833-16,-2 9 7521 15,-1 12-5192-15,2 28 151 16,-4 15-711-1,-8 16 87-15,3-3-264 0,-6-8-559 16,2-4-401 0,14-65-632-16,-18 56 304 0,10 15 32 15,2-38-232-15,3-18-128 16,3-13-16-16,12-9-120 16,17-21 208-16,-6-30-264 15,14-6-128-15,-1-20-24 16,1-20-41-16,-3-14 89 15,-4 19 801 1,-7 41 55-16,-2 33-752 16,-12 26 408-16,1 8-192 15,4 41 648-15,-7 17 120 16,-4 6-800-16,0 4-8 16,-3-6 272-16,7-11-48 15,-1-15 8-15,5-15-400 16,-4-15-1056-16,-4 8-1169 15,3-20-1488-15,1-2-2056 16,1-28-2761-16,6-22 2289 16,-7-8 4809-16</inkml:trace>
  <inkml:trace contextRef="#ctx0" brushRef="#br0" timeOffset="120855.99">28577 17481 5913 0,'-20'-7'2624'0,"6"0"-1375"0,12-6 1439 0,2 7 1201 16,0-4-1072 0,0 7-2001-16,13 3-232 15,16 0 216-15,0-1-320 16,11-3-424-16,2 2-168 15,-7-3-272-15,-35 5 384 0,26 6-2376 16,-2-1-3610-16,-10-4-2159 16,-11 1 3240-16</inkml:trace>
  <inkml:trace contextRef="#ctx0" brushRef="#br0" timeOffset="121107.63">28668 17411 5577 0,'-29'3'5481'0,"10"6"-3665"0,14-3 2297 0,2 13-48 16,-8-7-704-16,3 14-1137 16,0 4-848-16,5 24-303 15,3-1-329-15,0-4 24 16,3-3-264-16,3-12-392 16,-6-34-112-16,10 44 56 15,6-18-104-15,11 1 160 16,-4-3-384-16,4-14-680 15,8-8-2193-15,-9-12-1784 16,12-12-2472-16,2-14-1649 16,0-19 5113-16,-20 21 2297 15</inkml:trace>
  <inkml:trace contextRef="#ctx0" brushRef="#br0" timeOffset="121341.51">28983 17430 5353 0,'-7'-2'3856'0,"-11"-3"-623"0,15 0 368 15,2 1 232-15,-6 4-849 16,2 19-623-16,1 17-713 16,-3-6-415-16,2 14-729 15,4-1-592-15,-1 25 272 16,-1-22-192-16,3-46 8 16,-2 52-633-16,2-11-2271 0,7-20-2689 15,7-10-2273-15,15-14 48 16,-3-12 5506-1,-21-5 752-15</inkml:trace>
  <inkml:trace contextRef="#ctx0" brushRef="#br0" timeOffset="121718.61">29119 17389 6121 0,'0'0'0'0,"-26"-20"7385"0,15 7-4488 16,11-1-504-16,6 1-153 15,4-3-616-15,16 9-855 16,-2 2-121-16,16-8-248 15,2 6-408 1,1 2-200-16,-6 5 312 16,-37 0-104-16,27 12 88 0,0 3 112 15,-3 2-176-15,-11 8-192 16,-2 13 344-16,-4-3 208 16,-1 23-168-16,-3-8 424 15,1-15-296-15,2 10 328 16,-6-7-432-16,8-20 104 15,-5 7 136-15,-3-9-576 16,0-3 521-16,-5-3-17 16,-6-8-80-1,-3-8-40-15,-12 0-392 16,-12 11 616-16,-4-4-448 16,3 6 136-16,3 1-288 15,13-3-336-15,4 5 96 16,8-6-1401-16,6 7-2336 15,2-7-3760-15,14-2-2417 16,15 1 6433 0,-12-3 2297-16</inkml:trace>
  <inkml:trace contextRef="#ctx0" brushRef="#br0" timeOffset="122071.32">29828 17815 4921 0,'-5'0'3792'0,"-8"-3"17"0,13 3-3809 0,-5-5 8466 16,-6 3-5457-16,-11 14-433 15,-1 16-1416-15,-36 27 529 16,20-16-665-16,-18 28-1320 16,5-3 632-1,4-8-232-15,48-56-104 0,-41 48-272 16,12-12-280-16,14-3-1609 16,9-19-2152-16,6-13-3360 15,16-8-2201-15,13-34 5601 16,-23 14 2809-16</inkml:trace>
  <inkml:trace contextRef="#ctx0" brushRef="#br0" timeOffset="122238.43">29509 17762 6769 0,'0'0'2328'0,"-5"4"1921"0,5-3-2240 0,6 0 1456 0,5 18-169 0,-1 21-1335 15,17 12-649-15,13 8-544 16,5 2-1584-16,8-8 136 15,3-4-1705-15,-6-7-3264 16,-50-43 5649-16,53 41-8610 0,0-2 2569 16,-32-31 4073-16</inkml:trace>
  <inkml:trace contextRef="#ctx0" brushRef="#br0" timeOffset="122798">30088 17817 2856 0,'-5'-3'1776'0,"-5"-9"-191"0,10 12-1585 15,0 3 5585-15,3 7-1328 16,4 10-1200-16,7 5-393 16,-7 30-239-16,-1 7-201 15,-6 12-1560-15,-1-3 329 16,-7-10-329-1,8-61-664-15,-9 58 232 0,0-16-48 16,1 7-208-16,6-22 16 16,2-8-72-16,0-22-128 15,19-2 152-15,10-38-192 16,5-26-40-16,1-1-225 16,-7-23 57-16,5 1 280 15,-5-2 1072-15,-6 30-1120 16,-3 29 32-16,-9 32 296 15,-7 10 297-15,4 33 439 16,-4 5-8 0,-3 10-656-16,0 2-1032 15,6-8 528-15,10-3-144 16,2-8-1713-16,3-11-2120 16,-7-17-1376-1,18-12-6514-15,-8-23 9763 0,-21 7 952 16</inkml:trace>
  <inkml:trace contextRef="#ctx0" brushRef="#br0" timeOffset="123012.49">30493 17238 7809 0,'0'0'0'0,"-19"-16"4473"0,22 2-4473 0,36-10 2137 0,-13 6 567 15,-1 5-911-15,3 3-1265 16,-1 6-72-16,10 8-224 16,0 7-1208-1,-13 1-2961-15,-2 5-3177 16,-22-17 7114-16,18 19-5713 0,-10-4 3329 0</inkml:trace>
  <inkml:trace contextRef="#ctx0" brushRef="#br0" timeOffset="123301.1">30617 17170 3704 0,'-10'0'2961'0,"-6"4"-465"0,13 1 329 0,2 5 608 0,-3 20-177 16,3 2-1079-16,1 5 47 16,0 5-711-1,0 12-625-15,3 7 80 16,0-7-48-16,4-10-119 15,-7-44-801-15,12 37 464 0,6-12-552 16,8-6-24-16,-10-2 208 16,1-8 160-16,4-2-1169 15,8-7-2151-15,-14-13-3146 16,12-2-3944-16,0-20 3553 16,-19 16 4769-16</inkml:trace>
  <inkml:trace contextRef="#ctx0" brushRef="#br0" timeOffset="123638.96">30943 17212 6601 0,'-5'0'2456'0,"-14"-14"849"0,25 3-2561 16,13-7 1505-16,5-6 167 15,13 17-1151 1,0-3-529-16,-8 10-184 15,8 5-536-15,-23 15 24 16,-7 4 56-16,-7 22 96 16,0-46-192-16,-13 35 320 0,-6 13-368 15,1 6 280-15,-5-15 128 16,4 5 568-16,5-20 25 16,4-14-225-16,5 0 232 15,5-5-160-15,-1 4-280 16,4-3 136-1,5-2-512-15,10-8-264 16,1-4 0-16,18-4-416 16,1 6-1416-16,2-12-2625 15,-14 5-1000-15,25-23-5418 16,-23-3 9091-16,-24 26 472 16</inkml:trace>
  <inkml:trace contextRef="#ctx0" brushRef="#br0" timeOffset="124576.43">31188 17145 1944 0,'-2'-2'448'0,"-10"-13"1432"0,7 3 17 16,5 6 1312-16,-2-2 447 15,2 6-1375 1,10-8-793-16,1 0-48 16,2 1-311-16,4 1 7 15,9 2 104-15,9 4-96 16,-35 2-1144-16,36-9 777 0,1 1-553 15,-2 2 264-15,-8 4 16 16,-8 2-232-16,-1 10 504 16,-12 11-744-16,1 15 1016 15,-7 8-392-15,0-7 73 16,-5 11-89-16,2-3-584 16,-2 14 592-1,0-11-368-15,5-17 136 16,-3-7-176-16,-3-4-224 15,-2-1 48-15,-10 1 416 16,0 4-320-16,-1-18-96 16,-2 2-160-1,-4-12 24-15,-3 0 0 0,4-3-208 16,-6 3-664-16,10 4-2161 16,6 0-3632-16,12 5-4874 15,31 14 4578 1,-8-14 5529-16</inkml:trace>
  <inkml:trace contextRef="#ctx0" brushRef="#br0" timeOffset="124921.25">31677 17319 6457 0,'-6'-3'2624'0,"-28"-20"1481"0,26 11-1744 0,5 2 791 16,-4 6-263-16,6 4-1745 16,1 14-295-16,14 11-97 15,15 16 160-15,0 2 32 16,10 22 160-16,-12 2 121 16,-27-67-1225-16,25 78 880 0,-4 9-392 15,-6-6 48-15,-15 19 112 16,-11-11-96-1,-38 8-920-15,-15-13 968 16,-13 6-480-16,-21-12 96 16,1-17 120-16,-9-18-592 15,0-20-1216-15,2-18-3169 16,-1-14-6665-16,-23-27-1529 16,14-22 10827-16</inkml:trace>
  <inkml:trace contextRef="#ctx0" brushRef="#br0" timeOffset="125512.88">27465 15641 1408 0,'-9'-6'3737'0,"2"-1"-2313"0,10 4 1465 16,7 4-585-16,9 14 305 16,4 18-225-16,4 8-215 15,7 9-65-15,7-1-224 16,15 17-519 0,7-2 319-16,-63-64-1680 15,66 63 1112-15,6-18-256 0,-6-1-583 16,-2-11-289-16,-8 7-40 15,-14-23-33-15,-5 2-15 16,-13-5-2120-16,-3-9-3897 16,-5-1-5802-16,-18-22 5482 15,-3 13 5233-15</inkml:trace>
  <inkml:trace contextRef="#ctx0" brushRef="#br0" timeOffset="125786.29">28155 15866 8345 0,'0'0'0'0,"0"-6"4025"0,37 2-1824 0,8 8 1671 0,11 7-927 15,-2 13-568-15,9 12-601 16,-2 6-832 0,-5 12-960-16,-1-13 384 15,-30 2-8-15,-2 10 168 16,-23-53-528-16,0 49 841 0,-15 4-489 15,-25-7 552-15,-21 14 104 16,-6-18-32-16,-9-1-1080 16,17-17-224-16,11-6 368 15,6-12-176-15,13-3-1352 16,18-2-2953-16,14 3-5001 16,39-12-2513-16,17-20 8011 15</inkml:trace>
  <inkml:trace contextRef="#ctx0" brushRef="#br0" timeOffset="126687.64">28713 16458 2776 0,'-8'-7'2721'0,"3"-3"47"16,5-3 1473-1,0 9-352-15,0 1-1232 16,3 3-785-16,7 8 192 16,0 16 41-16,1 16-985 15,-5 19-568-15,-6 4 320 16,0-63-872-16,-4 74 665 0,-13-6 15 15,0 1-832-15,4-14 432 16,-1-1-256-16,6-26 416 16,6-13-552-16,8-10 144 15,7-5-528 1,11-25 360-16,12-28 136 16,-3-3-64-16,3-26-40 15,2 3-184-15,-3-12 568 16,-9 26-232-16,6 35 248 15,-18 11-200-15,1 19-352 16,-5 20 112-16,-2 29 464 16,-8 11 112-16,0 2-616 15,-4-13-208-15,4 7 104 16,12-14-593 0,0-22-1735-16,12-10-2257 15,-1-6-2857-15,11-29-488 16,-9-33 5402-16,-15 20 1344 15</inkml:trace>
  <inkml:trace contextRef="#ctx0" brushRef="#br0" timeOffset="127126.02">29210 15905 7457 0,'-5'0'2705'0,"-23"-4"759"0,26-2-1447 16,10 1 1264-16,-8 0-217 15,10-3-1159-15,7 8-865 16,14 3-320-16,6 7-176 16,-4 0-8-16,9 0-552 15,-7-4 744 1,-35-6-728-16,28 15-800 0,-8-8-152 0,-5 9-1328 16,-12-6-937-1,-3-6 184-15,-1-4-128 16,-14-14 1505-16,-7 1 1560 15,-7-18 336-15,-7 22 680 16,6 5 1049-16,-7 4 871 16,15 8-231-16,-2 11 712 15,-2 13-1489-15,5 4-688 16,0 6 65-16,12-13-529 16,-4 29 1056-16,8-18-1072 15,5-3-608 1,10-6-280-16,22 4 8 15,-5-7 600-15,19-13-776 16,7-5-1280-16,-5-6-2769 16,-9-10-3001-16,4-12-2856 15,5-21 4785-15,-27-1 3865 16</inkml:trace>
  <inkml:trace contextRef="#ctx0" brushRef="#br0" timeOffset="127755.19">29647 15924 6697 0,'0'0'0'0,"-31"2"4737"0,23-2-1496 0,6-5 583 16,-1 4-1759-16,6 1-761 15,12-10-576-15,22 6-144 16,0 3-688-16,8 2 96 16,0 9 369-16,-7 2-281 15,-38-12-80-15,26 16 376 0,-15 4-224 16,-1 20-504-16,-12-1 440 15,-16-4 288 1,-3 8 120-16,-9 9 80 16,11-2-368-16,-1-14 584 15,1-6-8-15,8 3-104 16,6-24-528-16,5 0-368 16,0-9 216-16,0-5 457 15,-8-20 15-15,-13 7-488 16,-1-3-216-16,-5 4 272 15,4 3 64-15,7 4 400 16,10 8-648 0,6-2-176-16,0 8-105 15,11-4 241-15,24 2 120 16,7-4-1008-16,11-2-520 16,-7 0 192-16,-1 9-593 15,-1 9 713-15,-4 1 112 16,1 2 23-16,-15-1 657 15,8-1 416-15,-20-5 192 16,9 5 0-16,-9-5-144 16,-4-2 144-1,-2-3 232-15,1 0 481 16,-2-3 23-16,-4 1-144 16,3-2-208-16,1 0 104 15,1 2-248-15,-2-2-320 16,-6-5 80-16,7 4-440 15,-7-2-128-15,0 3-904 16,-2 0-2609-16,2-1 3961 16,3 0-14267-1,0-11 12299-15</inkml:trace>
  <inkml:trace contextRef="#ctx0" brushRef="#br0" timeOffset="128377.07">30208 15968 2672 0,'-11'-4'1928'0,"4"1"-975"16,7-4 1119-16,0 4 1369 16,0-4-713-16,4-3-1135 15,-1 10-129-15,2-10-40 16,1 7 441-16,0-1-1081 16,-2 2 712-1,-4 2-1496-15,9-4 584 0,-2 0 209 16,12 2-105-16,0-2-432 15,18 4 208-15,0-6-984 16,6 6 640-16,-9-8-368 16,-5 6 408-16,-8 2-80 15,-7 12 160-15,-4 19-8 16,-7-3 224-16,-3-1 256 16,-7 4-64-16,-4 2-296 15,0 8-144 1,-3 1 545-16,2-2 79 15,1-1-736-15,5-20 104 16,6 2-128-16,0-1 64 16,-3-7 200-16,3-6-256 15,0 1-336-15,-2-8 360 16,-1 0 8-16,-9-5 232 16,-5-6-296-16,-9-1-256 15,-1-3-56 1,-5 9 296-16,11-4 72 15,-1 6-1120-15,1 5-1441 16,8 12-2816-16,10 6-3193 16,11 11-736-16,21-15 6826 15,-13-12 1008-15</inkml:trace>
  <inkml:trace contextRef="#ctx0" brushRef="#br0" timeOffset="130453.66">24336 18827 1440 0,'-19'-2'424'0,"-63"-26"648"0,22 17-920 16,24-4 416-16,8 0 136 15,14-4-311-15,9 5-113 16,5 8 224-16,14 2 376 15,22 1-232-15,1 3 232 16,32 2-88-16,-69-2-792 16,83 14 689-16,16 12-33 0,25-5 184 15,28 1-40-15,26-5 104 16,21-4-240 0,26-1-152-16,19-4-103 15,17 10 15-15,15-16 240 16,11 3 8-16,8-5 24 15,10 0-88-15,-15 5-72 16,-11 8 200-16,-4 6-287 16,-1-7-217-16,-6 1-24 15,1-7 416-15,-4-2-216 16,3-4-208-16,-5-17-32 16,-8 4 144-1,-23-15-24-15,-12-1 48 16,-24 6-8-16,-26 6 16 15,-26 7-296-15,-23 10 304 16,-16 1-224-16,-13-1-8 16,-25 4-176-16,2-4-48 15,-16 7 112-15,-13-4-48 16,-16-2 72-16,5-3-128 16,-16-7-8-1,1 1-232-15,-7-3-584 16,-7 2-1528-16,0 5-3482 15,-7-2-3744-15,-63-19 6258 16</inkml:trace>
  <inkml:trace contextRef="#ctx0" brushRef="#br0" timeOffset="131612.04">22767 18184 1792 0,'-45'-13'3849'0,"7"1"-3545"0,19 2-376 15,9 0 536-15,3-5 1648 16,1 2 1345-16,-2 2-328 16,6 0-721-16,2 3-775 15,8-2-489-15,18 8-96 16,13-12-48-16,-39 14-1000 0,51-9 544 16,13-2-296-1,15-3-152-15,12 9-56 16,-1-6-176-16,-13 1-3344 15,-8 3-929-15,-34 3-3473 16,-28 7 2369-16,-15 6 3745 16</inkml:trace>
  <inkml:trace contextRef="#ctx0" brushRef="#br0" timeOffset="131746.99">22570 18350 8457 0,'-55'7'6770'0,"34"15"-6026"0,42-18-688 15,32-4 568-15,16-13 304 16,29-2-512-16,27-13-384 16,21-9-1216-16,3 0-5761 15,-16 7-1065-15,-107 15 6130 0</inkml:trace>
  <inkml:trace contextRef="#ctx0" brushRef="#br0" timeOffset="133046.69">19713 18129 6553 0,'-70'-3'5633'0,"63"-9"-2560"16,4 4-1249-16,3 8-1824 15,8 0 2273-15,13 23-865 16,16 17-200 0,-13 9-160-16,-3 9-231 15,-5-5-65-15,-5 12 0 16,-1 1-232-16,-1-4-80 15,-2-26-224-15,1 5-48 16,-2-33-40-16,-3-1-72 16,4-7-32-16,2-25-64 15,9-11 184-15,0-40-40 16,2-17-160 0,4-13-80-16,1 11-48 0,-5 38 16 15,-4 34 264 1,-9 23-104-16,2 6 0 15,0 24 80-15,-3 18-64 16,-3 17 168-16,-3-9-192 16,3 3 32-16,4-11-72 15,-4-10 128-15,3-18-128 16,2-14 176-16,5 2-200 16,2-13 16-16,2-33 0 15,3-18 104-15,0-2 24 16,-2-1-120-16,1 5 32 15,4 21-24 1,1 20 72-16,-11 13 40 16,1 16-56-16,-4 19-24 15,-4 19-56-15,-3 15-40 16,4 0-328-16,9-14-1816 16,19-20-3386-16,8-17-4008 15,10-18 2833-15,-27-15 4993 16</inkml:trace>
  <inkml:trace contextRef="#ctx0" brushRef="#br0" timeOffset="133272.29">20987 17923 8985 0,'-5'0'4817'0,"-3"4"-2840"16,8 1 1800-16,0 20-1 15,-8 24-2119-15,-8 16-657 16,-16 5 136-16,-8 3-368 15,-5 11-359-15,3 3-521 16,12 1 128 0,7-33-136-16,23-55 120 0,-13 37-1889 15,7-23-2928-15,4-17-3505 16,15-26-984-16,6-53 5562 16</inkml:trace>
  <inkml:trace contextRef="#ctx0" brushRef="#br0" timeOffset="133447.93">20775 17923 8177 0,'-22'4'4769'0,"14"8"-3256"0,16 21 1327 16,3 6-15-1,5 19-945-15,11-7-1232 16,10 13-384-16,27-7-288 16,-11-17-1656-16,11-8-3937 15,0-3-3921-15,2-1 5105 16,-66-28 4433-16,16 2-1616 0</inkml:trace>
  <inkml:trace contextRef="#ctx0" brushRef="#br0" timeOffset="133829.29">21498 17947 9770 0,'-16'-5'4216'0,"8"5"-2375"0,8 15 1240 15,0 26-113-15,0 6-1816 16,0 13 561-16,0-17-657 15,-6 43 136-15,0-30-792 16,-4 21-104-16,0 0-336 16,5-24 168-1,5-53-128-15,0 43 24 0,0-37-72 0,15-1-88 16,4-30-144 0,20-14 48-16,1-28-144 15,0-21-32-15,-3-10 32 16,-13-14 272-16,3 26 160 15,4 42 512-15,-15 29 160 16,-5 2-1256-16,-5 26 744 16,-3 33-384-16,-3 27 424 15,-4 7-120-15,-9 1-112 16,6-11-144-16,4-19-704 16,10-14-2873-1,10-28-3528-15,9-8-2937 16,-2-42 6537-16,-11 24 2161 0</inkml:trace>
  <inkml:trace contextRef="#ctx0" brushRef="#br0" timeOffset="134025.13">21840 17484 7657 0,'-35'-3'5097'0,"27"3"-5153"16,16-14 1024-16,6 0 1401 15,4 5-545-15,19 5-984 16,8 1-391-16,14 0-505 16,-14-1-545-16,-7 2-2543 15,1 2-3634-15,-23 5 569 16,-16-5 6209-16,8 1-2352 0</inkml:trace>
  <inkml:trace contextRef="#ctx0" brushRef="#br0" timeOffset="134264.44">22028 17404 5289 0,'-18'0'3232'0,"-8"1"-1503"0,18 14 1647 0,0 18-15 0,2 10-512 16,-2 7-457-16,8 13-295 16,-2-2-729-16,2-5-184 15,8 4 145-15,2-14-945 16,0 7 232-1,-10-53-616-15,9 29-224 0,9-3 456 16,-7-14-120-16,8-7-472 16,1 0-1017-16,18-20-2527 15,-9-3-4202-15,11-32-3753 16,-11-27 8147 0</inkml:trace>
  <inkml:trace contextRef="#ctx0" brushRef="#br0" timeOffset="134616.53">22350 17458 7065 0,'0'0'0'0,"-40"5"5281"0,30-5-4457 15,10-4 1777-15,0 0-1009 16,10 2-55-16,19 2-761 16,13-4-432-16,-7 4-128 15,16 0-208-15,-20 10 96 16,-17 10 48-16,-14-20-152 15,7 28-64-15,-7 21 240 0,-10-5-136 16,-9 13 296 0,-12-11 80-16,-2-3 584 15,7-13-32-15,10-1-263 16,3 14 439-16,5-37-352 16,5 4-416-16,3-1-264 15,3-3-344-15,11-1 424 16,12-1-232-16,13-4-232 15,-1-23-1808 1,5-2-3161-16,4-16-3481 0,-4-5 856 16,-30 1 5634-16</inkml:trace>
  <inkml:trace contextRef="#ctx0" brushRef="#br0" timeOffset="134965.62">22706 17340 6705 0,'-6'-4'2833'0,"-29"2"871"0,30-2-1207 0,5 4-2497 16,0 0 4585-16,6 6-3657 16,20 7 168-1,12 0-640-15,18 0-336 16,2 12 8-16,-3 3 32 16,-6-1 49-16,-49-27-209 0,39 29 320 15,-15-1-336-15,-5 12-24 16,-12 3 400-16,-9 11 800 15,-14-8-120-15,-3 6 168 16,1-22-327-16,-1 12-17 16,0-21 184-16,1-2-816 15,2-4-168 1,-8-6 112-16,-8-3-16 0,-8-11 8 16,3-9-648-1,6-16-1368-15,7 25-3345 16,10-3-8474-16,7-7 5145 15,4 10 7194-15</inkml:trace>
  <inkml:trace contextRef="#ctx0" brushRef="#br0" timeOffset="135974.84">28728 17101 2784 0,'-10'-6'1864'0,"-9"-9"-1679"0,3-2-185 0,-2 4 472 16,-16-11 808-16,2-5 312 16,-19 2-119-16,-8-14 135 15,2-7 392-15,-4-3-399 16,20-22-697-16,21-19-368 15,20 92-536-15,0-113 616 0,49-25 72 16,40-28 184-16,40 9-207 16,30 10-185-1,39 5-624-15,19 16 536 16,12 29-80-16,9 41-112 16,-14 40-280-16,-10 56 248 15,-43 38 96-15,-20 35-104 16,-34 34-152-16,-38 6 120 15,-44 12-256-15,-25 2 728 16,-39-11 520-16,-26-16-512 16,-38-13 41-1,-32-21 151-15,-37-18 728 0,-27-35-1040 16,-23-26 40 0,-11-18-632-16,-17-13-16 15,-1-16 48-15,8-16-408 16,28 16-384-16,33 8-1377 15,26 21-2672-15,23 22-3832 16,49 1 2159-16,-3-13 3498 16</inkml:trace>
  <inkml:trace contextRef="#ctx0" brushRef="#br0" timeOffset="136804.65">20352 18640 1592 0,'0'0'0'0,"-124"1"16"0,15-3 0 16,5-16 752-16,8-23 928 15,12-13-343-15,12-23-177 16,24-5-256-16,32-24-424 16,30-44-112-16,55-28 865 15,48-22 655-15,-117 200-1904 16,165-192 1424-16,50-5-135 0,53 2-249 15,45 14-792 1,40 28-592-16,30 55 448 16,-6 54-376-16,-26 36 560 15,-31 56-472-15,-59 45-40 16,-52 27 280-16,-60 15 224 16,-48 18 144-16,-50 26-88 15,-44 13 176-15,-49-4 744 16,-43 6 713-16,-47-12-81 15,-46-9-584-15,-41-8-551 16,-32-19-73-16,-25-27-192 16,-15-36-184-1,-5-34-232-15,11-21-168 16,23-18-1000-16,30-34-1553 16,28-10-448-16,50 15-2312 15,37 19-3825-15,47 0 5562 16</inkml:trace>
  <inkml:trace contextRef="#ctx0" brushRef="#br0" timeOffset="139077.47">25006 17438 888 0,'-1'-4'32'0,"1"-26"-24"0,3 24 0 16,7 2-48-16,1 4 56 16,5 5-16-16,1 5-40 15,-1 4 32-15,4-4 24 16,-4-3 208-16,0-2 368 16,-5-5 368-1,-11 0-960-15,10 0 1392 0,-10 3 225 16,0-3-1617-16,0-4 2904 15,0 0-1679-15,-7-2-433 16,-7-5-208-16,-4 8-64 16,-7-3 128-16,-4-15-152 15,0 6-104-15,-2-13 96 16,4-1 289-16,0 11-201 16,11-4-368-16,-7-2 128 15,7-14-288 1,-6 2 112-16,12 9-96 15,-6 0 168-15,-2 5 104 16,6 0-128-16,0 4-112 16,1 1 16-16,0 5-136 15,5 4 232-15,-1 0-88 16,4 4 32-16,1 2-24 16,1 2 16-16,-3 1 144 15,0 8-168-15,-3 7 0 16,-6 24-24-16,-7 11-56 15,-11 3 256 1,-7-8 217-16,6 7-401 16,4 1 48-16,3-1-120 15,4-3 48-15,6-22 104 16,6-10-320-16,4-6-184 16,5-11-449-16,11-4-695 15,16-24-88-15,2-16-33 16,11-26 465-16,-1-15 952 15,-5 6 72 1,-12 23 160-16,-6 3 176 16,-10 31 72-16,1 6 96 15,-1 5-264-15,14 2-136 16,18-2-168-16,37-1-360 16,36 1-456-16,48-3-2345 15,59 3-1728-15,45 7 2089 16,-191 3 2152-16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9T02:56:44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2811 8495 1024 0,'0'0'0'0,"-58"0"600"0,-13 0-752 0,22-4 272 16,-17 4 128-16,-6 0 416 15,-18 0 128-15,5 1-344 16,-3 2 176-16,9-3 529 16,-1 0 39-1,-5-10-296-15,85 10-896 16,-82-18 672-16,-3-8-32 0,-10-12 81 16,1-1-33-16,-7-1 208 15,-8-8-96-15,-5-4-184 16,29 10-224-16,-37-30 64 15,6-13-256-15,-1-23-40 16,11-32 153 0,12-22-49-16,13-24-72 15,11-12 240-15,1-8 64 16,-10-3 0-16,-2 4-264 16,4 1 56-16,1 0-280 15,33-2 320-15,8-8-320 16,19-7 136-16,20-5-80 15,20-9 80-15,23-2-224 16,25-3-200-16,13 0 32 16,16 0-200-16,11 10 344 15,-2 5 680-15,13 18-80 16,17 26-520 0,30 25-512-16,24 34 448 15,24 24 80-15,16 24-16 16,23 11-16-16,87 8 464 15,138 1 816-15,-147 16-463 16,-34 25-241-16,168 2-456 16,-118 11 272-16,-14 14-232 15,1 5-40-15,-4 17 256 16,6-3-152-16,-5 7-320 16,-12-1 88-1,7 0 112-15,-4 13 136 16,-18 5-208-16,-4 9 80 15,-17 15-128-15,-23 16 96 16,-25 19 240-16,-15 12-208 16,-17 9-184-16,-23 0 184 15,-6 5-24-15,-25 4-40 16,-17 3 184-16,-11 8 16 16,-14 4 48-16,-20 3-88 15,-17-4-136 1,-22 4-40-16,-28 5 72 15,-18-2 208-15,-11-6-8 16,-27 11-120-16,-35 1 72 16,-13-2 40-16,-22 3-176 15,-16-7 24-15,-6-5 113 16,-17-9 7-16,-19-7 144 16,-26-10-168-16,-23-11-152 15,-35-1-16-15,-20 3 8 16,-38-1-32-1,-17-4 208-15,-16-4-136 16,-4-21 72-16,-4-18-104 16,5-20-112-16,20-15 48 15,16-23-168-15,36-18-200 16,27-28-889-16,32-21-1783 16,18-23-2297-16,25-17-2057 15,31 10 1321-15,19 10 5177 16,86 51 704-1</inkml:trace>
  <inkml:trace contextRef="#ctx0" brushRef="#br0" timeOffset="52656.92">16143 6296 2256 0,'-40'1'280'0,"12"9"56"0,14-2 288 16,6-3 793-16,2-5 783 16,-1 0 65-16,6-8-1 15,4 1-312-15,11-11-503 16,21-8-209-16,2-13 168 16,16-21 73-16,-53 60-1481 0,63-61 1120 15,4-13 8-15,7-5-48 16,5-4-288-16,-6 9-31 15,-8 1 39 1,-11 4-80-16,-12 7-216 16,-2 7-288-16,-14 11-72 15,12-14-32-15,-12 9-112 16,14-4 8-16,-2-7-128 16,-9 15-160-16,10-10-72 15,-7 14-680-15,3 15-705 16,-6 6-1279-1,1 16-1729-15,7 9-1769 16,0 25 1049-16,-5 9 2177 16</inkml:trace>
  <inkml:trace contextRef="#ctx0" brushRef="#br0" timeOffset="53082.25">17155 6359 3288 0,'0'0'0'0,"-19"-6"1697"0,15-5-321 0,8-16 1280 16,13-15 529-16,22-19-200 15,28-22-409-15,23-25-471 16,24-9-545-16,16-11-336 16,6 0-287-16,-14 6-441 15,-16 12-216-15,-106 110-280 0,86-91 152 16,-34 35-104-16,12-20-304 15,-26 37 192-15,4-10-296 16,-13 21-1065 0,10 4-1079-16,-6 9-1529 15,-15 13-2064-15,8 10-57 16,-18 18 2490-16</inkml:trace>
  <inkml:trace contextRef="#ctx0" brushRef="#br0" timeOffset="57734.42">14831 8197 1888 0,'-58'-5'512'0,"-6"0"72"0,13 10 64 16,-4 5-112-16,12 0 65 15,7 0 55-15,-5 4 760 16,9-4-208-16,3 6-128 15,11-3 217-15,13 2-249 16,5 4-216 0,0-19-832-16,18 34 1000 0,14-16-336 15,8 8 177-15,27-5 15 16,31 7 432-16,-29-13-424 16,42 5 241-16,24-10-201 15,4-1-56-15,17-3-144 16,12-5 48-1,7 2-160-15,1-2-248 0,11-7-40 16,-8-4-95-16,-6-4-1 16,-4 4 136-1,-9 2 248-15,-12 6-448 16,-21 2 40-16,-12 6 24 16,-19 3 176-16,-20 2 40 15,-14-1-40-15,-12-1-16 16,-8 7-136-16,-17 2-136 15,-5-8 0-15,-4-5 24 16,-4-3-96-16,-8 1 32 16,-1 2-256-1,-3-5-376-15,0 1-1240 16,-5-1-1449-16,-1 0-2104 16,-6 0-3777-16,0 0 3569 15,8 0 4089-15</inkml:trace>
  <inkml:trace contextRef="#ctx0" brushRef="#br0" timeOffset="61188.53">19830 8219 1944 0,'-22'-8'8'0,"-10"4"-40"0,9-6 24 16,-7 5 56-16,1 5-8 16,-10-3-40-16,17 3-8 15,-8 0 48-15,-7 0-48 16,13 8 32 0,-7-3-8-16,-6 5 16 15,37-10-32-15,-40 10 96 0,8-1 216 16,-6 3 272-16,-3 5 152 15,11 2 137-15,-4-2 95 16,2 1 112-16,2-2 56 16,6-2-8-16,4-3-39 15,6-2 15-15,8-3-136 16,1 2-224-16,3-1 64 16,5-2-39-1,4-1 7-15,9-4-8 16,6 4-208-16,15 6 384 15,-16-5-408-15,42 0 457 16,-2 1-369-16,6-4-80 16,16-1-152-16,1 0-24 15,10 2-176-15,-18-1 224 16,26 1 32-16,-2-3-40 16,-2 0-32-16,0-4-344 15,-4 0 88 1,-2 4 184-16,-14 0-143 15,-2 4 39-15,-6-3-72 16,-4 4 40-16,-4 3-128 16,-1-5-72-16,-1-1 144 15,-17-1 88 1,4-4-120-16,-20-4-160 0,-13 3 288 16,-7 4 0-16,-4 0-24 15,-3 0-184 1,-2 0 696-16,-7 0-640 15,-12 0 352-15,-11 3-96 16,-12 4-336-16,-2-3-8 16,-12-3 80-16,-6 4 8 15,-16 0 8-15,-16 4 88 16,-13 1-208-16,-17 8 160 16,-13-3-216-16,7 0 120 15,-6-5-8-15,0-3-80 16,4-2 88-1,15 0 24-15,8 1-56 16,18-6 64-16,21 0-40 16,19 0-128-16,32 0 128 15,15-3-104-15,6 3 104 16,30 3-392-16,31-3 248 16,18-3 40-16,22-1 64 15,21-2 80-15,14 1-88 16,15 0 176-16,1 0-200 15,-4-5 200 1,3 0-88-16,-9 0 16 0,-13-3-80 16,-19 7-120-1,-15-4 152-15,-20 1-24 16,-34-1 336-16,-21 6-192 16,-15 2 64-16,-5 2 160 15,-19 0-224-15,-28 1-80 16,-18 0 40-16,-12 3-8 15,-19 5-24-15,-15 1 48 16,-8 4-152 0,-14-3 120-16,11-1-144 15,10 9 112-15,16-9-32 16,17 6 0-16,28-4-184 16,22-1 48-16,14-6 40 15,19-1-144-15,13-1 80 16,23-3 176-16,28 0-136 15,10-13-176 1,12 4-336-16,3 6-1216 16,-1 3-2553-16,-11 18-4193 0,-13 33 528 15,-55-14 5506 1</inkml:trace>
  <inkml:trace contextRef="#ctx0" brushRef="#br0" timeOffset="64540.37">19516 10559 1840 0,'-5'0'-8'0,"-24"-4"72"0,-1 4 48 0,-1-4 440 16,4-6 224-16,-2 8 80 15,3-12 161-15,6 4 223 16,0 4 64-16,12-2 8 16,2 6-375-16,6 2-937 15,0 0 0-15,5 2 848 16,14 7-344-16,11 1 344 15,30-4-200-15,12 4 64 16,19 0-95-16,23 0 63 16,23 0-120-16,13-2-64 15,9-6-264-15,16-2 216 16,0 0 128-16,-2 0-112 16,2 2 136-16,-5 0 281 15,0 3-161-15,-3 5 32 16,-8 3 112-16,-17-3-24 15,-15 5-72-15,-8-2 49 16,-17-2 135 0,-20-4-112-16,-6 0-216 15,-19-6 144-15,-13 3-112 16,1-3-119-16,-9-1-145 16,1-3 16-16,-9-7-272 15,-1 7-40-15,-8-5-64 16,-4 8 96-16,-12-2 40 15,0 2-168 1,-3 0 0-16,0-4-40 16,0 4 40-16,0 1-32 15,0 3 128-15,0-4-96 16,0 0 0-16,0-4-360 16,0 4 360-16,0 0 0 15,0 0 0-15,0 0 0 16,0-2-13443-16,-5-14 5673 15,-8-19 1913-15,-36-26 4889 16,31 43-264-16</inkml:trace>
  <inkml:trace contextRef="#ctx0" brushRef="#br0" timeOffset="65606.6">13884 10834 5873 0,'-28'-2'1800'16,"-9"-6"-1088"-16,29 5-920 0,28 3 32 16,29-10 104-16,18 3 128 15,23-6 0-15,25-3 32 16,25-8 192-16,19-1 160 16,9 5 217-1,21-5-57-15,-189 25-600 0,217-20 632 0,11 0-48 16,27-3 264-1,25 3 128-15,35-7-240 16,7-4-215-16,18 16 127 16,15-9 96-16,2 12-176 15,14 1 96-15,6 8-216 16,-12 8 0-16,-2 10 513 16,-13 5 23-16,-10 4 152 15,-12-4 144-15,1-8-464 16,-16 0-239-16,-8-7 143 15,-25-5-232 1,-5 0-208-16,-27-5 112 16,-21-2-24-16,-24-13-72 15,-23 5 296-15,-17 3-568 16,-28 2 192-16,-31-3 152 16,-22 4-184-16,-22-2-8 15,-27 1 40-15,-17 7 49 16,-12 1-249-16,-4 2-16 15,-16-5-56-15,-13-1 40 16,-11-4-697 0,-12-3-855-16,-7 4-1609 15,-7 3-1528-15,-19 6-3312 16,-24 2 399-16,-43 12 6346 16,108-7 144-16</inkml:trace>
  <inkml:trace contextRef="#ctx0" brushRef="#br0" timeOffset="66247.35">14149 12977 5057 0,'-32'-2'1888'0,"-26"-2"-344"0,42 8-1248 16,18-3-576-16,44-6 80 15,28-16 392-15,35 12 208 16,34-10-56-16,22-6-336 15,32 4 513-15,22 2 239 16,-1 21-80-16,-218-2-680 0,226 13 312 16,8 16-384-16,0-9 800 15,2-10 568-15,3-4 385 16,13-3-577-16,-4-17 40 16,12 8-480-1,-13-9 273-15,-13 1 431 16,-14-5-536-16,-23-2-616 15,-22 8 0-15,-24 3 416 16,-29 5 136-16,-18 5-728 16,-24 0 8-16,-15-5-360 15,-27-3 336-15,-11 8 761 16,-6 0-1234-16,-14 8-783 16,-7-6-1608-1,-10 6-1857-15,-20 11-2689 16,-14 15 2249-16,7-20 3265 0</inkml:trace>
  <inkml:trace contextRef="#ctx0" brushRef="#br0" timeOffset="71469.87">18071 12099 3936 0,'-24'0'3097'0,"6"4"-1585"0,7-9 1393 0,9 1 200 16,1-2-601-16,1 7-823 15,6 4-641-15,15-7-184 16,9-1-200-16,25 1-136 15,-7-21-136 1,5 26-312-16,-53-3-72 0,51-3 96 16,1 6-112-16,-11-17-72 15,-2 9-664-15,-4 0-2473 16,-11 4-2888-16,-8 22-1304 16,-16 3 4024-16,-3-18 2041 15</inkml:trace>
  <inkml:trace contextRef="#ctx0" brushRef="#br0" timeOffset="71646.28">18045 12431 9121 0,'-13'0'2329'0,"-40"-9"1056"0,47 16-2233 0,6-6 560 16,14-15 113-16,14 28-569 16,20-23-752-16,19-15-472 15,15 27-144-15,0-11-256 16,-4 26-2329-16,-7-7-3248 15,-71-11 5945-15,69 24-8162 0,0 5 4138 16</inkml:trace>
  <inkml:trace contextRef="#ctx0" brushRef="#br0" timeOffset="72188.66">19099 11986 4504 0,'-23'-24'2913'0,"15"18"-1929"0,5-13 1689 0,3-8 904 16,-1 22-233-16,1-5-743 15,0 12-753-15,3-9-103 16,10-2-553-16,19 7-464 16,-3-16-184-16,22 14-224 15,-51 4-320-15,54-4 264 0,12-3-192 16,0-3 144 0,3 7-184-16,-6-2 144 15,-20 0 8-15,-1 7-72 16,-14 6 81-16,-15 15-153 15,-10 18 272-15,-14 8-184 16,-29 4 0-16,-13 36 24 16,-6 20-168-1,-2-8 128-15,13-12 208 0,4-31 168 16,16-14 0-16,8 10-112 16,11-15 48-16,9-19-264 15,6 1 16 1,10-12-368-16,11-4-8 15,15 1 656-15,17-20-1568 16,2-3-616-16,2-23-2193 16,1 8-2897-16,-6-1-4048 15,-12-33 4929-15,-25 21 4753 16</inkml:trace>
  <inkml:trace contextRef="#ctx0" brushRef="#br0" timeOffset="72476.52">19914 11614 13058 0,'-20'3'5890'0,"1"-11"-4898"16,19 1 472-16,8 2 1609 15,-1 25-329-15,2 0-1015 16,4 33-881-16,14 32-168 16,-7 22 128-16,-8 24-144 15,-8-13-1920 1,-4 4 2888-16,0-122-1632 0,-5 124 424 15,-2-10-407-15,6-26-17 16,1-29 0-16,6-11 0 16,4 0 0-16,3-7-433 15,-2-37-2015-15,-5-23 535 16,-2 17-12434-16,-3-6 2993 16,-27-31 9090-16</inkml:trace>
  <inkml:trace contextRef="#ctx0" brushRef="#br0" timeOffset="74084.42">19769 11823 1600 0,'-11'13'-24'0,"-8"4"120"0,6-9 592 0,5-8 408 16,-2 3 337-1,4-1 87-15,4 3 16 16,2-4-79-16,0-6 223 16,0-15 312-16,13 16-207 15,5-11-369-15,-18 15-1416 0,21-20 848 16,46-28 240-16,-1-3-367 15,8 3-561-15,-9 4-104 16,0 9-120-16,-19 16-1505 16,7 10-2680-16,-32 19-1064 15,-2 43-920 1,-19-37 4521-16</inkml:trace>
  <inkml:trace contextRef="#ctx0" brushRef="#br0" timeOffset="74387.86">19787 12935 3544 0,'-19'2'1937'0,"-7"6"-961"0,21-12 888 15,4-12 1145-15,1-8 0 16,6 5-1025-16,29-7-120 16,13 0-927-16,13-1 503 15,21-13-936-15,2 26 272 16,-1-14-960 0,-83 28 184-16,71-16-888 0,-2 12-664 15,-26 8-4906-15,-5 22-2440 16,-22 1 5042-16</inkml:trace>
  <inkml:trace contextRef="#ctx0" brushRef="#br0" timeOffset="75222.38">21590 15716 2272 0,'0'0'0'0,"-130"0"2328"0,19 3-1511 15,41-3-65-15,-17-4 1328 16,49 0-687-16,-6-18 1151 16,30 7-888-16,7 1-719 15,28-2 271-15,3 0-600 16,50-2 424-16,-74 18-1032 15,98-17 864-15,27 2-199 0,16 9-273 16,15 6-120 0,20 2 8-1,7 0 208-15,11-9 280 0,15-5-472 16,-10-7-88-16,-7 9 128 16,-9 4 96-16,-19 6-80 15,-15 1-40 1,-10 3 57-16,-30 1 223 15,-17-3-496-15,-19 11 168 16,-23-3-272-16,-2 11 96 0,-24-11 16 16,-6-8-32-1,-12-5-784-15,-7 6-1409 16,-10 7-1544-16,-20 1-2904 16,1-11-2257-16,-38-3 5858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customXml" Target="../ink/ink2.xml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4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0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68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670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69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00.png"/><Relationship Id="rId18" Type="http://schemas.openxmlformats.org/officeDocument/2006/relationships/image" Target="../media/image94.png"/><Relationship Id="rId3" Type="http://schemas.openxmlformats.org/officeDocument/2006/relationships/image" Target="../media/image68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2" Type="http://schemas.openxmlformats.org/officeDocument/2006/relationships/image" Target="../media/image1000.png"/><Relationship Id="rId16" Type="http://schemas.openxmlformats.org/officeDocument/2006/relationships/image" Target="../media/image113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5" Type="http://schemas.openxmlformats.org/officeDocument/2006/relationships/image" Target="../media/image1020.png"/><Relationship Id="rId15" Type="http://schemas.openxmlformats.org/officeDocument/2006/relationships/image" Target="../media/image112.png"/><Relationship Id="rId10" Type="http://schemas.openxmlformats.org/officeDocument/2006/relationships/image" Target="../media/image1070.png"/><Relationship Id="rId19" Type="http://schemas.openxmlformats.org/officeDocument/2006/relationships/image" Target="../media/image95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Relationship Id="rId14" Type="http://schemas.openxmlformats.org/officeDocument/2006/relationships/image" Target="../media/image1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customXml" Target="../ink/ink1.xm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450743" y="3044281"/>
            <a:ext cx="762394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Neural Network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241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397E9A-599D-4720-B392-12A1646D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and NOT logic gate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9C4A7-F9B3-4D8C-B849-3214A4E3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936571-B5FF-C159-69CB-094D30118EB5}"/>
              </a:ext>
            </a:extLst>
          </p:cNvPr>
          <p:cNvSpPr/>
          <p:nvPr/>
        </p:nvSpPr>
        <p:spPr>
          <a:xfrm>
            <a:off x="2562102" y="3274999"/>
            <a:ext cx="914400" cy="914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F39902-3693-B319-62AF-80FBA5525FC7}"/>
              </a:ext>
            </a:extLst>
          </p:cNvPr>
          <p:cNvCxnSpPr>
            <a:stCxn id="21" idx="5"/>
            <a:endCxn id="17" idx="1"/>
          </p:cNvCxnSpPr>
          <p:nvPr/>
        </p:nvCxnSpPr>
        <p:spPr>
          <a:xfrm>
            <a:off x="1504018" y="2417089"/>
            <a:ext cx="1191995" cy="991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03190-3712-F5D7-6E4D-AFED13D547CD}"/>
              </a:ext>
            </a:extLst>
          </p:cNvPr>
          <p:cNvCxnSpPr>
            <a:stCxn id="22" idx="7"/>
            <a:endCxn id="17" idx="3"/>
          </p:cNvCxnSpPr>
          <p:nvPr/>
        </p:nvCxnSpPr>
        <p:spPr>
          <a:xfrm flipV="1">
            <a:off x="1504018" y="4055488"/>
            <a:ext cx="1191995" cy="960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5FCF22-59C7-BB6D-97BD-D3D449241EE7}"/>
              </a:ext>
            </a:extLst>
          </p:cNvPr>
          <p:cNvCxnSpPr>
            <a:stCxn id="17" idx="6"/>
          </p:cNvCxnSpPr>
          <p:nvPr/>
        </p:nvCxnSpPr>
        <p:spPr>
          <a:xfrm>
            <a:off x="3476502" y="3732199"/>
            <a:ext cx="1308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D10CDDA-B48A-6FD1-EEEE-72D00E5142A2}"/>
                  </a:ext>
                </a:extLst>
              </p:cNvPr>
              <p:cNvSpPr/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D10CDDA-B48A-6FD1-EEEE-72D00E514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6B7D94-4B5A-DB13-4A2B-3590C9EE34A1}"/>
                  </a:ext>
                </a:extLst>
              </p:cNvPr>
              <p:cNvSpPr/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6B7D94-4B5A-DB13-4A2B-3590C9EE3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748D3A-C2CD-29EE-AAFA-40BC8581D650}"/>
                  </a:ext>
                </a:extLst>
              </p:cNvPr>
              <p:cNvSpPr txBox="1"/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748D3A-C2CD-29EE-AAFA-40BC8581D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32295B-73AB-2577-0ED7-87D13B2D715B}"/>
                  </a:ext>
                </a:extLst>
              </p:cNvPr>
              <p:cNvSpPr txBox="1"/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32295B-73AB-2577-0ED7-87D13B2D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6CAF225-029E-F638-D973-B722CF0AE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158" y="1078676"/>
            <a:ext cx="5425910" cy="364572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58CD59-2AF5-8393-95CA-1BE56C6633CC}"/>
              </a:ext>
            </a:extLst>
          </p:cNvPr>
          <p:cNvCxnSpPr/>
          <p:nvPr/>
        </p:nvCxnSpPr>
        <p:spPr>
          <a:xfrm>
            <a:off x="8050491" y="3318583"/>
            <a:ext cx="56561" cy="20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9441D9-2522-5B7A-80F3-5F1650AE3698}"/>
              </a:ext>
            </a:extLst>
          </p:cNvPr>
          <p:cNvSpPr txBox="1"/>
          <p:nvPr/>
        </p:nvSpPr>
        <p:spPr>
          <a:xfrm>
            <a:off x="7521855" y="285691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E8B68-3DD5-431B-C297-219F495518FB}"/>
              </a:ext>
            </a:extLst>
          </p:cNvPr>
          <p:cNvSpPr txBox="1"/>
          <p:nvPr/>
        </p:nvSpPr>
        <p:spPr>
          <a:xfrm>
            <a:off x="10695116" y="161495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~0.99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545BE2-01C8-3974-490B-5DA545700898}"/>
              </a:ext>
            </a:extLst>
          </p:cNvPr>
          <p:cNvCxnSpPr/>
          <p:nvPr/>
        </p:nvCxnSpPr>
        <p:spPr>
          <a:xfrm flipH="1" flipV="1">
            <a:off x="10553714" y="1260247"/>
            <a:ext cx="221123" cy="32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FA458-51C5-64F7-E9E2-C62A490AFB22}"/>
              </a:ext>
            </a:extLst>
          </p:cNvPr>
          <p:cNvCxnSpPr/>
          <p:nvPr/>
        </p:nvCxnSpPr>
        <p:spPr>
          <a:xfrm>
            <a:off x="10501460" y="1227200"/>
            <a:ext cx="0" cy="23189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5C6DD5D8-6B10-845A-8EBB-FFFF9C730A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226172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5C6DD5D8-6B10-845A-8EBB-FFFF9C730A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226172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429" r="-200000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446" t="-1429" r="-100893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9556" t="-1429" r="-444" b="-4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E04FDE-420B-BD7E-D84C-08BC6A63DE34}"/>
                  </a:ext>
                </a:extLst>
              </p:cNvPr>
              <p:cNvSpPr txBox="1"/>
              <p:nvPr/>
            </p:nvSpPr>
            <p:spPr>
              <a:xfrm>
                <a:off x="1714060" y="4929624"/>
                <a:ext cx="51865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E04FDE-420B-BD7E-D84C-08BC6A63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60" y="4929624"/>
                <a:ext cx="51865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8FA999-F3BA-93B9-997E-C0C68D9D376A}"/>
                  </a:ext>
                </a:extLst>
              </p14:cNvPr>
              <p14:cNvContentPartPr/>
              <p14:nvPr/>
            </p14:nvContentPartPr>
            <p14:xfrm>
              <a:off x="11052000" y="4870800"/>
              <a:ext cx="837720" cy="60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8FA999-F3BA-93B9-997E-C0C68D9D37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42640" y="4861440"/>
                <a:ext cx="85644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1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B13A9-1D6E-4C02-98F1-056DB5D9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x1 XNOR 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841B-A478-4A59-A031-7DD7FAA2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B41E2F2-7AD7-4472-8D61-6A8E97FBCDC2}"/>
                  </a:ext>
                </a:extLst>
              </p:cNvPr>
              <p:cNvSpPr/>
              <p:nvPr/>
            </p:nvSpPr>
            <p:spPr>
              <a:xfrm>
                <a:off x="2289528" y="36576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B41E2F2-7AD7-4472-8D61-6A8E97FBC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28" y="3657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6CE6E2-0E76-4BAC-B2B9-1F1099C7533E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>
            <a:off x="1249085" y="2220993"/>
            <a:ext cx="1040443" cy="18938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22A91B-20D0-4178-8983-92FAD36C14E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1249085" y="2211227"/>
            <a:ext cx="1040443" cy="19133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81920E-8C2D-4297-80D6-EDE83B5ED107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4807512" y="3245405"/>
            <a:ext cx="12783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48A9CD4-869E-4CF0-ACD8-ADD28A0A6852}"/>
                  </a:ext>
                </a:extLst>
              </p:cNvPr>
              <p:cNvSpPr/>
              <p:nvPr/>
            </p:nvSpPr>
            <p:spPr>
              <a:xfrm>
                <a:off x="334685" y="1763793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48A9CD4-869E-4CF0-ACD8-ADD28A0A6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5" y="1763793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74B1CB-24B4-4272-8498-44010BF26DBA}"/>
                  </a:ext>
                </a:extLst>
              </p:cNvPr>
              <p:cNvSpPr/>
              <p:nvPr/>
            </p:nvSpPr>
            <p:spPr>
              <a:xfrm>
                <a:off x="334685" y="3667366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74B1CB-24B4-4272-8498-44010BF26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5" y="366736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C974-F385-4237-ABCF-8F8FD21FBCF5}"/>
                  </a:ext>
                </a:extLst>
              </p:cNvPr>
              <p:cNvSpPr txBox="1"/>
              <p:nvPr/>
            </p:nvSpPr>
            <p:spPr>
              <a:xfrm>
                <a:off x="6085840" y="2968406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C974-F385-4237-ABCF-8F8FD21F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840" y="2968406"/>
                <a:ext cx="37016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5E3B07F-613B-4108-ABC7-DCDB5D427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61240"/>
                  </p:ext>
                </p:extLst>
              </p:nvPr>
            </p:nvGraphicFramePr>
            <p:xfrm>
              <a:off x="7151855" y="3962400"/>
              <a:ext cx="4103805" cy="2241868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820761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3393606784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409494457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[2]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5E3B07F-613B-4108-ABC7-DCDB5D4277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0961240"/>
                  </p:ext>
                </p:extLst>
              </p:nvPr>
            </p:nvGraphicFramePr>
            <p:xfrm>
              <a:off x="7151855" y="3962400"/>
              <a:ext cx="4103805" cy="2241868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820761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3393606784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409494457"/>
                        </a:ext>
                      </a:extLst>
                    </a:gridCol>
                    <a:gridCol w="820761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5349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273" r="-400000" b="-35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273" r="-300000" b="-35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1493" t="-2273" r="-202239" b="-35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9259" t="-2273" r="-100741" b="-35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9259" t="-2273" r="-741" b="-357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5335075-F777-4185-9DB8-AA6466456A4B}"/>
                  </a:ext>
                </a:extLst>
              </p:cNvPr>
              <p:cNvSpPr/>
              <p:nvPr/>
            </p:nvSpPr>
            <p:spPr>
              <a:xfrm>
                <a:off x="2289528" y="1754027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5335075-F777-4185-9DB8-AA6466456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28" y="1754027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E357C5-AAF5-4ADE-BD31-C44FC5C8560C}"/>
                  </a:ext>
                </a:extLst>
              </p:cNvPr>
              <p:cNvSpPr/>
              <p:nvPr/>
            </p:nvSpPr>
            <p:spPr>
              <a:xfrm>
                <a:off x="3893112" y="278820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E357C5-AAF5-4ADE-BD31-C44FC5C8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12" y="2788205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1B9C4-E1F7-4BD4-84BA-7D5DAB6F447F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1249085" y="2211227"/>
            <a:ext cx="1040443" cy="97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DE590-EFAD-4EC5-AA08-7267D9BB8FF4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1249085" y="4114800"/>
            <a:ext cx="1040443" cy="97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FBA9C7-9D1B-4232-AF50-DD60010530B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203928" y="2211227"/>
            <a:ext cx="689184" cy="10341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0D9DA-68F7-4831-B349-1A7972F339E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3203928" y="3245405"/>
            <a:ext cx="689184" cy="869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64A492-2771-405A-A27A-F23857ABBB4C}"/>
              </a:ext>
            </a:extLst>
          </p:cNvPr>
          <p:cNvSpPr txBox="1"/>
          <p:nvPr/>
        </p:nvSpPr>
        <p:spPr>
          <a:xfrm>
            <a:off x="1483465" y="4868605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(not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)</a:t>
            </a:r>
            <a:r>
              <a:rPr lang="en-US" sz="2400" baseline="-25000" dirty="0"/>
              <a:t> </a:t>
            </a:r>
            <a:r>
              <a:rPr lang="en-US" sz="2400" dirty="0"/>
              <a:t>and (not </a:t>
            </a:r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24522B-8CE8-458D-87B5-A03A431B07DD}"/>
              </a:ext>
            </a:extLst>
          </p:cNvPr>
          <p:cNvSpPr txBox="1"/>
          <p:nvPr/>
        </p:nvSpPr>
        <p:spPr>
          <a:xfrm>
            <a:off x="2164741" y="123988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2BD82-2322-406E-B557-108FCC27D213}"/>
              </a:ext>
            </a:extLst>
          </p:cNvPr>
          <p:cNvSpPr txBox="1"/>
          <p:nvPr/>
        </p:nvSpPr>
        <p:spPr>
          <a:xfrm>
            <a:off x="3893046" y="213873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70C0"/>
                </a:solidFill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</a:rPr>
              <a:t>[1]</a:t>
            </a:r>
            <a:r>
              <a:rPr lang="en-US" sz="2400" baseline="-25000" dirty="0"/>
              <a:t> </a:t>
            </a:r>
            <a:r>
              <a:rPr lang="en-US" sz="2400" dirty="0"/>
              <a:t>or </a:t>
            </a:r>
            <a:r>
              <a:rPr lang="en-US" altLang="ko-KR" sz="2400" i="1" dirty="0">
                <a:solidFill>
                  <a:srgbClr val="0070C0"/>
                </a:solidFill>
              </a:rPr>
              <a:t>a</a:t>
            </a:r>
            <a:r>
              <a:rPr lang="en-US" altLang="ko-KR" sz="2400" baseline="-25000" dirty="0">
                <a:solidFill>
                  <a:srgbClr val="0070C0"/>
                </a:solidFill>
              </a:rPr>
              <a:t>2</a:t>
            </a:r>
            <a:r>
              <a:rPr lang="en-US" altLang="ko-KR" sz="2400" baseline="30000" dirty="0">
                <a:solidFill>
                  <a:srgbClr val="0070C0"/>
                </a:solidFill>
              </a:rPr>
              <a:t>[2]</a:t>
            </a:r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C5EE46-D80E-4D2D-0A0C-37E9DAEC1563}"/>
                  </a:ext>
                </a:extLst>
              </p:cNvPr>
              <p:cNvSpPr txBox="1"/>
              <p:nvPr/>
            </p:nvSpPr>
            <p:spPr>
              <a:xfrm>
                <a:off x="-29901" y="663837"/>
                <a:ext cx="53139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C5EE46-D80E-4D2D-0A0C-37E9DAEC1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901" y="663837"/>
                <a:ext cx="53139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80252-3708-A5BF-25F1-60488C3248EE}"/>
                  </a:ext>
                </a:extLst>
              </p:cNvPr>
              <p:cNvSpPr txBox="1"/>
              <p:nvPr/>
            </p:nvSpPr>
            <p:spPr>
              <a:xfrm>
                <a:off x="213439" y="5609179"/>
                <a:ext cx="57301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F80252-3708-A5BF-25F1-60488C32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9" y="5609179"/>
                <a:ext cx="573016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75327F-D0F7-6E2A-5212-7070F976DB42}"/>
                  </a:ext>
                </a:extLst>
              </p:cNvPr>
              <p:cNvSpPr txBox="1"/>
              <p:nvPr/>
            </p:nvSpPr>
            <p:spPr>
              <a:xfrm>
                <a:off x="3982437" y="1369931"/>
                <a:ext cx="6228363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75327F-D0F7-6E2A-5212-7070F976D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37" y="1369931"/>
                <a:ext cx="6228363" cy="829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74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678DF-4D2A-494F-8A2D-196E210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29E1-DDE7-4E23-A98B-59EF614D2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14B93-B385-4F3D-B4D3-2F870C3F96FF}"/>
              </a:ext>
            </a:extLst>
          </p:cNvPr>
          <p:cNvSpPr/>
          <p:nvPr/>
        </p:nvSpPr>
        <p:spPr>
          <a:xfrm>
            <a:off x="6702458" y="1874800"/>
            <a:ext cx="268530" cy="1116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4F023-4A11-4559-A142-C0EAA47D726A}"/>
              </a:ext>
            </a:extLst>
          </p:cNvPr>
          <p:cNvSpPr/>
          <p:nvPr/>
        </p:nvSpPr>
        <p:spPr>
          <a:xfrm>
            <a:off x="6968803" y="1623340"/>
            <a:ext cx="268530" cy="1367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89021-B8F4-4D4E-812D-F743E3B187E3}"/>
              </a:ext>
            </a:extLst>
          </p:cNvPr>
          <p:cNvSpPr/>
          <p:nvPr/>
        </p:nvSpPr>
        <p:spPr>
          <a:xfrm>
            <a:off x="7239212" y="2105940"/>
            <a:ext cx="268530" cy="885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FB1F7-A2BB-421E-AB3E-E3715E510A88}"/>
              </a:ext>
            </a:extLst>
          </p:cNvPr>
          <p:cNvSpPr/>
          <p:nvPr/>
        </p:nvSpPr>
        <p:spPr>
          <a:xfrm>
            <a:off x="7511950" y="2027200"/>
            <a:ext cx="268530" cy="963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4D651-F4C0-4A40-BC46-1192C7F4BF0E}"/>
              </a:ext>
            </a:extLst>
          </p:cNvPr>
          <p:cNvSpPr/>
          <p:nvPr/>
        </p:nvSpPr>
        <p:spPr>
          <a:xfrm>
            <a:off x="7778947" y="1984020"/>
            <a:ext cx="268530" cy="1007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1130C-293A-4AF3-B6CD-66F4570793B0}"/>
              </a:ext>
            </a:extLst>
          </p:cNvPr>
          <p:cNvSpPr/>
          <p:nvPr/>
        </p:nvSpPr>
        <p:spPr>
          <a:xfrm>
            <a:off x="8046605" y="2994940"/>
            <a:ext cx="268530" cy="53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E91A11-1287-4BF3-935B-779B10CD0231}"/>
              </a:ext>
            </a:extLst>
          </p:cNvPr>
          <p:cNvSpPr/>
          <p:nvPr/>
        </p:nvSpPr>
        <p:spPr>
          <a:xfrm flipV="1">
            <a:off x="8315697" y="2991027"/>
            <a:ext cx="268530" cy="240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F84BF-6F3C-46CF-8D37-2BEC769F1551}"/>
              </a:ext>
            </a:extLst>
          </p:cNvPr>
          <p:cNvSpPr/>
          <p:nvPr/>
        </p:nvSpPr>
        <p:spPr>
          <a:xfrm>
            <a:off x="8584461" y="2549170"/>
            <a:ext cx="268530" cy="441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4B308-BE1A-4CDD-9C6B-AB031E1B9862}"/>
              </a:ext>
            </a:extLst>
          </p:cNvPr>
          <p:cNvSpPr/>
          <p:nvPr/>
        </p:nvSpPr>
        <p:spPr>
          <a:xfrm>
            <a:off x="8855268" y="2591080"/>
            <a:ext cx="268530" cy="399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867CB7-F757-4834-90E3-10D9583B7A36}"/>
              </a:ext>
            </a:extLst>
          </p:cNvPr>
          <p:cNvSpPr/>
          <p:nvPr/>
        </p:nvSpPr>
        <p:spPr>
          <a:xfrm>
            <a:off x="9123396" y="1427760"/>
            <a:ext cx="268530" cy="1563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25379-6614-4D5E-8986-A680F98E0184}"/>
              </a:ext>
            </a:extLst>
          </p:cNvPr>
          <p:cNvSpPr/>
          <p:nvPr/>
        </p:nvSpPr>
        <p:spPr>
          <a:xfrm>
            <a:off x="9391409" y="1986560"/>
            <a:ext cx="268530" cy="1004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896A49-9BDA-47D9-ADF4-7236E0A76488}"/>
              </a:ext>
            </a:extLst>
          </p:cNvPr>
          <p:cNvSpPr/>
          <p:nvPr/>
        </p:nvSpPr>
        <p:spPr>
          <a:xfrm>
            <a:off x="9656972" y="2133880"/>
            <a:ext cx="268530" cy="857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CA8A9-EDCA-4628-A792-47058DEEB153}"/>
              </a:ext>
            </a:extLst>
          </p:cNvPr>
          <p:cNvSpPr/>
          <p:nvPr/>
        </p:nvSpPr>
        <p:spPr>
          <a:xfrm>
            <a:off x="9924629" y="2679980"/>
            <a:ext cx="268530" cy="311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FFB0B4-BCB6-439E-9753-293656060C29}"/>
              </a:ext>
            </a:extLst>
          </p:cNvPr>
          <p:cNvSpPr/>
          <p:nvPr/>
        </p:nvSpPr>
        <p:spPr>
          <a:xfrm flipV="1">
            <a:off x="10190192" y="2991027"/>
            <a:ext cx="268530" cy="777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0E743-D756-465E-8BFA-CF513AA9B888}"/>
              </a:ext>
            </a:extLst>
          </p:cNvPr>
          <p:cNvSpPr/>
          <p:nvPr/>
        </p:nvSpPr>
        <p:spPr>
          <a:xfrm flipV="1">
            <a:off x="10457849" y="2991027"/>
            <a:ext cx="268530" cy="7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5B348C-B4BD-4E87-883F-0017A7454002}"/>
              </a:ext>
            </a:extLst>
          </p:cNvPr>
          <p:cNvSpPr/>
          <p:nvPr/>
        </p:nvSpPr>
        <p:spPr>
          <a:xfrm>
            <a:off x="10725976" y="2389150"/>
            <a:ext cx="268530" cy="60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CEB78D-0C80-4C23-84D1-5249CEED5D8F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1374775" y="3455073"/>
            <a:ext cx="351484" cy="695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703AE3-A259-41D8-9FA5-61E145A3795C}"/>
              </a:ext>
            </a:extLst>
          </p:cNvPr>
          <p:cNvSpPr/>
          <p:nvPr/>
        </p:nvSpPr>
        <p:spPr>
          <a:xfrm>
            <a:off x="460375" y="299787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rgbClr val="00B05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F0E748-DF04-42DD-ABBE-F21438953446}"/>
              </a:ext>
            </a:extLst>
          </p:cNvPr>
          <p:cNvGrpSpPr/>
          <p:nvPr/>
        </p:nvGrpSpPr>
        <p:grpSpPr>
          <a:xfrm>
            <a:off x="1726259" y="2272119"/>
            <a:ext cx="914400" cy="2335428"/>
            <a:chOff x="1936968" y="1704135"/>
            <a:chExt cx="914400" cy="23354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53CBA3-A3DC-4ADE-9557-C0DBC524E324}"/>
                </a:ext>
              </a:extLst>
            </p:cNvPr>
            <p:cNvSpPr/>
            <p:nvPr/>
          </p:nvSpPr>
          <p:spPr>
            <a:xfrm>
              <a:off x="1936968" y="1704135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1BBBA0-74B2-41F8-BAA9-7E420C1BF048}"/>
                </a:ext>
              </a:extLst>
            </p:cNvPr>
            <p:cNvSpPr/>
            <p:nvPr/>
          </p:nvSpPr>
          <p:spPr>
            <a:xfrm>
              <a:off x="1936968" y="3125163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1BEB6F-3FC5-44FB-9105-E820711784D6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 flipV="1">
            <a:off x="1374775" y="2729319"/>
            <a:ext cx="351484" cy="725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803260-0354-405C-A5F9-F029AF0B004D}"/>
              </a:ext>
            </a:extLst>
          </p:cNvPr>
          <p:cNvCxnSpPr>
            <a:stCxn id="24" idx="6"/>
            <a:endCxn id="29" idx="2"/>
          </p:cNvCxnSpPr>
          <p:nvPr/>
        </p:nvCxnSpPr>
        <p:spPr>
          <a:xfrm>
            <a:off x="2640659" y="2729319"/>
            <a:ext cx="351485" cy="725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BFB9C-AE47-495D-86DF-99A6B07CEF95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2640659" y="3455073"/>
            <a:ext cx="351485" cy="695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2AA2681-9A24-4A74-A035-FA2B28A26B94}"/>
              </a:ext>
            </a:extLst>
          </p:cNvPr>
          <p:cNvSpPr/>
          <p:nvPr/>
        </p:nvSpPr>
        <p:spPr>
          <a:xfrm>
            <a:off x="2992144" y="299787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5E887C-3009-41C6-A714-FB9A9B34A09A}"/>
              </a:ext>
            </a:extLst>
          </p:cNvPr>
          <p:cNvCxnSpPr>
            <a:stCxn id="29" idx="6"/>
          </p:cNvCxnSpPr>
          <p:nvPr/>
        </p:nvCxnSpPr>
        <p:spPr>
          <a:xfrm>
            <a:off x="3906544" y="3455073"/>
            <a:ext cx="513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F5A1CD-6193-40AC-94CD-EF006D77B794}"/>
              </a:ext>
            </a:extLst>
          </p:cNvPr>
          <p:cNvCxnSpPr/>
          <p:nvPr/>
        </p:nvCxnSpPr>
        <p:spPr>
          <a:xfrm flipV="1">
            <a:off x="720789" y="2071664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5D709A-AEE2-4750-A1AE-DB1C90CCE1B1}"/>
              </a:ext>
            </a:extLst>
          </p:cNvPr>
          <p:cNvCxnSpPr/>
          <p:nvPr/>
        </p:nvCxnSpPr>
        <p:spPr>
          <a:xfrm flipV="1">
            <a:off x="639462" y="2064044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D1007C-5058-4F47-921F-7F223C4A03F3}"/>
              </a:ext>
            </a:extLst>
          </p:cNvPr>
          <p:cNvCxnSpPr/>
          <p:nvPr/>
        </p:nvCxnSpPr>
        <p:spPr>
          <a:xfrm flipV="1">
            <a:off x="1083327" y="1622084"/>
            <a:ext cx="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BA992D-AA1F-431D-A432-4F03BB511BD4}"/>
              </a:ext>
            </a:extLst>
          </p:cNvPr>
          <p:cNvCxnSpPr/>
          <p:nvPr/>
        </p:nvCxnSpPr>
        <p:spPr>
          <a:xfrm flipV="1">
            <a:off x="1069992" y="1635419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615E1A-F7FB-4273-98C1-0A850F5F4ADD}"/>
              </a:ext>
            </a:extLst>
          </p:cNvPr>
          <p:cNvSpPr txBox="1"/>
          <p:nvPr/>
        </p:nvSpPr>
        <p:spPr>
          <a:xfrm>
            <a:off x="920117" y="211700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23915B-4E66-441B-A436-A97668F2A202}"/>
              </a:ext>
            </a:extLst>
          </p:cNvPr>
          <p:cNvCxnSpPr/>
          <p:nvPr/>
        </p:nvCxnSpPr>
        <p:spPr>
          <a:xfrm flipV="1">
            <a:off x="1583754" y="5314484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2CB066-E68B-48A8-953C-BD206F46F96C}"/>
              </a:ext>
            </a:extLst>
          </p:cNvPr>
          <p:cNvCxnSpPr/>
          <p:nvPr/>
        </p:nvCxnSpPr>
        <p:spPr>
          <a:xfrm flipV="1">
            <a:off x="1851221" y="5306864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E57F90-56FD-44FB-B9F2-0EE3310A0E4C}"/>
              </a:ext>
            </a:extLst>
          </p:cNvPr>
          <p:cNvCxnSpPr/>
          <p:nvPr/>
        </p:nvCxnSpPr>
        <p:spPr>
          <a:xfrm flipV="1">
            <a:off x="2295086" y="4864904"/>
            <a:ext cx="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CB3B86-FC3E-4A85-93C6-5A242D911D38}"/>
              </a:ext>
            </a:extLst>
          </p:cNvPr>
          <p:cNvCxnSpPr/>
          <p:nvPr/>
        </p:nvCxnSpPr>
        <p:spPr>
          <a:xfrm flipV="1">
            <a:off x="2281751" y="4878239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BBEB2C-EAA6-4854-A79D-22A0B645870E}"/>
              </a:ext>
            </a:extLst>
          </p:cNvPr>
          <p:cNvSpPr txBox="1"/>
          <p:nvPr/>
        </p:nvSpPr>
        <p:spPr>
          <a:xfrm>
            <a:off x="1783082" y="535982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CAA50A-BE04-48EF-B459-F37E4348EA53}"/>
              </a:ext>
            </a:extLst>
          </p:cNvPr>
          <p:cNvSpPr txBox="1"/>
          <p:nvPr/>
        </p:nvSpPr>
        <p:spPr>
          <a:xfrm>
            <a:off x="4367711" y="307316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DF4519-B65F-42AF-82F4-562CF7BD24D8}"/>
              </a:ext>
            </a:extLst>
          </p:cNvPr>
          <p:cNvSpPr txBox="1"/>
          <p:nvPr/>
        </p:nvSpPr>
        <p:spPr>
          <a:xfrm>
            <a:off x="2706991" y="26494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1B0AE-A3D4-4771-B6E2-52B2A07D1F47}"/>
              </a:ext>
            </a:extLst>
          </p:cNvPr>
          <p:cNvSpPr txBox="1"/>
          <p:nvPr/>
        </p:nvSpPr>
        <p:spPr>
          <a:xfrm>
            <a:off x="2742903" y="379451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972BBB-86B4-40D3-BB6D-BBC0A50E774A}"/>
              </a:ext>
            </a:extLst>
          </p:cNvPr>
          <p:cNvCxnSpPr/>
          <p:nvPr/>
        </p:nvCxnSpPr>
        <p:spPr>
          <a:xfrm flipV="1">
            <a:off x="4229392" y="3115712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92D596-6716-4830-9221-D058A9319B93}"/>
              </a:ext>
            </a:extLst>
          </p:cNvPr>
          <p:cNvCxnSpPr/>
          <p:nvPr/>
        </p:nvCxnSpPr>
        <p:spPr>
          <a:xfrm flipV="1">
            <a:off x="4148065" y="3108092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4C3506-8369-4714-9B63-BFF57407E4BA}"/>
              </a:ext>
            </a:extLst>
          </p:cNvPr>
          <p:cNvCxnSpPr/>
          <p:nvPr/>
        </p:nvCxnSpPr>
        <p:spPr>
          <a:xfrm flipV="1">
            <a:off x="4591930" y="2666132"/>
            <a:ext cx="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5D1F5E-1F7B-462F-8973-CCA5BFFB9D38}"/>
              </a:ext>
            </a:extLst>
          </p:cNvPr>
          <p:cNvCxnSpPr/>
          <p:nvPr/>
        </p:nvCxnSpPr>
        <p:spPr>
          <a:xfrm>
            <a:off x="4578595" y="2679467"/>
            <a:ext cx="374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9E9900-A944-46B4-AD59-8E273C0D730C}"/>
              </a:ext>
            </a:extLst>
          </p:cNvPr>
          <p:cNvCxnSpPr/>
          <p:nvPr/>
        </p:nvCxnSpPr>
        <p:spPr>
          <a:xfrm flipV="1">
            <a:off x="4927696" y="3107963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F0D622-AD3E-4274-8295-04AC4C6BD6A4}"/>
              </a:ext>
            </a:extLst>
          </p:cNvPr>
          <p:cNvCxnSpPr/>
          <p:nvPr/>
        </p:nvCxnSpPr>
        <p:spPr>
          <a:xfrm flipV="1">
            <a:off x="4941031" y="2665368"/>
            <a:ext cx="0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43CE3B0-31DE-48BC-967B-E9587ED39740}"/>
              </a:ext>
            </a:extLst>
          </p:cNvPr>
          <p:cNvSpPr txBox="1"/>
          <p:nvPr/>
        </p:nvSpPr>
        <p:spPr>
          <a:xfrm>
            <a:off x="4805109" y="3085316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681902-4A15-4C91-A89E-AA53B4E61D21}"/>
              </a:ext>
            </a:extLst>
          </p:cNvPr>
          <p:cNvSpPr txBox="1"/>
          <p:nvPr/>
        </p:nvSpPr>
        <p:spPr>
          <a:xfrm>
            <a:off x="43254" y="1017561"/>
            <a:ext cx="598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3 perceptron generating a square pulse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9AA3495-E33B-49DF-BB29-B111A552A89B}"/>
              </a:ext>
            </a:extLst>
          </p:cNvPr>
          <p:cNvSpPr/>
          <p:nvPr/>
        </p:nvSpPr>
        <p:spPr>
          <a:xfrm>
            <a:off x="6279006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7518B4-302A-4C6D-B99C-0ECA702E0736}"/>
              </a:ext>
            </a:extLst>
          </p:cNvPr>
          <p:cNvSpPr/>
          <p:nvPr/>
        </p:nvSpPr>
        <p:spPr>
          <a:xfrm>
            <a:off x="6833828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5A5934F-3967-4026-8200-AE009D4015CE}"/>
              </a:ext>
            </a:extLst>
          </p:cNvPr>
          <p:cNvSpPr/>
          <p:nvPr/>
        </p:nvSpPr>
        <p:spPr>
          <a:xfrm>
            <a:off x="7388650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4A38D-348B-46A4-94D3-DFF6CC5B8CB6}"/>
              </a:ext>
            </a:extLst>
          </p:cNvPr>
          <p:cNvSpPr/>
          <p:nvPr/>
        </p:nvSpPr>
        <p:spPr>
          <a:xfrm>
            <a:off x="7943472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BA1B93-FC83-4396-AC92-9633BFC6DDBF}"/>
              </a:ext>
            </a:extLst>
          </p:cNvPr>
          <p:cNvSpPr/>
          <p:nvPr/>
        </p:nvSpPr>
        <p:spPr>
          <a:xfrm>
            <a:off x="9211928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9592B-5D75-4824-89E0-E2DE357E8077}"/>
              </a:ext>
            </a:extLst>
          </p:cNvPr>
          <p:cNvSpPr/>
          <p:nvPr/>
        </p:nvSpPr>
        <p:spPr>
          <a:xfrm>
            <a:off x="9766750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43084AD-624C-4CFA-940B-F99AB0374AD1}"/>
              </a:ext>
            </a:extLst>
          </p:cNvPr>
          <p:cNvSpPr/>
          <p:nvPr/>
        </p:nvSpPr>
        <p:spPr>
          <a:xfrm>
            <a:off x="10321572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930C83-55C2-4956-96D9-782F101B3A1F}"/>
              </a:ext>
            </a:extLst>
          </p:cNvPr>
          <p:cNvSpPr/>
          <p:nvPr/>
        </p:nvSpPr>
        <p:spPr>
          <a:xfrm>
            <a:off x="10876396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413DD8-9DAF-44F9-9984-BC6FFB5AA707}"/>
              </a:ext>
            </a:extLst>
          </p:cNvPr>
          <p:cNvSpPr/>
          <p:nvPr/>
        </p:nvSpPr>
        <p:spPr>
          <a:xfrm>
            <a:off x="8444658" y="5821490"/>
            <a:ext cx="540404" cy="53091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E91C9-2D4E-41CC-A735-BDE690B1EAC0}"/>
              </a:ext>
            </a:extLst>
          </p:cNvPr>
          <p:cNvSpPr txBox="1"/>
          <p:nvPr/>
        </p:nvSpPr>
        <p:spPr>
          <a:xfrm>
            <a:off x="8498294" y="47269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412DD7-6D15-474C-BBB8-583C0923DA06}"/>
              </a:ext>
            </a:extLst>
          </p:cNvPr>
          <p:cNvSpPr/>
          <p:nvPr/>
        </p:nvSpPr>
        <p:spPr>
          <a:xfrm>
            <a:off x="8509240" y="4124654"/>
            <a:ext cx="365760" cy="3657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A0DE6F-E0C9-4AC6-8578-5219FB5426BC}"/>
              </a:ext>
            </a:extLst>
          </p:cNvPr>
          <p:cNvCxnSpPr>
            <a:stCxn id="60" idx="0"/>
            <a:endCxn id="52" idx="4"/>
          </p:cNvCxnSpPr>
          <p:nvPr/>
        </p:nvCxnSpPr>
        <p:spPr>
          <a:xfrm flipH="1" flipV="1">
            <a:off x="6416166" y="5227368"/>
            <a:ext cx="2298694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11D37B-F6E3-488B-894E-99EA25D6C76B}"/>
              </a:ext>
            </a:extLst>
          </p:cNvPr>
          <p:cNvCxnSpPr>
            <a:stCxn id="60" idx="0"/>
            <a:endCxn id="53" idx="4"/>
          </p:cNvCxnSpPr>
          <p:nvPr/>
        </p:nvCxnSpPr>
        <p:spPr>
          <a:xfrm flipH="1" flipV="1">
            <a:off x="6970988" y="5227368"/>
            <a:ext cx="1743872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2763D5-C511-43A9-BB79-0722992B15CF}"/>
              </a:ext>
            </a:extLst>
          </p:cNvPr>
          <p:cNvCxnSpPr>
            <a:stCxn id="60" idx="0"/>
            <a:endCxn id="54" idx="4"/>
          </p:cNvCxnSpPr>
          <p:nvPr/>
        </p:nvCxnSpPr>
        <p:spPr>
          <a:xfrm flipH="1" flipV="1">
            <a:off x="7525810" y="5227368"/>
            <a:ext cx="1189050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BDE00D-4954-471A-8766-484860865F39}"/>
              </a:ext>
            </a:extLst>
          </p:cNvPr>
          <p:cNvCxnSpPr>
            <a:stCxn id="60" idx="0"/>
            <a:endCxn id="55" idx="4"/>
          </p:cNvCxnSpPr>
          <p:nvPr/>
        </p:nvCxnSpPr>
        <p:spPr>
          <a:xfrm flipH="1" flipV="1">
            <a:off x="8080632" y="5227368"/>
            <a:ext cx="634228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5F87D4-1D41-48C1-BEDD-1C69FF757EE5}"/>
              </a:ext>
            </a:extLst>
          </p:cNvPr>
          <p:cNvCxnSpPr>
            <a:stCxn id="60" idx="0"/>
            <a:endCxn id="56" idx="4"/>
          </p:cNvCxnSpPr>
          <p:nvPr/>
        </p:nvCxnSpPr>
        <p:spPr>
          <a:xfrm flipV="1">
            <a:off x="8714860" y="5227368"/>
            <a:ext cx="634228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56552E-66DF-4900-8D78-CAD274C64735}"/>
              </a:ext>
            </a:extLst>
          </p:cNvPr>
          <p:cNvCxnSpPr>
            <a:stCxn id="60" idx="0"/>
            <a:endCxn id="57" idx="4"/>
          </p:cNvCxnSpPr>
          <p:nvPr/>
        </p:nvCxnSpPr>
        <p:spPr>
          <a:xfrm flipV="1">
            <a:off x="8714860" y="5227368"/>
            <a:ext cx="1189050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0A65F-373F-4C0B-BAAE-9F8EC046AC2A}"/>
              </a:ext>
            </a:extLst>
          </p:cNvPr>
          <p:cNvCxnSpPr>
            <a:stCxn id="60" idx="0"/>
            <a:endCxn id="58" idx="4"/>
          </p:cNvCxnSpPr>
          <p:nvPr/>
        </p:nvCxnSpPr>
        <p:spPr>
          <a:xfrm flipV="1">
            <a:off x="8714860" y="5227368"/>
            <a:ext cx="1743872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6CCDAB-C44F-4354-A961-990DAFF0E8C6}"/>
              </a:ext>
            </a:extLst>
          </p:cNvPr>
          <p:cNvCxnSpPr>
            <a:stCxn id="60" idx="0"/>
            <a:endCxn id="59" idx="4"/>
          </p:cNvCxnSpPr>
          <p:nvPr/>
        </p:nvCxnSpPr>
        <p:spPr>
          <a:xfrm flipV="1">
            <a:off x="8714860" y="5227368"/>
            <a:ext cx="2298696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7EC4AE-E7AF-4400-9DAD-DF0AF5F4D52F}"/>
              </a:ext>
            </a:extLst>
          </p:cNvPr>
          <p:cNvCxnSpPr>
            <a:stCxn id="56" idx="0"/>
            <a:endCxn id="62" idx="4"/>
          </p:cNvCxnSpPr>
          <p:nvPr/>
        </p:nvCxnSpPr>
        <p:spPr>
          <a:xfrm flipH="1" flipV="1">
            <a:off x="8692120" y="4490414"/>
            <a:ext cx="656968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33167E-72C1-4A64-8073-271C6F5EF84B}"/>
              </a:ext>
            </a:extLst>
          </p:cNvPr>
          <p:cNvCxnSpPr>
            <a:stCxn id="57" idx="0"/>
            <a:endCxn id="62" idx="4"/>
          </p:cNvCxnSpPr>
          <p:nvPr/>
        </p:nvCxnSpPr>
        <p:spPr>
          <a:xfrm flipH="1" flipV="1">
            <a:off x="8692120" y="4490414"/>
            <a:ext cx="1211790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F0AFBDB-EAA3-4225-80A4-4C7CC2029C2E}"/>
              </a:ext>
            </a:extLst>
          </p:cNvPr>
          <p:cNvCxnSpPr>
            <a:stCxn id="58" idx="0"/>
            <a:endCxn id="62" idx="4"/>
          </p:cNvCxnSpPr>
          <p:nvPr/>
        </p:nvCxnSpPr>
        <p:spPr>
          <a:xfrm flipH="1" flipV="1">
            <a:off x="8692120" y="4490414"/>
            <a:ext cx="1766612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B979F2A-4A3B-406A-945F-47EB68235887}"/>
              </a:ext>
            </a:extLst>
          </p:cNvPr>
          <p:cNvCxnSpPr>
            <a:stCxn id="59" idx="0"/>
            <a:endCxn id="62" idx="4"/>
          </p:cNvCxnSpPr>
          <p:nvPr/>
        </p:nvCxnSpPr>
        <p:spPr>
          <a:xfrm flipH="1" flipV="1">
            <a:off x="8692120" y="4490414"/>
            <a:ext cx="2321436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179AF5E-C420-4FD7-90A2-2FECF6CBDB71}"/>
              </a:ext>
            </a:extLst>
          </p:cNvPr>
          <p:cNvCxnSpPr>
            <a:stCxn id="55" idx="0"/>
            <a:endCxn id="62" idx="4"/>
          </p:cNvCxnSpPr>
          <p:nvPr/>
        </p:nvCxnSpPr>
        <p:spPr>
          <a:xfrm flipV="1">
            <a:off x="8080632" y="4490414"/>
            <a:ext cx="611488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6DAEE9-2455-44CC-9A5A-4716E086424C}"/>
              </a:ext>
            </a:extLst>
          </p:cNvPr>
          <p:cNvCxnSpPr>
            <a:stCxn id="54" idx="0"/>
            <a:endCxn id="62" idx="4"/>
          </p:cNvCxnSpPr>
          <p:nvPr/>
        </p:nvCxnSpPr>
        <p:spPr>
          <a:xfrm flipV="1">
            <a:off x="7525810" y="4490414"/>
            <a:ext cx="1166310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D99433A-2705-4AA4-8FB1-4FB84E095CAA}"/>
              </a:ext>
            </a:extLst>
          </p:cNvPr>
          <p:cNvCxnSpPr>
            <a:stCxn id="53" idx="0"/>
            <a:endCxn id="62" idx="4"/>
          </p:cNvCxnSpPr>
          <p:nvPr/>
        </p:nvCxnSpPr>
        <p:spPr>
          <a:xfrm flipV="1">
            <a:off x="6970988" y="4490414"/>
            <a:ext cx="1721132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2A6B0B9-A995-4D66-B492-A748135A2BF8}"/>
              </a:ext>
            </a:extLst>
          </p:cNvPr>
          <p:cNvCxnSpPr>
            <a:stCxn id="52" idx="0"/>
            <a:endCxn id="62" idx="4"/>
          </p:cNvCxnSpPr>
          <p:nvPr/>
        </p:nvCxnSpPr>
        <p:spPr>
          <a:xfrm flipV="1">
            <a:off x="6416166" y="4490414"/>
            <a:ext cx="2275954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AF58EE-5D18-4BC1-9561-26A6E475AD10}"/>
              </a:ext>
            </a:extLst>
          </p:cNvPr>
          <p:cNvSpPr txBox="1"/>
          <p:nvPr/>
        </p:nvSpPr>
        <p:spPr>
          <a:xfrm>
            <a:off x="1422735" y="20627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44EE9B-B7C8-40F1-B826-F04DA77B55E0}"/>
              </a:ext>
            </a:extLst>
          </p:cNvPr>
          <p:cNvSpPr txBox="1"/>
          <p:nvPr/>
        </p:nvSpPr>
        <p:spPr>
          <a:xfrm>
            <a:off x="2358161" y="526180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AE748B-5019-467E-8155-B01045291295}"/>
              </a:ext>
            </a:extLst>
          </p:cNvPr>
          <p:cNvSpPr txBox="1"/>
          <p:nvPr/>
        </p:nvSpPr>
        <p:spPr>
          <a:xfrm>
            <a:off x="5159105" y="306037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9D7B5CA-4068-4EF2-8736-971DE49ACA46}"/>
              </a:ext>
            </a:extLst>
          </p:cNvPr>
          <p:cNvCxnSpPr/>
          <p:nvPr/>
        </p:nvCxnSpPr>
        <p:spPr>
          <a:xfrm>
            <a:off x="6702458" y="1271956"/>
            <a:ext cx="0" cy="264031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93249F0-89EE-4E7C-BB16-1F190DD86236}"/>
              </a:ext>
            </a:extLst>
          </p:cNvPr>
          <p:cNvCxnSpPr/>
          <p:nvPr/>
        </p:nvCxnSpPr>
        <p:spPr>
          <a:xfrm flipH="1">
            <a:off x="6702458" y="2997873"/>
            <a:ext cx="444825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29D8E5-EB89-4762-A1F7-81B127A98EF0}"/>
                  </a:ext>
                </a:extLst>
              </p:cNvPr>
              <p:cNvSpPr txBox="1"/>
              <p:nvPr/>
            </p:nvSpPr>
            <p:spPr>
              <a:xfrm>
                <a:off x="6176926" y="1487466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329D8E5-EB89-4762-A1F7-81B127A9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26" y="1487466"/>
                <a:ext cx="37016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35492A-0E09-4491-984D-C5F86B79852E}"/>
                  </a:ext>
                </a:extLst>
              </p:cNvPr>
              <p:cNvSpPr txBox="1"/>
              <p:nvPr/>
            </p:nvSpPr>
            <p:spPr>
              <a:xfrm>
                <a:off x="10914234" y="312256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035492A-0E09-4491-984D-C5F86B798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4" y="3122568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eform 180">
            <a:extLst>
              <a:ext uri="{FF2B5EF4-FFF2-40B4-BE49-F238E27FC236}">
                <a16:creationId xmlns:a16="http://schemas.microsoft.com/office/drawing/2014/main" id="{3D7488CC-96D6-42E3-9087-DF6FC3DBE179}"/>
              </a:ext>
            </a:extLst>
          </p:cNvPr>
          <p:cNvSpPr/>
          <p:nvPr/>
        </p:nvSpPr>
        <p:spPr>
          <a:xfrm>
            <a:off x="6702458" y="1424828"/>
            <a:ext cx="4336330" cy="2385231"/>
          </a:xfrm>
          <a:custGeom>
            <a:avLst/>
            <a:gdLst>
              <a:gd name="connsiteX0" fmla="*/ 0 w 4336330"/>
              <a:gd name="connsiteY0" fmla="*/ 638979 h 2385231"/>
              <a:gd name="connsiteX1" fmla="*/ 414779 w 4336330"/>
              <a:gd name="connsiteY1" fmla="*/ 195920 h 2385231"/>
              <a:gd name="connsiteX2" fmla="*/ 744717 w 4336330"/>
              <a:gd name="connsiteY2" fmla="*/ 770955 h 2385231"/>
              <a:gd name="connsiteX3" fmla="*/ 1178350 w 4336330"/>
              <a:gd name="connsiteY3" fmla="*/ 497577 h 2385231"/>
              <a:gd name="connsiteX4" fmla="*/ 1611983 w 4336330"/>
              <a:gd name="connsiteY4" fmla="*/ 1968159 h 2385231"/>
              <a:gd name="connsiteX5" fmla="*/ 1989055 w 4336330"/>
              <a:gd name="connsiteY5" fmla="*/ 1138600 h 2385231"/>
              <a:gd name="connsiteX6" fmla="*/ 2243579 w 4336330"/>
              <a:gd name="connsiteY6" fmla="*/ 1355417 h 2385231"/>
              <a:gd name="connsiteX7" fmla="*/ 2507530 w 4336330"/>
              <a:gd name="connsiteY7" fmla="*/ 16810 h 2385231"/>
              <a:gd name="connsiteX8" fmla="*/ 2856321 w 4336330"/>
              <a:gd name="connsiteY8" fmla="*/ 620126 h 2385231"/>
              <a:gd name="connsiteX9" fmla="*/ 3242820 w 4336330"/>
              <a:gd name="connsiteY9" fmla="*/ 874650 h 2385231"/>
              <a:gd name="connsiteX10" fmla="*/ 3638746 w 4336330"/>
              <a:gd name="connsiteY10" fmla="*/ 2364085 h 2385231"/>
              <a:gd name="connsiteX11" fmla="*/ 3874416 w 4336330"/>
              <a:gd name="connsiteY11" fmla="*/ 1704208 h 2385231"/>
              <a:gd name="connsiteX12" fmla="*/ 4110086 w 4336330"/>
              <a:gd name="connsiteY12" fmla="*/ 1034905 h 2385231"/>
              <a:gd name="connsiteX13" fmla="*/ 4336330 w 4336330"/>
              <a:gd name="connsiteY13" fmla="*/ 950064 h 2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6330" h="2385231">
                <a:moveTo>
                  <a:pt x="0" y="638979"/>
                </a:moveTo>
                <a:cubicBezTo>
                  <a:pt x="145330" y="406451"/>
                  <a:pt x="290660" y="173924"/>
                  <a:pt x="414779" y="195920"/>
                </a:cubicBezTo>
                <a:cubicBezTo>
                  <a:pt x="538898" y="217916"/>
                  <a:pt x="617455" y="720679"/>
                  <a:pt x="744717" y="770955"/>
                </a:cubicBezTo>
                <a:cubicBezTo>
                  <a:pt x="871979" y="821231"/>
                  <a:pt x="1033806" y="298043"/>
                  <a:pt x="1178350" y="497577"/>
                </a:cubicBezTo>
                <a:cubicBezTo>
                  <a:pt x="1322894" y="697111"/>
                  <a:pt x="1476866" y="1861322"/>
                  <a:pt x="1611983" y="1968159"/>
                </a:cubicBezTo>
                <a:cubicBezTo>
                  <a:pt x="1747101" y="2074996"/>
                  <a:pt x="1883789" y="1240724"/>
                  <a:pt x="1989055" y="1138600"/>
                </a:cubicBezTo>
                <a:cubicBezTo>
                  <a:pt x="2094321" y="1036476"/>
                  <a:pt x="2157167" y="1542382"/>
                  <a:pt x="2243579" y="1355417"/>
                </a:cubicBezTo>
                <a:cubicBezTo>
                  <a:pt x="2329991" y="1168452"/>
                  <a:pt x="2405406" y="139358"/>
                  <a:pt x="2507530" y="16810"/>
                </a:cubicBezTo>
                <a:cubicBezTo>
                  <a:pt x="2609654" y="-105739"/>
                  <a:pt x="2733773" y="477153"/>
                  <a:pt x="2856321" y="620126"/>
                </a:cubicBezTo>
                <a:cubicBezTo>
                  <a:pt x="2978869" y="763099"/>
                  <a:pt x="3112416" y="583990"/>
                  <a:pt x="3242820" y="874650"/>
                </a:cubicBezTo>
                <a:cubicBezTo>
                  <a:pt x="3373224" y="1165310"/>
                  <a:pt x="3533480" y="2225825"/>
                  <a:pt x="3638746" y="2364085"/>
                </a:cubicBezTo>
                <a:cubicBezTo>
                  <a:pt x="3744012" y="2502345"/>
                  <a:pt x="3795859" y="1925738"/>
                  <a:pt x="3874416" y="1704208"/>
                </a:cubicBezTo>
                <a:cubicBezTo>
                  <a:pt x="3952973" y="1482678"/>
                  <a:pt x="4033100" y="1160596"/>
                  <a:pt x="4110086" y="1034905"/>
                </a:cubicBezTo>
                <a:cubicBezTo>
                  <a:pt x="4187072" y="909214"/>
                  <a:pt x="4261701" y="929639"/>
                  <a:pt x="4336330" y="95006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B89C1F-CCE5-411E-9C1A-4A16F1F6E16D}"/>
              </a:ext>
            </a:extLst>
          </p:cNvPr>
          <p:cNvCxnSpPr/>
          <p:nvPr/>
        </p:nvCxnSpPr>
        <p:spPr>
          <a:xfrm flipV="1">
            <a:off x="7305040" y="1412520"/>
            <a:ext cx="426720" cy="4470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54E1FCF-CC91-4A00-A63F-8F3B8CAE493B}"/>
              </a:ext>
            </a:extLst>
          </p:cNvPr>
          <p:cNvSpPr txBox="1"/>
          <p:nvPr/>
        </p:nvSpPr>
        <p:spPr>
          <a:xfrm>
            <a:off x="6823018" y="914400"/>
            <a:ext cx="384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Arbitrarly</a:t>
            </a:r>
            <a:r>
              <a:rPr lang="en-US" sz="2400" b="1" dirty="0">
                <a:solidFill>
                  <a:srgbClr val="0000FF"/>
                </a:solidFill>
              </a:rPr>
              <a:t> nonlinear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844251-896C-72B7-1832-BAE85F3EFE52}"/>
                  </a:ext>
                </a:extLst>
              </p14:cNvPr>
              <p14:cNvContentPartPr/>
              <p14:nvPr/>
            </p14:nvContentPartPr>
            <p14:xfrm>
              <a:off x="2646360" y="2097720"/>
              <a:ext cx="8638200" cy="43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844251-896C-72B7-1832-BAE85F3EF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7000" y="2088360"/>
                <a:ext cx="8656920" cy="43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5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9D6B3-E405-4BDD-BBEF-2EC105E3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DE7D-86FB-46A0-8600-EC5FA3B079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2246" y="4854792"/>
            <a:ext cx="724535" cy="48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13D22-B51E-48BC-B333-250C9E0BEC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372" y="1606965"/>
            <a:ext cx="724535" cy="4873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99EF7-EF92-4DF4-8F15-FDF265CC9441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1374775" y="3455073"/>
            <a:ext cx="351484" cy="695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0E611DF-8C47-4722-B51F-16B5BB03DBE6}"/>
              </a:ext>
            </a:extLst>
          </p:cNvPr>
          <p:cNvSpPr/>
          <p:nvPr/>
        </p:nvSpPr>
        <p:spPr>
          <a:xfrm>
            <a:off x="460375" y="299787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rgbClr val="00B05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384E07-CC57-467D-9694-FD16BDC5A967}"/>
              </a:ext>
            </a:extLst>
          </p:cNvPr>
          <p:cNvGrpSpPr/>
          <p:nvPr/>
        </p:nvGrpSpPr>
        <p:grpSpPr>
          <a:xfrm>
            <a:off x="1726259" y="2272119"/>
            <a:ext cx="914400" cy="2335428"/>
            <a:chOff x="1936968" y="1704135"/>
            <a:chExt cx="914400" cy="233542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61171E-DADF-450F-8061-A1C4AEBF4596}"/>
                </a:ext>
              </a:extLst>
            </p:cNvPr>
            <p:cNvSpPr/>
            <p:nvPr/>
          </p:nvSpPr>
          <p:spPr>
            <a:xfrm>
              <a:off x="1936968" y="1704135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96A4E4-8559-4860-8E74-7688A86CF330}"/>
                </a:ext>
              </a:extLst>
            </p:cNvPr>
            <p:cNvSpPr/>
            <p:nvPr/>
          </p:nvSpPr>
          <p:spPr>
            <a:xfrm>
              <a:off x="1936968" y="3125163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3DDEC7-E003-411F-A923-88C32866ACED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1374775" y="2729319"/>
            <a:ext cx="351484" cy="725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D23CF-7880-498A-8ABA-498CFB89809F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640659" y="2729319"/>
            <a:ext cx="351485" cy="725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EB84F9-1F02-48F9-9BDC-C5B578FE9C3B}"/>
              </a:ext>
            </a:extLst>
          </p:cNvPr>
          <p:cNvCxnSpPr>
            <a:stCxn id="11" idx="6"/>
            <a:endCxn id="15" idx="2"/>
          </p:cNvCxnSpPr>
          <p:nvPr/>
        </p:nvCxnSpPr>
        <p:spPr>
          <a:xfrm flipV="1">
            <a:off x="2640659" y="3455073"/>
            <a:ext cx="351485" cy="6952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3D461-8207-433B-8AA0-17F2100E3F1E}"/>
              </a:ext>
            </a:extLst>
          </p:cNvPr>
          <p:cNvSpPr/>
          <p:nvPr/>
        </p:nvSpPr>
        <p:spPr>
          <a:xfrm>
            <a:off x="2992144" y="2997873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87816-8103-4D0A-8889-5CB64AF7F832}"/>
              </a:ext>
            </a:extLst>
          </p:cNvPr>
          <p:cNvCxnSpPr>
            <a:stCxn id="15" idx="6"/>
          </p:cNvCxnSpPr>
          <p:nvPr/>
        </p:nvCxnSpPr>
        <p:spPr>
          <a:xfrm>
            <a:off x="3906544" y="3455073"/>
            <a:ext cx="513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B0F70B-8521-4B38-B394-0BC8EC835026}"/>
              </a:ext>
            </a:extLst>
          </p:cNvPr>
          <p:cNvCxnSpPr/>
          <p:nvPr/>
        </p:nvCxnSpPr>
        <p:spPr>
          <a:xfrm flipV="1">
            <a:off x="720789" y="2071664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3CA9F5-0AC8-4E4C-B3C4-1932C5AE176D}"/>
              </a:ext>
            </a:extLst>
          </p:cNvPr>
          <p:cNvSpPr txBox="1"/>
          <p:nvPr/>
        </p:nvSpPr>
        <p:spPr>
          <a:xfrm>
            <a:off x="920117" y="211700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63A41-34DD-4E28-AA14-E45310A948DF}"/>
              </a:ext>
            </a:extLst>
          </p:cNvPr>
          <p:cNvCxnSpPr/>
          <p:nvPr/>
        </p:nvCxnSpPr>
        <p:spPr>
          <a:xfrm flipV="1">
            <a:off x="1583754" y="5314484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84C0EC-B409-438B-B3B7-FB2B6DD7956A}"/>
              </a:ext>
            </a:extLst>
          </p:cNvPr>
          <p:cNvSpPr txBox="1"/>
          <p:nvPr/>
        </p:nvSpPr>
        <p:spPr>
          <a:xfrm>
            <a:off x="1783082" y="535982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98D53-45E5-4817-A24D-3187A76A8FF2}"/>
              </a:ext>
            </a:extLst>
          </p:cNvPr>
          <p:cNvSpPr txBox="1"/>
          <p:nvPr/>
        </p:nvSpPr>
        <p:spPr>
          <a:xfrm>
            <a:off x="4367711" y="3073164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37AF7-66AF-4CB7-8F28-A7B59655CF61}"/>
              </a:ext>
            </a:extLst>
          </p:cNvPr>
          <p:cNvSpPr txBox="1"/>
          <p:nvPr/>
        </p:nvSpPr>
        <p:spPr>
          <a:xfrm>
            <a:off x="2706991" y="26494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2E7CA-0537-4550-B5E2-4D4E92E49A30}"/>
              </a:ext>
            </a:extLst>
          </p:cNvPr>
          <p:cNvSpPr txBox="1"/>
          <p:nvPr/>
        </p:nvSpPr>
        <p:spPr>
          <a:xfrm>
            <a:off x="2742903" y="379451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03AA54-3C7D-4421-A9BF-A916A52CC5F5}"/>
              </a:ext>
            </a:extLst>
          </p:cNvPr>
          <p:cNvCxnSpPr/>
          <p:nvPr/>
        </p:nvCxnSpPr>
        <p:spPr>
          <a:xfrm flipV="1">
            <a:off x="4229392" y="3115712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B2FC42-75CE-4E8E-BAD4-E7D69FF69D02}"/>
              </a:ext>
            </a:extLst>
          </p:cNvPr>
          <p:cNvSpPr txBox="1"/>
          <p:nvPr/>
        </p:nvSpPr>
        <p:spPr>
          <a:xfrm>
            <a:off x="4805109" y="3085316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70D0E-BC3F-467C-8D60-3D9E9E91D463}"/>
              </a:ext>
            </a:extLst>
          </p:cNvPr>
          <p:cNvSpPr txBox="1"/>
          <p:nvPr/>
        </p:nvSpPr>
        <p:spPr>
          <a:xfrm>
            <a:off x="1867828" y="1017561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Sigmoid Function</a:t>
            </a:r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A0D516-BA47-488E-9CAA-3859E09F41D3}"/>
              </a:ext>
            </a:extLst>
          </p:cNvPr>
          <p:cNvSpPr/>
          <p:nvPr/>
        </p:nvSpPr>
        <p:spPr>
          <a:xfrm>
            <a:off x="6279006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E570E0-3D50-4957-9E7B-B3F163F369D8}"/>
              </a:ext>
            </a:extLst>
          </p:cNvPr>
          <p:cNvSpPr/>
          <p:nvPr/>
        </p:nvSpPr>
        <p:spPr>
          <a:xfrm>
            <a:off x="6833828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F9BDA3-DD3A-44A9-B876-CF693573D6B5}"/>
              </a:ext>
            </a:extLst>
          </p:cNvPr>
          <p:cNvSpPr/>
          <p:nvPr/>
        </p:nvSpPr>
        <p:spPr>
          <a:xfrm>
            <a:off x="7388650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F7AE8D-1D42-447C-BB69-43DBD6521643}"/>
              </a:ext>
            </a:extLst>
          </p:cNvPr>
          <p:cNvSpPr/>
          <p:nvPr/>
        </p:nvSpPr>
        <p:spPr>
          <a:xfrm>
            <a:off x="7943472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1F93E-A05C-4861-BDBC-CD0FE4757C1F}"/>
              </a:ext>
            </a:extLst>
          </p:cNvPr>
          <p:cNvSpPr/>
          <p:nvPr/>
        </p:nvSpPr>
        <p:spPr>
          <a:xfrm>
            <a:off x="9211928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7EDE32-19DD-4E16-B0C7-1089DB895F21}"/>
              </a:ext>
            </a:extLst>
          </p:cNvPr>
          <p:cNvSpPr/>
          <p:nvPr/>
        </p:nvSpPr>
        <p:spPr>
          <a:xfrm>
            <a:off x="9766750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0EC616-0438-4B85-B1D5-A3C743DBCDA3}"/>
              </a:ext>
            </a:extLst>
          </p:cNvPr>
          <p:cNvSpPr/>
          <p:nvPr/>
        </p:nvSpPr>
        <p:spPr>
          <a:xfrm>
            <a:off x="10321572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93D1A8-004B-4779-BA13-391677B0922D}"/>
              </a:ext>
            </a:extLst>
          </p:cNvPr>
          <p:cNvSpPr/>
          <p:nvPr/>
        </p:nvSpPr>
        <p:spPr>
          <a:xfrm>
            <a:off x="10876396" y="4953048"/>
            <a:ext cx="274320" cy="2743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2A1821-4EC2-45CC-A039-4D4E2ABAA6F9}"/>
              </a:ext>
            </a:extLst>
          </p:cNvPr>
          <p:cNvSpPr/>
          <p:nvPr/>
        </p:nvSpPr>
        <p:spPr>
          <a:xfrm>
            <a:off x="8444658" y="5821490"/>
            <a:ext cx="540404" cy="530914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FBD636-B5BC-4B63-8D48-E2EC5D69E8D1}"/>
              </a:ext>
            </a:extLst>
          </p:cNvPr>
          <p:cNvSpPr txBox="1"/>
          <p:nvPr/>
        </p:nvSpPr>
        <p:spPr>
          <a:xfrm>
            <a:off x="8498294" y="472699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D2030F-484B-40EA-9C31-2EF7E34AC5D6}"/>
              </a:ext>
            </a:extLst>
          </p:cNvPr>
          <p:cNvSpPr/>
          <p:nvPr/>
        </p:nvSpPr>
        <p:spPr>
          <a:xfrm>
            <a:off x="8509240" y="4124654"/>
            <a:ext cx="365760" cy="36576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C40A71-B447-4852-9E1A-A4A020052B32}"/>
              </a:ext>
            </a:extLst>
          </p:cNvPr>
          <p:cNvCxnSpPr>
            <a:stCxn id="35" idx="0"/>
            <a:endCxn id="27" idx="4"/>
          </p:cNvCxnSpPr>
          <p:nvPr/>
        </p:nvCxnSpPr>
        <p:spPr>
          <a:xfrm flipH="1" flipV="1">
            <a:off x="6416166" y="5227368"/>
            <a:ext cx="2298694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F9F6AD-D384-4195-9C0C-D7922BD7C8C1}"/>
              </a:ext>
            </a:extLst>
          </p:cNvPr>
          <p:cNvCxnSpPr>
            <a:stCxn id="35" idx="0"/>
            <a:endCxn id="28" idx="4"/>
          </p:cNvCxnSpPr>
          <p:nvPr/>
        </p:nvCxnSpPr>
        <p:spPr>
          <a:xfrm flipH="1" flipV="1">
            <a:off x="6970988" y="5227368"/>
            <a:ext cx="1743872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82C2A3-2692-4642-A571-2BA4F21BFD7A}"/>
              </a:ext>
            </a:extLst>
          </p:cNvPr>
          <p:cNvCxnSpPr>
            <a:stCxn id="35" idx="0"/>
            <a:endCxn id="29" idx="4"/>
          </p:cNvCxnSpPr>
          <p:nvPr/>
        </p:nvCxnSpPr>
        <p:spPr>
          <a:xfrm flipH="1" flipV="1">
            <a:off x="7525810" y="5227368"/>
            <a:ext cx="1189050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620379-E08C-4681-801E-17ED6C8DB737}"/>
              </a:ext>
            </a:extLst>
          </p:cNvPr>
          <p:cNvCxnSpPr>
            <a:stCxn id="35" idx="0"/>
            <a:endCxn id="30" idx="4"/>
          </p:cNvCxnSpPr>
          <p:nvPr/>
        </p:nvCxnSpPr>
        <p:spPr>
          <a:xfrm flipH="1" flipV="1">
            <a:off x="8080632" y="5227368"/>
            <a:ext cx="634228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3B637-671C-45D5-A959-76F2A756EC61}"/>
              </a:ext>
            </a:extLst>
          </p:cNvPr>
          <p:cNvCxnSpPr>
            <a:stCxn id="35" idx="0"/>
            <a:endCxn id="31" idx="4"/>
          </p:cNvCxnSpPr>
          <p:nvPr/>
        </p:nvCxnSpPr>
        <p:spPr>
          <a:xfrm flipV="1">
            <a:off x="8714860" y="5227368"/>
            <a:ext cx="634228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5885A4-7B48-44B8-8418-46F993F5D5E4}"/>
              </a:ext>
            </a:extLst>
          </p:cNvPr>
          <p:cNvCxnSpPr>
            <a:stCxn id="35" idx="0"/>
            <a:endCxn id="32" idx="4"/>
          </p:cNvCxnSpPr>
          <p:nvPr/>
        </p:nvCxnSpPr>
        <p:spPr>
          <a:xfrm flipV="1">
            <a:off x="8714860" y="5227368"/>
            <a:ext cx="1189050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47C0AA-EF78-4180-A591-51D13E8DEF77}"/>
              </a:ext>
            </a:extLst>
          </p:cNvPr>
          <p:cNvCxnSpPr>
            <a:stCxn id="35" idx="0"/>
            <a:endCxn id="33" idx="4"/>
          </p:cNvCxnSpPr>
          <p:nvPr/>
        </p:nvCxnSpPr>
        <p:spPr>
          <a:xfrm flipV="1">
            <a:off x="8714860" y="5227368"/>
            <a:ext cx="1743872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79F703-CCEC-4D19-89C6-7C18F0BD8629}"/>
              </a:ext>
            </a:extLst>
          </p:cNvPr>
          <p:cNvCxnSpPr>
            <a:stCxn id="35" idx="0"/>
            <a:endCxn id="34" idx="4"/>
          </p:cNvCxnSpPr>
          <p:nvPr/>
        </p:nvCxnSpPr>
        <p:spPr>
          <a:xfrm flipV="1">
            <a:off x="8714860" y="5227368"/>
            <a:ext cx="2298696" cy="5941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356223-8BF5-4FB6-ABB3-1CBC44DD948E}"/>
              </a:ext>
            </a:extLst>
          </p:cNvPr>
          <p:cNvCxnSpPr>
            <a:stCxn id="31" idx="0"/>
            <a:endCxn id="37" idx="4"/>
          </p:cNvCxnSpPr>
          <p:nvPr/>
        </p:nvCxnSpPr>
        <p:spPr>
          <a:xfrm flipH="1" flipV="1">
            <a:off x="8692120" y="4490414"/>
            <a:ext cx="656968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A6DBF-EC9B-4EE3-A0E2-E9DD9BDEF70C}"/>
              </a:ext>
            </a:extLst>
          </p:cNvPr>
          <p:cNvCxnSpPr>
            <a:stCxn id="32" idx="0"/>
            <a:endCxn id="37" idx="4"/>
          </p:cNvCxnSpPr>
          <p:nvPr/>
        </p:nvCxnSpPr>
        <p:spPr>
          <a:xfrm flipH="1" flipV="1">
            <a:off x="8692120" y="4490414"/>
            <a:ext cx="1211790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E6495B-ABA6-4AD2-A59B-03EE74480F6C}"/>
              </a:ext>
            </a:extLst>
          </p:cNvPr>
          <p:cNvCxnSpPr>
            <a:stCxn id="33" idx="0"/>
            <a:endCxn id="37" idx="4"/>
          </p:cNvCxnSpPr>
          <p:nvPr/>
        </p:nvCxnSpPr>
        <p:spPr>
          <a:xfrm flipH="1" flipV="1">
            <a:off x="8692120" y="4490414"/>
            <a:ext cx="1766612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BF4D38-85BC-43A7-AD32-F17197732F14}"/>
              </a:ext>
            </a:extLst>
          </p:cNvPr>
          <p:cNvCxnSpPr>
            <a:stCxn id="34" idx="0"/>
            <a:endCxn id="37" idx="4"/>
          </p:cNvCxnSpPr>
          <p:nvPr/>
        </p:nvCxnSpPr>
        <p:spPr>
          <a:xfrm flipH="1" flipV="1">
            <a:off x="8692120" y="4490414"/>
            <a:ext cx="2321436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FE2231-E743-4463-89F0-B1388C6C76A9}"/>
              </a:ext>
            </a:extLst>
          </p:cNvPr>
          <p:cNvCxnSpPr>
            <a:stCxn id="30" idx="0"/>
            <a:endCxn id="37" idx="4"/>
          </p:cNvCxnSpPr>
          <p:nvPr/>
        </p:nvCxnSpPr>
        <p:spPr>
          <a:xfrm flipV="1">
            <a:off x="8080632" y="4490414"/>
            <a:ext cx="611488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DC8844-6BCD-4172-B080-FEC78426B85E}"/>
              </a:ext>
            </a:extLst>
          </p:cNvPr>
          <p:cNvCxnSpPr>
            <a:stCxn id="29" idx="0"/>
            <a:endCxn id="37" idx="4"/>
          </p:cNvCxnSpPr>
          <p:nvPr/>
        </p:nvCxnSpPr>
        <p:spPr>
          <a:xfrm flipV="1">
            <a:off x="7525810" y="4490414"/>
            <a:ext cx="1166310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E245F0-0458-4255-89D3-D6AAC6F1A524}"/>
              </a:ext>
            </a:extLst>
          </p:cNvPr>
          <p:cNvCxnSpPr>
            <a:stCxn id="28" idx="0"/>
            <a:endCxn id="37" idx="4"/>
          </p:cNvCxnSpPr>
          <p:nvPr/>
        </p:nvCxnSpPr>
        <p:spPr>
          <a:xfrm flipV="1">
            <a:off x="6970988" y="4490414"/>
            <a:ext cx="1721132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52EE99-873E-44F8-A3E6-8B01CFBB1991}"/>
              </a:ext>
            </a:extLst>
          </p:cNvPr>
          <p:cNvCxnSpPr>
            <a:stCxn id="27" idx="0"/>
            <a:endCxn id="37" idx="4"/>
          </p:cNvCxnSpPr>
          <p:nvPr/>
        </p:nvCxnSpPr>
        <p:spPr>
          <a:xfrm flipV="1">
            <a:off x="6416166" y="4490414"/>
            <a:ext cx="2275954" cy="462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68B2CF6-B6D3-4BD0-AC78-E9A6C8628EEB}"/>
              </a:ext>
            </a:extLst>
          </p:cNvPr>
          <p:cNvSpPr txBox="1"/>
          <p:nvPr/>
        </p:nvSpPr>
        <p:spPr>
          <a:xfrm>
            <a:off x="1422735" y="20627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E2D5DC-B5FC-4581-ABC8-E7014C433F5F}"/>
              </a:ext>
            </a:extLst>
          </p:cNvPr>
          <p:cNvSpPr txBox="1"/>
          <p:nvPr/>
        </p:nvSpPr>
        <p:spPr>
          <a:xfrm>
            <a:off x="2358161" y="526180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353E44-E2A2-44A9-88D2-477840214B69}"/>
              </a:ext>
            </a:extLst>
          </p:cNvPr>
          <p:cNvSpPr txBox="1"/>
          <p:nvPr/>
        </p:nvSpPr>
        <p:spPr>
          <a:xfrm>
            <a:off x="5159105" y="306037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A78493-3D2B-43CC-8CF4-42EADDE3384B}"/>
              </a:ext>
            </a:extLst>
          </p:cNvPr>
          <p:cNvCxnSpPr/>
          <p:nvPr/>
        </p:nvCxnSpPr>
        <p:spPr>
          <a:xfrm>
            <a:off x="6702458" y="1271956"/>
            <a:ext cx="0" cy="264031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BF10E3-20E9-4841-BDAF-0A9058AE28E8}"/>
              </a:ext>
            </a:extLst>
          </p:cNvPr>
          <p:cNvCxnSpPr/>
          <p:nvPr/>
        </p:nvCxnSpPr>
        <p:spPr>
          <a:xfrm flipH="1">
            <a:off x="6702458" y="2997873"/>
            <a:ext cx="4448258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A5F5B-6636-41B8-8BA4-F6B0E4045D53}"/>
                  </a:ext>
                </a:extLst>
              </p:cNvPr>
              <p:cNvSpPr txBox="1"/>
              <p:nvPr/>
            </p:nvSpPr>
            <p:spPr>
              <a:xfrm>
                <a:off x="6250065" y="1385642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6A5F5B-6636-41B8-8BA4-F6B0E404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065" y="1385642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8E80F9-8C29-4BD5-ABAF-0536EEDA8E20}"/>
                  </a:ext>
                </a:extLst>
              </p:cNvPr>
              <p:cNvSpPr txBox="1"/>
              <p:nvPr/>
            </p:nvSpPr>
            <p:spPr>
              <a:xfrm>
                <a:off x="10914234" y="3122568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8E80F9-8C29-4BD5-ABAF-0536EEDA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234" y="3122568"/>
                <a:ext cx="363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180">
            <a:extLst>
              <a:ext uri="{FF2B5EF4-FFF2-40B4-BE49-F238E27FC236}">
                <a16:creationId xmlns:a16="http://schemas.microsoft.com/office/drawing/2014/main" id="{4163A83E-6AE0-4349-9D92-1121399A5C60}"/>
              </a:ext>
            </a:extLst>
          </p:cNvPr>
          <p:cNvSpPr/>
          <p:nvPr/>
        </p:nvSpPr>
        <p:spPr>
          <a:xfrm>
            <a:off x="6702458" y="1424828"/>
            <a:ext cx="4336330" cy="2385231"/>
          </a:xfrm>
          <a:custGeom>
            <a:avLst/>
            <a:gdLst>
              <a:gd name="connsiteX0" fmla="*/ 0 w 4336330"/>
              <a:gd name="connsiteY0" fmla="*/ 638979 h 2385231"/>
              <a:gd name="connsiteX1" fmla="*/ 414779 w 4336330"/>
              <a:gd name="connsiteY1" fmla="*/ 195920 h 2385231"/>
              <a:gd name="connsiteX2" fmla="*/ 744717 w 4336330"/>
              <a:gd name="connsiteY2" fmla="*/ 770955 h 2385231"/>
              <a:gd name="connsiteX3" fmla="*/ 1178350 w 4336330"/>
              <a:gd name="connsiteY3" fmla="*/ 497577 h 2385231"/>
              <a:gd name="connsiteX4" fmla="*/ 1611983 w 4336330"/>
              <a:gd name="connsiteY4" fmla="*/ 1968159 h 2385231"/>
              <a:gd name="connsiteX5" fmla="*/ 1989055 w 4336330"/>
              <a:gd name="connsiteY5" fmla="*/ 1138600 h 2385231"/>
              <a:gd name="connsiteX6" fmla="*/ 2243579 w 4336330"/>
              <a:gd name="connsiteY6" fmla="*/ 1355417 h 2385231"/>
              <a:gd name="connsiteX7" fmla="*/ 2507530 w 4336330"/>
              <a:gd name="connsiteY7" fmla="*/ 16810 h 2385231"/>
              <a:gd name="connsiteX8" fmla="*/ 2856321 w 4336330"/>
              <a:gd name="connsiteY8" fmla="*/ 620126 h 2385231"/>
              <a:gd name="connsiteX9" fmla="*/ 3242820 w 4336330"/>
              <a:gd name="connsiteY9" fmla="*/ 874650 h 2385231"/>
              <a:gd name="connsiteX10" fmla="*/ 3638746 w 4336330"/>
              <a:gd name="connsiteY10" fmla="*/ 2364085 h 2385231"/>
              <a:gd name="connsiteX11" fmla="*/ 3874416 w 4336330"/>
              <a:gd name="connsiteY11" fmla="*/ 1704208 h 2385231"/>
              <a:gd name="connsiteX12" fmla="*/ 4110086 w 4336330"/>
              <a:gd name="connsiteY12" fmla="*/ 1034905 h 2385231"/>
              <a:gd name="connsiteX13" fmla="*/ 4336330 w 4336330"/>
              <a:gd name="connsiteY13" fmla="*/ 950064 h 2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36330" h="2385231">
                <a:moveTo>
                  <a:pt x="0" y="638979"/>
                </a:moveTo>
                <a:cubicBezTo>
                  <a:pt x="145330" y="406451"/>
                  <a:pt x="290660" y="173924"/>
                  <a:pt x="414779" y="195920"/>
                </a:cubicBezTo>
                <a:cubicBezTo>
                  <a:pt x="538898" y="217916"/>
                  <a:pt x="617455" y="720679"/>
                  <a:pt x="744717" y="770955"/>
                </a:cubicBezTo>
                <a:cubicBezTo>
                  <a:pt x="871979" y="821231"/>
                  <a:pt x="1033806" y="298043"/>
                  <a:pt x="1178350" y="497577"/>
                </a:cubicBezTo>
                <a:cubicBezTo>
                  <a:pt x="1322894" y="697111"/>
                  <a:pt x="1476866" y="1861322"/>
                  <a:pt x="1611983" y="1968159"/>
                </a:cubicBezTo>
                <a:cubicBezTo>
                  <a:pt x="1747101" y="2074996"/>
                  <a:pt x="1883789" y="1240724"/>
                  <a:pt x="1989055" y="1138600"/>
                </a:cubicBezTo>
                <a:cubicBezTo>
                  <a:pt x="2094321" y="1036476"/>
                  <a:pt x="2157167" y="1542382"/>
                  <a:pt x="2243579" y="1355417"/>
                </a:cubicBezTo>
                <a:cubicBezTo>
                  <a:pt x="2329991" y="1168452"/>
                  <a:pt x="2405406" y="139358"/>
                  <a:pt x="2507530" y="16810"/>
                </a:cubicBezTo>
                <a:cubicBezTo>
                  <a:pt x="2609654" y="-105739"/>
                  <a:pt x="2733773" y="477153"/>
                  <a:pt x="2856321" y="620126"/>
                </a:cubicBezTo>
                <a:cubicBezTo>
                  <a:pt x="2978869" y="763099"/>
                  <a:pt x="3112416" y="583990"/>
                  <a:pt x="3242820" y="874650"/>
                </a:cubicBezTo>
                <a:cubicBezTo>
                  <a:pt x="3373224" y="1165310"/>
                  <a:pt x="3533480" y="2225825"/>
                  <a:pt x="3638746" y="2364085"/>
                </a:cubicBezTo>
                <a:cubicBezTo>
                  <a:pt x="3744012" y="2502345"/>
                  <a:pt x="3795859" y="1925738"/>
                  <a:pt x="3874416" y="1704208"/>
                </a:cubicBezTo>
                <a:cubicBezTo>
                  <a:pt x="3952973" y="1482678"/>
                  <a:pt x="4033100" y="1160596"/>
                  <a:pt x="4110086" y="1034905"/>
                </a:cubicBezTo>
                <a:cubicBezTo>
                  <a:pt x="4187072" y="909214"/>
                  <a:pt x="4261701" y="929639"/>
                  <a:pt x="4336330" y="95006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7918370-1179-4C00-BEDF-7A0E0380C4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8940" y="2641754"/>
            <a:ext cx="1103001" cy="49177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48EA761-93D8-4F2C-9DF4-0F73D166FB63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6556150" y="1880866"/>
            <a:ext cx="555356" cy="11303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A9C4165-B75C-4C2A-AD0D-87C3984E1753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6821190" y="1610640"/>
            <a:ext cx="555356" cy="14005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099ACDE-212F-4C17-9BDD-90706B690BAD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7086230" y="2098320"/>
            <a:ext cx="555356" cy="9128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97E6431-6064-4392-98EA-4F23919A1F33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7351270" y="2027200"/>
            <a:ext cx="555356" cy="98396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4449F6-8B63-47F6-AF71-E0268E8B24BB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7616310" y="1986560"/>
            <a:ext cx="555356" cy="102460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ED24E7B-24F1-4129-883F-94E7937F2F7F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7881350" y="2900960"/>
            <a:ext cx="555356" cy="11020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E2D559B-35B9-412C-88E6-809F75CE412B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 flipV="1">
            <a:off x="8146390" y="3011166"/>
            <a:ext cx="555356" cy="3063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C34EBC8-713F-44A7-98D3-405A60C42FED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8411430" y="2565680"/>
            <a:ext cx="555356" cy="44548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DE28E33-9075-41E5-A9E4-B150BFD02008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8676470" y="2789200"/>
            <a:ext cx="555356" cy="2219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9E58099-90BB-46D9-9C6D-6BDCDD5823E7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8918474" y="1443000"/>
            <a:ext cx="601428" cy="156816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E42D698-6E2C-46FF-BC4A-30F0E76AACB0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9206550" y="1930680"/>
            <a:ext cx="555356" cy="108048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AD4B671-5101-4DF3-8D60-5B0467E243C6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10531744" y="2484400"/>
            <a:ext cx="555356" cy="5267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04EC8B7-43BA-49CA-88EC-3D5E6DA76CCC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9471590" y="2088160"/>
            <a:ext cx="555356" cy="92300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03F4844-D50F-4FA7-A4F6-F3CEF565CE34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>
            <a:off x="9736630" y="2580920"/>
            <a:ext cx="555356" cy="4302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4BB89B7-50C0-456F-987E-DD8CB8B238B1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 flipV="1">
            <a:off x="10001670" y="3011166"/>
            <a:ext cx="555356" cy="54003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BF25890-B72E-47AC-9815-EF9E0777185C}"/>
              </a:ext>
            </a:extLst>
          </p:cNvPr>
          <p:cNvPicPr>
            <a:picLocks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257" t="5108" r="15257" b="3975"/>
          <a:stretch/>
        </p:blipFill>
        <p:spPr>
          <a:xfrm flipV="1">
            <a:off x="10266710" y="3011166"/>
            <a:ext cx="555356" cy="28095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286C9A-DED4-40F4-98DB-F9D88187074A}"/>
              </a:ext>
            </a:extLst>
          </p:cNvPr>
          <p:cNvCxnSpPr/>
          <p:nvPr/>
        </p:nvCxnSpPr>
        <p:spPr>
          <a:xfrm flipV="1">
            <a:off x="7305040" y="1412520"/>
            <a:ext cx="426720" cy="4470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DD6A7AF-3C8A-4977-A26C-C7C95A6BDADF}"/>
              </a:ext>
            </a:extLst>
          </p:cNvPr>
          <p:cNvSpPr txBox="1"/>
          <p:nvPr/>
        </p:nvSpPr>
        <p:spPr>
          <a:xfrm>
            <a:off x="6823018" y="914400"/>
            <a:ext cx="384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Arbitrarly</a:t>
            </a:r>
            <a:r>
              <a:rPr lang="en-US" sz="2400" b="1" dirty="0">
                <a:solidFill>
                  <a:srgbClr val="0000FF"/>
                </a:solidFill>
              </a:rPr>
              <a:t> nonlinear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033B71-A873-A56C-5758-0F9EE1A8B4D7}"/>
                  </a:ext>
                </a:extLst>
              </p14:cNvPr>
              <p14:cNvContentPartPr/>
              <p14:nvPr/>
            </p14:nvContentPartPr>
            <p14:xfrm>
              <a:off x="4014360" y="2294640"/>
              <a:ext cx="2951280" cy="153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033B71-A873-A56C-5758-0F9EE1A8B4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5000" y="2285280"/>
                <a:ext cx="2970000" cy="15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8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9D6B3-E405-4BDD-BBEF-2EC105E3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F18D98-9CB0-BD07-917C-DDE115C6B1E5}"/>
              </a:ext>
            </a:extLst>
          </p:cNvPr>
          <p:cNvGrpSpPr>
            <a:grpSpLocks noChangeAspect="1"/>
          </p:cNvGrpSpPr>
          <p:nvPr/>
        </p:nvGrpSpPr>
        <p:grpSpPr>
          <a:xfrm>
            <a:off x="6540018" y="3179917"/>
            <a:ext cx="873943" cy="914400"/>
            <a:chOff x="7997000" y="2209801"/>
            <a:chExt cx="1165257" cy="121919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D74E005-EE95-86E9-E52C-8A10E50A13AE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2B5CB8F-1FAF-991C-1B06-44C86D25E819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9BE57C-A301-289F-4855-3476BA90560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2526326" y="3637117"/>
            <a:ext cx="597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CB4F4-57E3-D02D-6FA6-910410394021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 flipV="1">
            <a:off x="7413961" y="3637071"/>
            <a:ext cx="1177909" cy="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A5B4646-54C5-4677-5A10-7060AA73CCDD}"/>
              </a:ext>
            </a:extLst>
          </p:cNvPr>
          <p:cNvSpPr/>
          <p:nvPr/>
        </p:nvSpPr>
        <p:spPr>
          <a:xfrm>
            <a:off x="155262" y="2296241"/>
            <a:ext cx="2414566" cy="66531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Price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0945E4-3D70-6516-77E7-442A3FB1BD8C}"/>
              </a:ext>
            </a:extLst>
          </p:cNvPr>
          <p:cNvSpPr txBox="1"/>
          <p:nvPr/>
        </p:nvSpPr>
        <p:spPr>
          <a:xfrm>
            <a:off x="8591870" y="3206184"/>
            <a:ext cx="268573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Probability of being top seller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75FC7A-A8FB-2741-FD20-D3F66ECA3AD3}"/>
                  </a:ext>
                </a:extLst>
              </p:cNvPr>
              <p:cNvSpPr txBox="1"/>
              <p:nvPr/>
            </p:nvSpPr>
            <p:spPr>
              <a:xfrm>
                <a:off x="5993384" y="3108835"/>
                <a:ext cx="636016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75FC7A-A8FB-2741-FD20-D3F66ECA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84" y="3108835"/>
                <a:ext cx="636016" cy="487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216BE300-893B-2A7A-C82E-D44B103A6675}"/>
              </a:ext>
            </a:extLst>
          </p:cNvPr>
          <p:cNvGrpSpPr>
            <a:grpSpLocks noChangeAspect="1"/>
          </p:cNvGrpSpPr>
          <p:nvPr/>
        </p:nvGrpSpPr>
        <p:grpSpPr>
          <a:xfrm>
            <a:off x="3124200" y="2286000"/>
            <a:ext cx="873943" cy="2702234"/>
            <a:chOff x="5916068" y="1218238"/>
            <a:chExt cx="1165257" cy="360297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2FBB690-04E0-1915-A1F0-ED7AC97986CC}"/>
                </a:ext>
              </a:extLst>
            </p:cNvPr>
            <p:cNvSpPr/>
            <p:nvPr/>
          </p:nvSpPr>
          <p:spPr>
            <a:xfrm>
              <a:off x="5916068" y="1218238"/>
              <a:ext cx="1165257" cy="360297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AF03F1A-BA0A-942A-E580-92886DA49DE4}"/>
                </a:ext>
              </a:extLst>
            </p:cNvPr>
            <p:cNvSpPr/>
            <p:nvPr/>
          </p:nvSpPr>
          <p:spPr>
            <a:xfrm>
              <a:off x="6041496" y="3754413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89237F8-4542-11AD-12D2-E32F11DDF8AE}"/>
                </a:ext>
              </a:extLst>
            </p:cNvPr>
            <p:cNvSpPr/>
            <p:nvPr/>
          </p:nvSpPr>
          <p:spPr>
            <a:xfrm>
              <a:off x="6041496" y="137051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CB34866-7F84-1DFB-BD36-116FE260D175}"/>
                </a:ext>
              </a:extLst>
            </p:cNvPr>
            <p:cNvSpPr/>
            <p:nvPr/>
          </p:nvSpPr>
          <p:spPr>
            <a:xfrm>
              <a:off x="6041496" y="2562465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1B930E-6632-3BA2-44DD-24D13C391E67}"/>
              </a:ext>
            </a:extLst>
          </p:cNvPr>
          <p:cNvCxnSpPr>
            <a:cxnSpLocks/>
            <a:stCxn id="89" idx="3"/>
            <a:endCxn id="81" idx="1"/>
          </p:cNvCxnSpPr>
          <p:nvPr/>
        </p:nvCxnSpPr>
        <p:spPr>
          <a:xfrm>
            <a:off x="3998143" y="3637117"/>
            <a:ext cx="25418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C3D7ADF-9284-9AFC-2C99-F9094E1A240C}"/>
                  </a:ext>
                </a:extLst>
              </p:cNvPr>
              <p:cNvSpPr txBox="1"/>
              <p:nvPr/>
            </p:nvSpPr>
            <p:spPr>
              <a:xfrm>
                <a:off x="7375818" y="3108272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C3D7ADF-9284-9AFC-2C99-F9094E1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18" y="3108272"/>
                <a:ext cx="636016" cy="493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075F5A41-5852-4A19-868C-F4474CB093D7}"/>
              </a:ext>
            </a:extLst>
          </p:cNvPr>
          <p:cNvSpPr/>
          <p:nvPr/>
        </p:nvSpPr>
        <p:spPr>
          <a:xfrm>
            <a:off x="167731" y="3017290"/>
            <a:ext cx="2414566" cy="66531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Shipping cost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50BA67-F6FB-C6E3-0EB3-7C9349731272}"/>
              </a:ext>
            </a:extLst>
          </p:cNvPr>
          <p:cNvSpPr/>
          <p:nvPr/>
        </p:nvSpPr>
        <p:spPr>
          <a:xfrm>
            <a:off x="151518" y="3738339"/>
            <a:ext cx="2414566" cy="66531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Marketing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7D65AE-753B-103F-0C74-3D8C3FD2FAE6}"/>
              </a:ext>
            </a:extLst>
          </p:cNvPr>
          <p:cNvSpPr/>
          <p:nvPr/>
        </p:nvSpPr>
        <p:spPr>
          <a:xfrm>
            <a:off x="167731" y="4459389"/>
            <a:ext cx="2414566" cy="66531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Quality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049C2C1-284B-0075-C2F5-180210B6833F}"/>
              </a:ext>
            </a:extLst>
          </p:cNvPr>
          <p:cNvSpPr txBox="1"/>
          <p:nvPr/>
        </p:nvSpPr>
        <p:spPr>
          <a:xfrm>
            <a:off x="3986764" y="2412780"/>
            <a:ext cx="173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Affordability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D8DBA3-E91F-B5AC-C161-B3A6E38F503F}"/>
              </a:ext>
            </a:extLst>
          </p:cNvPr>
          <p:cNvSpPr txBox="1"/>
          <p:nvPr/>
        </p:nvSpPr>
        <p:spPr>
          <a:xfrm>
            <a:off x="3986764" y="3154903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awareness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8E3CEA-5654-F499-0B63-F0C2FB267D36}"/>
              </a:ext>
            </a:extLst>
          </p:cNvPr>
          <p:cNvSpPr txBox="1"/>
          <p:nvPr/>
        </p:nvSpPr>
        <p:spPr>
          <a:xfrm>
            <a:off x="3986764" y="4399790"/>
            <a:ext cx="23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perceived quality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1A932A-A87F-9FDF-CC8F-C8D724D7D6CC}"/>
              </a:ext>
            </a:extLst>
          </p:cNvPr>
          <p:cNvSpPr txBox="1"/>
          <p:nvPr/>
        </p:nvSpPr>
        <p:spPr>
          <a:xfrm>
            <a:off x="3876193" y="1344700"/>
            <a:ext cx="2237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Activation:</a:t>
            </a:r>
          </a:p>
          <a:p>
            <a:pPr algn="ctr"/>
            <a:r>
              <a:rPr lang="en-US" sz="2400" dirty="0"/>
              <a:t>1 if yes, 0 if 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4EF33B-0FCA-F3A6-779F-4CAF08092C12}"/>
                  </a:ext>
                </a:extLst>
              </p14:cNvPr>
              <p14:cNvContentPartPr/>
              <p14:nvPr/>
            </p14:nvContentPartPr>
            <p14:xfrm>
              <a:off x="492120" y="1759320"/>
              <a:ext cx="10533960" cy="3675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4EF33B-0FCA-F3A6-779F-4CAF08092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760" y="1749960"/>
                <a:ext cx="10552680" cy="36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7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328180" y="3044281"/>
            <a:ext cx="586910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Neural network in detail</a:t>
            </a:r>
          </a:p>
        </p:txBody>
      </p:sp>
    </p:spTree>
    <p:extLst>
      <p:ext uri="{BB962C8B-B14F-4D97-AF65-F5344CB8AC3E}">
        <p14:creationId xmlns:p14="http://schemas.microsoft.com/office/powerpoint/2010/main" val="70688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layer with detailed math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C25C6-5B28-A55D-AC9B-759EF204D9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1050000"/>
            <a:ext cx="3260413" cy="1835921"/>
            <a:chOff x="316526" y="891192"/>
            <a:chExt cx="4840115" cy="2725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241F35-7CAF-F910-9ACE-7C789C0FCF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96672E0-7C97-AF2A-7EDE-106D17F2CD90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972912-6D76-52F4-8AE7-3D7110706F96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513BE1-825A-52F4-4A00-128788FB6155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1ACF70-B3B2-C6DB-F150-BE8701618DE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7C5AA-8F0D-2EC8-CC68-A17C5E342E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10DADEE-60A3-1D9A-4664-AB4746F1BE93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BDB958-DE96-3A5E-5F13-139DD100AA0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2ABB7B-76E3-C9B4-7C93-7BBB90B61593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57BB19-0CD4-8A4A-15A1-7F8B40EF6DD4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6F5109-06B8-58D4-1A00-295812FD8A88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757C-D0CD-4E1E-77CF-F32C00DD1976}"/>
                  </a:ext>
                </a:extLst>
              </p:cNvPr>
              <p:cNvSpPr txBox="1"/>
              <p:nvPr/>
            </p:nvSpPr>
            <p:spPr>
              <a:xfrm>
                <a:off x="5420888" y="639527"/>
                <a:ext cx="856237" cy="65587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757C-D0CD-4E1E-77CF-F32C00DD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88" y="639527"/>
                <a:ext cx="856237" cy="655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32A6891-B0E4-2B1A-7531-A097AE69292D}"/>
              </a:ext>
            </a:extLst>
          </p:cNvPr>
          <p:cNvGrpSpPr/>
          <p:nvPr/>
        </p:nvGrpSpPr>
        <p:grpSpPr>
          <a:xfrm>
            <a:off x="3767727" y="1235871"/>
            <a:ext cx="6905425" cy="2222166"/>
            <a:chOff x="4218495" y="1246346"/>
            <a:chExt cx="6905425" cy="222216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93806-5D16-49A1-C06E-5984B4C6498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256520" y="2346954"/>
              <a:ext cx="53308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/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1F665B8-2CB2-929A-7343-DBE09A4043D2}"/>
                </a:ext>
              </a:extLst>
            </p:cNvPr>
            <p:cNvSpPr/>
            <p:nvPr/>
          </p:nvSpPr>
          <p:spPr>
            <a:xfrm>
              <a:off x="5789600" y="1246346"/>
              <a:ext cx="762320" cy="222216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D71372-E1DC-BD05-C294-AD50E48C7170}"/>
                </a:ext>
              </a:extLst>
            </p:cNvPr>
            <p:cNvSpPr/>
            <p:nvPr/>
          </p:nvSpPr>
          <p:spPr>
            <a:xfrm>
              <a:off x="5871656" y="2768915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5131BB-9620-3016-D9BF-6102043B5931}"/>
                </a:ext>
              </a:extLst>
            </p:cNvPr>
            <p:cNvSpPr/>
            <p:nvPr/>
          </p:nvSpPr>
          <p:spPr>
            <a:xfrm>
              <a:off x="5871656" y="1321115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47058D-6513-DE13-A8A3-015E18D47010}"/>
                </a:ext>
              </a:extLst>
            </p:cNvPr>
            <p:cNvSpPr/>
            <p:nvPr/>
          </p:nvSpPr>
          <p:spPr>
            <a:xfrm>
              <a:off x="5871656" y="2060249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60FE40-66FF-A4C2-D794-8643F2F6D50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6551920" y="2346954"/>
              <a:ext cx="457200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6CC884B-FAE6-8E36-0847-60482793AC72}"/>
              </a:ext>
            </a:extLst>
          </p:cNvPr>
          <p:cNvSpPr/>
          <p:nvPr/>
        </p:nvSpPr>
        <p:spPr>
          <a:xfrm>
            <a:off x="929092" y="914400"/>
            <a:ext cx="987917" cy="211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/>
              <p:nvPr/>
            </p:nvSpPr>
            <p:spPr>
              <a:xfrm>
                <a:off x="6222791" y="1028481"/>
                <a:ext cx="2907976" cy="5501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91" y="1028481"/>
                <a:ext cx="2907976" cy="550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/>
              <p:nvPr/>
            </p:nvSpPr>
            <p:spPr>
              <a:xfrm>
                <a:off x="9674133" y="981032"/>
                <a:ext cx="2136867" cy="645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133" y="981032"/>
                <a:ext cx="2136867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7DA41-F144-F6EC-8CC5-3DA599A058CF}"/>
                  </a:ext>
                </a:extLst>
              </p:cNvPr>
              <p:cNvSpPr txBox="1"/>
              <p:nvPr/>
            </p:nvSpPr>
            <p:spPr>
              <a:xfrm>
                <a:off x="6222791" y="1706204"/>
                <a:ext cx="2907976" cy="566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7DA41-F144-F6EC-8CC5-3DA599A0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91" y="1706204"/>
                <a:ext cx="2907976" cy="566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A6667-81A3-48FD-5A8A-18F4DE53BC6E}"/>
                  </a:ext>
                </a:extLst>
              </p:cNvPr>
              <p:cNvSpPr txBox="1"/>
              <p:nvPr/>
            </p:nvSpPr>
            <p:spPr>
              <a:xfrm>
                <a:off x="9674133" y="1658755"/>
                <a:ext cx="2136867" cy="645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A6667-81A3-48FD-5A8A-18F4DE53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133" y="1658755"/>
                <a:ext cx="2136867" cy="6450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40B2D-F680-32F6-98A7-3E297EC9AE5E}"/>
                  </a:ext>
                </a:extLst>
              </p:cNvPr>
              <p:cNvSpPr txBox="1"/>
              <p:nvPr/>
            </p:nvSpPr>
            <p:spPr>
              <a:xfrm>
                <a:off x="6183208" y="2714449"/>
                <a:ext cx="2907976" cy="566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40B2D-F680-32F6-98A7-3E297EC9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08" y="2714449"/>
                <a:ext cx="2907976" cy="566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20BBB6-74BC-CA98-924C-1B483501FC77}"/>
                  </a:ext>
                </a:extLst>
              </p:cNvPr>
              <p:cNvSpPr txBox="1"/>
              <p:nvPr/>
            </p:nvSpPr>
            <p:spPr>
              <a:xfrm>
                <a:off x="9634550" y="2667000"/>
                <a:ext cx="2136867" cy="645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20BBB6-74BC-CA98-924C-1B48350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550" y="2667000"/>
                <a:ext cx="2136867" cy="645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/>
              <p:nvPr/>
            </p:nvSpPr>
            <p:spPr>
              <a:xfrm>
                <a:off x="164965" y="4129853"/>
                <a:ext cx="2685928" cy="4871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5" y="4129853"/>
                <a:ext cx="2685928" cy="4871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A50937-5793-57DC-0C89-00D656C2A6B7}"/>
                  </a:ext>
                </a:extLst>
              </p:cNvPr>
              <p:cNvSpPr txBox="1"/>
              <p:nvPr/>
            </p:nvSpPr>
            <p:spPr>
              <a:xfrm>
                <a:off x="572206" y="5714137"/>
                <a:ext cx="2072042" cy="5168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A50937-5793-57DC-0C89-00D656C2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06" y="5714137"/>
                <a:ext cx="2072042" cy="5168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192728-4941-1C0F-9AAA-AC259CC6AEF7}"/>
                  </a:ext>
                </a:extLst>
              </p:cNvPr>
              <p:cNvSpPr txBox="1"/>
              <p:nvPr/>
            </p:nvSpPr>
            <p:spPr>
              <a:xfrm>
                <a:off x="2850894" y="3560062"/>
                <a:ext cx="8915212" cy="1766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192728-4941-1C0F-9AAA-AC259CC6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94" y="3560062"/>
                <a:ext cx="8915212" cy="17666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163C81-5478-2DFA-2BF7-FB7CD9F324E3}"/>
                  </a:ext>
                </a:extLst>
              </p:cNvPr>
              <p:cNvSpPr txBox="1"/>
              <p:nvPr/>
            </p:nvSpPr>
            <p:spPr>
              <a:xfrm>
                <a:off x="2942821" y="5650017"/>
                <a:ext cx="7048724" cy="645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163C81-5478-2DFA-2BF7-FB7CD9F3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21" y="5650017"/>
                <a:ext cx="7048724" cy="6450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6136E1E6-E427-9266-3612-FE122AAF0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5C371-FEC6-72D4-8CFB-5ABF750636D8}"/>
                  </a:ext>
                </a:extLst>
              </p:cNvPr>
              <p:cNvSpPr txBox="1"/>
              <p:nvPr/>
            </p:nvSpPr>
            <p:spPr>
              <a:xfrm>
                <a:off x="10058400" y="3993792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55C371-FEC6-72D4-8CFB-5ABF7506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3993792"/>
                <a:ext cx="2362200" cy="531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6E4EF7-977E-6091-0C93-BD77E859C4CC}"/>
                  </a:ext>
                </a:extLst>
              </p:cNvPr>
              <p:cNvSpPr txBox="1"/>
              <p:nvPr/>
            </p:nvSpPr>
            <p:spPr>
              <a:xfrm>
                <a:off x="9935665" y="5809357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C6E4EF7-977E-6091-0C93-BD77E859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665" y="5809357"/>
                <a:ext cx="2362200" cy="531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CCCB2-DE9F-9489-429E-ACA3B4EB69E5}"/>
                  </a:ext>
                </a:extLst>
              </p:cNvPr>
              <p:cNvSpPr txBox="1"/>
              <p:nvPr/>
            </p:nvSpPr>
            <p:spPr>
              <a:xfrm>
                <a:off x="274354" y="3055620"/>
                <a:ext cx="2576539" cy="97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 units in layer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A8CCCB2-DE9F-9489-429E-ACA3B4EB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4" y="3055620"/>
                <a:ext cx="2576539" cy="972510"/>
              </a:xfrm>
              <a:prstGeom prst="rect">
                <a:avLst/>
              </a:prstGeom>
              <a:blipFill>
                <a:blip r:embed="rId20"/>
                <a:stretch>
                  <a:fillRect l="-4728" t="-5625" r="-3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/>
      <p:bldP spid="66" grpId="0" animBg="1"/>
      <p:bldP spid="68" grpId="0"/>
      <p:bldP spid="69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layer with detailed math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C25C6-5B28-A55D-AC9B-759EF204D9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1050000"/>
            <a:ext cx="3260413" cy="1835921"/>
            <a:chOff x="316526" y="891192"/>
            <a:chExt cx="4840115" cy="2725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241F35-7CAF-F910-9ACE-7C789C0FCF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96672E0-7C97-AF2A-7EDE-106D17F2CD90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972912-6D76-52F4-8AE7-3D7110706F96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513BE1-825A-52F4-4A00-128788FB6155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1ACF70-B3B2-C6DB-F150-BE8701618DE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7C5AA-8F0D-2EC8-CC68-A17C5E342E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10DADEE-60A3-1D9A-4664-AB4746F1BE93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BDB958-DE96-3A5E-5F13-139DD100AA0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2ABB7B-76E3-C9B4-7C93-7BBB90B61593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57BB19-0CD4-8A4A-15A1-7F8B40EF6DD4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6F5109-06B8-58D4-1A00-295812FD8A88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757C-D0CD-4E1E-77CF-F32C00DD1976}"/>
                  </a:ext>
                </a:extLst>
              </p:cNvPr>
              <p:cNvSpPr txBox="1"/>
              <p:nvPr/>
            </p:nvSpPr>
            <p:spPr>
              <a:xfrm>
                <a:off x="5399329" y="1431124"/>
                <a:ext cx="856237" cy="47743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0B757C-D0CD-4E1E-77CF-F32C00DD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29" y="1431124"/>
                <a:ext cx="856237" cy="477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32A6891-B0E4-2B1A-7531-A097AE69292D}"/>
              </a:ext>
            </a:extLst>
          </p:cNvPr>
          <p:cNvGrpSpPr/>
          <p:nvPr/>
        </p:nvGrpSpPr>
        <p:grpSpPr>
          <a:xfrm>
            <a:off x="3767727" y="1731449"/>
            <a:ext cx="6905425" cy="1231011"/>
            <a:chOff x="4218495" y="1741924"/>
            <a:chExt cx="6905425" cy="12310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93806-5D16-49A1-C06E-5984B4C6498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256520" y="2346954"/>
              <a:ext cx="53308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/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1F665B8-2CB2-929A-7343-DBE09A4043D2}"/>
                </a:ext>
              </a:extLst>
            </p:cNvPr>
            <p:cNvSpPr/>
            <p:nvPr/>
          </p:nvSpPr>
          <p:spPr>
            <a:xfrm>
              <a:off x="5789600" y="1986252"/>
              <a:ext cx="762320" cy="7423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47058D-6513-DE13-A8A3-015E18D47010}"/>
                </a:ext>
              </a:extLst>
            </p:cNvPr>
            <p:cNvSpPr/>
            <p:nvPr/>
          </p:nvSpPr>
          <p:spPr>
            <a:xfrm>
              <a:off x="5871656" y="2060249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60FE40-66FF-A4C2-D794-8643F2F6D50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6551920" y="2346954"/>
              <a:ext cx="457200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6CC884B-FAE6-8E36-0847-60482793AC72}"/>
              </a:ext>
            </a:extLst>
          </p:cNvPr>
          <p:cNvSpPr/>
          <p:nvPr/>
        </p:nvSpPr>
        <p:spPr>
          <a:xfrm>
            <a:off x="2027418" y="1541043"/>
            <a:ext cx="801098" cy="897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/>
              <p:nvPr/>
            </p:nvSpPr>
            <p:spPr>
              <a:xfrm>
                <a:off x="6152728" y="1722615"/>
                <a:ext cx="3298146" cy="5501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728" y="1722615"/>
                <a:ext cx="3298146" cy="550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/>
              <p:nvPr/>
            </p:nvSpPr>
            <p:spPr>
              <a:xfrm>
                <a:off x="9774522" y="1675166"/>
                <a:ext cx="2136867" cy="645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522" y="1675166"/>
                <a:ext cx="2136867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/>
              <p:nvPr/>
            </p:nvSpPr>
            <p:spPr>
              <a:xfrm>
                <a:off x="346737" y="3798785"/>
                <a:ext cx="2997808" cy="4871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7" y="3798785"/>
                <a:ext cx="2997808" cy="4871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A50937-5793-57DC-0C89-00D656C2A6B7}"/>
                  </a:ext>
                </a:extLst>
              </p:cNvPr>
              <p:cNvSpPr txBox="1"/>
              <p:nvPr/>
            </p:nvSpPr>
            <p:spPr>
              <a:xfrm>
                <a:off x="665128" y="5004799"/>
                <a:ext cx="2143599" cy="5229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FA50937-5793-57DC-0C89-00D656C2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8" y="5004799"/>
                <a:ext cx="2143599" cy="522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1144D-377C-2C08-2532-D1CBB59C9BE2}"/>
                  </a:ext>
                </a:extLst>
              </p:cNvPr>
              <p:cNvSpPr txBox="1"/>
              <p:nvPr/>
            </p:nvSpPr>
            <p:spPr>
              <a:xfrm>
                <a:off x="3114062" y="3342839"/>
                <a:ext cx="8915212" cy="1310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C1144D-377C-2C08-2532-D1CBB59C9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062" y="3342839"/>
                <a:ext cx="8915212" cy="13106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7A0CC2-6466-3726-AA9B-01A906AD85AF}"/>
                  </a:ext>
                </a:extLst>
              </p:cNvPr>
              <p:cNvSpPr txBox="1"/>
              <p:nvPr/>
            </p:nvSpPr>
            <p:spPr>
              <a:xfrm>
                <a:off x="3342602" y="4913061"/>
                <a:ext cx="3621632" cy="645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7A0CC2-6466-3726-AA9B-01A906AD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02" y="4913061"/>
                <a:ext cx="3621632" cy="6450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2F549F1-F572-2698-986A-13A65DE4C08A}"/>
              </a:ext>
            </a:extLst>
          </p:cNvPr>
          <p:cNvGrpSpPr/>
          <p:nvPr/>
        </p:nvGrpSpPr>
        <p:grpSpPr>
          <a:xfrm>
            <a:off x="7969904" y="4720606"/>
            <a:ext cx="3837329" cy="1700494"/>
            <a:chOff x="7969904" y="4720606"/>
            <a:chExt cx="3837329" cy="1700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03B57C3-4C43-67C1-5A6E-36718A6F9E3F}"/>
                    </a:ext>
                  </a:extLst>
                </p:cNvPr>
                <p:cNvSpPr txBox="1"/>
                <p:nvPr/>
              </p:nvSpPr>
              <p:spPr>
                <a:xfrm>
                  <a:off x="8893862" y="4720606"/>
                  <a:ext cx="2231338" cy="6264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/>
                    <a:t>is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US" sz="2800" dirty="0"/>
                    <a:t> </a:t>
                  </a:r>
                  <a:r>
                    <a:rPr lang="en-US" sz="28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≥</a:t>
                  </a:r>
                  <a:r>
                    <a:rPr lang="en-US" sz="2800" dirty="0"/>
                    <a:t> 0.5?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03B57C3-4C43-67C1-5A6E-36718A6F9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862" y="4720606"/>
                  <a:ext cx="2231338" cy="626454"/>
                </a:xfrm>
                <a:prstGeom prst="rect">
                  <a:avLst/>
                </a:prstGeom>
                <a:blipFill>
                  <a:blip r:embed="rId14"/>
                  <a:stretch>
                    <a:fillRect l="-5738" b="-252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352E4C-A6E6-C7B0-DDCA-541E56416CAF}"/>
                    </a:ext>
                  </a:extLst>
                </p:cNvPr>
                <p:cNvSpPr txBox="1"/>
                <p:nvPr/>
              </p:nvSpPr>
              <p:spPr>
                <a:xfrm>
                  <a:off x="7969904" y="5897880"/>
                  <a:ext cx="152461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352E4C-A6E6-C7B0-DDCA-541E56416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04" y="5897880"/>
                  <a:ext cx="1524616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675F28-ED11-3C31-58B7-E59C0FAEBF6A}"/>
                    </a:ext>
                  </a:extLst>
                </p:cNvPr>
                <p:cNvSpPr txBox="1"/>
                <p:nvPr/>
              </p:nvSpPr>
              <p:spPr>
                <a:xfrm>
                  <a:off x="10282617" y="5897880"/>
                  <a:ext cx="152461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675F28-ED11-3C31-58B7-E59C0FAE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2617" y="5897880"/>
                  <a:ext cx="1524616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33528-EC77-BC77-F09E-A42C086073CB}"/>
                </a:ext>
              </a:extLst>
            </p:cNvPr>
            <p:cNvSpPr txBox="1"/>
            <p:nvPr/>
          </p:nvSpPr>
          <p:spPr>
            <a:xfrm>
              <a:off x="8545530" y="5426714"/>
              <a:ext cx="587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DBEE7D-DE1E-9F5B-BAF7-B794631ED904}"/>
                </a:ext>
              </a:extLst>
            </p:cNvPr>
            <p:cNvSpPr txBox="1"/>
            <p:nvPr/>
          </p:nvSpPr>
          <p:spPr>
            <a:xfrm>
              <a:off x="10822635" y="5426714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13E5DB9-2CF1-B29B-72E1-532C7EB0DF0D}"/>
                </a:ext>
              </a:extLst>
            </p:cNvPr>
            <p:cNvCxnSpPr/>
            <p:nvPr/>
          </p:nvCxnSpPr>
          <p:spPr>
            <a:xfrm flipH="1">
              <a:off x="9132870" y="5347060"/>
              <a:ext cx="544530" cy="55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189535A-BE5F-F35B-DCE8-E61F308A1D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055" y="5356561"/>
              <a:ext cx="54864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813970-F5CC-7678-99CB-FEB462F12B2B}"/>
                  </a:ext>
                </a:extLst>
              </p:cNvPr>
              <p:cNvSpPr txBox="1"/>
              <p:nvPr/>
            </p:nvSpPr>
            <p:spPr>
              <a:xfrm>
                <a:off x="3202132" y="3090699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813970-F5CC-7678-99CB-FEB462F1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32" y="3090699"/>
                <a:ext cx="2362200" cy="531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A15272-9234-2947-C40A-6693333A30CD}"/>
                  </a:ext>
                </a:extLst>
              </p:cNvPr>
              <p:cNvSpPr txBox="1"/>
              <p:nvPr/>
            </p:nvSpPr>
            <p:spPr>
              <a:xfrm>
                <a:off x="538071" y="5618537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A15272-9234-2947-C40A-6693333A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71" y="5618537"/>
                <a:ext cx="2362200" cy="531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C96A8F-22EA-86A3-6673-A0379078DC0A}"/>
                  </a:ext>
                </a:extLst>
              </p:cNvPr>
              <p:cNvSpPr txBox="1"/>
              <p:nvPr/>
            </p:nvSpPr>
            <p:spPr>
              <a:xfrm>
                <a:off x="233674" y="2884349"/>
                <a:ext cx="2576539" cy="972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1 units in layer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C96A8F-22EA-86A3-6673-A0379078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4" y="2884349"/>
                <a:ext cx="2576539" cy="972510"/>
              </a:xfrm>
              <a:prstGeom prst="rect">
                <a:avLst/>
              </a:prstGeom>
              <a:blipFill>
                <a:blip r:embed="rId19"/>
                <a:stretch>
                  <a:fillRect l="-4728" t="-5625" r="-3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1" grpId="0"/>
      <p:bldP spid="23" grpId="0" animBg="1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9D6B3-E405-4BDD-BBEF-2EC105E3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9BE57C-A301-289F-4855-3476BA90560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529769" y="3062064"/>
            <a:ext cx="7901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CB4F4-57E3-D02D-6FA6-910410394021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9763801" y="3062064"/>
            <a:ext cx="7685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75FC7A-A8FB-2741-FD20-D3F66ECA3AD3}"/>
                  </a:ext>
                </a:extLst>
              </p:cNvPr>
              <p:cNvSpPr txBox="1"/>
              <p:nvPr/>
            </p:nvSpPr>
            <p:spPr>
              <a:xfrm>
                <a:off x="3232310" y="2552144"/>
                <a:ext cx="636016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075FC7A-A8FB-2741-FD20-D3F66ECA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10" y="2552144"/>
                <a:ext cx="636016" cy="487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F2622FD-7317-2DC0-75E0-046270645942}"/>
              </a:ext>
            </a:extLst>
          </p:cNvPr>
          <p:cNvGrpSpPr/>
          <p:nvPr/>
        </p:nvGrpSpPr>
        <p:grpSpPr>
          <a:xfrm>
            <a:off x="2319914" y="1710947"/>
            <a:ext cx="873943" cy="2702234"/>
            <a:chOff x="3124200" y="2244347"/>
            <a:chExt cx="873943" cy="270223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2FBB690-04E0-1915-A1F0-ED7AC97986CC}"/>
                </a:ext>
              </a:extLst>
            </p:cNvPr>
            <p:cNvSpPr/>
            <p:nvPr/>
          </p:nvSpPr>
          <p:spPr>
            <a:xfrm>
              <a:off x="3124200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89C53F-6235-B89D-403F-9AC63140ED20}"/>
                </a:ext>
              </a:extLst>
            </p:cNvPr>
            <p:cNvGrpSpPr/>
            <p:nvPr/>
          </p:nvGrpSpPr>
          <p:grpSpPr>
            <a:xfrm>
              <a:off x="3218271" y="2358602"/>
              <a:ext cx="685800" cy="2473724"/>
              <a:chOff x="3218271" y="2400210"/>
              <a:chExt cx="685800" cy="2473724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AF03F1A-BA0A-942A-E580-92886DA49DE4}"/>
                  </a:ext>
                </a:extLst>
              </p:cNvPr>
              <p:cNvSpPr/>
              <p:nvPr/>
            </p:nvSpPr>
            <p:spPr>
              <a:xfrm>
                <a:off x="3218271" y="418813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89237F8-4542-11AD-12D2-E32F11DDF8AE}"/>
                  </a:ext>
                </a:extLst>
              </p:cNvPr>
              <p:cNvSpPr/>
              <p:nvPr/>
            </p:nvSpPr>
            <p:spPr>
              <a:xfrm>
                <a:off x="3218271" y="24002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CB34866-7F84-1DFB-BD36-116FE260D175}"/>
                  </a:ext>
                </a:extLst>
              </p:cNvPr>
              <p:cNvSpPr/>
              <p:nvPr/>
            </p:nvSpPr>
            <p:spPr>
              <a:xfrm>
                <a:off x="3218271" y="3294172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7D65AE-753B-103F-0C74-3D8C3FD2FAE6}"/>
                  </a:ext>
                </a:extLst>
              </p:cNvPr>
              <p:cNvSpPr/>
              <p:nvPr/>
            </p:nvSpPr>
            <p:spPr>
              <a:xfrm>
                <a:off x="957102" y="2729406"/>
                <a:ext cx="594269" cy="66531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7D65AE-753B-103F-0C74-3D8C3FD2F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02" y="2729406"/>
                <a:ext cx="594269" cy="665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19DC1-C756-1919-28F4-3A5BABA28C15}"/>
              </a:ext>
            </a:extLst>
          </p:cNvPr>
          <p:cNvGrpSpPr/>
          <p:nvPr/>
        </p:nvGrpSpPr>
        <p:grpSpPr>
          <a:xfrm>
            <a:off x="7247372" y="1710947"/>
            <a:ext cx="873943" cy="2702234"/>
            <a:chOff x="8122901" y="2244347"/>
            <a:chExt cx="873943" cy="27022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4BC38C-3ECA-4FE9-4E6B-C39242A81BD1}"/>
                </a:ext>
              </a:extLst>
            </p:cNvPr>
            <p:cNvSpPr/>
            <p:nvPr/>
          </p:nvSpPr>
          <p:spPr>
            <a:xfrm>
              <a:off x="8122901" y="2244347"/>
              <a:ext cx="873943" cy="270223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F6DF71-A69B-FBC9-3CBF-FA714F4E2261}"/>
                </a:ext>
              </a:extLst>
            </p:cNvPr>
            <p:cNvGrpSpPr/>
            <p:nvPr/>
          </p:nvGrpSpPr>
          <p:grpSpPr>
            <a:xfrm>
              <a:off x="8216972" y="2358602"/>
              <a:ext cx="685800" cy="2473724"/>
              <a:chOff x="8216972" y="2390953"/>
              <a:chExt cx="685800" cy="247372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AEE3F96-D93D-2C44-A04E-6761DCBA6309}"/>
                  </a:ext>
                </a:extLst>
              </p:cNvPr>
              <p:cNvSpPr/>
              <p:nvPr/>
            </p:nvSpPr>
            <p:spPr>
              <a:xfrm>
                <a:off x="8216972" y="4178876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5266BA-900F-350C-9CB2-07E0C2EC58F1}"/>
                  </a:ext>
                </a:extLst>
              </p:cNvPr>
              <p:cNvSpPr/>
              <p:nvPr/>
            </p:nvSpPr>
            <p:spPr>
              <a:xfrm>
                <a:off x="8216972" y="2390953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162FADE-8087-1347-2E5D-321031ACC9DA}"/>
                  </a:ext>
                </a:extLst>
              </p:cNvPr>
              <p:cNvSpPr/>
              <p:nvPr/>
            </p:nvSpPr>
            <p:spPr>
              <a:xfrm>
                <a:off x="8216972" y="3284915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F00638-0A73-4949-C7C9-176593F6F44B}"/>
              </a:ext>
            </a:extLst>
          </p:cNvPr>
          <p:cNvGrpSpPr/>
          <p:nvPr/>
        </p:nvGrpSpPr>
        <p:grpSpPr>
          <a:xfrm>
            <a:off x="3962400" y="1295400"/>
            <a:ext cx="873943" cy="3533328"/>
            <a:chOff x="4908866" y="1828800"/>
            <a:chExt cx="873943" cy="35333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BB4AB-2186-DDE6-B934-AB4C61E346B0}"/>
                </a:ext>
              </a:extLst>
            </p:cNvPr>
            <p:cNvSpPr/>
            <p:nvPr/>
          </p:nvSpPr>
          <p:spPr>
            <a:xfrm>
              <a:off x="4908866" y="1828800"/>
              <a:ext cx="873943" cy="353332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65AACA-F3B0-D2E5-2DDC-07CAAD04A091}"/>
                </a:ext>
              </a:extLst>
            </p:cNvPr>
            <p:cNvGrpSpPr/>
            <p:nvPr/>
          </p:nvGrpSpPr>
          <p:grpSpPr>
            <a:xfrm>
              <a:off x="5002937" y="1931058"/>
              <a:ext cx="685800" cy="3328813"/>
              <a:chOff x="5002937" y="1963580"/>
              <a:chExt cx="685800" cy="332881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324893-DD39-2811-B850-0C55A87E72D9}"/>
                  </a:ext>
                </a:extLst>
              </p:cNvPr>
              <p:cNvSpPr/>
              <p:nvPr/>
            </p:nvSpPr>
            <p:spPr>
              <a:xfrm>
                <a:off x="5002937" y="4606592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47BD1C-54AD-9E17-E028-A30E88B53505}"/>
                  </a:ext>
                </a:extLst>
              </p:cNvPr>
              <p:cNvSpPr/>
              <p:nvPr/>
            </p:nvSpPr>
            <p:spPr>
              <a:xfrm>
                <a:off x="5002937" y="284458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9E0E3B-AD6B-315C-DD76-114424DB9964}"/>
                  </a:ext>
                </a:extLst>
              </p:cNvPr>
              <p:cNvSpPr/>
              <p:nvPr/>
            </p:nvSpPr>
            <p:spPr>
              <a:xfrm>
                <a:off x="5002937" y="3725588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93976F8-8C98-FA1D-65F6-5FAC7783FEC6}"/>
                  </a:ext>
                </a:extLst>
              </p:cNvPr>
              <p:cNvSpPr/>
              <p:nvPr/>
            </p:nvSpPr>
            <p:spPr>
              <a:xfrm>
                <a:off x="5002937" y="196358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0C1BFA-A546-61D8-3F18-A1272F3AA375}"/>
              </a:ext>
            </a:extLst>
          </p:cNvPr>
          <p:cNvGrpSpPr/>
          <p:nvPr/>
        </p:nvGrpSpPr>
        <p:grpSpPr>
          <a:xfrm>
            <a:off x="5604886" y="1323278"/>
            <a:ext cx="873943" cy="3477572"/>
            <a:chOff x="6680347" y="1856678"/>
            <a:chExt cx="873943" cy="347757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43D037-4585-4958-9DB2-30681D55DD76}"/>
                </a:ext>
              </a:extLst>
            </p:cNvPr>
            <p:cNvSpPr/>
            <p:nvPr/>
          </p:nvSpPr>
          <p:spPr>
            <a:xfrm>
              <a:off x="6680347" y="1856678"/>
              <a:ext cx="873943" cy="3477572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4608D4-EFAD-F108-5F5C-1E1EE6AE0030}"/>
                </a:ext>
              </a:extLst>
            </p:cNvPr>
            <p:cNvGrpSpPr/>
            <p:nvPr/>
          </p:nvGrpSpPr>
          <p:grpSpPr>
            <a:xfrm>
              <a:off x="6774418" y="1931058"/>
              <a:ext cx="685800" cy="3328813"/>
              <a:chOff x="6774418" y="1935702"/>
              <a:chExt cx="685800" cy="33288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66E5FC3-2B5A-F2BB-F0FC-CF9BE6F34EE6}"/>
                  </a:ext>
                </a:extLst>
              </p:cNvPr>
              <p:cNvSpPr/>
              <p:nvPr/>
            </p:nvSpPr>
            <p:spPr>
              <a:xfrm>
                <a:off x="6774418" y="457871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CFC08B1-CA15-40DC-A05A-6C6B4D2588C4}"/>
                  </a:ext>
                </a:extLst>
              </p:cNvPr>
              <p:cNvSpPr/>
              <p:nvPr/>
            </p:nvSpPr>
            <p:spPr>
              <a:xfrm>
                <a:off x="6774418" y="2816706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F01216C-A591-D1F1-A41C-D915201691D8}"/>
                  </a:ext>
                </a:extLst>
              </p:cNvPr>
              <p:cNvSpPr/>
              <p:nvPr/>
            </p:nvSpPr>
            <p:spPr>
              <a:xfrm>
                <a:off x="6774418" y="369771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0AD1DF-65C0-FFCB-5663-FD2532F2D117}"/>
                  </a:ext>
                </a:extLst>
              </p:cNvPr>
              <p:cNvSpPr/>
              <p:nvPr/>
            </p:nvSpPr>
            <p:spPr>
              <a:xfrm>
                <a:off x="6774418" y="1935702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EE47B5-02D5-1695-DCBB-1E12692DAFF1}"/>
              </a:ext>
            </a:extLst>
          </p:cNvPr>
          <p:cNvGrpSpPr/>
          <p:nvPr/>
        </p:nvGrpSpPr>
        <p:grpSpPr>
          <a:xfrm>
            <a:off x="8889858" y="2604864"/>
            <a:ext cx="873943" cy="914400"/>
            <a:chOff x="9364398" y="3138264"/>
            <a:chExt cx="873943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5C09E09-8895-8292-FF82-0D11B8707F56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B1458F-A769-9651-90F7-4C9E89A6ADE1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1D98BB-9CDA-42FF-5AB5-67BA05B00D72}"/>
                  </a:ext>
                </a:extLst>
              </p:cNvPr>
              <p:cNvSpPr/>
              <p:nvPr/>
            </p:nvSpPr>
            <p:spPr>
              <a:xfrm>
                <a:off x="10532342" y="2729406"/>
                <a:ext cx="594269" cy="66531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1D98BB-9CDA-42FF-5AB5-67BA05B00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342" y="2729406"/>
                <a:ext cx="594269" cy="665317"/>
              </a:xfrm>
              <a:prstGeom prst="rect">
                <a:avLst/>
              </a:prstGeom>
              <a:blipFill>
                <a:blip r:embed="rId4"/>
                <a:stretch>
                  <a:fillRect r="-2474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C7AD2A-9143-0394-D7CE-EA346AE66B5E}"/>
              </a:ext>
            </a:extLst>
          </p:cNvPr>
          <p:cNvCxnSpPr>
            <a:cxnSpLocks/>
            <a:stCxn id="89" idx="3"/>
            <a:endCxn id="11" idx="1"/>
          </p:cNvCxnSpPr>
          <p:nvPr/>
        </p:nvCxnSpPr>
        <p:spPr>
          <a:xfrm>
            <a:off x="3193857" y="3062064"/>
            <a:ext cx="7685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A133E1-FDBE-1DD4-5047-F59C9264FD38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836343" y="3062064"/>
            <a:ext cx="7685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6909B7-A334-9973-6CBA-86ACD997539E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6478829" y="3062064"/>
            <a:ext cx="7685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39F454-6807-A676-7E5B-001C3BA7881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8121315" y="3062064"/>
            <a:ext cx="7685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58FCDC-85A6-4568-D752-034B860AF355}"/>
                  </a:ext>
                </a:extLst>
              </p:cNvPr>
              <p:cNvSpPr txBox="1"/>
              <p:nvPr/>
            </p:nvSpPr>
            <p:spPr>
              <a:xfrm>
                <a:off x="4836342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58FCDC-85A6-4568-D752-034B860A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42" y="2552144"/>
                <a:ext cx="636016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A8B21F-5D19-6ED4-A269-C53E892BF31C}"/>
                  </a:ext>
                </a:extLst>
              </p:cNvPr>
              <p:cNvSpPr txBox="1"/>
              <p:nvPr/>
            </p:nvSpPr>
            <p:spPr>
              <a:xfrm>
                <a:off x="6475406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A8B21F-5D19-6ED4-A269-C53E892BF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406" y="2552144"/>
                <a:ext cx="636016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67E505-3E2D-112E-F5A6-ABC059572219}"/>
                  </a:ext>
                </a:extLst>
              </p:cNvPr>
              <p:cNvSpPr txBox="1"/>
              <p:nvPr/>
            </p:nvSpPr>
            <p:spPr>
              <a:xfrm>
                <a:off x="8121314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67E505-3E2D-112E-F5A6-ABC0595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314" y="2552144"/>
                <a:ext cx="636016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74D5E-8613-5B02-9662-1699D37D2195}"/>
                  </a:ext>
                </a:extLst>
              </p:cNvPr>
              <p:cNvSpPr txBox="1"/>
              <p:nvPr/>
            </p:nvSpPr>
            <p:spPr>
              <a:xfrm>
                <a:off x="9763800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74D5E-8613-5B02-9662-1699D37D2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00" y="2552144"/>
                <a:ext cx="636016" cy="493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0A1E200-A3E3-10AC-531B-5FC4CA25328C}"/>
                  </a:ext>
                </a:extLst>
              </p:cNvPr>
              <p:cNvSpPr txBox="1"/>
              <p:nvPr/>
            </p:nvSpPr>
            <p:spPr>
              <a:xfrm>
                <a:off x="2095977" y="4899466"/>
                <a:ext cx="1321816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0A1E200-A3E3-10AC-531B-5FC4CA25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77" y="4899466"/>
                <a:ext cx="1321816" cy="487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15AD74-CCD3-8050-953E-339D7B4745C0}"/>
                  </a:ext>
                </a:extLst>
              </p:cNvPr>
              <p:cNvSpPr txBox="1"/>
              <p:nvPr/>
            </p:nvSpPr>
            <p:spPr>
              <a:xfrm>
                <a:off x="3738463" y="4899466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15AD74-CCD3-8050-953E-339D7B47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63" y="4899466"/>
                <a:ext cx="1321816" cy="493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54BB7A-A467-EE12-72AC-27F3EF77E50D}"/>
                  </a:ext>
                </a:extLst>
              </p:cNvPr>
              <p:cNvSpPr txBox="1"/>
              <p:nvPr/>
            </p:nvSpPr>
            <p:spPr>
              <a:xfrm>
                <a:off x="5379090" y="4899466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454BB7A-A467-EE12-72AC-27F3EF77E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90" y="4899466"/>
                <a:ext cx="1321816" cy="4932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0C4EF5-6A82-5021-FF5F-5597DB8E93C4}"/>
                  </a:ext>
                </a:extLst>
              </p:cNvPr>
              <p:cNvSpPr txBox="1"/>
              <p:nvPr/>
            </p:nvSpPr>
            <p:spPr>
              <a:xfrm>
                <a:off x="7023435" y="4899466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0C4EF5-6A82-5021-FF5F-5597DB8E9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35" y="4899466"/>
                <a:ext cx="1321816" cy="4932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83FB6-578A-55C2-50DC-C3540BF0B34F}"/>
                  </a:ext>
                </a:extLst>
              </p:cNvPr>
              <p:cNvSpPr txBox="1"/>
              <p:nvPr/>
            </p:nvSpPr>
            <p:spPr>
              <a:xfrm>
                <a:off x="8662203" y="4899466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83FB6-578A-55C2-50DC-C3540BF0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203" y="4899466"/>
                <a:ext cx="1321816" cy="4932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DBEF551B-BD2C-BCC2-B471-5610C60C069D}"/>
              </a:ext>
            </a:extLst>
          </p:cNvPr>
          <p:cNvSpPr txBox="1"/>
          <p:nvPr/>
        </p:nvSpPr>
        <p:spPr>
          <a:xfrm>
            <a:off x="2094118" y="5329735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 units </a:t>
            </a:r>
          </a:p>
          <a:p>
            <a:pPr algn="ctr"/>
            <a:r>
              <a:rPr lang="en-US" sz="2400" dirty="0"/>
              <a:t>layer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D0CA9C-F4DA-0002-7151-4839A031368D}"/>
              </a:ext>
            </a:extLst>
          </p:cNvPr>
          <p:cNvSpPr txBox="1"/>
          <p:nvPr/>
        </p:nvSpPr>
        <p:spPr>
          <a:xfrm>
            <a:off x="3740322" y="5341203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4 units </a:t>
            </a:r>
          </a:p>
          <a:p>
            <a:pPr algn="ctr"/>
            <a:r>
              <a:rPr lang="en-US" sz="2400" dirty="0"/>
              <a:t>layer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07CFF1-269D-8F20-397C-2806AE8B150F}"/>
              </a:ext>
            </a:extLst>
          </p:cNvPr>
          <p:cNvSpPr txBox="1"/>
          <p:nvPr/>
        </p:nvSpPr>
        <p:spPr>
          <a:xfrm>
            <a:off x="5430449" y="5341203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4 units </a:t>
            </a:r>
          </a:p>
          <a:p>
            <a:pPr algn="ctr"/>
            <a:r>
              <a:rPr lang="en-US" sz="2400" dirty="0"/>
              <a:t>layer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D0A018-C99D-DFBB-663F-BF0EE6C950BA}"/>
              </a:ext>
            </a:extLst>
          </p:cNvPr>
          <p:cNvSpPr txBox="1"/>
          <p:nvPr/>
        </p:nvSpPr>
        <p:spPr>
          <a:xfrm>
            <a:off x="7069449" y="5352143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3 units </a:t>
            </a:r>
          </a:p>
          <a:p>
            <a:pPr algn="ctr"/>
            <a:r>
              <a:rPr lang="en-US" sz="2400" dirty="0"/>
              <a:t>layer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3EF41A-8D9F-1E78-47F4-0D80B828DD53}"/>
              </a:ext>
            </a:extLst>
          </p:cNvPr>
          <p:cNvSpPr txBox="1"/>
          <p:nvPr/>
        </p:nvSpPr>
        <p:spPr>
          <a:xfrm>
            <a:off x="8738254" y="5384350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 units </a:t>
            </a:r>
          </a:p>
          <a:p>
            <a:pPr algn="ctr"/>
            <a:r>
              <a:rPr lang="en-US" sz="2400" dirty="0"/>
              <a:t>layer 5</a:t>
            </a:r>
          </a:p>
        </p:txBody>
      </p:sp>
    </p:spTree>
    <p:extLst>
      <p:ext uri="{BB962C8B-B14F-4D97-AF65-F5344CB8AC3E}">
        <p14:creationId xmlns:p14="http://schemas.microsoft.com/office/powerpoint/2010/main" val="157515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075402" y="3044281"/>
            <a:ext cx="837466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Vectorizing over 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37278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Neuron in Brain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4EB65-D348-4F9E-B24A-5AAC32A96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54" y="2182372"/>
            <a:ext cx="7095458" cy="32520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173BE-4F92-4F47-9194-13BE7A1723C1}"/>
              </a:ext>
            </a:extLst>
          </p:cNvPr>
          <p:cNvSpPr txBox="1"/>
          <p:nvPr/>
        </p:nvSpPr>
        <p:spPr>
          <a:xfrm>
            <a:off x="1243998" y="1554480"/>
            <a:ext cx="259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Dendrite (input)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9E9DE3-0029-43AF-B95A-4458A65629C0}"/>
              </a:ext>
            </a:extLst>
          </p:cNvPr>
          <p:cNvSpPr txBox="1"/>
          <p:nvPr/>
        </p:nvSpPr>
        <p:spPr>
          <a:xfrm>
            <a:off x="4497549" y="2743245"/>
            <a:ext cx="15616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Cell body</a:t>
            </a:r>
          </a:p>
          <a:p>
            <a:pPr algn="ctr"/>
            <a:r>
              <a:rPr lang="en-US" sz="2800" b="1" dirty="0"/>
              <a:t>(process)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FA797-937B-40AC-AEB3-B263B4E0CDE0}"/>
              </a:ext>
            </a:extLst>
          </p:cNvPr>
          <p:cNvSpPr txBox="1"/>
          <p:nvPr/>
        </p:nvSpPr>
        <p:spPr>
          <a:xfrm>
            <a:off x="4142232" y="5168682"/>
            <a:ext cx="94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Axon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F44D71-64C6-4110-99BA-A4A351432929}"/>
              </a:ext>
            </a:extLst>
          </p:cNvPr>
          <p:cNvCxnSpPr/>
          <p:nvPr/>
        </p:nvCxnSpPr>
        <p:spPr>
          <a:xfrm>
            <a:off x="2331720" y="2011680"/>
            <a:ext cx="210312" cy="356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53C865-857E-41A8-A44D-2A12957BE0D9}"/>
              </a:ext>
            </a:extLst>
          </p:cNvPr>
          <p:cNvCxnSpPr/>
          <p:nvPr/>
        </p:nvCxnSpPr>
        <p:spPr>
          <a:xfrm flipH="1">
            <a:off x="4142232" y="3195467"/>
            <a:ext cx="472116" cy="612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5431E-FB98-4280-AF23-3B8DE37386B5}"/>
              </a:ext>
            </a:extLst>
          </p:cNvPr>
          <p:cNvCxnSpPr/>
          <p:nvPr/>
        </p:nvCxnSpPr>
        <p:spPr>
          <a:xfrm flipH="1" flipV="1">
            <a:off x="4396090" y="4310215"/>
            <a:ext cx="202917" cy="950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849F6A-343E-4769-BC32-1A2425682C26}"/>
              </a:ext>
            </a:extLst>
          </p:cNvPr>
          <p:cNvSpPr txBox="1"/>
          <p:nvPr/>
        </p:nvSpPr>
        <p:spPr>
          <a:xfrm>
            <a:off x="9709629" y="1891242"/>
            <a:ext cx="2294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Axon terminal</a:t>
            </a:r>
          </a:p>
          <a:p>
            <a:pPr algn="ctr"/>
            <a:r>
              <a:rPr lang="en-US" sz="2800" b="1" dirty="0"/>
              <a:t>(output)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84645B-98FE-4A45-9447-7A77214A3B9D}"/>
              </a:ext>
            </a:extLst>
          </p:cNvPr>
          <p:cNvCxnSpPr/>
          <p:nvPr/>
        </p:nvCxnSpPr>
        <p:spPr>
          <a:xfrm flipH="1">
            <a:off x="9432120" y="2714103"/>
            <a:ext cx="555018" cy="581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700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layer with a training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241F35-7CAF-F910-9ACE-7C789C0FCF64}"/>
              </a:ext>
            </a:extLst>
          </p:cNvPr>
          <p:cNvGrpSpPr>
            <a:grpSpLocks noChangeAspect="1"/>
          </p:cNvGrpSpPr>
          <p:nvPr/>
        </p:nvGrpSpPr>
        <p:grpSpPr>
          <a:xfrm>
            <a:off x="2121912" y="1667797"/>
            <a:ext cx="588708" cy="615961"/>
            <a:chOff x="7997000" y="2209801"/>
            <a:chExt cx="1165257" cy="12191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96672E0-7C97-AF2A-7EDE-106D17F2CD90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972912-6D76-52F4-8AE7-3D7110706F96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513BE1-825A-52F4-4A00-128788FB615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727721" y="1975777"/>
            <a:ext cx="402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1ACF70-B3B2-C6DB-F150-BE8701618DE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10621" y="1975777"/>
            <a:ext cx="393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D17DE2B-04E1-4D93-B475-C5F39428FEED}"/>
                  </a:ext>
                </a:extLst>
              </p:cNvPr>
              <p:cNvSpPr/>
              <p:nvPr/>
            </p:nvSpPr>
            <p:spPr>
              <a:xfrm>
                <a:off x="111760" y="1667797"/>
                <a:ext cx="615961" cy="61596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D17DE2B-04E1-4D93-B475-C5F39428F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667797"/>
                <a:ext cx="615961" cy="615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F37B49-6405-4F57-6398-5CC8A265E03C}"/>
                  </a:ext>
                </a:extLst>
              </p:cNvPr>
              <p:cNvSpPr txBox="1"/>
              <p:nvPr/>
            </p:nvSpPr>
            <p:spPr>
              <a:xfrm>
                <a:off x="3103902" y="1775289"/>
                <a:ext cx="268271" cy="4009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F37B49-6405-4F57-6398-5CC8A265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02" y="1775289"/>
                <a:ext cx="268271" cy="40097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2731E-AF87-6F74-7E81-FAA0DE7155F3}"/>
                  </a:ext>
                </a:extLst>
              </p:cNvPr>
              <p:cNvSpPr txBox="1"/>
              <p:nvPr/>
            </p:nvSpPr>
            <p:spPr>
              <a:xfrm>
                <a:off x="2078570" y="868816"/>
                <a:ext cx="723706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42731E-AF87-6F74-7E81-FAA0DE715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70" y="868816"/>
                <a:ext cx="723706" cy="552908"/>
              </a:xfrm>
              <a:prstGeom prst="rect">
                <a:avLst/>
              </a:prstGeom>
              <a:blipFill>
                <a:blip r:embed="rId4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287C5AA-8F0D-2EC8-CC68-A17C5E342E97}"/>
              </a:ext>
            </a:extLst>
          </p:cNvPr>
          <p:cNvGrpSpPr>
            <a:grpSpLocks noChangeAspect="1"/>
          </p:cNvGrpSpPr>
          <p:nvPr/>
        </p:nvGrpSpPr>
        <p:grpSpPr>
          <a:xfrm>
            <a:off x="1130463" y="1065633"/>
            <a:ext cx="588708" cy="1820288"/>
            <a:chOff x="5916068" y="1218238"/>
            <a:chExt cx="1165257" cy="360297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0DADEE-60A3-1D9A-4664-AB4746F1BE93}"/>
                </a:ext>
              </a:extLst>
            </p:cNvPr>
            <p:cNvSpPr/>
            <p:nvPr/>
          </p:nvSpPr>
          <p:spPr>
            <a:xfrm>
              <a:off x="5916068" y="1218238"/>
              <a:ext cx="1165257" cy="360297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BDB958-DE96-3A5E-5F13-139DD100AA02}"/>
                </a:ext>
              </a:extLst>
            </p:cNvPr>
            <p:cNvSpPr/>
            <p:nvPr/>
          </p:nvSpPr>
          <p:spPr>
            <a:xfrm>
              <a:off x="6041496" y="3754413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2ABB7B-76E3-C9B4-7C93-7BBB90B61593}"/>
                </a:ext>
              </a:extLst>
            </p:cNvPr>
            <p:cNvSpPr/>
            <p:nvPr/>
          </p:nvSpPr>
          <p:spPr>
            <a:xfrm>
              <a:off x="6041496" y="137051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57BB19-0CD4-8A4A-15A1-7F8B40EF6DD4}"/>
                </a:ext>
              </a:extLst>
            </p:cNvPr>
            <p:cNvSpPr/>
            <p:nvPr/>
          </p:nvSpPr>
          <p:spPr>
            <a:xfrm>
              <a:off x="6041496" y="2562465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6F5109-06B8-58D4-1A00-295812FD8A8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719171" y="1975777"/>
            <a:ext cx="4027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21A886-1DE6-C101-385D-042E3A3B322C}"/>
                  </a:ext>
                </a:extLst>
              </p:cNvPr>
              <p:cNvSpPr txBox="1"/>
              <p:nvPr/>
            </p:nvSpPr>
            <p:spPr>
              <a:xfrm>
                <a:off x="3014438" y="1231817"/>
                <a:ext cx="428435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21A886-1DE6-C101-385D-042E3A3B3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438" y="1231817"/>
                <a:ext cx="428435" cy="552908"/>
              </a:xfrm>
              <a:prstGeom prst="rect">
                <a:avLst/>
              </a:prstGeom>
              <a:blipFill>
                <a:blip r:embed="rId5"/>
                <a:stretch>
                  <a:fillRect l="-56338" r="-3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32A6891-B0E4-2B1A-7531-A097AE69292D}"/>
              </a:ext>
            </a:extLst>
          </p:cNvPr>
          <p:cNvGrpSpPr/>
          <p:nvPr/>
        </p:nvGrpSpPr>
        <p:grpSpPr>
          <a:xfrm>
            <a:off x="3178463" y="1235871"/>
            <a:ext cx="6905425" cy="2222166"/>
            <a:chOff x="4218495" y="1246346"/>
            <a:chExt cx="6905425" cy="222216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93806-5D16-49A1-C06E-5984B4C6498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256520" y="2346954"/>
              <a:ext cx="53308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/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3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EB43F4-1E27-BEE1-3544-532E723E5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1F665B8-2CB2-929A-7343-DBE09A4043D2}"/>
                </a:ext>
              </a:extLst>
            </p:cNvPr>
            <p:cNvSpPr/>
            <p:nvPr/>
          </p:nvSpPr>
          <p:spPr>
            <a:xfrm>
              <a:off x="5789600" y="1246346"/>
              <a:ext cx="762320" cy="222216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D71372-E1DC-BD05-C294-AD50E48C7170}"/>
                </a:ext>
              </a:extLst>
            </p:cNvPr>
            <p:cNvSpPr/>
            <p:nvPr/>
          </p:nvSpPr>
          <p:spPr>
            <a:xfrm>
              <a:off x="5871656" y="2768915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5131BB-9620-3016-D9BF-6102043B5931}"/>
                </a:ext>
              </a:extLst>
            </p:cNvPr>
            <p:cNvSpPr/>
            <p:nvPr/>
          </p:nvSpPr>
          <p:spPr>
            <a:xfrm>
              <a:off x="5871656" y="1321115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B47058D-6513-DE13-A8A3-015E18D47010}"/>
                </a:ext>
              </a:extLst>
            </p:cNvPr>
            <p:cNvSpPr/>
            <p:nvPr/>
          </p:nvSpPr>
          <p:spPr>
            <a:xfrm>
              <a:off x="5871656" y="2060249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60FE40-66FF-A4C2-D794-8643F2F6D50A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6551920" y="2346954"/>
              <a:ext cx="457200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/>
              <p:nvPr/>
            </p:nvSpPr>
            <p:spPr>
              <a:xfrm>
                <a:off x="5525983" y="1028481"/>
                <a:ext cx="2915926" cy="485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9AABF3-DF95-1F38-F3EE-F152C4AF1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83" y="1028481"/>
                <a:ext cx="2915926" cy="4851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/>
              <p:nvPr/>
            </p:nvSpPr>
            <p:spPr>
              <a:xfrm>
                <a:off x="9183583" y="981032"/>
                <a:ext cx="2266774" cy="552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DA54A-E285-C8FE-C2DC-42FCEEFAD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83" y="981032"/>
                <a:ext cx="2266774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7DA41-F144-F6EC-8CC5-3DA599A058CF}"/>
                  </a:ext>
                </a:extLst>
              </p:cNvPr>
              <p:cNvSpPr txBox="1"/>
              <p:nvPr/>
            </p:nvSpPr>
            <p:spPr>
              <a:xfrm>
                <a:off x="5525983" y="1706204"/>
                <a:ext cx="2915926" cy="4856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7DA41-F144-F6EC-8CC5-3DA599A05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83" y="1706204"/>
                <a:ext cx="2915926" cy="4856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A6667-81A3-48FD-5A8A-18F4DE53BC6E}"/>
                  </a:ext>
                </a:extLst>
              </p:cNvPr>
              <p:cNvSpPr txBox="1"/>
              <p:nvPr/>
            </p:nvSpPr>
            <p:spPr>
              <a:xfrm>
                <a:off x="9183583" y="1658755"/>
                <a:ext cx="2266774" cy="552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7A6667-81A3-48FD-5A8A-18F4DE53B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83" y="1658755"/>
                <a:ext cx="2266774" cy="5529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40B2D-F680-32F6-98A7-3E297EC9AE5E}"/>
                  </a:ext>
                </a:extLst>
              </p:cNvPr>
              <p:cNvSpPr txBox="1"/>
              <p:nvPr/>
            </p:nvSpPr>
            <p:spPr>
              <a:xfrm>
                <a:off x="5486400" y="2714449"/>
                <a:ext cx="2915926" cy="4871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40B2D-F680-32F6-98A7-3E297EC9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714449"/>
                <a:ext cx="2915926" cy="4871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20BBB6-74BC-CA98-924C-1B483501FC77}"/>
                  </a:ext>
                </a:extLst>
              </p:cNvPr>
              <p:cNvSpPr txBox="1"/>
              <p:nvPr/>
            </p:nvSpPr>
            <p:spPr>
              <a:xfrm>
                <a:off x="9144000" y="2667000"/>
                <a:ext cx="2266774" cy="552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20BBB6-74BC-CA98-924C-1B48350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667000"/>
                <a:ext cx="2266774" cy="5529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/>
              <p:nvPr/>
            </p:nvSpPr>
            <p:spPr>
              <a:xfrm>
                <a:off x="4171973" y="4615045"/>
                <a:ext cx="3675237" cy="21003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</a:t>
                </a:r>
                <a:r>
                  <a:rPr lang="en-US" sz="240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in range(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):</a:t>
                </a:r>
                <a:endParaRPr lang="en-US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accent6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:r>
                  <a:rPr lang="en-US" sz="2400" b="0" dirty="0">
                    <a:solidFill>
                      <a:schemeClr val="accent6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73" y="4615045"/>
                <a:ext cx="3675237" cy="2100319"/>
              </a:xfrm>
              <a:prstGeom prst="rect">
                <a:avLst/>
              </a:prstGeom>
              <a:blipFill>
                <a:blip r:embed="rId13"/>
                <a:stretch>
                  <a:fillRect l="-2488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54CA7D3-F667-AAA0-1F2E-75AE055E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25114C-F3C2-9A53-96C9-48EB19984D71}"/>
              </a:ext>
            </a:extLst>
          </p:cNvPr>
          <p:cNvGrpSpPr/>
          <p:nvPr/>
        </p:nvGrpSpPr>
        <p:grpSpPr>
          <a:xfrm>
            <a:off x="3208943" y="3557476"/>
            <a:ext cx="6905425" cy="1231011"/>
            <a:chOff x="4218495" y="1741924"/>
            <a:chExt cx="6905425" cy="12310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DDA2CB-9C38-1E3D-7B47-D7BE2E9BC0F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256520" y="2346954"/>
              <a:ext cx="53308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4D4ED5-66A8-3836-A854-EF9DD6C16216}"/>
                    </a:ext>
                  </a:extLst>
                </p:cNvPr>
                <p:cNvSpPr/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4D4ED5-66A8-3836-A854-EF9DD6C16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95" y="1741924"/>
                  <a:ext cx="1231011" cy="123101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731F9A-529D-E09C-E307-810DB040D873}"/>
                </a:ext>
              </a:extLst>
            </p:cNvPr>
            <p:cNvSpPr/>
            <p:nvPr/>
          </p:nvSpPr>
          <p:spPr>
            <a:xfrm>
              <a:off x="5789600" y="1986252"/>
              <a:ext cx="762320" cy="742354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CA9440-CFA2-3FAC-DF78-0E4259A304AE}"/>
                </a:ext>
              </a:extLst>
            </p:cNvPr>
            <p:cNvSpPr/>
            <p:nvPr/>
          </p:nvSpPr>
          <p:spPr>
            <a:xfrm>
              <a:off x="5871656" y="2060249"/>
              <a:ext cx="598207" cy="59436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1462A50-D8BD-3816-15F6-7406079C53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6551920" y="2346954"/>
              <a:ext cx="4572000" cy="1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2557FB-52EC-1E4E-11CB-A2F4E6F74D0C}"/>
                  </a:ext>
                </a:extLst>
              </p:cNvPr>
              <p:cNvSpPr txBox="1"/>
              <p:nvPr/>
            </p:nvSpPr>
            <p:spPr>
              <a:xfrm>
                <a:off x="5593944" y="3548642"/>
                <a:ext cx="3167214" cy="4851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2557FB-52EC-1E4E-11CB-A2F4E6F7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44" y="3548642"/>
                <a:ext cx="3167214" cy="4851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F6C3F-6519-2A20-63D8-FE3E2E54100A}"/>
                  </a:ext>
                </a:extLst>
              </p:cNvPr>
              <p:cNvSpPr txBox="1"/>
              <p:nvPr/>
            </p:nvSpPr>
            <p:spPr>
              <a:xfrm>
                <a:off x="9183583" y="3505200"/>
                <a:ext cx="2266774" cy="5529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6F6C3F-6519-2A20-63D8-FE3E2E541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83" y="3505200"/>
                <a:ext cx="2266774" cy="55297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9A3B31-2481-EFC7-04AD-5A7450132297}"/>
                  </a:ext>
                </a:extLst>
              </p:cNvPr>
              <p:cNvSpPr txBox="1"/>
              <p:nvPr/>
            </p:nvSpPr>
            <p:spPr>
              <a:xfrm>
                <a:off x="831978" y="4605769"/>
                <a:ext cx="723706" cy="55290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99A3B31-2481-EFC7-04AD-5A745013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78" y="4605769"/>
                <a:ext cx="723706" cy="552908"/>
              </a:xfrm>
              <a:prstGeom prst="rect">
                <a:avLst/>
              </a:prstGeom>
              <a:blipFill>
                <a:blip r:embed="rId17"/>
                <a:stretch>
                  <a:fillRect l="-14286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5E36D-2B85-76F5-53DA-2E8C5C706E23}"/>
              </a:ext>
            </a:extLst>
          </p:cNvPr>
          <p:cNvCxnSpPr>
            <a:cxnSpLocks/>
          </p:cNvCxnSpPr>
          <p:nvPr/>
        </p:nvCxnSpPr>
        <p:spPr>
          <a:xfrm>
            <a:off x="955040" y="4165600"/>
            <a:ext cx="114463" cy="44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5F43DA-AE01-D5CA-2D5B-670695580E41}"/>
              </a:ext>
            </a:extLst>
          </p:cNvPr>
          <p:cNvSpPr txBox="1"/>
          <p:nvPr/>
        </p:nvSpPr>
        <p:spPr>
          <a:xfrm>
            <a:off x="189689" y="3711316"/>
            <a:ext cx="107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Layer #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024984-F18F-1570-1465-B80C2368923B}"/>
              </a:ext>
            </a:extLst>
          </p:cNvPr>
          <p:cNvCxnSpPr>
            <a:cxnSpLocks/>
          </p:cNvCxnSpPr>
          <p:nvPr/>
        </p:nvCxnSpPr>
        <p:spPr>
          <a:xfrm flipH="1">
            <a:off x="1500845" y="4172981"/>
            <a:ext cx="317578" cy="45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ACA197-BF6A-25CE-7EF6-86D4E8982112}"/>
              </a:ext>
            </a:extLst>
          </p:cNvPr>
          <p:cNvSpPr txBox="1"/>
          <p:nvPr/>
        </p:nvSpPr>
        <p:spPr>
          <a:xfrm>
            <a:off x="1409597" y="3731407"/>
            <a:ext cx="1463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#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27599C-D684-9A90-2E2C-1C0FE1838206}"/>
              </a:ext>
            </a:extLst>
          </p:cNvPr>
          <p:cNvGrpSpPr/>
          <p:nvPr/>
        </p:nvGrpSpPr>
        <p:grpSpPr>
          <a:xfrm>
            <a:off x="7969904" y="4720606"/>
            <a:ext cx="3837329" cy="1700494"/>
            <a:chOff x="7969904" y="4720606"/>
            <a:chExt cx="3837329" cy="1700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59E99AC-D2A2-574A-DE31-CF978A3D140E}"/>
                    </a:ext>
                  </a:extLst>
                </p:cNvPr>
                <p:cNvSpPr txBox="1"/>
                <p:nvPr/>
              </p:nvSpPr>
              <p:spPr>
                <a:xfrm>
                  <a:off x="8893862" y="4720606"/>
                  <a:ext cx="2231338" cy="6264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/>
                    <a:t>is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US" sz="2800" dirty="0"/>
                    <a:t> </a:t>
                  </a:r>
                  <a:r>
                    <a:rPr lang="en-US" sz="28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≥</a:t>
                  </a:r>
                  <a:r>
                    <a:rPr lang="en-US" sz="2800" dirty="0"/>
                    <a:t> 0.5?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59E99AC-D2A2-574A-DE31-CF978A3D1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862" y="4720606"/>
                  <a:ext cx="2231338" cy="626454"/>
                </a:xfrm>
                <a:prstGeom prst="rect">
                  <a:avLst/>
                </a:prstGeom>
                <a:blipFill>
                  <a:blip r:embed="rId18"/>
                  <a:stretch>
                    <a:fillRect l="-5738" b="-252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CF24A76-441D-2B79-2B7A-EE9B781CE855}"/>
                    </a:ext>
                  </a:extLst>
                </p:cNvPr>
                <p:cNvSpPr txBox="1"/>
                <p:nvPr/>
              </p:nvSpPr>
              <p:spPr>
                <a:xfrm>
                  <a:off x="7969904" y="5897880"/>
                  <a:ext cx="152461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CF24A76-441D-2B79-2B7A-EE9B781CE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04" y="5897880"/>
                  <a:ext cx="1524616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141E87-B340-482B-50AD-4F35D39AC71B}"/>
                    </a:ext>
                  </a:extLst>
                </p:cNvPr>
                <p:cNvSpPr txBox="1"/>
                <p:nvPr/>
              </p:nvSpPr>
              <p:spPr>
                <a:xfrm>
                  <a:off x="10282617" y="5897880"/>
                  <a:ext cx="152461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0141E87-B340-482B-50AD-4F35D39AC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2617" y="5897880"/>
                  <a:ext cx="1524616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D4D301-BCD8-3B46-6444-34FD88A33074}"/>
                </a:ext>
              </a:extLst>
            </p:cNvPr>
            <p:cNvSpPr txBox="1"/>
            <p:nvPr/>
          </p:nvSpPr>
          <p:spPr>
            <a:xfrm>
              <a:off x="8545530" y="5426714"/>
              <a:ext cx="587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Yes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B27DE1-A34F-0D82-568A-B4F1B1C35BA1}"/>
                </a:ext>
              </a:extLst>
            </p:cNvPr>
            <p:cNvSpPr txBox="1"/>
            <p:nvPr/>
          </p:nvSpPr>
          <p:spPr>
            <a:xfrm>
              <a:off x="10822635" y="5426714"/>
              <a:ext cx="545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E12A13F-33AB-DB56-6B7B-C26AAAA68FE4}"/>
                </a:ext>
              </a:extLst>
            </p:cNvPr>
            <p:cNvCxnSpPr/>
            <p:nvPr/>
          </p:nvCxnSpPr>
          <p:spPr>
            <a:xfrm flipH="1">
              <a:off x="9132870" y="5347060"/>
              <a:ext cx="544530" cy="550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6BBAC8B-14C1-53EB-B92F-8E64717507B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055" y="5356561"/>
              <a:ext cx="548640" cy="54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32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Vectorized neural network layers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3675237" cy="21003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 </a:t>
                </a:r>
                <a:r>
                  <a:rPr lang="en-US" sz="2400" i="1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in range(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):</a:t>
                </a:r>
                <a:endParaRPr lang="en-US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accent6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:r>
                  <a:rPr lang="en-US" sz="2400" b="0" dirty="0">
                    <a:solidFill>
                      <a:schemeClr val="accent6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02234-61F9-AF35-5D20-7EBC69D8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3675237" cy="2100319"/>
              </a:xfrm>
              <a:prstGeom prst="rect">
                <a:avLst/>
              </a:prstGeom>
              <a:blipFill>
                <a:blip r:embed="rId2"/>
                <a:stretch>
                  <a:fillRect l="-2658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54CA7D3-F667-AAA0-1F2E-75AE055E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F1A540-AC36-3804-8519-06A0A9CBC84C}"/>
                  </a:ext>
                </a:extLst>
              </p:cNvPr>
              <p:cNvSpPr txBox="1"/>
              <p:nvPr/>
            </p:nvSpPr>
            <p:spPr>
              <a:xfrm>
                <a:off x="8035629" y="1117197"/>
                <a:ext cx="3657600" cy="13128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F1A540-AC36-3804-8519-06A0A9CB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29" y="1117197"/>
                <a:ext cx="3657600" cy="1312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31D8B3-4EAE-A7C2-337A-8D87BC5A7AD5}"/>
                  </a:ext>
                </a:extLst>
              </p:cNvPr>
              <p:cNvSpPr txBox="1"/>
              <p:nvPr/>
            </p:nvSpPr>
            <p:spPr>
              <a:xfrm>
                <a:off x="111760" y="3308238"/>
                <a:ext cx="4084320" cy="1538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31D8B3-4EAE-A7C2-337A-8D87BC5A7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3308238"/>
                <a:ext cx="4084320" cy="15388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3DF5B6-487F-202E-AA4C-0A112D68BACA}"/>
                  </a:ext>
                </a:extLst>
              </p:cNvPr>
              <p:cNvSpPr txBox="1"/>
              <p:nvPr/>
            </p:nvSpPr>
            <p:spPr>
              <a:xfrm>
                <a:off x="3951309" y="925681"/>
                <a:ext cx="4084320" cy="1779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8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3DF5B6-487F-202E-AA4C-0A112D68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09" y="925681"/>
                <a:ext cx="4084320" cy="1779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D0CC54-646A-540C-9287-5CEBB0FF9F8E}"/>
                  </a:ext>
                </a:extLst>
              </p:cNvPr>
              <p:cNvSpPr txBox="1"/>
              <p:nvPr/>
            </p:nvSpPr>
            <p:spPr>
              <a:xfrm>
                <a:off x="8393769" y="2975428"/>
                <a:ext cx="2941320" cy="6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D0CC54-646A-540C-9287-5CEBB0FF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69" y="2975428"/>
                <a:ext cx="2941320" cy="6423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65B66F-9D76-6643-E4F3-A63A810B5E65}"/>
                  </a:ext>
                </a:extLst>
              </p:cNvPr>
              <p:cNvSpPr txBox="1"/>
              <p:nvPr/>
            </p:nvSpPr>
            <p:spPr>
              <a:xfrm>
                <a:off x="111760" y="4847057"/>
                <a:ext cx="4084320" cy="1543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65B66F-9D76-6643-E4F3-A63A810B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4847057"/>
                <a:ext cx="4084320" cy="1543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623D38A-0527-B3E4-3EE1-7D738673A9BB}"/>
                  </a:ext>
                </a:extLst>
              </p:cNvPr>
              <p:cNvSpPr txBox="1"/>
              <p:nvPr/>
            </p:nvSpPr>
            <p:spPr>
              <a:xfrm>
                <a:off x="4989237" y="2831296"/>
                <a:ext cx="2362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623D38A-0527-B3E4-3EE1-7D738673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37" y="2831296"/>
                <a:ext cx="23622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0411D1-0944-3A61-5FF1-E62D9BA268F2}"/>
                  </a:ext>
                </a:extLst>
              </p:cNvPr>
              <p:cNvSpPr txBox="1"/>
              <p:nvPr/>
            </p:nvSpPr>
            <p:spPr>
              <a:xfrm>
                <a:off x="8683329" y="2437865"/>
                <a:ext cx="2362200" cy="544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0411D1-0944-3A61-5FF1-E62D9BA2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329" y="2437865"/>
                <a:ext cx="2362200" cy="5443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A60097-2527-49CB-275C-CD91E3E30E67}"/>
                  </a:ext>
                </a:extLst>
              </p:cNvPr>
              <p:cNvSpPr txBox="1"/>
              <p:nvPr/>
            </p:nvSpPr>
            <p:spPr>
              <a:xfrm>
                <a:off x="8698569" y="3610028"/>
                <a:ext cx="2362200" cy="544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A60097-2527-49CB-275C-CD91E3E30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69" y="3610028"/>
                <a:ext cx="2362200" cy="5443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11DEE1-2EBF-5CF5-167C-0A13709AE002}"/>
                  </a:ext>
                </a:extLst>
              </p:cNvPr>
              <p:cNvSpPr txBox="1"/>
              <p:nvPr/>
            </p:nvSpPr>
            <p:spPr>
              <a:xfrm>
                <a:off x="3631269" y="3771595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11DEE1-2EBF-5CF5-167C-0A13709A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69" y="3771595"/>
                <a:ext cx="2362200" cy="531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6280D6-08C0-0C7E-8EBF-5CCE522BD625}"/>
                  </a:ext>
                </a:extLst>
              </p:cNvPr>
              <p:cNvSpPr txBox="1"/>
              <p:nvPr/>
            </p:nvSpPr>
            <p:spPr>
              <a:xfrm>
                <a:off x="3698240" y="5202821"/>
                <a:ext cx="2362200" cy="531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6280D6-08C0-0C7E-8EBF-5CCE522B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40" y="5202821"/>
                <a:ext cx="2362200" cy="531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/>
              <p:nvPr/>
            </p:nvSpPr>
            <p:spPr>
              <a:xfrm>
                <a:off x="7143944" y="4427944"/>
                <a:ext cx="3109249" cy="17309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44" y="4427944"/>
                <a:ext cx="3109249" cy="17309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D8CAD-1317-9E78-C95D-DFE2256525A4}"/>
                  </a:ext>
                </a:extLst>
              </p14:cNvPr>
              <p14:cNvContentPartPr/>
              <p14:nvPr/>
            </p14:nvContentPartPr>
            <p14:xfrm>
              <a:off x="2734200" y="3722760"/>
              <a:ext cx="9273960" cy="309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D8CAD-1317-9E78-C95D-DFE2256525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4840" y="3713400"/>
                <a:ext cx="9292680" cy="31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95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Vectorized neural network layers in code 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54CA7D3-F667-AAA0-1F2E-75AE055E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/>
              <p:nvPr/>
            </p:nvSpPr>
            <p:spPr>
              <a:xfrm>
                <a:off x="294143" y="990600"/>
                <a:ext cx="3107710" cy="17309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" y="990600"/>
                <a:ext cx="3107710" cy="173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27E48-1C0B-D587-3943-D9B8ED7489C1}"/>
                  </a:ext>
                </a:extLst>
              </p:cNvPr>
              <p:cNvSpPr txBox="1"/>
              <p:nvPr/>
            </p:nvSpPr>
            <p:spPr>
              <a:xfrm>
                <a:off x="5016666" y="1714238"/>
                <a:ext cx="5312096" cy="2898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b="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b="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B0F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27E48-1C0B-D587-3943-D9B8ED748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66" y="1714238"/>
                <a:ext cx="5312096" cy="2898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83BFB-EA55-F179-BD21-FE526E755FE7}"/>
              </a:ext>
            </a:extLst>
          </p:cNvPr>
          <p:cNvSpPr txBox="1"/>
          <p:nvPr/>
        </p:nvSpPr>
        <p:spPr>
          <a:xfrm>
            <a:off x="273988" y="3581400"/>
            <a:ext cx="37529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b1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b2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  <a:p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y_hat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&gt;=0.5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04B89-2F55-28F7-EEC5-470A35D7A482}"/>
              </a:ext>
            </a:extLst>
          </p:cNvPr>
          <p:cNvSpPr txBox="1"/>
          <p:nvPr/>
        </p:nvSpPr>
        <p:spPr>
          <a:xfrm>
            <a:off x="5031906" y="1017893"/>
            <a:ext cx="222368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b1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6294BC-1B97-5B76-B19E-31C8D7973A9F}"/>
              </a:ext>
            </a:extLst>
          </p:cNvPr>
          <p:cNvSpPr/>
          <p:nvPr/>
        </p:nvSpPr>
        <p:spPr>
          <a:xfrm>
            <a:off x="1847998" y="2935455"/>
            <a:ext cx="666602" cy="569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507B0-80B6-4D79-0487-130DEE861D4B}"/>
              </a:ext>
            </a:extLst>
          </p:cNvPr>
          <p:cNvSpPr txBox="1"/>
          <p:nvPr/>
        </p:nvSpPr>
        <p:spPr>
          <a:xfrm>
            <a:off x="6489189" y="2125271"/>
            <a:ext cx="277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multiplication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FCDD4-AEF0-B033-6D1F-DFC3E3BADB2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299200" y="2225040"/>
            <a:ext cx="189989" cy="1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868982-CE56-B5D0-2246-05CE9C47849C}"/>
              </a:ext>
            </a:extLst>
          </p:cNvPr>
          <p:cNvSpPr txBox="1"/>
          <p:nvPr/>
        </p:nvSpPr>
        <p:spPr>
          <a:xfrm>
            <a:off x="7460821" y="2945615"/>
            <a:ext cx="17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Broadcasting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8656CB-5042-16DC-88F9-DFF353E1813E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270832" y="3045384"/>
            <a:ext cx="189989" cy="1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8987E9-1C87-84D4-4002-D44EA216D8D3}"/>
              </a:ext>
            </a:extLst>
          </p:cNvPr>
          <p:cNvSpPr txBox="1"/>
          <p:nvPr/>
        </p:nvSpPr>
        <p:spPr>
          <a:xfrm>
            <a:off x="5047146" y="5080041"/>
            <a:ext cx="375295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63FF7-E817-19B8-F08F-ED41BCF9EB6A}"/>
              </a:ext>
            </a:extLst>
          </p:cNvPr>
          <p:cNvSpPr txBox="1"/>
          <p:nvPr/>
        </p:nvSpPr>
        <p:spPr>
          <a:xfrm>
            <a:off x="8532821" y="4509481"/>
            <a:ext cx="17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Broadcasting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4A49DD-BE26-0410-580E-32C780825C3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229600" y="4740314"/>
            <a:ext cx="303221" cy="33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E196C9-DA38-72DB-7BEF-5D2C3F5668F5}"/>
                  </a:ext>
                </a:extLst>
              </p14:cNvPr>
              <p14:cNvContentPartPr/>
              <p14:nvPr/>
            </p14:nvContentPartPr>
            <p14:xfrm>
              <a:off x="14760" y="942120"/>
              <a:ext cx="8602560" cy="4717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E196C9-DA38-72DB-7BEF-5D2C3F5668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0" y="932760"/>
                <a:ext cx="862128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09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Vectorized neural network layers in code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54CA7D3-F667-AAA0-1F2E-75AE055E9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/>
              <p:nvPr/>
            </p:nvSpPr>
            <p:spPr>
              <a:xfrm>
                <a:off x="294143" y="990600"/>
                <a:ext cx="3107710" cy="17309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36F50B-37E4-B53D-5D57-715E3881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3" y="990600"/>
                <a:ext cx="3107710" cy="173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27E48-1C0B-D587-3943-D9B8ED7489C1}"/>
                  </a:ext>
                </a:extLst>
              </p:cNvPr>
              <p:cNvSpPr txBox="1"/>
              <p:nvPr/>
            </p:nvSpPr>
            <p:spPr>
              <a:xfrm>
                <a:off x="5016666" y="1714238"/>
                <a:ext cx="5312096" cy="2898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b="0" i="1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b="0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B0F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27E48-1C0B-D587-3943-D9B8ED748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66" y="1714238"/>
                <a:ext cx="5312096" cy="2898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C83BFB-EA55-F179-BD21-FE526E755FE7}"/>
              </a:ext>
            </a:extLst>
          </p:cNvPr>
          <p:cNvSpPr txBox="1"/>
          <p:nvPr/>
        </p:nvSpPr>
        <p:spPr>
          <a:xfrm>
            <a:off x="273988" y="3581400"/>
            <a:ext cx="37529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b1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b2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  <a:p>
            <a:r>
              <a:rPr lang="en-US" sz="2400" dirty="0" err="1">
                <a:solidFill>
                  <a:schemeClr val="accent4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y_hat</a:t>
            </a:r>
            <a:r>
              <a:rPr lang="en-US" sz="2400">
                <a:solidFill>
                  <a:schemeClr val="accent4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A2</a:t>
            </a: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&gt;=0.5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04B89-2F55-28F7-EEC5-470A35D7A482}"/>
              </a:ext>
            </a:extLst>
          </p:cNvPr>
          <p:cNvSpPr txBox="1"/>
          <p:nvPr/>
        </p:nvSpPr>
        <p:spPr>
          <a:xfrm>
            <a:off x="5031906" y="1017893"/>
            <a:ext cx="256352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A1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@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W2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+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6294BC-1B97-5B76-B19E-31C8D7973A9F}"/>
              </a:ext>
            </a:extLst>
          </p:cNvPr>
          <p:cNvSpPr/>
          <p:nvPr/>
        </p:nvSpPr>
        <p:spPr>
          <a:xfrm>
            <a:off x="1847998" y="2935455"/>
            <a:ext cx="666602" cy="569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507B0-80B6-4D79-0487-130DEE861D4B}"/>
              </a:ext>
            </a:extLst>
          </p:cNvPr>
          <p:cNvSpPr txBox="1"/>
          <p:nvPr/>
        </p:nvSpPr>
        <p:spPr>
          <a:xfrm>
            <a:off x="6489189" y="2125271"/>
            <a:ext cx="277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matrix multiplication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9FCDD4-AEF0-B033-6D1F-DFC3E3BADB2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6299200" y="2225040"/>
            <a:ext cx="189989" cy="1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868982-CE56-B5D0-2246-05CE9C47849C}"/>
              </a:ext>
            </a:extLst>
          </p:cNvPr>
          <p:cNvSpPr txBox="1"/>
          <p:nvPr/>
        </p:nvSpPr>
        <p:spPr>
          <a:xfrm>
            <a:off x="7460821" y="2945615"/>
            <a:ext cx="17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Broadcasting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8656CB-5042-16DC-88F9-DFF353E1813E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270832" y="3045384"/>
            <a:ext cx="189989" cy="13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8987E9-1C87-84D4-4002-D44EA216D8D3}"/>
              </a:ext>
            </a:extLst>
          </p:cNvPr>
          <p:cNvSpPr txBox="1"/>
          <p:nvPr/>
        </p:nvSpPr>
        <p:spPr>
          <a:xfrm>
            <a:off x="5047146" y="5080041"/>
            <a:ext cx="375295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1/(1+np.exp(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Z2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63FF7-E817-19B8-F08F-ED41BCF9EB6A}"/>
              </a:ext>
            </a:extLst>
          </p:cNvPr>
          <p:cNvSpPr txBox="1"/>
          <p:nvPr/>
        </p:nvSpPr>
        <p:spPr>
          <a:xfrm>
            <a:off x="8532821" y="4509481"/>
            <a:ext cx="179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Broadcasting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4A49DD-BE26-0410-580E-32C780825C3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229600" y="4740314"/>
            <a:ext cx="303221" cy="33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3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B9D6B3-E405-4BDD-BBEF-2EC105E3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9BE57C-A301-289F-4855-3476BA90560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52800" y="3062064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4CB4F4-57E3-D02D-6FA6-910410394021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6478829" y="3062064"/>
            <a:ext cx="7685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7D65AE-753B-103F-0C74-3D8C3FD2FAE6}"/>
                  </a:ext>
                </a:extLst>
              </p:cNvPr>
              <p:cNvSpPr/>
              <p:nvPr/>
            </p:nvSpPr>
            <p:spPr>
              <a:xfrm>
                <a:off x="2737579" y="2719164"/>
                <a:ext cx="594269" cy="66531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7D65AE-753B-103F-0C74-3D8C3FD2F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79" y="2719164"/>
                <a:ext cx="594269" cy="665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9F00638-0A73-4949-C7C9-176593F6F44B}"/>
              </a:ext>
            </a:extLst>
          </p:cNvPr>
          <p:cNvGrpSpPr/>
          <p:nvPr/>
        </p:nvGrpSpPr>
        <p:grpSpPr>
          <a:xfrm>
            <a:off x="3962400" y="1295400"/>
            <a:ext cx="873943" cy="3533328"/>
            <a:chOff x="4908866" y="1828800"/>
            <a:chExt cx="873943" cy="35333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FBB4AB-2186-DDE6-B934-AB4C61E346B0}"/>
                </a:ext>
              </a:extLst>
            </p:cNvPr>
            <p:cNvSpPr/>
            <p:nvPr/>
          </p:nvSpPr>
          <p:spPr>
            <a:xfrm>
              <a:off x="4908866" y="1828800"/>
              <a:ext cx="873943" cy="3533328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65AACA-F3B0-D2E5-2DDC-07CAAD04A091}"/>
                </a:ext>
              </a:extLst>
            </p:cNvPr>
            <p:cNvGrpSpPr/>
            <p:nvPr/>
          </p:nvGrpSpPr>
          <p:grpSpPr>
            <a:xfrm>
              <a:off x="5002937" y="1931058"/>
              <a:ext cx="685800" cy="3328813"/>
              <a:chOff x="5002937" y="1963580"/>
              <a:chExt cx="685800" cy="332881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324893-DD39-2811-B850-0C55A87E72D9}"/>
                  </a:ext>
                </a:extLst>
              </p:cNvPr>
              <p:cNvSpPr/>
              <p:nvPr/>
            </p:nvSpPr>
            <p:spPr>
              <a:xfrm>
                <a:off x="5002937" y="4606592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847BD1C-54AD-9E17-E028-A30E88B53505}"/>
                  </a:ext>
                </a:extLst>
              </p:cNvPr>
              <p:cNvSpPr/>
              <p:nvPr/>
            </p:nvSpPr>
            <p:spPr>
              <a:xfrm>
                <a:off x="5002937" y="2844584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19E0E3B-AD6B-315C-DD76-114424DB9964}"/>
                  </a:ext>
                </a:extLst>
              </p:cNvPr>
              <p:cNvSpPr/>
              <p:nvPr/>
            </p:nvSpPr>
            <p:spPr>
              <a:xfrm>
                <a:off x="5002937" y="3725588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93976F8-8C98-FA1D-65F6-5FAC7783FEC6}"/>
                  </a:ext>
                </a:extLst>
              </p:cNvPr>
              <p:cNvSpPr/>
              <p:nvPr/>
            </p:nvSpPr>
            <p:spPr>
              <a:xfrm>
                <a:off x="5002937" y="1963580"/>
                <a:ext cx="685800" cy="685801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EE47B5-02D5-1695-DCBB-1E12692DAFF1}"/>
              </a:ext>
            </a:extLst>
          </p:cNvPr>
          <p:cNvGrpSpPr/>
          <p:nvPr/>
        </p:nvGrpSpPr>
        <p:grpSpPr>
          <a:xfrm>
            <a:off x="5604886" y="2604864"/>
            <a:ext cx="873943" cy="914400"/>
            <a:chOff x="9364398" y="3138264"/>
            <a:chExt cx="873943" cy="91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5C09E09-8895-8292-FF82-0D11B8707F56}"/>
                </a:ext>
              </a:extLst>
            </p:cNvPr>
            <p:cNvSpPr/>
            <p:nvPr/>
          </p:nvSpPr>
          <p:spPr>
            <a:xfrm>
              <a:off x="9364398" y="3138264"/>
              <a:ext cx="873943" cy="914400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B1458F-A769-9651-90F7-4C9E89A6ADE1}"/>
                </a:ext>
              </a:extLst>
            </p:cNvPr>
            <p:cNvSpPr/>
            <p:nvPr/>
          </p:nvSpPr>
          <p:spPr>
            <a:xfrm>
              <a:off x="9458469" y="3252564"/>
              <a:ext cx="685800" cy="685801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1D98BB-9CDA-42FF-5AB5-67BA05B00D72}"/>
                  </a:ext>
                </a:extLst>
              </p:cNvPr>
              <p:cNvSpPr/>
              <p:nvPr/>
            </p:nvSpPr>
            <p:spPr>
              <a:xfrm>
                <a:off x="7247370" y="2729406"/>
                <a:ext cx="594269" cy="665317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1D98BB-9CDA-42FF-5AB5-67BA05B00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370" y="2729406"/>
                <a:ext cx="594269" cy="665317"/>
              </a:xfrm>
              <a:prstGeom prst="rect">
                <a:avLst/>
              </a:prstGeom>
              <a:blipFill>
                <a:blip r:embed="rId3"/>
                <a:stretch>
                  <a:fillRect r="-24742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A133E1-FDBE-1DD4-5047-F59C9264FD3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36343" y="3062064"/>
            <a:ext cx="7685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58FCDC-85A6-4568-D752-034B860AF355}"/>
                  </a:ext>
                </a:extLst>
              </p:cNvPr>
              <p:cNvSpPr txBox="1"/>
              <p:nvPr/>
            </p:nvSpPr>
            <p:spPr>
              <a:xfrm>
                <a:off x="4836342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58FCDC-85A6-4568-D752-034B860A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42" y="2552144"/>
                <a:ext cx="636016" cy="49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74D5E-8613-5B02-9662-1699D37D2195}"/>
                  </a:ext>
                </a:extLst>
              </p:cNvPr>
              <p:cNvSpPr txBox="1"/>
              <p:nvPr/>
            </p:nvSpPr>
            <p:spPr>
              <a:xfrm>
                <a:off x="6478828" y="2552144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D174D5E-8613-5B02-9662-1699D37D2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828" y="2552144"/>
                <a:ext cx="636016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15AD74-CCD3-8050-953E-339D7B4745C0}"/>
                  </a:ext>
                </a:extLst>
              </p:cNvPr>
              <p:cNvSpPr txBox="1"/>
              <p:nvPr/>
            </p:nvSpPr>
            <p:spPr>
              <a:xfrm>
                <a:off x="3738463" y="4899466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15AD74-CCD3-8050-953E-339D7B474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63" y="4899466"/>
                <a:ext cx="1321816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83FB6-578A-55C2-50DC-C3540BF0B34F}"/>
                  </a:ext>
                </a:extLst>
              </p:cNvPr>
              <p:cNvSpPr txBox="1"/>
              <p:nvPr/>
            </p:nvSpPr>
            <p:spPr>
              <a:xfrm>
                <a:off x="5257949" y="4836162"/>
                <a:ext cx="13218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F83FB6-578A-55C2-50DC-C3540BF0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49" y="4836162"/>
                <a:ext cx="1321816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9D0CA9C-F4DA-0002-7151-4839A031368D}"/>
              </a:ext>
            </a:extLst>
          </p:cNvPr>
          <p:cNvSpPr txBox="1"/>
          <p:nvPr/>
        </p:nvSpPr>
        <p:spPr>
          <a:xfrm>
            <a:off x="3740322" y="5341203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4 units </a:t>
            </a:r>
          </a:p>
          <a:p>
            <a:pPr algn="ctr"/>
            <a:r>
              <a:rPr lang="en-US" sz="2400" dirty="0"/>
              <a:t>layer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3EF41A-8D9F-1E78-47F4-0D80B828DD53}"/>
              </a:ext>
            </a:extLst>
          </p:cNvPr>
          <p:cNvSpPr txBox="1"/>
          <p:nvPr/>
        </p:nvSpPr>
        <p:spPr>
          <a:xfrm>
            <a:off x="5334000" y="5321046"/>
            <a:ext cx="1321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1 units </a:t>
            </a:r>
          </a:p>
          <a:p>
            <a:pPr algn="ctr"/>
            <a:r>
              <a:rPr lang="en-US" sz="2400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36496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71F92E-EDDB-40DE-AECF-503E7B08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1A3D-3E1A-4938-B4DB-BB9699DEB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036CC-4AC5-42A6-9072-75D70417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1" y="2991172"/>
            <a:ext cx="4032377" cy="1848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A4676-895E-4E6B-8C4B-E5D9E7852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679893"/>
            <a:ext cx="4032377" cy="184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16285-B716-4D8D-9320-CCD77A51A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96508" y="1658005"/>
            <a:ext cx="4032377" cy="1848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CBE80-4967-47D9-9086-25ABD3EF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2396" y="1143000"/>
            <a:ext cx="4032377" cy="1848172"/>
          </a:xfrm>
          <a:prstGeom prst="rect">
            <a:avLst/>
          </a:prstGeom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id="{099F80E2-A2A3-40F3-B4CE-E880C1F46765}"/>
              </a:ext>
            </a:extLst>
          </p:cNvPr>
          <p:cNvSpPr/>
          <p:nvPr/>
        </p:nvSpPr>
        <p:spPr>
          <a:xfrm>
            <a:off x="1545336" y="1870071"/>
            <a:ext cx="2258568" cy="1210706"/>
          </a:xfrm>
          <a:custGeom>
            <a:avLst/>
            <a:gdLst>
              <a:gd name="connsiteX0" fmla="*/ 0 w 2258568"/>
              <a:gd name="connsiteY0" fmla="*/ 323738 h 1210706"/>
              <a:gd name="connsiteX1" fmla="*/ 1005840 w 2258568"/>
              <a:gd name="connsiteY1" fmla="*/ 49418 h 1210706"/>
              <a:gd name="connsiteX2" fmla="*/ 2258568 w 2258568"/>
              <a:gd name="connsiteY2" fmla="*/ 1210706 h 1210706"/>
              <a:gd name="connsiteX3" fmla="*/ 2258568 w 2258568"/>
              <a:gd name="connsiteY3" fmla="*/ 1210706 h 1210706"/>
              <a:gd name="connsiteX4" fmla="*/ 2258568 w 2258568"/>
              <a:gd name="connsiteY4" fmla="*/ 1210706 h 121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8568" h="1210706">
                <a:moveTo>
                  <a:pt x="0" y="323738"/>
                </a:moveTo>
                <a:cubicBezTo>
                  <a:pt x="314706" y="112664"/>
                  <a:pt x="629412" y="-98410"/>
                  <a:pt x="1005840" y="49418"/>
                </a:cubicBezTo>
                <a:cubicBezTo>
                  <a:pt x="1382268" y="197246"/>
                  <a:pt x="2258568" y="1210706"/>
                  <a:pt x="2258568" y="1210706"/>
                </a:cubicBezTo>
                <a:lnTo>
                  <a:pt x="2258568" y="1210706"/>
                </a:lnTo>
                <a:lnTo>
                  <a:pt x="2258568" y="1210706"/>
                </a:ln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58F1F-8B62-4266-9488-85831C7F2F88}"/>
              </a:ext>
            </a:extLst>
          </p:cNvPr>
          <p:cNvSpPr/>
          <p:nvPr/>
        </p:nvSpPr>
        <p:spPr>
          <a:xfrm>
            <a:off x="3658270" y="3150623"/>
            <a:ext cx="1810512" cy="168872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04F1FEEC-8647-4BC4-9174-A18A070DDF1D}"/>
              </a:ext>
            </a:extLst>
          </p:cNvPr>
          <p:cNvSpPr/>
          <p:nvPr/>
        </p:nvSpPr>
        <p:spPr>
          <a:xfrm>
            <a:off x="1495044" y="4626615"/>
            <a:ext cx="2359152" cy="1057089"/>
          </a:xfrm>
          <a:custGeom>
            <a:avLst/>
            <a:gdLst>
              <a:gd name="connsiteX0" fmla="*/ 0 w 2359152"/>
              <a:gd name="connsiteY0" fmla="*/ 768096 h 1057089"/>
              <a:gd name="connsiteX1" fmla="*/ 1170432 w 2359152"/>
              <a:gd name="connsiteY1" fmla="*/ 1014984 h 1057089"/>
              <a:gd name="connsiteX2" fmla="*/ 2359152 w 2359152"/>
              <a:gd name="connsiteY2" fmla="*/ 0 h 105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152" h="1057089">
                <a:moveTo>
                  <a:pt x="0" y="768096"/>
                </a:moveTo>
                <a:cubicBezTo>
                  <a:pt x="388620" y="955548"/>
                  <a:pt x="777240" y="1143000"/>
                  <a:pt x="1170432" y="1014984"/>
                </a:cubicBezTo>
                <a:cubicBezTo>
                  <a:pt x="1563624" y="886968"/>
                  <a:pt x="1961388" y="443484"/>
                  <a:pt x="2359152" y="0"/>
                </a:cubicBezTo>
              </a:path>
            </a:pathLst>
          </a:custGeom>
          <a:noFill/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53752329-0AB4-4784-A0D9-0CDEDBF1FE62}"/>
              </a:ext>
            </a:extLst>
          </p:cNvPr>
          <p:cNvSpPr/>
          <p:nvPr/>
        </p:nvSpPr>
        <p:spPr>
          <a:xfrm>
            <a:off x="5568696" y="2833889"/>
            <a:ext cx="2249424" cy="1319212"/>
          </a:xfrm>
          <a:custGeom>
            <a:avLst/>
            <a:gdLst>
              <a:gd name="connsiteX0" fmla="*/ 0 w 2249424"/>
              <a:gd name="connsiteY0" fmla="*/ 1143000 h 1319212"/>
              <a:gd name="connsiteX1" fmla="*/ 960120 w 2249424"/>
              <a:gd name="connsiteY1" fmla="*/ 1225296 h 1319212"/>
              <a:gd name="connsiteX2" fmla="*/ 2249424 w 2249424"/>
              <a:gd name="connsiteY2" fmla="*/ 0 h 131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24" h="1319212">
                <a:moveTo>
                  <a:pt x="0" y="1143000"/>
                </a:moveTo>
                <a:cubicBezTo>
                  <a:pt x="292608" y="1279398"/>
                  <a:pt x="585216" y="1415796"/>
                  <a:pt x="960120" y="1225296"/>
                </a:cubicBezTo>
                <a:cubicBezTo>
                  <a:pt x="1335024" y="1034796"/>
                  <a:pt x="1792224" y="517398"/>
                  <a:pt x="224942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DDC36-FEFF-4485-A96C-45B6BBA2D865}"/>
              </a:ext>
            </a:extLst>
          </p:cNvPr>
          <p:cNvSpPr txBox="1"/>
          <p:nvPr/>
        </p:nvSpPr>
        <p:spPr>
          <a:xfrm>
            <a:off x="2171763" y="246800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1B169-7DBE-4B12-887C-2D74C6B9AAB2}"/>
              </a:ext>
            </a:extLst>
          </p:cNvPr>
          <p:cNvSpPr txBox="1"/>
          <p:nvPr/>
        </p:nvSpPr>
        <p:spPr>
          <a:xfrm>
            <a:off x="2171763" y="483934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C9C22B-B3DC-459E-BF55-4212D8519B28}"/>
              </a:ext>
            </a:extLst>
          </p:cNvPr>
          <p:cNvSpPr txBox="1"/>
          <p:nvPr/>
        </p:nvSpPr>
        <p:spPr>
          <a:xfrm>
            <a:off x="4618627" y="2603056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CADD6-A212-49BD-80F4-2449AF4FB42D}"/>
              </a:ext>
            </a:extLst>
          </p:cNvPr>
          <p:cNvSpPr txBox="1"/>
          <p:nvPr/>
        </p:nvSpPr>
        <p:spPr>
          <a:xfrm>
            <a:off x="5767724" y="344699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4657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16BA2-C30E-4EF3-820B-2D9554B5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Mimicking a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2592-04B4-4D3F-97C4-900829C48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7773DE-FF5F-4099-ABED-EEA1825FC6CC}"/>
                  </a:ext>
                </a:extLst>
              </p:cNvPr>
              <p:cNvSpPr/>
              <p:nvPr/>
            </p:nvSpPr>
            <p:spPr>
              <a:xfrm>
                <a:off x="2590800" y="25146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7773DE-FF5F-4099-ABED-EEA1825F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1460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61326-31A2-4CDD-B34D-F1A0A9EBEAF5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532716" y="1656690"/>
            <a:ext cx="1191995" cy="991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1DA36-0526-4CC1-9D59-3F69376024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82295" y="2971800"/>
            <a:ext cx="9085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7F77C-D93E-4B1F-A4D5-5255A3B0F8C7}"/>
              </a:ext>
            </a:extLst>
          </p:cNvPr>
          <p:cNvCxnSpPr>
            <a:cxnSpLocks/>
            <a:stCxn id="14" idx="7"/>
            <a:endCxn id="7" idx="3"/>
          </p:cNvCxnSpPr>
          <p:nvPr/>
        </p:nvCxnSpPr>
        <p:spPr>
          <a:xfrm flipV="1">
            <a:off x="1532716" y="3295089"/>
            <a:ext cx="1191995" cy="960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43DBB-65B5-470D-B4CD-C62B6491BE3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505200" y="2971800"/>
            <a:ext cx="1308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58B2AB-9DDA-4577-B551-D21F1D37F1A8}"/>
                  </a:ext>
                </a:extLst>
              </p:cNvPr>
              <p:cNvSpPr/>
              <p:nvPr/>
            </p:nvSpPr>
            <p:spPr>
              <a:xfrm>
                <a:off x="752227" y="2498749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58B2AB-9DDA-4577-B551-D21F1D37F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7" y="2498749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B029EE-8A65-49C6-86F0-772EC394F58F}"/>
                  </a:ext>
                </a:extLst>
              </p:cNvPr>
              <p:cNvSpPr/>
              <p:nvPr/>
            </p:nvSpPr>
            <p:spPr>
              <a:xfrm>
                <a:off x="752227" y="876201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B029EE-8A65-49C6-86F0-772EC394F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7" y="87620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5521CF-2B24-448C-96CD-8BDAD093C680}"/>
                  </a:ext>
                </a:extLst>
              </p:cNvPr>
              <p:cNvSpPr/>
              <p:nvPr/>
            </p:nvSpPr>
            <p:spPr>
              <a:xfrm>
                <a:off x="752227" y="4121296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5521CF-2B24-448C-96CD-8BDAD093C6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27" y="4121296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41371-09AA-4882-A7F0-0A8A46E7CE31}"/>
                  </a:ext>
                </a:extLst>
              </p:cNvPr>
              <p:cNvSpPr txBox="1"/>
              <p:nvPr/>
            </p:nvSpPr>
            <p:spPr>
              <a:xfrm>
                <a:off x="4813446" y="2678303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C41371-09AA-4882-A7F0-0A8A46E7C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446" y="2678303"/>
                <a:ext cx="37016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D3497E-2862-3B8D-EB04-3FECF2C10BDC}"/>
              </a:ext>
            </a:extLst>
          </p:cNvPr>
          <p:cNvSpPr/>
          <p:nvPr/>
        </p:nvSpPr>
        <p:spPr>
          <a:xfrm>
            <a:off x="7997000" y="2209801"/>
            <a:ext cx="1165257" cy="1219199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E3003F8-A844-FBA7-7887-14D6F6427BD3}"/>
              </a:ext>
            </a:extLst>
          </p:cNvPr>
          <p:cNvSpPr/>
          <p:nvPr/>
        </p:nvSpPr>
        <p:spPr>
          <a:xfrm>
            <a:off x="8140684" y="2362201"/>
            <a:ext cx="914400" cy="914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6C0AF1-94E4-A57C-D2A6-9EABF3EAFA50}"/>
              </a:ext>
            </a:extLst>
          </p:cNvPr>
          <p:cNvCxnSpPr>
            <a:cxnSpLocks/>
          </p:cNvCxnSpPr>
          <p:nvPr/>
        </p:nvCxnSpPr>
        <p:spPr>
          <a:xfrm>
            <a:off x="7531084" y="2802903"/>
            <a:ext cx="5024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1BD3EC-FD13-740D-5FE8-0A7401D7603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162257" y="2819401"/>
            <a:ext cx="7310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/>
              <p:nvPr/>
            </p:nvSpPr>
            <p:spPr>
              <a:xfrm>
                <a:off x="6671842" y="2345703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42" y="2345703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/>
              <p:nvPr/>
            </p:nvSpPr>
            <p:spPr>
              <a:xfrm>
                <a:off x="10005537" y="2525904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537" y="2525904"/>
                <a:ext cx="37016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EF957-365A-8318-5602-84D049748A64}"/>
                  </a:ext>
                </a:extLst>
              </p:cNvPr>
              <p:cNvSpPr txBox="1"/>
              <p:nvPr/>
            </p:nvSpPr>
            <p:spPr>
              <a:xfrm>
                <a:off x="9055084" y="3642401"/>
                <a:ext cx="2616558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EF957-365A-8318-5602-84D04974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84" y="3642401"/>
                <a:ext cx="2616558" cy="7923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0D299F8-4591-27B8-4351-EF4EAD0036C8}"/>
              </a:ext>
            </a:extLst>
          </p:cNvPr>
          <p:cNvGrpSpPr/>
          <p:nvPr/>
        </p:nvGrpSpPr>
        <p:grpSpPr>
          <a:xfrm>
            <a:off x="2734871" y="4697142"/>
            <a:ext cx="6701587" cy="1200329"/>
            <a:chOff x="2734871" y="4697142"/>
            <a:chExt cx="6701587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B0DE99-D4F8-96E9-24AA-06688628BB02}"/>
                    </a:ext>
                  </a:extLst>
                </p:cNvPr>
                <p:cNvSpPr txBox="1"/>
                <p:nvPr/>
              </p:nvSpPr>
              <p:spPr>
                <a:xfrm>
                  <a:off x="2734871" y="4697142"/>
                  <a:ext cx="49564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B0DE99-D4F8-96E9-24AA-06688628B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71" y="4697142"/>
                  <a:ext cx="495649" cy="120032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CDAC57-5083-4978-3881-5549689E7FAE}"/>
                    </a:ext>
                  </a:extLst>
                </p:cNvPr>
                <p:cNvSpPr txBox="1"/>
                <p:nvPr/>
              </p:nvSpPr>
              <p:spPr>
                <a:xfrm>
                  <a:off x="3687720" y="5035696"/>
                  <a:ext cx="2293064" cy="52322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b="0" i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CDAC57-5083-4978-3881-5549689E7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720" y="5035696"/>
                  <a:ext cx="229306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7A9D11C-468A-6846-B9B1-83CEA28C74AC}"/>
                    </a:ext>
                  </a:extLst>
                </p:cNvPr>
                <p:cNvSpPr txBox="1"/>
                <p:nvPr/>
              </p:nvSpPr>
              <p:spPr>
                <a:xfrm>
                  <a:off x="6181664" y="5035696"/>
                  <a:ext cx="1638910" cy="52322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8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7A9D11C-468A-6846-B9B1-83CEA28C7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664" y="5035696"/>
                  <a:ext cx="163891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47E180F-48DC-1B40-DCD3-7918F4993540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980784" y="5297306"/>
              <a:ext cx="200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89B5E49-DDD9-AA7C-F9B9-3CD6E7931540}"/>
                </a:ext>
              </a:extLst>
            </p:cNvPr>
            <p:cNvCxnSpPr>
              <a:cxnSpLocks/>
            </p:cNvCxnSpPr>
            <p:nvPr/>
          </p:nvCxnSpPr>
          <p:spPr>
            <a:xfrm>
              <a:off x="3230520" y="5008415"/>
              <a:ext cx="457200" cy="1781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FF291D2-73F7-7733-D9D0-B6B30A2B657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3230520" y="5297306"/>
              <a:ext cx="4572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4B7B167-FB5F-332F-238F-6F998CA10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520" y="5440255"/>
              <a:ext cx="457200" cy="168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FEDF75-0095-0606-A4CE-10FF75BBB91B}"/>
                    </a:ext>
                  </a:extLst>
                </p:cNvPr>
                <p:cNvSpPr txBox="1"/>
                <p:nvPr/>
              </p:nvSpPr>
              <p:spPr>
                <a:xfrm>
                  <a:off x="8287104" y="5035696"/>
                  <a:ext cx="1149354" cy="52322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FEDF75-0095-0606-A4CE-10FF75BBB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7104" y="5035696"/>
                  <a:ext cx="114935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65B7B4-4AF5-7DA6-0794-030B2AD90FD8}"/>
                </a:ext>
              </a:extLst>
            </p:cNvPr>
            <p:cNvCxnSpPr>
              <a:cxnSpLocks/>
              <a:stCxn id="37" idx="3"/>
              <a:endCxn id="48" idx="1"/>
            </p:cNvCxnSpPr>
            <p:nvPr/>
          </p:nvCxnSpPr>
          <p:spPr>
            <a:xfrm>
              <a:off x="7820574" y="5297306"/>
              <a:ext cx="4665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/>
              <p:nvPr/>
            </p:nvSpPr>
            <p:spPr>
              <a:xfrm>
                <a:off x="9013517" y="2348998"/>
                <a:ext cx="6360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17" y="2348998"/>
                <a:ext cx="63601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84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16BA2-C30E-4EF3-820B-2D9554B5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Mimicking a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2592-04B4-4D3F-97C4-900829C48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CF3A4A-FEDD-23C3-39CC-1B7166A65379}"/>
              </a:ext>
            </a:extLst>
          </p:cNvPr>
          <p:cNvGrpSpPr>
            <a:grpSpLocks noChangeAspect="1"/>
          </p:cNvGrpSpPr>
          <p:nvPr/>
        </p:nvGrpSpPr>
        <p:grpSpPr>
          <a:xfrm>
            <a:off x="9308691" y="2282887"/>
            <a:ext cx="873943" cy="914400"/>
            <a:chOff x="7997000" y="2209801"/>
            <a:chExt cx="1165257" cy="121919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D3497E-2862-3B8D-EB04-3FECF2C10BDC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3003F8-A844-FBA7-7887-14D6F6427BD3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6C0AF1-94E4-A57C-D2A6-9EABF3EAFA50}"/>
              </a:ext>
            </a:extLst>
          </p:cNvPr>
          <p:cNvCxnSpPr>
            <a:cxnSpLocks/>
            <a:stCxn id="33" idx="6"/>
            <a:endCxn id="89" idx="1"/>
          </p:cNvCxnSpPr>
          <p:nvPr/>
        </p:nvCxnSpPr>
        <p:spPr>
          <a:xfrm>
            <a:off x="7239000" y="2740087"/>
            <a:ext cx="597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1BD3EC-FD13-740D-5FE8-0A7401D760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0182634" y="2740087"/>
            <a:ext cx="597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/>
              <p:nvPr/>
            </p:nvSpPr>
            <p:spPr>
              <a:xfrm>
                <a:off x="6324600" y="2282887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82887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/>
              <p:nvPr/>
            </p:nvSpPr>
            <p:spPr>
              <a:xfrm>
                <a:off x="10780507" y="2463088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507" y="2463088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EF957-365A-8318-5602-84D049748A64}"/>
                  </a:ext>
                </a:extLst>
              </p:cNvPr>
              <p:cNvSpPr txBox="1"/>
              <p:nvPr/>
            </p:nvSpPr>
            <p:spPr>
              <a:xfrm>
                <a:off x="9055084" y="3642401"/>
                <a:ext cx="2616558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EF957-365A-8318-5602-84D04974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84" y="3642401"/>
                <a:ext cx="2616558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B0DE99-D4F8-96E9-24AA-06688628BB02}"/>
                  </a:ext>
                </a:extLst>
              </p:cNvPr>
              <p:cNvSpPr txBox="1"/>
              <p:nvPr/>
            </p:nvSpPr>
            <p:spPr>
              <a:xfrm>
                <a:off x="152400" y="4724400"/>
                <a:ext cx="795602" cy="1251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B0DE99-D4F8-96E9-24AA-06688628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795602" cy="1251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CDAC57-5083-4978-3881-5549689E7FAE}"/>
                  </a:ext>
                </a:extLst>
              </p:cNvPr>
              <p:cNvSpPr txBox="1"/>
              <p:nvPr/>
            </p:nvSpPr>
            <p:spPr>
              <a:xfrm>
                <a:off x="1255811" y="5139353"/>
                <a:ext cx="2504853" cy="4214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CDAC57-5083-4978-3881-5549689E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11" y="5139353"/>
                <a:ext cx="2504853" cy="4214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A9D11C-468A-6846-B9B1-83CEA28C74AC}"/>
                  </a:ext>
                </a:extLst>
              </p:cNvPr>
              <p:cNvSpPr txBox="1"/>
              <p:nvPr/>
            </p:nvSpPr>
            <p:spPr>
              <a:xfrm>
                <a:off x="3980565" y="5127042"/>
                <a:ext cx="1760674" cy="4460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A9D11C-468A-6846-B9B1-83CEA28C7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565" y="5127042"/>
                <a:ext cx="1760674" cy="4460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7E180F-48DC-1B40-DCD3-7918F499354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760664" y="5350084"/>
            <a:ext cx="2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9B5E49-DDD9-AA7C-F9B9-3CD6E7931540}"/>
              </a:ext>
            </a:extLst>
          </p:cNvPr>
          <p:cNvCxnSpPr>
            <a:cxnSpLocks/>
          </p:cNvCxnSpPr>
          <p:nvPr/>
        </p:nvCxnSpPr>
        <p:spPr>
          <a:xfrm>
            <a:off x="948000" y="5047758"/>
            <a:ext cx="307225" cy="16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F291D2-73F7-7733-D9D0-B6B30A2B657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948002" y="5350084"/>
            <a:ext cx="30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B7B167-FB5F-332F-238F-6F998CA10F02}"/>
              </a:ext>
            </a:extLst>
          </p:cNvPr>
          <p:cNvCxnSpPr>
            <a:cxnSpLocks/>
          </p:cNvCxnSpPr>
          <p:nvPr/>
        </p:nvCxnSpPr>
        <p:spPr>
          <a:xfrm flipV="1">
            <a:off x="948000" y="5467513"/>
            <a:ext cx="307225" cy="18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65B7B4-4AF5-7DA6-0794-030B2AD90FD8}"/>
              </a:ext>
            </a:extLst>
          </p:cNvPr>
          <p:cNvCxnSpPr>
            <a:cxnSpLocks/>
            <a:stCxn id="37" idx="3"/>
            <a:endCxn id="107" idx="1"/>
          </p:cNvCxnSpPr>
          <p:nvPr/>
        </p:nvCxnSpPr>
        <p:spPr>
          <a:xfrm>
            <a:off x="5741239" y="5350084"/>
            <a:ext cx="2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/>
              <p:nvPr/>
            </p:nvSpPr>
            <p:spPr>
              <a:xfrm>
                <a:off x="8672674" y="2211805"/>
                <a:ext cx="636016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74" y="2211805"/>
                <a:ext cx="636016" cy="4871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FE0D14-3553-E300-D6CC-54CF1D1B72C1}"/>
              </a:ext>
            </a:extLst>
          </p:cNvPr>
          <p:cNvGrpSpPr>
            <a:grpSpLocks noChangeAspect="1"/>
          </p:cNvGrpSpPr>
          <p:nvPr/>
        </p:nvGrpSpPr>
        <p:grpSpPr>
          <a:xfrm>
            <a:off x="1318609" y="922391"/>
            <a:ext cx="4798601" cy="3555632"/>
            <a:chOff x="304800" y="966371"/>
            <a:chExt cx="5549214" cy="411181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961326-31A2-4CDD-B34D-F1A0A9EBEAF5}"/>
                </a:ext>
              </a:extLst>
            </p:cNvPr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1219200" y="1423571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01DA36-0526-4CC1-9D59-3F6937602488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219200" y="3022279"/>
              <a:ext cx="9241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67F77C-D93E-4B1F-A4D5-5255A3B0F8C7}"/>
                </a:ext>
              </a:extLst>
            </p:cNvPr>
            <p:cNvCxnSpPr>
              <a:cxnSpLocks/>
              <a:stCxn id="14" idx="6"/>
              <a:endCxn id="7" idx="3"/>
            </p:cNvCxnSpPr>
            <p:nvPr/>
          </p:nvCxnSpPr>
          <p:spPr>
            <a:xfrm flipV="1">
              <a:off x="1219200" y="3345568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A7773DE-FF5F-4099-ABED-EEA1825FC6CC}"/>
                    </a:ext>
                  </a:extLst>
                </p:cNvPr>
                <p:cNvSpPr/>
                <p:nvPr/>
              </p:nvSpPr>
              <p:spPr>
                <a:xfrm>
                  <a:off x="2143373" y="2565079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A7773DE-FF5F-4099-ABED-EEA1825FC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373" y="2565079"/>
                  <a:ext cx="914400" cy="914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58B2AB-9DDA-4577-B551-D21F1D37F1A8}"/>
                    </a:ext>
                  </a:extLst>
                </p:cNvPr>
                <p:cNvSpPr/>
                <p:nvPr/>
              </p:nvSpPr>
              <p:spPr>
                <a:xfrm>
                  <a:off x="304800" y="2565079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58B2AB-9DDA-4577-B551-D21F1D37F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65079"/>
                  <a:ext cx="914400" cy="914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C41371-09AA-4882-A7F0-0A8A46E7CE31}"/>
                    </a:ext>
                  </a:extLst>
                </p:cNvPr>
                <p:cNvSpPr txBox="1"/>
                <p:nvPr/>
              </p:nvSpPr>
              <p:spPr>
                <a:xfrm>
                  <a:off x="5565730" y="280428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C41371-09AA-4882-A7F0-0A8A46E7C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730" y="2804282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B029EE-8A65-49C6-86F0-772EC394F58F}"/>
                    </a:ext>
                  </a:extLst>
                </p:cNvPr>
                <p:cNvSpPr/>
                <p:nvPr/>
              </p:nvSpPr>
              <p:spPr>
                <a:xfrm>
                  <a:off x="304800" y="966371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B029EE-8A65-49C6-86F0-772EC394F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966371"/>
                  <a:ext cx="914400" cy="914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B1AEE38-285D-6661-F22B-EB62A84609E1}"/>
                    </a:ext>
                  </a:extLst>
                </p:cNvPr>
                <p:cNvSpPr/>
                <p:nvPr/>
              </p:nvSpPr>
              <p:spPr>
                <a:xfrm>
                  <a:off x="2117973" y="966371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B1AEE38-285D-6661-F22B-EB62A8460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973" y="966371"/>
                  <a:ext cx="914400" cy="914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35521CF-2B24-448C-96CD-8BDAD093C680}"/>
                    </a:ext>
                  </a:extLst>
                </p:cNvPr>
                <p:cNvSpPr/>
                <p:nvPr/>
              </p:nvSpPr>
              <p:spPr>
                <a:xfrm>
                  <a:off x="304800" y="416378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35521CF-2B24-448C-96CD-8BDAD093C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163787"/>
                  <a:ext cx="914400" cy="914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D2C5ED-2443-2A13-26EB-D6633B4A527E}"/>
                    </a:ext>
                  </a:extLst>
                </p:cNvPr>
                <p:cNvSpPr/>
                <p:nvPr/>
              </p:nvSpPr>
              <p:spPr>
                <a:xfrm>
                  <a:off x="2143373" y="4163787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D2C5ED-2443-2A13-26EB-D6633B4A5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373" y="4163787"/>
                  <a:ext cx="914400" cy="9144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A7B4AAA-6EDE-49C9-1A55-E37BE3DC2CBB}"/>
                    </a:ext>
                  </a:extLst>
                </p:cNvPr>
                <p:cNvSpPr/>
                <p:nvPr/>
              </p:nvSpPr>
              <p:spPr>
                <a:xfrm>
                  <a:off x="3923805" y="2565079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A7B4AAA-6EDE-49C9-1A55-E37BE3DC2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05" y="2565079"/>
                  <a:ext cx="914400" cy="914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B00BEEA-47C0-B28A-BE4C-C4A508464309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1219200" y="1423571"/>
              <a:ext cx="8987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A123B-9E11-547B-B551-BC8A828A03BF}"/>
                </a:ext>
              </a:extLst>
            </p:cNvPr>
            <p:cNvCxnSpPr>
              <a:cxnSpLocks/>
              <a:stCxn id="13" idx="6"/>
              <a:endCxn id="17" idx="1"/>
            </p:cNvCxnSpPr>
            <p:nvPr/>
          </p:nvCxnSpPr>
          <p:spPr>
            <a:xfrm>
              <a:off x="1219200" y="1423571"/>
              <a:ext cx="1058084" cy="28741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D16ACC-F453-E8EE-1983-D9BA261ED154}"/>
                </a:ext>
              </a:extLst>
            </p:cNvPr>
            <p:cNvCxnSpPr>
              <a:cxnSpLocks/>
              <a:stCxn id="12" idx="6"/>
              <a:endCxn id="6" idx="3"/>
            </p:cNvCxnSpPr>
            <p:nvPr/>
          </p:nvCxnSpPr>
          <p:spPr>
            <a:xfrm flipV="1">
              <a:off x="1219200" y="1746860"/>
              <a:ext cx="10326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E2F6E7-08C9-1178-CF91-1C5D473BC1C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1219200" y="3022279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B38D84A-048A-C17C-5A96-F81290B84AF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1219200" y="4620987"/>
              <a:ext cx="9241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0AD2EA-0613-11ED-57C8-D7151184133C}"/>
                </a:ext>
              </a:extLst>
            </p:cNvPr>
            <p:cNvCxnSpPr>
              <a:cxnSpLocks/>
              <a:stCxn id="14" idx="6"/>
              <a:endCxn id="6" idx="3"/>
            </p:cNvCxnSpPr>
            <p:nvPr/>
          </p:nvCxnSpPr>
          <p:spPr>
            <a:xfrm flipV="1">
              <a:off x="1219200" y="1746860"/>
              <a:ext cx="1032684" cy="28741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F30FD0D-FA45-43BB-FBC8-C75DED6CFE84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3032373" y="1423571"/>
              <a:ext cx="891432" cy="1598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0181C1-9019-EB64-6D68-BA96E00FCE2D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3057773" y="3022279"/>
              <a:ext cx="8660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1BF4BB7-71CF-982A-7825-E485886EE330}"/>
                </a:ext>
              </a:extLst>
            </p:cNvPr>
            <p:cNvCxnSpPr>
              <a:cxnSpLocks/>
              <a:stCxn id="17" idx="7"/>
              <a:endCxn id="23" idx="2"/>
            </p:cNvCxnSpPr>
            <p:nvPr/>
          </p:nvCxnSpPr>
          <p:spPr>
            <a:xfrm flipV="1">
              <a:off x="2923862" y="3022279"/>
              <a:ext cx="999943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DD8778-3014-16BA-3C6F-0BFE0566507F}"/>
                </a:ext>
              </a:extLst>
            </p:cNvPr>
            <p:cNvCxnSpPr>
              <a:cxnSpLocks/>
              <a:stCxn id="23" idx="6"/>
              <a:endCxn id="15" idx="1"/>
            </p:cNvCxnSpPr>
            <p:nvPr/>
          </p:nvCxnSpPr>
          <p:spPr>
            <a:xfrm flipV="1">
              <a:off x="4838205" y="3019726"/>
              <a:ext cx="727525" cy="25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2DB368-0F87-A8AE-B965-9998AAD6279B}"/>
              </a:ext>
            </a:extLst>
          </p:cNvPr>
          <p:cNvGrpSpPr>
            <a:grpSpLocks noChangeAspect="1"/>
          </p:cNvGrpSpPr>
          <p:nvPr/>
        </p:nvGrpSpPr>
        <p:grpSpPr>
          <a:xfrm>
            <a:off x="7836874" y="1388970"/>
            <a:ext cx="873943" cy="2702234"/>
            <a:chOff x="5916068" y="1218238"/>
            <a:chExt cx="1165257" cy="360297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98DF775-784D-E74F-A9D9-9934D72F9860}"/>
                </a:ext>
              </a:extLst>
            </p:cNvPr>
            <p:cNvSpPr/>
            <p:nvPr/>
          </p:nvSpPr>
          <p:spPr>
            <a:xfrm>
              <a:off x="5916068" y="1218238"/>
              <a:ext cx="1165257" cy="360297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73DA22-3BB7-4372-697E-8A1F3AE1ECAD}"/>
                </a:ext>
              </a:extLst>
            </p:cNvPr>
            <p:cNvSpPr/>
            <p:nvPr/>
          </p:nvSpPr>
          <p:spPr>
            <a:xfrm>
              <a:off x="6041496" y="3754413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1485BE-629A-F7CA-31CF-FC022781E07D}"/>
                </a:ext>
              </a:extLst>
            </p:cNvPr>
            <p:cNvSpPr/>
            <p:nvPr/>
          </p:nvSpPr>
          <p:spPr>
            <a:xfrm>
              <a:off x="6041496" y="137051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0BEDC0B-5C51-3C78-D299-BB8407D01B1B}"/>
                </a:ext>
              </a:extLst>
            </p:cNvPr>
            <p:cNvSpPr/>
            <p:nvPr/>
          </p:nvSpPr>
          <p:spPr>
            <a:xfrm>
              <a:off x="6041496" y="2562465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65DD64-4D52-3908-A996-9F79A0E19E64}"/>
              </a:ext>
            </a:extLst>
          </p:cNvPr>
          <p:cNvCxnSpPr>
            <a:cxnSpLocks/>
            <a:stCxn id="89" idx="3"/>
            <a:endCxn id="29" idx="1"/>
          </p:cNvCxnSpPr>
          <p:nvPr/>
        </p:nvCxnSpPr>
        <p:spPr>
          <a:xfrm>
            <a:off x="8710817" y="2740087"/>
            <a:ext cx="597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30FB67-55CC-41F6-3A52-F255D9679B14}"/>
                  </a:ext>
                </a:extLst>
              </p:cNvPr>
              <p:cNvSpPr txBox="1"/>
              <p:nvPr/>
            </p:nvSpPr>
            <p:spPr>
              <a:xfrm>
                <a:off x="10144491" y="2211242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30FB67-55CC-41F6-3A52-F255D967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491" y="2211242"/>
                <a:ext cx="636016" cy="4932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06EFBF-C678-E52D-99C6-28540E900CC9}"/>
                  </a:ext>
                </a:extLst>
              </p:cNvPr>
              <p:cNvSpPr txBox="1"/>
              <p:nvPr/>
            </p:nvSpPr>
            <p:spPr>
              <a:xfrm>
                <a:off x="5961140" y="5139353"/>
                <a:ext cx="2715167" cy="4214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06EFBF-C678-E52D-99C6-28540E90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40" y="5139353"/>
                <a:ext cx="2715167" cy="4214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CB5C620-C6E9-7648-81B0-D537200ACD54}"/>
                  </a:ext>
                </a:extLst>
              </p:cNvPr>
              <p:cNvSpPr txBox="1"/>
              <p:nvPr/>
            </p:nvSpPr>
            <p:spPr>
              <a:xfrm>
                <a:off x="8896208" y="5127042"/>
                <a:ext cx="1750928" cy="4460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CB5C620-C6E9-7648-81B0-D537200A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208" y="5127042"/>
                <a:ext cx="1750928" cy="4460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F2A3DDA-1DE6-EC43-ECA6-9E2D8CE8B88C}"/>
                  </a:ext>
                </a:extLst>
              </p:cNvPr>
              <p:cNvSpPr txBox="1"/>
              <p:nvPr/>
            </p:nvSpPr>
            <p:spPr>
              <a:xfrm>
                <a:off x="10867035" y="5139353"/>
                <a:ext cx="1125501" cy="4214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F2A3DDA-1DE6-EC43-ECA6-9E2D8CE8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35" y="5139353"/>
                <a:ext cx="1125501" cy="421462"/>
              </a:xfrm>
              <a:prstGeom prst="rect">
                <a:avLst/>
              </a:prstGeom>
              <a:blipFill>
                <a:blip r:embed="rId20"/>
                <a:stretch>
                  <a:fillRect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7DA08D6-700A-72AC-73AC-4D9D53E419D9}"/>
                  </a:ext>
                </a:extLst>
              </p:cNvPr>
              <p:cNvSpPr txBox="1"/>
              <p:nvPr/>
            </p:nvSpPr>
            <p:spPr>
              <a:xfrm>
                <a:off x="4757760" y="5719769"/>
                <a:ext cx="795602" cy="88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7DA08D6-700A-72AC-73AC-4D9D53E41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760" y="5719769"/>
                <a:ext cx="795602" cy="8820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E3ECFB-2DFF-11C1-1B65-59FE111FB54D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8676307" y="5350084"/>
            <a:ext cx="219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990733-EC9E-C6E6-9D37-01AF0F13BBB2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>
            <a:off x="10647136" y="5350084"/>
            <a:ext cx="219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4608A8A-7787-3DB3-9DC3-7C75DBB2CE74}"/>
              </a:ext>
            </a:extLst>
          </p:cNvPr>
          <p:cNvCxnSpPr>
            <a:cxnSpLocks/>
          </p:cNvCxnSpPr>
          <p:nvPr/>
        </p:nvCxnSpPr>
        <p:spPr>
          <a:xfrm flipV="1">
            <a:off x="5553362" y="5496728"/>
            <a:ext cx="345836" cy="29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873E2CC-BAA1-AB90-AE71-16EC5F0C9963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5553362" y="5573126"/>
            <a:ext cx="439203" cy="58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E8D3F4-4FD5-3A6D-ED3F-C9F8837FDB04}"/>
                  </a:ext>
                </a:extLst>
              </p:cNvPr>
              <p:cNvSpPr txBox="1"/>
              <p:nvPr/>
            </p:nvSpPr>
            <p:spPr>
              <a:xfrm>
                <a:off x="6937815" y="742131"/>
                <a:ext cx="3380691" cy="552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E8D3F4-4FD5-3A6D-ED3F-C9F8837F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815" y="742131"/>
                <a:ext cx="3380691" cy="55239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3535FBF-DED3-95EA-C69C-BB854B70E27A}"/>
              </a:ext>
            </a:extLst>
          </p:cNvPr>
          <p:cNvCxnSpPr>
            <a:cxnSpLocks/>
          </p:cNvCxnSpPr>
          <p:nvPr/>
        </p:nvCxnSpPr>
        <p:spPr>
          <a:xfrm flipH="1">
            <a:off x="3505200" y="1066800"/>
            <a:ext cx="1066800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EE95A39-B0D1-3405-9C71-868D0DA82CD1}"/>
              </a:ext>
            </a:extLst>
          </p:cNvPr>
          <p:cNvSpPr txBox="1"/>
          <p:nvPr/>
        </p:nvSpPr>
        <p:spPr>
          <a:xfrm>
            <a:off x="4579890" y="800075"/>
            <a:ext cx="1946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Layer number</a:t>
            </a:r>
          </a:p>
        </p:txBody>
      </p:sp>
    </p:spTree>
    <p:extLst>
      <p:ext uri="{BB962C8B-B14F-4D97-AF65-F5344CB8AC3E}">
        <p14:creationId xmlns:p14="http://schemas.microsoft.com/office/powerpoint/2010/main" val="353304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16BA2-C30E-4EF3-820B-2D9554B5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Mimicking a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2592-04B4-4D3F-97C4-900829C48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CF3A4A-FEDD-23C3-39CC-1B7166A65379}"/>
              </a:ext>
            </a:extLst>
          </p:cNvPr>
          <p:cNvGrpSpPr>
            <a:grpSpLocks noChangeAspect="1"/>
          </p:cNvGrpSpPr>
          <p:nvPr/>
        </p:nvGrpSpPr>
        <p:grpSpPr>
          <a:xfrm>
            <a:off x="9308691" y="2282887"/>
            <a:ext cx="873943" cy="914400"/>
            <a:chOff x="7997000" y="2209801"/>
            <a:chExt cx="1165257" cy="121919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D3497E-2862-3B8D-EB04-3FECF2C10BDC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3003F8-A844-FBA7-7887-14D6F6427BD3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6C0AF1-94E4-A57C-D2A6-9EABF3EAFA50}"/>
              </a:ext>
            </a:extLst>
          </p:cNvPr>
          <p:cNvCxnSpPr>
            <a:cxnSpLocks/>
            <a:stCxn id="33" idx="6"/>
            <a:endCxn id="89" idx="1"/>
          </p:cNvCxnSpPr>
          <p:nvPr/>
        </p:nvCxnSpPr>
        <p:spPr>
          <a:xfrm>
            <a:off x="7239000" y="2740087"/>
            <a:ext cx="597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1BD3EC-FD13-740D-5FE8-0A7401D760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10182634" y="2740087"/>
            <a:ext cx="597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/>
              <p:nvPr/>
            </p:nvSpPr>
            <p:spPr>
              <a:xfrm>
                <a:off x="6324600" y="2282887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5F8F548-6A64-D077-2F4C-C32A8A6F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82887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/>
              <p:nvPr/>
            </p:nvSpPr>
            <p:spPr>
              <a:xfrm>
                <a:off x="10780507" y="2463088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A6DEF6-8C6C-561C-F785-6D2775D6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507" y="2463088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/>
              <p:nvPr/>
            </p:nvSpPr>
            <p:spPr>
              <a:xfrm>
                <a:off x="8672674" y="2211805"/>
                <a:ext cx="636016" cy="48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64C3A7-AEB9-086E-0FCA-45B957E5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74" y="2211805"/>
                <a:ext cx="636016" cy="487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FE0D14-3553-E300-D6CC-54CF1D1B72C1}"/>
              </a:ext>
            </a:extLst>
          </p:cNvPr>
          <p:cNvGrpSpPr>
            <a:grpSpLocks noChangeAspect="1"/>
          </p:cNvGrpSpPr>
          <p:nvPr/>
        </p:nvGrpSpPr>
        <p:grpSpPr>
          <a:xfrm>
            <a:off x="1318609" y="922391"/>
            <a:ext cx="4798601" cy="3555632"/>
            <a:chOff x="304800" y="966371"/>
            <a:chExt cx="5549214" cy="411181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961326-31A2-4CDD-B34D-F1A0A9EBEAF5}"/>
                </a:ext>
              </a:extLst>
            </p:cNvPr>
            <p:cNvCxnSpPr>
              <a:cxnSpLocks/>
              <a:stCxn id="13" idx="6"/>
              <a:endCxn id="7" idx="1"/>
            </p:cNvCxnSpPr>
            <p:nvPr/>
          </p:nvCxnSpPr>
          <p:spPr>
            <a:xfrm>
              <a:off x="1219200" y="1423571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01DA36-0526-4CC1-9D59-3F6937602488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219200" y="3022279"/>
              <a:ext cx="9241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367F77C-D93E-4B1F-A4D5-5255A3B0F8C7}"/>
                </a:ext>
              </a:extLst>
            </p:cNvPr>
            <p:cNvCxnSpPr>
              <a:cxnSpLocks/>
              <a:stCxn id="14" idx="6"/>
              <a:endCxn id="7" idx="3"/>
            </p:cNvCxnSpPr>
            <p:nvPr/>
          </p:nvCxnSpPr>
          <p:spPr>
            <a:xfrm flipV="1">
              <a:off x="1219200" y="3345568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A7773DE-FF5F-4099-ABED-EEA1825FC6CC}"/>
                    </a:ext>
                  </a:extLst>
                </p:cNvPr>
                <p:cNvSpPr/>
                <p:nvPr/>
              </p:nvSpPr>
              <p:spPr>
                <a:xfrm>
                  <a:off x="2143373" y="2565079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A7773DE-FF5F-4099-ABED-EEA1825FC6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373" y="2565079"/>
                  <a:ext cx="914400" cy="9144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58B2AB-9DDA-4577-B551-D21F1D37F1A8}"/>
                    </a:ext>
                  </a:extLst>
                </p:cNvPr>
                <p:cNvSpPr/>
                <p:nvPr/>
              </p:nvSpPr>
              <p:spPr>
                <a:xfrm>
                  <a:off x="304800" y="2565079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58B2AB-9DDA-4577-B551-D21F1D37F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2565079"/>
                  <a:ext cx="914400" cy="914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C41371-09AA-4882-A7F0-0A8A46E7CE31}"/>
                    </a:ext>
                  </a:extLst>
                </p:cNvPr>
                <p:cNvSpPr txBox="1"/>
                <p:nvPr/>
              </p:nvSpPr>
              <p:spPr>
                <a:xfrm>
                  <a:off x="5565730" y="280428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AC41371-09AA-4882-A7F0-0A8A46E7C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5730" y="2804282"/>
                  <a:ext cx="288284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B029EE-8A65-49C6-86F0-772EC394F58F}"/>
                    </a:ext>
                  </a:extLst>
                </p:cNvPr>
                <p:cNvSpPr/>
                <p:nvPr/>
              </p:nvSpPr>
              <p:spPr>
                <a:xfrm>
                  <a:off x="304800" y="966371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B029EE-8A65-49C6-86F0-772EC394F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966371"/>
                  <a:ext cx="914400" cy="9144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B1AEE38-285D-6661-F22B-EB62A84609E1}"/>
                    </a:ext>
                  </a:extLst>
                </p:cNvPr>
                <p:cNvSpPr/>
                <p:nvPr/>
              </p:nvSpPr>
              <p:spPr>
                <a:xfrm>
                  <a:off x="2117973" y="966371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B1AEE38-285D-6661-F22B-EB62A8460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973" y="966371"/>
                  <a:ext cx="914400" cy="9144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35521CF-2B24-448C-96CD-8BDAD093C680}"/>
                    </a:ext>
                  </a:extLst>
                </p:cNvPr>
                <p:cNvSpPr/>
                <p:nvPr/>
              </p:nvSpPr>
              <p:spPr>
                <a:xfrm>
                  <a:off x="304800" y="416378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35521CF-2B24-448C-96CD-8BDAD093C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163787"/>
                  <a:ext cx="914400" cy="9144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D2C5ED-2443-2A13-26EB-D6633B4A527E}"/>
                    </a:ext>
                  </a:extLst>
                </p:cNvPr>
                <p:cNvSpPr/>
                <p:nvPr/>
              </p:nvSpPr>
              <p:spPr>
                <a:xfrm>
                  <a:off x="2143373" y="4163787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D2C5ED-2443-2A13-26EB-D6633B4A52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373" y="4163787"/>
                  <a:ext cx="914400" cy="9144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A7B4AAA-6EDE-49C9-1A55-E37BE3DC2CBB}"/>
                    </a:ext>
                  </a:extLst>
                </p:cNvPr>
                <p:cNvSpPr/>
                <p:nvPr/>
              </p:nvSpPr>
              <p:spPr>
                <a:xfrm>
                  <a:off x="3923805" y="2565079"/>
                  <a:ext cx="914400" cy="914400"/>
                </a:xfrm>
                <a:prstGeom prst="ellipse">
                  <a:avLst/>
                </a:prstGeom>
                <a:noFill/>
                <a:ln w="571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A7B4AAA-6EDE-49C9-1A55-E37BE3DC2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05" y="2565079"/>
                  <a:ext cx="914400" cy="9144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5715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B00BEEA-47C0-B28A-BE4C-C4A508464309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1219200" y="1423571"/>
              <a:ext cx="8987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A123B-9E11-547B-B551-BC8A828A03BF}"/>
                </a:ext>
              </a:extLst>
            </p:cNvPr>
            <p:cNvCxnSpPr>
              <a:cxnSpLocks/>
              <a:stCxn id="13" idx="6"/>
              <a:endCxn id="17" idx="1"/>
            </p:cNvCxnSpPr>
            <p:nvPr/>
          </p:nvCxnSpPr>
          <p:spPr>
            <a:xfrm>
              <a:off x="1219200" y="1423571"/>
              <a:ext cx="1058084" cy="28741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D16ACC-F453-E8EE-1983-D9BA261ED154}"/>
                </a:ext>
              </a:extLst>
            </p:cNvPr>
            <p:cNvCxnSpPr>
              <a:cxnSpLocks/>
              <a:stCxn id="12" idx="6"/>
              <a:endCxn id="6" idx="3"/>
            </p:cNvCxnSpPr>
            <p:nvPr/>
          </p:nvCxnSpPr>
          <p:spPr>
            <a:xfrm flipV="1">
              <a:off x="1219200" y="1746860"/>
              <a:ext cx="10326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E2F6E7-08C9-1178-CF91-1C5D473BC1CF}"/>
                </a:ext>
              </a:extLst>
            </p:cNvPr>
            <p:cNvCxnSpPr>
              <a:cxnSpLocks/>
              <a:stCxn id="12" idx="6"/>
              <a:endCxn id="17" idx="1"/>
            </p:cNvCxnSpPr>
            <p:nvPr/>
          </p:nvCxnSpPr>
          <p:spPr>
            <a:xfrm>
              <a:off x="1219200" y="3022279"/>
              <a:ext cx="1058084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B38D84A-048A-C17C-5A96-F81290B84AF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1219200" y="4620987"/>
              <a:ext cx="92417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00AD2EA-0613-11ED-57C8-D7151184133C}"/>
                </a:ext>
              </a:extLst>
            </p:cNvPr>
            <p:cNvCxnSpPr>
              <a:cxnSpLocks/>
              <a:stCxn id="14" idx="6"/>
              <a:endCxn id="6" idx="3"/>
            </p:cNvCxnSpPr>
            <p:nvPr/>
          </p:nvCxnSpPr>
          <p:spPr>
            <a:xfrm flipV="1">
              <a:off x="1219200" y="1746860"/>
              <a:ext cx="1032684" cy="28741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F30FD0D-FA45-43BB-FBC8-C75DED6CFE84}"/>
                </a:ext>
              </a:extLst>
            </p:cNvPr>
            <p:cNvCxnSpPr>
              <a:cxnSpLocks/>
              <a:stCxn id="6" idx="6"/>
              <a:endCxn id="23" idx="2"/>
            </p:cNvCxnSpPr>
            <p:nvPr/>
          </p:nvCxnSpPr>
          <p:spPr>
            <a:xfrm>
              <a:off x="3032373" y="1423571"/>
              <a:ext cx="891432" cy="1598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0181C1-9019-EB64-6D68-BA96E00FCE2D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3057773" y="3022279"/>
              <a:ext cx="8660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1BF4BB7-71CF-982A-7825-E485886EE330}"/>
                </a:ext>
              </a:extLst>
            </p:cNvPr>
            <p:cNvCxnSpPr>
              <a:cxnSpLocks/>
              <a:stCxn id="17" idx="7"/>
              <a:endCxn id="23" idx="2"/>
            </p:cNvCxnSpPr>
            <p:nvPr/>
          </p:nvCxnSpPr>
          <p:spPr>
            <a:xfrm flipV="1">
              <a:off x="2923862" y="3022279"/>
              <a:ext cx="999943" cy="12754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DD8778-3014-16BA-3C6F-0BFE0566507F}"/>
                </a:ext>
              </a:extLst>
            </p:cNvPr>
            <p:cNvCxnSpPr>
              <a:cxnSpLocks/>
              <a:stCxn id="23" idx="6"/>
              <a:endCxn id="15" idx="1"/>
            </p:cNvCxnSpPr>
            <p:nvPr/>
          </p:nvCxnSpPr>
          <p:spPr>
            <a:xfrm flipV="1">
              <a:off x="4838205" y="3019726"/>
              <a:ext cx="727525" cy="25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A2DB368-0F87-A8AE-B965-9998AAD6279B}"/>
              </a:ext>
            </a:extLst>
          </p:cNvPr>
          <p:cNvGrpSpPr>
            <a:grpSpLocks noChangeAspect="1"/>
          </p:cNvGrpSpPr>
          <p:nvPr/>
        </p:nvGrpSpPr>
        <p:grpSpPr>
          <a:xfrm>
            <a:off x="7836874" y="1388970"/>
            <a:ext cx="873943" cy="2702234"/>
            <a:chOff x="5916068" y="1218238"/>
            <a:chExt cx="1165257" cy="3602976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98DF775-784D-E74F-A9D9-9934D72F9860}"/>
                </a:ext>
              </a:extLst>
            </p:cNvPr>
            <p:cNvSpPr/>
            <p:nvPr/>
          </p:nvSpPr>
          <p:spPr>
            <a:xfrm>
              <a:off x="5916068" y="1218238"/>
              <a:ext cx="1165257" cy="3602976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73DA22-3BB7-4372-697E-8A1F3AE1ECAD}"/>
                </a:ext>
              </a:extLst>
            </p:cNvPr>
            <p:cNvSpPr/>
            <p:nvPr/>
          </p:nvSpPr>
          <p:spPr>
            <a:xfrm>
              <a:off x="6041496" y="3754413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1485BE-629A-F7CA-31CF-FC022781E07D}"/>
                </a:ext>
              </a:extLst>
            </p:cNvPr>
            <p:cNvSpPr/>
            <p:nvPr/>
          </p:nvSpPr>
          <p:spPr>
            <a:xfrm>
              <a:off x="6041496" y="137051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0BEDC0B-5C51-3C78-D299-BB8407D01B1B}"/>
                </a:ext>
              </a:extLst>
            </p:cNvPr>
            <p:cNvSpPr/>
            <p:nvPr/>
          </p:nvSpPr>
          <p:spPr>
            <a:xfrm>
              <a:off x="6041496" y="2562465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465DD64-4D52-3908-A996-9F79A0E19E64}"/>
              </a:ext>
            </a:extLst>
          </p:cNvPr>
          <p:cNvCxnSpPr>
            <a:cxnSpLocks/>
            <a:stCxn id="89" idx="3"/>
            <a:endCxn id="29" idx="1"/>
          </p:cNvCxnSpPr>
          <p:nvPr/>
        </p:nvCxnSpPr>
        <p:spPr>
          <a:xfrm>
            <a:off x="8710817" y="2740087"/>
            <a:ext cx="5978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30FB67-55CC-41F6-3A52-F255D9679B14}"/>
                  </a:ext>
                </a:extLst>
              </p:cNvPr>
              <p:cNvSpPr txBox="1"/>
              <p:nvPr/>
            </p:nvSpPr>
            <p:spPr>
              <a:xfrm>
                <a:off x="10144491" y="2211242"/>
                <a:ext cx="636016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830FB67-55CC-41F6-3A52-F255D967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491" y="2211242"/>
                <a:ext cx="636016" cy="4932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58A1A5-9E8D-44DE-38AA-391F1F4F703E}"/>
              </a:ext>
            </a:extLst>
          </p:cNvPr>
          <p:cNvSpPr txBox="1"/>
          <p:nvPr/>
        </p:nvSpPr>
        <p:spPr>
          <a:xfrm>
            <a:off x="1218132" y="4847171"/>
            <a:ext cx="89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33795-C2C1-97B0-9DD6-DBD18F1EF384}"/>
              </a:ext>
            </a:extLst>
          </p:cNvPr>
          <p:cNvSpPr txBox="1"/>
          <p:nvPr/>
        </p:nvSpPr>
        <p:spPr>
          <a:xfrm>
            <a:off x="2705843" y="4847171"/>
            <a:ext cx="115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Hidden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6A0CC-2670-8E0F-2B9C-2A853FFF4900}"/>
              </a:ext>
            </a:extLst>
          </p:cNvPr>
          <p:cNvSpPr txBox="1"/>
          <p:nvPr/>
        </p:nvSpPr>
        <p:spPr>
          <a:xfrm>
            <a:off x="4242342" y="4847171"/>
            <a:ext cx="115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69A570-1246-EB0E-E7BC-E5ACDA2461B9}"/>
              </a:ext>
            </a:extLst>
          </p:cNvPr>
          <p:cNvSpPr txBox="1"/>
          <p:nvPr/>
        </p:nvSpPr>
        <p:spPr>
          <a:xfrm>
            <a:off x="6378552" y="4847171"/>
            <a:ext cx="89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2D245-0074-3159-601B-9E1E5EC37407}"/>
              </a:ext>
            </a:extLst>
          </p:cNvPr>
          <p:cNvSpPr txBox="1"/>
          <p:nvPr/>
        </p:nvSpPr>
        <p:spPr>
          <a:xfrm>
            <a:off x="7866263" y="4847171"/>
            <a:ext cx="115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Hidden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E5D69-4C5A-23B1-D036-9ADE1EBCD6E2}"/>
              </a:ext>
            </a:extLst>
          </p:cNvPr>
          <p:cNvSpPr txBox="1"/>
          <p:nvPr/>
        </p:nvSpPr>
        <p:spPr>
          <a:xfrm>
            <a:off x="9402762" y="4847171"/>
            <a:ext cx="115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7F1959-0DE7-4D49-4B9C-743E9F866D64}"/>
              </a:ext>
            </a:extLst>
          </p:cNvPr>
          <p:cNvSpPr txBox="1"/>
          <p:nvPr/>
        </p:nvSpPr>
        <p:spPr>
          <a:xfrm>
            <a:off x="4332238" y="6091535"/>
            <a:ext cx="3320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“2 layer Neural Network”</a:t>
            </a:r>
          </a:p>
        </p:txBody>
      </p:sp>
    </p:spTree>
    <p:extLst>
      <p:ext uri="{BB962C8B-B14F-4D97-AF65-F5344CB8AC3E}">
        <p14:creationId xmlns:p14="http://schemas.microsoft.com/office/powerpoint/2010/main" val="260152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075017" y="3044281"/>
            <a:ext cx="837543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How could a neural network work?</a:t>
            </a:r>
          </a:p>
        </p:txBody>
      </p:sp>
    </p:spTree>
    <p:extLst>
      <p:ext uri="{BB962C8B-B14F-4D97-AF65-F5344CB8AC3E}">
        <p14:creationId xmlns:p14="http://schemas.microsoft.com/office/powerpoint/2010/main" val="33404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logic gate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0E002E-AB35-4C8A-8958-96E4DAA29226}"/>
              </a:ext>
            </a:extLst>
          </p:cNvPr>
          <p:cNvSpPr/>
          <p:nvPr/>
        </p:nvSpPr>
        <p:spPr>
          <a:xfrm>
            <a:off x="2562102" y="3274999"/>
            <a:ext cx="914400" cy="914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ED4335-857D-498A-B07C-CA82FBCA08B9}"/>
              </a:ext>
            </a:extLst>
          </p:cNvPr>
          <p:cNvCxnSpPr>
            <a:stCxn id="72" idx="5"/>
            <a:endCxn id="68" idx="1"/>
          </p:cNvCxnSpPr>
          <p:nvPr/>
        </p:nvCxnSpPr>
        <p:spPr>
          <a:xfrm>
            <a:off x="1504018" y="2417089"/>
            <a:ext cx="1191995" cy="991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B37B89-20B8-47A2-A453-4B558E7B43CD}"/>
              </a:ext>
            </a:extLst>
          </p:cNvPr>
          <p:cNvCxnSpPr>
            <a:stCxn id="73" idx="7"/>
            <a:endCxn id="68" idx="3"/>
          </p:cNvCxnSpPr>
          <p:nvPr/>
        </p:nvCxnSpPr>
        <p:spPr>
          <a:xfrm flipV="1">
            <a:off x="1504018" y="4055488"/>
            <a:ext cx="1191995" cy="960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D4D6B-77B8-400B-9CC4-3C24E53BE03E}"/>
              </a:ext>
            </a:extLst>
          </p:cNvPr>
          <p:cNvCxnSpPr>
            <a:stCxn id="68" idx="6"/>
          </p:cNvCxnSpPr>
          <p:nvPr/>
        </p:nvCxnSpPr>
        <p:spPr>
          <a:xfrm>
            <a:off x="3476502" y="3732199"/>
            <a:ext cx="1308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00D41C4-A386-4009-81D2-B05D5C1E14F8}"/>
                  </a:ext>
                </a:extLst>
              </p:cNvPr>
              <p:cNvSpPr/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00D41C4-A386-4009-81D2-B05D5C1E1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F57177-E5CD-4901-943C-838E4A7133E8}"/>
                  </a:ext>
                </a:extLst>
              </p:cNvPr>
              <p:cNvSpPr/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4F57177-E5CD-4901-943C-838E4A713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F173045-A393-49B1-9406-77FDB83B167B}"/>
                  </a:ext>
                </a:extLst>
              </p:cNvPr>
              <p:cNvSpPr txBox="1"/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F173045-A393-49B1-9406-77FDB83B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124D24-A5C5-4EA7-877C-3D54DA36C762}"/>
                  </a:ext>
                </a:extLst>
              </p:cNvPr>
              <p:cNvSpPr txBox="1"/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124D24-A5C5-4EA7-877C-3D54DA36C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>
            <a:extLst>
              <a:ext uri="{FF2B5EF4-FFF2-40B4-BE49-F238E27FC236}">
                <a16:creationId xmlns:a16="http://schemas.microsoft.com/office/drawing/2014/main" id="{C858487D-A535-4A98-BDD6-4B40289AC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158" y="1078676"/>
            <a:ext cx="5425910" cy="3645724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C4E9EF-7907-4D6A-A7FE-B0C080F3EA04}"/>
              </a:ext>
            </a:extLst>
          </p:cNvPr>
          <p:cNvCxnSpPr/>
          <p:nvPr/>
        </p:nvCxnSpPr>
        <p:spPr>
          <a:xfrm>
            <a:off x="8050491" y="3318583"/>
            <a:ext cx="56561" cy="20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975AC41-713C-452D-9F52-94EAB0BEEE58}"/>
              </a:ext>
            </a:extLst>
          </p:cNvPr>
          <p:cNvSpPr txBox="1"/>
          <p:nvPr/>
        </p:nvSpPr>
        <p:spPr>
          <a:xfrm>
            <a:off x="7521855" y="285691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05D9C8-3497-4A24-88CD-2917D1D576B2}"/>
              </a:ext>
            </a:extLst>
          </p:cNvPr>
          <p:cNvSpPr txBox="1"/>
          <p:nvPr/>
        </p:nvSpPr>
        <p:spPr>
          <a:xfrm>
            <a:off x="10695116" y="161495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~0.99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3CBFD9-AF70-4650-A3BA-9744F6501D9D}"/>
              </a:ext>
            </a:extLst>
          </p:cNvPr>
          <p:cNvCxnSpPr/>
          <p:nvPr/>
        </p:nvCxnSpPr>
        <p:spPr>
          <a:xfrm flipH="1" flipV="1">
            <a:off x="10553714" y="1260247"/>
            <a:ext cx="221123" cy="32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0FAB6B-74BC-46E9-864D-D290016A5782}"/>
              </a:ext>
            </a:extLst>
          </p:cNvPr>
          <p:cNvCxnSpPr/>
          <p:nvPr/>
        </p:nvCxnSpPr>
        <p:spPr>
          <a:xfrm>
            <a:off x="10501460" y="1227200"/>
            <a:ext cx="0" cy="23189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82">
                <a:extLst>
                  <a:ext uri="{FF2B5EF4-FFF2-40B4-BE49-F238E27FC236}">
                    <a16:creationId xmlns:a16="http://schemas.microsoft.com/office/drawing/2014/main" id="{CAF00979-2789-4ADC-BE47-7BD96C756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494924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82">
                <a:extLst>
                  <a:ext uri="{FF2B5EF4-FFF2-40B4-BE49-F238E27FC236}">
                    <a16:creationId xmlns:a16="http://schemas.microsoft.com/office/drawing/2014/main" id="{CAF00979-2789-4ADC-BE47-7BD96C756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494924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429" r="-200000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446" t="-1429" r="-100893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9556" t="-1429" r="-444" b="-4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59BAC-0757-A73B-2E63-838B423A8FA6}"/>
                  </a:ext>
                </a:extLst>
              </p:cNvPr>
              <p:cNvSpPr txBox="1"/>
              <p:nvPr/>
            </p:nvSpPr>
            <p:spPr>
              <a:xfrm>
                <a:off x="2128630" y="4929624"/>
                <a:ext cx="48055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−30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059BAC-0757-A73B-2E63-838B423A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30" y="4929624"/>
                <a:ext cx="480556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0A5DC-DCFD-62B3-65DB-53D50EE56B0E}"/>
                  </a:ext>
                </a:extLst>
              </p14:cNvPr>
              <p14:cNvContentPartPr/>
              <p14:nvPr/>
            </p14:nvContentPartPr>
            <p14:xfrm>
              <a:off x="2719440" y="33480"/>
              <a:ext cx="8796600" cy="63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0A5DC-DCFD-62B3-65DB-53D50EE56B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0080" y="24120"/>
                <a:ext cx="881532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9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4692B-1F49-488B-8B1C-A82F38C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logic gate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F050014F-1A9D-4D9D-8309-15A50047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7" name="AutoShape 2" descr="Neuron With Axon clip art ">
            <a:extLst>
              <a:ext uri="{FF2B5EF4-FFF2-40B4-BE49-F238E27FC236}">
                <a16:creationId xmlns:a16="http://schemas.microsoft.com/office/drawing/2014/main" id="{A8EF2D17-B3EE-49A1-B289-EABEB4FA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304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FB5834-D586-90CC-E593-B0C76110852F}"/>
              </a:ext>
            </a:extLst>
          </p:cNvPr>
          <p:cNvSpPr/>
          <p:nvPr/>
        </p:nvSpPr>
        <p:spPr>
          <a:xfrm>
            <a:off x="2562102" y="3274999"/>
            <a:ext cx="914400" cy="914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0AD837-27F0-289F-5DCB-4CDD08DF8FAA}"/>
              </a:ext>
            </a:extLst>
          </p:cNvPr>
          <p:cNvCxnSpPr>
            <a:stCxn id="9" idx="5"/>
            <a:endCxn id="5" idx="1"/>
          </p:cNvCxnSpPr>
          <p:nvPr/>
        </p:nvCxnSpPr>
        <p:spPr>
          <a:xfrm>
            <a:off x="1504018" y="2417089"/>
            <a:ext cx="1191995" cy="9918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F2A59-5339-908C-0D75-FD5285033D0B}"/>
              </a:ext>
            </a:extLst>
          </p:cNvPr>
          <p:cNvCxnSpPr>
            <a:stCxn id="10" idx="7"/>
            <a:endCxn id="5" idx="3"/>
          </p:cNvCxnSpPr>
          <p:nvPr/>
        </p:nvCxnSpPr>
        <p:spPr>
          <a:xfrm flipV="1">
            <a:off x="1504018" y="4055488"/>
            <a:ext cx="1191995" cy="960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B0064F-B1AC-F658-B9C2-BF2959D8B61F}"/>
              </a:ext>
            </a:extLst>
          </p:cNvPr>
          <p:cNvCxnSpPr>
            <a:stCxn id="5" idx="6"/>
          </p:cNvCxnSpPr>
          <p:nvPr/>
        </p:nvCxnSpPr>
        <p:spPr>
          <a:xfrm>
            <a:off x="3476502" y="3732199"/>
            <a:ext cx="130824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2DB8713-E1E1-35E7-E297-7EC82D59C63E}"/>
                  </a:ext>
                </a:extLst>
              </p:cNvPr>
              <p:cNvSpPr/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2DB8713-E1E1-35E7-E297-7EC82D59C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16366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4BB8D36-01DF-8DA3-E555-D4FACA9E235E}"/>
                  </a:ext>
                </a:extLst>
              </p:cNvPr>
              <p:cNvSpPr/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4BB8D36-01DF-8DA3-E555-D4FACA9E2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29" y="488169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DAB9D0-BC43-34FD-51C4-6B6709C342A9}"/>
                  </a:ext>
                </a:extLst>
              </p:cNvPr>
              <p:cNvSpPr txBox="1"/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DAB9D0-BC43-34FD-51C4-6B6709C3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48" y="3438702"/>
                <a:ext cx="37016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29C006-D5F8-611F-ADA8-A565C417B3C8}"/>
                  </a:ext>
                </a:extLst>
              </p:cNvPr>
              <p:cNvSpPr txBox="1"/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29C006-D5F8-611F-ADA8-A565C417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26" y="1261842"/>
                <a:ext cx="2098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7AEBD56-C294-CAE1-9B63-531CBB8508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158" y="1078676"/>
            <a:ext cx="5425910" cy="36457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CCD3C-DBEE-D917-1E05-87F275451B12}"/>
              </a:ext>
            </a:extLst>
          </p:cNvPr>
          <p:cNvCxnSpPr/>
          <p:nvPr/>
        </p:nvCxnSpPr>
        <p:spPr>
          <a:xfrm>
            <a:off x="8050491" y="3318583"/>
            <a:ext cx="56561" cy="20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9A3178-4161-BABE-B030-A9BD0A3A7189}"/>
              </a:ext>
            </a:extLst>
          </p:cNvPr>
          <p:cNvSpPr txBox="1"/>
          <p:nvPr/>
        </p:nvSpPr>
        <p:spPr>
          <a:xfrm>
            <a:off x="7521855" y="285691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E7B09-8133-24B8-0764-30E4CAED9DE4}"/>
              </a:ext>
            </a:extLst>
          </p:cNvPr>
          <p:cNvSpPr txBox="1"/>
          <p:nvPr/>
        </p:nvSpPr>
        <p:spPr>
          <a:xfrm>
            <a:off x="10695116" y="1614954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~0.99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FDF078-9F12-E802-E661-EADEED94282E}"/>
              </a:ext>
            </a:extLst>
          </p:cNvPr>
          <p:cNvCxnSpPr/>
          <p:nvPr/>
        </p:nvCxnSpPr>
        <p:spPr>
          <a:xfrm flipH="1" flipV="1">
            <a:off x="10553714" y="1260247"/>
            <a:ext cx="221123" cy="32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BF323D-BD2D-FC3C-D0AB-2202E27227F1}"/>
              </a:ext>
            </a:extLst>
          </p:cNvPr>
          <p:cNvCxnSpPr/>
          <p:nvPr/>
        </p:nvCxnSpPr>
        <p:spPr>
          <a:xfrm>
            <a:off x="10501460" y="1227200"/>
            <a:ext cx="0" cy="23189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B29A238-4690-8BA6-5165-2DB815EB41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242143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0" u="none" strike="noStrike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B29A238-4690-8BA6-5165-2DB815EB41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242143"/>
                  </p:ext>
                </p:extLst>
              </p:nvPr>
            </p:nvGraphicFramePr>
            <p:xfrm>
              <a:off x="7032300" y="4615941"/>
              <a:ext cx="4103802" cy="2133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1367934">
                      <a:extLst>
                        <a:ext uri="{9D8B030D-6E8A-4147-A177-3AD203B41FA5}">
                          <a16:colId xmlns:a16="http://schemas.microsoft.com/office/drawing/2014/main" val="3813214617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3301896756"/>
                        </a:ext>
                      </a:extLst>
                    </a:gridCol>
                    <a:gridCol w="1367934">
                      <a:extLst>
                        <a:ext uri="{9D8B030D-6E8A-4147-A177-3AD203B41FA5}">
                          <a16:colId xmlns:a16="http://schemas.microsoft.com/office/drawing/2014/main" val="65254230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1429" r="-200000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446" t="-1429" r="-100893" b="-4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9556" t="-1429" r="-444" b="-4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98353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072360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38816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675863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~1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73557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A080A9-2E00-856A-B4CE-F2BCDD859D9C}"/>
                  </a:ext>
                </a:extLst>
              </p:cNvPr>
              <p:cNvSpPr txBox="1"/>
              <p:nvPr/>
            </p:nvSpPr>
            <p:spPr>
              <a:xfrm>
                <a:off x="2128630" y="4929624"/>
                <a:ext cx="48055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A080A9-2E00-856A-B4CE-F2BCDD859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630" y="4929624"/>
                <a:ext cx="480556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30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161257</TotalTime>
  <Words>1101</Words>
  <Application>Microsoft Office PowerPoint</Application>
  <PresentationFormat>Widescreen</PresentationFormat>
  <Paragraphs>425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Neuron in Brain</vt:lpstr>
      <vt:lpstr>Neuron Communication</vt:lpstr>
      <vt:lpstr>Mimicking a Neuron</vt:lpstr>
      <vt:lpstr>Mimicking a Neuron</vt:lpstr>
      <vt:lpstr>Mimicking a Neuron</vt:lpstr>
      <vt:lpstr>PowerPoint Presentation</vt:lpstr>
      <vt:lpstr>AND logic gate</vt:lpstr>
      <vt:lpstr>OR logic gate</vt:lpstr>
      <vt:lpstr>NOT and NOT logic gate</vt:lpstr>
      <vt:lpstr>x1 XNOR x2</vt:lpstr>
      <vt:lpstr>Universal Approximation Theorem</vt:lpstr>
      <vt:lpstr>Universal Approximation Theorem</vt:lpstr>
      <vt:lpstr>Example</vt:lpstr>
      <vt:lpstr>PowerPoint Presentation</vt:lpstr>
      <vt:lpstr>Neural Network layer with detailed math</vt:lpstr>
      <vt:lpstr>Neural Network layer with detailed math</vt:lpstr>
      <vt:lpstr>Multilayer perceptron</vt:lpstr>
      <vt:lpstr>PowerPoint Presentation</vt:lpstr>
      <vt:lpstr>Neural network layer with a training example</vt:lpstr>
      <vt:lpstr>Vectorized neural network layers  </vt:lpstr>
      <vt:lpstr>Vectorized neural network layers in code 1</vt:lpstr>
      <vt:lpstr>Vectorized neural network layers in code 2</vt:lpstr>
      <vt:lpstr>Multilayer perceptron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16765</cp:revision>
  <cp:lastPrinted>2015-01-07T05:27:20Z</cp:lastPrinted>
  <dcterms:created xsi:type="dcterms:W3CDTF">2013-08-13T18:51:32Z</dcterms:created>
  <dcterms:modified xsi:type="dcterms:W3CDTF">2024-04-06T07:06:55Z</dcterms:modified>
</cp:coreProperties>
</file>