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3"/>
  </p:notesMasterIdLst>
  <p:handoutMasterIdLst>
    <p:handoutMasterId r:id="rId4"/>
  </p:handoutMasterIdLst>
  <p:sldIdLst>
    <p:sldId id="644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00FF"/>
    <a:srgbClr val="FAC806"/>
    <a:srgbClr val="00FF00"/>
    <a:srgbClr val="00316C"/>
    <a:srgbClr val="E6AA00"/>
    <a:srgbClr val="5C8E3A"/>
    <a:srgbClr val="FFBF00"/>
    <a:srgbClr val="70AB46"/>
    <a:srgbClr val="003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529" autoAdjust="0"/>
  </p:normalViewPr>
  <p:slideViewPr>
    <p:cSldViewPr>
      <p:cViewPr>
        <p:scale>
          <a:sx n="75" d="100"/>
          <a:sy n="75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22306"/>
          <a:stretch/>
        </p:blipFill>
        <p:spPr>
          <a:xfrm>
            <a:off x="111760" y="6368603"/>
            <a:ext cx="1676400" cy="424405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52E7DE-3B66-A776-3300-7AE4933C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0B08-122B-8D8C-2C60-021073639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FB74AA-69FF-0ED3-D24F-7302F1C56B6E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180724" y="3195129"/>
            <a:ext cx="5855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9DED27-4D25-1EAC-3056-B7A99662C490}"/>
              </a:ext>
            </a:extLst>
          </p:cNvPr>
          <p:cNvCxnSpPr>
            <a:cxnSpLocks/>
            <a:stCxn id="88" idx="3"/>
            <a:endCxn id="90" idx="1"/>
          </p:cNvCxnSpPr>
          <p:nvPr/>
        </p:nvCxnSpPr>
        <p:spPr>
          <a:xfrm>
            <a:off x="7854809" y="3195129"/>
            <a:ext cx="5695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C4CD11D-1E9F-B117-FB1A-3E15AF80F606}"/>
                  </a:ext>
                </a:extLst>
              </p:cNvPr>
              <p:cNvSpPr txBox="1"/>
              <p:nvPr/>
            </p:nvSpPr>
            <p:spPr>
              <a:xfrm>
                <a:off x="5442478" y="2787024"/>
                <a:ext cx="471352" cy="42146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C4CD11D-1E9F-B117-FB1A-3E15AF80F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78" y="2787024"/>
                <a:ext cx="471352" cy="421462"/>
              </a:xfrm>
              <a:prstGeom prst="rect">
                <a:avLst/>
              </a:prstGeom>
              <a:blipFill>
                <a:blip r:embed="rId2"/>
                <a:stretch>
                  <a:fillRect l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F8AF59EA-470C-6DD9-2C60-DB44CF86B9FD}"/>
              </a:ext>
            </a:extLst>
          </p:cNvPr>
          <p:cNvGrpSpPr/>
          <p:nvPr/>
        </p:nvGrpSpPr>
        <p:grpSpPr>
          <a:xfrm>
            <a:off x="4766299" y="2193814"/>
            <a:ext cx="694948" cy="2002629"/>
            <a:chOff x="3124200" y="2244347"/>
            <a:chExt cx="937724" cy="27022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D021504-C891-B579-8E1B-18CCCC9C403C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AB91308-E5E2-74D6-0B98-AB989DC11493}"/>
                </a:ext>
              </a:extLst>
            </p:cNvPr>
            <p:cNvGrpSpPr/>
            <p:nvPr/>
          </p:nvGrpSpPr>
          <p:grpSpPr>
            <a:xfrm>
              <a:off x="3218271" y="2358602"/>
              <a:ext cx="843653" cy="2473724"/>
              <a:chOff x="3218271" y="2400210"/>
              <a:chExt cx="843653" cy="247372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D08F7B9-C372-BB10-F138-4EAA748B4AA8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66A4BFE-EC1F-8659-1D11-FAAC2578FE3A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2B9D51-D71E-5F41-B268-254D04996057}"/>
                  </a:ext>
                </a:extLst>
              </p:cNvPr>
              <p:cNvSpPr/>
              <p:nvPr/>
            </p:nvSpPr>
            <p:spPr>
              <a:xfrm rot="5400000">
                <a:off x="3376124" y="3294171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71B4F34-1850-63BC-9235-D0572EDFD778}"/>
                  </a:ext>
                </a:extLst>
              </p:cNvPr>
              <p:cNvSpPr/>
              <p:nvPr/>
            </p:nvSpPr>
            <p:spPr>
              <a:xfrm>
                <a:off x="3756320" y="2948595"/>
                <a:ext cx="440413" cy="493067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71B4F34-1850-63BC-9235-D0572EDFD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20" y="2948595"/>
                <a:ext cx="440413" cy="493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5A5F4DEA-33A8-2F3F-21D9-7BE497CB5CA5}"/>
              </a:ext>
            </a:extLst>
          </p:cNvPr>
          <p:cNvGrpSpPr/>
          <p:nvPr/>
        </p:nvGrpSpPr>
        <p:grpSpPr>
          <a:xfrm>
            <a:off x="7207129" y="2856297"/>
            <a:ext cx="647680" cy="677662"/>
            <a:chOff x="9364398" y="3138264"/>
            <a:chExt cx="873943" cy="914400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DE41B7BE-4340-52C8-FDAB-D75F5DE64CCA}"/>
                </a:ext>
              </a:extLst>
            </p:cNvPr>
            <p:cNvSpPr/>
            <p:nvPr/>
          </p:nvSpPr>
          <p:spPr>
            <a:xfrm>
              <a:off x="9364398" y="3138264"/>
              <a:ext cx="873943" cy="9144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F6A4396-EF8A-4195-EB89-2FDA0467586F}"/>
                </a:ext>
              </a:extLst>
            </p:cNvPr>
            <p:cNvSpPr/>
            <p:nvPr/>
          </p:nvSpPr>
          <p:spPr>
            <a:xfrm>
              <a:off x="9458469" y="3252564"/>
              <a:ext cx="685800" cy="6858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4683EA-4B25-3F2B-BBC6-B45AAF8A3D7E}"/>
                  </a:ext>
                </a:extLst>
              </p:cNvPr>
              <p:cNvSpPr/>
              <p:nvPr/>
            </p:nvSpPr>
            <p:spPr>
              <a:xfrm>
                <a:off x="8424375" y="2948595"/>
                <a:ext cx="440413" cy="493067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4683EA-4B25-3F2B-BBC6-B45AAF8A3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375" y="2948595"/>
                <a:ext cx="440413" cy="493067"/>
              </a:xfrm>
              <a:prstGeom prst="rect">
                <a:avLst/>
              </a:prstGeom>
              <a:blipFill>
                <a:blip r:embed="rId4"/>
                <a:stretch>
                  <a:fillRect r="-16667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15CEA3-6558-909A-2E31-5AFDF8E106A1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413980" y="3195129"/>
            <a:ext cx="5695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382E30A-425E-FED7-A8A4-0EDC6F3C70FD}"/>
              </a:ext>
            </a:extLst>
          </p:cNvPr>
          <p:cNvCxnSpPr>
            <a:cxnSpLocks/>
          </p:cNvCxnSpPr>
          <p:nvPr/>
        </p:nvCxnSpPr>
        <p:spPr>
          <a:xfrm>
            <a:off x="6631228" y="3195129"/>
            <a:ext cx="5695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8C0C482-F870-0EC3-0CF6-312D03954216}"/>
                  </a:ext>
                </a:extLst>
              </p:cNvPr>
              <p:cNvSpPr txBox="1"/>
              <p:nvPr/>
            </p:nvSpPr>
            <p:spPr>
              <a:xfrm>
                <a:off x="6631227" y="2787024"/>
                <a:ext cx="471352" cy="42146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8C0C482-F870-0EC3-0CF6-312D03954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227" y="2787024"/>
                <a:ext cx="471352" cy="421462"/>
              </a:xfrm>
              <a:prstGeom prst="rect">
                <a:avLst/>
              </a:prstGeom>
              <a:blipFill>
                <a:blip r:embed="rId5"/>
                <a:stretch>
                  <a:fillRect l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3319167-1AB5-8106-82E2-E71F27872F63}"/>
                  </a:ext>
                </a:extLst>
              </p:cNvPr>
              <p:cNvSpPr txBox="1"/>
              <p:nvPr/>
            </p:nvSpPr>
            <p:spPr>
              <a:xfrm>
                <a:off x="7845940" y="2789279"/>
                <a:ext cx="471352" cy="42146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3319167-1AB5-8106-82E2-E71F27872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940" y="2789279"/>
                <a:ext cx="471352" cy="421462"/>
              </a:xfrm>
              <a:prstGeom prst="rect">
                <a:avLst/>
              </a:prstGeom>
              <a:blipFill>
                <a:blip r:embed="rId6"/>
                <a:stretch>
                  <a:fillRect l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E740199-0B61-3B01-46AA-F82590722EDF}"/>
                  </a:ext>
                </a:extLst>
              </p:cNvPr>
              <p:cNvSpPr txBox="1"/>
              <p:nvPr/>
            </p:nvSpPr>
            <p:spPr>
              <a:xfrm>
                <a:off x="4309643" y="4217831"/>
                <a:ext cx="1514481" cy="42146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E740199-0B61-3B01-46AA-F8259072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43" y="4217831"/>
                <a:ext cx="1514481" cy="4214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B5D6816-8CEB-B09A-D338-A3218AAC73E5}"/>
                  </a:ext>
                </a:extLst>
              </p:cNvPr>
              <p:cNvSpPr txBox="1"/>
              <p:nvPr/>
            </p:nvSpPr>
            <p:spPr>
              <a:xfrm>
                <a:off x="5540308" y="4226738"/>
                <a:ext cx="1514481" cy="42146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B5D6816-8CEB-B09A-D338-A3218AAC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08" y="4226738"/>
                <a:ext cx="1514481" cy="421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E67E81-3A95-6B35-3395-C1E2DD429EF3}"/>
                  </a:ext>
                </a:extLst>
              </p:cNvPr>
              <p:cNvSpPr txBox="1"/>
              <p:nvPr/>
            </p:nvSpPr>
            <p:spPr>
              <a:xfrm>
                <a:off x="6770999" y="3586456"/>
                <a:ext cx="1514481" cy="42146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E67E81-3A95-6B35-3395-C1E2DD429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99" y="3586456"/>
                <a:ext cx="1514481" cy="421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BB13E956-DA5C-2F54-4255-3CA4770D27B2}"/>
              </a:ext>
            </a:extLst>
          </p:cNvPr>
          <p:cNvSpPr txBox="1"/>
          <p:nvPr/>
        </p:nvSpPr>
        <p:spPr>
          <a:xfrm>
            <a:off x="4342191" y="4569103"/>
            <a:ext cx="1446629" cy="707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/>
              <a:t>64 units </a:t>
            </a:r>
          </a:p>
          <a:p>
            <a:pPr algn="ctr"/>
            <a:r>
              <a:rPr lang="en-US" sz="2000" dirty="0"/>
              <a:t>layer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EDD6C60-45BE-0481-CE2D-45B75F8CFBF2}"/>
              </a:ext>
            </a:extLst>
          </p:cNvPr>
          <p:cNvSpPr txBox="1"/>
          <p:nvPr/>
        </p:nvSpPr>
        <p:spPr>
          <a:xfrm>
            <a:off x="5575613" y="4569103"/>
            <a:ext cx="1446629" cy="707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/>
              <a:t>32 units </a:t>
            </a:r>
          </a:p>
          <a:p>
            <a:pPr algn="ctr"/>
            <a:r>
              <a:rPr lang="en-US" sz="2000" dirty="0"/>
              <a:t>layer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20F38F-5E38-5A48-6FC9-5E7B1C4B161A}"/>
              </a:ext>
            </a:extLst>
          </p:cNvPr>
          <p:cNvSpPr txBox="1"/>
          <p:nvPr/>
        </p:nvSpPr>
        <p:spPr>
          <a:xfrm>
            <a:off x="6804925" y="3927738"/>
            <a:ext cx="1446629" cy="70788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/>
              <a:t>1 units </a:t>
            </a:r>
          </a:p>
          <a:p>
            <a:pPr algn="ctr"/>
            <a:r>
              <a:rPr lang="en-US" sz="2000" dirty="0"/>
              <a:t>layer 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6DB242-5E58-F04B-426E-A8676A3D3F4D}"/>
              </a:ext>
            </a:extLst>
          </p:cNvPr>
          <p:cNvSpPr txBox="1"/>
          <p:nvPr/>
        </p:nvSpPr>
        <p:spPr>
          <a:xfrm>
            <a:off x="3371067" y="3379180"/>
            <a:ext cx="139523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79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FD4C9F9-9A5D-CF01-8FC5-7543EB13D203}"/>
                  </a:ext>
                </a:extLst>
              </p:cNvPr>
              <p:cNvSpPr txBox="1"/>
              <p:nvPr/>
            </p:nvSpPr>
            <p:spPr>
              <a:xfrm>
                <a:off x="3327212" y="3778084"/>
                <a:ext cx="1648368" cy="4133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FD4C9F9-9A5D-CF01-8FC5-7543EB13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12" y="3778084"/>
                <a:ext cx="1648368" cy="4133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5BFF6BD-4614-7585-AC59-9941DF882307}"/>
                  </a:ext>
                </a:extLst>
              </p:cNvPr>
              <p:cNvSpPr txBox="1"/>
              <p:nvPr/>
            </p:nvSpPr>
            <p:spPr>
              <a:xfrm>
                <a:off x="4204932" y="940266"/>
                <a:ext cx="2863797" cy="11535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ReLU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ReLU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5BFF6BD-4614-7585-AC59-9941DF882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32" y="940266"/>
                <a:ext cx="2863797" cy="1153586"/>
              </a:xfrm>
              <a:prstGeom prst="rect">
                <a:avLst/>
              </a:prstGeom>
              <a:blipFill>
                <a:blip r:embed="rId11"/>
                <a:stretch>
                  <a:fillRect b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4850A1E-9F39-15ED-DB90-7D05DA61171A}"/>
              </a:ext>
            </a:extLst>
          </p:cNvPr>
          <p:cNvGrpSpPr/>
          <p:nvPr/>
        </p:nvGrpSpPr>
        <p:grpSpPr>
          <a:xfrm>
            <a:off x="5964120" y="2215180"/>
            <a:ext cx="694948" cy="2002629"/>
            <a:chOff x="3124200" y="2244347"/>
            <a:chExt cx="937724" cy="27022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29D85B6-7F06-5B13-8E10-8C367FE0EE11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D312F8-8C3E-8532-CEB1-7A108D22B8FD}"/>
                </a:ext>
              </a:extLst>
            </p:cNvPr>
            <p:cNvGrpSpPr/>
            <p:nvPr/>
          </p:nvGrpSpPr>
          <p:grpSpPr>
            <a:xfrm>
              <a:off x="3218271" y="2358602"/>
              <a:ext cx="843653" cy="2473724"/>
              <a:chOff x="3218271" y="2400210"/>
              <a:chExt cx="843653" cy="247372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E6D28FF-948D-4F58-E5CD-1E8B5ADF64B6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90FB61F-9741-B7B6-B452-1807BAA2BAA9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75807A-BF24-2A67-F389-97CDDAE44B1E}"/>
                  </a:ext>
                </a:extLst>
              </p:cNvPr>
              <p:cNvSpPr/>
              <p:nvPr/>
            </p:nvSpPr>
            <p:spPr>
              <a:xfrm rot="5400000">
                <a:off x="3376124" y="3294171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41379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163373</TotalTime>
  <Words>50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Custom Design</vt:lpstr>
      <vt:lpstr>Complex Model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16881</cp:revision>
  <cp:lastPrinted>2015-01-07T05:27:20Z</cp:lastPrinted>
  <dcterms:created xsi:type="dcterms:W3CDTF">2013-08-13T18:51:32Z</dcterms:created>
  <dcterms:modified xsi:type="dcterms:W3CDTF">2024-04-08T03:36:19Z</dcterms:modified>
</cp:coreProperties>
</file>