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9"/>
  </p:notesMasterIdLst>
  <p:handoutMasterIdLst>
    <p:handoutMasterId r:id="rId30"/>
  </p:handoutMasterIdLst>
  <p:sldIdLst>
    <p:sldId id="657" r:id="rId2"/>
    <p:sldId id="665" r:id="rId3"/>
    <p:sldId id="666" r:id="rId4"/>
    <p:sldId id="667" r:id="rId5"/>
    <p:sldId id="668" r:id="rId6"/>
    <p:sldId id="669" r:id="rId7"/>
    <p:sldId id="631" r:id="rId8"/>
    <p:sldId id="635" r:id="rId9"/>
    <p:sldId id="636" r:id="rId10"/>
    <p:sldId id="637" r:id="rId11"/>
    <p:sldId id="638" r:id="rId12"/>
    <p:sldId id="648" r:id="rId13"/>
    <p:sldId id="654" r:id="rId14"/>
    <p:sldId id="655" r:id="rId15"/>
    <p:sldId id="647" r:id="rId16"/>
    <p:sldId id="682" r:id="rId17"/>
    <p:sldId id="684" r:id="rId18"/>
    <p:sldId id="681" r:id="rId19"/>
    <p:sldId id="649" r:id="rId20"/>
    <p:sldId id="652" r:id="rId21"/>
    <p:sldId id="650" r:id="rId22"/>
    <p:sldId id="627" r:id="rId23"/>
    <p:sldId id="651" r:id="rId24"/>
    <p:sldId id="670" r:id="rId25"/>
    <p:sldId id="678" r:id="rId26"/>
    <p:sldId id="679" r:id="rId27"/>
    <p:sldId id="680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B050"/>
    <a:srgbClr val="FAC806"/>
    <a:srgbClr val="00FF00"/>
    <a:srgbClr val="00316C"/>
    <a:srgbClr val="E6AA00"/>
    <a:srgbClr val="5C8E3A"/>
    <a:srgbClr val="FFBF00"/>
    <a:srgbClr val="70AB46"/>
    <a:srgbClr val="003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529" autoAdjust="0"/>
  </p:normalViewPr>
  <p:slideViewPr>
    <p:cSldViewPr>
      <p:cViewPr varScale="1">
        <p:scale>
          <a:sx n="72" d="100"/>
          <a:sy n="72" d="100"/>
        </p:scale>
        <p:origin x="979" y="-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1T08:46:18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24236 16552 2256 0,'-1'-6'-32'0,"-4"-14"88"0,3 10-80 0,2 1 32 0,-3-3 64 0,0 5-96 15,-2 4 168-15,0-4 288 16,1 4 240-16,-3-4 128 16,2 4-23-16,5 3-777 15,-6-3 872-15,-1 3-40 0,6 1-176 16,-2 1 64-16,1-2-248 15,2 0-472-15,0 3 1057 16,0 2-73 0,6-1-392-16,9 2 184 15,-1-4-144-15,-1 1-112 16,18 2 48-16,-6-1 1 16,11 1-145-16,2 0-344 15,4 1 24-15,9 3-8 16,-6-4 128-16,13-1 48 15,6 1-216-15,-3 0 160 16,1 0-32-16,-1-5 136 16,7 1-112-1,1-1-136-15,3 0-224 16,2 0 208-16,4 0 96 16,4 0 24-16,-2-6-144 15,5 2-80-15,-1-2-16 16,-1 6 280-16,1-4-256 15,4 4 176-15,-8-4-312 16,-6 4 216-16,4 5 48 16,1-1-48-16,1-4 96 15,4 4-248 1,-3-4 400-16,3 0 0 16,1 0-152-16,-3 0-64 15,-4 0 48-15,7 2-120 16,0 1 72-16,-3-3 152 15,-3 1-160-15,2 0-208 16,-2 4 160-16,1-5-8 16,4 0 248-16,-9-6-80 15,5 2-159-15,0 2-9 16,-1-2-25 0,1-2 306-16,0 2-241 15,10-2-160-15,-3 2 40 16,-5-1 88-16,6 0 184 15,2 5-176-15,-1-10-144 16,0 3 16-16,4 0 384 16,-5 1 0-16,3-4-160 15,1 6-264-15,2-5 152 16,9 4 72 0,-4 0 112-16,-2 0-152 15,-1 5-72-15,-1 5-136 16,-2-5 192-16,-7 2-112 15,-2 6-72-15,-7-2 168 16,-5 2-80-16,-8 4 88 16,-11 0 240-16,11-6-320 15,-13-1 112-15,-11 3-288 16,-12-8 144-16,-4 7-865 16,-11-3-2151-16,-7 2-2137 15,-14 3-537 1,-55 12 1738-16</inkml:trace>
  <inkml:trace contextRef="#ctx0" brushRef="#br0" timeOffset="2165.58">20215 17644 1592 0,'-3'0'1384'0,"-18"-5"-1496"0,7-3 184 16,6 8-8-16,8-2 48 15,0-3-80-15,6 5 40 16,9 2 296-16,4-2 160 16,16 0 57-16,-8 0 231 15,17-3 80-15,-44 3-896 16,53 0 880-16,12 0-216 15,4 0-80-15,8-7 16 16,0-5-103-16,13 8-201 16,10-5 8-16,4-1-40 15,-6 4-136-15,3-8 176 16,0 3 8-16,5 2 440 16,0-5-208-16,-2 8-152 15,-2-4 40 1,-2 1-240-16,4-4 48 0,-1-2 217 15,-9 4-273 1,-1 7-8-16,-4-2 40 16,-3 6 0-16,-2-8 0 15,1-3-216-15,-8 7 16 16,-4-3 112-16,-8 7 8 16,-6-3-48-16,5-8 56 15,-9 7-80-15,-1-3 160 16,-9 3-32-16,0 5-32 15,-5 3 56-15,-3-4-176 16,-15 0 32 0,6 1 40-16,-6 4-168 15,2 1 160-15,-6-2-56 16,3 4 72-16,-8-8-32 16,-1 0-80-16,0 0-32 15,0 5 160-15,-2 4-136 16,-7-8 112-16,5 1-96 15,4-2-24-15,-3 0 16 16,1 3 64-16,7-1-24 16,-2 2 48-1,-2-4-88-15,11-4-40 16,-8 2 56-16,9 4-40 16,3 1 232-16,7-2-112 15,-8-1-96-15,12-6-40 16,-2 1 24-16,0 2 176 15,3 5-32-15,6-2-96 16,-1 0-32-16,-3-3-72 16,17-2 104-1,-6 1 104-15,-5 4-232 16,16 0 176-16,-6-7-264 16,-5 9 264-16,2-11 96 15,1 9-168-15,-5 0-8 16,2 3-48-16,-2-2 144 15,-6-1 24-15,13 0-71 16,-13 0-73-16,8 0-1 16,-13 3 25-16,0-1 185 15,-3 1-153 1,0-3-144-16,-2 0 0 16,-11 0 112-16,11 2 136 15,-9 1-120-15,-11-2-104 16,17-5-177-16,-26 2-431 15,2 4-2040-15,2 8-2425 16,-10 3 248-16,0 2 2104 16,-2 11 513-16</inkml:trace>
  <inkml:trace contextRef="#ctx0" brushRef="#br0" timeOffset="4558.37">20459 11477 3232 0,'0'0'0'0,"-5"0"8"0,0 0 72 0,-1-2 152 16,1 2 408-16,-6 0 201 16,3 5 79-16,-8-4 240 15,5-1 32-15,-5 1-127 16,-4 2-105 0,3 7-64-16,17-10-896 15,-21 13 656-15,2-2-16 0,-7-2-192 16,2 2-8-16,8-2-256 15,3 10-120-15,-1 2-280 16,4-17-208-16,0 8-992 16,4-4-1737-16,3 4-559 15,3-4 2255-15,3-8-1815 16</inkml:trace>
  <inkml:trace contextRef="#ctx0" brushRef="#br0" timeOffset="5842.03">20278 17917 4512 0,'-29'11'2041'0,"-34"25"-793"0,22 1-1128 15,2-8 736-15,-3-14 561 16,4-9-305-16,8-10-296 16,-14-20-144-16,-4 1 144 15,3-10 241-15,-8-15-153 16,-14-12 624-16,67 60-1528 0,-79-86 1496 15,-9-12-271-15,-5-25-121 16,-11-35-360-16,-2-42-384 16,-5-31 8-1,15-29 104-15,9-15 73 16,14-3-281-16,13 3-488 16,14-5-49-16,17 10 321 15,-2 11 96-15,17 14-79 16,4 9 1455-16,10 2-1248 15,7 8 80-15,2-6 152 16,6 9-48-16,6 27-1336 16,9 15 264-1,4 4 1080-15,9 17 40 16,0 19-1136-16,7 7-448 16,8-4 1328-16,6 12-328 15,-1 14 8-15,2 19 96 16,-7-1-72-16,0-11 112 15,-4 9-56-15,-1 7-88 16,-5 21 128-16,-1 3-120 16,-2 2 184-16,-19 28-8 15,38-27 8 1,-21 19-96-16,-6 8 56 16,1-1 224-16,1 8-216 15,-12 11-88-15,8-6-24 16,-11-2 120-16,-7 15-208 15,-1-13 216-15,4 9-80 16,-5 7 8-16,-6 2 120 16,6-5-192-16,-1 1 24 15,7-2 48-15,-5-2-128 16,8 11 144 0,-6-2-32-16,4-9 40 15,-7 2-112-15,1 1 80 16,-10 10-80-16,1-4 72 15,-4 8-56-15,-3-2 32 16,3-2-88-16,-3 0 104 16,0-6-624-16,0 9-176 15,0-3-737-15,0 1-1415 16,-1-5-1489-16,-1-1-456 16,-3-1 800-16,-1 1 1912 15,-14 1 1993 1,16 4-3088-16</inkml:trace>
  <inkml:trace contextRef="#ctx0" brushRef="#br0" timeOffset="6153.35">19830 10971 7433 0,'0'0'0'0,"-32"-15"4833"0,19 10-4033 0,13 5-800 15,28 0 792-15,-4 5-471 16,13-5-89-16,11 5-16 16,8-5-128-16,8 0-24 15,2 0-40-15,-2 13-40 16,-64-13 16-16,48 20 80 0,3 9 24 16,-33 8 144-16,-8 22 304 15,-10 13 272-15,-29 6 24 16,-19 25-104-16,-13-5-240 15,9 5-552 1,9-21-1224-16,25-37-3281 16,15-11-3136-16,10-22 2568 15</inkml:trace>
  <inkml:trace contextRef="#ctx0" brushRef="#br0" timeOffset="8293.28">25476 17471 2976 0,'-25'-4'2625'0,"12"0"-2393"0,5-1-8 16,8 5-224-16,0 0 0 15,11-4 1056 1,0 0-592-16,8-1 376 16,6 3 313-16,2 2 327 15,8 6-24-15,-35-6-1456 16,39 14 1408-16,5 0-263 0,14-9-369 15,10 2 200-15,9 3-296 16,11-5-184-16,13-2-128 16,5-1-272-16,17-9 585 15,-11-1-337 1,12 1 32-16,-4 2-8 16,7 2-456-16,1 3 504 15,-1-5-312-15,6 5 128 16,4-2-112-16,-3 2 40 15,-1 14 120-15,9-11 24 16,5 5 80-16,1-11-192 16,-4-5-280-16,7 4 192 15,0-4 80-15,-7 8 224 16,0-10-296-16,2 5 16 16,-5-4-104-1,-9 7 64-15,-9-2 217 16,-2 4-153-16,-9 4-16 15,-11-3 8-15,-2 0 80 16,-7-1 200-16,-1 4-168 16,1-4-176-16,-12 1 24 15,-9-3-48-15,-6-6 136 16,-10 0-200-16,-17 1-112 16,-1 7 248-16,-10 3-200 15,-12-3 176 1,3-4-848-16,-6-5-1145 15,-2 9-1799-15,1-11-2794 16,0 11-1111-16,6-10 5232 16,-13 6-263-16</inkml:trace>
  <inkml:trace contextRef="#ctx0" brushRef="#br0" timeOffset="16482.02">25249 6041 9362 0,'0'0'0'0,"-53"-4"7297"0,8-5-6793 0,22 2-736 16,15 7 576-16,8-4 160 16,10 4-280-16,17-5-176 15,16 0 208-15,34 0 32 16,18-3 113-16,14 1 223 16,11 1 368-1,-120 6-992-15,125 0 1400 0,-9 0-392 16,-5 3-199-16,-15 5 127 15,0 7-168-15,-19-1-200 16,-11 0-528-16,-13-3 248 16,-10 3-176-16,-16-3-24 15,-3-2-176-15,-6-4-912 16,-10-4-1297-16,-8-1 2297 16,0 0 0-16,-10-6-20740 15,6 2 18244-15</inkml:trace>
  <inkml:trace contextRef="#ctx0" brushRef="#br0" timeOffset="18016.41">12167 656 4536 0,'-10'0'1081'0,"-9"0"775"0,1-8 2089 16,7 1-528-16,0-2-49 16,1-5-623-16,4 0-473 15,6 1-271-15,0-2-569 16,11-4-128-16,16-1-367 16,-27 20-937-16,39-21 688 0,15-7 72 15,15 14-256 1,6-10-64-16,2 5-232 15,-4 6-128-15,-8 11-40 16,-7 2 32-16,-18 5-48 16,-22 14-160-16,-9 17 424 15,-17 22-240-15,-36 10-296 16,-21 9 296-16,-12-2-128 16,-27 13-88-16,-8 0 320 15,30-37-56-15,13-17-48 16,31-6 312-1,15-9-112-15,13-9 8 16,9-4-200-16,30-2 16 16,14-3-55-16,39-8-17 15,13-7 0-15,10-8 0 16,8-9 0-16,-3 6 0 16,-12 10-1065-16,-10-4-1679 15,-19 10-2657 1,-27 9-5082-16,-3 20 1649 15,-33-2 4602-15</inkml:trace>
  <inkml:trace contextRef="#ctx0" brushRef="#br0" timeOffset="18715.66">12571 2685 7289 0,'-18'0'1600'0,"-52"9"-71"0,41-4-497 0,19 0 1753 15,8-5-1129-15,10 0-456 16,36-8-104-16,28-7-447 16,43-4-249-16,38-8 144 15,25-7-120-15,21-6-8 16,-199 40-416-16,213-38 696 16,12 0 152-16,15 14-144 15,6-6-95-15,-1 5-201 16,-8-10 32-16,-6 11 64 15,4-4-208-15,-25 2 48 16,-3 11 136-16,-25-7 104 16,-15 2 80-16,-10 3-120 15,-20 2-47-15,-17 1-73 16,-17 9-144-16,-10-3 0 16,-19-2 80-1,-17 10-88-15,-7 0 216 16,-21-2-352-16,-3 2-80 15,-7-4 72-15,-8 0-264 16,-11 4 136-16,0 0 0 16,0-2-496-16,-5 2-712 15,-6-9-1265-15,-8 0-1360 16,-5-1-2344-16,-13-4-2249 16,-11 3 3873-16,16-8 1201 15</inkml:trace>
  <inkml:trace contextRef="#ctx0" brushRef="#br0" timeOffset="19182.59">14550 411 5169 0,'-6'-6'3840'15,"-10"-8"-2703"-15,8 2 1839 16,6 5-103-16,0 7-889 16,2 0-1984-16,7 9 2481 15,9 31-1281-15,11 20 176 16,8 35-183-16,7 31 63 16,33 122 248-16,-75-248-1504 0,37 210 1361 15,-3 1-193-15,-15-15-96 16,1-13-496-16,-11-37-312 15,1-17-56-15,1-24-72 16,5-24-304 0,3-14 56-16,-4-26-1552 15,6-3-2769-15,6-9-4769 16,0-10-2104-16,-14-12 7529 0</inkml:trace>
  <inkml:trace contextRef="#ctx0" brushRef="#br0" timeOffset="21450.12">12104 2782 3736 0,'0'0'0'0,"-2"0"56"0,1 2-48 0,-2 5 56 0,-1-7 232 15,3 5 569-15,-6-4 223 16,6-1-344-16,-1-4 472 16,2 2-440-16,-3-7 329 15,-2-6-177-15,0-4 264 16,5 19-1192-16,-3-19 1392 16,0-11-63-16,3 6-209 15,0-16 40-15,13-13-392 16,-4 4-152-16,7-11-71 15,2-7 23-15,6-5-120 16,3-3 48-16,-1 8 64 16,13 2 32-16,-12-7 200 15,11 8-416-15,2-1-96 16,2-4 241 0,0 24 319-16,-7-16-720 15,5 10 160-15,-3 7 96 16,0 6-248-16,0 12 144 15,1-13-72-15,-1 10-168 16,-10-6 96-16,12 7 56 16,1-7-248-16,-9 0 184 15,9 5-144-15,-15 6 160 16,1-6-120-16,-5 13 24 16,0-5 48-16,-2 2-56 15,-1 3-16 1,-2 2 88-16,-2 2-160 15,5-4 72-15,1 1 24 16,-1 5-56-16,3-1 184 16,1-4-240-16,7 2 32 15,-12 5 104-15,9 2-40 16,-8-3 0-16,13 1 32 16,-16 5-72-16,4 4 72 15,-1 0 40 1,-5 0-40-16,7 5 64 15,-3 3-8-15,6-1-168 16,2 6 112-16,-10 3 8 16,3 5 0-16,7 8 64 15,9 2-104-15,-9 9 112 16,10 5-16-16,0 1 24 16,1 11 1-16,-2 1-17 15,15-3-16 1,-7 4 64-16,2 0 16 15,-5 1 144-15,8 3-248 16,5-6 192-16,-8 0-432 16,16 5 352-16,-5-9 48 15,0-9-104-15,-1 5-96 16,6-8 272-16,-5 3-200 16,-2-1 104-16,2-12-8 15,-4 10 24 1,-7-19-248-16,1 8 280 0,-4 2-336 15,-16-17 160 1,12 5 40-16,-25-1-296 16,3-10 216-16,-5 1-176 15,-1 1-880-15,-1-11-1585 16,-2 5-2904-16,4 4-5521 16,-1 1 3336-16,-10-5 4194 15</inkml:trace>
  <inkml:trace contextRef="#ctx0" brushRef="#br0" timeOffset="23593.24">15097 2744 4016 0,'-3'-5'632'0,"-4"-10"289"0,3 2 1639 16,-4-4 921-16,1 0-824 16,-1 1-497-16,3 2-520 15,2-1-351 1,-3 10-73-16,1 5-120 15,-3 0-320-15,-3 13-240 16,11-13-536-16,-15 27 617 0,-2 9-41 16,4 16-176-16,5 2 160 15,1-15-144-15,7 8-8 16,15-17-456-16,1-9 144 16,13-2 8-16,-1-6-104 15,-7-12 64-15,8-5 112 16,6-8-144-1,-18-16 184-15,3-8 48 16,-10-7-176-16,-10-4-88 16,0-10 152-16,-10 14 152 15,-7 15-456-15,-1 4 32 16,-3 14-704-16,0 5-1336 16,10 18-2481-16,6 17-4353 15,5 24 2608-15,4-49 2266 16</inkml:trace>
  <inkml:trace contextRef="#ctx0" brushRef="#br0" timeOffset="26031.14">17278 427 4865 0,'0'0'0'0,"-41"-16"1720"0,18 6 848 16,9 0 529-16,3 4-184 15,4-5-625-15,7 3-319 16,7-7-417-16,10 6-8 16,10-8-343-16,12 4-273 15,6-1-232-15,5 2-152 16,9 1-104-16,0 9-392 16,1-2 72-16,-14 8 96 15,-4 7-104-15,-18 8 16 16,-14 12-24-16,-15 23-24 15,-27 5 88 1,-23 8-56-16,-9 1 56 16,14-15-16-16,-33 26 281 15,32-29-345-15,9-22 360 16,-3 14 288-16,32-24-488 16,5-2-240-16,11-9-8 15,23-1 24-15,1-6 32 16,34-4-184-16,10-11-128 15,9-10-1353 1,2 0-1951-16,-2 1-2866 16,-11 5-2760-16,-10 0 4985 15,-54 14-191-15</inkml:trace>
  <inkml:trace contextRef="#ctx0" brushRef="#br0" timeOffset="26427.83">18015 608 7505 0,'-13'0'2321'0,"-16"4"1095"0,8 6 1529 16,-1 3-2272-16,-2 3-777 15,6 14-375-15,3 8-513 16,3 7-424-16,0-4-88 16,-2 20-56-16,-2 18 112 15,10-51-808-15,6-28 256 0,-2 28 112 16,5-16-128-16,10-10-8 15,14-11-104-15,2-28 32 16,3 7-424 0,2-22-32-16,11-9 136 15,-4-5 312-15,-2 1 0 16,-5 16 8-16,-10 26-40 16,-8 13 208-16,-7 15 248 15,-9 28-208-15,-1 27 416 16,-10 4-992-16,-2-1 480 15,8 5 40-15,11-35-288 16,12-16-1512 0,9-9-2865-16,5-11-2041 0,7-18 257 15,-1 3 4680 1,-38 12-2599-16</inkml:trace>
  <inkml:trace contextRef="#ctx0" brushRef="#br0" timeOffset="26685.21">18440 715 5705 0,'0'0'0'0,"-7"0"2464"15,-9 10 1521-15,-3 9 40 16,0 5-1521-16,-5 8-303 16,3-3-489-16,-2-1-439 15,12-8-785-15,8-10-360 16,3-4-88 0,13-3-64-16,-13-3 24 15,16-4-40-15,5-13-48 0,4-11 112 16,-7 2-448-16,-12-2-112 15,-2 1-361 1,-12-5-719-16,-12 15-424 0,-10 0-473 16,3 14-1128-16,1 6-1056 15,8 12 1353-15,15-6-1049 16</inkml:trace>
  <inkml:trace contextRef="#ctx0" brushRef="#br0" timeOffset="26934.37">18674 671 5897 0,'0'0'0'0,"-2"3"3456"0,2 4 329 16,0-1 920-16,0 6-1656 15,0 0-1553-15,-8 16 81 16,3-8-1289-16,-9 14 232 16,4-14-440-1,1 5 88-15,1-9 8 16,4-8-360-16,4-8 184 0,0 4 120 15,0-4-120-15,0-14-8 16,0-12-264-16,7-12 160 16,6-5-1529-16,3 0-1823 15,0 7-1921-15,1 11-969 16,11 5 2865-16,-12 10-911 16</inkml:trace>
  <inkml:trace contextRef="#ctx0" brushRef="#br0" timeOffset="27370.5">18987 621 5969 0,'-4'0'1816'0,"-5"10"201"0,-1 7 2656 15,-1 3-601-15,-5 6-1103 16,-3 14-896-16,1-5-1009 16,4-5-224-16,1 9-520 15,0-15-232-15,5-4 144 16,5-4-256-1,3-16 24-15,0 7-272 0,6-7 152 16,15-9-64-16,6-19-88 16,-9-8-120-16,3-2 368 15,-4-3-88-15,1 3-16 16,-4 10 0-16,-4 13 176 16,-10 15-48-16,3 0 40 15,0 0-352-15,5 0 264 16,2 0-352-16,5 0-593 15,1 0-175 1,-4 0 176-16,1-4 552 16,2-4 272-16,-6 4 208 15,-2 0-144-15,-1 4 64 16,2 3 304-16,-5 10 40 16,-3 16 216-16,0 13-56 15,0-13-688-15,0 3-8 16,10-11-3153-16,16 1-6225 15,-1-11 1577-15</inkml:trace>
  <inkml:trace contextRef="#ctx0" brushRef="#br0" timeOffset="29137.77">20708 264 6601 0,'0'0'0'0,"-7"-18"2624"0,-2-4-1231 0,5 4 1135 16,4 0-71-16,7 10-737 15,-4 4-504-15,3 5-439 16,2 28 295-16,5 24 8 16,0 31 224-16,3 30 97 15,-16-114-1401-15,13 147 1192 0,-7 32-288 16,4 111 392 0,-10-79-143-16,-5-1-33 15,-12-2-448-15,-4 3-248 16,2-27 232-16,-6-23 32 15,13-18-240-15,5-14-407 16,7-24-41-16,0-21 0 16,7-15 0-16,-1-26 0 15,-3-3 0-15,7-11 0 16,-7-10 0-16,-3-13 0 16,3-6-521-1,-3 0 521 1,-5-11-2480-16,-3-1-1073 15,-1-1-2560-15,-9 5-3097 16,-11-2 2320-16,16 5 2898 16</inkml:trace>
  <inkml:trace contextRef="#ctx0" brushRef="#br0" timeOffset="29720.15">18837 2675 4737 0,'-9'-4'712'0,"-22"-6"-120"0,20 4 688 15,-2-4 785-15,7 0-505 16,-1 3-408-16,7-4-24 16,4 1 65-16,2-5-105 15,13 4 160-15,20 1-40 16,27-7-79-16,-66 17-1129 15,75-12 944-15,31-2-128 16,29-1-80-16,25 2-216 16,20-3 8-16,30 2-160 15,8 5-128-15,16 9 145 16,18-7-129-16,-4 7-160 16,12-4 200-16,0-5 144 15,19-6-40-15,-6 4-144 16,-7-8 248-16,-32 8-352 15,-14-6 104-15,-43 11-144 16,-40-4-16 0,-43 6-8-16,-34 0 32 15,-45 4 16-15,-12-2-32 16,-11 2-360-16,-21 1-1584 16,-25-1-1825-16,-6 0-3713 15,-17 5-1519-15,-8 0 4000 16</inkml:trace>
  <inkml:trace contextRef="#ctx0" brushRef="#br0" timeOffset="31075.16">19213 2721 4248 0,'0'0'0'0,"0"0"72"0,0-2-24 0,3-13 417 16,3 5 335-16,-6 2-144 16,10-6 96-16,-2 2-32 15,2-1 32-15,-4-3-40 16,0-4 81-16,11 0 55 16,-17 20-848-16,11-35 736 15,8 7 136-15,2 3 96 16,-3-9-55-16,9-5 63 15,0-5-272-15,0-10 32 16,5 5-184-16,-4 4-136 16,7-11-144-16,-8 5 32 15,-9-2-128-15,17 8 169 16,-8 3-153-16,-9-4-40 16,13 2 40-16,-4-1-24 15,0 2 168-15,10-11-128 16,0 15 80-1,1-4-128-15,-4 2-88 16,-8-11-8-16,14 11 96 16,-7-1 32-16,6-4-256 15,-4 0 256-15,-7-5-88 16,13 10-128-16,-14-6 120 16,7 1-88-16,0 2-64 15,4 4 80-15,4 1 0 16,-16 0 16-1,11 4 80-15,-10-6-152 16,0 15 136-16,-3 6-128 16,7-6 128-16,-6-3 8 15,11 1 24-15,-11 0 24 16,3 3-8-16,7 6 288 16,-9-1-264-16,1 3-168 15,6 3 96-15,-4-1-208 16,8 10 136-1,-11-3 32-15,0 8 32 0,1 0-208 16,0 8 112 0,-1 6-48-16,-1 3-144 15,-2 6 176-15,12 3 48 16,-6 4-8-16,6 8 48 16,23 25 128-16,-18-24 24 15,-1 3 1-15,-6 14 55 16,7-2 0-16,-6 10 48 15,-5 2 0-15,13 20-144 16,-2-12 128 0,-2 5 0-16,2-1 8 15,0-1 48-15,1-2 80 16,-6-2-224-16,0 6-32 16,-9-9 128-16,1-3 72 15,0-4-40-15,12 0-327 16,-12-3 247-16,8 0-272 15,-1-11 0-15,-8 4 136 16,-2-7-120-16,-3-19-120 16,8 12 24-1,-9-9-417-15,-8-10-1391 16,-6 1-2585-16,0-5-1376 16,-1 5-3753-16,-13-2 3593 15</inkml:trace>
  <inkml:trace contextRef="#ctx0" brushRef="#br0" timeOffset="32088">20650 2376 4176 0,'0'-5'64'0,"0"-4"0"0,3-5 1337 0,-3 8 607 16,3-7-920-16,1 6-255 15,2-1 47 1,-3 3 80-16,2-1 160 15,5-3 64-15,-4 3 129 16,0 1-73-16,-6 5-1240 0,7-8 1376 16,-4 1-215-16,0 3-33 15,2 4-144-15,-5-2 32 16,0 2-1016-16,3 0 1777 16,-3 0-1777-16,0 1 1120 15,0-1-1120-15,0 1 760 16,-3 4-632-16,1 13 112 15,2 12-72 1,-3 31 240-16,2 2 184 16,1-4-128-16,0 2 89 15,4-16-177-15,3-2 128 16,-4-17-256-16,-3-7-64 16,0-5-80-16,0-13-184 15,0-1 80-15,0-4 352 16,0-10-376-16,0-7 8 15,-3-18-48 1,0-19 40-16,3 14 48 16,0-21-272-16,0-8 40 15,6 11 24-15,-6 22 144 16,0 18-48-16,0 18 168 16,0 4-80-16,-3 26-80 15,-8 34 160-15,-1 12 8 16,0-2 96-16,-1-9 176 15,6-1-280-15,3-25 48 16,4-5-56 0,3-13-144-16,3-2-448 15,7-10-2321-15,6 2-3464 16,9-4-5394-16,-12 2 6834 16,-12-5 1161-16</inkml:trace>
  <inkml:trace contextRef="#ctx0" brushRef="#br0" timeOffset="32513.81">21035 2866 8185 0,'-18'-3'3417'0,"-11"-12"-1225"0,10 4 2689 0,1 5-1528 0,-2 6-1336 16,4 3-769-16,-13 16-584 15,11 23-32-15,-1 11-104 16,9-1 144 0,7 1-127-16,9-10-289 15,-6-43-256-15,18 34 184 0,9-7-240 16,7-5 376-16,9-15-200 15,10-3-216-15,-3-15 256 16,-8-24-264-16,3-7 264 16,-17-7-232-16,-12-14-48 15,-16 7 96-15,-16 4 96 16,-24-3-408 0,-17 15-216-16,-1 20-121 15,-8 13-823-15,8 14-1673 16,-6 18-2768-16,19 11-3969 15,7-6 2849-15</inkml:trace>
  <inkml:trace contextRef="#ctx0" brushRef="#br0" timeOffset="34275.03">19809 2069 4000 0,'0'0'16'0,"0"-6"64"16,0-9 384-16,-4 11 1033 15,-3-2 279-15,4 1 97 16,3 2 15 0,-2 3-40-16,1 0-119 15,-2 0-97-15,3-3-112 16,0 8 57-16,0-5-1577 0,6 21 1608 15,-6 9-128-15,6 10 113 16,-6 19-161-16,-4 8-224 16,-11-2-335-16,-6 8-89 15,-1 1-32-15,-5-1-456 16,1-21 144-16,7-3-480 16,14-17 40-16,5-8-184 15,10-6-224-15,9-8-1104 16,6-5-1545-1,4-5-2592-15,11-13-3161 16,9-4 2168-16,-45 13 2586 0</inkml:trace>
  <inkml:trace contextRef="#ctx0" brushRef="#br0" timeOffset="34799.56">21851 2202 4200 0,'-13'-7'3505'0,"1"-8"-2913"0,12 9 1441 16,0-6 879-16,0 12-2912 16,3 0 4313-16,3 9-2616 15,1 30-257-15,1 9-112 16,1 21-112-16,-5 15 129 15,-4-6-601-15,0-78-744 0,0 65 256 16,0-3-312-16,0-24-56 16,-4 4-2185-16,3-14-3800 15,-2-5-3537-15,-4-11 2257 16</inkml:trace>
  <inkml:trace contextRef="#ctx0" brushRef="#br0" timeOffset="35335.9">19477 3113 5585 0,'0'0'0'0,"-8"-3"4529"0,7-2-3777 0,4 1 2865 16,7 5-601-16,-1 15-943 15,-2 21-337-15,-7 19-344 16,-4 16 193-1,-5 14-129-15,-15-1-160 16,5-7-544-16,19-78-752 16,-15 61 232-16,9-14-119 0,6-18-770 15,17-4-1159-15,11-11-2745 16,8-10-3985-16,22-16 152 16,-45 1 4242-16</inkml:trace>
  <inkml:trace contextRef="#ctx0" brushRef="#br0" timeOffset="35987.87">21928 2963 5913 0,'-1'0'1216'0,"-17"-17"536"0,15-4-327 15,3 1 2440-15,0 6-537 16,3 4-823-16,0 6-721 15,-3 0-184-15,3 7-327 16,5 25 7-16,-1 22-704 16,-4 24 144-16,-3-74-720 15,0 82 640-15,-8 2-351 0,2-15-386 16,4-6-15 0,2-24-904-16,11-9-2248 15,5-14-3930-15,13-12-3104 16,-22-13 4121-16</inkml:trace>
  <inkml:trace contextRef="#ctx0" brushRef="#br0" timeOffset="36980.35">19845 1482 4056 0,'0'0'0'0,"-8"-2"336"15,5-3-56-15,3 5-280 16,0-4 2361-16,0 4-2361 16,0 0 0-16,3 3 3017 15,2 3-2025-15,1 0 112 16,4 7-24-16,-4 12 9 15,-6-25-1089-15,3 24 1160 0,0 8-48 16,9 6 0-16,-6 0-160 16,-3 5-311-1,0 2 207-15,-3-5-304 16,-4-2-328-16,-1-8-344 16,-8 3 104-16,7 3-648 15,-1-27-2513-15,7 0-3912 16,3-9 359-16,-3-4 3690 0</inkml:trace>
  <inkml:trace contextRef="#ctx0" brushRef="#br0" timeOffset="37301.83">20424 1042 6209 0,'-8'-4'1600'0,"-11"-1"-1288"0,6 5 1057 15,-11 7 207-15,-15 25-1192 16,-3 27 152-16,-7 29 216 16,-11 25 480-1,3 21 649-15,-8 21-217 16,-8 22-111-16,-12 8-177 15,85-185-1376-15,-76 148 1168 0,20-29-792 16,34-45-696-16,18-32-1096 16,25-27-2513-16,26-25-1112 15,27-62-544-15,-5 1-104 16</inkml:trace>
  <inkml:trace contextRef="#ctx0" brushRef="#br0" timeOffset="37547.55">20942 841 9538 0,'-7'1'2480'0,"-86"73"-576"0,8 39-663 16,-8 13 2728-16,-9 32-1297 16,-9 20-863-16,-3 3-793 15,-6 0-400-15,14-9-112 16,31-40-400-1,44-43-256-15,26-32-808 16,5-57 960-16,26 14-2425 0,37-18-687 16,26-56-1409-16,33-31-817 15,8-23 754-15,-6-18 3703 16,-92 98-2991-16</inkml:trace>
  <inkml:trace contextRef="#ctx0" brushRef="#br0" timeOffset="37751.8">21041 1371 4144 0,'0'0'0'0,"23"-25"1401"16,-20 25 1831-16,-13 19 761 15,-44 42-1112 1,-10 29-369-16,-29 32 73 16,-12 19-857-16,8 5-423 15,0-2-577-15,12-14-416 16,29-25-312-16,56-105 0 16,-16 57-672-16,39-28-2473 0,34-29-1920 15,36-59-776-15,23-33 247 16,-15 8 1098-16</inkml:trace>
  <inkml:trace contextRef="#ctx0" brushRef="#br0" timeOffset="37917.44">21431 1474 6689 0,'-8'1'1416'16,"-56"58"697"-16,-8 30 823 16,-15 12 1329-16,-3 26-1200 15,5-4-873-15,3 4-959 16,10-10-625-16,15-21-464 15,39-34-488-15,15-32-977 16,28-16-1959-16,-25-14 3280 16,61-5-5017-16,3-44-1457 15,1-13 2121-15,-49 42 489 0</inkml:trace>
  <inkml:trace contextRef="#ctx0" brushRef="#br0" timeOffset="38105.6">21367 1823 7817 0,'0'0'0'0,"-26"34"3953"0,-12 29-1672 16,-6 13 2215 0,-20 22-1303-16,-6 12-888 15,1 3-1001-15,6-10-968 16,28-23-176-16,16-19-456 16,14-21-1248-16,16-25-2273 15,-11-15 3817-15,40 1-5657 0,18-29-801 16,16-32 2249-16,-29 20 353 15</inkml:trace>
  <inkml:trace contextRef="#ctx0" brushRef="#br0" timeOffset="38293.42">21709 1930 8825 0,'0'0'0'0,"-41"27"3801"0,11 22-2192 15,-36 27 2455-15,0 16-1775 16,15-27-1017-16,-10 27-304 15,2-7-552-15,22-12-376 16,13-20-368-16,17-16-1544 16,12-20-3353-16,-5-17 5225 15,26 5-7650-15,25-19 2417 0,-44 0 2265 0</inkml:trace>
  <inkml:trace contextRef="#ctx0" brushRef="#br0" timeOffset="39108.5">21000 773 4200 0,'0'0'0'0,"-16"0"0"0,-7 0-32 0,4 0 416 16,8 1 305-16,4 3 95 15,7-2 224-15,0 6 176 16,10-2 137-16,6 9-33 16,3 2 0-16,8 9 72 15,-27-26-1360-15,50 49 1145 0,-11 2-89 16,-1-8 0-16,9 15-112 15,14 6-264 1,-5 14 225-16,6 4-201 16,17 9 0-16,-5 3-96 15,-1-8 208-15,4-6-288 16,-1-3-216-16,4 11 48 16,-3-14-63-16,2 9 183 15,-10-10-32-15,3-3-144 16,-3-8 32-16,-2-15 40 15,-1-3-184-15,-7-11 96 16,-6-13-184 0,-24-2 120-16,0-12-24 15,-20-6-16-15,-9 0-16 16,0 1 0-16,-6-3-288 16,-10-6-480-16,-5-1-1520 15,0-7-2305-15,-3 14-3561 16,-1-2 376-16,7 4 3418 15</inkml:trace>
  <inkml:trace contextRef="#ctx0" brushRef="#br0" timeOffset="40434.97">22913 1831 5489 0,'-3'-3'880'0,"-21"-12"528"0,19 9-544 15,5-3 1609 1,3 0-393-16,10 3-431 16,16-3-97-16,8-6 128 15,16 1-71-15,16-4 143 16,1 0-824-16,7 0 32 15,-77 18-960-15,82-15 633 0,-2 2-337 16,2 2-248 0,-16 0-112-16,-8 8-168 15,-17-4-1209-15,-15 3-3152 16,-12 0-3664-16,-4-2-1449 16</inkml:trace>
  <inkml:trace contextRef="#ctx0" brushRef="#br0" timeOffset="40701.61">23593 1334 8361 0,'-21'-2'4857'0,"-3"-6"-3696"16,18 1 367 0,14 7 1545-16,-2-4-921 15,10 13-744-15,12 8-728 16,-4 16-311-16,1 5-81 15,-7 23 56-15,-15-6 72 16,-4 6-104-16,1-61-312 16,-21 64 328-16,-7-6-88 0,-12 12-208 15,18-10-176-15,-2-14-1929 16,11-1-4000-16,10-14-4121 16,12-18 3137-1</inkml:trace>
  <inkml:trace contextRef="#ctx0" brushRef="#br0" timeOffset="41711.54">24254 710 6361 0,'-13'0'4097'0,"-3"0"-729"0,11 0 1449 15,1 0-1832-15,2-4-1104 16,2 0-993-16,3 4-24 16,16 0-176-16,18-7-248 15,23 1-304-15,10 1 200 16,1 1-328-16,-2 4-120 15,-11 4 136-15,-22 14-288 16,-20 14 312-16,-9 7-264 16,-17 22 184-1,-52 34 360-15,-1-33-488 16,-4 6 456-16,-5-10 64 16,9-5-48-16,13-20 216 15,23 2 153-15,6-16-201 16,13-3-192-16,8-6-328 15,11-5 168-15,20 0-248 16,9-3 40-16,14-9 0 16,14-8-688-16,4-18-1337 15,8 4-2280 1,-8-21-2936-16,-1 5-1457 16,0-14 2905-16</inkml:trace>
  <inkml:trace contextRef="#ctx0" brushRef="#br0" timeOffset="41910.18">25173 539 10418 0,'-5'0'2128'0,"-17"0"233"16,-1 0 2576 0,7 0-1569-16,-8 4-1415 15,-14 16-537-15,-2 13-304 16,-7 17-375-16,-3 6-369 15,1 8-280-15,10-4-360 16,20 0-1009-16,19-60 1281 16,-2 40-4825-16,28-19-5161 0,16-13 920 15,-25-8 5618-15</inkml:trace>
  <inkml:trace contextRef="#ctx0" brushRef="#br0" timeOffset="45917.04">24735 2437 4985 0,'0'0'0'0,"-49"-7"2584"0,15 3-1592 0,21 2 505 15,10 2-457-15,3-4-320 16,13 0 0-16,12-1 8 16,23-3-56-16,18 8-159 15,32-7 55-15,27 2-88 16,-125 5-480-16,154-10 288 15,-22 5-24-15,107-5-424 16,-79 5-96-16,53-3-120 16,5 2-144-16,-7-4 360 15,-8 7 352-15,6-8 136 16,-10 5 240-16,-15-3 296 16,-6-2-88-16,-16 1-112 15,-13 3-256-15,-6 0-128 16,-5-3 113-1,-14-3-25-15,-15 6-16 16,-10 0 88-16,-7-10 160 16,-12 8-208-16,-8 3-48 15,-18-8 24-15,-1 1-160 16,-11 7-24-16,-5-4-16 16,-16 6-80-16,3-5-8 15,-11 7-104-15,-5-3-96 16,1 5 160-16,-9-4-320 31,7 2-488-31,-1-2-1448 0,-6 4 2216 16,-5-4-8626-16,-11 2 1512 15,-49-2 3586-15</inkml:trace>
  <inkml:trace contextRef="#ctx0" brushRef="#br0" timeOffset="46799.78">26697 207 1328 0,'0'-2'104'0,"0"-7"144"0,0 7 440 16,3-1 536-16,-3-2-31 15,0 5-313-15,0 0-880 16,0 0 0 0,0 0 0-16,0 5 2224 15,0 9-1632-15,3-4-136 16,-3-10-456-16,7 20 809 0,-4 14 15 15,0-3-72-15,0 18 200 16,5 7-72-16,-4 13-56 16,-4 14-87-16,3 20 39 15,8 50-200-15,-1 18 88 16,-2-28 176 0,-8 7 176-16,0-17-7 15,3-5 39-15,3-20-248 16,-3 0 24-16,7-5 152 15,0-19-263-15,-5 3 79 16,-2-18-152-16,-3-9 136 16,6-10-272-16,-6 7 32 15,0-27-160-15,-1 13 112 16,-3-14-295-16,1-10-9 16,-5 1-32-16,5-9 24 15,0-1-120-15,-2-5-16 16,2 5 80-1,-4-6-168-15,6 5-72 16,-1-2-264-16,-4-7-1025 16,2 3-2023-16,4-3-4010 15,0 5-3856-15,4-4 6449 16</inkml:trace>
  <inkml:trace contextRef="#ctx0" brushRef="#br0" timeOffset="49141.04">28533 2197 1032 0,'-3'0'88'0,"-13"0"104"0,10 0 384 16,-1 0 528-16,1 0 160 15,4 0-31-15,2 0-1233 16,4-7 1800-16,10 2-288 16,2 0 49-1,5-5-185-15,6 2-232 16,-27 8-1144-16,23-2 712 0,30-6 281 15,-21-1-561-15,13 6-64 16,12 3-16-16,4 0-104 16,0 1 0-16,0-1-136 15,-5 2-72-15,-3-2-112 16,-1 0 120-16,-22-7-152 16,8 1 32-1,-26-1-496-15,1 1-1457 16,-10 1-2031-16,-3 5 4056 15,-5-4-8890-15,-1 2 8250 0</inkml:trace>
  <inkml:trace contextRef="#ctx0" brushRef="#br0" timeOffset="51745.58">25959 2508 2080 0,'-3'0'0'0,"-7"9"64"0,2-3 416 16,3-6 560-16,-3 1 105 16,4-1 111-16,-1 0 136 15,0 0 0-15,2-10-63 16,0-1 47-16,3-3-120 15,4-6-152-15,-4 20-1104 0,5-29 921 16,10-8-97-16,-11 2-208 16,11-21-96-16,12 8-168 15,-3-10-48 1,15 3-144-16,-10-3-48 16,17 2-56-16,-17-10 80 15,19 5-192-15,7-12 56 16,2 0 56-16,-2-7-168 15,4 8 344-15,5-1-240 16,-1-1 184-16,-4 0-72 16,5 5 96-16,1 1-72 15,-3-1-15-15,1 5-49 16,-1 2 80 0,-2 4-56-16,-7 4 192 15,-2 8-136-15,-9-9-40 16,-1 26 16-16,1-9 192 15,-2-2-504-15,7-4 40 16,-6 5 160-16,1 0-8 16,-4 3 0-16,1 9 8 15,-1-7-8-15,1 8 8 16,-2 8-8-16,-3-6 0 16,-1 8 0-1,-6 1 8-15,7 1-16 16,3 4 8-16,-11 4 0 15,12 3-8-15,-11 3 8 16,-1 3-8-16,1 7 8 16,10 7-8-16,-8 2 8 15,-2 16-16-15,1-4 8 16,-3 16 0-16,3 15 0 16,12 5 0-1,14 33-472-15,1-8 400 0,1-8 344 16,6-1-176-1,-17 0 432-15,0-29-360 16,19 53 248-16,-22-34 32 16,0-1-48-16,-13-24-112 15,14 16 80-15,5-7-80 16,-1 0-80-16,1-8 16 16,0 0-184-16,14-6 232 15,-17-9-80-15,0 2-304 16,-3-5 464-16,-15-1-95 15,13-9-33 1,-19 2 24-16,7 9 72 16,-8-15 32-16,-4-2-280 15,0 2 112-15,-6-9 48 16,0 5-64-16,-7-7-200 16,3-2-192-16,-6-3-264 15,0 4-1673-15,8 2-2704 16,-1-4-4089-16,-4 3 1249 15,-3-1 6857-15</inkml:trace>
  <inkml:trace contextRef="#ctx0" brushRef="#br0" timeOffset="53156.14">27650 2000 760 0,'0'0'0'0,"0"-4"-24"0,0-2 40 0,0 0-24 16,0-4-16-16,0 2 64 15,3 7 240-15,-3-3 376 16,0 0 384-16,3-3 328 16,0 3 193-16,0-2 23 15,5 3 8-15,-8 3-1592 0,7 0 1513 16,-1-2-89-16,-6 2-1424 16,4 0 2289-16,-1 0-1433 15,3 11-56 1,-3 5 136-16,1 6-72 15,4 8 96-15,-5 6-7 16,3 3 23-16,-3 2-16 16,1 0-160-16,-1-2-16 15,-3 1-87-15,0-21-233 16,0 10-88 0,0 9 32-16,0-27-128 0,0-1-56 15,-2-4-144-15,2-6-80 16,0 0 0-1,0 0 520-15,-1-6-400 16,-4-19-144-16,3-9-40 16,2-6 8-16,7 1-256 15,-1-15-16-15,5 7 24 16,-3-13-32-16,4 20 24 16,-4 11-24-16,-2 5 304 15,2 10-64-15,-8 14 96 16,3 0-128-16,-3 10 88 15,-5 13 248 1,-1 15 24-16,0-2 64 16,-2 14-24-16,4-17 88 15,0 6-272-15,-1-14 216 16,1-1-72-16,1 0-136 16,-3-13 0-16,4-6-72 15,2-5-24-15,0 0 0 16,0-6 40-16,8-13-176 15,2-19 24-15,0 2-112 16,-4-4-48 0,5 3 48-16,-4 2-80 15,2 19 88-15,-6 4 128 16,-3 12 88-16,0 2-96 16,-3 19 232-16,-6 23 120 15,-3 0-32-15,1 14 0 16,10-14-48-16,4-4-360 15,6 4-1681-15,12-3-3152 16,0-8-4225-16,-2 3 1873 16,-6-19 5705-1</inkml:trace>
  <inkml:trace contextRef="#ctx0" brushRef="#br0" timeOffset="55439.73">27640 3170 2384 0,'0'0'0'0,"-14"4"720"0,4 3 176 0,5-5 1249 15,-1-2-313 1,1 0-111-16,-1 0 231 15,-1-8-680-15,4 2 425 16,-2-8-185-16,-1 0-248 16,2-2-56-16,4 16-1208 15,-6-27 1081-15,1-4-457 0,0-4 40 16,2-8-104-16,3-14-312 16,11-8-152-1,5-9 48-15,13 10 296 0,-3 10-144 16,0 6-80-16,4 7-104 15,5 11 112 1,14-2-272-16,-3 16 136 16,-11 8-104-16,4 18 80 15,3 5 17-15,-12 9 23 16,4 3-80-16,-20 2 64 16,-4 3 16-16,-10-3 120 15,-11 14-8-15,-18-3-288 16,-11-6 104-16,-1-5 176 15,3-4 16-15,17-16-120 16,3-7-72 0,9-4-16-16,7-3-56 15,7 1-80-15,3-1 64 16,7 1 64-16,13 7-104 16,-2 12 128-16,0 5 8 15,9 8 16-15,-19 12 24 16,-6 4 104-16,-10-2 40 15,-12 0 112-15,-20-3 240 16,-9-8-280-16,-4-2-416 16,0-16-328-1,14-12-2433-15,-6-36-4248 16,10-15-3593-16,0-32 5729 16</inkml:trace>
  <inkml:trace contextRef="#ctx0" brushRef="#br0" timeOffset="56187.75">26915 1295 344 0,'0'0'8'0,"0"0"-8"16,0 0 0-16,0 0 0 16,0 0 0-16,0 3 992 15,0 6-1064-15,0 1-240 16,3 0-280-16,-3 0 232 16</inkml:trace>
  <inkml:trace contextRef="#ctx0" brushRef="#br0" timeOffset="56495.7">26886 1597 1072 0,'0'0'0'0,"-17"4"1024"0,12 13-32 15,5 6 1961 1,6 6-329-16,7 25-247 16,5 1-9-16,-4 13-575 15,-8 11 119-15,-2-4-344 16,-4-3-535-16,0-14-401 16,0-58-632-16,0 40 256 0,3 0-200 15,0-17-160-15,7-1-2113 16,15-16-3088-16,6-10-2608 15,12-23 2800-15</inkml:trace>
  <inkml:trace contextRef="#ctx0" brushRef="#br0" timeOffset="57080.81">28602 1864 1240 0,'0'0'0'0,"-12"-7"1296"0,8 1 168 0,4-3 1865 0,0 9-3329 15,-3 2 4273-15,3 18-2905 16,0 22-31-16,0-3-57 15,3 17-296-15,4-9-480 16,6-8-336-16,-13-39-168 16,16 38 56-16,-4-7-728 0,1-11-2921 15,-8-4-3264-15,-6-3 1880 16,-3-12 3785-16</inkml:trace>
  <inkml:trace contextRef="#ctx0" brushRef="#br0" timeOffset="57520.88">27348 890 1312 0,'-10'-4'1232'0,"2"-6"-624"15,8 1 2281-15,-8 9-529 16,-3 8-1103-16,-6 23-289 16,-7 27-184-16,-17 20 152 15,-2 21-112-15,-5 19-160 16,-15 6-223-16,4 6-137 16,59-130-304-16,-48 105 480 0,11-16-680 15,19-16-1161-15,17-19-2367 16,25-32-1233-16,18-19 1496 15,19-40 2129 1</inkml:trace>
  <inkml:trace contextRef="#ctx0" brushRef="#br0" timeOffset="57731.68">27877 616 2216 0,'-4'-8'2072'0,"-11"7"-1007"15,-9 26 1863-15,-19 38-855 16,-39 74-769 0,-14 29 312-16,19-29-551 15,0 15-209-15,0-8-312 16,1-17-8-16,25-24-432 16,33-29-928-16,18-74 824 0,-6 54-2729 15,17-18-2176-15,28-19-200 16,26-22 2929-16,-32-14 1544 15</inkml:trace>
  <inkml:trace contextRef="#ctx0" brushRef="#br0" timeOffset="57911.92">28124 1244 1384 0,'-33'24'1072'15,"-28"37"-512"-15,-5 12 2041 16,-14 10-665-16,-2-5-464 15,3-5-439-15,20-10-513 16,33-23-1104-16,23 0-3081 16,27-21-376-16,42-19 2209 15,-45-8 1384-15</inkml:trace>
  <inkml:trace contextRef="#ctx0" brushRef="#br0" timeOffset="58110.01">28479 1385 2536 0,'-26'25'1528'16,"-20"26"-559"-16,-12 21 2311 16,-14 3-1527-16,1 11-497 15,5-9-528 1,26-6-584-16,10-3-1456 16,23-13-3345-16,15-2-120 15,9-18 3337-15</inkml:trace>
  <inkml:trace contextRef="#ctx0" brushRef="#br0" timeOffset="59217.35">28652 2478 1232 0,'0'-4'-8'0,"3"-1"16"0,4-5 184 16,-7 4 664-16,0-2 472 15,0 5 273-15,0-3 151 16,0 1 128-16,0 5-1880 15,0-2 3297-15,0 2-2073 16,-5 0-255 0,5 0-969-16,-10 0 904 0,-3 7 8 15,2 4 0-15,-10 8 112 16,-1-5 9-16,-5 14-17 16,3 7-176-16,1-6-120 15,1 6 128-15,2 5-352 16,3-10-160-16,9 9-119 15,5-16-73-15,3 21 0 16,9-15-32 0,7-1 72-16,4-7-448 15,0 8 296-15,17-19-40 16,0-5 152-16,0-3-216 16,5-12-8-16,-2-16-200 15,0-17-137-15,-16-7-95 16,3-9 160-16,-17 5-128 15,-7 0 256-15,-11-6-56 16,-11 4 64-16,-10 10 96 16,-11 13 72-1,13 18 32-15,-4 7 200 16,5 11-176-16,-1 12 152 16,13 0-88-16,-1 8 48 15,9 8-72-15,6 2 64 16,6-13 24-16,14 18 0 15,-1-17-88-15,14-2-72 16,9-7 16-16,3-3 8 16,0-9-168-16,-6-12-1184 15,-4-1-2185 1,-22-2-2080-16,-4-1-1089 16,-6-6 3410-16,-3 17 2008 0</inkml:trace>
  <inkml:trace contextRef="#ctx0" brushRef="#br0" timeOffset="59625.43">28923 2368 1800 0,'-5'-8'976'0,"-6"-8"-520"0,14 10 1105 0,5-5 279 16,7 3-936-1,14 6-168-15,-7-2-336 16,13 8-168-16,-19 8-96 15,1-2 8-15,-11 22 0 16,-6-12 105-16,0-20-249 0,-6 25 392 16,-11 1 376-16,-3-4 224 15,5-1 136-15,2-6-320 16,5 2-167-16,7-10-465 16,1 2-232-16,25-4-232 15,-10 0-1225-15,22 1-2752 16,20 6-1512-1,-16-2 3201-15</inkml:trace>
  <inkml:trace contextRef="#ctx0" brushRef="#br0" timeOffset="61068.52">28938 2622 1464 0,'0'0'0'0,"-8"-11"0"0,3-3 616 0,0-6 960 15,2 0 49 1,-2-8 7-16,5 12-128 15,8-12-295-15,-2-10-321 16,9 11-504-16,6 3-192 16,8-6-200-16,-29 30 8 15,24-22-56-15,4 5 72 0,1 13-16 16,-16 4 0-16,2 14 224 16,1 9 96-16,-13 7 160 15,-3-4 304 1,-11 2 376-16,-7 1 65 15,0-17-273-15,-4 2-424 16,9-10-112-16,7-4-104 16,-1-3-80-16,6-3-128 15,1-22-264-15,8 15 40 16,4-19-8-16,5 14-48 16,5-9 64-16,-6-2-112 15,-2 18 240-15,-7 4-40 16,-7 2 120-16,-3 5 40 15,-7 5-136 1,-11 14 56-16,4-1 32 16,2-2-304-16,12-5-1552 15,9 7-4057-15,22 1-729 16,5-5 3698-16</inkml:trace>
  <inkml:trace contextRef="#ctx0" brushRef="#br0" timeOffset="62857.38">29209 3051 3632 0,'0'0'0'0,"-29"-14"2305"0,11 9-793 16,4 5 2185-16,-4 0-1233 15,-1 5-695-15,-2 10-345 16,5 5-520-16,3 1 80 15,4 11-135-15,0 0 103 16,5-6-376-16,4-26-576 16,-2 28 536-16,5-14-152 15,13 19-128-15,2-14-96 16,9-3-56-16,-4-2-48 16,12-7 256-16,-9-4-256 15,1-7-24-15,-5-3 56 16,20-18-8-16,-29-6-32 15,8 1-200-15,-7-6 32 16,-11-2 120-16,-3-3 48 16,-9 3-592-16,-10-4 480 15,-9 6-8 1,-4 22 80-16,8 9 72 16,3 5 120-16,-3 4-232 15,10 12 56-15,3 6 128 16,1-2 0-16,10 1 16 15,8-7-232-15,8 0 232 16,13-7-80-16,-7-4 161 16,14-1-474-16,7-5 137 15,2-10-488-15,-3-5-1696 16,-1-9-1993 0,-17 8-2304-16,18-14 199 15,-21 12 3274-15</inkml:trace>
  <inkml:trace contextRef="#ctx0" brushRef="#br0" timeOffset="63253.75">29587 2773 2016 0,'0'0'0'0,"-9"-13"1264"0,4 2 425 0,5 1 935 0,0 0-271 16,3 5-569-16,3 2-256 16,4 3-207-16,1 0-321 15,-8 3-304 1,1 9-32-16,-6 11-144 15,2-23-520-15,-10 32 528 0,-9 4-72 16,-6 4 57-16,2-10 303 16,-1-2-488-16,6-7 176 15,6-4-360-15,8-6-136 16,4-10-232-16,12 7-288 16,0-7-905-16,4-1-1551 15,5 1-1809 1,8 3-960-16,-5 2 2448 15,-21-4 1465-15</inkml:trace>
  <inkml:trace contextRef="#ctx0" brushRef="#br0" timeOffset="63448.57">29720 3101 2688 0,'-3'0'2777'0,"-23"0"119"16,15-8 793-1,0 5 424-15,5-1-2417 16,6-1-944-16,12 1-952 16,14-4 32-16,21 1-120 15,-4 2-992-15,-5 5-2361 16,-14 5-920-16,-24-5 4561 16,18 5-4305-16,-8 9 2289 0,-10-12-128 0</inkml:trace>
  <inkml:trace contextRef="#ctx0" brushRef="#br0" timeOffset="63595.34">29680 3208 2832 0,'-5'1'608'0,"-27"13"1665"16,20 1 751-16,5-5 745 15,2 4-1712-15,9-5-1481 16,24 2-456-16,11-4-256 16,11-3-464-16,17-5-3401 15,12-15-2313-15,-12-7 2114 16</inkml:trace>
  <inkml:trace contextRef="#ctx0" brushRef="#br0" timeOffset="63979.75">30169 2963 5209 0,'0'0'0'0,"-14"0"3016"0,17 0-1543 16,12 6 1871-16,2 9-1031 15,20 9-585-15,2 15-400 16,-2 0-287-16,-4 14-209 16,-15-1-328-16,-12 7-160 15,-6 4 384 1,0-63-728-16,-6 58 944 0,-25 7 81 16,-9-9 223-16,8-19-416 15,13-18-40-15,-3-6-192 16,7-9-336-16,9-12-56 15,3-20-104-15,9-13-216 16,23-31-376-16,-2-13 216 16,13-6 48-16,-1 6-56 15,-2 7 24-15,-1 19 16 16,0 15-104-16,-12 10-360 16,1 19-1281-1,0 12-2600-15,13 11-4985 16,17 10 2929-16,-51-13 4473 0</inkml:trace>
  <inkml:trace contextRef="#ctx0" brushRef="#br0" timeOffset="64603.99">30683 2974 2736 0,'0'0'576'0,"6"1"-328"0,15-1 664 16,0-1-95-16,-2 1-177 15,-1 4-392-15,-7 7-232 16,-11 7 48-16,-3 3 8 16,-16-1 0-16,-7 5 240 15,-13-3 648-15,39-22-960 16,-25 21 1825-16,-3-12 439 15,12 0-120-15,5-2-695 16,11-2 55-16,5-1 112 16,1-3-391-16,12-1-345 15,17 4-272-15,9-4-368 16,9-5-312-16,12-5-1448 16,1-3-5834-16,5 6-1856 15,-55 3 5946-15</inkml:trace>
  <inkml:trace contextRef="#ctx0" brushRef="#br0" timeOffset="72269.7">5557 12647 2608 0,'-39'-44'600'0,"7"30"-624"0,5 13 16 16,6-8 40-16,-2-6 64 15,1-7 88-15,6 15-120 16,6-8-136-16,-3 2 96 15,1-5-16-15,-4-5 112 16,16 23-120 0,-18-12 216-16,-3 4 232 0,-17-8 201 15,-1-14 95-15,1 11 112 16,-9 15-104-16,-4-6-16 16,-7-3 112-16,2-19 33 15,-7 9 95-15,6-6-32 16,-4 13 24-16,1-29-304 15,1-6-136-15,0-23-63 16,4-9-257-16,15-8-72 16,0-24-24-1,1-13 24-15,-1-24-32 16,5-10 32-16,3-26-160 16,6-31-96-16,2-40 0 15,7-9-136-15,5-6 328 16,1-2 40-16,5 0 232 15,11 12-48-15,19 9 472 16,22-15-344-16,20-14-176 16,22-9-296-1,24-2 296-15,26-7 136 16,8 31-256-16,-3 17 48 16,9 36-8-16,-4 27-16 15,-13 25 8-15,-15 48-40 16,-16 38-224-16,4 44 176 15,-9 28 160-15,-7 21-280 16,2 51 144-16,-4 33-56 16,1 45-144-16,10 41 136 15,-4 29-128-15,-1 36 56 16,0 21 8 0,-4 21-64-16,-17 9-16 15,-4 9 112-15,-17 0 48 16,-19 6-72-16,-15-5-128 15,-22 13 496-15,-41 4-232 16,-28-14-80-16,-28-3 641 16,-20-9-161-16,-19-17 64 15,-8-33-104-15,-13-28-32 16,5-29-88 0,-1-26-312-16,2-32-216 15,14-44 168-15,23-18-168 16,47-48-48-16,-25 9-1672 15,44-24-1433-15,16-1-2904 16,14-13-569-16,8-11 4018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1:45:42.1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708 171 616,'1'-20'5525,"-1"-15"-233,-1 33-5206,1 1 0,-1-1 0,1 1 0,0 0 0,-1-1 0,0 1 0,1 0-1,-1 0 1,0-1 0,0 1 0,0 0 0,0 0 0,0 0 0,0 0 0,-1 0 0,1 0-1,1 0 1,-2 0 0,1 1 0,-1 0 0,1-1 0,0 0 0,-1 1 0,1-1 0,-1 1 0,1 0-1,0-1 1,-1 1 0,0 0 0,1 0 0,0 0 0,-1 0 0,0 0 0,0 1-86,-25 6 261,16-2-194,1 0 1,0 1-1,-1 0 1,2 0-1,-1 1 0,1 1 1,0-1-1,1 2 0,0-1 1,-4 6-68,-51 75 284,3 2 0,5 3 0,4 3 0,2 5-284,-106 317 332,128-332-338,5 1-1,4 0 1,4 2 0,2 0-1,6 0 1,3 1 0,8 71 6,20 358-77,9-231-3,-29-281 52,-1 0 1,1-2 0,-1 2 0,2-1 0,-1 0-1,1-1 1,0 1 0,1-2 0,-1 1 0,2-1 0,-1 0-1,0 0 1,0 0 0,1-1 0,1-1 0,-2 1 0,2-1-1,-1 0 1,0-1 0,1 0 0,0 0 0,-1-1-1,2-1 1,-2 1 0,1-1 0,-1-1 0,1 1 0,0-1-1,0 0 1,0-2 27,23 4-3,-13-2 4,0 0 0,0-1 0,-1-1 0,0-1 1,1 0-1,-1-1 0,0-2 0,10-4-1,144-13 39,175-3-51,-58 41 125,-241-4-110,0 4 0,-2 0 0,-1 3 0,35 19-3,-46-17 163,-1 3 0,-1 1 0,-1 1 0,-2 2 0,13 13-163,2 2 145,-18-12-79,-2 2-1,-2 1 0,0 1 0,-2 0 1,-2 1-1,0 1 0,-3 1 0,-1 0 1,-2 2-1,-2-1 0,-1 2 0,-2-2 1,-1 2-1,-2 0 0,-2 14-65,0-49 19,-1 1-1,0 0 1,0 0-1,-1 1 0,0-2 1,0 1-1,0 0 1,0 0-1,-1 0 1,0 1-1,0-2 1,-1 1-1,1 0 1,0-1-1,-2 2 1,1-2-1,0 0 0,-1 0 1,1 1-1,-1-1 1,0 0-1,0 0 1,0 0-1,-2-1 1,2 1-1,0-2 1,-2 2-1,1-2 1,0 2-1,-1-2 0,1 0 1,-2 1-19,-27 10-17,1-1 1,-1-3-1,0 0 1,-1-2-1,0-1 1,0-2-1,-1-2 1,0-1-1,1-1 1,-12-3 16,37 4-31,1-2 0,-1 1 0,1-1-1,0-1 1,-1 1 0,1-1 0,0-1 0,0 1 0,0-1 0,1 0 0,-1-2 0,0 2 0,1-2 0,1 0 0,-1 0 0,0 0 0,0 0 0,1-1 0,0 0 0,1-1 0,0 1 0,0-1 0,-1 0 31,-12-29-53,2-2 0,2 0 0,0 0 0,3-1 0,-1-9 53,-41-206 98,41 223-9,-31-28 212,10 44-257,0 2 1,0 0-1,-1 3 1,-1 0-1,0 2 1,0 2-1,0 2 0,-1 1 1,-4 1-45,-26-1 117,-2 4 0,0 2 0,-53 11-117,118-14 2,-13 0-3,2 0-1,-1 0 0,0 1 1,0 1-1,1 1 0,-1 0 1,0 1-1,2 1 0,-2 0 1,1 1-1,2 0 0,-2 1 0,1 0 1,1 1-1,-1 1 0,1-1 1,1 3-1,0-2 0,1 2 1,-1 0-1,2 0 0,0 1 1,1 0-1,-1 1 0,2 0 1,0 0-1,1 1 2,-2 9 2,1 1 0,1 0 1,1 0-1,1 1 0,2-1 0,0 1 1,1 0-1,2-1 0,1 1 0,0-1 0,2 1 1,1-1-1,1 0 0,1 0 0,1-1 1,1 0-1,0 0 0,3-1 0,0-1 0,0 1 1,6 4-3,236 266-200,-219-265 197,1-1 1,1-2 0,2-1-1,-1-2 1,3-2 0,-1-2-1,2-2 1,14 3 2,-12-5 2,-1-2-1,2-1 1,-1-3 0,2-2 0,-2-2 0,20-1-2,29 17 88,-92-18-76,-1-1-3,0 0-1,0 0 0,40-1 57,-1-15 37,32-10-78,18-18-30,-77 37 23,20-29 144,-30 28-46,-9-10 2728,6 18-2838,1 0-12,0 0-7,0 0-4,0 0-4,0 0 0,0 0 12,0 0 0,0 0 0,0 0 14,0 0 1,0 0-10,0 0-3,0 0-2,0 0-3,0 0 4,0 0-1,0 0-3,0 0 4,0 0 1,0 0 0,0 0 0,49 1-282,-40-1 280,-1 0 1,0-2-1,1 0 0,-1 0 1,0 0-1,0-1 0,0 1 0,0-2 1,0 0-1,-2 1 0,2-2 1,-1 0-1,0 0 0,2-2 10,53-120 8,17-7-89,-33 80 164,-35 20 37,-17 22 91,-5 45-152,-27 93-160,44 27-59,-3-143 149,0-1 0,0 0 0,1 1-1,1-2 1,-1 2 0,1-1 0,1-2 0,0 2 0,0-1 0,0-1 0,1 0 0,1 0-1,-1 0 1,0-1 0,10 6 11,30 19-76,22 0 30,69 17-75,138-63 64,-208 0 74,-58-6 41,-11 21-45,1 1 0,0-1-1,0 1 1,0-1 0,0 1 0,-1-1 0,1 0 0,0 1 0,0-1 0,0 1-1,0-1 1,0 1 0,0 0 0,0-1 0,0 1 0,0-1 0,0 1-1,0-1 1,0 0 0,0 1 0,0-1 0,0 1 0,1 0 0,-1-1 0,0 1-1,0-1 1,0 1 0,0-1 0,0 1 0,1-1 0,-1 0 0,0 0 0,1 0-1,-1 1 1,1-1 0,-1 1 0,1-1 0,-1 0 0,1 1 0,-1-1-1,1 0 1,-1 0 0,0 1 0,1-1 0,-1 0 0,1 0 0,-1 0 0,1 0-1,0 0 1,-1 0 0,1 0 0,-1 0 0,1 0 0,-1 0 0,0 0 0,1 0-1,-1 0 1,1-1 0,-1 1 0,1 0 0,-1 0 0,1-1 0,0 1 0,-1 0-1,1-1 1,-1 1 0,0 0 0,0-1 0,0 1 0,1 0-13,-1 8-96,-6 147-116,73-124-24,-53-26 229,1-1 0,-1-1 0,0 0 0,0-1 0,1 0 0,0-1 0,0-1 0,0-1 0,-1 0 0,1 0 0,-1-2 0,1 0 0,-1-1 0,0 0 0,0-1 0,1-1 7,6 0-9,116-26-50,-101 24 57,-1-1-1,0-2 0,1-1 0,-2-2 1,-1-2-1,0-1 0,-1-1 1,-1-1-1,-1-3 0,20-16 3,19-44-13,-41 35 99,9 18-20,-32 24-52,-1 1-1,1-1 1,-1 0-1,-1 0 1,1-1-1,-1 1 1,1-1 0,-2 0-1,1 0 1,-1 0-1,0 0 1,1 0-1,-3-1 1,2 1-1,-1-2-13,16-44 27,16-7 77,-32 58-88,-1-2 0,1 1 0,0-1-1,-1 0 1,1 2 0,-1-2 0,1 1 0,-1-1 0,0 0 0,0 1 0,0-1 0,-1 1 0,1-1 0,-1 1 0,0-1 0,1 0 0,-1 2 0,1-2 0,-2 1 0,1 0 0,0-1 0,-1 1 0,1 0 0,0 0 0,-1 0 0,0 0 0,1 0 0,-1 1 0,-1-1 0,2 0 0,-1 0 0,-1 2 0,2-2 0,-2 1 0,1 0 0,0-1-1,-1 2 1,1-1 0,-1 1 0,1-1 0,-2 0-16,-21-12 11,-27-28 6,-51-5 101,-164-25-62,171 52-21,77 18-50,0-2 0,-1 0 0,2-2 0,-1 1 0,1-2 0,0 0 1,0-2-1,0 1 0,2-2 0,-1 0 0,0-2 0,2 0 0,-15-12 15,24 11-9,0-1 0,2 0 0,-1 1 0,1-1 0,1-1-1,0 0 1,1 1 0,1 0 0,0-1 0,1 0 0,0 0 0,1 1 0,0-1-1,1 0 1,1 1 0,0 0 0,1 0 0,5-11 9,12-44-27,3 0 1,3 2-1,3 1 0,32-50 27,-53 98 6,42-33 2,15 52-3092,-40 1 3224,1 0 1,-1 2-1,-1 1 0,1 1 0,-1 2 0,0-1 0,0 3 0,-1 1 0,-1 0 0,0 1 0,-1 2 0,0 0 1,-2 2-1,1 0 0,-2 1 0,0 1 0,-1 0 0,-2 1 0,0 1 0,-1 1 0,-1 1 0,2 5-140,63 208 103,-69-222-122,1 0 0,0-2-1,1 1 1,0-1 0,1 0 0,1-2-1,0 0 1,0 0 0,1-1 0,-1-1-1,2-1 1,-1 0 0,2 0 0,-1-2 0,0 0-1,1-1 1,0-1 0,0 0 0,0-1 19,15 4-23,0-1 0,1-3 0,-1 0 0,0-2 0,1-1 1,-1-1-1,1-3 0,-1 0 0,-1-2 0,1-1 0,-1-2 0,0-1 1,-1-1-1,-1-2 0,0 0 0,-1-2 0,0-2 0,-2 0 0,0-1 1,-1-2-1,0-1 0,15-20 23,193-237 103,-225 267-83,0 0 1,0 0-1,-2-1 1,0 0-1,0 0 1,-1 0-1,-1-1 1,0 0 0,-1 0-1,-1 0 1,1-1-1,-1-3-20,0 4 55,0 0 0,0 0 0,-1 1-1,-1-1 1,0 0 0,0 1 0,-2-1 0,0 0 0,0 1-1,-1-1 1,-1 2 0,-1-2 0,1 1 0,-2 1-1,0-1 1,0 1 0,-1 0 0,0 1 0,-1 0-1,-1 0 1,-8-8-55,-167-117 160,172 129-509,0 1 0,-1 0 0,0 1 0,-1 0-1,1 1 1,0 1 0,-1 0 0,0 0 0,1 2-1,-1 0 1,-1 1 0,2 0 0,-1 1 0,0 0 0,-6 2 349,2-1 289,-12-2 4191,-15-3-3266,-31 1-1765,-50 28 502,-33-10 75,157-16-41,0 0 0,2 0-1,-2-1 1,0 1 0,1-1-1,0 1 1,0-1 0,-1 0-1,1 1 1,-1-1 0,2 0-1,-1 1 1,-1-1 0,1 0-1,0 0 1,0-1 0,0 1-1,0 1 1,0-1 0,0-1-1,1 1 1,-1-1 0,0 2-1,1-2 1,0 1 0,-1-1-1,1 1 1,-1 0 0,1-1-1,-1 1 1,1-1 0,0 1 0,0 0-1,0-1 1,0 0 0,0 2-1,1-2 1,-1 0 0,0 1-1,1 0 1,-1 0 0,1-1-1,-1 0 1,0 1 15,22-64 55,72-69-101,1-34-9,51-105 55,-129 231 121,-1-1 0,-2-1 0,-2 0 0,-3 1 0,-1-2 0,-2 0 0,-3-1 0,0-28-121,46-248-8,-34 260-4,2 0 0,3 1 0,2 1 0,22-40 12,86-279-593,-98 273-1650,-6 37-3693,-18 43 3286,0-5-628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18:13.939"/>
    </inkml:context>
    <inkml:brush xml:id="br0">
      <inkml:brushProperty name="width" value="0.07938" units="cm"/>
      <inkml:brushProperty name="height" value="0.07938" units="cm"/>
      <inkml:brushProperty name="color" value="#F6630D"/>
    </inkml:brush>
  </inkml:definitions>
  <inkml:trace contextRef="#ctx0" brushRef="#br0">0 1 24575,'369'323'0,"-231"-209"0,164 137 0,-131-120 0,-30-24 0,-77-56 0,120 103 0,-37-37 0,-98-81 0,-1 2 0,49 52 0,70 65 0,83 88 0,-232-223 0,83 87 0,132 132 0,-126-125 0,-33-33 0,99 106 0,-158-166 0,-14-18 0,0-1 0,0 1 0,1-1 0,-1 1 0,1-1 0,0 1 0,-1-1 0,1 0 0,0 0 0,0 0 0,1 0 0,-1 0 0,0-1 0,1 1 0,4 2 0,-6-4 0,0-1 0,-1 1 0,1-1 0,0 1 0,0-1 0,-1 1 0,1-1 0,0 1 0,-1-1 0,1 1 0,-1-1 0,1 0 0,-1 1 0,1-1 0,-1 0 0,1 0 0,-1 1 0,0-1 0,1 0 0,-1 0 0,0 0 0,0 0 0,1 1 0,-1-1 0,0 0 0,0 0 0,0 0 0,0 0 0,0 1 0,0-1 0,-1 0 0,1 0 0,0 0 0,-1-1 0,-3-32 0,-4 2 0,4 16 0,0-1 0,1 0 0,1 0 0,-1-19 0,4 30 0,-1 1 0,1-1 0,-1 1 0,2 0 0,-1-1 0,0 1 0,1 0 0,0 0 0,1 0 0,-1 0 0,1 0 0,0 1 0,0-1 0,0 1 0,0 0 0,1 0 0,5-5 0,11-10 0,1 2 0,1 0 0,1 1 0,0 1 0,1 1 0,0 1 0,1 2 0,1 0 0,28-7 0,-37 12 0,0 2 0,0 0 0,1 2 0,0-1 0,0 2 0,-1 1 0,1 0 0,0 1 0,27 5 0,-29-2 0,0 0 0,0 1 0,-1 0 0,0 1 0,0 1 0,0 1 0,21 15 0,-31-19 0,1 0 0,-1 0 0,0 1 0,0 0 0,0 0 0,-1 1 0,0-1 0,0 1 0,0 0 0,-1 0 0,0 0 0,0 0 0,0 1 0,-1-1 0,0 1 0,0 0 0,-1-1 0,0 1 0,0 0 0,0 8 0,-1 5 0,-1-1 0,-1 0 0,0 0 0,-2 0 0,0 0 0,-1 0 0,-1-1 0,-12 29 0,7-23 0,0-1 0,-2-1 0,0 1 0,-19 22 0,26-38 0,0-1 0,0 1 0,-1-1 0,0-1 0,0 1 0,0-1 0,-1 0 0,1-1 0,-1 0 0,0 0 0,-1-1 0,1 0 0,0 0 0,-1-1 0,-14 2 0,-31 3 0,-62-1 0,115-6 0,0 0 0,0 0 0,-1-1 0,1 1 0,0 0 0,0 0 0,0 0 0,-1 0 0,1 0 0,0 1 0,0-1 0,0 0 0,0 1 0,-1-1 0,1 0 0,0 1 0,0-1 0,0 1 0,0 0 0,0-1 0,0 1 0,0 0 0,0 0 0,1 0 0,-1-1 0,0 1 0,0 0 0,1 0 0,-1 0 0,0 0 0,1 0 0,-1 0 0,0 2 0,1-1 0,1 0 0,-1 0 0,1 0 0,-1 0 0,1 0 0,0 0 0,0-1 0,0 1 0,0 0 0,0 0 0,0-1 0,0 1 0,0-1 0,1 1 0,-1-1 0,1 0 0,-1 1 0,1-1 0,-1 0 0,3 1 0,65 42 0,-41-28 0,39 30 0,33 18 0,-45-31 0,-42-26 0,-1 0 0,0 0 0,0 1 0,19 18 0,121 112 0,-151-137 0,0 0 0,0-1 0,1 1 0,-1-1 0,0 1 0,0-1 0,1 1 0,-1-1 0,0 0 0,0 1 0,1-1 0,-1 0 0,0 0 0,1 0 0,-1 0 0,0 0 0,1 0 0,-1 0 0,0-1 0,1 1 0,-1 0 0,0-1 0,0 1 0,1-1 0,-1 0 0,0 1 0,0-1 0,0 0 0,0 1 0,0-1 0,0 0 0,0 0 0,0 0 0,1-2 0,8-7 0,0 0 0,12-17 0,-9 11 0,21-25 0,39-63 0,-59 80 0,-2 0 0,16-43 0,0 0 0,11-27 0,-26 59 0,2 1 0,27-48 0,5 5 0,-10 16 0,53-67 0,-43 74 0,4 2 0,1 3 0,117-85 0,-157 126 0,-1 1 0,1 0 0,0 1 0,0 0 0,1 1 0,0 1 0,0 0 0,0 0 0,26-2 0,-14 3 0,-3-1 0,-1 2 0,1 0 0,0 2 0,36 3 0,-26 5 0,0 0 0,-1 3 0,0 0 0,0 2 0,32 19 0,-50-25 0,7 5 0,0 0 0,-1 2 0,0 0 0,18 20 0,12 8 0,-41-35 0,10 7 0,0 2 0,25 26 0,-39-37 0,0 1 0,0-1 0,0 1 0,0-1 0,-1 1 0,0 0 0,-1 1 0,1-1 0,-1 0 0,0 1 0,-1-1 0,1 1 0,0 11 0,-1 15 0,1-10 0,-2 1 0,0 0 0,-1 0 0,-2 0 0,-5 26 0,4-40 0,-1 1 0,0-1 0,-1 0 0,0 0 0,0 0 0,-1-1 0,0 0 0,-9 9 0,-7 5 0,-40 32 0,43-42 0,0 0 0,-1-2 0,0 0 0,-1-1 0,0-2 0,-1 0 0,0-1 0,0-1 0,0-2 0,-1 0 0,-31 1 0,47-5 0,-1-1 0,1 0 0,-1 0 0,1 0 0,-1-1 0,1-1 0,0 1 0,0-1 0,0-1 0,-11-6 0,-8-6 0,-37-30 0,34 23 0,2 1 0,1-2 0,1-1 0,1-1 0,2-1 0,0-2 0,-27-44 0,46 66 0,-1 1 0,0-1 0,-1 1 0,1 0 0,-1 1 0,0-1 0,-1 1 0,1 1 0,-1-1 0,0 1 0,0 0 0,-1 0 0,1 1 0,-1 0 0,1 1 0,-1-1 0,0 1 0,0 1 0,0 0 0,0 0 0,0 0 0,-1 1 0,1 0 0,0 1 0,0 0 0,0 0 0,0 1 0,0 0 0,0 0 0,1 1 0,-1 0 0,1 0 0,-1 0 0,1 1 0,0 1 0,1-1 0,-1 1 0,-9 9 0,2-2 0,1 0 0,0 2 0,1-1 0,0 2 0,1 0 0,1 0 0,-11 21 0,-224 388 0,230-397 0,1 1 0,-18 48 0,11-21 0,13-38 0,1 1 0,1 0 0,-8 36 0,14-48 0,-1-1 0,1 1 0,-1 0 0,2-1 0,-1 1 0,1-1 0,-1 1 0,1-1 0,1 1 0,-1-1 0,1 0 0,0 1 0,0-1 0,1 0 0,0 0 0,0-1 0,6 9 0,35 37 0,3-2 0,72 58 0,116 71 0,-148-114 0,210 143 0,-135-96 0,101 67 0,-60-35 0,72 55 0,-205-146 0,-27-21 0,73 66 0,-58-42 0,120 87 0,-69-71 0,-60-40 0,67 52 0,-62-40-1365,-48-36-5461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1T11:42:35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15289 17836 4520 0,'-36'0'4161'0,"31"-6"-1560"0,5 6-2601 15,0-3 6217-15,6 3-4560 16,21 0-345-16,18 0-264 16,11 9 288-16,10-5 49 15,21 1-321-15,1-5-408 16,5-3-384-16,5 1 192 16,3 15-32-1,0 8 72-15,-5-6-136 16,-9 0-127-16,-12-6 63 15,-6 2 280-15,-21 3-352 16,-6-9 280-16,-15 4-1200 16,-9-4 864-16,-15-5 480 15,-3 0-656-15,0-18 1600 16,-19 1-2168-16,-12 10 824 16,-12-14-552-16,-10-3 768 15,-11 3-728 1,-11-13-208-16,-17 6 160 15,-14 7 56-15,-11 10 472 16,5-7-376-16,5-2 8 16,6 11-184-16,16-4 208 15,16 5 392-15,22 4-56 16,18 1-136-16,23 3-408 16,6 0 328-16,29-8 376 15,28 8-864-15,27-2 568 16,18 7-224-1,12 20 344-15,18-18 280 16,7 2-384-16,-1-4-120 16,-8-4-456-16,-16 0 656 15,-13 4-32-15,-11-5 40 16,-24 1 48-16,-26 1-544 16,-21-6 264-16,-8 6-1008 15,-11 5-2073-15,-6 4-3512 16,-18-3-5730-16,-21-1 7034 15,13-7 3481-15</inkml:trace>
  <inkml:trace contextRef="#ctx0" brushRef="#br0" timeOffset="600.76">15111 17030 2240 0,'0'0'0'0,"-12"-4"0"0,5-10 608 16,7-5 1521-16,-1 6 599 16,1-2 297-16,0-2 143 15,0-2-383-15,0 9-408 16,0 6 175-16,0 4-2552 15,0 6 2473-15,0-6-2473 16,9 14 792-16,4 21-48 0,6 7 24 16,1 18-104-16,8 4-320 15,0 4 176 1,-11 9-135-16,11-16 215 16,5-8-360-16,-5-25 0 15,-3-1-184-15,-4-14 240 16,3-2 24-16,-9-21-136 15,9-14 168-15,-8-23-560 16,1-30 320-16,3 8 136 16,-4-15-768-1,-2 3-104-15,0 1-584 0,2 13-577 16,2 28-991 0,0 19-2546-16,7 14-2759 15,4 6 751-15,7 10 6002 16,-32-9-432-16</inkml:trace>
  <inkml:trace contextRef="#ctx0" brushRef="#br0" timeOffset="1033.33">15921 16899 3640 0,'-20'1'3289'16,"0"14"-840"-16,-1-1 2079 16,-3 0-1335-16,-11 11-384 15,-2 4-961 1,8 10-808-16,2 5-319 15,3 7 15-15,2 6-400 16,10-2 208-16,4 3-224 16,8-58-320-16,0 39 264 0,12 0-304 15,0-9-264-15,11-4 288 16,-4-8 88-16,18-8 288 16,-10-13-616-16,7-32-168 15,-5 4-536 1,-7-24 288-16,-2-13 311 15,-17 5-87-15,0 0 160 16,-8 3 144-16,-9 7 200 16,-4 1 208-16,4 31-256 15,7 20 400-15,6 6 137 16,-1 28 71-16,2 22 208 16,16-5-488-16,-2-3-136 15,20-2 48-15,5-15-648 16,9 1-216-1,8-4-1425 17,-10-22-2640-32,3-15-2272 0,-8-17 495 0,-2-5 3922 0,-20-8 488 15</inkml:trace>
  <inkml:trace contextRef="#ctx0" brushRef="#br0" timeOffset="1291.58">16223 16884 3552 0,'-10'7'3089'0,"1"6"464"0,4 9 207 0,0 15-303 15,4 18-632 1,-1-6-225-16,-1 12-791 16,3-10-409-16,0 9-576 15,6-13-256-15,-6-17-400 16,3-6 24-16,-3-24-192 0,7 10-88 16,1-3 88-16,-5-4 256 15,7-11-528-15,2-39-552 16,8 8-1496-16,-6-29-1617 15,7 11-2833-15,5-2-1455 16,9 7 4696 0,-16 30 1449-16</inkml:trace>
  <inkml:trace contextRef="#ctx0" brushRef="#br0" timeOffset="1454.87">16590 16889 4176 0,'-9'1'2753'0,"-11"19"-409"16,12-4 1217-16,-1 31 432 15,-7 10-728-15,5 3-633 16,1-9-927-16,7 2-1169 16,3 0-544-16,13-4-248 15,-1-11-1057 1,6-22-2863-16,-18-16 4176 0,24 10-7714 16,0-20-288-16,-9-27 4514 15</inkml:trace>
  <inkml:trace contextRef="#ctx0" brushRef="#br0" timeOffset="1609.5">16465 16654 4424 0,'-5'0'1113'15,"-33"-4"951"-15,27 4-1120 16,6 0-800-16,5 14-960 16,14 6-1760-16,38-1-505 15,-24-9 873-15</inkml:trace>
  <inkml:trace contextRef="#ctx0" brushRef="#br0" timeOffset="1935.65">17007 16846 5481 0,'-4'0'1824'0,"-24"30"2585"0,14-12-520 16,-7 7 224-16,-16 11-793 16,5 26-1199-1,0-7-833-15,5-5-456 16,11-6-568-16,11-8-176 15,3-9-272-15,9 5-8 16,-7-32 192-16,14 7-256 0,7-2-496 16,16-7-1184-16,-18-22 487 15,18-1-591-15,-11-15 184 16,-7-11 743-16,-13 0 537 16,-7-5 480-1,-17 0-120-15,-1 8 144 16,-5 19 784-16,9 22-88 15,6 8-103-15,2 28-337 16,7 15 224-16,7 9-48 16,18-13-880-16,11-1-2137 15,2 4-5889-15,5 7 2721 16,-17-36 3681-16</inkml:trace>
  <inkml:trace contextRef="#ctx0" brushRef="#br0" timeOffset="2301.77">17219 16798 5345 0,'0'0'0'0,"-14"0"4825"0,6 12-648 15,1 19-817-15,-2 27-959 16,-1 6 23-16,4-3-919 16,6-10-793-16,0-4-664 15,6-1 128-15,8-7-48 16,1-28 16-1,-15-11-144-15,14 1-152 0,-1-8-184 16,6-21-112-16,7-8 128 16,-12-25 432-16,-4-8-64 15,6-9-272-15,-6 13-120 16,-1 34 512-16,1 18 440 16,1 15-160-16,-4 29 216 15,2 20-480-15,-6 14 560 16,4 0-424-1,4-8-528-15,2-8-344 16,8-3-1800-16,11-5-2201 16,13-35-1961-16,9-11-375 15,1-40 3256-15,-7-13 1625 16</inkml:trace>
  <inkml:trace contextRef="#ctx0" brushRef="#br0" timeOffset="2490.11">17793 16772 2480 0,'0'0'0'0,"-13"-10"4929"16,-4 10 1016-16,-6 11-840 15,-15 31-1496-15,1 9-1264 16,0 13-313 0,11-3-119-16,7-2-1073 15,11-14-416-15,7 1-864 16,15-5 728-16,-14-41-288 16,30 32-928-16,9-14-2065 0,6-6-3816 15,9-14-4594-15,1-12 6010 16,-33-5 3457-16</inkml:trace>
  <inkml:trace contextRef="#ctx0" brushRef="#br0" timeOffset="2780.87">17955 16929 6681 0,'0'0'0'0,"-17"0"7666"0,13 0-5450 16,14 0 1697-16,1 0-1737 15,21-4-967-15,5-11-801 16,18-10-160-16,9-16-128 15,-11 0-368-15,-29 16 208 16,0-14-224-16,-24 39 264 16,13-15-504-16,-13-7 247 0,-15 5-55 15,-28 1 272 1,-15 0-200-16,-11 16 144 16,0 16 344-16,7 27 649 15,15 7 615-15,9 13-400 16,17 2-224-16,8-5-552 15,12-8-528-15,28 6-944 16,13-16-4513-16,21 1-7618 16,13-14 7682-1,-55-26 3793-15</inkml:trace>
  <inkml:trace contextRef="#ctx0" brushRef="#br0" timeOffset="2925.88">18538 17051 11602 0,'-37'10'11867'16,"13"0"-8563"-16,24-10-3304 16,-2-4 160-16,5 0-5121 15,26 8-9826-15,-8 1 7610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1T08:50:40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13416 7767 3192 0,'0'0'776'0,"-10"-12"9"0,9-6-561 0,4-18 1232 16,15 5-56-1,17-10 120-15,13-12 225 16,23-15-441-16,15 2-336 16,20-3-151-16,11 7-73 15,7 5-72-15,-124 57-672 16,133-41 368-16,6 0-272 0,7 4 136 16,4 22-80-16,-5 6-24 15,1 9-8-15,-3 9 80 16,-14 7 0-16,-4 7 216 15,0-4 136 1,3-4 217-16,-3-3-185 16,0-4-264-16,-6 0 160 15,-7-7-56-15,-20-1-8 16,-15 0-32-16,-15 0-120 16,-15 0 72-16,-18 0-280 15,-9-6 80-15,-10 3-192 16,-7-2-912-1,-3 2-2361-15,-3-7-3456 16,-11-7-473-16,-6 7 3426 0</inkml:trace>
  <inkml:trace contextRef="#ctx0" brushRef="#br0" timeOffset="325.39">16032 6951 8497 0,'-5'0'1705'0,"-17"-4"7"0,19 0-872 0,30-2 1217 15,-3-2-201-15,18 6-264 16,12-6-751-16,9 8-417 16,1 0-232-16,-2 9-24 15,-12 11 24-15,-11 5-48 16,-39-25-144-16,24 44 336 0,-21 14 80 15,-16 7 208-15,-27 12 32 16,-21 8-80-16,-5-4-336 16,9-15-224-16,18-27-576 15,18-6-2744 1,16-16-4306-16,17-7-16 16,10-7 3650-16</inkml:trace>
  <inkml:trace contextRef="#ctx0" brushRef="#br0" timeOffset="830.89">16722 6962 6865 0,'0'0'0'0,"-34"-19"2929"0,21 0-2625 0,13-16 1768 15,16 9 497-15,12-12-481 16,21-2-512-16,12 16-255 16,13 0-513-16,3 9-88 15,5 9-248-15,-15 11-88 16,-67-5-384-16,47 15 368 0,-9 26-192 16,-15 9 304-1,-23 22-248-15,-10 10 153 16,-30 7 255-16,0 2 184 15,-5-6-40-15,13-11-272 16,-3-16-128-16,17-13-200 16,10-14-104-16,8-8-136 15,18-9-128-15,23-12-272 16,15-16-800-16,23-41-1713 16,17-19-3024-1,2-10-2521-15,3-28 3993 16,-82 83 1321-16</inkml:trace>
  <inkml:trace contextRef="#ctx0" brushRef="#br0" timeOffset="1243.92">17845 6515 10034 0,'-28'8'4393'16,"12"31"-2761"-16,8-10 2097 16,-3 33-513-16,-3 12-511 15,-1 10-841-15,-1 7-743 16,0 6-657-16,6 4-328 15,-4-8-208-15,8-10 32 16,2-17 48 0,4-66-8-16,-3 47 8 0,3-12-88 15,11-19-152-15,-7-16 160 16,5-23-48-16,4-35 72 16,11-34-64-16,3-29-48 15,12-23 32-15,1 3-49 16,8 26 258-1,11 32-202-15,4 33 81 16,-2 27 40-16,-5 19 8 16,-9 31 201-16,-22 33-97 15,-2 23 176-15,-20 7-96 16,-30 16-72-16,-25 8-56 16,-15-6-72-16,9-16-128 15,18-23-512-15,3-33-1897 16,18-16-2360-16,5-18-4057 15,-1-29 920-15,7 1 4314 16</inkml:trace>
  <inkml:trace contextRef="#ctx0" brushRef="#br0" timeOffset="1846.25">18967 6643 5249 0,'-1'-8'1784'0,"10"-7"-1400"0,6-14 3049 16,-9 13 272-16,1-8-737 15,-4-2-863-15,-3-3-777 16,-2-10-544-16,-4-14-184 16,-5 2-408-16,-9-15 0 15,-5-7-200-15,-4-12-96 16,-8 3 104 0,5 16-112-16,5 38 192 15,9 19-328-15,4 18-200 16,-7 60 280-16,-3 50 320 15,4 35 312-15,12 0 64 16,4 10-120-16,7-10-296 16,8-16-87-16,18-17-114 15,-5-18-207-15,0-19-1176 16,3-19-1881-16,-1-26-2080 16,8-19-224-1,-9-17 2096-15,-20-8 25 0</inkml:trace>
  <inkml:trace contextRef="#ctx0" brushRef="#br0" timeOffset="1981.88">18789 6917 6345 0,'-3'1'1320'0,"-26"15"-8"0,13-2-455 16,11-6-65-16,9-5-912 16,23-3-536-16,24-11-2089 15,17-15-456 1,-12 12-695-16</inkml:trace>
  <inkml:trace contextRef="#ctx0" brushRef="#br0" timeOffset="2222.88">19245 6790 4488 0,'0'0'0'0,"-18"27"2553"0,1 2-96 16,-3 13 1951-16,-12 17-791 16,13 7-704-16,-5 1-681 15,3-6-527-15,5-14-281 16,10-7-816-1,9-20-496-15,16-5-72 16,-19-15-40-16,27 5 48 0,13-7-56 16,1-18 0-16,-3-10-88 15,4-12-120-15,-25 7 96 16,-9 0-128-16,-8-1-472 16,-22-7-960-16,-18 4-1337 15,-11-4-1744-15,-2 27-1665 16,11 6 1185-16,19 10 1185 15</inkml:trace>
  <inkml:trace contextRef="#ctx0" brushRef="#br0" timeOffset="2500.14">19346 6777 3088 0,'14'0'2561'16,"20"8"23"-16,0 8 1961 15,-17 14-568-15,7 21-1112 16,-14 6-817-16,-7 8-600 15,-4 7-319 1,-15 3-281-16,-5-2 8 16,3-24-192-16,2-16-344 15,16-33-320-15,-5 6 176 0,5-6-88 16,10-30-136-16,19-34-152 16,1-25-536-16,14-18-1192 15,0-13-1801-15,-5 13-2760 16,-13 24-881-16,6 21 3457 15,-32 60 1137-15</inkml:trace>
  <inkml:trace contextRef="#ctx0" brushRef="#br0" timeOffset="2922.25">20361 6492 6761 0,'0'0'0'0,"0"-4"3969"0,3-5-3345 16,12 4 3529-16,-9 5-640 15,-6 15-1153-15,0 32-600 16,-3 8-687-16,-13 23-409 15,-2 9-136-15,-1-4-264 16,-3-3-368-16,22-80 104 16,-20 67-56-16,11-26-728 0,7-8-2281 15,9-22-3008-15,21-16-2153 16,8-62 873-16</inkml:trace>
  <inkml:trace contextRef="#ctx0" brushRef="#br0" timeOffset="3089.63">20388 5944 6185 0,'-27'3'5361'0,"-24"10"-4569"15,33 3-912-15,10-5-56 16,3 11-1584-16,9 10-2033 16,10 7 1544-1,4-10-1983-15</inkml:trace>
  <inkml:trace contextRef="#ctx0" brushRef="#br0" timeOffset="3560.61">20634 6383 5169 0,'-2'8'1360'0,"2"35"1336"15,0 4 2346-15,-3 4-658 16,-10 7-1119-16,-4 5-920 16,-11 10-601-16,-5-12-648 15,7-2-592 1,4-16-328-16,9-19-248 15,11-18-72-15,2-6 144 0,7 0-536 16,21-30 40-16,6-26-40 16,5-16-104-16,1-21 232 15,-2-11 40-15,1 17 272 16,-10 33-24-16,-1 31 184 16,-12 19 56-16,-6 8-96 15,-5 25 264 1,-8 31-104-16,-7 11-16 0,-4-3-72 15,2 1-8 1,3-15-96-16,6-15-96 16,9-19-104-16,10-14-32 15,-2-10-40-15,14-23 136 16,-14-10-16-16,7-14 72 16,-2-8 112-16,2-3-24 15,-2 16 128-15,-4 34-240 16,-6 9 192-16,-2 13 48 15,-7 31 72 1,0 9-232-16,0 12-80 16,0-13-344-16,3-6-3017 15,15-13-4729-15,20-19 528 16,-3-15 3018-16</inkml:trace>
  <inkml:trace contextRef="#ctx0" brushRef="#br0" timeOffset="3894.03">21445 6251 10650 0,'0'0'0'0,"-70"22"5217"0,12 20-3497 0,-1 1 2089 0,-7 11-1648 16,-1 11-561-16,11 7-408 16,14-6-568-16,29-6-384 15,5-9-296-15,22-22 0 16,25-8-408-16,-39-21 464 15,51 11-528-15,18-13-136 0,0-22-280 16,0-10-64-16,-17-15 263 16,-16-9 121-16,-23 2 320 15,-6-7-24 1,-9 0 240-16,-14 11 80 16,-5 8 80-16,5 34 192 15,3 13-56-15,-4 21-88 16,-12 26 0-16,24-7-232 15,13-3-336-15,34-14-2945 16,17-6-3928-16,24-12 1120 16,7-13 1504-16</inkml:trace>
  <inkml:trace contextRef="#ctx0" brushRef="#br0" timeOffset="4250.05">21877 6207 6849 0,'-42'10'3729'15,"-1"25"-1521"-15,3 9 1625 16,-5 6-1080-16,-3 8-385 16,3 0-792-16,14-10-879 15,6-2-553-15,10-2-160 16,11-19-176 0,12-5-401-16,11-12-183 15,-19-8 776-15,35-8-576 0,5-18 48 16,5-9 152-16,2-4 96 15,-6 12 192-15,-1-8 96 16,1 21-40-16,-16 12 192 16,-1 2 104-16,-9 20 168 15,-15 19 248-15,-13 25 0 16,-24 4-400-16,-11 0-120 16,-10-9-176-1,4-3-112-15,12-23-832 16,11-9-1728-16,17-20-2313 15,12-18-1921-15,25-38 3049 16,-6 16 105-16</inkml:trace>
  <inkml:trace contextRef="#ctx0" brushRef="#br0" timeOffset="4550.37">22105 6350 5137 0,'0'-4'3464'0,"3"-2"-303"15,16-4 1176 1,-1 0-776-16,6-5-1425 15,11-3-992-15,12-18-583 16,7 7-321-16,-9-11-200 16,-18 12-88-16,-9 3 176 15,-15 5-336-15,-3 20 208 0,-3-15-441 16,-26 7 25-16,-16 8 128 16,-4 28 96-16,5 22-24 15,-5 18 688-15,8 7 88 16,11 4-103-16,6-8-369 15,16-12 16 1,16-10-240-16,19-15-161 16,12-9-1079-16,30-14-2233 15,9-7-3144-15,25-15 112 16,1-26 1680-16</inkml:trace>
  <inkml:trace contextRef="#ctx0" brushRef="#br0" timeOffset="5090.89">23292 6047 7761 0,'-7'-2'2161'0,"-47"-8"1223"15,15 6-535-15,-15 4 120 16,4 5-1497-16,-9 24-360 16,-2 5-264-16,21 6-696 15,-1 8-72-15,16-8-24 16,7-14 16-16,10 3-48 15,8-29-24-15,0 16-168 0,18-7-464 16,22-9-424-16,19-25-480 16,12-14-625-1,1-21-127-15,-3 1 239 0,-23-14 1209 16,-10 3 704 0,-14-6 416-16,-12 10-72 15,-10-11 24-15,-3 12 248 16,-9 29 793-16,0 26 551 15,-6 17-392-15,0 23-247 16,-6 38 343-16,5 8-368 16,9 0-704-1,10-2-248-15,16-9-712 16,13-12-48-16,13-18-1944 16,25-8-2706-16,14-16-1615 15,10-16 3432-15,-73-9 9 0</inkml:trace>
  <inkml:trace contextRef="#ctx0" brushRef="#br0" timeOffset="5440.95">23672 5815 5625 0,'-15'1'1744'0,"-31"28"1401"16,6 10-953-16,-2 7 1225 16,-11 16-376-1,3-3-657-15,26-3-1552 16,10-14-648-16,14-13-272 15,19-5-200-15,20-9-336 16,15-14-1040-16,-54-1 1664 16,61-10-2209-16,-2-28-231 0,-7 2 399 15,-22-9 961 1,-7-4 776-16,-14-9 192 0,-9-4 424 16,-3 11 104-16,-8 19 592 15,-2 24 409 1,0 8-409-16,0 20-304 15,2 19 8-15,5 7-240 16,6-2-504-16,16-2-256 16,18-5-1640-16,4 1-3233 15,4-19-216-15,-4-4 3592 16,-23-15-1399-16</inkml:trace>
  <inkml:trace contextRef="#ctx0" brushRef="#br0" timeOffset="5554.51">23840 5768 5185 0,'0'0'0'0,"-16"-6"2024"16,11 2-1872-16,9-2-216 15,13-8-304-15,19-1-792 16,8-11-825-16,1 3-1791 16</inkml:trace>
  <inkml:trace contextRef="#ctx0" brushRef="#br0" timeOffset="5742.38">24094 5506 4632 0,'0'0'0'16,"-20"29"3137"-16,1 12-312 16,0 21 343-16,-12 8-319 15,1 3-528-15,-5 1-689 16,14-7-1168-16,10-10-832 16,11 1-664-16,9-10-2705 15,18-4-2536-15,-27-44 6273 16,58 17-5610-16,-10-14 1610 0</inkml:trace>
  <inkml:trace contextRef="#ctx0" brushRef="#br0" timeOffset="6061.37">24305 5751 4849 0,'0'0'0'0,"-37"7"5425"16,5 16-4209-16,5 18 1240 15,-10 2 729-15,4 0-704 16,8-13-1529-16,14-2-856 15,11-10-184-15,11-5-256 16,6-7-472 0,10-12-577-16,-27 6 1393 0,37-16-1280 15,0-18 264-15,-10-10 376 16,0-10 400-16,-3-17 344 16,-1-9-80-16,-4 3 144 15,-5 28 88-15,-4 32 104 16,-5 13 136-16,4 13-320 15,4 33-8-15,14 11-232 16,-6 9-192-16,23-6-216 16,10 3-2729-1,6-7-2728-15,-12 2 2472 16,-31-40 249-16</inkml:trace>
  <inkml:trace contextRef="#ctx0" brushRef="#br0" timeOffset="6752.03">17758 8550 4032 0,'-59'-15'3713'0,"35"10"-2137"0,16 0 425 0,8-5 7 16,9-4-223-1,18-5-177-15,15 3-448 16,11 6-584-16,8 6-95 15,-13 13-281-15,-3 12-104 16,-32 12 200-16,-2 35 288 16,-12-3-208-16,-19 8-112 15,-5-15-72 1,-35 41 136-16,36-53-152 0,-24-5 160 16,18-14-80-16,7-10-40 15,14-14-16 1,9-3-200-16,4-5-72 15,16-11 88-15,28 0-16 16,5 6 104-16,8 6 16 16,0 4-48-16,-7 6 32 15,-12 23 128-15,-7 11 265 16,-14 22 335-16,-18 3-88 16,-16 14-424-16,-16 2-216 15,-1-17-216-15,12-24-80 16,5-26-960-1,10-14-2817-15,6-52-3889 16,22-42 369-16,-9 0 2736 16</inkml:trace>
  <inkml:trace contextRef="#ctx0" brushRef="#br0" timeOffset="7156.41">18323 8456 6265 0,'-2'0'1392'0,"0"1"1673"0,9 24 1560 16,14 8-264-16,-4 28-1257 15,11 10-895 1,-9 8-465-16,-3 13-359 16,-10-1-649-16,-3 1-520 15,-6-9-64-15,-3-10-120 16,6-73-32-16,-7 54-24 0,4-34 24 16,3-12-216-16,3-8-168 15,7-28-8-15,6-40-25 16,-1-21-127-16,2-36 120 15,2-23-104-15,9-5-112 16,13 31 408 0,11 42 96-16,5 39-24 15,-5 28 16-15,-12 28 536 16,-13 44 56-16,-9 15-56 16,-12 16 136-16,-12 11-216 15,-20 11-144 1,-14 4-56-16,-8-13-224 0,16-20-800 15,17-36-2513-15,11-28-3464 16,7-15-2105-16,10-52 5009 16,-10 34 913-16</inkml:trace>
  <inkml:trace contextRef="#ctx0" brushRef="#br0" timeOffset="7301.31">20129 8240 3648 0,'-45'25'-2640'0</inkml:trace>
  <inkml:trace contextRef="#ctx0" brushRef="#br0" timeOffset="7562.15">19859 8382 5073 0,'-14'0'1512'0,"-42"0"2729"16,1-13-2113-16,26-15-1272 15,7 1-167-15,2-13 687 16,3-17-232-16,12 2-600 16,5 55-544-16,-2-90 288 0,2-16-160 15,10 5-16 1,-5 23 56-16,-5 78-168 0,3-31 296 16,0 20-7-16,-3 18 239 15,0 53 216-15,0 50 328 16,0 28-176-16,-1 9-360 15,1 0-24-15,0-11-199 16,3-13-337-16,-3-16-81 16,10-13-463-16,-1-23-1792 15,4-29-1777-15,3-23-1448 16,0-14 528-16,-16-15 2744 16,-6-27-975-16</inkml:trace>
  <inkml:trace contextRef="#ctx0" brushRef="#br0" timeOffset="7717.17">19577 8584 4681 0,'-5'0'992'0,"-16"-15"2640"16,7 12-1255-16,6 0-81 16,8 0-1399-16,3-5-841 15,26-4-320-15,33-17-1449 16,9-4-2856-16,4 7 512 16,-1 0 2993-1,-58 22-2192-15</inkml:trace>
  <inkml:trace contextRef="#ctx0" brushRef="#br0" timeOffset="7974.88">20055 8364 4656 0,'0'1'921'0,"-29"19"2095"16,10 13 137-16,-2 16 1384 15,-3 1-912-15,-3 16-881 16,1-5-839-16,15-6-689 16,6-6-488-16,10-22-568 15,24-6-88 1,9-13-96-16,-38-8 24 0,50-4-40 15,16-26 40-15,-2-4 8 16,-7-13 16-16,-18 6-48 16,-12 5 40-16,-24 2-168 15,-7 3-440-15,-41-9-912 16,-23-14-1297-16,-5 25-1824 16,2 13-3153-16,5 23 2249 15,37 11 1825-15</inkml:trace>
  <inkml:trace contextRef="#ctx0" brushRef="#br0" timeOffset="8232.29">20183 8413 4096 0,'0'0'0'0,"31"-15"3953"0,25 15-440 16,-6 0 1384-16,-12 10-1288 16,-12 23-985-16,-12 1-879 15,-11 26-377-15,-4 3-424 16,-15 2-288-16,-5 3-280 15,0-10-128 1,21-58-248-16,-13 30 225 0,13-19-121 16,0-13-72-16,11-21 0 15,20-22-296-15,7-16 63 16,31-64-1239-16,-9 2-944 16,-4-2-2169-16,2 30-2433 15,-2 27 297-15,6 28 3480 16,-47 26 521-16</inkml:trace>
  <inkml:trace contextRef="#ctx0" brushRef="#br0" timeOffset="8780.74">21516 8017 5953 0,'0'-4'1352'0,"-3"-11"1177"16,3 0-985-16,13 5 2681 15,0 10-1433-15,3 5-783 16,0 28-257-16,1 15-415 15,1 16-281-15,-2 7-200 16,-10 5-312-16,1-2 8 16,-7-74-552-16,3 59 616 0,0-25-256 15,4-9-280 1,4-15 24-16,2-10 96 16,16-23-40-16,-5-34-176 15,12-30-288-15,0-16 112 16,2-20-832-16,-2 6-1432 15,-20 14-2297-15,9 31-3089 16,3 36 1089-16,-4 16 2080 16</inkml:trace>
  <inkml:trace contextRef="#ctx0" brushRef="#br0" timeOffset="9112.43">22422 7786 8913 0,'0'0'0'0,"-59"9"5810"0,16 12-3994 16,4 0 2529-16,2 18-1720 16,-4 7-913-16,10 15-696 15,2 0-488-15,18-6-184 16,9-6-144-16,9-20-208 16,28-2 0-16,-35-27 8 15,39 15-32-15,17-10 8 16,5-17-48-16,4-23 96 15,-4-9 0-15,-14-5-112 16,-21 7 144-16,-17-23-264 16,-10 10-152-16,-36-6-688 15,-16 15-296-15,-13 14-41 16,5 25-847-16,7 23-745 16,9 17-904-16,21 1-1584 15,6 0 1064-15,18-18 529 16</inkml:trace>
  <inkml:trace contextRef="#ctx0" brushRef="#br0" timeOffset="9324.85">22870 7629 7185 0,'0'0'2889'0,"3"-3"-249"16,3 3 2025-16,-2 3-736 15,-9 26-1280-15,-13 20-1177 16,-11 15-696-16,-11 5-288 15,-1 3-240 1,12 2-200-16,5-13-256 16,9-14-848-16,15-47 1056 0,-8 25-2593 15,8-9-1815-15,11-13-1842 16,5-23 41-16,-1-10 3440 16,-12-19-719-16</inkml:trace>
  <inkml:trace contextRef="#ctx0" brushRef="#br0" timeOffset="9460.34">22666 7594 4648 0,'0'0'0'0,"-5"-8"3753"0,0 8-384 16,5 8-400-16,0 22-937 16,7 19-664-1,20-8-1072-15,0 12-328 16,17-8-624-16,13-6-2824 16,-5 13-2114-16,-1-11 937 15,-22-7 649-15</inkml:trace>
  <inkml:trace contextRef="#ctx0" brushRef="#br0" timeOffset="9781.43">23075 7791 5705 0,'0'-4'1400'15,"-11"-11"1633"-15,8 5 343 16,3 4 793-16,0 2-1576 16,6 4-1417-16,23-10-200 15,11-1-312-15,24-26-175 16,8-4-473-16,1-2 88 15,-14 7-144-15,-59 36 40 16,42-28-16-16,-28 13-104 0,-1 5-241 16,-20 9 89-1,-20-11 232-15,-26 12-88 0,0 0 168 16,-3 13-24 0,3 32-64-16,8 17 80 15,-11 7 168-15,29 14 72 16,5-22-39-16,14-13-362 15,8-10 17-15,28-14-512 16,12-17-1656-16,25-14-2817 16,16-37-1881-1,20-19 2273-15,-48 20 1169 0</inkml:trace>
  <inkml:trace contextRef="#ctx0" brushRef="#br0" timeOffset="9991.54">23776 6853 10042 0,'-19'25'3680'16,"9"49"-2295"-16,9 22 2864 15,-11 16-481-15,1 13-1455 16,6-32-1537 0,5 32-640-16,21 1-416 15,16-9-1392-15,16-17-2729 16,16-13-2185-16,5-14-1711 15,-74-73 8297-15,62 44-5105 0</inkml:trace>
  <inkml:trace contextRef="#ctx0" brushRef="#br0" timeOffset="10125.9">24629 7772 14859 0,'0'0'0'0,"-46"3"5713"15,35-1-6737-15,7-2-2969 16,0 0-4713-16,2-10 1865 0</inkml:trace>
  <inkml:trace contextRef="#ctx0" brushRef="#br0" timeOffset="15946.88">14149 8461 3112 0,'-27'16'136'0,"14"-6"512"16,0-6 457-16,-1-3 135 15,2-1 176-15,-4-6-64 16,2-4 65 0,0-4 127-16,-12-2 64 15,-8-12 33-15,-9 2-257 16,-7-10-304-16,-12-3-120 15,-4 8-255-15,3-25-209 16,2-2-88-16,12-20-168 16,20-4-160-16,9-17 16 15,19 1-136 1,38-6 96-16,21-3-16 16,38 1-24-16,30 7-104 15,14 15 72-15,14 21-8 16,3 28-32-16,0 21 216 15,2 16-96-15,-10 29 96 16,-9 29-40-16,-20 13 144 16,-27 22-24-16,-37 10 272 15,-16 16 64-15,-33 1 144 16,-10-30-175 0,-55 54 615-16,-6-39 104 15,-2-37-512-15,-41 14 233 16,-15-17-153-16,-11-27 280 15,-5-12-616-15,-7-21-272 16,12-11-208-16,18-35-352 16,20-15 152-16,18-6-296 15,21 15-504-15,29 5-1161 16,11 36-1808-16,12 4-5273 16,8 15-120-16,8 9 5250 15</inkml:trace>
  <inkml:trace contextRef="#ctx0" brushRef="#br0" timeOffset="23456.09">9924 13782 4048 0,'-32'6'112'0,"0"-1"160"0,2-4 401 15,-11 3 223-15,1 1-32 16,-5 1 336-1,1-6 153-15,-3-11 151 16,2-10 0-16,-6 2 72 16,9-21-159-16,8-26-289 15,7-10-208-15,13-20-928 16,12-4 456-16,13-2 32 16,25 8 209-16,18-2-305 15,18 4-720-15,17 6 800 16,13 11-296-16,12 38 88 15,14 13-56-15,1 15-896 16,-4 28 1384 0,-5 17 232-16,-11 31 496 15,-17 12-880-15,-22 9-312 16,-27 4 689-16,-33 0 111 16,-11 7 272-16,-36-5-704 15,-23 0-592-15,-23-6 400 16,-17-19 1113-1,-10-15-41-15,-4-18-1544 0,2-19-24 16,7-14 120 0,11-32 120-16,9-24 432 15,32 18-848-15,-11 5-760 16,38 18 464-16,-1 12-4625 16,25 0-761-16,33 0-5880 15,9 3 5625 1</inkml:trace>
  <inkml:trace contextRef="#ctx0" brushRef="#br0" timeOffset="26033.22">8519 12864 3792 0,'0'0'0'0,"-8"-3"152"0,8 6-168 16,0-10 216-16,0 4 216 15,7-4 249-15,2-2-609 16,7-6 224-16,-3 5 72 16,-7 2 200-1,4 3-40-15,-2 5-32 0,-2-2-72 16,-2 2-40-16,2-4 256 16,-6 3 33-1,0 6 15-15,3-3 24 16,-3 8-288-16,0-7 528 15,0 2 504-15,0 0-1224 16,-1 2 49-16,-2 1 495 16,-2 0-264-1,0-3-264-15,-2 1 672 0,4 1-816 16,-8 3 120-16,5 2-168 16,-4-7 392-16,0 1 192 15,-1 7-136 1,0-7-600-16,-7 0 360 15,-3-2 177-15,1-3 415 16,-3 9-536-16,2-2-80 16,0-6-144-16,-1-2 528 15,-1 3 8-15,-2-1-624 16,-2 3-336-16,-4-2 72 16,4-12 904-16,-4 0 128 15,-6 4-560-15,9 5-504 16,0-6 88-1,15-3 592-15,1-6 72 16,2 8 169-16,4 2-802 16,6 1-887-16,11-6 1952 15,19-4-1696-15,25-4 1969 16,15 4-1722-16,20-3-383 16,16-7 1720-1,10 4-400-15,-11 1-984 0,-2 10 872 16,-8-1-248-1,-15-6 112-15,-9 2 16 16,-27 29-264-16,-24-11 376 16,-14 5-80-16,-6-7 257 15,-16 6 567-15,-3 8-1400 16,-25 17 1104-16,-16-13-1088 16,-3 2 600-16,-1-5-448 15,-5-2 1680-15,1-1-2408 16,4-3 672-16,0-3 568 15,-2-11 88-15,1 7-184 16,-3-5-424 0,1 6-256-16,3 0 488 15,4-9 168-15,1 8-16 16,16-22-592-16,-17 3 128 16,6-18 408-16,7-11 72 15,6 17-896-15,15-32 744 16,8-23 56-16,14-13 160 15,4 3-224-15,14 12-40 16,24-1 208-16,12 6-568 16,18-17 664-1,9 8-192-15,6 13 64 16,13 30-64-16,12 16-56 16,9 24 0-16,-5 17-24 15,-9 18 48-15,-15 22-64 16,-13-3 72-16,-20 15 0 15,-13 7-32-15,-17 17 208 16,-12 11-88-16,-10 1 432 16,-16-18-224-1,-12 2-48-15,-14-3 72 16,-7-5 712-16,-10-23-624 16,9-24-392-16,-36-6-344 15,15-13 969-15,4-10-1114 16,-8-8-591-16,13-17-264 15,2-12-680-15,9 28 103 16,24 0-1056-16,0-11-1824 16,7 17-640-16,9 9 1032 15,6-6 137-15</inkml:trace>
  <inkml:trace contextRef="#ctx0" brushRef="#br0" timeOffset="30392.62">14120 8187 3184 0,'-54'15'0'0,"23"-9"88"15,-9-2 192-15,-3-4 256 16,-4-10 209-16,-10-5 167 16,-1-3 64-1,8-6-80-15,5-16-336 16,16-5-312-16,20-13-184 15,12-16-40-15,26-5 8 16,22-10 8-16,8-3 8 16,14 9 56-16,10 4 88 15,8 5 136-15,9 5 209 16,-2 18-1-16,12 25 8 16,-4 12 144-1,-6 27 40-15,-7 27 40 16,-12 28-16-16,-12 7-103 15,-30 22 135-15,-17 15 48 16,-20 13-88-16,-31-9 24 16,-14-9-40-16,-18-13 153 15,-13-1-121-15,-17-15-56 16,-7-14-184-16,-11-20-216 16,0-15 24-16,3-8-112 15,13-17-8-15,8-7-168 16,5-24-8-1,6-5-264-15,14-27 112 16,16-7 80-16,26-12-216 16,7-11-32-16,14 3 24 15,15 4-56-15,18 6 112 16,9 8 120-16,23 4-88 16,5 5 168-16,13 14-64 15,2 1 40-15,3 11 32 16,7 3-24-16,-7 21 16 15,-1 5 24 1,-8 14 24-16,-13 18 16 16,-13 5-104-16,-27 12 104 15,-7 14 96-15,-18 20-64 16,-19 4-24-16,-33 2 72 16,-22-3-56-16,-20-5-32 15,-13-12-96-15,-9-17-16 16,6-9-136-16,15-17-1248 15,23-19-2433 1,31-27-2641-16,13-16 1273 16,15 15 1809-16</inkml:trace>
  <inkml:trace contextRef="#ctx0" brushRef="#br0" timeOffset="31408.62">13830 8427 3368 0,'-16'-12'136'0,"11"-5"272"0,13-8 617 16,29-2 311-16,5 1 96 16,19 7 104-16,11 3-247 15,22 1-137-15,12 5-304 16,5 6-184 0,1 1 8-16,-14 6 1 15,-98-3-673-15,90 9 720 0,-12-9-112 16,-9 1-80-16,-16 1 8 15,-14 0-72-15,-23-1 56 16,-13 2 232-16,-6-2 545 16,-31 0-833-16,-38 13-424 15,-27 5-32-15,-17 6 168 16,-12-5-144-16,-2-10-40 16,11-4 136-16,18-6-88 15,18-10 72 1,28 0 40-16,13 4 64 15,26-9 32-15,15 3-216 16,14-5-8-16,28 7 80 16,16 4-104-16,24-4 240 15,16 1-104-15,10-6 96 16,4 5 48-16,-10 0 120 16,-10 6-56-16,-12 0-87 15,-34 4-97-15,12-3 64 16,-44 1-72-1,-10 2 256-15,-4 0 144 16,-14 2-368-16,-38 15-80 16,-6-5-184-16,-15 5 80 15,-11-8 0 1,13 2-24-16,13-6-312 0,14 1-32 16,16-1 32-16,18-2-88 15,8-7 32-15,3 0-265 16,17-2 161-16,19-8-552 15,7 3-1424 1,16-3-2049-16,1 4-1897 16,-1 10 1913-16,-38 0 1185 0</inkml:trace>
  <inkml:trace contextRef="#ctx0" brushRef="#br0" timeOffset="32911.91">8665 12739 3336 0,'-11'34'216'0,"-10"-24"-232"16,2 1 216-16,-7 3-216 15,-8-2 960-15,7 1-623 16,-2-3 455-16,-11-6-120 16,11 0 192-16,-12-8 232 15,2-9-776-15,-4-8 168 16,43 21-472-16,-29-43 673 0,0 4-625 15,10-1-72 1,6-27 264-16,7-10-32 16,4-6 80-16,8 6 72 15,14 21 88-15,0-6-56 16,17-10-56-16,21 11 40 16,6-2 128-16,15 29 56 15,7 14-96-15,3 14-7 16,-3 25-17-16,-6 1-8 15,-4 26-8-15,-15 2 112 16,-16 6 56-16,-16 0 168 16,-10 5-88-1,-19 13 241-15,-13 7-17 16,-30 0-448-16,-18-13 120 16,-11 3 0-16,-12 11-456 15,-7-35 656-15,-1-15-960 16,4-20-112-16,6-6 600 15,20-12-592 1,15-8-1520-16,17-4-1993 0,12-10-1040 16,13 21-1456-1,13-20 1008-15</inkml:trace>
  <inkml:trace contextRef="#ctx0" brushRef="#br0" timeOffset="35174">13259 7760 2664 0,'-63'10'1344'0,"14"6"49"15,8-12 607-15,-11-4-176 16,2-4 233-16,0-26-113 16,16-5-335-16,12-16-497 15,11-19-344-15,14-19-184 16,23-14-56-16,30-8 0 15,0-6-103 1,13 5-33-16,11 15 120 16,19 0-8-16,19 13 80 15,5 21-192-15,17 33-72 16,4 13-80-16,-38 20-96 16,48 38 120-16,-77-3-88 15,11 21 128-15,-19 8-32 16,-24 11 80-16,-7 1 185 15,-34 7 167 1,-12 11-216-16,-36 2 128 16,-13-8 32-16,-16-11-176 15,-13-12 88-15,-17-8-56 16,-9-13-127-16,-16-26 7 16,-9-9-144-16,4-17-16 15,8-23-416-15,-10-10 72 16,20 2-32-16,25-30-393 15,31 10-855-15,17 6-896 16,27 12-1865-16,22 13-3353 16,41-2-319-1,-14 2 3064-15</inkml:trace>
  <inkml:trace contextRef="#ctx0" brushRef="#br0" timeOffset="35873.28">14218 6918 4000 0,'-6'-13'376'0,"-33"-26"601"0,26 9 791 16,12-30 56-16,7 6 353 16,15-5 127-1,16-4-327-15,3 4-233 16,6 2-248-16,12 15-111 15,2-4-209-15,13 8-168 16,-73 38-1008-16,76-37 736 0,6 26-288 16,-2 11-159-16,-2 17 191 15,-1 25-88-15,-9 12 80 16,-7 6-112-16,-21 6-32 16,-5 6 8-1,-8 5 128-15,-12 1-232 16,-2-1 224-16,-9-6-144 15,-4-3-8-15,-11 0 113 16,-7-4-153-16,-1-6 0 16,-2-13-152-16,5-14-128 15,2 2 96-15,1-12-152 16,2-6-8-16,-2 3-881 16,5-13-383-1,-5 2-1344-15,2 0-1545 0,-2-7-2625 16,0-14-759-1,-3-25 2536-15</inkml:trace>
  <inkml:trace contextRef="#ctx0" brushRef="#br0" timeOffset="36204.03">14744 6957 5433 0,'-5'0'936'0,"-25"-6"1448"0,23 6 1401 0,7 0-3785 16,0 1 5409-16,13 13-2904 15,13 19-745 1,14 9-359-16,5 3-241 16,-3 8-192-16,1-4-456 15,0-5-88-15,-43-44-424 0,36 49 248 16,-16-10 208-16,1-9-208 16,-5-7-72-16,-5-8 32 15,-4-12-55-15,-1 0 15 16,6-3-176-16,2-11 152 15,2-27-144 1,11 0-32-16,-1-11 48 16,11-1-465-16,-13-3-775 15,11 14-1040-15,-16 18-2017 16,9 6-2993-16,-4 15-591 16,-11 10 2776-16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1T09:06:09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5597 2504 0,'-8'8'152'0,"1"-8"1448"16,-4 0 721-16,8 0 71 16,0 0 257-16,3 0-2649 15,0-3 4673-15,0-2-2785 16,3 5-271-1,8-10-401-15,2 4-144 16,1 1-264-16,14 0-31 16,5 1-217-16,-5 2-128 15,10-6-192-15,4 2-112 16,-4 0 240 0,-4-2-488-16,3 6 200 0,-23-7-240 15,-4 5-1000-15,-7-1-697 16,-3 2-2024-1,-3 3-2952-15,-13-7-737 16,-5-1 3682-16</inkml:trace>
  <inkml:trace contextRef="#ctx0" brushRef="#br0" timeOffset="317.2">9984 5293 3808 0,'0'0'0'0,"-20"0"4065"0,9 7 1088 15,6-2-1456 1,2 3-1448-16,3 7-297 16,6 13-552-16,7 2-87 15,2 13-185-15,-2 19-120 16,-7 2-184 0,0-2-112-16,-6-62-712 0,0 70 552 15,0-11-127-15,0-4-129 0,0-6 0 16,4-10-200-16,7-18-56 15,-2-2-64-15,7-9 144 16,4-6-120 0,-6-3 224-16,7-1-496 15,18-16-296-15,-11-13-977 16,-2 1-1735-16,3-13-2786 16,6-2-3344-16,-8-2 3793 15,-20 21 3049-15</inkml:trace>
  <inkml:trace contextRef="#ctx0" brushRef="#br0" timeOffset="611.74">10455 5438 4168 0,'0'4'2561'0,"-8"2"2864"16,2-1 216-16,1 5-2792 16,5 13-321-16,6 8-703 15,1 12-489-15,-4 13-248 16,-3 5-351-16,0-2-233 15,0-5-360-15,3-10 24 16,-3-44-168-16,0 39 152 0,0-13-96 16,7-11-32-16,-3-6-104 15,3-12 136 1,-1-12-120-16,7-21-32 16,3-25-256-16,-2-8-457 15,7-6-647-15,-5 3-904 16,8 25-889-16,-4 9-1424 15,7 4-1720-15,10 19 359 16,0 1 4986-16,-18 5-1592 16</inkml:trace>
  <inkml:trace contextRef="#ctx0" brushRef="#br0" timeOffset="1012.99">10893 5384 2704 0,'0'0'120'16,"0"9"2865"-16,-6-2 2104 15,-7 9-696-15,0-2-1025 16,-2 9-927-16,-7 15-737 15,-7-6-431-15,3 15-297 16,-1 0-256-16,-2 0-232 16,12-1-160-16,17-46-328 15,-10 38 192-15,5-13-120 0,4 0-88 16,1-7 48-16,9-9-160 16,11 1-192-16,4-8 8 15,-2-5-256 1,4-15-208-16,1-22 40 15,-5 3 192-15,-4-4 55 16,-12-4 193-16,1 4 296 16,-7 5 72-16,0 6-80 15,-7 10 184-15,4 20 305 16,-2 0 71-16,4 19-128 16,-1 17-24-16,-1 3-248 15,11 0-184 1,5-10-120-16,8-9-488 15,4-11-2401-15,4-7-3016 16,10-4-2297-16,-2-16 4281 16,-21 3 1481-16</inkml:trace>
  <inkml:trace contextRef="#ctx0" brushRef="#br0" timeOffset="1189.66">11185 5386 4560 0,'0'0'0'0,"-11"10"4641"0,4 3 1177 0,1 11-1825 0,-1 16-1129 16,1 4-927-16,-2 11-769 16,3-10-64-16,4 2-568 15,1 2-400-15,0-11-384 16,3-11-712-16,-3-27 960 16,11 20-3193-16,-1-12-2896 0,-4-6-2433 15,7-27 3345-15,-5 6 2617 16</inkml:trace>
  <inkml:trace contextRef="#ctx0" brushRef="#br0" timeOffset="1329.24">11122 5063 3592 0,'-1'-2'960'0,"-18"-6"3922"16,10 8-634-16,1 0-2767 16,8 5-1561-16,4 8-768 15,25 2-3417-15,-7 4-1977 16,12 3 2522-1</inkml:trace>
  <inkml:trace contextRef="#ctx0" brushRef="#br0" timeOffset="1671.98">11531 5401 3544 0,'-1'5'2233'0,"-14"44"1952"16,9-6 2288-16,-7 7-1824 15,-5-6-1096-15,6 10-1329 16,-4 3-767-16,1-4-553 15,6-8-176-15,0-2-664 16,5-22-104-16,4-6 112 16,0-15-72-16,6 8-264 15,4-12-48-15,19-11-264 16,-4-25-16-16,11-17-25 16,-8-11-207-16,14-19 216 15,14 5 88-15,-1 19 344 16,-2 20 160-16,-26 34 24 15,29 12 272-15,-33 24 296 16,-12 17-112-16,-3 17-80 16,-8 4-328-16,-7-7 16 15,6-32-496 1,-1 9-2944-16,2-7-8043 16,0-5 1849-16,0-21 6954 0</inkml:trace>
  <inkml:trace contextRef="#ctx0" brushRef="#br0" timeOffset="4068.23">15907 7084 3112 0,'0'0'0'0,"-26"1"80"0,5 4 1112 0,12-5 601 16,2 2 671-16,4-2-575 15,3 0-1889-15,7 0 3264 16,9 0-1431-16,5 0-481 16,12 0-248-16,7 0-335 15,-40 0-769 1,44 0 248-16,-4 0-144 0,-2-3-280 16,-2-5-865-16,-19-2-2823 15,9 0-2962-15,-9-18 2697 16,-13 28 969-16</inkml:trace>
  <inkml:trace contextRef="#ctx0" brushRef="#br0" timeOffset="4356.72">16095 6777 5353 0,'-5'3'1440'0,"-29"7"2169"16,7 2 496-16,4 3-153 15,3 6-2055-15,0 10-641 16,6 17-248-16,-4 6-240 15,2 11-359-15,-3 15 191 16,6-1-400-16,7-2-24 16,6-77-176-16,-2 65-16 0,5-6 104 15,9-7-128-15,5-9 56 16,10-8-216 0,10-20-304-16,3-5-793 15,10-10-1519-15,3-28-2073 16,5-11-2697-16,-8-17 3153 15,-22-1 1345-15</inkml:trace>
  <inkml:trace contextRef="#ctx0" brushRef="#br0" timeOffset="4983.08">16388 6997 5153 0,'-11'0'3488'0,"-8"10"-23"16,6 5 1136-1,-3 6-1960-15,5 17-929 16,-2 5-448-16,2 6-416 15,-2 5-183-15,0 4-281 16,3-3-360-16,4-7 48 16,4-18-56-16,2-30-16 0,-5 25 0 15,5-15 104-15,5-10-152 16,5-9-48-16,6-22-112 16,13-22-312-1,-2-12-833-15,7-9-1407 16,3 1-1297-1,-4 5-1280-15,11 21 32 0,1 6 3640 16,1 15 1561-16,-3 7 80 16,-9 9 64-16,-12 2 56 15,-5 8 248-15,-11 0 2249 16,-6 8 1720-16,0 3-240 16,-8 8-857-16,-8 11-687 15,-5-1-953-15,-11 12-400 16,6 6-335-16,-7 3-241 15,15-4-240 1,5-4-296-16,5-18-128 16,7-9 0-16,4 1-120 15,13-13-328-15,11-3-145 16,5-14 161-16,-6-21-592 16,-2-2 120-16,-8 6 408 15,-5-7 232-15,-8-2 224 16,-3-4 48-16,0 18 144 15,-3 8 136-15,0 18 128 16,-4 8 408 0,3 24-152-16,0 16 16 15,4 5-168-15,7 0-248 16,9-16-136-16,11-10-264 16,13-5-544-16,-1-9-1456 15,-7-11-2129-15,3-12-2081 16,-9-16 1025-16,-2-17 4545 15,-15 22-2200-15</inkml:trace>
  <inkml:trace contextRef="#ctx0" brushRef="#br0" timeOffset="5150.64">16940 6887 3208 0,'0'0'376'0,"0"-4"3025"0,-5 4 2016 16,0 14-1904-16,-4 17-977 15,2 13-295-15,-2 6-545 16,2 9-744-16,6-14-647 15,-1 6-425-15,2 0-553 16,6-12-2839-16,-6-39 3512 16,13 23-6914-16,0-13-1208 15,0-15 3826-15</inkml:trace>
  <inkml:trace contextRef="#ctx0" brushRef="#br0" timeOffset="5303.61">16951 6624 5105 0,'-5'0'3032'0,"-22"0"-351"16,16 0 215-16,3 0-1903 16,6 9-1361-16,9 1-1801 15,22 7-2648-15,12 1 984 16,22 1 3473 0,-18-7-2792-16</inkml:trace>
  <inkml:trace contextRef="#ctx0" brushRef="#br0" timeOffset="5609.76">17227 6776 3192 0,'11'23'552'0,"1"-2"3113"15,-6 8 1472-15,-3 2-712 16,-3 8-712-16,0 1-928 16,-3 0-721-16,-8 6-456 15,-5 4-696-15,1-4-279 16,-2 6-473 0,5-23-144-16,12-29-16 0,-1 16-8 15,1-8-296-15,11-8-168 16,5-18 79-16,11-17-239 15,9-10-240-15,0-17 48 16,-10-5-232-16,14 19 312 16,-14 5 391-16,0 20 121 15,-12 16-160-15,-14 11 8 16,0 23 176 0,-14 17 104-16,-6 2-288 15,6-2-1816-15,4 3-3986 16,-3 15-2440-16,9-16 4186 15</inkml:trace>
  <inkml:trace contextRef="#ctx0" brushRef="#br0" timeOffset="5762.98">18005 7301 11978 0,'0'0'3865'0,"0"5"160"15,0-5-4025 1,0 1 8834-16,0-1-8834 15,-5 3 1616-15,5-3-1616 16,3 0-4489-16,23-8-8394 16,17-2-55-16</inkml:trace>
  <inkml:trace contextRef="#ctx0" brushRef="#br0" timeOffset="12325.26">15814 11413 2416 0,'0'0'0'0,"-82"-22"-32"0,21 2 40 16,18-8 8 0,4 8 144-16,15 2 168 15,5-33 232-15,1-17-96 16,6 9-120-16,4-5-24 16,-4-7-71-16,4-18-65 15,8 89-184-15,-3-104 264 0,13 0 176 16,19 9 496-16,6 16 264 15,21 21-336-15,15 32-264 16,10 11-135-16,11 21-185 16,12 34-40-16,10 13-184 15,-5 19 16 1,-3 9-8-16,-7 1 16 16,-6 5-16-16,-9-2-24 15,-34-13 8-15,-18-9 224 16,-24-13 576-16,-20 7 416 15,-52-10-231-15,-32-3-377 16,-39 0-208-16,-32 8-256 16,-38-11-120-16,-2-13-160 15,-14-8-144 1,9-29-112-16,29-11-1193 16,25 0-2343-16,21-9-1714 15,1-16 1762-15</inkml:trace>
  <inkml:trace contextRef="#ctx0" brushRef="#br0" timeOffset="13020.28">8716 9638 4552 0,'0'0'0'0,"-53"-38"921"0,10 25-873 0,5-1 8 15,-4-14-64-15,13 3-16 16,-8-19-48-1,-1-15-56-15,7-8 152 16,4-9 72-16,11-10 184 16,13 0 400-16,3 86-680 15,16-80 864-15,19 2 272 0,31 2-55 16,35 8 79-16,18 4 80 16,22 12-224-16,22 29-272 15,19 16-111-15,-16 36-369 16,-13 49-184-16,-28 10-48 15,-37 5-64 1,-38 14 48-16,-41 6 256 16,-25 9 136-16,-38 6 256 15,-36-1 136-15,-27-13-56 16,-15-10 224-16,-17-12-423 16,-14-17-73-16,-9-27-40 15,2-19-256-15,2-30-176 16,15-37-312-1,20-34-608-15,22-16-745 16,12-8-983-16,19 0-761 16,27 30-1728-16,24 23 1688 15,24 41 857-15</inkml:trace>
  <inkml:trace contextRef="#ctx0" brushRef="#br0" timeOffset="15617.52">8713 13284 3048 0,'-25'-51'648'0,"-19"23"-632"16,14 15-72-16,4-2-8 16,4 6 264-16,-23-11-176 15,14 4 144 1,-2-8-120-16,-8-2 280 0,-3-4 153 16,-1-16-393-16,-16 7 216 15,61 39-304-15,-60-46 592 0,6 14-24 16,2-1-120-16,19 5-344 15,12-12 152-15,16 6-168 16,28-1 128 0,58-28-152-16,32-11 192 15,29-4 80-15,35 5 16 16,4 28-128-16,0 8-96 16,1 17 64-16,-17 17 64 15,-24 11-127-15,-24 43-9 16,-18 13-48-16,-30 19 136 15,-41 7 96-15,-20 9 216 16,-21 5 232-16,-42-2-224 16,-26 0-224-1,-25-19 552-15,-26-10 113 16,-33-10 87-16,-27-27-96 16,1-10-784-16,-15-14-32 15,27-16-416-15,31-24 232 16,39-8-664-16,48-14-1209 15,37-3-407-15,55 8-1961 16,63 6 256-16,75-9 1177 16</inkml:trace>
  <inkml:trace contextRef="#ctx0" brushRef="#br0" timeOffset="16407.8">15840 14954 2592 0,'-36'-59'-24'0,"7"-28"32"0,10 1 248 15,14-20-312-15,15-12-80 16,16 2 104-16,12 11 144 16,1 18 568-16,4 23-16 15,15 25-408-15,19 8-112 16,29 8-72-16,-106 23-72 0,126-15 145 16,15 20 79-16,15 43 224 15,0 13 344 1,-4 16 144-16,-11 17-104 15,-9 5-464-15,-20 13-56 16,-43-35 96-16,3 33-112 16,-24-14-111-1,-24-9 599-15,-21-13 184 0,-25 5-192 16,-26-6 152-16,-34-19 201 16,-32-8-169-1,-41-13-432-15,-36-10-368 0,-29-18-184 16,-19-7 232-1,11-16-72-15,13-10-248 16,47-5-288-16,41-23-992 16,45 0-2065-16,54 12-2801 15,31 9 1850-15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1T09:15:09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27874 2556 2768 0,'-43'-48'288'0,"25"29"0"0,-1 9 664 16,9 10-79-16,2 0-305 15,2 1-344-15,6 32-80 16,3 31 240-16,13 43 368 16,19 52 112-16,4 57 352 15,-4 48 129-15,-35-264-1345 0,37 302 920 16,-11 1-352 0,9 2-184-16,-8 4 48 15,-7-34-56-15,-4-1 0 16,-7 4 201-16,-9-9 111 15,-1-19 120-15,-14-14 72 16,-18-18 424-16,10-15-616 16,-14-8-143-16,12-22 87 15,-6-16-176-15,7-19-192 16,3-29-56-16,5-23-160 16,6-21 0-16,2-20 48 15,2-17-144 1,3-8-104-16,1-12-240 15,2-8-928-15,-1-4-681 16,1-10-615-16,8-11-1793 16,-5-33-1665-16,-8-36 4970 15,-11 60-1736-15</inkml:trace>
  <inkml:trace contextRef="#ctx0" brushRef="#br0" timeOffset="348.88">26992 6587 11466 0,'-16'-13'1664'0,"19"9"-2848"0,40 13 872 16,28 12 336-16,38 17 232 15,37-1 392-15,37-6-288 16,42 0-224-16,41-7-16 15,24-4-184 1,0-6 264-16,2-3-160 16,-292-11-40-16,276 1-80 0,-18-1-56 15,-25-2 200-15,-28-4 32 16,-28-8 136-16,-33 2 24 16,-32-1 105-16,-19-1 23 15,-12-6-120-15,-20 3-144 16,-13-4-88-16,-16 2-264 15,-15-2-809-15,-7 2-1527 16,-7-9-1977 0,-9-12 872-16,-31-29 793 15</inkml:trace>
  <inkml:trace contextRef="#ctx0" brushRef="#br0" timeOffset="1232.2">28745 3076 16035 0,'-90'-92'1944'0,"49"46"-2896"0,20 35 184 16,16 9-1048-16,5 7-57 15,8 13-951-15,19 19-1769 16,2 10 1640-16,-5 29 2945 16,-21-50-2176-16</inkml:trace>
  <inkml:trace contextRef="#ctx0" brushRef="#br0" timeOffset="1422.88">28275 4646 11802 0,'-19'-19'5321'0,"-28"-22"-5697"16,38 31-640-16,6 5-1049 16,3 4 665-16,0 1 1400 15,11 0-7642-15,16 3 6066 16,10 12-1464-16</inkml:trace>
  <inkml:trace contextRef="#ctx0" brushRef="#br0" timeOffset="1627.92">28896 5395 17123 0,'-24'-16'4809'0,"-50"-18"-4793"16,48 30-1240-16,15 4-608 16,10 0-1081-1,26 4-1848-15,43 7-2145 16,23 3 5578-16,-40-10-1648 0</inkml:trace>
  <inkml:trace contextRef="#ctx0" brushRef="#br0" timeOffset="1845.63">30713 6085 26541 0,'0'0'0'0,"-30"-28"-48"16,23 28-1680-16,11 0 271 15,15 4-543-15,16 1-2129 16,21 11-3608-16,15-8 1351 16,-10-8 3338-16</inkml:trace>
  <inkml:trace contextRef="#ctx0" brushRef="#br0" timeOffset="2650.49">31698 6192 19924 0,'-35'-24'2328'0,"24"19"-5008"16,-1 1 1583-16,11 4-783 15,1 0 1880-15,5-4-11794 16,19-2 9617-16,-20 1-439 16</inkml:trace>
  <inkml:trace contextRef="#ctx0" brushRef="#br0" timeOffset="4889.99">28264 3111 2360 0,'-5'-20'-32'0,"-3"-9"24"0,5 4-64 16,3 13-56 0,0-6 104-16,0 4 0 0,0 4-32 15,0 1 40 1,0-2-24-16,0-3 0 15,6-3 24-15,4 0 0 16,-10 17 16-16,8-20-32 0,-2 3 24 16,-2 0 8-16,-9 7 40 15,0 0 0-15,-5 6 24 16,4 4 40-16,1 3-64 16,-3 9-32-16,2 2 32 15,-9 3-8 1,-1 7-16-16,-5-1 24 15,4 0-16-15,-7-7 24 16,4-7 16-16,3-4 40 16,2-4 112-16,6-7-48 15,-1-3-32-15,10-10-88 16,0-1-56-16,11-6-24 16,2 4 24-16,0 6-32 15,-2 13 56 1,-4-2 24-16,-1 10 112 15,-6 9-16-15,0 18 32 16,-6 7-104-16,-4-2-40 16,4 3-256-16,4-11-416 15,2-7 296-15,16-3 304 16,3-12-2256-16</inkml:trace>
  <inkml:trace contextRef="#ctx0" brushRef="#br0" timeOffset="6031.91">28253 4934 2656 0,'-7'0'304'0,"-9"7"-288"0,2 3-8 15,1 2-16-15,0-5 8 16,0 3-8-16,7-1-32 16,1-4-2880-16</inkml:trace>
  <inkml:trace contextRef="#ctx0" brushRef="#br0" timeOffset="8687.98">28144 5017 2592 0,'0'0'456'16,"-2"0"-464"-16,-1 0-8 16,0 0 40-16,1 0 0 15,2 0 8-15,0 0-32 16,0 0 0-16,3-5 24 16,-3-1-32-16,3-2 32 15,-3 8-24-15,0-3 40 0,0 1-40 16,0-2 64-16,0-7 24 15,0 1 400-15,0 0 304 16,0-3 41 0,0-8-73-16,0 7 40 15,0-5-88-15,0-2-200 16,0 1-48-16,0 2-16 16,4-8-95-16,2-2 7 15,0-7-64-15,6-4 8 16,-6 6 128-16,1-6 56 15,-1 3-152 1,-3-3 96-16,0 1-56 0,2-22-104 16,2-3-56-1,-4-2-72-15,6-13-96 16,4-10-160-16,2-14 72 16,-2-2 160-16,1-4-136 15,-3 6-16-15,-1-6 24 16,-4 11-56-16,1-2 80 15,-3 0-72-15,3 1 16 16,-4 14-40-16,4-7-176 16,-4 1-16-16,6 6 64 15,6 12 216 1,2 15-176-16,7 11 40 16,5 2-96-16,-3 4 0 15,9 2 80-15,-7 0-40 16,2 26 136-16,-12-2-48 15,1 10-8-15,-8 4 56 16,4 8 16-16,4 18 88 16,0 11 80-16,2 28 64 15,3 20-40 1,2 25 32-16,1 15 104 16,-8 5 192-16,2 3-152 15,-5 14-64-15,0-5-24 16,-6-11-120-16,-4-7 200 15,-3 8 161-15,-3 0-353 16,8-3 176-16,-8-3 136 16,7 6-160-16,-7-2-56 15,0 0-32-15,-5-5-56 16,-5-12 8 0,2-3 32-16,-1-7 96 15,-2-5-8-15,-6-5-72 16,8 4 152-16,-6-3-136 15,9-1-48-15,0-10-8 16,2 1-48-16,0-6-56 16,4-3 80-16,0-4-184 15,3-2 88 1,0-8 56-16,7-5-56 0,1-4-16 16,-2 5-16-1,-2-7-24-15,2-7 128 16,0 0-32-16,0-3-152 15,-2 0 120-15,2-1-16 16,2-1 64-16,-1-8-168 16,4 7 32-16,2-11-48 15,4-3 104-15,-3-1-104 16,1-3 64-16,1-8-32 16,-1 3-16-16,1-7 32 15,0-4-48 1,5-2-56-16,4-1-104 15,-4-10 120-15,-10-1 40 16,14-4 96-16,-9-5 0 16,3 1-48-16,5-9-80 15,1 3-56-15,7-14 112 16,-8-6-152-16,12 0 192 16,6-16-104-16,-18 10 152 15,8 3 16-15,-9 4-32 16,-7 1-48-16,12-2-120 15,-7-1 200 1,16-6-152-16,-11-2 136 16,12-9 8-16,-1 3-80 15,4-2 0-15,2-3 16 16,10 6 88-16,-7 11-80 16,-8-12 24-16,4 16 16 15,-6 5-56-15,2 10 8 16,-1-12 8-16,5 15 32 15,-3-5-80-15,-2 1 64 16,-3 10-32 0,0-4 40-16,1 4-32 15,-7 2 48-15,-4 6-24 16,-4 4 40-16,-2 2-56 16,14 6 128-16,-11 5-96 15,8 12 32-15,-14-5 32 16,1 15-72-16,10 14 80 15,-12-3-96-15,7 11 24 16,4 8-24-16,-4 3 88 16,-2 2-24-1,5-4-8-15,-11 1-56 16,7 4 80-16,-2-4-16 16,-4-3 16-16,1 3 80 15,-3 5-32-15,-4-15-8 16,-2 9 0-16,-2-8 16 15,-1-6-112-15,-3-13-32 16,9-5 48-16,-3-10-40 16,-2-4 64-16,2-7-88 15,-5-5-48 1,4-17 96-16,-5-19 48 16,3-11-24-16,-3-14 8 15,-3-6-32-15,0-3 8 16,0-2 48-16,-1 1 8 15,1-11-128-15,0-6-8 16,6-4 8-16,4 7-16 16,6-8 24-16,-3 15 48 15,11 5 8-15,-2 8-64 16,13 6 16 0,-9-4 104-16,9 5-112 15,-4 4-8-15,6 1 144 16,0 9-16-16,-5 4-40 15,5 6-32-15,-4 15-16 16,3 3-144-16,-16 6 184 16,3 4-16-16,-2 2-24 15,1 5-24-15,6 7-96 16,-1 10 104 0,11 1 48-16,-9 19-72 15,-5 0 88-15,11 3-8 16,-9 2-56-16,1 6-64 15,-11 1 232-15,2 12-48 16,-5-5-16-16,-7-1 88 16,-2 0-144-16,-4 8 128 15,0 12-64-15,-2 5-8 16,-11-10-16 0,-1-2 104-16,4 1-96 0,0-1-24 15,-2-7-32 1,4-4 64-16,-4 11-48 15,4-8 104-15,0-5-8 16,0-6-72-16,5 8-16 16,-2-14 40-16,-3 2-40 15,3-3 56-15,-4-3 25 16,-1 2-65-16,4-3 144 16,-2 1 200-16,3-14-232 15,-1 27 88-15,1-22-56 16,0 10-80-1,5-5-104-15,8-5 48 16,5-4 0-16,-4 6 8 16,6-6-152-16,-2 11 120 15,-4-13 0-15,7 5-48 16,-3-10 48-16,-3-2 8 16,6-2-128-16,-2-1 160 15,2 3 16 1,4-8-104-16,10-3-56 15,-9-2-16-15,14-2 32 16,-1-3 72-16,1-4-144 16,2-11 112-16,0-1-152 15,9-12 120-15,-2-1 48 16,-1 1-48-16,2-9 104 16,5 8-160-16,-5-7 144 15,14-10-40-15,-6-9-104 16,0-7 144-16,3-7-136 15,-6 4 184 1,-7-2-64-16,2 7 16 16,-8-5 104-16,1 2-208 15,-10-1 120-15,8 6 56 16,-20 10-88-16,7-6 16 16,-2 9 8-16,0 19-32 15,-5-12 56-15,8 18-56 16,-11-3 0-16,1 6-64 15,0 3-8 1,-4 4 72-16,-4 7-80 0,-2 3-200 16,-4-5-256-1,0 5 520-15,-2 0-2337 16,-9 5 529-16,-10 5-657 16,-6 10-1440-16,-10 7-824 15,-2 11 3513-15,-10 4 1104 16,7-8-2568-16</inkml:trace>
  <inkml:trace contextRef="#ctx0" brushRef="#br0" timeOffset="9205.51">32409 6159 4648 0,'-2'-4'1721'0,"2"4"-1721"0,0 0 0 16,3 0-608-16,4 0 656 16,10 0-96-16,11 0-136 15,-3 0 48-15,15 0-24 16,4-6-16-16,-4-8 0 15,11 3 176-15,-51 11 0 0,37-10 104 16,-19 5 144-16,-1 1 304 16,-7 4 384-16,-7 0 216 15,-3 4 80-15,0 1-247 16,-8 10-297 0,-14 5-160-16,-12 11 112 15,-1 7-88-15,-4 7-104 16,13-3-288-16,-2-2 16 15,5-20-144-15,14-6-48 16,9-13-232-16,3-6 0 16,8-20 96-16,18-13 40 15,-5 7 160-15,-8 2 112 16,3 4 56-16,-8 6 72 16,-7 13-168-1,-8 6-336-15,-8 6-752 16,-8 9-2233-16,-13 9-2520 15,-33 6 3681-15,47-24 776 0</inkml:trace>
  <inkml:trace contextRef="#ctx0" brushRef="#br0" timeOffset="9490.43">31438 6226 8233 0,'-24'-26'3681'0,"-2"-11"-5097"0,18 20 1064 16,8-15 504-16,7 17-320 15,20-13-432-15,8 3-57 16,-10 10-55-1,-5 6 192-15,3 9-136 16,-9 9-88-16,-4 11-8 16,-10-20 752-16,13 20-1473 0,1 0 329 15,-4-2 1024-15,-10-11-2624 16</inkml:trace>
  <inkml:trace contextRef="#ctx0" brushRef="#br0" timeOffset="9892.43">30651 6119 12218 0,'-20'-9'2729'0,"-4"-7"-3089"15,18 8 208-15,6 8 152 16,11 0-809 0,26 0 289-16,3 3-168 15,5 2-136-15,-19 0 208 16,1 3 88-16,5 1-280 16,-21-1 143-16,-11-8 665 0,16 10-232 15,-12-5 312-15,-4-3 344 16,0-2-424-16,-13 0 2273 15,0-6-873-15,-2 0-520 16,1 1-495-16,3 2-345 16,3 3-489-1,3 0-1631-15,5 0 2080 16,0-7-8882-16,3 3 6074 0</inkml:trace>
  <inkml:trace contextRef="#ctx0" brushRef="#br0" timeOffset="10469.44">28853 5325 6273 0,'-21'-9'1560'0,"-3"-11"-1560"0,4 11 8 16,11-1 32-16,7-10-176 15,2 0-352-15,10-9 8 16,3 7 16-16,-2-1 208 16,-5 14-32-16,-2 5-288 15,-4 4 576-15,0 0 0 16,-5 1-136-16,-6 13 568 0,-14 18 200 16,-2-6 48-16,3 0-224 15,2-7-232 1,10-10-208-16,1-9-584 15,6-8-2089-15,5-19 1473 16,4-10-1896-16</inkml:trace>
  <inkml:trace contextRef="#ctx0" brushRef="#br0" timeOffset="10924.53">28747 2670 1544 0,'-18'-8'368'0,"-3"-2"-320"0,13 10 112 15,2 0 32-15,6 0-192 16,0 0 0-16,6 4-48 16,1-4-40-16,-4 0-48 15,6 0 24-15,-5 0 72 16,1 0 16-16,-5 0 24 15,0 0 0-15,0 4 80 0,0 8 40 16,-10 12 400-16,-3 14 192 16,-3 3-64-1,2 1-192-15,1-3-264 16,5-12-176-16,6 0-176 16,2-7-368-16,7-9-640 15,2-4 576-15,7-15 480 16,5-18 24-16,-5 7-1864 15</inkml:trace>
  <inkml:trace contextRef="#ctx0" brushRef="#br0" timeOffset="11580.65">28156 4596 3120 0,'0'0'0'0,"-1"-1"32"0,1 1-32 15,0-4 24-15,8-1-32 16,2 2 56-16,-1-4-56 16,10 2 8-16,-1-8-16 15,9 3 48-15,10-2-96 16,0 0 48 0,-37 12 16-16,39-9-40 0,-1 7 72 15,-4 3-16-15,-9 7 88 16,-10 3 16-16,-5 8 376 15,-7-4 321-15,-6 1 215 16,-12-3 280-16,-19-1 72 16,2-1-119-16,-6-5 71 15,-2-4-272-15,9-2-344 16,1-8-144-16,-6 0-256 16,19-2-152-16,-2-5-112 15,7 2-288 1,6-2-496-16,6-1-1744 15,3-7-1777-15,10 6 1224 16,0-3-183-16</inkml:trace>
  <inkml:trace contextRef="#ctx0" brushRef="#br0" timeOffset="56469.97">9528 4787 3096 0,'0'0'16'0,"-2"-5"-40"15,2 5 24-15,0 0 0 16,-1 0 104-16,-4 2-32 16,-3 1 128-16,0 2 400 15,0 2 225-15,-8 0 135 16,8-4 120 0,0-1-56-16,8-2-1024 0,-7 1 1096 15,3-1 65-15,0 0-1 16,4 4-320-16,-3-3-40 15,2 4 16-15,-6 4-63 16,2 2 23-16,-6 8 24 16,0 1-24-16,0 8-88 15,3 1-64-15,3-3-23 16,5 8-249-16,3-5-56 16,10 5-136-16,1 7 192 15,-4-3-48-15,3 1-88 16,-2-13 368-1,0 11-296-15,-4-16 32 16,-1 16 96-16,2 4-128 16,2-2-32-16,-4 6-200 15,4-2 224-15,4-2-72 16,2 2-15-16,3 5-1 16,-4 3-120-16,1-14 152 15,0 4-40-15,-2-6-56 16,1 7 224-1,1 6-168-15,-2-3 24 16,4 0 56-16,0 0-184 16,9-2 24-16,-13 5-160 15,7-7 40-15,2-3-104 16,-6 0 240-16,7 1 8 16,-6 1-72-16,-2-1 16 15,2 1 120-15,-5 1-16 16,1 1-112-16,2 3 24 15,3-2-16 1,-1 2 8-16,1 4 72 16,0-1-152-16,4 6 16 15,-9-10 104-15,7 2-112 16,2 1 16-16,-4 6 168 16,-6-12-112-16,6 13 104 15,-5-6-136-15,4-2 128 16,0 13-112-16,-4 2-16 15,0-1 144-15,-2 1-152 16,4 3 88 0,0-1-32-16,-2 1-24 15,7 3 24-15,0 1-15 16,3 0 31-16,0-3-64 16,-6-5-72-16,3 6 112 15,1 4 120-15,-1-3-288 16,0 1 224-16,-8-16-64 15,7 34-96-15,-5-35-24 16,2 38 496-16,-4-33-400 16,13 25-40-1,-12-32 24-15,15 16 64 16,-9 0-24-16,7 5 64 16,-11-3-256-16,6-1 120 15,2-4-64-15,4-4 144 16,-6-5-56-16,5 1 40 15,1-3-160 1,0 2 112-16,0-3-32 0,12-1-8 16,-13-9 80-1,8 12 376-15,-9-4-272 0,9 3-32 16,-9 7-256 0,1-9 112-16,1-6 56 15,7 12 56-15,-18 2 88 16,24-1-216-16,-14 2-16 15,2-7 80-15,9 2-128 16,-14 1 168-16,10-1-8 16,1-2-80-16,1-1-8 15,-1 2 16-15,0 2 24 16,-6-1 0 0,11 1-24-16,-5-10 80 15,5 12 56-15,-3-14-264 16,7 13 184-16,-6-3-112 15,2-5 120-15,2 12-48 16,-2-6 24-16,2 1 32 16,-1-11-176-16,4 24 24 15,-1-15 136-15,-1 0 0 16,2-9-136-16,5 3-40 16,-2-7 48-1,-2 13 88-15,-2-2 56 16,8-14-48-16,-13 9-72 15,6-8 160-15,5 8-192 16,-5 2-40-16,7-12 56 16,-3 1 104-16,-5 7 0 15,22 7 16-15,-14-11 16 16,5-6 16-16,-1-6-168 16,4 15-16-1,-6 11 16-15,6-17 104 16,-1-8 32-16,5 1-56 15,5 0-56-15,0 16 40 16,-3-1 256-16,0-14-184 16,7 3-176-16,-2-9 120 15,3 8 72-15,0-3-24 16,3-5-152-16,-26 9 32 16,42-12 72-1,-22 13-32-15,-6-13 72 0,-1-2-96 16,5 1-8-1,-3 3 160-15,-6 11-80 16,5-4 16-16,-9-10 8 16,7-1 176-16,1 1-208 15,-5 5-264-15,-14-4 488 16,28 22-1344-16,-9-24 1472 16,-2 1-112-16,-18-9 768 15,23 27-1736-15,-13-19 664 16,-13 1 240-1,21-3-608-15,-33 2 568 16,24-6 416-16,-11 7-720 16,15 5-208-16,-8-7-552 15,-5-1 992-15,-2-8 352 16,1 10-240-16,1-7-232 16,9 5-1136-1,-10 0 1408-15,2-9 368 0,-3 12-512 16,1-1-216-16,-5-4-464 15,1-2 688-15,3-1 368 16,-7 6-104 0,-5-1-552-16,9-3-624 15,-2-5 1120-15,-5 2-200 16,6 1 384-16,-1 4-736 16,2-4-456-16,-2 4 696 15,-1-11 288-15,1 0 592 16,2 2-1368-16,3 3-24 15,-4-2 280-15,2-3 472 16,-1 1 520 0,4 3-984-16,-6 2 128 15,3-6 8-15,6 1 184 16,3 8 848-16,0-1-1144 16,12-1-24-16,-8-9 264 15,8 7 256-15,3-5 1008 16,-4 0-1296-16,2 5-384 15,-2-6 200-15,4 0 656 16,1-3 744-16,1 3-1200 16,-3-3-168-16,7 1-288 15,-2-2 688 1,-4 0 361-16,-5 0-601 16,7 0 0-16,-11 3-297 15,9-6 153-15,-5 3 585 16,2-3-441-16,3-1 0 15,-8 0-193-15,2-3 25 16,0-1 529-16,-4 0-361 16,-1-4 0-1,0 4-841-15,-5-4 937 0,-6-2 616 16,9 0-679 0,-4 8-33-16,-5-12-649 15,12 11 273-15,-14-11 856 16,0 2 65-16,4 10-754 15,-8 2 49-15,8-18-488 16,-3 10 1136-16,0-5-8 16,-3 7-616-16,2-7-184 15,2 2-136-15,4-15 944 16,1 15-104 0,7-7-704-16,-7 5-32 15,3-11 80-15,-2 3 776 16,3 6 8-16,-11 0-880 15,12-5-88-15,0 3 240 16,8-9 440-16,-17 8 609 16,15 1-1138-16,-12 1 313 15,4 0-1392-15,-7-9 2496 16,12 9-1392 0,-18-5 176-16,24 2 176 0,-19 3 584 15,7-17-1440 1,-10 25 1000-16,23-16-400 15,-20 11 112-15,17 7 104 16,-11-15-40-16,4 0-192 16,-2-6 120-16,-1 16 48 15,3 8 40-15,2-16-72 16,1 2 104 0,-2-18 104-16,-1 29-216 0,1-4 352 15,-3 4-304 1,1-18 112-16,2 7-32 15,-9 6 216-15,17-3-344 16,-10 13 40-16,5-17 144 16,0 13-96-16,4-16-120 15,-4 5 144-15,1 6 8 16,6 0-72-16,-5-16-104 16,-2 22 72-16,5-12-8 15,3 6 136-15,0-6 120 16,-1-16-136-1,1 20-160-15,-2 7-8 16,1-5 192-16,1 3-296 16,-3-22 280-16,-3 25-24 15,0-9-120-15,1 14 16 16,-14-2 128-16,16-12-192 16,-16 14 160-16,9-2-8 15,-12 5-88-15,4 0-72 16,-2 8-48-16,1-11 160 15,1 13-48 1,6-6-72-16,-11-3 376 0,1 8-336 16,1-9 72-1,-1 9-272-15,-5 2 392 16,3-16-56-16,6-1 0 16,-5-2-96-16,0 8-168 15,4-1 8-15,5-3-640 16,6-23-865-16,11 1-1887 15,4-7-2650-15,14-15-4784 16,8-40 5993-16,-38-15 4673 16,-55 59-1256-16</inkml:trace>
  <inkml:trace contextRef="#ctx0" brushRef="#br0" timeOffset="58127">11008 8113 3104 0,'-3'0'8'0,"-11"7"-8"0,12 7 0 15,2-3-32-15,5-1 40 16,-5 3-24-16,-11-4 24 16,-4-4 8-16,-2 0 32 15,-1-5 544-15,4 0 1521 16,4 0 255-16,10 0-2368 15,-5 0 2305-15,4-5-209 0,1-9 25 16,12-14-369-16,3 3-552 16,36-16 481-16,2-15-217 15,3 20-712-15,28-18 312 16,17 0-247 0,5-10-217-16,-4-1-488 15,-7 8-72-15,-15 9-64 16,-17 22-24-1,-41-2-600-15,-14 26-1001 0,-21 2-1127 16,-27 1 87-16,-24 9 473 16,5-1-9-16,1-5 585 15,0-2 1224-15,16 6 328 16,2 3 368 0,2 18 1184-16,15 20 616 15,7 21 289-15,10 9-57 16,12 21-207-16,12 13-345 15,11 17-648-15,-3 6-679 16,-1-5-17-16,11-6-592 16,2-14-609-16,5-22-2247 15,13-22-2369-15,12-36-3329 16,6-26 2729-16</inkml:trace>
  <inkml:trace contextRef="#ctx0" brushRef="#br0" timeOffset="58480.85">12083 8245 11194 0,'-9'0'2376'0,"-3"1"-1719"0,24 3 2127 16,24-9-879-16,16-23-529 16,17-26-544-1,8-15-608-15,-4 2 0 16,-23-3-336-16,-8 20-208 15,-32 7-368-15,-14 4 296 16,4 39 392-16,-45-35-392 0,-14 10 272 16,-21-3-48-16,-8 23 232 15,-4 31 448-15,10 43 336 16,18 21 304-16,11 5-32 16,20 7-207-16,10-12-393 15,20-14-656 1,27-26 128-16,16-11 24 15,18-28-1281-15,19-8-2639 16,26-31-3194-16,10-27-1632 16,-37 6 5354-16</inkml:trace>
  <inkml:trace contextRef="#ctx0" brushRef="#br0" timeOffset="58785.94">13025 7361 8713 0,'-34'8'1833'16,"-40"36"519"-16,7 5 1377 16,-15-3-1865-16,7 2-359 15,25 4-457-15,21-26-648 16,21-8-344-16,6 9-104 16,31-11 72-16,23-4-40 15,15-7 48-15,-67-5-32 16,79 7 8-16,-1 7 88 0,-6 3 240 15,-20 5 88-15,-9 11 56 16,-37-7 24 0,-4 33 185-16,-31 18-217 15,-16 10-152-15,-24 2-128 16,3-6-352-16,4-14-752 16,22-33-2889-16,17-31-4721 15,22-61-128-15,4 3 5690 16</inkml:trace>
  <inkml:trace contextRef="#ctx0" brushRef="#br0" timeOffset="58961.44">13023 7317 10218 0,'-13'-6'4897'16,"20"1"-2249"-16,34-20 369 15,19 0-1825-15,15-28-760 16,8-1-464-16,-6 5-880 15,-19 7-2457-15,-13 1-2400 16,-24 2-1921-16,-3-5 3066 16</inkml:trace>
  <inkml:trace contextRef="#ctx0" brushRef="#br0" timeOffset="59178.16">13301 6702 5777 0,'-28'5'2448'15,"-10"44"1537"-15,15 10 928 16,7 18-1008-16,-3 23-752 15,-15 12-857-15,17 17-695 16,-1-5-289-16,12-8-424 16,10-9-432-16,25-14-320 15,31-20-48-15,-60-73-88 16,72 54 8-16,19-32 120 16,17-18-312-16,18-18-1168 15,1-37-1913-15,0-3-3888 16,-7-8-6138-16,-25-14 7450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1T09:28:01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10630 12004 3392 0,'0'0'0'0,"-34"10"976"0,23 19-519 0,11-5 959 16,0-9 280-16,6-9 121 15,9 4-281-15,17 3-312 16,-2-6-8-16,28-4-127 16,2-3-193-16,10-3-64 15,-70 3-832-15,77 3 720 0,11-3 32 16,12 1-64-16,10-7 297 15,11 7-121-15,20-16-88 16,11 12-296 0,2-12-32-16,-3-10-8 15,-3 23-128-15,1 27-152 16,-13-33 209-16,0 11 7 16,-9 17-152-16,0-19 24 15,-18-2 56-15,-11 1-48 16,-16 14-240-16,-18-26 0 15,-16 16 8-15,-11 5 104 16,-8-5-8-16,-23-3-144 16,0-7-136-1,-6 6-568-15,-4 7-1641 16,-12-3-1600-16,-5 0-2144 16,-7-4-1961-16,-12-18 6338 15,24 18-336-15</inkml:trace>
  <inkml:trace contextRef="#ctx0" brushRef="#br0" timeOffset="444.47">12632 12079 3696 0,'0'0'0'0,"-23"-5"1361"0,17-2-177 0,6-11 1448 0,0 13-567 16,0 10-441-16,3 5-672 15,13 9-375-15,7 7-97 16,4 31 104 0,8 5 16-16,-8 3 40 15,-27-65-640-15,39 53 792 0,-1-12-104 16,2 18-264-16,13-26-272 15,7-8 161-15,1-2 63 16,8-12-48-16,0 6-176 16,9-13 368-16,4-6-288 15,1-7 216-15,2-12-88 16,2 16-408-16,0-16 304 16,4 1-120-1,2-22-8-15,-9 4-96 16,-7 7-128-16,-17 3 128 15,-13 10-120-15,-1-1-88 16,-7-8-1368-16,-4 18-1785 16,-6 8-1496-16,-14-3-1784 15,-1 3 3608-15,-8-7 961 16</inkml:trace>
  <inkml:trace contextRef="#ctx0" brushRef="#br0" timeOffset="723.34">14205 12039 4681 0,'0'0'0'0,"-21"-23"2712"0,15 30-2424 0,20-24 1433 0,23-5-17 0,-9 9-112 16,10 4-568-16,13-2-543 15,-7 11-1-15,-17 6-168 16,8 16 48-1,-19 20 408-15,-16-42-768 16,8 47 752-16,-8 1-152 0,-8 7-144 16,-9 7-272-16,7-7-304 15,4-11-904-15,1-22-3025 16,16-10-3992-16,8-2 4728 16,-14-14 1753-1</inkml:trace>
  <inkml:trace contextRef="#ctx0" brushRef="#br0" timeOffset="1554.36">15195 11931 2472 0,'0'0'0'0,"-24"-26"784"0,3 23 913 0,5-2 1431 15,-5-7-415-15,0 8-417 16,-6 8-711-16,3 8-449 16,-2-2-224-16,2 18-176 15,-2 28-112 1,4-14 73-16,22-42-697 16,-21 45 536-16,2 0-24 0,1 0-24 15,12 25-456-15,1-15 120 16,5-19 72-16,10-11-272 15,7-7 56-15,-5-9-24 16,5-5-240-16,6-9 256 16,14-28-256-16,-10-29 192 15,10-14-256-15,-16-29-432 16,-4-5-313 0,-10 2 369-16,-7 12 400 15,-13 30 288-15,-10-7 72 16,2 11-32-16,2 7 296 15,10 36 40-15,5 19 216 16,1 26-23-16,6 32-89 16,4 6 328-1,2 8-32-15,6 11-48 0,1-4-72 16,5 0-424 0,1-26-112-16,12 0-248 15,-5-13 120-15,8-1 24 16,-12-20-408-16,3-13-912 15,-9 7-1745-15,-2-3-1328 16,-4-9-1976-16,-1 3 1848 16,-9-23 2057-1</inkml:trace>
  <inkml:trace contextRef="#ctx0" brushRef="#br0" timeOffset="2122.42">14840 11583 3888 0,'-16'14'1937'0,"12"-17"-1609"0,0 6 2288 16,4-8 977-16,7 10-288 15,9 20-369-15,6 3-1447 16,13 18 47-16,4 23-96 16,-2 13-351-16,3 6-385 15,-16-7-104-15,0-14-56 16,-24-67-544-16,19 68 328 0,-9-19-168 16,-4-10-24-16,1-20-56 15,-7-12-168-15,0-9 152 16,0-8-96-1,-2-24 8-15,-1-44 16 16,-5-34-72-16,-6-1-144 16,-1 0 128-16,12 1-96 15,3 9 176-15,16 15 384 16,3 40-392-16,7 29 16 16,0 23 16-16,10 19 136 15,6 16 64-15,-2 15-352 16,4 10 264-16,-11 29-112 15,-18-23 368 1,-6 24-336-16,-9-3-24 16,-8 13 40-16,-14-10-56 15,-2-27-16-15,-7-19-544 16,6-22-1640-16,12-13-2233 16,6-11-4113-16,6-17 120 15,4-29 5434-15</inkml:trace>
  <inkml:trace contextRef="#ctx0" brushRef="#br0" timeOffset="2491.37">15581 11820 6673 0,'-16'3'3897'0,"7"4"-961"16,7-4 1153-16,-4 0-1112 15,-7 18-1057-15,5 4-983 16,3 18-593-16,2 21-280 15,6-11 88-15,7-23-160 16,7-13-72-16,-17-17 80 16,13 19 8-16,3-9-112 15,3-2-216-15,1-12 207 16,-3-20-359-16,4-15-56 16,-14 3 56-16,-4-20-136 15,-10 1 192-15,-4-1 48 16,-2-2 160-16,5 41 160 15,7 6 40-15,1 15-40 16,13 10 136-16,20 16 104 16,-6 28-88-16,10-8-144 15,7-11-104 1,7-25 32-16,-6 5-1376 16,5-8-3290-16,-2-1-1559 15,-8-18 1392-15,-18-22 2217 16</inkml:trace>
  <inkml:trace contextRef="#ctx0" brushRef="#br0" timeOffset="3041.59">16071 11744 2592 0,'-4'0'-8'0,"-18"2"624"15,3-13 1929-15,-1 7 791 16,4-1-175-16,8 3-640 15,5 2-753-15,3 1-864 16,3-7-240-16,15 3-31 16,17-18-281-16,7-16-160 15,-42 37-192-15,47-24 176 0,-4 2-112 16,7 2-168-16,-9-14-120 16,-4-5-1201-1,-27 25-1023-15,-7 9-153 16,-3-13-231-16,-14 11 287 15,-14-3 1481-15,-9-5 1000 16,-3 2 352-16,15 9 1048 16,1 13 1129-16,3 4-177 15,6 9-431-15,4 26-385 16,6 15-344-16,5-3 112 16,0-14-455-16,15 0-449 15,10 9-408-15,1-13-232 16,11-13-857-1,5-14-1911-15,9-24-2129 16,3-20-961-16,-9-34 2738 16</inkml:trace>
  <inkml:trace contextRef="#ctx0" brushRef="#br0" timeOffset="3378.29">16499 11403 6209 0,'-35'25'2928'16,"20"12"-279"-16,2-12 824 15,-1 9-425 1,1 30-975-16,5-7-673 16,5-12-808-16,11-25-376 15,9-1-288-15,14-9-56 16,-5-5-72-16,14-5-192 16,-40 0 392-16,37-14-832 0,-12-22-384 15,-1 5 15-15,-11-8 561 16,-13-3 296-16,-1-10 344 15,-11-1-128 1,-4 22 152-16,7 7-24 0,5 20 96 16,4 2-104-1,8 2 136-15,13 20-120 16,15 16-168-16,-1-9-88 16,5-8-712-16,3-7-2705 15,-1 10-2392-15,-7-5 2120 16,-12 7 1289-16</inkml:trace>
  <inkml:trace contextRef="#ctx0" brushRef="#br0" timeOffset="4331.42">17104 11075 2888 0,'0'0'0'0,"0"0"0"0,0-16-144 15,0-3 144-15,-2 7 24 16,-1 12-32-16,1 0-2744 0</inkml:trace>
  <inkml:trace contextRef="#ctx0" brushRef="#br0" timeOffset="4832.6">17001 10715 2712 0,'0'0'0'0,"-27"-15"1024"16,7-4 1281-16,8-5 1024 16,-6 13-769-1,3 3-848-15,3 8-903 16,-1 9-481-16,-2 21-184 16,-2 5 32-16,1 4-184 15,1 3 64-15,15-42-56 16,-16 55 16-16,5-5 72 0,5-5-136 15,-2-6 120-15,0-11-136 16,8-8 152-16,0-2-128 16,3-12 56-1,2 3-24-15,1-9 64 16,0 2-16-16,1-2 8 16,-1-12 72-16,1 3-32 15,-7-1 48-15,3 6 8 16,-3 4-144-16,5 0 0 15,-5-10 8-15,0 10-8 16,0-2-72-16,0 2 72 16,0 0 0-16,0 1-3729 15,6 0-920-15,7-1 384 16,3 0 1081 0</inkml:trace>
  <inkml:trace contextRef="#ctx0" brushRef="#br0" timeOffset="5378.48">17171 11023 2984 0,'-5'0'96'0,"-25"-19"1328"0,6 0 1769 16,-4 3 16-1,-5 3-1121-15,-11 3 729 16,6 10-1473-16,9 10-528 15,2 14-216-15,12-7-391 16,-6 11 47-16,4 2 56 16,17-30-312-16,-11 30 48 0,3 12-80 15,8-15 24-15,0-4-88 16,14 2 0-16,2-17-16 16,11-2-40-16,1-5 168 15,10 6-152-15,5-5 128 16,2 2-24-1,-3 2 80-15,-15 8-24 16,-8 0 160-16,-1 6 112 16,-18 13 88-16,-8 27 168 15,-10-4 96-15,-17 6-280 16,-3-22-152-16,-1-1-400 16,13-1-1016-16,10-33-2561 15,13-15-4417-15,16-69 2905 16,5 26 2417-16</inkml:trace>
  <inkml:trace contextRef="#ctx0" brushRef="#br0" timeOffset="5723.32">17339 10938 4608 0,'-4'5'2473'0,"4"-2"-313"16,9-3 1225-16,6 4-560 15,13-4-865-15,1-28-720 16,11-1-439-16,4-11-457 15,-19 6-240 1,-1 9-80-16,-12 2 120 16,-9 8-48-16,-3 15-96 0,-11-11 88 15,-21 3-152-15,-18 6-192 16,-8 9 48-16,-1 27 208 16,4 14-8-16,7 10 128 15,18 3 120-15,7 19 168 16,9-14 184-1,11-16-200-15,7 6-328 16,24-26-184-16,12-15-120 16,22-14-504-16,4-27-1729 15,9-13-3112-15,9-24-2577 16,-15-20 3962-16</inkml:trace>
  <inkml:trace contextRef="#ctx0" brushRef="#br0" timeOffset="5863.7">17615 10535 5225 0,'-29'11'4145'0,"17"2"-4218"15,15-11 25 1,10-2 185-16,15-7-170 16,19-21-895-16,7-12-3593 15,3-9 625-15</inkml:trace>
  <inkml:trace contextRef="#ctx0" brushRef="#br0" timeOffset="6148.99">17707 10183 4985 0,'-20'18'2232'16,"-4"36"-184"-16,16-9 801 15,-9 49 1856-15,10-32-1920 16,-4 36 143-16,5-5-1271 15,6-18-649-15,17-7-392 16,11-9-200-16,5-20-208 16,4 4-152-16,-37-43-56 15,40 15 320-15,4 2-264 0,8-17-104 16,3-25-112-16,0 4-688 16,-1-14-1689-1,-1-3-3192-15,-2 2-5321 16,-19-2 4561-16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1:45:42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0 720,'-44'47'931,"42"-46"-693,-10 22 12547,18-14-14121,60 73 1644,208 154 298,292 322-159,420 573 303,13-2 275,-163-231-757,-669-733-93,-104-110-66,186 207 157,-66-101 74,110 109-88,-228-205-140,-12-9-13,3-2 0,2-3 0,2-2 0,3-4 0,34 20-99,78 47-565,-102-61-3963,-51-37 2307,-8 3-714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1:45:42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886 99 1608,'50'-72'1189,"-50"71"-1051,0 0 0,1 0 0,-1 1 0,0-1 0,0 0 0,1 0 0,-1 1 0,0-1 0,0 0 0,0 0 0,0 0 0,0 1 1,0-1-1,0 0 0,0 1 0,-1-1 0,1 0 0,0 0 0,0 0 0,-1 1 0,1-1 0,0 0 0,0 1 0,-1-1 0,1 1 0,-1-1 1,1 0-1,-1 1 0,1-1 0,-1 0 0,0 1 0,1-1 0,-1 1 0,1 0 0,-1 0 0,0-1 0,1 1 0,-1 0 0,0-1 0,0 1 1,0 0-1,1 0 0,-1 0 0,1-1 0,-1 1 0,0 0 0,0 0 0,0 0 0,0 1 0,1-1 0,-1 0 0,0 0 0,1 0 0,-1 1 1,-1-1-139,-11 0 546,-81 25 737,83-20-1158,1-1 1,0 1-1,1 1 0,-2 0 1,3 1-1,-2 0 0,2 0 1,0 0-1,0 1 0,0 1 1,-2 2-126,-2 3 115,-19 24 92,2 1 0,3 1 0,1 1 1,1 1-1,-11 33-207,13-31 81,-57 120 301,8 4-1,-45 162-381,53-101 97,12 4-1,9 1 1,10 2-1,10 0 1,10 112-97,9-239 12,5-1 0,5 0 0,4 1 0,4-2 0,6 0 0,4-2 0,5 0 0,4-2 0,15 23-12,-23-75-33,2-2 0,2 0 0,2-2 0,2-1 0,2-3 0,2 0 0,2-2 0,29 22 33,-9-10-37,20 22 7,5-4 1,2-3-1,4-4 1,8 0 29,54 28 42,-115-64 4,3-2 0,1-1 0,0-2 0,0-2 0,3-2 0,0-2 0,1-2 0,0-2 0,1-2-1,24 1-45,60-10-21,1-5-1,-1-8 1,79-17 21,30-1 51,391-59 443,-5-48 190,-354 88-653,-146 29-1,-1-5 1,116-39-31,118-60-1866,-275 113-2475,-40 11 1122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1:45:42.1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708 171 616,'1'-20'5525,"-1"-15"-233,-1 33-5206,1 1 0,-1-1 0,1 1 0,0 0 0,-1-1 0,0 1 0,1 0-1,-1 0 1,0-1 0,0 1 0,0 0 0,0 0 0,0 0 0,0 0 0,-1 0 0,1 0-1,1 0 1,-2 0 0,1 1 0,-1 0 0,1-1 0,0 0 0,-1 1 0,1-1 0,-1 1 0,1 0-1,0-1 1,-1 1 0,0 0 0,1 0 0,0 0 0,-1 0 0,0 0 0,0 1-86,-25 6 261,16-2-194,1 0 1,0 1-1,-1 0 1,2 0-1,-1 1 0,1 1 1,0-1-1,1 2 0,0-1 1,-4 6-68,-51 75 284,3 2 0,5 3 0,4 3 0,2 5-284,-106 317 332,128-332-338,5 1-1,4 0 1,4 2 0,2 0-1,6 0 1,3 1 0,8 71 6,20 358-77,9-231-3,-29-281 52,-1 0 1,1-2 0,-1 2 0,2-1 0,-1 0-1,1-1 1,0 1 0,1-2 0,-1 1 0,2-1 0,-1 0-1,0 0 1,0 0 0,1-1 0,1-1 0,-2 1 0,2-1-1,-1 0 1,0-1 0,1 0 0,0 0 0,-1-1-1,2-1 1,-2 1 0,1-1 0,-1-1 0,1 1 0,0-1-1,0 0 1,0-2 27,23 4-3,-13-2 4,0 0 0,0-1 0,-1-1 0,0-1 1,1 0-1,-1-1 0,0-2 0,10-4-1,144-13 39,175-3-51,-58 41 125,-241-4-110,0 4 0,-2 0 0,-1 3 0,35 19-3,-46-17 163,-1 3 0,-1 1 0,-1 1 0,-2 2 0,13 13-163,2 2 145,-18-12-79,-2 2-1,-2 1 0,0 1 0,-2 0 1,-2 1-1,0 1 0,-3 1 0,-1 0 1,-2 2-1,-2-1 0,-1 2 0,-2-2 1,-1 2-1,-2 0 0,-2 14-65,0-49 19,-1 1-1,0 0 1,0 0-1,-1 1 0,0-2 1,0 1-1,0 0 1,0 0-1,-1 0 1,0 1-1,0-2 1,-1 1-1,1 0 1,0-1-1,-2 2 1,1-2-1,0 0 0,-1 0 1,1 1-1,-1-1 1,0 0-1,0 0 1,0 0-1,-2-1 1,2 1-1,0-2 1,-2 2-1,1-2 1,0 2-1,-1-2 0,1 0 1,-2 1-19,-27 10-17,1-1 1,-1-3-1,0 0 1,-1-2-1,0-1 1,0-2-1,-1-2 1,0-1-1,1-1 1,-12-3 16,37 4-31,1-2 0,-1 1 0,1-1-1,0-1 1,-1 1 0,1-1 0,0-1 0,0 1 0,0-1 0,1 0 0,-1-2 0,0 2 0,1-2 0,1 0 0,-1 0 0,0 0 0,0 0 0,1-1 0,0 0 0,1-1 0,0 1 0,0-1 0,-1 0 31,-12-29-53,2-2 0,2 0 0,0 0 0,3-1 0,-1-9 53,-41-206 98,41 223-9,-31-28 212,10 44-257,0 2 1,0 0-1,-1 3 1,-1 0-1,0 2 1,0 2-1,0 2 0,-1 1 1,-4 1-45,-26-1 117,-2 4 0,0 2 0,-53 11-117,118-14 2,-13 0-3,2 0-1,-1 0 0,0 1 1,0 1-1,1 1 0,-1 0 1,0 1-1,2 1 0,-2 0 1,1 1-1,2 0 0,-2 1 0,1 0 1,1 1-1,-1 1 0,1-1 1,1 3-1,0-2 0,1 2 1,-1 0-1,2 0 0,0 1 1,1 0-1,-1 1 0,2 0 1,0 0-1,1 1 2,-2 9 2,1 1 0,1 0 1,1 0-1,1 1 0,2-1 0,0 1 1,1 0-1,2-1 0,1 1 0,0-1 0,2 1 1,1-1-1,1 0 0,1 0 0,1-1 1,1 0-1,0 0 0,3-1 0,0-1 0,0 1 1,6 4-3,236 266-200,-219-265 197,1-1 1,1-2 0,2-1-1,-1-2 1,3-2 0,-1-2-1,2-2 1,14 3 2,-12-5 2,-1-2-1,2-1 1,-1-3 0,2-2 0,-2-2 0,20-1-2,29 17 88,-92-18-76,-1-1-3,0 0-1,0 0 0,40-1 57,-1-15 37,32-10-78,18-18-30,-77 37 23,20-29 144,-30 28-46,-9-10 2728,6 18-2838,1 0-12,0 0-7,0 0-4,0 0-4,0 0 0,0 0 12,0 0 0,0 0 0,0 0 14,0 0 1,0 0-10,0 0-3,0 0-2,0 0-3,0 0 4,0 0-1,0 0-3,0 0 4,0 0 1,0 0 0,0 0 0,49 1-282,-40-1 280,-1 0 1,0-2-1,1 0 0,-1 0 1,0 0-1,0-1 0,0 1 0,0-2 1,0 0-1,-2 1 0,2-2 1,-1 0-1,0 0 0,2-2 10,53-120 8,17-7-89,-33 80 164,-35 20 37,-17 22 91,-5 45-152,-27 93-160,44 27-59,-3-143 149,0-1 0,0 0 0,1 1-1,1-2 1,-1 2 0,1-1 0,1-2 0,0 2 0,0-1 0,0-1 0,1 0 0,1 0-1,-1 0 1,0-1 0,10 6 11,30 19-76,22 0 30,69 17-75,138-63 64,-208 0 74,-58-6 41,-11 21-45,1 1 0,0-1-1,0 1 1,0-1 0,0 1 0,-1-1 0,1 0 0,0 1 0,0-1 0,0 1-1,0-1 1,0 1 0,0 0 0,0-1 0,0 1 0,0-1 0,0 1-1,0-1 1,0 0 0,0 1 0,0-1 0,0 1 0,1 0 0,-1-1 0,0 1-1,0-1 1,0 1 0,0-1 0,0 1 0,1-1 0,-1 0 0,0 0 0,1 0-1,-1 1 1,1-1 0,-1 1 0,1-1 0,-1 0 0,1 1 0,-1-1-1,1 0 1,-1 0 0,0 1 0,1-1 0,-1 0 0,1 0 0,-1 0 0,1 0-1,0 0 1,-1 0 0,1 0 0,-1 0 0,1 0 0,-1 0 0,0 0 0,1 0-1,-1 0 1,1-1 0,-1 1 0,1 0 0,-1 0 0,1-1 0,0 1 0,-1 0-1,1-1 1,-1 1 0,0 0 0,0-1 0,0 1 0,1 0-13,-1 8-96,-6 147-116,73-124-24,-53-26 229,1-1 0,-1-1 0,0 0 0,0-1 0,1 0 0,0-1 0,0-1 0,0-1 0,-1 0 0,1 0 0,-1-2 0,1 0 0,-1-1 0,0 0 0,0-1 0,1-1 7,6 0-9,116-26-50,-101 24 57,-1-1-1,0-2 0,1-1 0,-2-2 1,-1-2-1,0-1 0,-1-1 1,-1-1-1,-1-3 0,20-16 3,19-44-13,-41 35 99,9 18-20,-32 24-52,-1 1-1,1-1 1,-1 0-1,-1 0 1,1-1-1,-1 1 1,1-1 0,-2 0-1,1 0 1,-1 0-1,0 0 1,1 0-1,-3-1 1,2 1-1,-1-2-13,16-44 27,16-7 77,-32 58-88,-1-2 0,1 1 0,0-1-1,-1 0 1,1 2 0,-1-2 0,1 1 0,-1-1 0,0 0 0,0 1 0,0-1 0,-1 1 0,1-1 0,-1 1 0,0-1 0,1 0 0,-1 2 0,1-2 0,-2 1 0,1 0 0,0-1 0,-1 1 0,1 0 0,0 0 0,-1 0 0,0 0 0,1 0 0,-1 1 0,-1-1 0,2 0 0,-1 0 0,-1 2 0,2-2 0,-2 1 0,1 0 0,0-1-1,-1 2 1,1-1 0,-1 1 0,1-1 0,-2 0-16,-21-12 11,-27-28 6,-51-5 101,-164-25-62,171 52-21,77 18-50,0-2 0,-1 0 0,2-2 0,-1 1 0,1-2 0,0 0 1,0-2-1,0 1 0,2-2 0,-1 0 0,0-2 0,2 0 0,-15-12 15,24 11-9,0-1 0,2 0 0,-1 1 0,1-1 0,1-1-1,0 0 1,1 1 0,1 0 0,0-1 0,1 0 0,0 0 0,1 1 0,0-1-1,1 0 1,1 1 0,0 0 0,1 0 0,5-11 9,12-44-27,3 0 1,3 2-1,3 1 0,32-50 27,-53 98 6,42-33 2,15 52-3092,-40 1 3224,1 0 1,-1 2-1,-1 1 0,1 1 0,-1 2 0,0-1 0,0 3 0,-1 1 0,-1 0 0,0 1 0,-1 2 0,0 0 1,-2 2-1,1 0 0,-2 1 0,0 1 0,-1 0 0,-2 1 0,0 1 0,-1 1 0,-1 1 0,2 5-140,63 208 103,-69-222-122,1 0 0,0-2-1,1 1 1,0-1 0,1 0 0,1-2-1,0 0 1,0 0 0,1-1 0,-1-1-1,2-1 1,-1 0 0,2 0 0,-1-2 0,0 0-1,1-1 1,0-1 0,0 0 0,0-1 19,15 4-23,0-1 0,1-3 0,-1 0 0,0-2 0,1-1 1,-1-1-1,1-3 0,-1 0 0,-1-2 0,1-1 0,-1-2 0,0-1 1,-1-1-1,-1-2 0,0 0 0,-1-2 0,0-2 0,-2 0 0,0-1 1,-1-2-1,0-1 0,15-20 23,193-237 103,-225 267-83,0 0 1,0 0-1,-2-1 1,0 0-1,0 0 1,-1 0-1,-1-1 1,0 0 0,-1 0-1,-1 0 1,1-1-1,-1-3-20,0 4 55,0 0 0,0 0 0,-1 1-1,-1-1 1,0 0 0,0 1 0,-2-1 0,0 0 0,0 1-1,-1-1 1,-1 2 0,-1-2 0,1 1 0,-2 1-1,0-1 1,0 1 0,-1 0 0,0 1 0,-1 0-1,-1 0 1,-8-8-55,-167-117 160,172 129-509,0 1 0,-1 0 0,0 1 0,-1 0-1,1 1 1,0 1 0,-1 0 0,0 0 0,1 2-1,-1 0 1,-1 1 0,2 0 0,-1 1 0,0 0 0,-6 2 349,2-1 289,-12-2 4191,-15-3-3266,-31 1-1765,-50 28 502,-33-10 75,157-16-41,0 0 0,2 0-1,-2-1 1,0 1 0,1-1-1,0 1 1,0-1 0,-1 0-1,1 1 1,-1-1 0,2 0-1,-1 1 1,-1-1 0,1 0-1,0 0 1,0-1 0,0 1-1,0 1 1,0-1 0,0-1-1,1 1 1,-1-1 0,0 2-1,1-2 1,0 1 0,-1-1-1,1 1 1,-1 0 0,1-1-1,-1 1 1,1-1 0,0 1 0,0 0-1,0-1 1,0 0 0,0 2-1,1-2 1,-1 0 0,0 1-1,1 0 1,-1 0 0,1-1-1,-1 0 1,0 1 15,22-64 55,72-69-101,1-34-9,51-105 55,-129 231 121,-1-1 0,-2-1 0,-2 0 0,-3 1 0,-1-2 0,-2 0 0,-3-1 0,0-28-121,46-248-8,-34 260-4,2 0 0,3 1 0,2 1 0,22-40 12,86-279-593,-98 273-1650,-6 37-3693,-18 43 3286,0-5-628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1:45:42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0 720,'-44'47'931,"42"-46"-693,-10 22 12547,18-14-14121,60 73 1644,208 154 298,292 322-159,420 573 303,13-2 275,-163-231-757,-669-733-93,-104-110-66,186 207 157,-66-101 74,110 109-88,-228-205-140,-12-9-13,3-2 0,2-3 0,2-2 0,3-4 0,34 20-99,78 47-565,-102-61-3963,-51-37 2307,-8 3-714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41265"/>
          <a:stretch/>
        </p:blipFill>
        <p:spPr>
          <a:xfrm>
            <a:off x="43180" y="6555293"/>
            <a:ext cx="1676400" cy="264607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4.png"/><Relationship Id="rId39" Type="http://schemas.openxmlformats.org/officeDocument/2006/relationships/image" Target="../media/image86.png"/><Relationship Id="rId21" Type="http://schemas.openxmlformats.org/officeDocument/2006/relationships/image" Target="../media/image39.png"/><Relationship Id="rId34" Type="http://schemas.openxmlformats.org/officeDocument/2006/relationships/image" Target="../media/image82.png"/><Relationship Id="rId42" Type="http://schemas.openxmlformats.org/officeDocument/2006/relationships/customXml" Target="../ink/ink8.xml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680.png"/><Relationship Id="rId29" Type="http://schemas.openxmlformats.org/officeDocument/2006/relationships/image" Target="../media/image47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2.png"/><Relationship Id="rId32" Type="http://schemas.openxmlformats.org/officeDocument/2006/relationships/image" Target="../media/image51.png"/><Relationship Id="rId37" Type="http://schemas.openxmlformats.org/officeDocument/2006/relationships/image" Target="../media/image85.png"/><Relationship Id="rId40" Type="http://schemas.openxmlformats.org/officeDocument/2006/relationships/customXml" Target="../ink/ink7.xml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8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83.png"/><Relationship Id="rId43" Type="http://schemas.openxmlformats.org/officeDocument/2006/relationships/image" Target="../media/image88.png"/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3.png"/><Relationship Id="rId33" Type="http://schemas.openxmlformats.org/officeDocument/2006/relationships/image" Target="../media/image81.png"/><Relationship Id="rId38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91.png"/><Relationship Id="rId3" Type="http://schemas.openxmlformats.org/officeDocument/2006/relationships/image" Target="../media/image22.png"/><Relationship Id="rId21" Type="http://schemas.openxmlformats.org/officeDocument/2006/relationships/image" Target="../media/image47.png"/><Relationship Id="rId34" Type="http://schemas.openxmlformats.org/officeDocument/2006/relationships/customXml" Target="../ink/ink11.xml"/><Relationship Id="rId7" Type="http://schemas.openxmlformats.org/officeDocument/2006/relationships/image" Target="../media/image26.png"/><Relationship Id="rId12" Type="http://schemas.openxmlformats.org/officeDocument/2006/relationships/image" Target="../media/image89.png"/><Relationship Id="rId17" Type="http://schemas.openxmlformats.org/officeDocument/2006/relationships/image" Target="../media/image43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2" Type="http://schemas.openxmlformats.org/officeDocument/2006/relationships/image" Target="../media/image21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51.png"/><Relationship Id="rId32" Type="http://schemas.openxmlformats.org/officeDocument/2006/relationships/image" Target="../media/image93.png"/><Relationship Id="rId5" Type="http://schemas.openxmlformats.org/officeDocument/2006/relationships/image" Target="../media/image24.png"/><Relationship Id="rId15" Type="http://schemas.openxmlformats.org/officeDocument/2006/relationships/image" Target="../media/image41.png"/><Relationship Id="rId23" Type="http://schemas.openxmlformats.org/officeDocument/2006/relationships/image" Target="../media/image50.png"/><Relationship Id="rId28" Type="http://schemas.openxmlformats.org/officeDocument/2006/relationships/customXml" Target="../ink/ink9.xml"/><Relationship Id="rId10" Type="http://schemas.openxmlformats.org/officeDocument/2006/relationships/image" Target="../media/image29.png"/><Relationship Id="rId19" Type="http://schemas.openxmlformats.org/officeDocument/2006/relationships/image" Target="../media/image45.png"/><Relationship Id="rId31" Type="http://schemas.openxmlformats.org/officeDocument/2006/relationships/image" Target="../media/image8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92.png"/><Relationship Id="rId30" Type="http://schemas.openxmlformats.org/officeDocument/2006/relationships/customXml" Target="../ink/ink10.xml"/><Relationship Id="rId35" Type="http://schemas.openxmlformats.org/officeDocument/2006/relationships/image" Target="../media/image95.png"/><Relationship Id="rId8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customXml" Target="../ink/ink1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3" Type="http://schemas.openxmlformats.org/officeDocument/2006/relationships/image" Target="../media/image75.png"/><Relationship Id="rId25" Type="http://schemas.openxmlformats.org/officeDocument/2006/relationships/image" Target="../media/image77.png"/><Relationship Id="rId2" Type="http://schemas.openxmlformats.org/officeDocument/2006/relationships/image" Target="../media/image74.png"/><Relationship Id="rId29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4" Type="http://schemas.openxmlformats.org/officeDocument/2006/relationships/image" Target="NULL"/><Relationship Id="rId28" Type="http://schemas.openxmlformats.org/officeDocument/2006/relationships/image" Target="../media/image3.png"/><Relationship Id="rId4" Type="http://schemas.openxmlformats.org/officeDocument/2006/relationships/image" Target="../media/image76.png"/><Relationship Id="rId27" Type="http://schemas.openxmlformats.org/officeDocument/2006/relationships/image" Target="../media/image79.png"/><Relationship Id="rId30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591698" y="3044281"/>
            <a:ext cx="734207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Batch and Layer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41007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285227" y="3044281"/>
            <a:ext cx="595502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Train/Validation/Test set</a:t>
            </a:r>
          </a:p>
        </p:txBody>
      </p:sp>
    </p:spTree>
    <p:extLst>
      <p:ext uri="{BB962C8B-B14F-4D97-AF65-F5344CB8AC3E}">
        <p14:creationId xmlns:p14="http://schemas.microsoft.com/office/powerpoint/2010/main" val="40704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924E2-F111-408F-84E6-81F1626A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ML is a highly iterative process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606162-7183-0375-063F-A56A92153A29}"/>
              </a:ext>
            </a:extLst>
          </p:cNvPr>
          <p:cNvGrpSpPr>
            <a:grpSpLocks noChangeAspect="1"/>
          </p:cNvGrpSpPr>
          <p:nvPr/>
        </p:nvGrpSpPr>
        <p:grpSpPr>
          <a:xfrm>
            <a:off x="7162800" y="1419911"/>
            <a:ext cx="3240547" cy="3224682"/>
            <a:chOff x="1945670" y="1376189"/>
            <a:chExt cx="5303458" cy="5277493"/>
          </a:xfrm>
        </p:grpSpPr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7FDDCEAA-27F6-2098-52E0-C5E4E42BFEE6}"/>
                </a:ext>
              </a:extLst>
            </p:cNvPr>
            <p:cNvSpPr/>
            <p:nvPr/>
          </p:nvSpPr>
          <p:spPr>
            <a:xfrm>
              <a:off x="2133907" y="1376189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Arrow: Circular 9">
              <a:extLst>
                <a:ext uri="{FF2B5EF4-FFF2-40B4-BE49-F238E27FC236}">
                  <a16:creationId xmlns:a16="http://schemas.microsoft.com/office/drawing/2014/main" id="{A0E288F6-C37A-1BE0-2CC9-98183D2E743D}"/>
                </a:ext>
              </a:extLst>
            </p:cNvPr>
            <p:cNvSpPr/>
            <p:nvPr/>
          </p:nvSpPr>
          <p:spPr>
            <a:xfrm>
              <a:off x="2039789" y="1538461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02F61920-6BD3-11A0-736D-3ADF2AF4EF2C}"/>
                </a:ext>
              </a:extLst>
            </p:cNvPr>
            <p:cNvSpPr/>
            <p:nvPr/>
          </p:nvSpPr>
          <p:spPr>
            <a:xfrm>
              <a:off x="1945670" y="1376189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92B60CC-E0D4-E257-A169-5324362B7EF2}"/>
              </a:ext>
            </a:extLst>
          </p:cNvPr>
          <p:cNvSpPr txBox="1"/>
          <p:nvPr/>
        </p:nvSpPr>
        <p:spPr>
          <a:xfrm>
            <a:off x="8319042" y="1008847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4058E-FA23-C06F-ADF3-E358907ABA14}"/>
              </a:ext>
            </a:extLst>
          </p:cNvPr>
          <p:cNvSpPr txBox="1"/>
          <p:nvPr/>
        </p:nvSpPr>
        <p:spPr>
          <a:xfrm>
            <a:off x="10111843" y="3565652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E898B-4F24-37F6-E389-D45A7184B07A}"/>
              </a:ext>
            </a:extLst>
          </p:cNvPr>
          <p:cNvSpPr txBox="1"/>
          <p:nvPr/>
        </p:nvSpPr>
        <p:spPr>
          <a:xfrm>
            <a:off x="5791200" y="4022221"/>
            <a:ext cx="185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9526B-94CF-EBF5-132C-E985CBFACC37}"/>
              </a:ext>
            </a:extLst>
          </p:cNvPr>
          <p:cNvSpPr txBox="1"/>
          <p:nvPr/>
        </p:nvSpPr>
        <p:spPr>
          <a:xfrm>
            <a:off x="301091" y="1043006"/>
            <a:ext cx="3941144" cy="50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Hyperparameters</a:t>
            </a:r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endParaRPr lang="en-US" sz="2400" dirty="0"/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learning rate</a:t>
            </a:r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# of iteration</a:t>
            </a:r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# of hidden layer</a:t>
            </a:r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# hidden units </a:t>
            </a:r>
            <a:r>
              <a:rPr lang="en-US" sz="2400" i="1" dirty="0"/>
              <a:t>n</a:t>
            </a:r>
            <a:r>
              <a:rPr lang="en-US" sz="2400" baseline="30000" dirty="0"/>
              <a:t>[1]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baseline="30000" dirty="0"/>
              <a:t>[2]</a:t>
            </a:r>
            <a:r>
              <a:rPr lang="en-US" sz="2400" dirty="0"/>
              <a:t>,…</a:t>
            </a:r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choice of activation function…</a:t>
            </a:r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regularization</a:t>
            </a:r>
          </a:p>
          <a:p>
            <a:pPr>
              <a:lnSpc>
                <a:spcPct val="150000"/>
              </a:lnSpc>
              <a:tabLst>
                <a:tab pos="2459038" algn="l"/>
              </a:tabLst>
            </a:pPr>
            <a:r>
              <a:rPr lang="en-US" sz="2400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5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92EFC0-00B2-4BD7-8C26-6E7EE787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Train/Validation/Test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B180-7C83-4B7E-8944-92730416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Down Arrow 3">
            <a:extLst>
              <a:ext uri="{FF2B5EF4-FFF2-40B4-BE49-F238E27FC236}">
                <a16:creationId xmlns:a16="http://schemas.microsoft.com/office/drawing/2014/main" id="{F615D26D-3310-4F3C-B9D1-0B161FCF0C56}"/>
              </a:ext>
            </a:extLst>
          </p:cNvPr>
          <p:cNvSpPr/>
          <p:nvPr/>
        </p:nvSpPr>
        <p:spPr>
          <a:xfrm>
            <a:off x="5857074" y="2133600"/>
            <a:ext cx="596627" cy="384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65C02-B7F9-4BFF-9515-5D705E0E0D94}"/>
              </a:ext>
            </a:extLst>
          </p:cNvPr>
          <p:cNvSpPr>
            <a:spLocks noChangeAspect="1"/>
          </p:cNvSpPr>
          <p:nvPr/>
        </p:nvSpPr>
        <p:spPr>
          <a:xfrm>
            <a:off x="457200" y="1295400"/>
            <a:ext cx="11396377" cy="7610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C6264-131A-4C46-A559-1B4C2BC8C073}"/>
              </a:ext>
            </a:extLst>
          </p:cNvPr>
          <p:cNvSpPr/>
          <p:nvPr/>
        </p:nvSpPr>
        <p:spPr>
          <a:xfrm>
            <a:off x="468927" y="2595764"/>
            <a:ext cx="6837826" cy="11869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CB4321-A755-4B15-A831-A4DC49778FA0}"/>
              </a:ext>
            </a:extLst>
          </p:cNvPr>
          <p:cNvSpPr/>
          <p:nvPr/>
        </p:nvSpPr>
        <p:spPr>
          <a:xfrm>
            <a:off x="7283300" y="2595764"/>
            <a:ext cx="2279275" cy="11869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  <a:p>
            <a:pPr algn="ctr"/>
            <a:r>
              <a:rPr lang="en-US" dirty="0"/>
              <a:t>hold-out set</a:t>
            </a:r>
          </a:p>
          <a:p>
            <a:pPr algn="ctr"/>
            <a:r>
              <a:rPr lang="en-US" dirty="0"/>
              <a:t>cross validation set</a:t>
            </a:r>
          </a:p>
          <a:p>
            <a:pPr algn="ctr"/>
            <a:r>
              <a:rPr lang="en-US" dirty="0"/>
              <a:t>Dev set…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6CB6CA-0F63-4488-99C0-F70AA79C88E4}"/>
              </a:ext>
            </a:extLst>
          </p:cNvPr>
          <p:cNvSpPr/>
          <p:nvPr/>
        </p:nvSpPr>
        <p:spPr>
          <a:xfrm>
            <a:off x="9562575" y="2595764"/>
            <a:ext cx="2279275" cy="11869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A658-609A-0CCE-233C-37F454D57C84}"/>
              </a:ext>
            </a:extLst>
          </p:cNvPr>
          <p:cNvSpPr txBox="1"/>
          <p:nvPr/>
        </p:nvSpPr>
        <p:spPr>
          <a:xfrm>
            <a:off x="271177" y="4593129"/>
            <a:ext cx="11570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old days (small data set): 70%/15%/15%; 60%/20%/20%</a:t>
            </a:r>
          </a:p>
          <a:p>
            <a:endParaRPr lang="en-US" sz="2400" dirty="0"/>
          </a:p>
          <a:p>
            <a:r>
              <a:rPr lang="en-US" sz="2400" dirty="0"/>
              <a:t>In the big data era: &gt; 1,000,000 data points. 10,000 validation/test set may be enough. It’s already big and is enough to have statistical significance. (98%/1%/1%, 99.5%/0.25%/0.25%)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426AD-0BCD-6C94-F0D2-44001974682B}"/>
              </a:ext>
            </a:extLst>
          </p:cNvPr>
          <p:cNvSpPr txBox="1"/>
          <p:nvPr/>
        </p:nvSpPr>
        <p:spPr>
          <a:xfrm>
            <a:off x="2294968" y="3756029"/>
            <a:ext cx="318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Used to train parameter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21869-9ABF-5B56-629B-12F400C35A95}"/>
              </a:ext>
            </a:extLst>
          </p:cNvPr>
          <p:cNvSpPr txBox="1"/>
          <p:nvPr/>
        </p:nvSpPr>
        <p:spPr>
          <a:xfrm>
            <a:off x="7188525" y="3756029"/>
            <a:ext cx="253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Used to select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3150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F44A07-BDCA-0DAF-B07B-FE19FCE3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13B67-3723-B51B-4C40-806EBA142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658A1C-D6C5-09DA-2E88-F2397D342B4B}"/>
                  </a:ext>
                </a:extLst>
              </p:cNvPr>
              <p:cNvSpPr txBox="1"/>
              <p:nvPr/>
            </p:nvSpPr>
            <p:spPr>
              <a:xfrm>
                <a:off x="457200" y="1447800"/>
                <a:ext cx="6138746" cy="4225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Training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j-lt"/>
                  </a:rPr>
                  <a:t>Validation error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val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val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val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j-lt"/>
                  </a:rPr>
                  <a:t>Test error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test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658A1C-D6C5-09DA-2E88-F2397D34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6138746" cy="4225003"/>
              </a:xfrm>
              <a:prstGeom prst="rect">
                <a:avLst/>
              </a:prstGeom>
              <a:blipFill>
                <a:blip r:embed="rId2"/>
                <a:stretch>
                  <a:fillRect l="-1490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ED05-35F3-7779-30F8-6F501A655E5B}"/>
                  </a:ext>
                </a:extLst>
              </p:cNvPr>
              <p:cNvSpPr txBox="1"/>
              <p:nvPr/>
            </p:nvSpPr>
            <p:spPr>
              <a:xfrm>
                <a:off x="6847246" y="2099363"/>
                <a:ext cx="440712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+mj-lt"/>
                  </a:rPr>
                  <a:t>Used to get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ED05-35F3-7779-30F8-6F501A65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46" y="2099363"/>
                <a:ext cx="4407121" cy="584775"/>
              </a:xfrm>
              <a:prstGeom prst="rect">
                <a:avLst/>
              </a:prstGeom>
              <a:blipFill>
                <a:blip r:embed="rId3"/>
                <a:stretch>
                  <a:fillRect l="-345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2C0721-508C-B57F-410B-88C8B0C89DCD}"/>
              </a:ext>
            </a:extLst>
          </p:cNvPr>
          <p:cNvSpPr txBox="1"/>
          <p:nvPr/>
        </p:nvSpPr>
        <p:spPr>
          <a:xfrm>
            <a:off x="6776224" y="3511303"/>
            <a:ext cx="495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Used to get select model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281E1-573A-14F5-ECDF-8554D9E805ED}"/>
              </a:ext>
            </a:extLst>
          </p:cNvPr>
          <p:cNvSpPr txBox="1"/>
          <p:nvPr/>
        </p:nvSpPr>
        <p:spPr>
          <a:xfrm>
            <a:off x="6815651" y="4848873"/>
            <a:ext cx="495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Used to test the best model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B7E699-6F2D-3293-0A5D-C04C84D87B9C}"/>
                  </a:ext>
                </a:extLst>
              </p14:cNvPr>
              <p14:cNvContentPartPr/>
              <p14:nvPr/>
            </p14:nvContentPartPr>
            <p14:xfrm>
              <a:off x="2836440" y="1819080"/>
              <a:ext cx="3669840" cy="367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B7E699-6F2D-3293-0A5D-C04C84D87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7080" y="1809720"/>
                <a:ext cx="3688560" cy="36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01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F44A07-BDCA-0DAF-B07B-FE19FCE3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13B67-3723-B51B-4C40-806EBA142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2EBFC0-BDF5-7138-8E28-1F2A2781EAD8}"/>
              </a:ext>
            </a:extLst>
          </p:cNvPr>
          <p:cNvGrpSpPr>
            <a:grpSpLocks noChangeAspect="1"/>
          </p:cNvGrpSpPr>
          <p:nvPr/>
        </p:nvGrpSpPr>
        <p:grpSpPr>
          <a:xfrm>
            <a:off x="1155331" y="670786"/>
            <a:ext cx="1770278" cy="1709071"/>
            <a:chOff x="416098" y="540181"/>
            <a:chExt cx="4714640" cy="4551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0530982-9560-E4A4-76AE-80906D9DE641}"/>
                    </a:ext>
                  </a:extLst>
                </p:cNvPr>
                <p:cNvSpPr/>
                <p:nvPr/>
              </p:nvSpPr>
              <p:spPr>
                <a:xfrm>
                  <a:off x="416098" y="2445374"/>
                  <a:ext cx="440413" cy="493067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0530982-9560-E4A4-76AE-80906D9DE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98" y="2445374"/>
                  <a:ext cx="440413" cy="493067"/>
                </a:xfrm>
                <a:prstGeom prst="rect">
                  <a:avLst/>
                </a:prstGeom>
                <a:blipFill>
                  <a:blip r:embed="rId2"/>
                  <a:stretch>
                    <a:fillRect l="-25926" r="-3704" b="-6452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2811FD-E156-DE79-73A1-410D8FBFC409}"/>
                </a:ext>
              </a:extLst>
            </p:cNvPr>
            <p:cNvGrpSpPr/>
            <p:nvPr/>
          </p:nvGrpSpPr>
          <p:grpSpPr>
            <a:xfrm>
              <a:off x="3866907" y="2353076"/>
              <a:ext cx="647680" cy="677662"/>
              <a:chOff x="9364398" y="3138264"/>
              <a:chExt cx="873943" cy="9144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48633B1-AA19-AFCC-6D9A-032414DBF117}"/>
                  </a:ext>
                </a:extLst>
              </p:cNvPr>
              <p:cNvSpPr/>
              <p:nvPr/>
            </p:nvSpPr>
            <p:spPr>
              <a:xfrm>
                <a:off x="9364398" y="3138264"/>
                <a:ext cx="873943" cy="9144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3EA242D-E99B-CD0A-90F2-DAFC1EECA32B}"/>
                  </a:ext>
                </a:extLst>
              </p:cNvPr>
              <p:cNvSpPr/>
              <p:nvPr/>
            </p:nvSpPr>
            <p:spPr>
              <a:xfrm>
                <a:off x="9458469" y="325256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0C4AD0-E7C7-96E2-323C-B00154C3DF0C}"/>
                </a:ext>
              </a:extLst>
            </p:cNvPr>
            <p:cNvCxnSpPr>
              <a:cxnSpLocks/>
            </p:cNvCxnSpPr>
            <p:nvPr/>
          </p:nvCxnSpPr>
          <p:spPr>
            <a:xfrm>
              <a:off x="2073758" y="2691907"/>
              <a:ext cx="5695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2E33A0-B97F-5616-C7E9-865EFD0E8630}"/>
                </a:ext>
              </a:extLst>
            </p:cNvPr>
            <p:cNvCxnSpPr>
              <a:cxnSpLocks/>
            </p:cNvCxnSpPr>
            <p:nvPr/>
          </p:nvCxnSpPr>
          <p:spPr>
            <a:xfrm>
              <a:off x="3291006" y="2691907"/>
              <a:ext cx="5695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1D8CE-AD1F-C77A-9BA9-DA462C1F4856}"/>
                </a:ext>
              </a:extLst>
            </p:cNvPr>
            <p:cNvSpPr txBox="1"/>
            <p:nvPr/>
          </p:nvSpPr>
          <p:spPr>
            <a:xfrm>
              <a:off x="804118" y="4485523"/>
              <a:ext cx="1888843" cy="6062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25 units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1C349-99D9-DC1E-0DE1-ECB6D6C852FA}"/>
                </a:ext>
              </a:extLst>
            </p:cNvPr>
            <p:cNvSpPr txBox="1"/>
            <p:nvPr/>
          </p:nvSpPr>
          <p:spPr>
            <a:xfrm>
              <a:off x="2047784" y="3680943"/>
              <a:ext cx="1888843" cy="6062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15 units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F47C74-9FB1-E7F8-E885-09DE4B6A9582}"/>
                </a:ext>
              </a:extLst>
            </p:cNvPr>
            <p:cNvSpPr txBox="1"/>
            <p:nvPr/>
          </p:nvSpPr>
          <p:spPr>
            <a:xfrm>
              <a:off x="3241895" y="2954835"/>
              <a:ext cx="1888843" cy="6062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1 units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21D36D-D995-33F7-A54B-DCBAC8C778CB}"/>
                </a:ext>
              </a:extLst>
            </p:cNvPr>
            <p:cNvSpPr txBox="1"/>
            <p:nvPr/>
          </p:nvSpPr>
          <p:spPr>
            <a:xfrm>
              <a:off x="1334158" y="540181"/>
              <a:ext cx="874640" cy="518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tanh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0DAA06-B53C-535D-6CCF-825DD2F11E51}"/>
                </a:ext>
              </a:extLst>
            </p:cNvPr>
            <p:cNvSpPr txBox="1"/>
            <p:nvPr/>
          </p:nvSpPr>
          <p:spPr>
            <a:xfrm>
              <a:off x="2554884" y="1184149"/>
              <a:ext cx="874640" cy="518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tanh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0E852B-31B8-45AE-319D-3F720EF172E1}"/>
                    </a:ext>
                  </a:extLst>
                </p:cNvPr>
                <p:cNvSpPr txBox="1"/>
                <p:nvPr/>
              </p:nvSpPr>
              <p:spPr>
                <a:xfrm>
                  <a:off x="3904186" y="1712999"/>
                  <a:ext cx="564259" cy="51856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0E852B-31B8-45AE-319D-3F720EF17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186" y="1712999"/>
                  <a:ext cx="564259" cy="518562"/>
                </a:xfrm>
                <a:prstGeom prst="rect">
                  <a:avLst/>
                </a:prstGeom>
                <a:blipFill>
                  <a:blip r:embed="rId3"/>
                  <a:stretch>
                    <a:fillRect l="-5714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572E59E-CBDE-A81E-A55E-9F05B778F63F}"/>
                </a:ext>
              </a:extLst>
            </p:cNvPr>
            <p:cNvGrpSpPr/>
            <p:nvPr/>
          </p:nvGrpSpPr>
          <p:grpSpPr>
            <a:xfrm>
              <a:off x="1411829" y="1061546"/>
              <a:ext cx="647680" cy="3287438"/>
              <a:chOff x="1411829" y="1061546"/>
              <a:chExt cx="647680" cy="328743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376B2C1-78A5-C7DF-5E80-99C387372E95}"/>
                  </a:ext>
                </a:extLst>
              </p:cNvPr>
              <p:cNvSpPr/>
              <p:nvPr/>
            </p:nvSpPr>
            <p:spPr>
              <a:xfrm>
                <a:off x="1411829" y="1061546"/>
                <a:ext cx="647680" cy="328743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0DCCF8-C9EC-DBE0-68DB-E265F3844FA4}"/>
                  </a:ext>
                </a:extLst>
              </p:cNvPr>
              <p:cNvSpPr/>
              <p:nvPr/>
            </p:nvSpPr>
            <p:spPr>
              <a:xfrm>
                <a:off x="1485338" y="3758952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E04223A-BC47-3266-765B-0422C017FC32}"/>
                  </a:ext>
                </a:extLst>
              </p:cNvPr>
              <p:cNvSpPr/>
              <p:nvPr/>
            </p:nvSpPr>
            <p:spPr>
              <a:xfrm>
                <a:off x="1485338" y="1796988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F81A86D-13AF-71C0-81A2-0BD640D30C1C}"/>
                  </a:ext>
                </a:extLst>
              </p:cNvPr>
              <p:cNvSpPr/>
              <p:nvPr/>
            </p:nvSpPr>
            <p:spPr>
              <a:xfrm>
                <a:off x="1485338" y="3104964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6793C60-D83D-B418-F502-49B66A77BA52}"/>
                  </a:ext>
                </a:extLst>
              </p:cNvPr>
              <p:cNvSpPr/>
              <p:nvPr/>
            </p:nvSpPr>
            <p:spPr>
              <a:xfrm>
                <a:off x="1485338" y="1143000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E3F390-6B97-1826-676D-C07356FE0EE2}"/>
                  </a:ext>
                </a:extLst>
              </p:cNvPr>
              <p:cNvSpPr/>
              <p:nvPr/>
            </p:nvSpPr>
            <p:spPr>
              <a:xfrm rot="5400000">
                <a:off x="1485338" y="2450976"/>
                <a:ext cx="508247" cy="508248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6D2A4A9-37C1-8D78-335A-BF5E7AE59F27}"/>
                </a:ext>
              </a:extLst>
            </p:cNvPr>
            <p:cNvCxnSpPr>
              <a:cxnSpLocks/>
            </p:cNvCxnSpPr>
            <p:nvPr/>
          </p:nvCxnSpPr>
          <p:spPr>
            <a:xfrm>
              <a:off x="842261" y="2691907"/>
              <a:ext cx="5695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0DED364-FEAA-9D03-ED8F-C2190B867AC9}"/>
                </a:ext>
              </a:extLst>
            </p:cNvPr>
            <p:cNvSpPr/>
            <p:nvPr/>
          </p:nvSpPr>
          <p:spPr>
            <a:xfrm>
              <a:off x="2640160" y="1755228"/>
              <a:ext cx="647680" cy="19606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5D9BFB-9544-03B0-612F-ACE83C4BD336}"/>
                </a:ext>
              </a:extLst>
            </p:cNvPr>
            <p:cNvSpPr/>
            <p:nvPr/>
          </p:nvSpPr>
          <p:spPr>
            <a:xfrm>
              <a:off x="2713669" y="1827293"/>
              <a:ext cx="508247" cy="50824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D0CC6C-2723-2FD0-042E-7EB85E56AE79}"/>
                </a:ext>
              </a:extLst>
            </p:cNvPr>
            <p:cNvSpPr/>
            <p:nvPr/>
          </p:nvSpPr>
          <p:spPr>
            <a:xfrm>
              <a:off x="2713669" y="3135269"/>
              <a:ext cx="508247" cy="50824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B6E27A-6F02-C439-F148-2B5567BEEA16}"/>
                </a:ext>
              </a:extLst>
            </p:cNvPr>
            <p:cNvSpPr/>
            <p:nvPr/>
          </p:nvSpPr>
          <p:spPr>
            <a:xfrm rot="5400000">
              <a:off x="2713669" y="2481281"/>
              <a:ext cx="508247" cy="508248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210A564-1D44-07AC-1339-2A5F31D3CC9B}"/>
              </a:ext>
            </a:extLst>
          </p:cNvPr>
          <p:cNvGrpSpPr>
            <a:grpSpLocks noChangeAspect="1"/>
          </p:cNvGrpSpPr>
          <p:nvPr/>
        </p:nvGrpSpPr>
        <p:grpSpPr>
          <a:xfrm>
            <a:off x="976690" y="2310206"/>
            <a:ext cx="2270682" cy="1765603"/>
            <a:chOff x="1158317" y="2773540"/>
            <a:chExt cx="2762875" cy="2148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2577A5A-C5E3-4AE0-F439-99CF6337CCAF}"/>
                    </a:ext>
                  </a:extLst>
                </p:cNvPr>
                <p:cNvSpPr/>
                <p:nvPr/>
              </p:nvSpPr>
              <p:spPr>
                <a:xfrm>
                  <a:off x="1158317" y="3712762"/>
                  <a:ext cx="201214" cy="22527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2577A5A-C5E3-4AE0-F439-99CF6337CC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317" y="3712762"/>
                  <a:ext cx="201214" cy="225270"/>
                </a:xfrm>
                <a:prstGeom prst="rect">
                  <a:avLst/>
                </a:prstGeom>
                <a:blipFill>
                  <a:blip r:embed="rId4"/>
                  <a:stretch>
                    <a:fillRect l="-25926" r="-3704" b="-6667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B3B9773-9F19-5B4D-BD38-9F1C0D53C51B}"/>
                </a:ext>
              </a:extLst>
            </p:cNvPr>
            <p:cNvGrpSpPr/>
            <p:nvPr/>
          </p:nvGrpSpPr>
          <p:grpSpPr>
            <a:xfrm>
              <a:off x="3343779" y="3669312"/>
              <a:ext cx="295909" cy="309607"/>
              <a:chOff x="9364398" y="3138264"/>
              <a:chExt cx="873943" cy="91440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A9CADC3-C942-36E8-EB9B-FE1365DE6400}"/>
                  </a:ext>
                </a:extLst>
              </p:cNvPr>
              <p:cNvSpPr/>
              <p:nvPr/>
            </p:nvSpPr>
            <p:spPr>
              <a:xfrm>
                <a:off x="9364398" y="3138264"/>
                <a:ext cx="873943" cy="9144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8047CFC-5125-AF76-0D7D-6C4B73B7DBC3}"/>
                  </a:ext>
                </a:extLst>
              </p:cNvPr>
              <p:cNvSpPr/>
              <p:nvPr/>
            </p:nvSpPr>
            <p:spPr>
              <a:xfrm>
                <a:off x="9458469" y="325256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812F8C4-DEE5-4BB3-EF67-5A9025CFC4B9}"/>
                </a:ext>
              </a:extLst>
            </p:cNvPr>
            <p:cNvCxnSpPr>
              <a:cxnSpLocks/>
            </p:cNvCxnSpPr>
            <p:nvPr/>
          </p:nvCxnSpPr>
          <p:spPr>
            <a:xfrm>
              <a:off x="1915661" y="3825397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681A319-057F-7861-55B0-73D4EB5D8C0C}"/>
                </a:ext>
              </a:extLst>
            </p:cNvPr>
            <p:cNvCxnSpPr>
              <a:cxnSpLocks/>
            </p:cNvCxnSpPr>
            <p:nvPr/>
          </p:nvCxnSpPr>
          <p:spPr>
            <a:xfrm>
              <a:off x="2471792" y="3825397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800489-A2D3-518E-19C7-4F4BEEB661B0}"/>
                </a:ext>
              </a:extLst>
            </p:cNvPr>
            <p:cNvSpPr txBox="1"/>
            <p:nvPr/>
          </p:nvSpPr>
          <p:spPr>
            <a:xfrm>
              <a:off x="1335594" y="4644856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25 units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494CA3-1810-7D99-CCD2-CBAAE8C5754F}"/>
                </a:ext>
              </a:extLst>
            </p:cNvPr>
            <p:cNvSpPr txBox="1"/>
            <p:nvPr/>
          </p:nvSpPr>
          <p:spPr>
            <a:xfrm>
              <a:off x="1903794" y="4277263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15 units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02F5E7-43C0-5D0A-ADA5-8585627E0DBC}"/>
                </a:ext>
              </a:extLst>
            </p:cNvPr>
            <p:cNvSpPr txBox="1"/>
            <p:nvPr/>
          </p:nvSpPr>
          <p:spPr>
            <a:xfrm>
              <a:off x="3058226" y="3989569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1 units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6C9A47-5047-19FA-E1DA-9307F6BA96CB}"/>
                </a:ext>
              </a:extLst>
            </p:cNvPr>
            <p:cNvSpPr txBox="1"/>
            <p:nvPr/>
          </p:nvSpPr>
          <p:spPr>
            <a:xfrm>
              <a:off x="1439307" y="2773540"/>
              <a:ext cx="676502" cy="3744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70C0"/>
                  </a:solidFill>
                </a:rPr>
                <a:t>ReLU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E419B85-064C-1616-5FB1-21BFD23880BB}"/>
                </a:ext>
              </a:extLst>
            </p:cNvPr>
            <p:cNvSpPr txBox="1"/>
            <p:nvPr/>
          </p:nvSpPr>
          <p:spPr>
            <a:xfrm>
              <a:off x="1997027" y="3067753"/>
              <a:ext cx="676502" cy="3744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70C0"/>
                  </a:solidFill>
                </a:rPr>
                <a:t>ReLU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C282A3D-C817-7838-5560-5F966184382A}"/>
                    </a:ext>
                  </a:extLst>
                </p:cNvPr>
                <p:cNvSpPr txBox="1"/>
                <p:nvPr/>
              </p:nvSpPr>
              <p:spPr>
                <a:xfrm>
                  <a:off x="3360811" y="3376877"/>
                  <a:ext cx="257796" cy="23691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C282A3D-C817-7838-5560-5F9661843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811" y="3376877"/>
                  <a:ext cx="257796" cy="236918"/>
                </a:xfrm>
                <a:prstGeom prst="rect">
                  <a:avLst/>
                </a:prstGeom>
                <a:blipFill>
                  <a:blip r:embed="rId5"/>
                  <a:stretch>
                    <a:fillRect l="-5714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34C2377-E75C-A35E-BDD9-7031CED8951B}"/>
                </a:ext>
              </a:extLst>
            </p:cNvPr>
            <p:cNvGrpSpPr/>
            <p:nvPr/>
          </p:nvGrpSpPr>
          <p:grpSpPr>
            <a:xfrm>
              <a:off x="1613242" y="3080525"/>
              <a:ext cx="295909" cy="1501950"/>
              <a:chOff x="1411829" y="1061546"/>
              <a:chExt cx="647680" cy="3287438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CA024162-44AC-B86E-DCF8-E5FB53035C8B}"/>
                  </a:ext>
                </a:extLst>
              </p:cNvPr>
              <p:cNvSpPr/>
              <p:nvPr/>
            </p:nvSpPr>
            <p:spPr>
              <a:xfrm>
                <a:off x="1411829" y="1061546"/>
                <a:ext cx="647680" cy="328743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3F02A8C-3AA6-FB98-8F7D-D6C90AF27F7D}"/>
                  </a:ext>
                </a:extLst>
              </p:cNvPr>
              <p:cNvSpPr/>
              <p:nvPr/>
            </p:nvSpPr>
            <p:spPr>
              <a:xfrm>
                <a:off x="1485338" y="3758952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F490FF1-6B53-7543-96A2-7074A90F9046}"/>
                  </a:ext>
                </a:extLst>
              </p:cNvPr>
              <p:cNvSpPr/>
              <p:nvPr/>
            </p:nvSpPr>
            <p:spPr>
              <a:xfrm>
                <a:off x="1485338" y="1796988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2D79D1-4376-2B1D-555B-D1A61C9439AB}"/>
                  </a:ext>
                </a:extLst>
              </p:cNvPr>
              <p:cNvSpPr/>
              <p:nvPr/>
            </p:nvSpPr>
            <p:spPr>
              <a:xfrm>
                <a:off x="1485338" y="3104964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CE838F7-F053-C144-4D22-A51F69FED59D}"/>
                  </a:ext>
                </a:extLst>
              </p:cNvPr>
              <p:cNvSpPr/>
              <p:nvPr/>
            </p:nvSpPr>
            <p:spPr>
              <a:xfrm>
                <a:off x="1485338" y="1143000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F8B2001-0953-0442-A302-4E8587791E3B}"/>
                  </a:ext>
                </a:extLst>
              </p:cNvPr>
              <p:cNvSpPr/>
              <p:nvPr/>
            </p:nvSpPr>
            <p:spPr>
              <a:xfrm rot="5400000">
                <a:off x="1485338" y="2450976"/>
                <a:ext cx="508247" cy="508248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8C9EE81-47F9-5C91-8F86-D6F96A0E50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3020" y="3825397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971E663-1B0A-8F9F-35F5-62F53B8EDB36}"/>
                </a:ext>
              </a:extLst>
            </p:cNvPr>
            <p:cNvSpPr/>
            <p:nvPr/>
          </p:nvSpPr>
          <p:spPr>
            <a:xfrm>
              <a:off x="2174436" y="3397451"/>
              <a:ext cx="295909" cy="895788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7284EA5-E68C-FF08-B34D-B642BC6760CF}"/>
                </a:ext>
              </a:extLst>
            </p:cNvPr>
            <p:cNvSpPr/>
            <p:nvPr/>
          </p:nvSpPr>
          <p:spPr>
            <a:xfrm>
              <a:off x="2208021" y="3430376"/>
              <a:ext cx="232206" cy="23220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38B5AD1-2EB5-1524-147C-B2760BAF4DF9}"/>
                </a:ext>
              </a:extLst>
            </p:cNvPr>
            <p:cNvSpPr/>
            <p:nvPr/>
          </p:nvSpPr>
          <p:spPr>
            <a:xfrm>
              <a:off x="2208021" y="4027958"/>
              <a:ext cx="232206" cy="23220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C7D620-7E14-A795-8A40-A3235A8C9C60}"/>
                </a:ext>
              </a:extLst>
            </p:cNvPr>
            <p:cNvSpPr/>
            <p:nvPr/>
          </p:nvSpPr>
          <p:spPr>
            <a:xfrm rot="5400000">
              <a:off x="2208021" y="3729167"/>
              <a:ext cx="232206" cy="232206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DA5B3EA-CD12-76FB-4396-46CD5A3DA54E}"/>
                </a:ext>
              </a:extLst>
            </p:cNvPr>
            <p:cNvCxnSpPr>
              <a:cxnSpLocks/>
            </p:cNvCxnSpPr>
            <p:nvPr/>
          </p:nvCxnSpPr>
          <p:spPr>
            <a:xfrm>
              <a:off x="3039496" y="3824116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837719-5706-6A45-3C0B-53407E1EE7FC}"/>
                </a:ext>
              </a:extLst>
            </p:cNvPr>
            <p:cNvSpPr txBox="1"/>
            <p:nvPr/>
          </p:nvSpPr>
          <p:spPr>
            <a:xfrm>
              <a:off x="2459429" y="4643575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25 units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248A49-4CB5-BBFD-052E-7CA289DE789E}"/>
                </a:ext>
              </a:extLst>
            </p:cNvPr>
            <p:cNvSpPr txBox="1"/>
            <p:nvPr/>
          </p:nvSpPr>
          <p:spPr>
            <a:xfrm>
              <a:off x="2701591" y="2841045"/>
              <a:ext cx="399601" cy="2369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tanh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FA643B1-61E0-E7E0-C022-0398D1EEA5D3}"/>
                </a:ext>
              </a:extLst>
            </p:cNvPr>
            <p:cNvGrpSpPr/>
            <p:nvPr/>
          </p:nvGrpSpPr>
          <p:grpSpPr>
            <a:xfrm>
              <a:off x="2737077" y="3079244"/>
              <a:ext cx="295909" cy="1501950"/>
              <a:chOff x="1411829" y="1061546"/>
              <a:chExt cx="647680" cy="3287438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1622C2F-F98D-001D-2D15-A9AF2845AAF4}"/>
                  </a:ext>
                </a:extLst>
              </p:cNvPr>
              <p:cNvSpPr/>
              <p:nvPr/>
            </p:nvSpPr>
            <p:spPr>
              <a:xfrm>
                <a:off x="1411829" y="1061546"/>
                <a:ext cx="647680" cy="328743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7E58538-7411-1C4D-3BFC-468D121D94AC}"/>
                  </a:ext>
                </a:extLst>
              </p:cNvPr>
              <p:cNvSpPr/>
              <p:nvPr/>
            </p:nvSpPr>
            <p:spPr>
              <a:xfrm>
                <a:off x="1485338" y="3758952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AA6AD1F-B0EE-19B3-ACE0-2EB4F413C4EE}"/>
                  </a:ext>
                </a:extLst>
              </p:cNvPr>
              <p:cNvSpPr/>
              <p:nvPr/>
            </p:nvSpPr>
            <p:spPr>
              <a:xfrm>
                <a:off x="1485338" y="1796988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5568526-62D7-2FAC-8DE2-9E2B6EEEAB9C}"/>
                  </a:ext>
                </a:extLst>
              </p:cNvPr>
              <p:cNvSpPr/>
              <p:nvPr/>
            </p:nvSpPr>
            <p:spPr>
              <a:xfrm>
                <a:off x="1485338" y="3104964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B297E4F-3B9D-542B-0859-68B0BB6EA5E7}"/>
                  </a:ext>
                </a:extLst>
              </p:cNvPr>
              <p:cNvSpPr/>
              <p:nvPr/>
            </p:nvSpPr>
            <p:spPr>
              <a:xfrm>
                <a:off x="1485338" y="1143000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1E3C922-36D0-EA16-17B8-26EDB568FD58}"/>
                  </a:ext>
                </a:extLst>
              </p:cNvPr>
              <p:cNvSpPr/>
              <p:nvPr/>
            </p:nvSpPr>
            <p:spPr>
              <a:xfrm rot="5400000">
                <a:off x="1485338" y="2450976"/>
                <a:ext cx="508247" cy="508248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AF8B125-5938-6836-62C9-76DFE07FCDFC}"/>
              </a:ext>
            </a:extLst>
          </p:cNvPr>
          <p:cNvGrpSpPr>
            <a:grpSpLocks noChangeAspect="1"/>
          </p:cNvGrpSpPr>
          <p:nvPr/>
        </p:nvGrpSpPr>
        <p:grpSpPr>
          <a:xfrm>
            <a:off x="976690" y="4085054"/>
            <a:ext cx="2270682" cy="1765603"/>
            <a:chOff x="1158317" y="2773540"/>
            <a:chExt cx="2762875" cy="2148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164ABE7-1F6A-CEDF-5543-D619D484CA32}"/>
                    </a:ext>
                  </a:extLst>
                </p:cNvPr>
                <p:cNvSpPr/>
                <p:nvPr/>
              </p:nvSpPr>
              <p:spPr>
                <a:xfrm>
                  <a:off x="1158317" y="3712762"/>
                  <a:ext cx="201214" cy="22527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164ABE7-1F6A-CEDF-5543-D619D484C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317" y="3712762"/>
                  <a:ext cx="201214" cy="225270"/>
                </a:xfrm>
                <a:prstGeom prst="rect">
                  <a:avLst/>
                </a:prstGeom>
                <a:blipFill>
                  <a:blip r:embed="rId4"/>
                  <a:stretch>
                    <a:fillRect l="-25926" r="-3704" b="-6667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78017B2-92A2-4983-40F9-7D6B499E5309}"/>
                </a:ext>
              </a:extLst>
            </p:cNvPr>
            <p:cNvGrpSpPr/>
            <p:nvPr/>
          </p:nvGrpSpPr>
          <p:grpSpPr>
            <a:xfrm>
              <a:off x="3343779" y="3669312"/>
              <a:ext cx="295909" cy="309607"/>
              <a:chOff x="9364398" y="3138264"/>
              <a:chExt cx="873943" cy="91440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D92FE127-A027-BEA1-ABE1-AEE958DCB305}"/>
                  </a:ext>
                </a:extLst>
              </p:cNvPr>
              <p:cNvSpPr/>
              <p:nvPr/>
            </p:nvSpPr>
            <p:spPr>
              <a:xfrm>
                <a:off x="9364398" y="3138264"/>
                <a:ext cx="873943" cy="9144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D925679-9CB0-2B28-994B-A2AB2CE92D8C}"/>
                  </a:ext>
                </a:extLst>
              </p:cNvPr>
              <p:cNvSpPr/>
              <p:nvPr/>
            </p:nvSpPr>
            <p:spPr>
              <a:xfrm>
                <a:off x="9458469" y="325256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2AC6BC-8552-FBFD-85F2-FCE0BE6B7D58}"/>
                </a:ext>
              </a:extLst>
            </p:cNvPr>
            <p:cNvCxnSpPr>
              <a:cxnSpLocks/>
            </p:cNvCxnSpPr>
            <p:nvPr/>
          </p:nvCxnSpPr>
          <p:spPr>
            <a:xfrm>
              <a:off x="1915661" y="3825397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D2A2A5A-E1F7-9E85-AF76-9D66BCBE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1792" y="3825397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1C32895-D029-FA3E-3BF5-FE5993C522E5}"/>
                </a:ext>
              </a:extLst>
            </p:cNvPr>
            <p:cNvSpPr txBox="1"/>
            <p:nvPr/>
          </p:nvSpPr>
          <p:spPr>
            <a:xfrm>
              <a:off x="1335594" y="4644856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25 units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B607C9-D755-651D-1562-AE25B860B550}"/>
                </a:ext>
              </a:extLst>
            </p:cNvPr>
            <p:cNvSpPr txBox="1"/>
            <p:nvPr/>
          </p:nvSpPr>
          <p:spPr>
            <a:xfrm>
              <a:off x="1903794" y="4277263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15 units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B6E4DF3-BA68-6642-8769-60C50FDC37F2}"/>
                </a:ext>
              </a:extLst>
            </p:cNvPr>
            <p:cNvSpPr txBox="1"/>
            <p:nvPr/>
          </p:nvSpPr>
          <p:spPr>
            <a:xfrm>
              <a:off x="3058226" y="3989569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1 units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99E8D0-FC57-EACC-A357-C1789CA1AFF8}"/>
                </a:ext>
              </a:extLst>
            </p:cNvPr>
            <p:cNvSpPr txBox="1"/>
            <p:nvPr/>
          </p:nvSpPr>
          <p:spPr>
            <a:xfrm>
              <a:off x="1254989" y="2773540"/>
              <a:ext cx="1045141" cy="3744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70C0"/>
                  </a:solidFill>
                </a:rPr>
                <a:t>ReLU+BN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F2E7045-2C00-A0BD-B000-2463D75665C8}"/>
                </a:ext>
              </a:extLst>
            </p:cNvPr>
            <p:cNvSpPr txBox="1"/>
            <p:nvPr/>
          </p:nvSpPr>
          <p:spPr>
            <a:xfrm>
              <a:off x="1812709" y="3067753"/>
              <a:ext cx="1045141" cy="3744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0070C0"/>
                  </a:solidFill>
                </a:rPr>
                <a:t>ReLU+BN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5A57185-A038-76CF-77AF-8B904B727522}"/>
                    </a:ext>
                  </a:extLst>
                </p:cNvPr>
                <p:cNvSpPr txBox="1"/>
                <p:nvPr/>
              </p:nvSpPr>
              <p:spPr>
                <a:xfrm>
                  <a:off x="3360811" y="3376877"/>
                  <a:ext cx="257796" cy="23691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5A57185-A038-76CF-77AF-8B904B727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811" y="3376877"/>
                  <a:ext cx="257796" cy="236918"/>
                </a:xfrm>
                <a:prstGeom prst="rect">
                  <a:avLst/>
                </a:prstGeom>
                <a:blipFill>
                  <a:blip r:embed="rId5"/>
                  <a:stretch>
                    <a:fillRect l="-5714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3919E9B-1DED-CFC3-DEA7-8E186B108184}"/>
                </a:ext>
              </a:extLst>
            </p:cNvPr>
            <p:cNvGrpSpPr/>
            <p:nvPr/>
          </p:nvGrpSpPr>
          <p:grpSpPr>
            <a:xfrm>
              <a:off x="1613242" y="3080525"/>
              <a:ext cx="295909" cy="1501950"/>
              <a:chOff x="1411829" y="1061546"/>
              <a:chExt cx="647680" cy="3287438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9F5583DC-AD6C-6FBB-3CFB-A4B6DAE409F9}"/>
                  </a:ext>
                </a:extLst>
              </p:cNvPr>
              <p:cNvSpPr/>
              <p:nvPr/>
            </p:nvSpPr>
            <p:spPr>
              <a:xfrm>
                <a:off x="1411829" y="1061546"/>
                <a:ext cx="647680" cy="328743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B4CCC23-3696-1A98-E6A2-3D7192846A27}"/>
                  </a:ext>
                </a:extLst>
              </p:cNvPr>
              <p:cNvSpPr/>
              <p:nvPr/>
            </p:nvSpPr>
            <p:spPr>
              <a:xfrm>
                <a:off x="1485338" y="3758952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7345C5B-0EB7-B321-84A7-1B1253E07A8B}"/>
                  </a:ext>
                </a:extLst>
              </p:cNvPr>
              <p:cNvSpPr/>
              <p:nvPr/>
            </p:nvSpPr>
            <p:spPr>
              <a:xfrm>
                <a:off x="1485338" y="1796988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9FEEB3F-32F9-5403-4C21-4BECC7325FA4}"/>
                  </a:ext>
                </a:extLst>
              </p:cNvPr>
              <p:cNvSpPr/>
              <p:nvPr/>
            </p:nvSpPr>
            <p:spPr>
              <a:xfrm>
                <a:off x="1485338" y="3104964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D42F0DF-E89F-2F07-0A4A-715FF0C85F08}"/>
                  </a:ext>
                </a:extLst>
              </p:cNvPr>
              <p:cNvSpPr/>
              <p:nvPr/>
            </p:nvSpPr>
            <p:spPr>
              <a:xfrm>
                <a:off x="1485338" y="1143000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29DBB6A-6E40-047F-9F0D-B9433A212429}"/>
                  </a:ext>
                </a:extLst>
              </p:cNvPr>
              <p:cNvSpPr/>
              <p:nvPr/>
            </p:nvSpPr>
            <p:spPr>
              <a:xfrm rot="5400000">
                <a:off x="1485338" y="2450976"/>
                <a:ext cx="508247" cy="508248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2176BF3-3675-FE8F-DD88-A3F23F7D29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3020" y="3825397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5300A35-5F71-E181-7626-4BC3E6CEDE37}"/>
                </a:ext>
              </a:extLst>
            </p:cNvPr>
            <p:cNvSpPr/>
            <p:nvPr/>
          </p:nvSpPr>
          <p:spPr>
            <a:xfrm>
              <a:off x="2174436" y="3397451"/>
              <a:ext cx="295909" cy="895788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726D182-B801-23A3-45E8-2FD1D48F3405}"/>
                </a:ext>
              </a:extLst>
            </p:cNvPr>
            <p:cNvSpPr/>
            <p:nvPr/>
          </p:nvSpPr>
          <p:spPr>
            <a:xfrm>
              <a:off x="2208021" y="3430376"/>
              <a:ext cx="232206" cy="23220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BDCA20B-901F-520B-91E3-45E3CA845414}"/>
                </a:ext>
              </a:extLst>
            </p:cNvPr>
            <p:cNvSpPr/>
            <p:nvPr/>
          </p:nvSpPr>
          <p:spPr>
            <a:xfrm>
              <a:off x="2208021" y="4027958"/>
              <a:ext cx="232206" cy="23220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45597B0-6840-3452-E735-5F181E92CFCC}"/>
                </a:ext>
              </a:extLst>
            </p:cNvPr>
            <p:cNvSpPr/>
            <p:nvPr/>
          </p:nvSpPr>
          <p:spPr>
            <a:xfrm rot="5400000">
              <a:off x="2208021" y="3729167"/>
              <a:ext cx="232206" cy="232206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3D850D-A71E-C7BA-F7DB-4503D568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039496" y="3824116"/>
              <a:ext cx="260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2B22051-3DB4-7860-45E7-4F30584F5630}"/>
                </a:ext>
              </a:extLst>
            </p:cNvPr>
            <p:cNvSpPr txBox="1"/>
            <p:nvPr/>
          </p:nvSpPr>
          <p:spPr>
            <a:xfrm>
              <a:off x="2459429" y="4643575"/>
              <a:ext cx="862966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25 units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24D514-366A-3A6C-BAD6-D29ED46D6298}"/>
                </a:ext>
              </a:extLst>
            </p:cNvPr>
            <p:cNvSpPr txBox="1"/>
            <p:nvPr/>
          </p:nvSpPr>
          <p:spPr>
            <a:xfrm>
              <a:off x="2701591" y="2841045"/>
              <a:ext cx="399601" cy="2369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tanh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238F4BC-E66A-A2C7-2104-2C9B990D0B17}"/>
                </a:ext>
              </a:extLst>
            </p:cNvPr>
            <p:cNvGrpSpPr/>
            <p:nvPr/>
          </p:nvGrpSpPr>
          <p:grpSpPr>
            <a:xfrm>
              <a:off x="2737077" y="3079244"/>
              <a:ext cx="295909" cy="1501950"/>
              <a:chOff x="1411829" y="1061546"/>
              <a:chExt cx="647680" cy="3287438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DBA5B1E-8A37-ACA3-5343-9A4E67F35A0E}"/>
                  </a:ext>
                </a:extLst>
              </p:cNvPr>
              <p:cNvSpPr/>
              <p:nvPr/>
            </p:nvSpPr>
            <p:spPr>
              <a:xfrm>
                <a:off x="1411829" y="1061546"/>
                <a:ext cx="647680" cy="328743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886FFA4-4DF4-F4E0-2D0D-3FA8DC8C8A5D}"/>
                  </a:ext>
                </a:extLst>
              </p:cNvPr>
              <p:cNvSpPr/>
              <p:nvPr/>
            </p:nvSpPr>
            <p:spPr>
              <a:xfrm>
                <a:off x="1485338" y="3758952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C7F17BD-8723-33D0-4C97-D78A480AC2A8}"/>
                  </a:ext>
                </a:extLst>
              </p:cNvPr>
              <p:cNvSpPr/>
              <p:nvPr/>
            </p:nvSpPr>
            <p:spPr>
              <a:xfrm>
                <a:off x="1485338" y="1796988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D976020-5F6B-A112-AD24-8B040371C8C7}"/>
                  </a:ext>
                </a:extLst>
              </p:cNvPr>
              <p:cNvSpPr/>
              <p:nvPr/>
            </p:nvSpPr>
            <p:spPr>
              <a:xfrm>
                <a:off x="1485338" y="3104964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068F29E-C1C9-3F08-62F3-C06EAAD299B6}"/>
                  </a:ext>
                </a:extLst>
              </p:cNvPr>
              <p:cNvSpPr/>
              <p:nvPr/>
            </p:nvSpPr>
            <p:spPr>
              <a:xfrm>
                <a:off x="1485338" y="1143000"/>
                <a:ext cx="508247" cy="508248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E198ED4-9E4D-9673-2F5E-CA0A48015A5C}"/>
                  </a:ext>
                </a:extLst>
              </p:cNvPr>
              <p:cNvSpPr/>
              <p:nvPr/>
            </p:nvSpPr>
            <p:spPr>
              <a:xfrm rot="5400000">
                <a:off x="1485338" y="2450976"/>
                <a:ext cx="508247" cy="508248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CC6E9FE-7EBC-95E9-B142-CC111A53C5AD}"/>
              </a:ext>
            </a:extLst>
          </p:cNvPr>
          <p:cNvSpPr txBox="1"/>
          <p:nvPr/>
        </p:nvSpPr>
        <p:spPr>
          <a:xfrm>
            <a:off x="346057" y="1232934"/>
            <a:ext cx="50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D248DA-7537-D3B8-867C-878D71EDE195}"/>
              </a:ext>
            </a:extLst>
          </p:cNvPr>
          <p:cNvSpPr txBox="1"/>
          <p:nvPr/>
        </p:nvSpPr>
        <p:spPr>
          <a:xfrm>
            <a:off x="346057" y="2900620"/>
            <a:ext cx="50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F88E18-DBA9-E150-52E6-1E805AB7FA2D}"/>
              </a:ext>
            </a:extLst>
          </p:cNvPr>
          <p:cNvSpPr txBox="1"/>
          <p:nvPr/>
        </p:nvSpPr>
        <p:spPr>
          <a:xfrm>
            <a:off x="346057" y="4675468"/>
            <a:ext cx="50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A45AFD7-240E-EF0A-1F94-DE556EE7F83C}"/>
                  </a:ext>
                </a:extLst>
              </p:cNvPr>
              <p:cNvSpPr txBox="1"/>
              <p:nvPr/>
            </p:nvSpPr>
            <p:spPr>
              <a:xfrm>
                <a:off x="3669930" y="1348268"/>
                <a:ext cx="1571296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A45AFD7-240E-EF0A-1F94-DE556EE7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30" y="1348268"/>
                <a:ext cx="1571296" cy="486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2E9E9B9-1D6A-8660-613F-55DEF2037838}"/>
                  </a:ext>
                </a:extLst>
              </p:cNvPr>
              <p:cNvSpPr txBox="1"/>
              <p:nvPr/>
            </p:nvSpPr>
            <p:spPr>
              <a:xfrm>
                <a:off x="3656792" y="2986772"/>
                <a:ext cx="157129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2E9E9B9-1D6A-8660-613F-55DEF2037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792" y="2986772"/>
                <a:ext cx="1571296" cy="493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D75EF9-A813-2166-81E7-B7C20C06D694}"/>
                  </a:ext>
                </a:extLst>
              </p:cNvPr>
              <p:cNvSpPr txBox="1"/>
              <p:nvPr/>
            </p:nvSpPr>
            <p:spPr>
              <a:xfrm>
                <a:off x="3510682" y="4779017"/>
                <a:ext cx="157129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D75EF9-A813-2166-81E7-B7C20C06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82" y="4779017"/>
                <a:ext cx="1571296" cy="493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3A8C590-CBBA-F370-A9AD-45CD56DDAFF5}"/>
                  </a:ext>
                </a:extLst>
              </p:cNvPr>
              <p:cNvSpPr txBox="1"/>
              <p:nvPr/>
            </p:nvSpPr>
            <p:spPr>
              <a:xfrm>
                <a:off x="7251330" y="1215203"/>
                <a:ext cx="2447257" cy="586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3A8C590-CBBA-F370-A9AD-45CD56DD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30" y="1215203"/>
                <a:ext cx="2447257" cy="5868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6B7DB9D-E388-175D-CA5A-FC1FA546599B}"/>
                  </a:ext>
                </a:extLst>
              </p:cNvPr>
              <p:cNvSpPr txBox="1"/>
              <p:nvPr/>
            </p:nvSpPr>
            <p:spPr>
              <a:xfrm>
                <a:off x="7315200" y="2971800"/>
                <a:ext cx="2447257" cy="586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6B7DB9D-E388-175D-CA5A-FC1FA5465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971800"/>
                <a:ext cx="2447257" cy="5868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3AE45-858E-DD5F-EBBE-DF4C18E66B24}"/>
                  </a:ext>
                </a:extLst>
              </p:cNvPr>
              <p:cNvSpPr txBox="1"/>
              <p:nvPr/>
            </p:nvSpPr>
            <p:spPr>
              <a:xfrm>
                <a:off x="7251330" y="4737023"/>
                <a:ext cx="2447257" cy="586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063AE45-858E-DD5F-EBBE-DF4C18E6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30" y="4737023"/>
                <a:ext cx="2447257" cy="5868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88F81B-0221-DBBB-7422-A4ECC7162434}"/>
              </a:ext>
            </a:extLst>
          </p:cNvPr>
          <p:cNvGrpSpPr/>
          <p:nvPr/>
        </p:nvGrpSpPr>
        <p:grpSpPr>
          <a:xfrm>
            <a:off x="7162800" y="2806061"/>
            <a:ext cx="4382534" cy="1431828"/>
            <a:chOff x="7162800" y="2806061"/>
            <a:chExt cx="4382534" cy="1431828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45EC34A-9120-BF52-514B-DDAF7F67D01C}"/>
                </a:ext>
              </a:extLst>
            </p:cNvPr>
            <p:cNvCxnSpPr/>
            <p:nvPr/>
          </p:nvCxnSpPr>
          <p:spPr>
            <a:xfrm flipH="1" flipV="1">
              <a:off x="9829800" y="3546048"/>
              <a:ext cx="381000" cy="2497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509C448-3C19-3BA9-7C45-E321A638ECE3}"/>
                </a:ext>
              </a:extLst>
            </p:cNvPr>
            <p:cNvSpPr txBox="1"/>
            <p:nvPr/>
          </p:nvSpPr>
          <p:spPr>
            <a:xfrm>
              <a:off x="10307046" y="3714669"/>
              <a:ext cx="1238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Lowest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B012F91-313B-5116-2D9D-894E1FAF6E3E}"/>
                </a:ext>
              </a:extLst>
            </p:cNvPr>
            <p:cNvSpPr/>
            <p:nvPr/>
          </p:nvSpPr>
          <p:spPr>
            <a:xfrm>
              <a:off x="7162800" y="2806061"/>
              <a:ext cx="2692539" cy="10410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E7700CC-0440-E80F-0E49-41F3BCDC55F6}"/>
                  </a:ext>
                </a:extLst>
              </p:cNvPr>
              <p:cNvSpPr txBox="1"/>
              <p:nvPr/>
            </p:nvSpPr>
            <p:spPr>
              <a:xfrm>
                <a:off x="2798999" y="5829068"/>
                <a:ext cx="8466613" cy="88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Pick Model 2</a:t>
                </a:r>
              </a:p>
              <a:p>
                <a:r>
                  <a:rPr lang="en-US" sz="2400" dirty="0"/>
                  <a:t>Estimate generalization error using the test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E7700CC-0440-E80F-0E49-41F3BCDC5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999" y="5829068"/>
                <a:ext cx="8466613" cy="885627"/>
              </a:xfrm>
              <a:prstGeom prst="rect">
                <a:avLst/>
              </a:prstGeom>
              <a:blipFill>
                <a:blip r:embed="rId12"/>
                <a:stretch>
                  <a:fillRect l="-1080" t="-5517" b="-1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8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92EFC0-00B2-4BD7-8C26-6E7EE787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104800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Match, or mismatched train/validation/test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B180-7C83-4B7E-8944-92730416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AF59B-3C32-F6DE-F3CC-2A9599F78EDE}"/>
              </a:ext>
            </a:extLst>
          </p:cNvPr>
          <p:cNvSpPr txBox="1"/>
          <p:nvPr/>
        </p:nvSpPr>
        <p:spPr>
          <a:xfrm>
            <a:off x="304800" y="914400"/>
            <a:ext cx="524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  <a:p>
            <a:r>
              <a:rPr lang="en-US" sz="3200" dirty="0"/>
              <a:t>The experiment data from the best equipment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0A416-4A26-304C-3CD8-70A03F2FBD0E}"/>
              </a:ext>
            </a:extLst>
          </p:cNvPr>
          <p:cNvSpPr txBox="1"/>
          <p:nvPr/>
        </p:nvSpPr>
        <p:spPr>
          <a:xfrm>
            <a:off x="6857999" y="914400"/>
            <a:ext cx="524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Validation/test set:</a:t>
            </a:r>
          </a:p>
          <a:p>
            <a:r>
              <a:rPr lang="en-US" sz="3200" dirty="0"/>
              <a:t>The experiment data from various parts of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82688-6884-78A7-E59F-3F93A2C0F30E}"/>
              </a:ext>
            </a:extLst>
          </p:cNvPr>
          <p:cNvSpPr txBox="1"/>
          <p:nvPr/>
        </p:nvSpPr>
        <p:spPr>
          <a:xfrm>
            <a:off x="457200" y="2874359"/>
            <a:ext cx="1082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Depending on your purposes, choose what type of validation and test set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Are you applying your model to in-distribution data? or out-of-distribution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E.g. I have alkane thermodynamics data, and I will only apply to alkane molecules &lt;- same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E.g. I want to use simulation data but want to compare with experimental value &lt;- out-of-distribution</a:t>
            </a:r>
          </a:p>
        </p:txBody>
      </p:sp>
    </p:spTree>
    <p:extLst>
      <p:ext uri="{BB962C8B-B14F-4D97-AF65-F5344CB8AC3E}">
        <p14:creationId xmlns:p14="http://schemas.microsoft.com/office/powerpoint/2010/main" val="195953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492926" y="3044281"/>
            <a:ext cx="353962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140968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Early Stopping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4682F-DFF8-E0A1-202A-78C4DCF3CF27}"/>
              </a:ext>
            </a:extLst>
          </p:cNvPr>
          <p:cNvGrpSpPr>
            <a:grpSpLocks noChangeAspect="1"/>
          </p:cNvGrpSpPr>
          <p:nvPr/>
        </p:nvGrpSpPr>
        <p:grpSpPr>
          <a:xfrm>
            <a:off x="2667000" y="1143000"/>
            <a:ext cx="7894128" cy="5086027"/>
            <a:chOff x="6466789" y="1143000"/>
            <a:chExt cx="6457276" cy="41602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361052-2B7D-AA4F-A1CE-54C2F24697EA}"/>
                </a:ext>
              </a:extLst>
            </p:cNvPr>
            <p:cNvCxnSpPr/>
            <p:nvPr/>
          </p:nvCxnSpPr>
          <p:spPr>
            <a:xfrm flipV="1">
              <a:off x="6877022" y="1341951"/>
              <a:ext cx="0" cy="38920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7F4C1BF-B439-F004-B432-634A6B152BB0}"/>
                </a:ext>
              </a:extLst>
            </p:cNvPr>
            <p:cNvCxnSpPr/>
            <p:nvPr/>
          </p:nvCxnSpPr>
          <p:spPr>
            <a:xfrm flipV="1">
              <a:off x="6565551" y="4860218"/>
              <a:ext cx="4999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6F2BF1-F42E-2901-94E0-A96370CE7FA7}"/>
                </a:ext>
              </a:extLst>
            </p:cNvPr>
            <p:cNvSpPr txBox="1"/>
            <p:nvPr/>
          </p:nvSpPr>
          <p:spPr>
            <a:xfrm rot="16200000">
              <a:off x="5837165" y="2895967"/>
              <a:ext cx="1669481" cy="410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Cost function</a:t>
              </a:r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F559D975-03B1-FB0A-781E-6EF97CD17690}"/>
                </a:ext>
              </a:extLst>
            </p:cNvPr>
            <p:cNvSpPr/>
            <p:nvPr/>
          </p:nvSpPr>
          <p:spPr>
            <a:xfrm>
              <a:off x="7031403" y="1585711"/>
              <a:ext cx="4217045" cy="3177051"/>
            </a:xfrm>
            <a:custGeom>
              <a:avLst/>
              <a:gdLst>
                <a:gd name="connsiteX0" fmla="*/ 0 w 4745736"/>
                <a:gd name="connsiteY0" fmla="*/ 0 h 3575358"/>
                <a:gd name="connsiteX1" fmla="*/ 1188720 w 4745736"/>
                <a:gd name="connsiteY1" fmla="*/ 2980944 h 3575358"/>
                <a:gd name="connsiteX2" fmla="*/ 4745736 w 4745736"/>
                <a:gd name="connsiteY2" fmla="*/ 3575304 h 35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5736" h="3575358">
                  <a:moveTo>
                    <a:pt x="0" y="0"/>
                  </a:moveTo>
                  <a:cubicBezTo>
                    <a:pt x="198882" y="1192530"/>
                    <a:pt x="397764" y="2385060"/>
                    <a:pt x="1188720" y="2980944"/>
                  </a:cubicBezTo>
                  <a:cubicBezTo>
                    <a:pt x="1979676" y="3576828"/>
                    <a:pt x="3362706" y="3576066"/>
                    <a:pt x="4745736" y="357530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700F647-961F-75FD-14E4-306F4B28E73C}"/>
                </a:ext>
              </a:extLst>
            </p:cNvPr>
            <p:cNvSpPr/>
            <p:nvPr/>
          </p:nvSpPr>
          <p:spPr>
            <a:xfrm>
              <a:off x="7090662" y="1628443"/>
              <a:ext cx="4135791" cy="2500298"/>
            </a:xfrm>
            <a:custGeom>
              <a:avLst/>
              <a:gdLst>
                <a:gd name="connsiteX0" fmla="*/ 0 w 4654296"/>
                <a:gd name="connsiteY0" fmla="*/ 0 h 2813760"/>
                <a:gd name="connsiteX1" fmla="*/ 1243584 w 4654296"/>
                <a:gd name="connsiteY1" fmla="*/ 2615184 h 2813760"/>
                <a:gd name="connsiteX2" fmla="*/ 4654296 w 4654296"/>
                <a:gd name="connsiteY2" fmla="*/ 2432304 h 28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4296" h="2813760">
                  <a:moveTo>
                    <a:pt x="0" y="0"/>
                  </a:moveTo>
                  <a:cubicBezTo>
                    <a:pt x="233934" y="1104900"/>
                    <a:pt x="467868" y="2209800"/>
                    <a:pt x="1243584" y="2615184"/>
                  </a:cubicBezTo>
                  <a:cubicBezTo>
                    <a:pt x="2019300" y="3020568"/>
                    <a:pt x="3336798" y="2726436"/>
                    <a:pt x="4654296" y="2432304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E2BFFF-38B8-0EAE-66CC-EF6EC00C7211}"/>
                </a:ext>
              </a:extLst>
            </p:cNvPr>
            <p:cNvSpPr txBox="1"/>
            <p:nvPr/>
          </p:nvSpPr>
          <p:spPr>
            <a:xfrm>
              <a:off x="10405968" y="4171659"/>
              <a:ext cx="2107690" cy="410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Training Set Cost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32EA8-1CF5-D77B-74F6-3AF20EE7E742}"/>
                </a:ext>
              </a:extLst>
            </p:cNvPr>
            <p:cNvSpPr txBox="1"/>
            <p:nvPr/>
          </p:nvSpPr>
          <p:spPr>
            <a:xfrm>
              <a:off x="10342717" y="3386281"/>
              <a:ext cx="2581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6"/>
                  </a:solidFill>
                </a:rPr>
                <a:t>Validation Set Cost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3330A-A1D6-B38D-2D89-F8166C1123E3}"/>
                </a:ext>
              </a:extLst>
            </p:cNvPr>
            <p:cNvSpPr/>
            <p:nvPr/>
          </p:nvSpPr>
          <p:spPr>
            <a:xfrm>
              <a:off x="9597117" y="4925656"/>
              <a:ext cx="2187659" cy="377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Number </a:t>
              </a:r>
              <a:r>
                <a:rPr lang="en-US" sz="2400" dirty="0"/>
                <a:t>of iteration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E1D679-18E0-0B5B-CD25-D2F1351BE8BC}"/>
                </a:ext>
              </a:extLst>
            </p:cNvPr>
            <p:cNvCxnSpPr/>
            <p:nvPr/>
          </p:nvCxnSpPr>
          <p:spPr>
            <a:xfrm flipH="1" flipV="1">
              <a:off x="9084667" y="1591157"/>
              <a:ext cx="0" cy="327450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1C0429-166E-C6AF-7299-EC742853E2D6}"/>
                </a:ext>
              </a:extLst>
            </p:cNvPr>
            <p:cNvSpPr txBox="1"/>
            <p:nvPr/>
          </p:nvSpPr>
          <p:spPr>
            <a:xfrm>
              <a:off x="7409050" y="1735571"/>
              <a:ext cx="1812129" cy="377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Underfitting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A29B76-549D-FC04-00FD-53915D4F9490}"/>
                </a:ext>
              </a:extLst>
            </p:cNvPr>
            <p:cNvSpPr txBox="1"/>
            <p:nvPr/>
          </p:nvSpPr>
          <p:spPr>
            <a:xfrm>
              <a:off x="9501173" y="1745564"/>
              <a:ext cx="1285217" cy="377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Overfitting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E4ADDE-108A-4AF7-BC36-02D1F2FFEC16}"/>
                </a:ext>
              </a:extLst>
            </p:cNvPr>
            <p:cNvSpPr txBox="1"/>
            <p:nvPr/>
          </p:nvSpPr>
          <p:spPr>
            <a:xfrm>
              <a:off x="8622038" y="1143000"/>
              <a:ext cx="1198282" cy="410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Just right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B932654-43BD-1A09-7CB1-674A12EA752C}"/>
              </a:ext>
            </a:extLst>
          </p:cNvPr>
          <p:cNvSpPr/>
          <p:nvPr/>
        </p:nvSpPr>
        <p:spPr>
          <a:xfrm>
            <a:off x="5700854" y="4624075"/>
            <a:ext cx="286088" cy="275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5E0E21-0B48-553C-096C-07DEB0515CE0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945045" y="3607608"/>
            <a:ext cx="759484" cy="1056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05BD63-3434-A9BF-01B0-355CDBCAAA9F}"/>
              </a:ext>
            </a:extLst>
          </p:cNvPr>
          <p:cNvSpPr txBox="1"/>
          <p:nvPr/>
        </p:nvSpPr>
        <p:spPr>
          <a:xfrm>
            <a:off x="6355121" y="3152953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Use this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1F655B-071F-DF3A-408A-FE97F5154FFD}"/>
                  </a:ext>
                </a:extLst>
              </p14:cNvPr>
              <p14:cNvContentPartPr/>
              <p14:nvPr/>
            </p14:nvContentPartPr>
            <p14:xfrm>
              <a:off x="3379320" y="892440"/>
              <a:ext cx="8469000" cy="393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1F655B-071F-DF3A-408A-FE97F5154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960" y="883080"/>
                <a:ext cx="848772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11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early stopping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9EF29-19A3-8537-E1E4-926AF9094E8D}"/>
              </a:ext>
            </a:extLst>
          </p:cNvPr>
          <p:cNvSpPr txBox="1"/>
          <p:nvPr/>
        </p:nvSpPr>
        <p:spPr>
          <a:xfrm>
            <a:off x="190299" y="776732"/>
            <a:ext cx="7203440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min_val_loss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torch.Tensor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([float('Inf')])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in range(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max_epoch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): 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for X, Y in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 Math" panose="02040503050406030204" pitchFamily="18" charset="0"/>
              </a:rPr>
              <a:t>dataloader_train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Z= NN(X)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optimizer.zero_grad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loss = criterion(Z,Y)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loss.backward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optimizer.step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0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for X, Y in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 Math" panose="02040503050406030204" pitchFamily="18" charset="0"/>
              </a:rPr>
              <a:t>dataloader_val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 = NN(X)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+= criterion(Z,Y)*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Y.shape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[0]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min_val_loss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torch.save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NN.state_dict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(),'best.pth.tar')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min_val_loss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loss_val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0</a:t>
            </a: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NN.load_state_dict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torch.load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('best.pth.tar'))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for X, Y in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 Math" panose="02040503050406030204" pitchFamily="18" charset="0"/>
              </a:rPr>
              <a:t>dataloader_test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Z = NN(X)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+= criterion(Z,Y)*.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Y.shape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[0]</a:t>
            </a: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D2C5479-259B-A6DA-2C84-9C22F8E8C5A9}"/>
              </a:ext>
            </a:extLst>
          </p:cNvPr>
          <p:cNvSpPr/>
          <p:nvPr/>
        </p:nvSpPr>
        <p:spPr>
          <a:xfrm rot="10800000">
            <a:off x="7467600" y="1176956"/>
            <a:ext cx="300122" cy="1787224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E9A0D-EF90-980A-F96D-DC60D21E625C}"/>
              </a:ext>
            </a:extLst>
          </p:cNvPr>
          <p:cNvSpPr txBox="1"/>
          <p:nvPr/>
        </p:nvSpPr>
        <p:spPr>
          <a:xfrm>
            <a:off x="7884288" y="1630284"/>
            <a:ext cx="392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Parameter training via back propagation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E2A41F8-59FA-5B38-2882-010E6FA83F2C}"/>
              </a:ext>
            </a:extLst>
          </p:cNvPr>
          <p:cNvSpPr/>
          <p:nvPr/>
        </p:nvSpPr>
        <p:spPr>
          <a:xfrm rot="10800000">
            <a:off x="7467600" y="899192"/>
            <a:ext cx="300122" cy="141699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3B358-960F-86A0-AAD5-CC99AD858DC3}"/>
              </a:ext>
            </a:extLst>
          </p:cNvPr>
          <p:cNvSpPr txBox="1"/>
          <p:nvPr/>
        </p:nvSpPr>
        <p:spPr>
          <a:xfrm>
            <a:off x="7884288" y="652859"/>
            <a:ext cx="285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Initialize minimum  validation loss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AC99287-AA85-2905-711B-74368BCF6A1D}"/>
              </a:ext>
            </a:extLst>
          </p:cNvPr>
          <p:cNvSpPr/>
          <p:nvPr/>
        </p:nvSpPr>
        <p:spPr>
          <a:xfrm rot="10800000">
            <a:off x="7485372" y="3040380"/>
            <a:ext cx="300122" cy="1262378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513F7-1B8E-5453-FA32-25DD3889F0B1}"/>
              </a:ext>
            </a:extLst>
          </p:cNvPr>
          <p:cNvSpPr txBox="1"/>
          <p:nvPr/>
        </p:nvSpPr>
        <p:spPr>
          <a:xfrm>
            <a:off x="7884288" y="3435185"/>
            <a:ext cx="339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Validation loss calculation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F1A379C-3AEB-F11D-6A77-84DFCD66F150}"/>
              </a:ext>
            </a:extLst>
          </p:cNvPr>
          <p:cNvSpPr/>
          <p:nvPr/>
        </p:nvSpPr>
        <p:spPr>
          <a:xfrm rot="10800000">
            <a:off x="7503289" y="4389120"/>
            <a:ext cx="300122" cy="850546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61BAE-AB1D-ED70-7AD1-2FA494218312}"/>
              </a:ext>
            </a:extLst>
          </p:cNvPr>
          <p:cNvSpPr txBox="1"/>
          <p:nvPr/>
        </p:nvSpPr>
        <p:spPr>
          <a:xfrm>
            <a:off x="7884288" y="4583560"/>
            <a:ext cx="305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best model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3E49460-88C6-C677-3DC2-B690B3E168EB}"/>
              </a:ext>
            </a:extLst>
          </p:cNvPr>
          <p:cNvSpPr/>
          <p:nvPr/>
        </p:nvSpPr>
        <p:spPr>
          <a:xfrm rot="10800000">
            <a:off x="7539942" y="5523162"/>
            <a:ext cx="300122" cy="208647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54215-55A6-4B63-066E-C000A71A1BFC}"/>
              </a:ext>
            </a:extLst>
          </p:cNvPr>
          <p:cNvSpPr txBox="1"/>
          <p:nvPr/>
        </p:nvSpPr>
        <p:spPr>
          <a:xfrm>
            <a:off x="7874881" y="5396653"/>
            <a:ext cx="361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Loading the best model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01AF0A3-039B-0B77-E97D-D070C1BADCBE}"/>
              </a:ext>
            </a:extLst>
          </p:cNvPr>
          <p:cNvSpPr/>
          <p:nvPr/>
        </p:nvSpPr>
        <p:spPr>
          <a:xfrm rot="10800000">
            <a:off x="7539941" y="5804702"/>
            <a:ext cx="272427" cy="823015"/>
          </a:xfrm>
          <a:prstGeom prst="leftBrace">
            <a:avLst>
              <a:gd name="adj1" fmla="val 7552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C7B98-008A-56A7-F489-AC129F20B385}"/>
              </a:ext>
            </a:extLst>
          </p:cNvPr>
          <p:cNvSpPr txBox="1"/>
          <p:nvPr/>
        </p:nvSpPr>
        <p:spPr>
          <a:xfrm>
            <a:off x="7901157" y="5985377"/>
            <a:ext cx="361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Testing the final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4AA878-2686-73FE-E898-24788C173FEA}"/>
                  </a:ext>
                </a:extLst>
              </p14:cNvPr>
              <p14:cNvContentPartPr/>
              <p14:nvPr/>
            </p14:nvContentPartPr>
            <p14:xfrm>
              <a:off x="3810600" y="3665880"/>
              <a:ext cx="2729160" cy="853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4AA878-2686-73FE-E898-24788C173F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1240" y="3656520"/>
                <a:ext cx="2747880" cy="8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4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560547" y="3044281"/>
            <a:ext cx="34043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Bias/Variance</a:t>
            </a:r>
          </a:p>
        </p:txBody>
      </p:sp>
    </p:spTree>
    <p:extLst>
      <p:ext uri="{BB962C8B-B14F-4D97-AF65-F5344CB8AC3E}">
        <p14:creationId xmlns:p14="http://schemas.microsoft.com/office/powerpoint/2010/main" val="23340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F0F77-C0D0-6770-A8B2-B05835C0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Shifting Hidden Layer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A5219-6530-5A4A-E65C-D6919D59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E4E648-4C14-575E-1B0C-0B48D79459F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00200" y="3429000"/>
            <a:ext cx="1006619" cy="144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F5628-6806-7BBB-F646-39CE4EB2A06F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451616" y="3429000"/>
            <a:ext cx="100747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343A4-E3F0-E145-7DC1-0E7C9AD69D5C}"/>
                  </a:ext>
                </a:extLst>
              </p:cNvPr>
              <p:cNvSpPr txBox="1"/>
              <p:nvPr/>
            </p:nvSpPr>
            <p:spPr>
              <a:xfrm>
                <a:off x="2958920" y="1159926"/>
                <a:ext cx="810264" cy="620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343A4-E3F0-E145-7DC1-0E7C9AD6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20" y="1159926"/>
                <a:ext cx="810264" cy="620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68CD485-80CA-DCA7-7828-99F97133DCCB}"/>
              </a:ext>
            </a:extLst>
          </p:cNvPr>
          <p:cNvGrpSpPr/>
          <p:nvPr/>
        </p:nvGrpSpPr>
        <p:grpSpPr>
          <a:xfrm>
            <a:off x="2606820" y="1707720"/>
            <a:ext cx="1121712" cy="3442559"/>
            <a:chOff x="3124200" y="2244347"/>
            <a:chExt cx="880487" cy="27022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FB9C14-4297-C275-9B74-17D32645ABD4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DB7DA3-A406-3968-1F74-419FE5D27E1A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FD99448-D9CD-5E11-EE4A-583D3C433E9C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75021F3-B441-48B7-5653-CFBE5D0F3D31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408C7D5-178C-9E5A-5532-13B5E440ADA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364E81-C74C-FCDC-4561-F4A57ABC4B27}"/>
                  </a:ext>
                </a:extLst>
              </p:cNvPr>
              <p:cNvSpPr/>
              <p:nvPr/>
            </p:nvSpPr>
            <p:spPr>
              <a:xfrm>
                <a:off x="870641" y="3005204"/>
                <a:ext cx="757080" cy="847592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364E81-C74C-FCDC-4561-F4A57ABC4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41" y="3005204"/>
                <a:ext cx="757080" cy="847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4C94DAE-2E8A-A527-DD9B-7B12A473B2F4}"/>
              </a:ext>
            </a:extLst>
          </p:cNvPr>
          <p:cNvGrpSpPr/>
          <p:nvPr/>
        </p:nvGrpSpPr>
        <p:grpSpPr>
          <a:xfrm>
            <a:off x="8338241" y="2846542"/>
            <a:ext cx="1113375" cy="1164916"/>
            <a:chOff x="9364398" y="3138264"/>
            <a:chExt cx="873943" cy="9144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4C5556F-D6ED-801E-8D87-A35917428365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6F97244-34C9-1E0E-60C3-1A5EAAAE69F6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E72886-275A-46A7-4BC8-4975B3039607}"/>
                  </a:ext>
                </a:extLst>
              </p:cNvPr>
              <p:cNvSpPr/>
              <p:nvPr/>
            </p:nvSpPr>
            <p:spPr>
              <a:xfrm>
                <a:off x="10459089" y="3005204"/>
                <a:ext cx="757080" cy="847592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E72886-275A-46A7-4BC8-4975B3039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089" y="3005204"/>
                <a:ext cx="757080" cy="847592"/>
              </a:xfrm>
              <a:prstGeom prst="rect">
                <a:avLst/>
              </a:prstGeom>
              <a:blipFill>
                <a:blip r:embed="rId4"/>
                <a:stretch>
                  <a:fillRect r="-2258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524D13-36FF-950E-0BF1-023B3E1A87CB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3720195" y="3429000"/>
            <a:ext cx="974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5C976D-23A5-5ADF-7E8A-562554F8734D}"/>
              </a:ext>
            </a:extLst>
          </p:cNvPr>
          <p:cNvCxnSpPr>
            <a:cxnSpLocks/>
          </p:cNvCxnSpPr>
          <p:nvPr/>
        </p:nvCxnSpPr>
        <p:spPr>
          <a:xfrm>
            <a:off x="5812669" y="3443483"/>
            <a:ext cx="9790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728751-D7B2-952C-16FE-003B936E2F39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7884360" y="3429001"/>
            <a:ext cx="418353" cy="14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CA7362-0AAB-3E0F-F44C-F438CA3B9FC5}"/>
                  </a:ext>
                </a:extLst>
              </p:cNvPr>
              <p:cNvSpPr txBox="1"/>
              <p:nvPr/>
            </p:nvSpPr>
            <p:spPr>
              <a:xfrm>
                <a:off x="5002406" y="1159926"/>
                <a:ext cx="810264" cy="62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CA7362-0AAB-3E0F-F44C-F438CA3B9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06" y="1159926"/>
                <a:ext cx="810264" cy="628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8497A8-5148-DD20-5298-ECF7CEC86AC6}"/>
                  </a:ext>
                </a:extLst>
              </p:cNvPr>
              <p:cNvSpPr txBox="1"/>
              <p:nvPr/>
            </p:nvSpPr>
            <p:spPr>
              <a:xfrm>
                <a:off x="7090520" y="1159926"/>
                <a:ext cx="810264" cy="62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8497A8-5148-DD20-5298-ECF7CEC8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520" y="1159926"/>
                <a:ext cx="810264" cy="6284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0C39BF-B037-78C1-1D37-65C137653659}"/>
                  </a:ext>
                </a:extLst>
              </p:cNvPr>
              <p:cNvSpPr txBox="1"/>
              <p:nvPr/>
            </p:nvSpPr>
            <p:spPr>
              <a:xfrm>
                <a:off x="8521508" y="2219643"/>
                <a:ext cx="810264" cy="62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0C39BF-B037-78C1-1D37-65C137653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508" y="2219643"/>
                <a:ext cx="810264" cy="6284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C00E15B-71FC-AAC6-A108-BB20E11B71CE}"/>
              </a:ext>
            </a:extLst>
          </p:cNvPr>
          <p:cNvGrpSpPr/>
          <p:nvPr/>
        </p:nvGrpSpPr>
        <p:grpSpPr>
          <a:xfrm>
            <a:off x="4695124" y="1707720"/>
            <a:ext cx="1121712" cy="3442559"/>
            <a:chOff x="3124200" y="2244347"/>
            <a:chExt cx="880487" cy="270223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4319A9B-5848-9A7E-72C4-09AA25276298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17B4F7-9C43-5182-C6DE-6C48F0B672F7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6A82D37-66ED-C49C-3A79-78FDFC7A1184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D2EC77E-710D-2501-25A7-916BAEE258D2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7EF74DF-33B2-B8DD-D069-EBD9F2ED02A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3540A1-923B-DE9C-2808-BB3210550173}"/>
              </a:ext>
            </a:extLst>
          </p:cNvPr>
          <p:cNvGrpSpPr/>
          <p:nvPr/>
        </p:nvGrpSpPr>
        <p:grpSpPr>
          <a:xfrm>
            <a:off x="6762647" y="1707720"/>
            <a:ext cx="1121712" cy="3442559"/>
            <a:chOff x="3124200" y="2244347"/>
            <a:chExt cx="880487" cy="270223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22617F7-4C96-437E-EDE2-E72C1BD4D504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4FDE08D-DA6E-2DD0-BA12-42B4D29F253D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47D979D-18C4-6B03-3720-42F18983BC61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454CB45-F2FD-8A8F-5FB3-AC371293BDAB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F1CF650-97CA-DE8F-FDB4-D53E6080AFE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5FC50C7-129A-2194-C5B3-27B26F5825B7}"/>
              </a:ext>
            </a:extLst>
          </p:cNvPr>
          <p:cNvCxnSpPr/>
          <p:nvPr/>
        </p:nvCxnSpPr>
        <p:spPr>
          <a:xfrm flipV="1">
            <a:off x="2348831" y="5160852"/>
            <a:ext cx="704430" cy="5044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73D029-1C74-43B2-372B-52CADC88A6F1}"/>
              </a:ext>
            </a:extLst>
          </p:cNvPr>
          <p:cNvSpPr txBox="1"/>
          <p:nvPr/>
        </p:nvSpPr>
        <p:spPr>
          <a:xfrm>
            <a:off x="1124879" y="5665305"/>
            <a:ext cx="112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Update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E36C79-43E9-D96E-7984-4CBB878DC514}"/>
              </a:ext>
            </a:extLst>
          </p:cNvPr>
          <p:cNvCxnSpPr/>
          <p:nvPr/>
        </p:nvCxnSpPr>
        <p:spPr>
          <a:xfrm flipH="1" flipV="1">
            <a:off x="5302197" y="5160852"/>
            <a:ext cx="0" cy="60332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ACC0EB-A11F-8500-A576-78E25CC50BE4}"/>
              </a:ext>
            </a:extLst>
          </p:cNvPr>
          <p:cNvCxnSpPr/>
          <p:nvPr/>
        </p:nvCxnSpPr>
        <p:spPr>
          <a:xfrm flipH="1" flipV="1">
            <a:off x="7315200" y="5160852"/>
            <a:ext cx="0" cy="60332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604DC4-F696-B2DD-AE8C-7310B227F1E9}"/>
              </a:ext>
            </a:extLst>
          </p:cNvPr>
          <p:cNvCxnSpPr>
            <a:cxnSpLocks/>
          </p:cNvCxnSpPr>
          <p:nvPr/>
        </p:nvCxnSpPr>
        <p:spPr>
          <a:xfrm flipV="1">
            <a:off x="8915400" y="4131034"/>
            <a:ext cx="0" cy="153427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F77CCF-8EEB-072E-CB8A-C5024542F518}"/>
                  </a:ext>
                </a:extLst>
              </p:cNvPr>
              <p:cNvSpPr txBox="1"/>
              <p:nvPr/>
            </p:nvSpPr>
            <p:spPr>
              <a:xfrm>
                <a:off x="1785732" y="5650224"/>
                <a:ext cx="9195542" cy="1032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00FF"/>
                    </a:solidFill>
                  </a:rPr>
                  <a:t>Significant change in downstream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values</a:t>
                </a:r>
              </a:p>
              <a:p>
                <a:pPr algn="ctr"/>
                <a:r>
                  <a:rPr lang="en-US" sz="2400" b="1" dirty="0">
                    <a:solidFill>
                      <a:srgbClr val="0000FF"/>
                    </a:solidFill>
                  </a:rPr>
                  <a:t>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changes from the learned distribution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F77CCF-8EEB-072E-CB8A-C5024542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32" y="5650224"/>
                <a:ext cx="9195542" cy="1032590"/>
              </a:xfrm>
              <a:prstGeom prst="rect">
                <a:avLst/>
              </a:prstGeom>
              <a:blipFill>
                <a:blip r:embed="rId8"/>
                <a:stretch>
                  <a:fillRect b="-10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5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884819-7ED4-31D4-3EDF-381D38DC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the bias and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AEC1-1080-6072-D70D-1341EEC5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788428-5D0A-45B6-16D3-8829090D2066}"/>
              </a:ext>
            </a:extLst>
          </p:cNvPr>
          <p:cNvGrpSpPr>
            <a:grpSpLocks noChangeAspect="1"/>
          </p:cNvGrpSpPr>
          <p:nvPr/>
        </p:nvGrpSpPr>
        <p:grpSpPr>
          <a:xfrm>
            <a:off x="2667000" y="1143000"/>
            <a:ext cx="6642229" cy="5086027"/>
            <a:chOff x="6466789" y="1143000"/>
            <a:chExt cx="5433242" cy="41602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C71F90-5AE6-1713-7BA8-FA7541FD13C9}"/>
                </a:ext>
              </a:extLst>
            </p:cNvPr>
            <p:cNvCxnSpPr/>
            <p:nvPr/>
          </p:nvCxnSpPr>
          <p:spPr>
            <a:xfrm flipV="1">
              <a:off x="6877022" y="1341951"/>
              <a:ext cx="0" cy="38920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7CF52-3471-D016-53E5-F54AC5C100D9}"/>
                </a:ext>
              </a:extLst>
            </p:cNvPr>
            <p:cNvCxnSpPr/>
            <p:nvPr/>
          </p:nvCxnSpPr>
          <p:spPr>
            <a:xfrm flipV="1">
              <a:off x="6565551" y="4860218"/>
              <a:ext cx="4999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C6380E-3B2E-6B8D-B233-D39C8CD59A5F}"/>
                </a:ext>
              </a:extLst>
            </p:cNvPr>
            <p:cNvSpPr txBox="1"/>
            <p:nvPr/>
          </p:nvSpPr>
          <p:spPr>
            <a:xfrm rot="16200000">
              <a:off x="5837165" y="2895967"/>
              <a:ext cx="1669481" cy="410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Cost function</a:t>
              </a:r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9AD3FDCC-6EC7-DCE3-04FF-E4C19C324A6A}"/>
                </a:ext>
              </a:extLst>
            </p:cNvPr>
            <p:cNvSpPr/>
            <p:nvPr/>
          </p:nvSpPr>
          <p:spPr>
            <a:xfrm>
              <a:off x="7031403" y="1585711"/>
              <a:ext cx="4217045" cy="3177051"/>
            </a:xfrm>
            <a:custGeom>
              <a:avLst/>
              <a:gdLst>
                <a:gd name="connsiteX0" fmla="*/ 0 w 4745736"/>
                <a:gd name="connsiteY0" fmla="*/ 0 h 3575358"/>
                <a:gd name="connsiteX1" fmla="*/ 1188720 w 4745736"/>
                <a:gd name="connsiteY1" fmla="*/ 2980944 h 3575358"/>
                <a:gd name="connsiteX2" fmla="*/ 4745736 w 4745736"/>
                <a:gd name="connsiteY2" fmla="*/ 3575304 h 35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5736" h="3575358">
                  <a:moveTo>
                    <a:pt x="0" y="0"/>
                  </a:moveTo>
                  <a:cubicBezTo>
                    <a:pt x="198882" y="1192530"/>
                    <a:pt x="397764" y="2385060"/>
                    <a:pt x="1188720" y="2980944"/>
                  </a:cubicBezTo>
                  <a:cubicBezTo>
                    <a:pt x="1979676" y="3576828"/>
                    <a:pt x="3362706" y="3576066"/>
                    <a:pt x="4745736" y="357530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3BAE30CC-D1FE-BB72-203D-AE5DFF7D002B}"/>
                </a:ext>
              </a:extLst>
            </p:cNvPr>
            <p:cNvSpPr/>
            <p:nvPr/>
          </p:nvSpPr>
          <p:spPr>
            <a:xfrm>
              <a:off x="7090662" y="1628443"/>
              <a:ext cx="4135791" cy="2500298"/>
            </a:xfrm>
            <a:custGeom>
              <a:avLst/>
              <a:gdLst>
                <a:gd name="connsiteX0" fmla="*/ 0 w 4654296"/>
                <a:gd name="connsiteY0" fmla="*/ 0 h 2813760"/>
                <a:gd name="connsiteX1" fmla="*/ 1243584 w 4654296"/>
                <a:gd name="connsiteY1" fmla="*/ 2615184 h 2813760"/>
                <a:gd name="connsiteX2" fmla="*/ 4654296 w 4654296"/>
                <a:gd name="connsiteY2" fmla="*/ 2432304 h 28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4296" h="2813760">
                  <a:moveTo>
                    <a:pt x="0" y="0"/>
                  </a:moveTo>
                  <a:cubicBezTo>
                    <a:pt x="233934" y="1104900"/>
                    <a:pt x="467868" y="2209800"/>
                    <a:pt x="1243584" y="2615184"/>
                  </a:cubicBezTo>
                  <a:cubicBezTo>
                    <a:pt x="2019300" y="3020568"/>
                    <a:pt x="3336798" y="2726436"/>
                    <a:pt x="4654296" y="2432304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3FA802-7CCA-384B-B2EF-52CCEA348234}"/>
                </a:ext>
              </a:extLst>
            </p:cNvPr>
            <p:cNvSpPr txBox="1"/>
            <p:nvPr/>
          </p:nvSpPr>
          <p:spPr>
            <a:xfrm>
              <a:off x="9381934" y="4216135"/>
              <a:ext cx="2107690" cy="410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Training Set Cost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B409E5-181A-01A2-338C-CC8CCD174564}"/>
                </a:ext>
              </a:extLst>
            </p:cNvPr>
            <p:cNvSpPr txBox="1"/>
            <p:nvPr/>
          </p:nvSpPr>
          <p:spPr>
            <a:xfrm>
              <a:off x="9318683" y="3430758"/>
              <a:ext cx="2581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6"/>
                  </a:solidFill>
                </a:rPr>
                <a:t>Validation Set Cost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0B1E82-71F2-458D-AAAB-7BEF073B323E}"/>
                </a:ext>
              </a:extLst>
            </p:cNvPr>
            <p:cNvSpPr/>
            <p:nvPr/>
          </p:nvSpPr>
          <p:spPr>
            <a:xfrm>
              <a:off x="9597117" y="4925656"/>
              <a:ext cx="1984785" cy="377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Model complexity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5A647B-B93C-D361-8856-1F14470FC493}"/>
                </a:ext>
              </a:extLst>
            </p:cNvPr>
            <p:cNvCxnSpPr/>
            <p:nvPr/>
          </p:nvCxnSpPr>
          <p:spPr>
            <a:xfrm flipH="1" flipV="1">
              <a:off x="9221179" y="1571624"/>
              <a:ext cx="0" cy="327450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1E6E9A-1330-5EF4-808D-978861B44576}"/>
                </a:ext>
              </a:extLst>
            </p:cNvPr>
            <p:cNvSpPr txBox="1"/>
            <p:nvPr/>
          </p:nvSpPr>
          <p:spPr>
            <a:xfrm>
              <a:off x="7409050" y="1735571"/>
              <a:ext cx="1812129" cy="377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High bias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E323E4-7D35-20E8-CB28-8DB06EB45556}"/>
                </a:ext>
              </a:extLst>
            </p:cNvPr>
            <p:cNvSpPr txBox="1"/>
            <p:nvPr/>
          </p:nvSpPr>
          <p:spPr>
            <a:xfrm>
              <a:off x="9501173" y="1745564"/>
              <a:ext cx="1584755" cy="377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High Variance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A0F021-278C-8988-CDB1-C361DE93C9AB}"/>
                </a:ext>
              </a:extLst>
            </p:cNvPr>
            <p:cNvSpPr txBox="1"/>
            <p:nvPr/>
          </p:nvSpPr>
          <p:spPr>
            <a:xfrm>
              <a:off x="8622038" y="1143000"/>
              <a:ext cx="1198282" cy="410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Just right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78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Bias and Variance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188B1B-0C50-4F3F-A6F5-8086BAEFF79F}"/>
              </a:ext>
            </a:extLst>
          </p:cNvPr>
          <p:cNvSpPr txBox="1"/>
          <p:nvPr/>
        </p:nvSpPr>
        <p:spPr>
          <a:xfrm>
            <a:off x="1090263" y="1000780"/>
            <a:ext cx="201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Underfitting</a:t>
            </a:r>
            <a:endParaRPr lang="en-US" sz="28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19D7B7-73C7-4232-A155-AAA498DBE862}"/>
              </a:ext>
            </a:extLst>
          </p:cNvPr>
          <p:cNvSpPr txBox="1"/>
          <p:nvPr/>
        </p:nvSpPr>
        <p:spPr>
          <a:xfrm>
            <a:off x="5779122" y="1000780"/>
            <a:ext cx="154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Just right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C17195-B2D5-4AAC-A351-5E1348ADCB39}"/>
              </a:ext>
            </a:extLst>
          </p:cNvPr>
          <p:cNvSpPr txBox="1"/>
          <p:nvPr/>
        </p:nvSpPr>
        <p:spPr>
          <a:xfrm>
            <a:off x="9586380" y="1000780"/>
            <a:ext cx="180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Overfitting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4D0645-F0E8-9530-3CC8-CBE92CFB516D}"/>
              </a:ext>
            </a:extLst>
          </p:cNvPr>
          <p:cNvGrpSpPr/>
          <p:nvPr/>
        </p:nvGrpSpPr>
        <p:grpSpPr>
          <a:xfrm>
            <a:off x="916331" y="1467453"/>
            <a:ext cx="10298857" cy="2201994"/>
            <a:chOff x="916331" y="1467453"/>
            <a:chExt cx="10298857" cy="220199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0B89B87-8DDC-40EC-B037-4AA170007DEE}"/>
                </a:ext>
              </a:extLst>
            </p:cNvPr>
            <p:cNvCxnSpPr/>
            <p:nvPr/>
          </p:nvCxnSpPr>
          <p:spPr>
            <a:xfrm flipV="1">
              <a:off x="1239271" y="1512283"/>
              <a:ext cx="0" cy="2010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8E55AA-02E6-4497-8FF3-0970E9B11697}"/>
                </a:ext>
              </a:extLst>
            </p:cNvPr>
            <p:cNvCxnSpPr/>
            <p:nvPr/>
          </p:nvCxnSpPr>
          <p:spPr>
            <a:xfrm>
              <a:off x="970273" y="3329798"/>
              <a:ext cx="25506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EE7A03-97D5-4E9E-AE0F-A26822AF3A12}"/>
                </a:ext>
              </a:extLst>
            </p:cNvPr>
            <p:cNvSpPr txBox="1"/>
            <p:nvPr/>
          </p:nvSpPr>
          <p:spPr>
            <a:xfrm>
              <a:off x="3090871" y="3367664"/>
              <a:ext cx="312863" cy="30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DF834E-C336-4848-BB62-EA3F783B0AA3}"/>
                </a:ext>
              </a:extLst>
            </p:cNvPr>
            <p:cNvSpPr txBox="1"/>
            <p:nvPr/>
          </p:nvSpPr>
          <p:spPr>
            <a:xfrm>
              <a:off x="916331" y="1550272"/>
              <a:ext cx="229265" cy="301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4AFD79-E9A6-49FC-A992-8924347D8FA1}"/>
                </a:ext>
              </a:extLst>
            </p:cNvPr>
            <p:cNvCxnSpPr/>
            <p:nvPr/>
          </p:nvCxnSpPr>
          <p:spPr>
            <a:xfrm flipV="1">
              <a:off x="5517246" y="1501518"/>
              <a:ext cx="0" cy="2010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44B9F06-96A8-408E-A88C-032D0378B926}"/>
                </a:ext>
              </a:extLst>
            </p:cNvPr>
            <p:cNvCxnSpPr/>
            <p:nvPr/>
          </p:nvCxnSpPr>
          <p:spPr>
            <a:xfrm>
              <a:off x="5248249" y="3319033"/>
              <a:ext cx="25506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F86D31-0717-4BEB-A865-7E3B80065C94}"/>
                </a:ext>
              </a:extLst>
            </p:cNvPr>
            <p:cNvSpPr txBox="1"/>
            <p:nvPr/>
          </p:nvSpPr>
          <p:spPr>
            <a:xfrm>
              <a:off x="7368847" y="3356898"/>
              <a:ext cx="312863" cy="30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9166CA-7F43-41D8-872F-4602F02A7019}"/>
                </a:ext>
              </a:extLst>
            </p:cNvPr>
            <p:cNvSpPr txBox="1"/>
            <p:nvPr/>
          </p:nvSpPr>
          <p:spPr>
            <a:xfrm>
              <a:off x="5194307" y="1539507"/>
              <a:ext cx="229265" cy="301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6377ECF-40FA-4D1D-BB6E-5D736554B9C6}"/>
                </a:ext>
              </a:extLst>
            </p:cNvPr>
            <p:cNvCxnSpPr/>
            <p:nvPr/>
          </p:nvCxnSpPr>
          <p:spPr>
            <a:xfrm flipV="1">
              <a:off x="8933539" y="1467453"/>
              <a:ext cx="0" cy="2010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0F05258-708D-4D0A-9FC4-9D59C8FD7F0E}"/>
                </a:ext>
              </a:extLst>
            </p:cNvPr>
            <p:cNvCxnSpPr/>
            <p:nvPr/>
          </p:nvCxnSpPr>
          <p:spPr>
            <a:xfrm>
              <a:off x="8664542" y="3284968"/>
              <a:ext cx="25506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1E238E-5B18-4953-811A-9FB83FACD7F1}"/>
                </a:ext>
              </a:extLst>
            </p:cNvPr>
            <p:cNvSpPr txBox="1"/>
            <p:nvPr/>
          </p:nvSpPr>
          <p:spPr>
            <a:xfrm>
              <a:off x="10785141" y="3322833"/>
              <a:ext cx="312863" cy="30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AEE9FB-CA7E-4C78-865E-90AFF6FA449E}"/>
                </a:ext>
              </a:extLst>
            </p:cNvPr>
            <p:cNvSpPr txBox="1"/>
            <p:nvPr/>
          </p:nvSpPr>
          <p:spPr>
            <a:xfrm>
              <a:off x="8610600" y="1505441"/>
              <a:ext cx="229265" cy="301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0C4E4CE-747A-459A-8AE1-5C4151C5AAE5}"/>
                </a:ext>
              </a:extLst>
            </p:cNvPr>
            <p:cNvSpPr/>
            <p:nvPr/>
          </p:nvSpPr>
          <p:spPr>
            <a:xfrm flipV="1">
              <a:off x="5742649" y="1667259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74096D-FD93-4F9B-A83D-2EE7CE97E0F8}"/>
                </a:ext>
              </a:extLst>
            </p:cNvPr>
            <p:cNvSpPr/>
            <p:nvPr/>
          </p:nvSpPr>
          <p:spPr>
            <a:xfrm flipV="1">
              <a:off x="5945881" y="2183202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2DEF43-D110-4D3F-803F-7A5BA2EC9E33}"/>
                </a:ext>
              </a:extLst>
            </p:cNvPr>
            <p:cNvSpPr/>
            <p:nvPr/>
          </p:nvSpPr>
          <p:spPr>
            <a:xfrm flipV="1">
              <a:off x="6345060" y="2655494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3065D70-B8F8-4D1D-842A-ACDDDE4DE5DE}"/>
                </a:ext>
              </a:extLst>
            </p:cNvPr>
            <p:cNvSpPr/>
            <p:nvPr/>
          </p:nvSpPr>
          <p:spPr>
            <a:xfrm flipV="1">
              <a:off x="6947897" y="2861483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8A3A617-B5FA-4D7B-BEEF-63D5DAD468C7}"/>
                </a:ext>
              </a:extLst>
            </p:cNvPr>
            <p:cNvSpPr/>
            <p:nvPr/>
          </p:nvSpPr>
          <p:spPr>
            <a:xfrm flipV="1">
              <a:off x="7603355" y="2985809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35B051-08DD-4831-AC73-487698E3AE09}"/>
                </a:ext>
              </a:extLst>
            </p:cNvPr>
            <p:cNvSpPr/>
            <p:nvPr/>
          </p:nvSpPr>
          <p:spPr>
            <a:xfrm flipV="1">
              <a:off x="9158943" y="1633193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A67389-D09C-4B39-B6F8-422525F582A8}"/>
                </a:ext>
              </a:extLst>
            </p:cNvPr>
            <p:cNvSpPr/>
            <p:nvPr/>
          </p:nvSpPr>
          <p:spPr>
            <a:xfrm flipV="1">
              <a:off x="9362174" y="2149137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50A1A9-642A-40A1-A0BE-637C68BF29D4}"/>
                </a:ext>
              </a:extLst>
            </p:cNvPr>
            <p:cNvSpPr/>
            <p:nvPr/>
          </p:nvSpPr>
          <p:spPr>
            <a:xfrm flipV="1">
              <a:off x="9761353" y="2621429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04852E4-7AED-4B08-80D2-EBC9333D51DC}"/>
                </a:ext>
              </a:extLst>
            </p:cNvPr>
            <p:cNvSpPr/>
            <p:nvPr/>
          </p:nvSpPr>
          <p:spPr>
            <a:xfrm flipV="1">
              <a:off x="10364190" y="2827418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D6EFEA0-E0C3-430B-B547-6E8B72F8F5D1}"/>
                </a:ext>
              </a:extLst>
            </p:cNvPr>
            <p:cNvSpPr/>
            <p:nvPr/>
          </p:nvSpPr>
          <p:spPr>
            <a:xfrm flipV="1">
              <a:off x="11019649" y="2951744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9DC38AD-C6FE-47DF-88AE-016CB4E8A637}"/>
                </a:ext>
              </a:extLst>
            </p:cNvPr>
            <p:cNvSpPr/>
            <p:nvPr/>
          </p:nvSpPr>
          <p:spPr>
            <a:xfrm flipV="1">
              <a:off x="1464674" y="1678024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3D7868-82E5-4DC4-A6B2-77AA727E0526}"/>
                </a:ext>
              </a:extLst>
            </p:cNvPr>
            <p:cNvSpPr/>
            <p:nvPr/>
          </p:nvSpPr>
          <p:spPr>
            <a:xfrm flipV="1">
              <a:off x="1667905" y="2193967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2C1EF01-9FBC-4EDC-A05C-4FA6AA6A42F9}"/>
                </a:ext>
              </a:extLst>
            </p:cNvPr>
            <p:cNvSpPr/>
            <p:nvPr/>
          </p:nvSpPr>
          <p:spPr>
            <a:xfrm flipV="1">
              <a:off x="2067084" y="2666259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A05A9C-6396-46C2-8DBE-F52B5856A786}"/>
                </a:ext>
              </a:extLst>
            </p:cNvPr>
            <p:cNvSpPr/>
            <p:nvPr/>
          </p:nvSpPr>
          <p:spPr>
            <a:xfrm flipV="1">
              <a:off x="2669921" y="2872248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CD0066-236D-48A5-B7F5-25CEE8E67A52}"/>
                </a:ext>
              </a:extLst>
            </p:cNvPr>
            <p:cNvSpPr/>
            <p:nvPr/>
          </p:nvSpPr>
          <p:spPr>
            <a:xfrm flipV="1">
              <a:off x="3325380" y="2996574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0FB6326-1136-4B37-A3A3-854E65FF86F1}"/>
                </a:ext>
              </a:extLst>
            </p:cNvPr>
            <p:cNvCxnSpPr/>
            <p:nvPr/>
          </p:nvCxnSpPr>
          <p:spPr>
            <a:xfrm>
              <a:off x="1305648" y="1601525"/>
              <a:ext cx="2098087" cy="160722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567393-E9E5-4039-B8AA-ECD5C688058C}"/>
                </a:ext>
              </a:extLst>
            </p:cNvPr>
            <p:cNvCxnSpPr>
              <a:cxnSpLocks/>
            </p:cNvCxnSpPr>
            <p:nvPr/>
          </p:nvCxnSpPr>
          <p:spPr>
            <a:xfrm>
              <a:off x="8933539" y="2531234"/>
              <a:ext cx="1851602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AA4A043-03CE-4B2C-9E8E-279F7FA1A006}"/>
                </a:ext>
              </a:extLst>
            </p:cNvPr>
            <p:cNvSpPr/>
            <p:nvPr/>
          </p:nvSpPr>
          <p:spPr>
            <a:xfrm flipV="1">
              <a:off x="10679978" y="2441574"/>
              <a:ext cx="195973" cy="17931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D145802-C404-4351-BC50-C23D90519AFE}"/>
                </a:ext>
              </a:extLst>
            </p:cNvPr>
            <p:cNvSpPr/>
            <p:nvPr/>
          </p:nvSpPr>
          <p:spPr>
            <a:xfrm flipV="1">
              <a:off x="5776183" y="1523048"/>
              <a:ext cx="2224817" cy="1585284"/>
            </a:xfrm>
            <a:custGeom>
              <a:avLst/>
              <a:gdLst>
                <a:gd name="connsiteX0" fmla="*/ 88614 w 3202875"/>
                <a:gd name="connsiteY0" fmla="*/ 2425148 h 2425148"/>
                <a:gd name="connsiteX1" fmla="*/ 393414 w 3202875"/>
                <a:gd name="connsiteY1" fmla="*/ 728870 h 2425148"/>
                <a:gd name="connsiteX2" fmla="*/ 3202875 w 3202875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755373 w 3114261"/>
                <a:gd name="connsiteY1" fmla="*/ 490331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261" h="2425148">
                  <a:moveTo>
                    <a:pt x="0" y="2425148"/>
                  </a:moveTo>
                  <a:cubicBezTo>
                    <a:pt x="91661" y="1765852"/>
                    <a:pt x="143564" y="1040296"/>
                    <a:pt x="662607" y="636105"/>
                  </a:cubicBezTo>
                  <a:cubicBezTo>
                    <a:pt x="1181651" y="231914"/>
                    <a:pt x="2657061" y="8835"/>
                    <a:pt x="3114261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69893C-584B-4DE3-9929-245D5D300B34}"/>
                </a:ext>
              </a:extLst>
            </p:cNvPr>
            <p:cNvSpPr/>
            <p:nvPr/>
          </p:nvSpPr>
          <p:spPr>
            <a:xfrm>
              <a:off x="9028500" y="1518001"/>
              <a:ext cx="2168013" cy="1645923"/>
            </a:xfrm>
            <a:custGeom>
              <a:avLst/>
              <a:gdLst>
                <a:gd name="connsiteX0" fmla="*/ 0 w 3034748"/>
                <a:gd name="connsiteY0" fmla="*/ 0 h 2517913"/>
                <a:gd name="connsiteX1" fmla="*/ 238539 w 3034748"/>
                <a:gd name="connsiteY1" fmla="*/ 79513 h 2517913"/>
                <a:gd name="connsiteX2" fmla="*/ 251791 w 3034748"/>
                <a:gd name="connsiteY2" fmla="*/ 225287 h 2517913"/>
                <a:gd name="connsiteX3" fmla="*/ 291548 w 3034748"/>
                <a:gd name="connsiteY3" fmla="*/ 1497496 h 2517913"/>
                <a:gd name="connsiteX4" fmla="*/ 516835 w 3034748"/>
                <a:gd name="connsiteY4" fmla="*/ 1060174 h 2517913"/>
                <a:gd name="connsiteX5" fmla="*/ 702365 w 3034748"/>
                <a:gd name="connsiteY5" fmla="*/ 662609 h 2517913"/>
                <a:gd name="connsiteX6" fmla="*/ 1099930 w 3034748"/>
                <a:gd name="connsiteY6" fmla="*/ 1749287 h 2517913"/>
                <a:gd name="connsiteX7" fmla="*/ 1338470 w 3034748"/>
                <a:gd name="connsiteY7" fmla="*/ 2438400 h 2517913"/>
                <a:gd name="connsiteX8" fmla="*/ 1948070 w 3034748"/>
                <a:gd name="connsiteY8" fmla="*/ 2067339 h 2517913"/>
                <a:gd name="connsiteX9" fmla="*/ 2411896 w 3034748"/>
                <a:gd name="connsiteY9" fmla="*/ 1828800 h 2517913"/>
                <a:gd name="connsiteX10" fmla="*/ 2888974 w 3034748"/>
                <a:gd name="connsiteY10" fmla="*/ 2292626 h 2517913"/>
                <a:gd name="connsiteX11" fmla="*/ 3034748 w 3034748"/>
                <a:gd name="connsiteY11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291548 w 3034748"/>
                <a:gd name="connsiteY2" fmla="*/ 1497496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452770 w 3034748"/>
                <a:gd name="connsiteY6" fmla="*/ 2433638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5382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748" h="2517913">
                  <a:moveTo>
                    <a:pt x="0" y="0"/>
                  </a:moveTo>
                  <a:cubicBezTo>
                    <a:pt x="52456" y="46935"/>
                    <a:pt x="193675" y="12217"/>
                    <a:pt x="251791" y="225287"/>
                  </a:cubicBezTo>
                  <a:cubicBezTo>
                    <a:pt x="309907" y="438357"/>
                    <a:pt x="271187" y="1282148"/>
                    <a:pt x="348698" y="1278421"/>
                  </a:cubicBezTo>
                  <a:cubicBezTo>
                    <a:pt x="426209" y="1274694"/>
                    <a:pt x="430903" y="1149316"/>
                    <a:pt x="516835" y="1060174"/>
                  </a:cubicBezTo>
                  <a:cubicBezTo>
                    <a:pt x="602767" y="971032"/>
                    <a:pt x="781395" y="700157"/>
                    <a:pt x="864290" y="743572"/>
                  </a:cubicBezTo>
                  <a:cubicBezTo>
                    <a:pt x="947185" y="786987"/>
                    <a:pt x="993913" y="1474753"/>
                    <a:pt x="1099930" y="1749287"/>
                  </a:cubicBezTo>
                  <a:cubicBezTo>
                    <a:pt x="1205947" y="2023821"/>
                    <a:pt x="1359038" y="2342528"/>
                    <a:pt x="1500395" y="2390775"/>
                  </a:cubicBezTo>
                  <a:cubicBezTo>
                    <a:pt x="1641752" y="2439022"/>
                    <a:pt x="1783453" y="2209420"/>
                    <a:pt x="1948070" y="2067339"/>
                  </a:cubicBezTo>
                  <a:cubicBezTo>
                    <a:pt x="2112687" y="1925258"/>
                    <a:pt x="2331279" y="1500740"/>
                    <a:pt x="2488096" y="1538288"/>
                  </a:cubicBezTo>
                  <a:cubicBezTo>
                    <a:pt x="2644913" y="1575836"/>
                    <a:pt x="2797865" y="2129355"/>
                    <a:pt x="2888974" y="2292626"/>
                  </a:cubicBezTo>
                  <a:cubicBezTo>
                    <a:pt x="2980083" y="2455897"/>
                    <a:pt x="3013765" y="2462695"/>
                    <a:pt x="3034748" y="2517913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object 5">
            <a:extLst>
              <a:ext uri="{FF2B5EF4-FFF2-40B4-BE49-F238E27FC236}">
                <a16:creationId xmlns:a16="http://schemas.microsoft.com/office/drawing/2014/main" id="{386003DC-71BB-3F9D-B82A-776619FDAC9A}"/>
              </a:ext>
            </a:extLst>
          </p:cNvPr>
          <p:cNvGrpSpPr/>
          <p:nvPr/>
        </p:nvGrpSpPr>
        <p:grpSpPr>
          <a:xfrm>
            <a:off x="8911567" y="3736464"/>
            <a:ext cx="2579422" cy="2297420"/>
            <a:chOff x="6191329" y="811212"/>
            <a:chExt cx="2294255" cy="2043430"/>
          </a:xfrm>
        </p:grpSpPr>
        <p:pic>
          <p:nvPicPr>
            <p:cNvPr id="138" name="object 6">
              <a:extLst>
                <a:ext uri="{FF2B5EF4-FFF2-40B4-BE49-F238E27FC236}">
                  <a16:creationId xmlns:a16="http://schemas.microsoft.com/office/drawing/2014/main" id="{D8199877-04D4-F323-502E-5DF56F32E74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9530" y="856488"/>
              <a:ext cx="195706" cy="195707"/>
            </a:xfrm>
            <a:prstGeom prst="rect">
              <a:avLst/>
            </a:prstGeom>
          </p:spPr>
        </p:pic>
        <p:pic>
          <p:nvPicPr>
            <p:cNvPr id="139" name="object 7">
              <a:extLst>
                <a:ext uri="{FF2B5EF4-FFF2-40B4-BE49-F238E27FC236}">
                  <a16:creationId xmlns:a16="http://schemas.microsoft.com/office/drawing/2014/main" id="{57298AFA-B843-7773-3458-A3AA6D511D3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101" y="882522"/>
              <a:ext cx="195706" cy="195706"/>
            </a:xfrm>
            <a:prstGeom prst="rect">
              <a:avLst/>
            </a:prstGeom>
          </p:spPr>
        </p:pic>
        <p:pic>
          <p:nvPicPr>
            <p:cNvPr id="140" name="object 8">
              <a:extLst>
                <a:ext uri="{FF2B5EF4-FFF2-40B4-BE49-F238E27FC236}">
                  <a16:creationId xmlns:a16="http://schemas.microsoft.com/office/drawing/2014/main" id="{5BBF5BFA-E474-E710-4EA8-B24A65D3BB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5812" y="1072006"/>
              <a:ext cx="195707" cy="195706"/>
            </a:xfrm>
            <a:prstGeom prst="rect">
              <a:avLst/>
            </a:prstGeom>
          </p:spPr>
        </p:pic>
        <p:sp>
          <p:nvSpPr>
            <p:cNvPr id="141" name="object 9">
              <a:extLst>
                <a:ext uri="{FF2B5EF4-FFF2-40B4-BE49-F238E27FC236}">
                  <a16:creationId xmlns:a16="http://schemas.microsoft.com/office/drawing/2014/main" id="{98812952-D57D-0CFD-4B26-99C59BAE4287}"/>
                </a:ext>
              </a:extLst>
            </p:cNvPr>
            <p:cNvSpPr/>
            <p:nvPr/>
          </p:nvSpPr>
          <p:spPr>
            <a:xfrm>
              <a:off x="7122922" y="12010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8"/>
                  </a:lnTo>
                  <a:lnTo>
                    <a:pt x="74422" y="85089"/>
                  </a:lnTo>
                  <a:lnTo>
                    <a:pt x="0" y="157861"/>
                  </a:lnTo>
                  <a:lnTo>
                    <a:pt x="10795" y="168783"/>
                  </a:lnTo>
                  <a:lnTo>
                    <a:pt x="85089" y="96012"/>
                  </a:lnTo>
                  <a:lnTo>
                    <a:pt x="157987" y="170307"/>
                  </a:lnTo>
                  <a:lnTo>
                    <a:pt x="168909" y="159638"/>
                  </a:lnTo>
                  <a:lnTo>
                    <a:pt x="96011" y="85216"/>
                  </a:lnTo>
                  <a:lnTo>
                    <a:pt x="170433" y="12319"/>
                  </a:lnTo>
                  <a:lnTo>
                    <a:pt x="159638" y="1397"/>
                  </a:lnTo>
                  <a:lnTo>
                    <a:pt x="85344" y="7429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0">
              <a:extLst>
                <a:ext uri="{FF2B5EF4-FFF2-40B4-BE49-F238E27FC236}">
                  <a16:creationId xmlns:a16="http://schemas.microsoft.com/office/drawing/2014/main" id="{A908E043-A43F-1AB5-BBA6-F9C44F52DCCB}"/>
                </a:ext>
              </a:extLst>
            </p:cNvPr>
            <p:cNvSpPr/>
            <p:nvPr/>
          </p:nvSpPr>
          <p:spPr>
            <a:xfrm>
              <a:off x="7122922" y="12010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295"/>
                  </a:lnTo>
                  <a:lnTo>
                    <a:pt x="159638" y="1397"/>
                  </a:lnTo>
                  <a:lnTo>
                    <a:pt x="170433" y="12319"/>
                  </a:lnTo>
                  <a:lnTo>
                    <a:pt x="96011" y="85216"/>
                  </a:lnTo>
                  <a:lnTo>
                    <a:pt x="168909" y="159638"/>
                  </a:lnTo>
                  <a:lnTo>
                    <a:pt x="157987" y="170307"/>
                  </a:lnTo>
                  <a:lnTo>
                    <a:pt x="85089" y="96012"/>
                  </a:lnTo>
                  <a:lnTo>
                    <a:pt x="10795" y="168783"/>
                  </a:lnTo>
                  <a:lnTo>
                    <a:pt x="0" y="157861"/>
                  </a:lnTo>
                  <a:lnTo>
                    <a:pt x="74422" y="85089"/>
                  </a:lnTo>
                  <a:lnTo>
                    <a:pt x="1524" y="10668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1">
              <a:extLst>
                <a:ext uri="{FF2B5EF4-FFF2-40B4-BE49-F238E27FC236}">
                  <a16:creationId xmlns:a16="http://schemas.microsoft.com/office/drawing/2014/main" id="{F645493A-3F17-CB9B-66AB-B727C03B5C10}"/>
                </a:ext>
              </a:extLst>
            </p:cNvPr>
            <p:cNvSpPr/>
            <p:nvPr/>
          </p:nvSpPr>
          <p:spPr>
            <a:xfrm>
              <a:off x="7313676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795" y="168909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09" y="159638"/>
                  </a:lnTo>
                  <a:lnTo>
                    <a:pt x="96012" y="85343"/>
                  </a:lnTo>
                  <a:lnTo>
                    <a:pt x="170433" y="12445"/>
                  </a:lnTo>
                  <a:lnTo>
                    <a:pt x="159639" y="1524"/>
                  </a:lnTo>
                  <a:lnTo>
                    <a:pt x="85344" y="7442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2">
              <a:extLst>
                <a:ext uri="{FF2B5EF4-FFF2-40B4-BE49-F238E27FC236}">
                  <a16:creationId xmlns:a16="http://schemas.microsoft.com/office/drawing/2014/main" id="{FB1C811E-B7A3-00DF-2B65-31793518826D}"/>
                </a:ext>
              </a:extLst>
            </p:cNvPr>
            <p:cNvSpPr/>
            <p:nvPr/>
          </p:nvSpPr>
          <p:spPr>
            <a:xfrm>
              <a:off x="7313676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421"/>
                  </a:lnTo>
                  <a:lnTo>
                    <a:pt x="159639" y="1524"/>
                  </a:lnTo>
                  <a:lnTo>
                    <a:pt x="170433" y="12445"/>
                  </a:lnTo>
                  <a:lnTo>
                    <a:pt x="96012" y="85343"/>
                  </a:lnTo>
                  <a:lnTo>
                    <a:pt x="168909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795" y="168909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3">
              <a:extLst>
                <a:ext uri="{FF2B5EF4-FFF2-40B4-BE49-F238E27FC236}">
                  <a16:creationId xmlns:a16="http://schemas.microsoft.com/office/drawing/2014/main" id="{EFFD4723-0B21-557B-BC7D-C0AB417C196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4411" y="1353058"/>
              <a:ext cx="195707" cy="195706"/>
            </a:xfrm>
            <a:prstGeom prst="rect">
              <a:avLst/>
            </a:prstGeom>
          </p:spPr>
        </p:pic>
        <p:pic>
          <p:nvPicPr>
            <p:cNvPr id="146" name="object 14">
              <a:extLst>
                <a:ext uri="{FF2B5EF4-FFF2-40B4-BE49-F238E27FC236}">
                  <a16:creationId xmlns:a16="http://schemas.microsoft.com/office/drawing/2014/main" id="{95FAF4F1-44D5-6F3B-61AB-E471D25F41C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6560" y="1048131"/>
              <a:ext cx="195707" cy="195834"/>
            </a:xfrm>
            <a:prstGeom prst="rect">
              <a:avLst/>
            </a:prstGeom>
          </p:spPr>
        </p:pic>
        <p:sp>
          <p:nvSpPr>
            <p:cNvPr id="147" name="object 15">
              <a:extLst>
                <a:ext uri="{FF2B5EF4-FFF2-40B4-BE49-F238E27FC236}">
                  <a16:creationId xmlns:a16="http://schemas.microsoft.com/office/drawing/2014/main" id="{2EC70114-2CA7-B3F9-3595-4BB2279F7A50}"/>
                </a:ext>
              </a:extLst>
            </p:cNvPr>
            <p:cNvSpPr/>
            <p:nvPr/>
          </p:nvSpPr>
          <p:spPr>
            <a:xfrm>
              <a:off x="7682230" y="11629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8"/>
                  </a:lnTo>
                  <a:lnTo>
                    <a:pt x="74422" y="84962"/>
                  </a:lnTo>
                  <a:lnTo>
                    <a:pt x="0" y="157861"/>
                  </a:lnTo>
                  <a:lnTo>
                    <a:pt x="10668" y="168783"/>
                  </a:lnTo>
                  <a:lnTo>
                    <a:pt x="85090" y="95885"/>
                  </a:lnTo>
                  <a:lnTo>
                    <a:pt x="157988" y="170307"/>
                  </a:lnTo>
                  <a:lnTo>
                    <a:pt x="168910" y="159638"/>
                  </a:lnTo>
                  <a:lnTo>
                    <a:pt x="96012" y="85216"/>
                  </a:lnTo>
                  <a:lnTo>
                    <a:pt x="170306" y="12319"/>
                  </a:lnTo>
                  <a:lnTo>
                    <a:pt x="159639" y="1397"/>
                  </a:lnTo>
                  <a:lnTo>
                    <a:pt x="85344" y="7429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6">
              <a:extLst>
                <a:ext uri="{FF2B5EF4-FFF2-40B4-BE49-F238E27FC236}">
                  <a16:creationId xmlns:a16="http://schemas.microsoft.com/office/drawing/2014/main" id="{F7F8473C-A653-B8FD-7688-F01E75059F1F}"/>
                </a:ext>
              </a:extLst>
            </p:cNvPr>
            <p:cNvSpPr/>
            <p:nvPr/>
          </p:nvSpPr>
          <p:spPr>
            <a:xfrm>
              <a:off x="7682230" y="11629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295"/>
                  </a:lnTo>
                  <a:lnTo>
                    <a:pt x="159639" y="1397"/>
                  </a:lnTo>
                  <a:lnTo>
                    <a:pt x="170306" y="12319"/>
                  </a:lnTo>
                  <a:lnTo>
                    <a:pt x="96012" y="85216"/>
                  </a:lnTo>
                  <a:lnTo>
                    <a:pt x="168910" y="159638"/>
                  </a:lnTo>
                  <a:lnTo>
                    <a:pt x="157988" y="170307"/>
                  </a:lnTo>
                  <a:lnTo>
                    <a:pt x="85090" y="95885"/>
                  </a:lnTo>
                  <a:lnTo>
                    <a:pt x="10668" y="168783"/>
                  </a:lnTo>
                  <a:lnTo>
                    <a:pt x="0" y="157861"/>
                  </a:lnTo>
                  <a:lnTo>
                    <a:pt x="74422" y="84962"/>
                  </a:lnTo>
                  <a:lnTo>
                    <a:pt x="1524" y="10668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7">
              <a:extLst>
                <a:ext uri="{FF2B5EF4-FFF2-40B4-BE49-F238E27FC236}">
                  <a16:creationId xmlns:a16="http://schemas.microsoft.com/office/drawing/2014/main" id="{7B717791-AA2F-9FAC-2227-7F7E8AEA3630}"/>
                </a:ext>
              </a:extLst>
            </p:cNvPr>
            <p:cNvSpPr/>
            <p:nvPr/>
          </p:nvSpPr>
          <p:spPr>
            <a:xfrm>
              <a:off x="7847457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668" y="168909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10" y="159638"/>
                  </a:lnTo>
                  <a:lnTo>
                    <a:pt x="96012" y="85343"/>
                  </a:lnTo>
                  <a:lnTo>
                    <a:pt x="170307" y="12445"/>
                  </a:lnTo>
                  <a:lnTo>
                    <a:pt x="159639" y="1524"/>
                  </a:lnTo>
                  <a:lnTo>
                    <a:pt x="85344" y="7442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8">
              <a:extLst>
                <a:ext uri="{FF2B5EF4-FFF2-40B4-BE49-F238E27FC236}">
                  <a16:creationId xmlns:a16="http://schemas.microsoft.com/office/drawing/2014/main" id="{275D6D7E-1486-46FD-D95A-D8C92AAC41E1}"/>
                </a:ext>
              </a:extLst>
            </p:cNvPr>
            <p:cNvSpPr/>
            <p:nvPr/>
          </p:nvSpPr>
          <p:spPr>
            <a:xfrm>
              <a:off x="7847457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421"/>
                  </a:lnTo>
                  <a:lnTo>
                    <a:pt x="159639" y="1524"/>
                  </a:lnTo>
                  <a:lnTo>
                    <a:pt x="170307" y="12445"/>
                  </a:lnTo>
                  <a:lnTo>
                    <a:pt x="96012" y="85343"/>
                  </a:lnTo>
                  <a:lnTo>
                    <a:pt x="168910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668" y="168909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9">
              <a:extLst>
                <a:ext uri="{FF2B5EF4-FFF2-40B4-BE49-F238E27FC236}">
                  <a16:creationId xmlns:a16="http://schemas.microsoft.com/office/drawing/2014/main" id="{130B2F77-4DE0-2F82-B48A-55D6F8F7476E}"/>
                </a:ext>
              </a:extLst>
            </p:cNvPr>
            <p:cNvSpPr/>
            <p:nvPr/>
          </p:nvSpPr>
          <p:spPr>
            <a:xfrm>
              <a:off x="7592060" y="1428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319" y="0"/>
                  </a:moveTo>
                  <a:lnTo>
                    <a:pt x="1397" y="10667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1" y="170307"/>
                  </a:lnTo>
                  <a:lnTo>
                    <a:pt x="168783" y="159638"/>
                  </a:lnTo>
                  <a:lnTo>
                    <a:pt x="95885" y="85344"/>
                  </a:lnTo>
                  <a:lnTo>
                    <a:pt x="170307" y="12446"/>
                  </a:lnTo>
                  <a:lnTo>
                    <a:pt x="159639" y="1524"/>
                  </a:lnTo>
                  <a:lnTo>
                    <a:pt x="85217" y="7442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0">
              <a:extLst>
                <a:ext uri="{FF2B5EF4-FFF2-40B4-BE49-F238E27FC236}">
                  <a16:creationId xmlns:a16="http://schemas.microsoft.com/office/drawing/2014/main" id="{0202D719-A95B-EA2F-EA60-0A7EE9C8F5B5}"/>
                </a:ext>
              </a:extLst>
            </p:cNvPr>
            <p:cNvSpPr/>
            <p:nvPr/>
          </p:nvSpPr>
          <p:spPr>
            <a:xfrm>
              <a:off x="7592060" y="1428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319" y="0"/>
                  </a:moveTo>
                  <a:lnTo>
                    <a:pt x="85217" y="74422"/>
                  </a:lnTo>
                  <a:lnTo>
                    <a:pt x="159639" y="1524"/>
                  </a:lnTo>
                  <a:lnTo>
                    <a:pt x="170307" y="12446"/>
                  </a:lnTo>
                  <a:lnTo>
                    <a:pt x="95885" y="85344"/>
                  </a:lnTo>
                  <a:lnTo>
                    <a:pt x="168783" y="159638"/>
                  </a:lnTo>
                  <a:lnTo>
                    <a:pt x="157861" y="170307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21">
              <a:extLst>
                <a:ext uri="{FF2B5EF4-FFF2-40B4-BE49-F238E27FC236}">
                  <a16:creationId xmlns:a16="http://schemas.microsoft.com/office/drawing/2014/main" id="{14ECB590-CAEA-3297-74F8-2C8064F5301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649" y="1873630"/>
              <a:ext cx="195706" cy="195834"/>
            </a:xfrm>
            <a:prstGeom prst="rect">
              <a:avLst/>
            </a:prstGeom>
          </p:spPr>
        </p:pic>
        <p:pic>
          <p:nvPicPr>
            <p:cNvPr id="154" name="object 22">
              <a:extLst>
                <a:ext uri="{FF2B5EF4-FFF2-40B4-BE49-F238E27FC236}">
                  <a16:creationId xmlns:a16="http://schemas.microsoft.com/office/drawing/2014/main" id="{8474082C-34BE-E34F-521A-65FFC75B3E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3203" y="1861185"/>
              <a:ext cx="195833" cy="195833"/>
            </a:xfrm>
            <a:prstGeom prst="rect">
              <a:avLst/>
            </a:prstGeom>
          </p:spPr>
        </p:pic>
        <p:pic>
          <p:nvPicPr>
            <p:cNvPr id="155" name="object 23">
              <a:extLst>
                <a:ext uri="{FF2B5EF4-FFF2-40B4-BE49-F238E27FC236}">
                  <a16:creationId xmlns:a16="http://schemas.microsoft.com/office/drawing/2014/main" id="{7D8E3AEB-94E7-1F34-8799-D6EE2ADFE42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1612" y="1639887"/>
              <a:ext cx="206375" cy="206375"/>
            </a:xfrm>
            <a:prstGeom prst="rect">
              <a:avLst/>
            </a:prstGeom>
          </p:spPr>
        </p:pic>
        <p:pic>
          <p:nvPicPr>
            <p:cNvPr id="156" name="object 24">
              <a:extLst>
                <a:ext uri="{FF2B5EF4-FFF2-40B4-BE49-F238E27FC236}">
                  <a16:creationId xmlns:a16="http://schemas.microsoft.com/office/drawing/2014/main" id="{4323AB43-A226-A321-E274-8BD1DF2DAB0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4157" y="1568704"/>
              <a:ext cx="195707" cy="195707"/>
            </a:xfrm>
            <a:prstGeom prst="rect">
              <a:avLst/>
            </a:prstGeom>
          </p:spPr>
        </p:pic>
        <p:sp>
          <p:nvSpPr>
            <p:cNvPr id="157" name="object 25">
              <a:extLst>
                <a:ext uri="{FF2B5EF4-FFF2-40B4-BE49-F238E27FC236}">
                  <a16:creationId xmlns:a16="http://schemas.microsoft.com/office/drawing/2014/main" id="{200E1DAC-9A4F-C088-6B9E-875C42970298}"/>
                </a:ext>
              </a:extLst>
            </p:cNvPr>
            <p:cNvSpPr/>
            <p:nvPr/>
          </p:nvSpPr>
          <p:spPr>
            <a:xfrm>
              <a:off x="6997700" y="168338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1397" y="10667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0" y="170306"/>
                  </a:lnTo>
                  <a:lnTo>
                    <a:pt x="168782" y="159638"/>
                  </a:lnTo>
                  <a:lnTo>
                    <a:pt x="95884" y="85216"/>
                  </a:lnTo>
                  <a:lnTo>
                    <a:pt x="170306" y="12318"/>
                  </a:lnTo>
                  <a:lnTo>
                    <a:pt x="159639" y="1397"/>
                  </a:lnTo>
                  <a:lnTo>
                    <a:pt x="85217" y="74294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26">
              <a:extLst>
                <a:ext uri="{FF2B5EF4-FFF2-40B4-BE49-F238E27FC236}">
                  <a16:creationId xmlns:a16="http://schemas.microsoft.com/office/drawing/2014/main" id="{0F4E204F-80D6-28B2-C6FF-3004E894F081}"/>
                </a:ext>
              </a:extLst>
            </p:cNvPr>
            <p:cNvSpPr/>
            <p:nvPr/>
          </p:nvSpPr>
          <p:spPr>
            <a:xfrm>
              <a:off x="6997700" y="168338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85217" y="74294"/>
                  </a:lnTo>
                  <a:lnTo>
                    <a:pt x="159639" y="1397"/>
                  </a:lnTo>
                  <a:lnTo>
                    <a:pt x="170306" y="12318"/>
                  </a:lnTo>
                  <a:lnTo>
                    <a:pt x="95884" y="85216"/>
                  </a:lnTo>
                  <a:lnTo>
                    <a:pt x="168782" y="159638"/>
                  </a:lnTo>
                  <a:lnTo>
                    <a:pt x="157860" y="170306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27">
              <a:extLst>
                <a:ext uri="{FF2B5EF4-FFF2-40B4-BE49-F238E27FC236}">
                  <a16:creationId xmlns:a16="http://schemas.microsoft.com/office/drawing/2014/main" id="{C2B5796A-E0A3-E316-E68A-19167118AD17}"/>
                </a:ext>
              </a:extLst>
            </p:cNvPr>
            <p:cNvSpPr/>
            <p:nvPr/>
          </p:nvSpPr>
          <p:spPr>
            <a:xfrm>
              <a:off x="7185787" y="18732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1397" y="10795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1" y="170433"/>
                  </a:lnTo>
                  <a:lnTo>
                    <a:pt x="168783" y="159638"/>
                  </a:lnTo>
                  <a:lnTo>
                    <a:pt x="95885" y="85343"/>
                  </a:lnTo>
                  <a:lnTo>
                    <a:pt x="170307" y="12446"/>
                  </a:lnTo>
                  <a:lnTo>
                    <a:pt x="159639" y="1524"/>
                  </a:lnTo>
                  <a:lnTo>
                    <a:pt x="85217" y="7442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28">
              <a:extLst>
                <a:ext uri="{FF2B5EF4-FFF2-40B4-BE49-F238E27FC236}">
                  <a16:creationId xmlns:a16="http://schemas.microsoft.com/office/drawing/2014/main" id="{BAC3ADB2-B16F-36D2-8B02-AE40C41E1C40}"/>
                </a:ext>
              </a:extLst>
            </p:cNvPr>
            <p:cNvSpPr/>
            <p:nvPr/>
          </p:nvSpPr>
          <p:spPr>
            <a:xfrm>
              <a:off x="7185787" y="18732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85217" y="74422"/>
                  </a:lnTo>
                  <a:lnTo>
                    <a:pt x="159639" y="1524"/>
                  </a:lnTo>
                  <a:lnTo>
                    <a:pt x="170307" y="12446"/>
                  </a:lnTo>
                  <a:lnTo>
                    <a:pt x="95885" y="85343"/>
                  </a:lnTo>
                  <a:lnTo>
                    <a:pt x="168783" y="159638"/>
                  </a:lnTo>
                  <a:lnTo>
                    <a:pt x="157861" y="170433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795"/>
                  </a:lnTo>
                  <a:lnTo>
                    <a:pt x="12319" y="0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29">
              <a:extLst>
                <a:ext uri="{FF2B5EF4-FFF2-40B4-BE49-F238E27FC236}">
                  <a16:creationId xmlns:a16="http://schemas.microsoft.com/office/drawing/2014/main" id="{39A654DF-D42D-F64C-992A-7955DB5C4685}"/>
                </a:ext>
              </a:extLst>
            </p:cNvPr>
            <p:cNvSpPr/>
            <p:nvPr/>
          </p:nvSpPr>
          <p:spPr>
            <a:xfrm>
              <a:off x="7277100" y="16764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85725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119104" y="6732"/>
                  </a:lnTo>
                  <a:lnTo>
                    <a:pt x="146351" y="25098"/>
                  </a:lnTo>
                  <a:lnTo>
                    <a:pt x="164717" y="52345"/>
                  </a:lnTo>
                  <a:lnTo>
                    <a:pt x="171450" y="85725"/>
                  </a:lnTo>
                  <a:lnTo>
                    <a:pt x="164717" y="119104"/>
                  </a:lnTo>
                  <a:lnTo>
                    <a:pt x="146351" y="146351"/>
                  </a:lnTo>
                  <a:lnTo>
                    <a:pt x="119104" y="164717"/>
                  </a:lnTo>
                  <a:lnTo>
                    <a:pt x="85725" y="171450"/>
                  </a:lnTo>
                  <a:lnTo>
                    <a:pt x="52345" y="164717"/>
                  </a:lnTo>
                  <a:lnTo>
                    <a:pt x="25098" y="146351"/>
                  </a:lnTo>
                  <a:lnTo>
                    <a:pt x="6732" y="119104"/>
                  </a:lnTo>
                  <a:lnTo>
                    <a:pt x="0" y="8572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30">
              <a:extLst>
                <a:ext uri="{FF2B5EF4-FFF2-40B4-BE49-F238E27FC236}">
                  <a16:creationId xmlns:a16="http://schemas.microsoft.com/office/drawing/2014/main" id="{D8256AD1-5710-ADD4-7324-BC7A9CCDA00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7687" y="2087562"/>
              <a:ext cx="206375" cy="206375"/>
            </a:xfrm>
            <a:prstGeom prst="rect">
              <a:avLst/>
            </a:prstGeom>
          </p:spPr>
        </p:pic>
        <p:pic>
          <p:nvPicPr>
            <p:cNvPr id="163" name="object 31">
              <a:extLst>
                <a:ext uri="{FF2B5EF4-FFF2-40B4-BE49-F238E27FC236}">
                  <a16:creationId xmlns:a16="http://schemas.microsoft.com/office/drawing/2014/main" id="{E9BE0B5D-32E7-F19E-B3DE-CA257BF2352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4412" y="2201862"/>
              <a:ext cx="206375" cy="206375"/>
            </a:xfrm>
            <a:prstGeom prst="rect">
              <a:avLst/>
            </a:prstGeom>
          </p:spPr>
        </p:pic>
        <p:pic>
          <p:nvPicPr>
            <p:cNvPr id="164" name="object 32">
              <a:extLst>
                <a:ext uri="{FF2B5EF4-FFF2-40B4-BE49-F238E27FC236}">
                  <a16:creationId xmlns:a16="http://schemas.microsoft.com/office/drawing/2014/main" id="{670B1953-23B9-8995-9466-015C372BC16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6712" y="811212"/>
              <a:ext cx="206375" cy="206375"/>
            </a:xfrm>
            <a:prstGeom prst="rect">
              <a:avLst/>
            </a:prstGeom>
          </p:spPr>
        </p:pic>
        <p:pic>
          <p:nvPicPr>
            <p:cNvPr id="165" name="object 33">
              <a:extLst>
                <a:ext uri="{FF2B5EF4-FFF2-40B4-BE49-F238E27FC236}">
                  <a16:creationId xmlns:a16="http://schemas.microsoft.com/office/drawing/2014/main" id="{ED473706-FB3D-05BF-6051-32AE537CE0C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9087" y="1096962"/>
              <a:ext cx="196850" cy="206375"/>
            </a:xfrm>
            <a:prstGeom prst="rect">
              <a:avLst/>
            </a:prstGeom>
          </p:spPr>
        </p:pic>
        <p:pic>
          <p:nvPicPr>
            <p:cNvPr id="166" name="object 34">
              <a:extLst>
                <a:ext uri="{FF2B5EF4-FFF2-40B4-BE49-F238E27FC236}">
                  <a16:creationId xmlns:a16="http://schemas.microsoft.com/office/drawing/2014/main" id="{D560FF30-12B9-EABA-94ED-A0E69A9D7C0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4762" y="1011237"/>
              <a:ext cx="206375" cy="206375"/>
            </a:xfrm>
            <a:prstGeom prst="rect">
              <a:avLst/>
            </a:prstGeom>
          </p:spPr>
        </p:pic>
        <p:pic>
          <p:nvPicPr>
            <p:cNvPr id="167" name="object 35">
              <a:extLst>
                <a:ext uri="{FF2B5EF4-FFF2-40B4-BE49-F238E27FC236}">
                  <a16:creationId xmlns:a16="http://schemas.microsoft.com/office/drawing/2014/main" id="{A5A4D457-E802-C788-7736-D7584549063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4762" y="1468437"/>
              <a:ext cx="206375" cy="206375"/>
            </a:xfrm>
            <a:prstGeom prst="rect">
              <a:avLst/>
            </a:prstGeom>
          </p:spPr>
        </p:pic>
        <p:sp>
          <p:nvSpPr>
            <p:cNvPr id="168" name="object 36">
              <a:extLst>
                <a:ext uri="{FF2B5EF4-FFF2-40B4-BE49-F238E27FC236}">
                  <a16:creationId xmlns:a16="http://schemas.microsoft.com/office/drawing/2014/main" id="{AD05F954-985F-2BD7-A9B7-8B949046F0E8}"/>
                </a:ext>
              </a:extLst>
            </p:cNvPr>
            <p:cNvSpPr/>
            <p:nvPr/>
          </p:nvSpPr>
          <p:spPr>
            <a:xfrm>
              <a:off x="6372225" y="186690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85725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119104" y="6732"/>
                  </a:lnTo>
                  <a:lnTo>
                    <a:pt x="146351" y="25098"/>
                  </a:lnTo>
                  <a:lnTo>
                    <a:pt x="164717" y="52345"/>
                  </a:lnTo>
                  <a:lnTo>
                    <a:pt x="171450" y="85725"/>
                  </a:lnTo>
                  <a:lnTo>
                    <a:pt x="164717" y="119104"/>
                  </a:lnTo>
                  <a:lnTo>
                    <a:pt x="146351" y="146351"/>
                  </a:lnTo>
                  <a:lnTo>
                    <a:pt x="119104" y="164717"/>
                  </a:lnTo>
                  <a:lnTo>
                    <a:pt x="85725" y="171450"/>
                  </a:lnTo>
                  <a:lnTo>
                    <a:pt x="52345" y="164717"/>
                  </a:lnTo>
                  <a:lnTo>
                    <a:pt x="25098" y="146351"/>
                  </a:lnTo>
                  <a:lnTo>
                    <a:pt x="6732" y="119104"/>
                  </a:lnTo>
                  <a:lnTo>
                    <a:pt x="0" y="85725"/>
                  </a:lnTo>
                  <a:close/>
                </a:path>
                <a:path w="390525" h="381000">
                  <a:moveTo>
                    <a:pt x="219075" y="299974"/>
                  </a:moveTo>
                  <a:lnTo>
                    <a:pt x="225807" y="268474"/>
                  </a:lnTo>
                  <a:lnTo>
                    <a:pt x="244173" y="242760"/>
                  </a:lnTo>
                  <a:lnTo>
                    <a:pt x="271420" y="225428"/>
                  </a:lnTo>
                  <a:lnTo>
                    <a:pt x="304800" y="219075"/>
                  </a:lnTo>
                  <a:lnTo>
                    <a:pt x="338179" y="225428"/>
                  </a:lnTo>
                  <a:lnTo>
                    <a:pt x="365426" y="242760"/>
                  </a:lnTo>
                  <a:lnTo>
                    <a:pt x="383792" y="268474"/>
                  </a:lnTo>
                  <a:lnTo>
                    <a:pt x="390525" y="299974"/>
                  </a:lnTo>
                  <a:lnTo>
                    <a:pt x="383792" y="331547"/>
                  </a:lnTo>
                  <a:lnTo>
                    <a:pt x="365426" y="357298"/>
                  </a:lnTo>
                  <a:lnTo>
                    <a:pt x="338179" y="374644"/>
                  </a:lnTo>
                  <a:lnTo>
                    <a:pt x="304800" y="381000"/>
                  </a:lnTo>
                  <a:lnTo>
                    <a:pt x="271420" y="374644"/>
                  </a:lnTo>
                  <a:lnTo>
                    <a:pt x="244173" y="357298"/>
                  </a:lnTo>
                  <a:lnTo>
                    <a:pt x="225807" y="331547"/>
                  </a:lnTo>
                  <a:lnTo>
                    <a:pt x="219075" y="299974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37">
              <a:extLst>
                <a:ext uri="{FF2B5EF4-FFF2-40B4-BE49-F238E27FC236}">
                  <a16:creationId xmlns:a16="http://schemas.microsoft.com/office/drawing/2014/main" id="{375524ED-3390-CBEF-EF09-63BA1B0F7CC4}"/>
                </a:ext>
              </a:extLst>
            </p:cNvPr>
            <p:cNvSpPr/>
            <p:nvPr/>
          </p:nvSpPr>
          <p:spPr>
            <a:xfrm>
              <a:off x="6191329" y="838200"/>
              <a:ext cx="228600" cy="2016125"/>
            </a:xfrm>
            <a:custGeom>
              <a:avLst/>
              <a:gdLst/>
              <a:ahLst/>
              <a:cxnLst/>
              <a:rect l="l" t="t" r="r" b="b"/>
              <a:pathLst>
                <a:path w="228600" h="2016125">
                  <a:moveTo>
                    <a:pt x="114220" y="59436"/>
                  </a:moveTo>
                  <a:lnTo>
                    <a:pt x="95170" y="82295"/>
                  </a:lnTo>
                  <a:lnTo>
                    <a:pt x="95170" y="2015998"/>
                  </a:lnTo>
                  <a:lnTo>
                    <a:pt x="133270" y="2015998"/>
                  </a:lnTo>
                  <a:lnTo>
                    <a:pt x="133270" y="82295"/>
                  </a:lnTo>
                  <a:lnTo>
                    <a:pt x="114220" y="59436"/>
                  </a:lnTo>
                  <a:close/>
                </a:path>
                <a:path w="228600" h="2016125">
                  <a:moveTo>
                    <a:pt x="114220" y="0"/>
                  </a:moveTo>
                  <a:lnTo>
                    <a:pt x="4365" y="131825"/>
                  </a:lnTo>
                  <a:lnTo>
                    <a:pt x="760" y="138495"/>
                  </a:lnTo>
                  <a:lnTo>
                    <a:pt x="0" y="145748"/>
                  </a:lnTo>
                  <a:lnTo>
                    <a:pt x="2026" y="152739"/>
                  </a:lnTo>
                  <a:lnTo>
                    <a:pt x="6778" y="158623"/>
                  </a:lnTo>
                  <a:lnTo>
                    <a:pt x="13448" y="162228"/>
                  </a:lnTo>
                  <a:lnTo>
                    <a:pt x="20701" y="162988"/>
                  </a:lnTo>
                  <a:lnTo>
                    <a:pt x="27691" y="160962"/>
                  </a:lnTo>
                  <a:lnTo>
                    <a:pt x="33575" y="156210"/>
                  </a:lnTo>
                  <a:lnTo>
                    <a:pt x="95170" y="82295"/>
                  </a:lnTo>
                  <a:lnTo>
                    <a:pt x="95170" y="29717"/>
                  </a:lnTo>
                  <a:lnTo>
                    <a:pt x="138985" y="29717"/>
                  </a:lnTo>
                  <a:lnTo>
                    <a:pt x="114220" y="0"/>
                  </a:lnTo>
                  <a:close/>
                </a:path>
                <a:path w="228600" h="2016125">
                  <a:moveTo>
                    <a:pt x="138985" y="29717"/>
                  </a:moveTo>
                  <a:lnTo>
                    <a:pt x="133270" y="29717"/>
                  </a:lnTo>
                  <a:lnTo>
                    <a:pt x="133270" y="82295"/>
                  </a:lnTo>
                  <a:lnTo>
                    <a:pt x="194865" y="156210"/>
                  </a:lnTo>
                  <a:lnTo>
                    <a:pt x="200749" y="160962"/>
                  </a:lnTo>
                  <a:lnTo>
                    <a:pt x="207740" y="162988"/>
                  </a:lnTo>
                  <a:lnTo>
                    <a:pt x="214993" y="162228"/>
                  </a:lnTo>
                  <a:lnTo>
                    <a:pt x="221662" y="158623"/>
                  </a:lnTo>
                  <a:lnTo>
                    <a:pt x="226415" y="152739"/>
                  </a:lnTo>
                  <a:lnTo>
                    <a:pt x="228441" y="145748"/>
                  </a:lnTo>
                  <a:lnTo>
                    <a:pt x="227681" y="138495"/>
                  </a:lnTo>
                  <a:lnTo>
                    <a:pt x="224075" y="131825"/>
                  </a:lnTo>
                  <a:lnTo>
                    <a:pt x="138985" y="29717"/>
                  </a:lnTo>
                  <a:close/>
                </a:path>
                <a:path w="228600" h="2016125">
                  <a:moveTo>
                    <a:pt x="133270" y="29717"/>
                  </a:moveTo>
                  <a:lnTo>
                    <a:pt x="95170" y="29717"/>
                  </a:lnTo>
                  <a:lnTo>
                    <a:pt x="95170" y="82295"/>
                  </a:lnTo>
                  <a:lnTo>
                    <a:pt x="114220" y="59436"/>
                  </a:lnTo>
                  <a:lnTo>
                    <a:pt x="99615" y="41910"/>
                  </a:lnTo>
                  <a:lnTo>
                    <a:pt x="133270" y="41910"/>
                  </a:lnTo>
                  <a:lnTo>
                    <a:pt x="133270" y="29717"/>
                  </a:lnTo>
                  <a:close/>
                </a:path>
                <a:path w="228600" h="2016125">
                  <a:moveTo>
                    <a:pt x="133270" y="41910"/>
                  </a:moveTo>
                  <a:lnTo>
                    <a:pt x="128825" y="41910"/>
                  </a:lnTo>
                  <a:lnTo>
                    <a:pt x="114220" y="59436"/>
                  </a:lnTo>
                  <a:lnTo>
                    <a:pt x="133270" y="82295"/>
                  </a:lnTo>
                  <a:lnTo>
                    <a:pt x="133270" y="41910"/>
                  </a:lnTo>
                  <a:close/>
                </a:path>
                <a:path w="228600" h="2016125">
                  <a:moveTo>
                    <a:pt x="128825" y="41910"/>
                  </a:moveTo>
                  <a:lnTo>
                    <a:pt x="99615" y="41910"/>
                  </a:lnTo>
                  <a:lnTo>
                    <a:pt x="114220" y="59436"/>
                  </a:lnTo>
                  <a:lnTo>
                    <a:pt x="128825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38">
              <a:extLst>
                <a:ext uri="{FF2B5EF4-FFF2-40B4-BE49-F238E27FC236}">
                  <a16:creationId xmlns:a16="http://schemas.microsoft.com/office/drawing/2014/main" id="{3742AA38-03DE-B47A-0EAC-3D5C1CA17E6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1987" y="2420937"/>
              <a:ext cx="196850" cy="206375"/>
            </a:xfrm>
            <a:prstGeom prst="rect">
              <a:avLst/>
            </a:prstGeom>
          </p:spPr>
        </p:pic>
        <p:pic>
          <p:nvPicPr>
            <p:cNvPr id="171" name="object 39">
              <a:extLst>
                <a:ext uri="{FF2B5EF4-FFF2-40B4-BE49-F238E27FC236}">
                  <a16:creationId xmlns:a16="http://schemas.microsoft.com/office/drawing/2014/main" id="{9EB348B4-C37D-1C7B-F08D-8E40D4B6152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562" y="2373312"/>
              <a:ext cx="206375" cy="206375"/>
            </a:xfrm>
            <a:prstGeom prst="rect">
              <a:avLst/>
            </a:prstGeom>
          </p:spPr>
        </p:pic>
        <p:pic>
          <p:nvPicPr>
            <p:cNvPr id="172" name="object 40">
              <a:extLst>
                <a:ext uri="{FF2B5EF4-FFF2-40B4-BE49-F238E27FC236}">
                  <a16:creationId xmlns:a16="http://schemas.microsoft.com/office/drawing/2014/main" id="{B3FA0CA4-4F2F-68E6-FBDC-A9C86DC2CBD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8737" y="2430462"/>
              <a:ext cx="206375" cy="206375"/>
            </a:xfrm>
            <a:prstGeom prst="rect">
              <a:avLst/>
            </a:prstGeom>
          </p:spPr>
        </p:pic>
        <p:sp>
          <p:nvSpPr>
            <p:cNvPr id="173" name="object 41">
              <a:extLst>
                <a:ext uri="{FF2B5EF4-FFF2-40B4-BE49-F238E27FC236}">
                  <a16:creationId xmlns:a16="http://schemas.microsoft.com/office/drawing/2014/main" id="{1C288E3A-FB08-D3BF-6917-B094876A2CE8}"/>
                </a:ext>
              </a:extLst>
            </p:cNvPr>
            <p:cNvSpPr/>
            <p:nvPr/>
          </p:nvSpPr>
          <p:spPr>
            <a:xfrm>
              <a:off x="6200775" y="2609929"/>
              <a:ext cx="2232025" cy="228600"/>
            </a:xfrm>
            <a:custGeom>
              <a:avLst/>
              <a:gdLst/>
              <a:ahLst/>
              <a:cxnLst/>
              <a:rect l="l" t="t" r="r" b="b"/>
              <a:pathLst>
                <a:path w="2232025" h="228600">
                  <a:moveTo>
                    <a:pt x="2172334" y="114220"/>
                  </a:moveTo>
                  <a:lnTo>
                    <a:pt x="2075560" y="194865"/>
                  </a:lnTo>
                  <a:lnTo>
                    <a:pt x="2070808" y="200749"/>
                  </a:lnTo>
                  <a:lnTo>
                    <a:pt x="2068782" y="207740"/>
                  </a:lnTo>
                  <a:lnTo>
                    <a:pt x="2069542" y="214993"/>
                  </a:lnTo>
                  <a:lnTo>
                    <a:pt x="2073148" y="221662"/>
                  </a:lnTo>
                  <a:lnTo>
                    <a:pt x="2079031" y="226415"/>
                  </a:lnTo>
                  <a:lnTo>
                    <a:pt x="2086022" y="228441"/>
                  </a:lnTo>
                  <a:lnTo>
                    <a:pt x="2093275" y="227681"/>
                  </a:lnTo>
                  <a:lnTo>
                    <a:pt x="2099945" y="224075"/>
                  </a:lnTo>
                  <a:lnTo>
                    <a:pt x="2208911" y="133270"/>
                  </a:lnTo>
                  <a:lnTo>
                    <a:pt x="2202053" y="133270"/>
                  </a:lnTo>
                  <a:lnTo>
                    <a:pt x="2202053" y="128825"/>
                  </a:lnTo>
                  <a:lnTo>
                    <a:pt x="2189860" y="128825"/>
                  </a:lnTo>
                  <a:lnTo>
                    <a:pt x="2172334" y="114220"/>
                  </a:lnTo>
                  <a:close/>
                </a:path>
                <a:path w="2232025" h="228600">
                  <a:moveTo>
                    <a:pt x="2149475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2149475" y="133270"/>
                  </a:lnTo>
                  <a:lnTo>
                    <a:pt x="2172334" y="114220"/>
                  </a:lnTo>
                  <a:lnTo>
                    <a:pt x="2149475" y="95170"/>
                  </a:lnTo>
                  <a:close/>
                </a:path>
                <a:path w="2232025" h="228600">
                  <a:moveTo>
                    <a:pt x="2208911" y="95170"/>
                  </a:moveTo>
                  <a:lnTo>
                    <a:pt x="2202053" y="95170"/>
                  </a:lnTo>
                  <a:lnTo>
                    <a:pt x="2202053" y="133270"/>
                  </a:lnTo>
                  <a:lnTo>
                    <a:pt x="2208911" y="133270"/>
                  </a:lnTo>
                  <a:lnTo>
                    <a:pt x="2231771" y="114220"/>
                  </a:lnTo>
                  <a:lnTo>
                    <a:pt x="2208911" y="95170"/>
                  </a:lnTo>
                  <a:close/>
                </a:path>
                <a:path w="2232025" h="228600">
                  <a:moveTo>
                    <a:pt x="2189860" y="99615"/>
                  </a:moveTo>
                  <a:lnTo>
                    <a:pt x="2172334" y="114220"/>
                  </a:lnTo>
                  <a:lnTo>
                    <a:pt x="2189860" y="128825"/>
                  </a:lnTo>
                  <a:lnTo>
                    <a:pt x="2189860" y="99615"/>
                  </a:lnTo>
                  <a:close/>
                </a:path>
                <a:path w="2232025" h="228600">
                  <a:moveTo>
                    <a:pt x="2202053" y="99615"/>
                  </a:moveTo>
                  <a:lnTo>
                    <a:pt x="2189860" y="99615"/>
                  </a:lnTo>
                  <a:lnTo>
                    <a:pt x="2189860" y="128825"/>
                  </a:lnTo>
                  <a:lnTo>
                    <a:pt x="2202053" y="128825"/>
                  </a:lnTo>
                  <a:lnTo>
                    <a:pt x="2202053" y="99615"/>
                  </a:lnTo>
                  <a:close/>
                </a:path>
                <a:path w="2232025" h="228600">
                  <a:moveTo>
                    <a:pt x="2086022" y="0"/>
                  </a:moveTo>
                  <a:lnTo>
                    <a:pt x="2079031" y="2026"/>
                  </a:lnTo>
                  <a:lnTo>
                    <a:pt x="2073148" y="6778"/>
                  </a:lnTo>
                  <a:lnTo>
                    <a:pt x="2069542" y="13448"/>
                  </a:lnTo>
                  <a:lnTo>
                    <a:pt x="2068782" y="20700"/>
                  </a:lnTo>
                  <a:lnTo>
                    <a:pt x="2070808" y="27691"/>
                  </a:lnTo>
                  <a:lnTo>
                    <a:pt x="2075560" y="33575"/>
                  </a:lnTo>
                  <a:lnTo>
                    <a:pt x="2172334" y="114220"/>
                  </a:lnTo>
                  <a:lnTo>
                    <a:pt x="2189860" y="99615"/>
                  </a:lnTo>
                  <a:lnTo>
                    <a:pt x="2202053" y="99615"/>
                  </a:lnTo>
                  <a:lnTo>
                    <a:pt x="2202053" y="95170"/>
                  </a:lnTo>
                  <a:lnTo>
                    <a:pt x="2208911" y="95170"/>
                  </a:lnTo>
                  <a:lnTo>
                    <a:pt x="2099945" y="4365"/>
                  </a:lnTo>
                  <a:lnTo>
                    <a:pt x="2093275" y="760"/>
                  </a:lnTo>
                  <a:lnTo>
                    <a:pt x="2086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42">
              <a:extLst>
                <a:ext uri="{FF2B5EF4-FFF2-40B4-BE49-F238E27FC236}">
                  <a16:creationId xmlns:a16="http://schemas.microsoft.com/office/drawing/2014/main" id="{CCE28ABB-F63D-7BB0-5B44-139B5968C6A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562" y="1658937"/>
              <a:ext cx="206375" cy="206375"/>
            </a:xfrm>
            <a:prstGeom prst="rect">
              <a:avLst/>
            </a:prstGeom>
          </p:spPr>
        </p:pic>
        <p:pic>
          <p:nvPicPr>
            <p:cNvPr id="175" name="object 43">
              <a:extLst>
                <a:ext uri="{FF2B5EF4-FFF2-40B4-BE49-F238E27FC236}">
                  <a16:creationId xmlns:a16="http://schemas.microsoft.com/office/drawing/2014/main" id="{328258E0-00A8-6FBF-52F5-FFB288ABA3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8737" y="2125662"/>
              <a:ext cx="206375" cy="206375"/>
            </a:xfrm>
            <a:prstGeom prst="rect">
              <a:avLst/>
            </a:prstGeom>
          </p:spPr>
        </p:pic>
        <p:pic>
          <p:nvPicPr>
            <p:cNvPr id="176" name="object 44">
              <a:extLst>
                <a:ext uri="{FF2B5EF4-FFF2-40B4-BE49-F238E27FC236}">
                  <a16:creationId xmlns:a16="http://schemas.microsoft.com/office/drawing/2014/main" id="{93BE8F81-6DF3-0F5C-2DAE-96EBB482510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8812" y="2001837"/>
              <a:ext cx="206375" cy="206375"/>
            </a:xfrm>
            <a:prstGeom prst="rect">
              <a:avLst/>
            </a:prstGeom>
          </p:spPr>
        </p:pic>
        <p:pic>
          <p:nvPicPr>
            <p:cNvPr id="177" name="object 45">
              <a:extLst>
                <a:ext uri="{FF2B5EF4-FFF2-40B4-BE49-F238E27FC236}">
                  <a16:creationId xmlns:a16="http://schemas.microsoft.com/office/drawing/2014/main" id="{307AD1E5-EE74-D68C-5247-DFB7B632ABD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1637" y="2116137"/>
              <a:ext cx="206375" cy="206375"/>
            </a:xfrm>
            <a:prstGeom prst="rect">
              <a:avLst/>
            </a:prstGeom>
          </p:spPr>
        </p:pic>
      </p:grpSp>
      <p:grpSp>
        <p:nvGrpSpPr>
          <p:cNvPr id="8" name="object 46">
            <a:extLst>
              <a:ext uri="{FF2B5EF4-FFF2-40B4-BE49-F238E27FC236}">
                <a16:creationId xmlns:a16="http://schemas.microsoft.com/office/drawing/2014/main" id="{A917B95B-F063-6933-23E5-6E5EE3C3E3C6}"/>
              </a:ext>
            </a:extLst>
          </p:cNvPr>
          <p:cNvGrpSpPr/>
          <p:nvPr/>
        </p:nvGrpSpPr>
        <p:grpSpPr>
          <a:xfrm>
            <a:off x="5343552" y="3747173"/>
            <a:ext cx="2568713" cy="2308129"/>
            <a:chOff x="3362325" y="820737"/>
            <a:chExt cx="2284730" cy="2052955"/>
          </a:xfrm>
        </p:grpSpPr>
        <p:pic>
          <p:nvPicPr>
            <p:cNvPr id="95" name="object 47">
              <a:extLst>
                <a:ext uri="{FF2B5EF4-FFF2-40B4-BE49-F238E27FC236}">
                  <a16:creationId xmlns:a16="http://schemas.microsoft.com/office/drawing/2014/main" id="{B2E2C50B-9AAC-34B5-DF33-EDB62E1651DA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6413" y="871473"/>
              <a:ext cx="195707" cy="195706"/>
            </a:xfrm>
            <a:prstGeom prst="rect">
              <a:avLst/>
            </a:prstGeom>
          </p:spPr>
        </p:pic>
        <p:pic>
          <p:nvPicPr>
            <p:cNvPr id="96" name="object 48">
              <a:extLst>
                <a:ext uri="{FF2B5EF4-FFF2-40B4-BE49-F238E27FC236}">
                  <a16:creationId xmlns:a16="http://schemas.microsoft.com/office/drawing/2014/main" id="{A4C8DA15-7D93-FE6C-38B0-C7E838E2D3A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4858" y="897509"/>
              <a:ext cx="195833" cy="195706"/>
            </a:xfrm>
            <a:prstGeom prst="rect">
              <a:avLst/>
            </a:prstGeom>
          </p:spPr>
        </p:pic>
        <p:pic>
          <p:nvPicPr>
            <p:cNvPr id="97" name="object 49">
              <a:extLst>
                <a:ext uri="{FF2B5EF4-FFF2-40B4-BE49-F238E27FC236}">
                  <a16:creationId xmlns:a16="http://schemas.microsoft.com/office/drawing/2014/main" id="{8A6BFE64-7C44-73D3-4BC1-5B6EF1F5B6D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52569" y="1086993"/>
              <a:ext cx="195833" cy="195707"/>
            </a:xfrm>
            <a:prstGeom prst="rect">
              <a:avLst/>
            </a:prstGeom>
          </p:spPr>
        </p:pic>
        <p:sp>
          <p:nvSpPr>
            <p:cNvPr id="98" name="object 50">
              <a:extLst>
                <a:ext uri="{FF2B5EF4-FFF2-40B4-BE49-F238E27FC236}">
                  <a16:creationId xmlns:a16="http://schemas.microsoft.com/office/drawing/2014/main" id="{EA456214-366B-E437-8252-7DC92DE34220}"/>
                </a:ext>
              </a:extLst>
            </p:cNvPr>
            <p:cNvSpPr/>
            <p:nvPr/>
          </p:nvSpPr>
          <p:spPr>
            <a:xfrm>
              <a:off x="4289805" y="12160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90" y="96012"/>
                  </a:lnTo>
                  <a:lnTo>
                    <a:pt x="157988" y="170307"/>
                  </a:lnTo>
                  <a:lnTo>
                    <a:pt x="168910" y="159638"/>
                  </a:lnTo>
                  <a:lnTo>
                    <a:pt x="96012" y="85216"/>
                  </a:lnTo>
                  <a:lnTo>
                    <a:pt x="170307" y="12319"/>
                  </a:lnTo>
                  <a:lnTo>
                    <a:pt x="159639" y="1397"/>
                  </a:lnTo>
                  <a:lnTo>
                    <a:pt x="85344" y="7429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51">
              <a:extLst>
                <a:ext uri="{FF2B5EF4-FFF2-40B4-BE49-F238E27FC236}">
                  <a16:creationId xmlns:a16="http://schemas.microsoft.com/office/drawing/2014/main" id="{485C2805-B301-D97A-BACF-DA833893B782}"/>
                </a:ext>
              </a:extLst>
            </p:cNvPr>
            <p:cNvSpPr/>
            <p:nvPr/>
          </p:nvSpPr>
          <p:spPr>
            <a:xfrm>
              <a:off x="4289805" y="12160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4" y="74295"/>
                  </a:lnTo>
                  <a:lnTo>
                    <a:pt x="159639" y="1397"/>
                  </a:lnTo>
                  <a:lnTo>
                    <a:pt x="170307" y="12319"/>
                  </a:lnTo>
                  <a:lnTo>
                    <a:pt x="96012" y="85216"/>
                  </a:lnTo>
                  <a:lnTo>
                    <a:pt x="168910" y="159638"/>
                  </a:lnTo>
                  <a:lnTo>
                    <a:pt x="157988" y="170307"/>
                  </a:lnTo>
                  <a:lnTo>
                    <a:pt x="85090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52">
              <a:extLst>
                <a:ext uri="{FF2B5EF4-FFF2-40B4-BE49-F238E27FC236}">
                  <a16:creationId xmlns:a16="http://schemas.microsoft.com/office/drawing/2014/main" id="{79C7C648-4526-C81B-FC12-B75EC58EF536}"/>
                </a:ext>
              </a:extLst>
            </p:cNvPr>
            <p:cNvSpPr/>
            <p:nvPr/>
          </p:nvSpPr>
          <p:spPr>
            <a:xfrm>
              <a:off x="4480560" y="13807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1524" y="10667"/>
                  </a:lnTo>
                  <a:lnTo>
                    <a:pt x="74294" y="85089"/>
                  </a:lnTo>
                  <a:lnTo>
                    <a:pt x="0" y="157987"/>
                  </a:lnTo>
                  <a:lnTo>
                    <a:pt x="10667" y="168909"/>
                  </a:lnTo>
                  <a:lnTo>
                    <a:pt x="85089" y="96011"/>
                  </a:lnTo>
                  <a:lnTo>
                    <a:pt x="157987" y="170306"/>
                  </a:lnTo>
                  <a:lnTo>
                    <a:pt x="168910" y="159638"/>
                  </a:lnTo>
                  <a:lnTo>
                    <a:pt x="96012" y="85343"/>
                  </a:lnTo>
                  <a:lnTo>
                    <a:pt x="170306" y="12445"/>
                  </a:lnTo>
                  <a:lnTo>
                    <a:pt x="159638" y="1523"/>
                  </a:lnTo>
                  <a:lnTo>
                    <a:pt x="85216" y="74421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53">
              <a:extLst>
                <a:ext uri="{FF2B5EF4-FFF2-40B4-BE49-F238E27FC236}">
                  <a16:creationId xmlns:a16="http://schemas.microsoft.com/office/drawing/2014/main" id="{9351887E-DDC1-5B33-EAB8-5BC8E8FD2330}"/>
                </a:ext>
              </a:extLst>
            </p:cNvPr>
            <p:cNvSpPr/>
            <p:nvPr/>
          </p:nvSpPr>
          <p:spPr>
            <a:xfrm>
              <a:off x="4480560" y="13807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85216" y="74421"/>
                  </a:lnTo>
                  <a:lnTo>
                    <a:pt x="159638" y="1523"/>
                  </a:lnTo>
                  <a:lnTo>
                    <a:pt x="170306" y="12445"/>
                  </a:lnTo>
                  <a:lnTo>
                    <a:pt x="96012" y="85343"/>
                  </a:lnTo>
                  <a:lnTo>
                    <a:pt x="168910" y="159638"/>
                  </a:lnTo>
                  <a:lnTo>
                    <a:pt x="157987" y="170306"/>
                  </a:lnTo>
                  <a:lnTo>
                    <a:pt x="85089" y="96011"/>
                  </a:lnTo>
                  <a:lnTo>
                    <a:pt x="10667" y="168909"/>
                  </a:lnTo>
                  <a:lnTo>
                    <a:pt x="0" y="157987"/>
                  </a:lnTo>
                  <a:lnTo>
                    <a:pt x="74294" y="85089"/>
                  </a:lnTo>
                  <a:lnTo>
                    <a:pt x="1524" y="10667"/>
                  </a:lnTo>
                  <a:lnTo>
                    <a:pt x="12445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54">
              <a:extLst>
                <a:ext uri="{FF2B5EF4-FFF2-40B4-BE49-F238E27FC236}">
                  <a16:creationId xmlns:a16="http://schemas.microsoft.com/office/drawing/2014/main" id="{DA96713F-DE07-14CB-0AA9-BB150915A8B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11294" y="1368044"/>
              <a:ext cx="195706" cy="195706"/>
            </a:xfrm>
            <a:prstGeom prst="rect">
              <a:avLst/>
            </a:prstGeom>
          </p:spPr>
        </p:pic>
        <p:pic>
          <p:nvPicPr>
            <p:cNvPr id="106" name="object 55">
              <a:extLst>
                <a:ext uri="{FF2B5EF4-FFF2-40B4-BE49-F238E27FC236}">
                  <a16:creationId xmlns:a16="http://schemas.microsoft.com/office/drawing/2014/main" id="{959342E7-A66D-37C3-EC29-3F9527E172BE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03444" y="1063116"/>
              <a:ext cx="195706" cy="195834"/>
            </a:xfrm>
            <a:prstGeom prst="rect">
              <a:avLst/>
            </a:prstGeom>
          </p:spPr>
        </p:pic>
        <p:sp>
          <p:nvSpPr>
            <p:cNvPr id="107" name="object 56">
              <a:extLst>
                <a:ext uri="{FF2B5EF4-FFF2-40B4-BE49-F238E27FC236}">
                  <a16:creationId xmlns:a16="http://schemas.microsoft.com/office/drawing/2014/main" id="{F345A489-3BE4-4493-71E8-CE3FE5966875}"/>
                </a:ext>
              </a:extLst>
            </p:cNvPr>
            <p:cNvSpPr/>
            <p:nvPr/>
          </p:nvSpPr>
          <p:spPr>
            <a:xfrm>
              <a:off x="4849113" y="11779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9" y="0"/>
                  </a:moveTo>
                  <a:lnTo>
                    <a:pt x="1397" y="10667"/>
                  </a:lnTo>
                  <a:lnTo>
                    <a:pt x="74295" y="84962"/>
                  </a:lnTo>
                  <a:lnTo>
                    <a:pt x="0" y="157861"/>
                  </a:lnTo>
                  <a:lnTo>
                    <a:pt x="10668" y="168783"/>
                  </a:lnTo>
                  <a:lnTo>
                    <a:pt x="85089" y="95885"/>
                  </a:lnTo>
                  <a:lnTo>
                    <a:pt x="157987" y="170307"/>
                  </a:lnTo>
                  <a:lnTo>
                    <a:pt x="168910" y="159638"/>
                  </a:lnTo>
                  <a:lnTo>
                    <a:pt x="96012" y="85216"/>
                  </a:lnTo>
                  <a:lnTo>
                    <a:pt x="170307" y="12319"/>
                  </a:lnTo>
                  <a:lnTo>
                    <a:pt x="159638" y="1397"/>
                  </a:lnTo>
                  <a:lnTo>
                    <a:pt x="85216" y="74295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7">
              <a:extLst>
                <a:ext uri="{FF2B5EF4-FFF2-40B4-BE49-F238E27FC236}">
                  <a16:creationId xmlns:a16="http://schemas.microsoft.com/office/drawing/2014/main" id="{130D35A8-E32E-8616-DF13-56CF9343B821}"/>
                </a:ext>
              </a:extLst>
            </p:cNvPr>
            <p:cNvSpPr/>
            <p:nvPr/>
          </p:nvSpPr>
          <p:spPr>
            <a:xfrm>
              <a:off x="4849113" y="117792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9" y="0"/>
                  </a:moveTo>
                  <a:lnTo>
                    <a:pt x="85216" y="74295"/>
                  </a:lnTo>
                  <a:lnTo>
                    <a:pt x="159638" y="1397"/>
                  </a:lnTo>
                  <a:lnTo>
                    <a:pt x="170307" y="12319"/>
                  </a:lnTo>
                  <a:lnTo>
                    <a:pt x="96012" y="85216"/>
                  </a:lnTo>
                  <a:lnTo>
                    <a:pt x="168910" y="159638"/>
                  </a:lnTo>
                  <a:lnTo>
                    <a:pt x="157987" y="170307"/>
                  </a:lnTo>
                  <a:lnTo>
                    <a:pt x="85089" y="95885"/>
                  </a:lnTo>
                  <a:lnTo>
                    <a:pt x="10668" y="168783"/>
                  </a:lnTo>
                  <a:lnTo>
                    <a:pt x="0" y="157861"/>
                  </a:lnTo>
                  <a:lnTo>
                    <a:pt x="74295" y="84962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8">
              <a:extLst>
                <a:ext uri="{FF2B5EF4-FFF2-40B4-BE49-F238E27FC236}">
                  <a16:creationId xmlns:a16="http://schemas.microsoft.com/office/drawing/2014/main" id="{51E57DA9-2976-9324-C8E9-ADFE1C6EDA0A}"/>
                </a:ext>
              </a:extLst>
            </p:cNvPr>
            <p:cNvSpPr/>
            <p:nvPr/>
          </p:nvSpPr>
          <p:spPr>
            <a:xfrm>
              <a:off x="5014341" y="13807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9" y="0"/>
                  </a:moveTo>
                  <a:lnTo>
                    <a:pt x="1397" y="10667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09"/>
                  </a:lnTo>
                  <a:lnTo>
                    <a:pt x="85089" y="96011"/>
                  </a:lnTo>
                  <a:lnTo>
                    <a:pt x="157987" y="170306"/>
                  </a:lnTo>
                  <a:lnTo>
                    <a:pt x="168910" y="159638"/>
                  </a:lnTo>
                  <a:lnTo>
                    <a:pt x="96012" y="85343"/>
                  </a:lnTo>
                  <a:lnTo>
                    <a:pt x="170307" y="12445"/>
                  </a:lnTo>
                  <a:lnTo>
                    <a:pt x="159638" y="1523"/>
                  </a:lnTo>
                  <a:lnTo>
                    <a:pt x="85217" y="74421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9">
              <a:extLst>
                <a:ext uri="{FF2B5EF4-FFF2-40B4-BE49-F238E27FC236}">
                  <a16:creationId xmlns:a16="http://schemas.microsoft.com/office/drawing/2014/main" id="{6CD94093-E721-E8C1-CF15-8DBBDA42520D}"/>
                </a:ext>
              </a:extLst>
            </p:cNvPr>
            <p:cNvSpPr/>
            <p:nvPr/>
          </p:nvSpPr>
          <p:spPr>
            <a:xfrm>
              <a:off x="5014341" y="13807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9" y="0"/>
                  </a:moveTo>
                  <a:lnTo>
                    <a:pt x="85217" y="74421"/>
                  </a:lnTo>
                  <a:lnTo>
                    <a:pt x="159638" y="1523"/>
                  </a:lnTo>
                  <a:lnTo>
                    <a:pt x="170307" y="12445"/>
                  </a:lnTo>
                  <a:lnTo>
                    <a:pt x="96012" y="85343"/>
                  </a:lnTo>
                  <a:lnTo>
                    <a:pt x="168910" y="159638"/>
                  </a:lnTo>
                  <a:lnTo>
                    <a:pt x="157987" y="170306"/>
                  </a:lnTo>
                  <a:lnTo>
                    <a:pt x="85089" y="96011"/>
                  </a:lnTo>
                  <a:lnTo>
                    <a:pt x="10668" y="168909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60">
              <a:extLst>
                <a:ext uri="{FF2B5EF4-FFF2-40B4-BE49-F238E27FC236}">
                  <a16:creationId xmlns:a16="http://schemas.microsoft.com/office/drawing/2014/main" id="{5AE8F160-118F-A487-9395-5D8699B7D62C}"/>
                </a:ext>
              </a:extLst>
            </p:cNvPr>
            <p:cNvSpPr/>
            <p:nvPr/>
          </p:nvSpPr>
          <p:spPr>
            <a:xfrm>
              <a:off x="4758816" y="14437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795" y="168910"/>
                  </a:lnTo>
                  <a:lnTo>
                    <a:pt x="85090" y="96012"/>
                  </a:lnTo>
                  <a:lnTo>
                    <a:pt x="157987" y="170306"/>
                  </a:lnTo>
                  <a:lnTo>
                    <a:pt x="168910" y="159638"/>
                  </a:lnTo>
                  <a:lnTo>
                    <a:pt x="96012" y="85343"/>
                  </a:lnTo>
                  <a:lnTo>
                    <a:pt x="170434" y="12446"/>
                  </a:lnTo>
                  <a:lnTo>
                    <a:pt x="159638" y="1524"/>
                  </a:lnTo>
                  <a:lnTo>
                    <a:pt x="85344" y="74422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61">
              <a:extLst>
                <a:ext uri="{FF2B5EF4-FFF2-40B4-BE49-F238E27FC236}">
                  <a16:creationId xmlns:a16="http://schemas.microsoft.com/office/drawing/2014/main" id="{965828CD-A30A-7534-17F1-3A2DF7C52AD4}"/>
                </a:ext>
              </a:extLst>
            </p:cNvPr>
            <p:cNvSpPr/>
            <p:nvPr/>
          </p:nvSpPr>
          <p:spPr>
            <a:xfrm>
              <a:off x="4758816" y="14437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4" y="74422"/>
                  </a:lnTo>
                  <a:lnTo>
                    <a:pt x="159638" y="1524"/>
                  </a:lnTo>
                  <a:lnTo>
                    <a:pt x="170434" y="12446"/>
                  </a:lnTo>
                  <a:lnTo>
                    <a:pt x="96012" y="85343"/>
                  </a:lnTo>
                  <a:lnTo>
                    <a:pt x="168910" y="159638"/>
                  </a:lnTo>
                  <a:lnTo>
                    <a:pt x="157987" y="170306"/>
                  </a:lnTo>
                  <a:lnTo>
                    <a:pt x="85090" y="96012"/>
                  </a:lnTo>
                  <a:lnTo>
                    <a:pt x="10795" y="168910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62">
              <a:extLst>
                <a:ext uri="{FF2B5EF4-FFF2-40B4-BE49-F238E27FC236}">
                  <a16:creationId xmlns:a16="http://schemas.microsoft.com/office/drawing/2014/main" id="{0846E714-48F8-5DB0-4BB6-7A7E7C7B7A18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26532" y="1888616"/>
              <a:ext cx="195706" cy="195833"/>
            </a:xfrm>
            <a:prstGeom prst="rect">
              <a:avLst/>
            </a:prstGeom>
          </p:spPr>
        </p:pic>
        <p:pic>
          <p:nvPicPr>
            <p:cNvPr id="114" name="object 63">
              <a:extLst>
                <a:ext uri="{FF2B5EF4-FFF2-40B4-BE49-F238E27FC236}">
                  <a16:creationId xmlns:a16="http://schemas.microsoft.com/office/drawing/2014/main" id="{5E71920F-80FE-B302-27B4-3F41C5685BB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60086" y="1876171"/>
              <a:ext cx="195834" cy="195833"/>
            </a:xfrm>
            <a:prstGeom prst="rect">
              <a:avLst/>
            </a:prstGeom>
          </p:spPr>
        </p:pic>
        <p:pic>
          <p:nvPicPr>
            <p:cNvPr id="115" name="object 64">
              <a:extLst>
                <a:ext uri="{FF2B5EF4-FFF2-40B4-BE49-F238E27FC236}">
                  <a16:creationId xmlns:a16="http://schemas.microsoft.com/office/drawing/2014/main" id="{747DCAAB-CEA0-0130-6F66-ED45EBFC480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3162" y="1658937"/>
              <a:ext cx="206375" cy="206375"/>
            </a:xfrm>
            <a:prstGeom prst="rect">
              <a:avLst/>
            </a:prstGeom>
          </p:spPr>
        </p:pic>
        <p:pic>
          <p:nvPicPr>
            <p:cNvPr id="116" name="object 65">
              <a:extLst>
                <a:ext uri="{FF2B5EF4-FFF2-40B4-BE49-F238E27FC236}">
                  <a16:creationId xmlns:a16="http://schemas.microsoft.com/office/drawing/2014/main" id="{F107A9A4-E779-FC6E-6120-9E0AA8E13A58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40362" y="2020887"/>
              <a:ext cx="206375" cy="196850"/>
            </a:xfrm>
            <a:prstGeom prst="rect">
              <a:avLst/>
            </a:prstGeom>
          </p:spPr>
        </p:pic>
        <p:pic>
          <p:nvPicPr>
            <p:cNvPr id="117" name="object 66">
              <a:extLst>
                <a:ext uri="{FF2B5EF4-FFF2-40B4-BE49-F238E27FC236}">
                  <a16:creationId xmlns:a16="http://schemas.microsoft.com/office/drawing/2014/main" id="{13B77D1F-C1CA-072D-332B-322BAD442AD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2712" y="2125662"/>
              <a:ext cx="206375" cy="206375"/>
            </a:xfrm>
            <a:prstGeom prst="rect">
              <a:avLst/>
            </a:prstGeom>
          </p:spPr>
        </p:pic>
        <p:pic>
          <p:nvPicPr>
            <p:cNvPr id="118" name="object 67">
              <a:extLst>
                <a:ext uri="{FF2B5EF4-FFF2-40B4-BE49-F238E27FC236}">
                  <a16:creationId xmlns:a16="http://schemas.microsoft.com/office/drawing/2014/main" id="{45B42908-361C-E17B-19B1-A33CDE6CA78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1041" y="1583690"/>
              <a:ext cx="195707" cy="195707"/>
            </a:xfrm>
            <a:prstGeom prst="rect">
              <a:avLst/>
            </a:prstGeom>
          </p:spPr>
        </p:pic>
        <p:sp>
          <p:nvSpPr>
            <p:cNvPr id="119" name="object 68">
              <a:extLst>
                <a:ext uri="{FF2B5EF4-FFF2-40B4-BE49-F238E27FC236}">
                  <a16:creationId xmlns:a16="http://schemas.microsoft.com/office/drawing/2014/main" id="{88E3B127-5F18-9C2D-67F4-E4AD50D01D20}"/>
                </a:ext>
              </a:extLst>
            </p:cNvPr>
            <p:cNvSpPr/>
            <p:nvPr/>
          </p:nvSpPr>
          <p:spPr>
            <a:xfrm>
              <a:off x="4164456" y="1698371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445" y="0"/>
                  </a:moveTo>
                  <a:lnTo>
                    <a:pt x="1523" y="10667"/>
                  </a:lnTo>
                  <a:lnTo>
                    <a:pt x="74421" y="85089"/>
                  </a:lnTo>
                  <a:lnTo>
                    <a:pt x="0" y="157987"/>
                  </a:lnTo>
                  <a:lnTo>
                    <a:pt x="10794" y="168909"/>
                  </a:lnTo>
                  <a:lnTo>
                    <a:pt x="85089" y="96012"/>
                  </a:lnTo>
                  <a:lnTo>
                    <a:pt x="157987" y="170306"/>
                  </a:lnTo>
                  <a:lnTo>
                    <a:pt x="168909" y="159638"/>
                  </a:lnTo>
                  <a:lnTo>
                    <a:pt x="96012" y="85216"/>
                  </a:lnTo>
                  <a:lnTo>
                    <a:pt x="170433" y="12318"/>
                  </a:lnTo>
                  <a:lnTo>
                    <a:pt x="159638" y="1396"/>
                  </a:lnTo>
                  <a:lnTo>
                    <a:pt x="85343" y="74294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69">
              <a:extLst>
                <a:ext uri="{FF2B5EF4-FFF2-40B4-BE49-F238E27FC236}">
                  <a16:creationId xmlns:a16="http://schemas.microsoft.com/office/drawing/2014/main" id="{BD856038-AE82-761E-4772-6AC6AAB8D519}"/>
                </a:ext>
              </a:extLst>
            </p:cNvPr>
            <p:cNvSpPr/>
            <p:nvPr/>
          </p:nvSpPr>
          <p:spPr>
            <a:xfrm>
              <a:off x="4164456" y="1698371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445" y="0"/>
                  </a:moveTo>
                  <a:lnTo>
                    <a:pt x="85343" y="74294"/>
                  </a:lnTo>
                  <a:lnTo>
                    <a:pt x="159638" y="1396"/>
                  </a:lnTo>
                  <a:lnTo>
                    <a:pt x="170433" y="12318"/>
                  </a:lnTo>
                  <a:lnTo>
                    <a:pt x="96012" y="85216"/>
                  </a:lnTo>
                  <a:lnTo>
                    <a:pt x="168909" y="159638"/>
                  </a:lnTo>
                  <a:lnTo>
                    <a:pt x="157987" y="170306"/>
                  </a:lnTo>
                  <a:lnTo>
                    <a:pt x="85089" y="96012"/>
                  </a:lnTo>
                  <a:lnTo>
                    <a:pt x="10794" y="168909"/>
                  </a:lnTo>
                  <a:lnTo>
                    <a:pt x="0" y="157987"/>
                  </a:lnTo>
                  <a:lnTo>
                    <a:pt x="74421" y="85089"/>
                  </a:lnTo>
                  <a:lnTo>
                    <a:pt x="1523" y="10667"/>
                  </a:lnTo>
                  <a:lnTo>
                    <a:pt x="12445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70">
              <a:extLst>
                <a:ext uri="{FF2B5EF4-FFF2-40B4-BE49-F238E27FC236}">
                  <a16:creationId xmlns:a16="http://schemas.microsoft.com/office/drawing/2014/main" id="{18F6F853-4E22-44B1-E7EA-D9CF39BFC23D}"/>
                </a:ext>
              </a:extLst>
            </p:cNvPr>
            <p:cNvSpPr/>
            <p:nvPr/>
          </p:nvSpPr>
          <p:spPr>
            <a:xfrm>
              <a:off x="4352544" y="18882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445" y="0"/>
                  </a:moveTo>
                  <a:lnTo>
                    <a:pt x="1523" y="10794"/>
                  </a:lnTo>
                  <a:lnTo>
                    <a:pt x="74421" y="85089"/>
                  </a:lnTo>
                  <a:lnTo>
                    <a:pt x="0" y="157987"/>
                  </a:lnTo>
                  <a:lnTo>
                    <a:pt x="10794" y="168909"/>
                  </a:lnTo>
                  <a:lnTo>
                    <a:pt x="85089" y="96012"/>
                  </a:lnTo>
                  <a:lnTo>
                    <a:pt x="157987" y="170433"/>
                  </a:lnTo>
                  <a:lnTo>
                    <a:pt x="168909" y="159638"/>
                  </a:lnTo>
                  <a:lnTo>
                    <a:pt x="96011" y="85343"/>
                  </a:lnTo>
                  <a:lnTo>
                    <a:pt x="170433" y="12445"/>
                  </a:lnTo>
                  <a:lnTo>
                    <a:pt x="159638" y="1524"/>
                  </a:lnTo>
                  <a:lnTo>
                    <a:pt x="85343" y="74421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71">
              <a:extLst>
                <a:ext uri="{FF2B5EF4-FFF2-40B4-BE49-F238E27FC236}">
                  <a16:creationId xmlns:a16="http://schemas.microsoft.com/office/drawing/2014/main" id="{0E53AA12-047C-0BC7-5A0E-A78DD68D372F}"/>
                </a:ext>
              </a:extLst>
            </p:cNvPr>
            <p:cNvSpPr/>
            <p:nvPr/>
          </p:nvSpPr>
          <p:spPr>
            <a:xfrm>
              <a:off x="4352544" y="18882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445" y="0"/>
                  </a:moveTo>
                  <a:lnTo>
                    <a:pt x="85343" y="74421"/>
                  </a:lnTo>
                  <a:lnTo>
                    <a:pt x="159638" y="1524"/>
                  </a:lnTo>
                  <a:lnTo>
                    <a:pt x="170433" y="12445"/>
                  </a:lnTo>
                  <a:lnTo>
                    <a:pt x="96011" y="85343"/>
                  </a:lnTo>
                  <a:lnTo>
                    <a:pt x="168909" y="159638"/>
                  </a:lnTo>
                  <a:lnTo>
                    <a:pt x="157987" y="170433"/>
                  </a:lnTo>
                  <a:lnTo>
                    <a:pt x="85089" y="96012"/>
                  </a:lnTo>
                  <a:lnTo>
                    <a:pt x="10794" y="168909"/>
                  </a:lnTo>
                  <a:lnTo>
                    <a:pt x="0" y="157987"/>
                  </a:lnTo>
                  <a:lnTo>
                    <a:pt x="74421" y="85089"/>
                  </a:lnTo>
                  <a:lnTo>
                    <a:pt x="1523" y="10794"/>
                  </a:lnTo>
                  <a:lnTo>
                    <a:pt x="12445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72">
              <a:extLst>
                <a:ext uri="{FF2B5EF4-FFF2-40B4-BE49-F238E27FC236}">
                  <a16:creationId xmlns:a16="http://schemas.microsoft.com/office/drawing/2014/main" id="{0BD1C9F9-9AB7-8B3A-91D7-AA67AB098AD6}"/>
                </a:ext>
              </a:extLst>
            </p:cNvPr>
            <p:cNvSpPr/>
            <p:nvPr/>
          </p:nvSpPr>
          <p:spPr>
            <a:xfrm>
              <a:off x="4448175" y="16859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85725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119104" y="6732"/>
                  </a:lnTo>
                  <a:lnTo>
                    <a:pt x="146351" y="25098"/>
                  </a:lnTo>
                  <a:lnTo>
                    <a:pt x="164717" y="52345"/>
                  </a:lnTo>
                  <a:lnTo>
                    <a:pt x="171450" y="85725"/>
                  </a:lnTo>
                  <a:lnTo>
                    <a:pt x="164717" y="119104"/>
                  </a:lnTo>
                  <a:lnTo>
                    <a:pt x="146351" y="146351"/>
                  </a:lnTo>
                  <a:lnTo>
                    <a:pt x="119104" y="164717"/>
                  </a:lnTo>
                  <a:lnTo>
                    <a:pt x="85725" y="171450"/>
                  </a:lnTo>
                  <a:lnTo>
                    <a:pt x="52345" y="164717"/>
                  </a:lnTo>
                  <a:lnTo>
                    <a:pt x="25098" y="146351"/>
                  </a:lnTo>
                  <a:lnTo>
                    <a:pt x="6732" y="119104"/>
                  </a:lnTo>
                  <a:lnTo>
                    <a:pt x="0" y="8572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73">
              <a:extLst>
                <a:ext uri="{FF2B5EF4-FFF2-40B4-BE49-F238E27FC236}">
                  <a16:creationId xmlns:a16="http://schemas.microsoft.com/office/drawing/2014/main" id="{3FCE7C98-963F-872B-5F04-F8282974886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9237" y="2106612"/>
              <a:ext cx="206375" cy="206375"/>
            </a:xfrm>
            <a:prstGeom prst="rect">
              <a:avLst/>
            </a:prstGeom>
          </p:spPr>
        </p:pic>
        <p:pic>
          <p:nvPicPr>
            <p:cNvPr id="125" name="object 74">
              <a:extLst>
                <a:ext uri="{FF2B5EF4-FFF2-40B4-BE49-F238E27FC236}">
                  <a16:creationId xmlns:a16="http://schemas.microsoft.com/office/drawing/2014/main" id="{790FE80C-B2CB-4EF1-7C70-C11E4ED5E9F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5962" y="2220912"/>
              <a:ext cx="206375" cy="206375"/>
            </a:xfrm>
            <a:prstGeom prst="rect">
              <a:avLst/>
            </a:prstGeom>
          </p:spPr>
        </p:pic>
        <p:pic>
          <p:nvPicPr>
            <p:cNvPr id="126" name="object 75">
              <a:extLst>
                <a:ext uri="{FF2B5EF4-FFF2-40B4-BE49-F238E27FC236}">
                  <a16:creationId xmlns:a16="http://schemas.microsoft.com/office/drawing/2014/main" id="{2FC87D87-FD56-EC7B-A2F0-9E5B599B88D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78262" y="820737"/>
              <a:ext cx="206375" cy="206375"/>
            </a:xfrm>
            <a:prstGeom prst="rect">
              <a:avLst/>
            </a:prstGeom>
          </p:spPr>
        </p:pic>
        <p:pic>
          <p:nvPicPr>
            <p:cNvPr id="127" name="object 76">
              <a:extLst>
                <a:ext uri="{FF2B5EF4-FFF2-40B4-BE49-F238E27FC236}">
                  <a16:creationId xmlns:a16="http://schemas.microsoft.com/office/drawing/2014/main" id="{6EFCF070-1816-260E-6ABA-5884501DAD8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0637" y="1116012"/>
              <a:ext cx="206375" cy="206375"/>
            </a:xfrm>
            <a:prstGeom prst="rect">
              <a:avLst/>
            </a:prstGeom>
          </p:spPr>
        </p:pic>
        <p:pic>
          <p:nvPicPr>
            <p:cNvPr id="128" name="object 77">
              <a:extLst>
                <a:ext uri="{FF2B5EF4-FFF2-40B4-BE49-F238E27FC236}">
                  <a16:creationId xmlns:a16="http://schemas.microsoft.com/office/drawing/2014/main" id="{DA1CC9B2-8756-0719-A3C8-AB03FE5845A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5837" y="1020762"/>
              <a:ext cx="206375" cy="206375"/>
            </a:xfrm>
            <a:prstGeom prst="rect">
              <a:avLst/>
            </a:prstGeom>
          </p:spPr>
        </p:pic>
        <p:pic>
          <p:nvPicPr>
            <p:cNvPr id="129" name="object 78">
              <a:extLst>
                <a:ext uri="{FF2B5EF4-FFF2-40B4-BE49-F238E27FC236}">
                  <a16:creationId xmlns:a16="http://schemas.microsoft.com/office/drawing/2014/main" id="{42B348EC-282B-9F35-26EF-90477A8DC387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25837" y="1487487"/>
              <a:ext cx="206375" cy="196850"/>
            </a:xfrm>
            <a:prstGeom prst="rect">
              <a:avLst/>
            </a:prstGeom>
          </p:spPr>
        </p:pic>
        <p:sp>
          <p:nvSpPr>
            <p:cNvPr id="130" name="object 79">
              <a:extLst>
                <a:ext uri="{FF2B5EF4-FFF2-40B4-BE49-F238E27FC236}">
                  <a16:creationId xmlns:a16="http://schemas.microsoft.com/office/drawing/2014/main" id="{B63FF608-B936-C374-E38B-B736CC0CB406}"/>
                </a:ext>
              </a:extLst>
            </p:cNvPr>
            <p:cNvSpPr/>
            <p:nvPr/>
          </p:nvSpPr>
          <p:spPr>
            <a:xfrm>
              <a:off x="3543300" y="18859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80899"/>
                  </a:moveTo>
                  <a:lnTo>
                    <a:pt x="6732" y="49399"/>
                  </a:lnTo>
                  <a:lnTo>
                    <a:pt x="25098" y="23685"/>
                  </a:lnTo>
                  <a:lnTo>
                    <a:pt x="52345" y="6353"/>
                  </a:lnTo>
                  <a:lnTo>
                    <a:pt x="85725" y="0"/>
                  </a:lnTo>
                  <a:lnTo>
                    <a:pt x="119104" y="6353"/>
                  </a:lnTo>
                  <a:lnTo>
                    <a:pt x="146351" y="23685"/>
                  </a:lnTo>
                  <a:lnTo>
                    <a:pt x="164717" y="49399"/>
                  </a:lnTo>
                  <a:lnTo>
                    <a:pt x="171450" y="80899"/>
                  </a:lnTo>
                  <a:lnTo>
                    <a:pt x="164717" y="112472"/>
                  </a:lnTo>
                  <a:lnTo>
                    <a:pt x="146351" y="138223"/>
                  </a:lnTo>
                  <a:lnTo>
                    <a:pt x="119104" y="155569"/>
                  </a:lnTo>
                  <a:lnTo>
                    <a:pt x="85725" y="161925"/>
                  </a:lnTo>
                  <a:lnTo>
                    <a:pt x="52345" y="155569"/>
                  </a:lnTo>
                  <a:lnTo>
                    <a:pt x="25098" y="138223"/>
                  </a:lnTo>
                  <a:lnTo>
                    <a:pt x="6732" y="112472"/>
                  </a:lnTo>
                  <a:lnTo>
                    <a:pt x="0" y="80899"/>
                  </a:lnTo>
                  <a:close/>
                </a:path>
                <a:path w="381000" h="381000">
                  <a:moveTo>
                    <a:pt x="219075" y="295275"/>
                  </a:moveTo>
                  <a:lnTo>
                    <a:pt x="225430" y="261895"/>
                  </a:lnTo>
                  <a:lnTo>
                    <a:pt x="242776" y="234648"/>
                  </a:lnTo>
                  <a:lnTo>
                    <a:pt x="268527" y="216282"/>
                  </a:lnTo>
                  <a:lnTo>
                    <a:pt x="300100" y="209550"/>
                  </a:lnTo>
                  <a:lnTo>
                    <a:pt x="331600" y="216282"/>
                  </a:lnTo>
                  <a:lnTo>
                    <a:pt x="357314" y="234648"/>
                  </a:lnTo>
                  <a:lnTo>
                    <a:pt x="374646" y="261895"/>
                  </a:lnTo>
                  <a:lnTo>
                    <a:pt x="381000" y="295275"/>
                  </a:lnTo>
                  <a:lnTo>
                    <a:pt x="374646" y="328654"/>
                  </a:lnTo>
                  <a:lnTo>
                    <a:pt x="357314" y="355901"/>
                  </a:lnTo>
                  <a:lnTo>
                    <a:pt x="331600" y="374267"/>
                  </a:lnTo>
                  <a:lnTo>
                    <a:pt x="300100" y="381000"/>
                  </a:lnTo>
                  <a:lnTo>
                    <a:pt x="268527" y="374267"/>
                  </a:lnTo>
                  <a:lnTo>
                    <a:pt x="242776" y="355901"/>
                  </a:lnTo>
                  <a:lnTo>
                    <a:pt x="225430" y="328654"/>
                  </a:lnTo>
                  <a:lnTo>
                    <a:pt x="219075" y="29527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80">
              <a:extLst>
                <a:ext uri="{FF2B5EF4-FFF2-40B4-BE49-F238E27FC236}">
                  <a16:creationId xmlns:a16="http://schemas.microsoft.com/office/drawing/2014/main" id="{562EF2AC-46DC-F71C-2B9C-8E29D6D7BCF3}"/>
                </a:ext>
              </a:extLst>
            </p:cNvPr>
            <p:cNvSpPr/>
            <p:nvPr/>
          </p:nvSpPr>
          <p:spPr>
            <a:xfrm>
              <a:off x="3362404" y="857250"/>
              <a:ext cx="228600" cy="2016125"/>
            </a:xfrm>
            <a:custGeom>
              <a:avLst/>
              <a:gdLst/>
              <a:ahLst/>
              <a:cxnLst/>
              <a:rect l="l" t="t" r="r" b="b"/>
              <a:pathLst>
                <a:path w="228600" h="2016125">
                  <a:moveTo>
                    <a:pt x="114220" y="59436"/>
                  </a:moveTo>
                  <a:lnTo>
                    <a:pt x="95170" y="82295"/>
                  </a:lnTo>
                  <a:lnTo>
                    <a:pt x="95170" y="2015998"/>
                  </a:lnTo>
                  <a:lnTo>
                    <a:pt x="133270" y="2015998"/>
                  </a:lnTo>
                  <a:lnTo>
                    <a:pt x="133270" y="82295"/>
                  </a:lnTo>
                  <a:lnTo>
                    <a:pt x="114220" y="59436"/>
                  </a:lnTo>
                  <a:close/>
                </a:path>
                <a:path w="228600" h="2016125">
                  <a:moveTo>
                    <a:pt x="114220" y="0"/>
                  </a:moveTo>
                  <a:lnTo>
                    <a:pt x="4365" y="131825"/>
                  </a:lnTo>
                  <a:lnTo>
                    <a:pt x="760" y="138495"/>
                  </a:lnTo>
                  <a:lnTo>
                    <a:pt x="0" y="145748"/>
                  </a:lnTo>
                  <a:lnTo>
                    <a:pt x="2026" y="152739"/>
                  </a:lnTo>
                  <a:lnTo>
                    <a:pt x="6778" y="158623"/>
                  </a:lnTo>
                  <a:lnTo>
                    <a:pt x="13448" y="162228"/>
                  </a:lnTo>
                  <a:lnTo>
                    <a:pt x="20701" y="162988"/>
                  </a:lnTo>
                  <a:lnTo>
                    <a:pt x="27691" y="160962"/>
                  </a:lnTo>
                  <a:lnTo>
                    <a:pt x="33575" y="156210"/>
                  </a:lnTo>
                  <a:lnTo>
                    <a:pt x="95170" y="82295"/>
                  </a:lnTo>
                  <a:lnTo>
                    <a:pt x="95170" y="29717"/>
                  </a:lnTo>
                  <a:lnTo>
                    <a:pt x="138985" y="29717"/>
                  </a:lnTo>
                  <a:lnTo>
                    <a:pt x="114220" y="0"/>
                  </a:lnTo>
                  <a:close/>
                </a:path>
                <a:path w="228600" h="2016125">
                  <a:moveTo>
                    <a:pt x="138985" y="29717"/>
                  </a:moveTo>
                  <a:lnTo>
                    <a:pt x="133270" y="29717"/>
                  </a:lnTo>
                  <a:lnTo>
                    <a:pt x="133270" y="82295"/>
                  </a:lnTo>
                  <a:lnTo>
                    <a:pt x="194865" y="156210"/>
                  </a:lnTo>
                  <a:lnTo>
                    <a:pt x="200749" y="160962"/>
                  </a:lnTo>
                  <a:lnTo>
                    <a:pt x="207740" y="162988"/>
                  </a:lnTo>
                  <a:lnTo>
                    <a:pt x="214993" y="162228"/>
                  </a:lnTo>
                  <a:lnTo>
                    <a:pt x="221662" y="158623"/>
                  </a:lnTo>
                  <a:lnTo>
                    <a:pt x="226415" y="152739"/>
                  </a:lnTo>
                  <a:lnTo>
                    <a:pt x="228441" y="145748"/>
                  </a:lnTo>
                  <a:lnTo>
                    <a:pt x="227681" y="138495"/>
                  </a:lnTo>
                  <a:lnTo>
                    <a:pt x="224075" y="131825"/>
                  </a:lnTo>
                  <a:lnTo>
                    <a:pt x="138985" y="29717"/>
                  </a:lnTo>
                  <a:close/>
                </a:path>
                <a:path w="228600" h="2016125">
                  <a:moveTo>
                    <a:pt x="133270" y="29717"/>
                  </a:moveTo>
                  <a:lnTo>
                    <a:pt x="95170" y="29717"/>
                  </a:lnTo>
                  <a:lnTo>
                    <a:pt x="95170" y="82295"/>
                  </a:lnTo>
                  <a:lnTo>
                    <a:pt x="114220" y="59436"/>
                  </a:lnTo>
                  <a:lnTo>
                    <a:pt x="99615" y="41910"/>
                  </a:lnTo>
                  <a:lnTo>
                    <a:pt x="133270" y="41910"/>
                  </a:lnTo>
                  <a:lnTo>
                    <a:pt x="133270" y="29717"/>
                  </a:lnTo>
                  <a:close/>
                </a:path>
                <a:path w="228600" h="2016125">
                  <a:moveTo>
                    <a:pt x="133270" y="41910"/>
                  </a:moveTo>
                  <a:lnTo>
                    <a:pt x="128825" y="41910"/>
                  </a:lnTo>
                  <a:lnTo>
                    <a:pt x="114220" y="59436"/>
                  </a:lnTo>
                  <a:lnTo>
                    <a:pt x="133270" y="82295"/>
                  </a:lnTo>
                  <a:lnTo>
                    <a:pt x="133270" y="41910"/>
                  </a:lnTo>
                  <a:close/>
                </a:path>
                <a:path w="228600" h="2016125">
                  <a:moveTo>
                    <a:pt x="128825" y="41910"/>
                  </a:moveTo>
                  <a:lnTo>
                    <a:pt x="99615" y="41910"/>
                  </a:lnTo>
                  <a:lnTo>
                    <a:pt x="114220" y="59436"/>
                  </a:lnTo>
                  <a:lnTo>
                    <a:pt x="128825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81">
              <a:extLst>
                <a:ext uri="{FF2B5EF4-FFF2-40B4-BE49-F238E27FC236}">
                  <a16:creationId xmlns:a16="http://schemas.microsoft.com/office/drawing/2014/main" id="{877A6E97-1EB9-20F8-7A12-978B9999B2F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3537" y="2430462"/>
              <a:ext cx="206375" cy="206375"/>
            </a:xfrm>
            <a:prstGeom prst="rect">
              <a:avLst/>
            </a:prstGeom>
          </p:spPr>
        </p:pic>
        <p:pic>
          <p:nvPicPr>
            <p:cNvPr id="133" name="object 82">
              <a:extLst>
                <a:ext uri="{FF2B5EF4-FFF2-40B4-BE49-F238E27FC236}">
                  <a16:creationId xmlns:a16="http://schemas.microsoft.com/office/drawing/2014/main" id="{E52DBAD0-DB54-08B2-6211-8E508F19FA4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0637" y="2382837"/>
              <a:ext cx="206375" cy="206375"/>
            </a:xfrm>
            <a:prstGeom prst="rect">
              <a:avLst/>
            </a:prstGeom>
          </p:spPr>
        </p:pic>
        <p:pic>
          <p:nvPicPr>
            <p:cNvPr id="134" name="object 83">
              <a:extLst>
                <a:ext uri="{FF2B5EF4-FFF2-40B4-BE49-F238E27FC236}">
                  <a16:creationId xmlns:a16="http://schemas.microsoft.com/office/drawing/2014/main" id="{03C0CD1C-589D-97A5-E7FB-96F9DFF374A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9812" y="2449512"/>
              <a:ext cx="206375" cy="206375"/>
            </a:xfrm>
            <a:prstGeom prst="rect">
              <a:avLst/>
            </a:prstGeom>
          </p:spPr>
        </p:pic>
        <p:sp>
          <p:nvSpPr>
            <p:cNvPr id="135" name="object 84">
              <a:extLst>
                <a:ext uri="{FF2B5EF4-FFF2-40B4-BE49-F238E27FC236}">
                  <a16:creationId xmlns:a16="http://schemas.microsoft.com/office/drawing/2014/main" id="{2EFE560F-5068-1402-8A0F-44C23AFD6C98}"/>
                </a:ext>
              </a:extLst>
            </p:cNvPr>
            <p:cNvSpPr/>
            <p:nvPr/>
          </p:nvSpPr>
          <p:spPr>
            <a:xfrm>
              <a:off x="3362325" y="2619454"/>
              <a:ext cx="2232025" cy="228600"/>
            </a:xfrm>
            <a:custGeom>
              <a:avLst/>
              <a:gdLst/>
              <a:ahLst/>
              <a:cxnLst/>
              <a:rect l="l" t="t" r="r" b="b"/>
              <a:pathLst>
                <a:path w="2232025" h="228600">
                  <a:moveTo>
                    <a:pt x="2172335" y="114220"/>
                  </a:moveTo>
                  <a:lnTo>
                    <a:pt x="2075561" y="194865"/>
                  </a:lnTo>
                  <a:lnTo>
                    <a:pt x="2070808" y="200749"/>
                  </a:lnTo>
                  <a:lnTo>
                    <a:pt x="2068782" y="207740"/>
                  </a:lnTo>
                  <a:lnTo>
                    <a:pt x="2069542" y="214993"/>
                  </a:lnTo>
                  <a:lnTo>
                    <a:pt x="2073148" y="221662"/>
                  </a:lnTo>
                  <a:lnTo>
                    <a:pt x="2079031" y="226415"/>
                  </a:lnTo>
                  <a:lnTo>
                    <a:pt x="2086022" y="228441"/>
                  </a:lnTo>
                  <a:lnTo>
                    <a:pt x="2093275" y="227681"/>
                  </a:lnTo>
                  <a:lnTo>
                    <a:pt x="2099945" y="224075"/>
                  </a:lnTo>
                  <a:lnTo>
                    <a:pt x="2208911" y="133270"/>
                  </a:lnTo>
                  <a:lnTo>
                    <a:pt x="2202053" y="133270"/>
                  </a:lnTo>
                  <a:lnTo>
                    <a:pt x="2202053" y="128825"/>
                  </a:lnTo>
                  <a:lnTo>
                    <a:pt x="2189861" y="128825"/>
                  </a:lnTo>
                  <a:lnTo>
                    <a:pt x="2172335" y="114220"/>
                  </a:lnTo>
                  <a:close/>
                </a:path>
                <a:path w="2232025" h="228600">
                  <a:moveTo>
                    <a:pt x="2149475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2149475" y="133270"/>
                  </a:lnTo>
                  <a:lnTo>
                    <a:pt x="2172335" y="114220"/>
                  </a:lnTo>
                  <a:lnTo>
                    <a:pt x="2149475" y="95170"/>
                  </a:lnTo>
                  <a:close/>
                </a:path>
                <a:path w="2232025" h="228600">
                  <a:moveTo>
                    <a:pt x="2208911" y="95170"/>
                  </a:moveTo>
                  <a:lnTo>
                    <a:pt x="2202053" y="95170"/>
                  </a:lnTo>
                  <a:lnTo>
                    <a:pt x="2202053" y="133270"/>
                  </a:lnTo>
                  <a:lnTo>
                    <a:pt x="2208911" y="133270"/>
                  </a:lnTo>
                  <a:lnTo>
                    <a:pt x="2231771" y="114220"/>
                  </a:lnTo>
                  <a:lnTo>
                    <a:pt x="2208911" y="95170"/>
                  </a:lnTo>
                  <a:close/>
                </a:path>
                <a:path w="2232025" h="228600">
                  <a:moveTo>
                    <a:pt x="2189861" y="99615"/>
                  </a:moveTo>
                  <a:lnTo>
                    <a:pt x="2172335" y="114220"/>
                  </a:lnTo>
                  <a:lnTo>
                    <a:pt x="2189861" y="128825"/>
                  </a:lnTo>
                  <a:lnTo>
                    <a:pt x="2189861" y="99615"/>
                  </a:lnTo>
                  <a:close/>
                </a:path>
                <a:path w="2232025" h="228600">
                  <a:moveTo>
                    <a:pt x="2202053" y="99615"/>
                  </a:moveTo>
                  <a:lnTo>
                    <a:pt x="2189861" y="99615"/>
                  </a:lnTo>
                  <a:lnTo>
                    <a:pt x="2189861" y="128825"/>
                  </a:lnTo>
                  <a:lnTo>
                    <a:pt x="2202053" y="128825"/>
                  </a:lnTo>
                  <a:lnTo>
                    <a:pt x="2202053" y="99615"/>
                  </a:lnTo>
                  <a:close/>
                </a:path>
                <a:path w="2232025" h="228600">
                  <a:moveTo>
                    <a:pt x="2086022" y="0"/>
                  </a:moveTo>
                  <a:lnTo>
                    <a:pt x="2079031" y="2026"/>
                  </a:lnTo>
                  <a:lnTo>
                    <a:pt x="2073148" y="6778"/>
                  </a:lnTo>
                  <a:lnTo>
                    <a:pt x="2069542" y="13448"/>
                  </a:lnTo>
                  <a:lnTo>
                    <a:pt x="2068782" y="20700"/>
                  </a:lnTo>
                  <a:lnTo>
                    <a:pt x="2070808" y="27691"/>
                  </a:lnTo>
                  <a:lnTo>
                    <a:pt x="2075561" y="33575"/>
                  </a:lnTo>
                  <a:lnTo>
                    <a:pt x="2172335" y="114220"/>
                  </a:lnTo>
                  <a:lnTo>
                    <a:pt x="2189861" y="99615"/>
                  </a:lnTo>
                  <a:lnTo>
                    <a:pt x="2202053" y="99615"/>
                  </a:lnTo>
                  <a:lnTo>
                    <a:pt x="2202053" y="95170"/>
                  </a:lnTo>
                  <a:lnTo>
                    <a:pt x="2208911" y="95170"/>
                  </a:lnTo>
                  <a:lnTo>
                    <a:pt x="2099945" y="4365"/>
                  </a:lnTo>
                  <a:lnTo>
                    <a:pt x="2093275" y="760"/>
                  </a:lnTo>
                  <a:lnTo>
                    <a:pt x="2086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85">
              <a:extLst>
                <a:ext uri="{FF2B5EF4-FFF2-40B4-BE49-F238E27FC236}">
                  <a16:creationId xmlns:a16="http://schemas.microsoft.com/office/drawing/2014/main" id="{89161B17-391E-AA9D-E6CD-AF6C071BF152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30637" y="1677987"/>
              <a:ext cx="206375" cy="196850"/>
            </a:xfrm>
            <a:prstGeom prst="rect">
              <a:avLst/>
            </a:prstGeom>
          </p:spPr>
        </p:pic>
        <p:pic>
          <p:nvPicPr>
            <p:cNvPr id="137" name="object 86">
              <a:extLst>
                <a:ext uri="{FF2B5EF4-FFF2-40B4-BE49-F238E27FC236}">
                  <a16:creationId xmlns:a16="http://schemas.microsoft.com/office/drawing/2014/main" id="{97BB570E-F862-815F-0533-7308A5D5212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9812" y="2144712"/>
              <a:ext cx="206375" cy="2063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3">
                <a:extLst>
                  <a:ext uri="{FF2B5EF4-FFF2-40B4-BE49-F238E27FC236}">
                    <a16:creationId xmlns:a16="http://schemas.microsoft.com/office/drawing/2014/main" id="{96E5EED8-A791-42D1-4E72-640BBFA5CCF7}"/>
                  </a:ext>
                </a:extLst>
              </p:cNvPr>
              <p:cNvSpPr txBox="1"/>
              <p:nvPr/>
            </p:nvSpPr>
            <p:spPr>
              <a:xfrm>
                <a:off x="771182" y="4603816"/>
                <a:ext cx="360533" cy="27821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9" name="object 93">
                <a:extLst>
                  <a:ext uri="{FF2B5EF4-FFF2-40B4-BE49-F238E27FC236}">
                    <a16:creationId xmlns:a16="http://schemas.microsoft.com/office/drawing/2014/main" id="{96E5EED8-A791-42D1-4E72-640BBFA5C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" y="4603816"/>
                <a:ext cx="360533" cy="278210"/>
              </a:xfrm>
              <a:prstGeom prst="rect">
                <a:avLst/>
              </a:prstGeom>
              <a:blipFill>
                <a:blip r:embed="rId20"/>
                <a:stretch>
                  <a:fillRect l="-847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7">
            <a:extLst>
              <a:ext uri="{FF2B5EF4-FFF2-40B4-BE49-F238E27FC236}">
                <a16:creationId xmlns:a16="http://schemas.microsoft.com/office/drawing/2014/main" id="{02281B99-A2D9-7458-3C7E-134948B226C1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99858" y="3784511"/>
            <a:ext cx="220032" cy="220176"/>
          </a:xfrm>
          <a:prstGeom prst="rect">
            <a:avLst/>
          </a:prstGeom>
        </p:spPr>
      </p:pic>
      <p:pic>
        <p:nvPicPr>
          <p:cNvPr id="11" name="object 108">
            <a:extLst>
              <a:ext uri="{FF2B5EF4-FFF2-40B4-BE49-F238E27FC236}">
                <a16:creationId xmlns:a16="http://schemas.microsoft.com/office/drawing/2014/main" id="{25F47810-AAD8-0F94-A726-EE4EAF3878F9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24862" y="3813782"/>
            <a:ext cx="220032" cy="220174"/>
          </a:xfrm>
          <a:prstGeom prst="rect">
            <a:avLst/>
          </a:prstGeom>
        </p:spPr>
      </p:pic>
      <p:pic>
        <p:nvPicPr>
          <p:cNvPr id="12" name="object 109">
            <a:extLst>
              <a:ext uri="{FF2B5EF4-FFF2-40B4-BE49-F238E27FC236}">
                <a16:creationId xmlns:a16="http://schemas.microsoft.com/office/drawing/2014/main" id="{7F486C7A-048D-1C96-D3FC-56C36B6CC297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72152" y="4342803"/>
            <a:ext cx="220061" cy="220176"/>
          </a:xfrm>
          <a:prstGeom prst="rect">
            <a:avLst/>
          </a:prstGeom>
        </p:spPr>
      </p:pic>
      <p:pic>
        <p:nvPicPr>
          <p:cNvPr id="13" name="object 110">
            <a:extLst>
              <a:ext uri="{FF2B5EF4-FFF2-40B4-BE49-F238E27FC236}">
                <a16:creationId xmlns:a16="http://schemas.microsoft.com/office/drawing/2014/main" id="{56DCD18A-5493-B9A5-223F-4DA399874F3C}"/>
              </a:ext>
            </a:extLst>
          </p:cNvPr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112509" y="4000118"/>
            <a:ext cx="220032" cy="220033"/>
          </a:xfrm>
          <a:prstGeom prst="rect">
            <a:avLst/>
          </a:prstGeom>
        </p:spPr>
      </p:pic>
      <p:pic>
        <p:nvPicPr>
          <p:cNvPr id="14" name="object 111">
            <a:extLst>
              <a:ext uri="{FF2B5EF4-FFF2-40B4-BE49-F238E27FC236}">
                <a16:creationId xmlns:a16="http://schemas.microsoft.com/office/drawing/2014/main" id="{D525D111-F690-4F9C-2E88-E90E184F13D4}"/>
              </a:ext>
            </a:extLst>
          </p:cNvPr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380876" y="4026818"/>
            <a:ext cx="220032" cy="220033"/>
          </a:xfrm>
          <a:prstGeom prst="rect">
            <a:avLst/>
          </a:prstGeom>
        </p:spPr>
      </p:pic>
      <p:pic>
        <p:nvPicPr>
          <p:cNvPr id="15" name="object 112">
            <a:extLst>
              <a:ext uri="{FF2B5EF4-FFF2-40B4-BE49-F238E27FC236}">
                <a16:creationId xmlns:a16="http://schemas.microsoft.com/office/drawing/2014/main" id="{C47C7E2F-4681-A359-AC3B-8B485E61323F}"/>
              </a:ext>
            </a:extLst>
          </p:cNvPr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99750" y="4585252"/>
            <a:ext cx="220032" cy="220033"/>
          </a:xfrm>
          <a:prstGeom prst="rect">
            <a:avLst/>
          </a:prstGeom>
        </p:spPr>
      </p:pic>
      <p:pic>
        <p:nvPicPr>
          <p:cNvPr id="16" name="object 113">
            <a:extLst>
              <a:ext uri="{FF2B5EF4-FFF2-40B4-BE49-F238E27FC236}">
                <a16:creationId xmlns:a16="http://schemas.microsoft.com/office/drawing/2014/main" id="{2533DF1B-5343-A546-81D9-D2E919D57459}"/>
              </a:ext>
            </a:extLst>
          </p:cNvPr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13608" y="4928223"/>
            <a:ext cx="220032" cy="220033"/>
          </a:xfrm>
          <a:prstGeom prst="rect">
            <a:avLst/>
          </a:prstGeom>
        </p:spPr>
      </p:pic>
      <p:pic>
        <p:nvPicPr>
          <p:cNvPr id="17" name="object 114">
            <a:extLst>
              <a:ext uri="{FF2B5EF4-FFF2-40B4-BE49-F238E27FC236}">
                <a16:creationId xmlns:a16="http://schemas.microsoft.com/office/drawing/2014/main" id="{14E6515A-E36C-1042-2821-243358840FF9}"/>
              </a:ext>
            </a:extLst>
          </p:cNvPr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14044" y="4914232"/>
            <a:ext cx="220176" cy="220032"/>
          </a:xfrm>
          <a:prstGeom prst="rect">
            <a:avLst/>
          </a:prstGeom>
        </p:spPr>
      </p:pic>
      <p:pic>
        <p:nvPicPr>
          <p:cNvPr id="18" name="object 115">
            <a:extLst>
              <a:ext uri="{FF2B5EF4-FFF2-40B4-BE49-F238E27FC236}">
                <a16:creationId xmlns:a16="http://schemas.microsoft.com/office/drawing/2014/main" id="{EEEBF3B2-DEBC-11E8-DE95-97106BCDED81}"/>
              </a:ext>
            </a:extLst>
          </p:cNvPr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28610" y="3736464"/>
            <a:ext cx="232026" cy="221318"/>
          </a:xfrm>
          <a:prstGeom prst="rect">
            <a:avLst/>
          </a:prstGeom>
        </p:spPr>
      </p:pic>
      <p:pic>
        <p:nvPicPr>
          <p:cNvPr id="19" name="object 116">
            <a:extLst>
              <a:ext uri="{FF2B5EF4-FFF2-40B4-BE49-F238E27FC236}">
                <a16:creationId xmlns:a16="http://schemas.microsoft.com/office/drawing/2014/main" id="{866E1A7B-44FD-2459-7256-41C5A23B7964}"/>
              </a:ext>
            </a:extLst>
          </p:cNvPr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75065" y="4057731"/>
            <a:ext cx="221318" cy="232026"/>
          </a:xfrm>
          <a:prstGeom prst="rect">
            <a:avLst/>
          </a:prstGeom>
        </p:spPr>
      </p:pic>
      <p:pic>
        <p:nvPicPr>
          <p:cNvPr id="20" name="object 117">
            <a:extLst>
              <a:ext uri="{FF2B5EF4-FFF2-40B4-BE49-F238E27FC236}">
                <a16:creationId xmlns:a16="http://schemas.microsoft.com/office/drawing/2014/main" id="{45583272-1156-966C-8675-D9489F081ACF}"/>
              </a:ext>
            </a:extLst>
          </p:cNvPr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21671" y="3961352"/>
            <a:ext cx="232026" cy="232026"/>
          </a:xfrm>
          <a:prstGeom prst="rect">
            <a:avLst/>
          </a:prstGeom>
        </p:spPr>
      </p:pic>
      <p:pic>
        <p:nvPicPr>
          <p:cNvPr id="21" name="object 118">
            <a:extLst>
              <a:ext uri="{FF2B5EF4-FFF2-40B4-BE49-F238E27FC236}">
                <a16:creationId xmlns:a16="http://schemas.microsoft.com/office/drawing/2014/main" id="{C772164B-C88A-C79D-D13F-3078D4477B3D}"/>
              </a:ext>
            </a:extLst>
          </p:cNvPr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21671" y="4475379"/>
            <a:ext cx="232026" cy="232026"/>
          </a:xfrm>
          <a:prstGeom prst="rect">
            <a:avLst/>
          </a:prstGeom>
        </p:spPr>
      </p:pic>
      <p:pic>
        <p:nvPicPr>
          <p:cNvPr id="22" name="object 119">
            <a:extLst>
              <a:ext uri="{FF2B5EF4-FFF2-40B4-BE49-F238E27FC236}">
                <a16:creationId xmlns:a16="http://schemas.microsoft.com/office/drawing/2014/main" id="{CAD04701-D3DC-23A5-348B-59B8ABFC4DE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70844" y="4668140"/>
            <a:ext cx="232026" cy="232026"/>
          </a:xfrm>
          <a:prstGeom prst="rect">
            <a:avLst/>
          </a:prstGeom>
        </p:spPr>
      </p:pic>
      <p:pic>
        <p:nvPicPr>
          <p:cNvPr id="23" name="object 120">
            <a:extLst>
              <a:ext uri="{FF2B5EF4-FFF2-40B4-BE49-F238E27FC236}">
                <a16:creationId xmlns:a16="http://schemas.microsoft.com/office/drawing/2014/main" id="{C5F8DEF0-7056-031F-5298-431C05AF8ED4}"/>
              </a:ext>
            </a:extLst>
          </p:cNvPr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64357" y="4689558"/>
            <a:ext cx="232026" cy="232026"/>
          </a:xfrm>
          <a:prstGeom prst="rect">
            <a:avLst/>
          </a:prstGeom>
        </p:spPr>
      </p:pic>
      <p:pic>
        <p:nvPicPr>
          <p:cNvPr id="24" name="object 121">
            <a:extLst>
              <a:ext uri="{FF2B5EF4-FFF2-40B4-BE49-F238E27FC236}">
                <a16:creationId xmlns:a16="http://schemas.microsoft.com/office/drawing/2014/main" id="{0A6C95A4-F66F-4CA8-52E6-A434F63B650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32079" y="5171460"/>
            <a:ext cx="232026" cy="232026"/>
          </a:xfrm>
          <a:prstGeom prst="rect">
            <a:avLst/>
          </a:prstGeom>
        </p:spPr>
      </p:pic>
      <p:pic>
        <p:nvPicPr>
          <p:cNvPr id="25" name="object 122">
            <a:extLst>
              <a:ext uri="{FF2B5EF4-FFF2-40B4-BE49-F238E27FC236}">
                <a16:creationId xmlns:a16="http://schemas.microsoft.com/office/drawing/2014/main" id="{02C7587E-1B96-1959-10D6-0300DB44067D}"/>
              </a:ext>
            </a:extLst>
          </p:cNvPr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960586" y="5535563"/>
            <a:ext cx="221318" cy="232026"/>
          </a:xfrm>
          <a:prstGeom prst="rect">
            <a:avLst/>
          </a:prstGeom>
        </p:spPr>
      </p:pic>
      <p:pic>
        <p:nvPicPr>
          <p:cNvPr id="26" name="object 123">
            <a:extLst>
              <a:ext uri="{FF2B5EF4-FFF2-40B4-BE49-F238E27FC236}">
                <a16:creationId xmlns:a16="http://schemas.microsoft.com/office/drawing/2014/main" id="{3FE67F9D-1156-1CF5-4BDD-529BC04EDF60}"/>
              </a:ext>
            </a:extLst>
          </p:cNvPr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64357" y="5482018"/>
            <a:ext cx="232026" cy="232026"/>
          </a:xfrm>
          <a:prstGeom prst="rect">
            <a:avLst/>
          </a:prstGeom>
        </p:spPr>
      </p:pic>
      <p:pic>
        <p:nvPicPr>
          <p:cNvPr id="27" name="object 124">
            <a:extLst>
              <a:ext uri="{FF2B5EF4-FFF2-40B4-BE49-F238E27FC236}">
                <a16:creationId xmlns:a16="http://schemas.microsoft.com/office/drawing/2014/main" id="{B80FCDB1-46C7-96F9-0D3D-C878D7E5273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56816" y="5299967"/>
            <a:ext cx="232026" cy="232026"/>
          </a:xfrm>
          <a:prstGeom prst="rect">
            <a:avLst/>
          </a:prstGeom>
        </p:spPr>
      </p:pic>
      <p:pic>
        <p:nvPicPr>
          <p:cNvPr id="28" name="object 125">
            <a:extLst>
              <a:ext uri="{FF2B5EF4-FFF2-40B4-BE49-F238E27FC236}">
                <a16:creationId xmlns:a16="http://schemas.microsoft.com/office/drawing/2014/main" id="{156597CA-557E-EF50-E36C-F0E8AC9235B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0211" y="5214295"/>
            <a:ext cx="232026" cy="232026"/>
          </a:xfrm>
          <a:prstGeom prst="rect">
            <a:avLst/>
          </a:prstGeom>
        </p:spPr>
      </p:pic>
      <p:pic>
        <p:nvPicPr>
          <p:cNvPr id="29" name="object 126">
            <a:extLst>
              <a:ext uri="{FF2B5EF4-FFF2-40B4-BE49-F238E27FC236}">
                <a16:creationId xmlns:a16="http://schemas.microsoft.com/office/drawing/2014/main" id="{C3864AD7-3CB2-A106-F8D7-83B2C67E556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84873" y="5075079"/>
            <a:ext cx="232026" cy="232026"/>
          </a:xfrm>
          <a:prstGeom prst="rect">
            <a:avLst/>
          </a:prstGeom>
        </p:spPr>
      </p:pic>
      <p:pic>
        <p:nvPicPr>
          <p:cNvPr id="30" name="object 127">
            <a:extLst>
              <a:ext uri="{FF2B5EF4-FFF2-40B4-BE49-F238E27FC236}">
                <a16:creationId xmlns:a16="http://schemas.microsoft.com/office/drawing/2014/main" id="{68333C19-E1F6-7E24-6816-66C22AE6A25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95732" y="5203586"/>
            <a:ext cx="232026" cy="232026"/>
          </a:xfrm>
          <a:prstGeom prst="rect">
            <a:avLst/>
          </a:prstGeom>
        </p:spPr>
      </p:pic>
      <p:pic>
        <p:nvPicPr>
          <p:cNvPr id="31" name="object 128">
            <a:extLst>
              <a:ext uri="{FF2B5EF4-FFF2-40B4-BE49-F238E27FC236}">
                <a16:creationId xmlns:a16="http://schemas.microsoft.com/office/drawing/2014/main" id="{90659953-B0BC-831A-80A5-83C4AE4AF80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0211" y="5556980"/>
            <a:ext cx="232026" cy="232026"/>
          </a:xfrm>
          <a:prstGeom prst="rect">
            <a:avLst/>
          </a:prstGeom>
        </p:spPr>
      </p:pic>
      <p:grpSp>
        <p:nvGrpSpPr>
          <p:cNvPr id="32" name="object 147">
            <a:extLst>
              <a:ext uri="{FF2B5EF4-FFF2-40B4-BE49-F238E27FC236}">
                <a16:creationId xmlns:a16="http://schemas.microsoft.com/office/drawing/2014/main" id="{391ED103-B5C4-6FA4-6ED0-F5CB6DDDA1C6}"/>
              </a:ext>
            </a:extLst>
          </p:cNvPr>
          <p:cNvGrpSpPr/>
          <p:nvPr/>
        </p:nvGrpSpPr>
        <p:grpSpPr>
          <a:xfrm>
            <a:off x="1037920" y="3766806"/>
            <a:ext cx="2520167" cy="2266721"/>
            <a:chOff x="552526" y="838200"/>
            <a:chExt cx="2241550" cy="2016125"/>
          </a:xfrm>
        </p:grpSpPr>
        <p:sp>
          <p:nvSpPr>
            <p:cNvPr id="70" name="object 148">
              <a:extLst>
                <a:ext uri="{FF2B5EF4-FFF2-40B4-BE49-F238E27FC236}">
                  <a16:creationId xmlns:a16="http://schemas.microsoft.com/office/drawing/2014/main" id="{96565737-A64F-A6E5-F26A-74B65FBEAD94}"/>
                </a:ext>
              </a:extLst>
            </p:cNvPr>
            <p:cNvSpPr/>
            <p:nvPr/>
          </p:nvSpPr>
          <p:spPr>
            <a:xfrm>
              <a:off x="733425" y="186690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85725"/>
                  </a:moveTo>
                  <a:lnTo>
                    <a:pt x="6736" y="52345"/>
                  </a:lnTo>
                  <a:lnTo>
                    <a:pt x="25107" y="25098"/>
                  </a:lnTo>
                  <a:lnTo>
                    <a:pt x="52356" y="6732"/>
                  </a:lnTo>
                  <a:lnTo>
                    <a:pt x="85725" y="0"/>
                  </a:lnTo>
                  <a:lnTo>
                    <a:pt x="119093" y="6732"/>
                  </a:lnTo>
                  <a:lnTo>
                    <a:pt x="146342" y="25098"/>
                  </a:lnTo>
                  <a:lnTo>
                    <a:pt x="164713" y="52345"/>
                  </a:lnTo>
                  <a:lnTo>
                    <a:pt x="171450" y="85725"/>
                  </a:lnTo>
                  <a:lnTo>
                    <a:pt x="164713" y="119104"/>
                  </a:lnTo>
                  <a:lnTo>
                    <a:pt x="146342" y="146351"/>
                  </a:lnTo>
                  <a:lnTo>
                    <a:pt x="119093" y="164717"/>
                  </a:lnTo>
                  <a:lnTo>
                    <a:pt x="85725" y="171450"/>
                  </a:lnTo>
                  <a:lnTo>
                    <a:pt x="52356" y="164717"/>
                  </a:lnTo>
                  <a:lnTo>
                    <a:pt x="25107" y="146351"/>
                  </a:lnTo>
                  <a:lnTo>
                    <a:pt x="6736" y="119104"/>
                  </a:lnTo>
                  <a:lnTo>
                    <a:pt x="0" y="85725"/>
                  </a:lnTo>
                  <a:close/>
                </a:path>
                <a:path w="390525" h="381000">
                  <a:moveTo>
                    <a:pt x="219075" y="295275"/>
                  </a:moveTo>
                  <a:lnTo>
                    <a:pt x="225811" y="261895"/>
                  </a:lnTo>
                  <a:lnTo>
                    <a:pt x="244182" y="234648"/>
                  </a:lnTo>
                  <a:lnTo>
                    <a:pt x="271431" y="216282"/>
                  </a:lnTo>
                  <a:lnTo>
                    <a:pt x="304800" y="209550"/>
                  </a:lnTo>
                  <a:lnTo>
                    <a:pt x="338168" y="216282"/>
                  </a:lnTo>
                  <a:lnTo>
                    <a:pt x="365417" y="234648"/>
                  </a:lnTo>
                  <a:lnTo>
                    <a:pt x="383788" y="261895"/>
                  </a:lnTo>
                  <a:lnTo>
                    <a:pt x="390525" y="295275"/>
                  </a:lnTo>
                  <a:lnTo>
                    <a:pt x="383788" y="328654"/>
                  </a:lnTo>
                  <a:lnTo>
                    <a:pt x="365417" y="355901"/>
                  </a:lnTo>
                  <a:lnTo>
                    <a:pt x="338168" y="374267"/>
                  </a:lnTo>
                  <a:lnTo>
                    <a:pt x="304800" y="381000"/>
                  </a:lnTo>
                  <a:lnTo>
                    <a:pt x="271431" y="374267"/>
                  </a:lnTo>
                  <a:lnTo>
                    <a:pt x="244182" y="355901"/>
                  </a:lnTo>
                  <a:lnTo>
                    <a:pt x="225811" y="328654"/>
                  </a:lnTo>
                  <a:lnTo>
                    <a:pt x="219075" y="29527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49">
              <a:extLst>
                <a:ext uri="{FF2B5EF4-FFF2-40B4-BE49-F238E27FC236}">
                  <a16:creationId xmlns:a16="http://schemas.microsoft.com/office/drawing/2014/main" id="{CED9A2A1-4AC3-4F3F-B209-3356811AEE86}"/>
                </a:ext>
              </a:extLst>
            </p:cNvPr>
            <p:cNvSpPr/>
            <p:nvPr/>
          </p:nvSpPr>
          <p:spPr>
            <a:xfrm>
              <a:off x="552526" y="838199"/>
              <a:ext cx="2241550" cy="2016125"/>
            </a:xfrm>
            <a:custGeom>
              <a:avLst/>
              <a:gdLst/>
              <a:ahLst/>
              <a:cxnLst/>
              <a:rect l="l" t="t" r="r" b="b"/>
              <a:pathLst>
                <a:path w="2241550" h="2016125">
                  <a:moveTo>
                    <a:pt x="2241219" y="1876425"/>
                  </a:moveTo>
                  <a:lnTo>
                    <a:pt x="2218347" y="1857375"/>
                  </a:lnTo>
                  <a:lnTo>
                    <a:pt x="2109393" y="1766570"/>
                  </a:lnTo>
                  <a:lnTo>
                    <a:pt x="2102713" y="1762975"/>
                  </a:lnTo>
                  <a:lnTo>
                    <a:pt x="2078228" y="1782914"/>
                  </a:lnTo>
                  <a:lnTo>
                    <a:pt x="2080247" y="1789899"/>
                  </a:lnTo>
                  <a:lnTo>
                    <a:pt x="2085009" y="1795780"/>
                  </a:lnTo>
                  <a:lnTo>
                    <a:pt x="2158923" y="1857375"/>
                  </a:lnTo>
                  <a:lnTo>
                    <a:pt x="133273" y="1857375"/>
                  </a:lnTo>
                  <a:lnTo>
                    <a:pt x="133273" y="82334"/>
                  </a:lnTo>
                  <a:lnTo>
                    <a:pt x="194843" y="156210"/>
                  </a:lnTo>
                  <a:lnTo>
                    <a:pt x="200736" y="160972"/>
                  </a:lnTo>
                  <a:lnTo>
                    <a:pt x="207746" y="162991"/>
                  </a:lnTo>
                  <a:lnTo>
                    <a:pt x="215011" y="162229"/>
                  </a:lnTo>
                  <a:lnTo>
                    <a:pt x="221665" y="158623"/>
                  </a:lnTo>
                  <a:lnTo>
                    <a:pt x="226402" y="152742"/>
                  </a:lnTo>
                  <a:lnTo>
                    <a:pt x="228447" y="145757"/>
                  </a:lnTo>
                  <a:lnTo>
                    <a:pt x="227698" y="138506"/>
                  </a:lnTo>
                  <a:lnTo>
                    <a:pt x="224104" y="131826"/>
                  </a:lnTo>
                  <a:lnTo>
                    <a:pt x="138988" y="29718"/>
                  </a:lnTo>
                  <a:lnTo>
                    <a:pt x="114223" y="0"/>
                  </a:lnTo>
                  <a:lnTo>
                    <a:pt x="4343" y="131826"/>
                  </a:lnTo>
                  <a:lnTo>
                    <a:pt x="736" y="138506"/>
                  </a:lnTo>
                  <a:lnTo>
                    <a:pt x="0" y="145757"/>
                  </a:lnTo>
                  <a:lnTo>
                    <a:pt x="2032" y="152742"/>
                  </a:lnTo>
                  <a:lnTo>
                    <a:pt x="6781" y="158623"/>
                  </a:lnTo>
                  <a:lnTo>
                    <a:pt x="13423" y="162229"/>
                  </a:lnTo>
                  <a:lnTo>
                    <a:pt x="20688" y="162991"/>
                  </a:lnTo>
                  <a:lnTo>
                    <a:pt x="27698" y="160972"/>
                  </a:lnTo>
                  <a:lnTo>
                    <a:pt x="33604" y="156210"/>
                  </a:lnTo>
                  <a:lnTo>
                    <a:pt x="95173" y="82334"/>
                  </a:lnTo>
                  <a:lnTo>
                    <a:pt x="95173" y="1857375"/>
                  </a:lnTo>
                  <a:lnTo>
                    <a:pt x="9448" y="1857375"/>
                  </a:lnTo>
                  <a:lnTo>
                    <a:pt x="9448" y="1895475"/>
                  </a:lnTo>
                  <a:lnTo>
                    <a:pt x="95173" y="1895475"/>
                  </a:lnTo>
                  <a:lnTo>
                    <a:pt x="95173" y="2015998"/>
                  </a:lnTo>
                  <a:lnTo>
                    <a:pt x="133273" y="2015998"/>
                  </a:lnTo>
                  <a:lnTo>
                    <a:pt x="133273" y="1895475"/>
                  </a:lnTo>
                  <a:lnTo>
                    <a:pt x="2158923" y="1895475"/>
                  </a:lnTo>
                  <a:lnTo>
                    <a:pt x="2085009" y="1957070"/>
                  </a:lnTo>
                  <a:lnTo>
                    <a:pt x="2080247" y="1962962"/>
                  </a:lnTo>
                  <a:lnTo>
                    <a:pt x="2078228" y="1969947"/>
                  </a:lnTo>
                  <a:lnTo>
                    <a:pt x="2078990" y="1977199"/>
                  </a:lnTo>
                  <a:lnTo>
                    <a:pt x="2082596" y="1983867"/>
                  </a:lnTo>
                  <a:lnTo>
                    <a:pt x="2088476" y="1988629"/>
                  </a:lnTo>
                  <a:lnTo>
                    <a:pt x="2095461" y="1990648"/>
                  </a:lnTo>
                  <a:lnTo>
                    <a:pt x="2102713" y="1989886"/>
                  </a:lnTo>
                  <a:lnTo>
                    <a:pt x="2109393" y="1986280"/>
                  </a:lnTo>
                  <a:lnTo>
                    <a:pt x="2218347" y="1895475"/>
                  </a:lnTo>
                  <a:lnTo>
                    <a:pt x="2241219" y="1876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50">
              <a:extLst>
                <a:ext uri="{FF2B5EF4-FFF2-40B4-BE49-F238E27FC236}">
                  <a16:creationId xmlns:a16="http://schemas.microsoft.com/office/drawing/2014/main" id="{05F10D0B-DF6A-E59E-8E53-9CF349A10AFB}"/>
                </a:ext>
              </a:extLst>
            </p:cNvPr>
            <p:cNvSpPr/>
            <p:nvPr/>
          </p:nvSpPr>
          <p:spPr>
            <a:xfrm>
              <a:off x="1484121" y="11984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794" y="168910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09" y="159638"/>
                  </a:lnTo>
                  <a:lnTo>
                    <a:pt x="96012" y="85343"/>
                  </a:lnTo>
                  <a:lnTo>
                    <a:pt x="170434" y="12446"/>
                  </a:lnTo>
                  <a:lnTo>
                    <a:pt x="159639" y="1524"/>
                  </a:lnTo>
                  <a:lnTo>
                    <a:pt x="85343" y="74422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51">
              <a:extLst>
                <a:ext uri="{FF2B5EF4-FFF2-40B4-BE49-F238E27FC236}">
                  <a16:creationId xmlns:a16="http://schemas.microsoft.com/office/drawing/2014/main" id="{E9AA1530-DE01-E5C4-D72B-A1C6EB8AFCEB}"/>
                </a:ext>
              </a:extLst>
            </p:cNvPr>
            <p:cNvSpPr/>
            <p:nvPr/>
          </p:nvSpPr>
          <p:spPr>
            <a:xfrm>
              <a:off x="1484121" y="11984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3" y="74422"/>
                  </a:lnTo>
                  <a:lnTo>
                    <a:pt x="159639" y="1524"/>
                  </a:lnTo>
                  <a:lnTo>
                    <a:pt x="170434" y="12446"/>
                  </a:lnTo>
                  <a:lnTo>
                    <a:pt x="96012" y="85343"/>
                  </a:lnTo>
                  <a:lnTo>
                    <a:pt x="168909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794" y="168910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52">
              <a:extLst>
                <a:ext uri="{FF2B5EF4-FFF2-40B4-BE49-F238E27FC236}">
                  <a16:creationId xmlns:a16="http://schemas.microsoft.com/office/drawing/2014/main" id="{56A2ED1B-7E21-7CED-6D8D-C93728DEEF82}"/>
                </a:ext>
              </a:extLst>
            </p:cNvPr>
            <p:cNvSpPr/>
            <p:nvPr/>
          </p:nvSpPr>
          <p:spPr>
            <a:xfrm>
              <a:off x="1674876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795"/>
                  </a:lnTo>
                  <a:lnTo>
                    <a:pt x="74422" y="85090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90" y="96012"/>
                  </a:lnTo>
                  <a:lnTo>
                    <a:pt x="157987" y="170434"/>
                  </a:lnTo>
                  <a:lnTo>
                    <a:pt x="168910" y="159639"/>
                  </a:lnTo>
                  <a:lnTo>
                    <a:pt x="96012" y="85344"/>
                  </a:lnTo>
                  <a:lnTo>
                    <a:pt x="170434" y="12446"/>
                  </a:lnTo>
                  <a:lnTo>
                    <a:pt x="159638" y="1524"/>
                  </a:lnTo>
                  <a:lnTo>
                    <a:pt x="85343" y="74422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53">
              <a:extLst>
                <a:ext uri="{FF2B5EF4-FFF2-40B4-BE49-F238E27FC236}">
                  <a16:creationId xmlns:a16="http://schemas.microsoft.com/office/drawing/2014/main" id="{9106BB2D-94D5-00FE-3C65-11AE2B35B758}"/>
                </a:ext>
              </a:extLst>
            </p:cNvPr>
            <p:cNvSpPr/>
            <p:nvPr/>
          </p:nvSpPr>
          <p:spPr>
            <a:xfrm>
              <a:off x="1674876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3" y="74422"/>
                  </a:lnTo>
                  <a:lnTo>
                    <a:pt x="159638" y="1524"/>
                  </a:lnTo>
                  <a:lnTo>
                    <a:pt x="170434" y="12446"/>
                  </a:lnTo>
                  <a:lnTo>
                    <a:pt x="96012" y="85344"/>
                  </a:lnTo>
                  <a:lnTo>
                    <a:pt x="168910" y="159639"/>
                  </a:lnTo>
                  <a:lnTo>
                    <a:pt x="157987" y="170434"/>
                  </a:lnTo>
                  <a:lnTo>
                    <a:pt x="85090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422" y="85090"/>
                  </a:lnTo>
                  <a:lnTo>
                    <a:pt x="1524" y="10795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54">
              <a:extLst>
                <a:ext uri="{FF2B5EF4-FFF2-40B4-BE49-F238E27FC236}">
                  <a16:creationId xmlns:a16="http://schemas.microsoft.com/office/drawing/2014/main" id="{FFB5ABC7-736A-E3AE-CDA6-ECB2C20A832D}"/>
                </a:ext>
              </a:extLst>
            </p:cNvPr>
            <p:cNvSpPr/>
            <p:nvPr/>
          </p:nvSpPr>
          <p:spPr>
            <a:xfrm>
              <a:off x="2043429" y="11603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1524" y="10667"/>
                  </a:lnTo>
                  <a:lnTo>
                    <a:pt x="74421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89" y="96012"/>
                  </a:lnTo>
                  <a:lnTo>
                    <a:pt x="157987" y="170306"/>
                  </a:lnTo>
                  <a:lnTo>
                    <a:pt x="168909" y="159638"/>
                  </a:lnTo>
                  <a:lnTo>
                    <a:pt x="96012" y="85216"/>
                  </a:lnTo>
                  <a:lnTo>
                    <a:pt x="170306" y="12318"/>
                  </a:lnTo>
                  <a:lnTo>
                    <a:pt x="159638" y="1397"/>
                  </a:lnTo>
                  <a:lnTo>
                    <a:pt x="85343" y="74295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55">
              <a:extLst>
                <a:ext uri="{FF2B5EF4-FFF2-40B4-BE49-F238E27FC236}">
                  <a16:creationId xmlns:a16="http://schemas.microsoft.com/office/drawing/2014/main" id="{CD985429-C08C-9289-09F6-D7E287B5053B}"/>
                </a:ext>
              </a:extLst>
            </p:cNvPr>
            <p:cNvSpPr/>
            <p:nvPr/>
          </p:nvSpPr>
          <p:spPr>
            <a:xfrm>
              <a:off x="2043429" y="11603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85343" y="74295"/>
                  </a:lnTo>
                  <a:lnTo>
                    <a:pt x="159638" y="1397"/>
                  </a:lnTo>
                  <a:lnTo>
                    <a:pt x="170306" y="12318"/>
                  </a:lnTo>
                  <a:lnTo>
                    <a:pt x="96012" y="85216"/>
                  </a:lnTo>
                  <a:lnTo>
                    <a:pt x="168909" y="159638"/>
                  </a:lnTo>
                  <a:lnTo>
                    <a:pt x="157987" y="170306"/>
                  </a:lnTo>
                  <a:lnTo>
                    <a:pt x="85089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421" y="85089"/>
                  </a:lnTo>
                  <a:lnTo>
                    <a:pt x="1524" y="10667"/>
                  </a:lnTo>
                  <a:lnTo>
                    <a:pt x="12445" y="0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56">
              <a:extLst>
                <a:ext uri="{FF2B5EF4-FFF2-40B4-BE49-F238E27FC236}">
                  <a16:creationId xmlns:a16="http://schemas.microsoft.com/office/drawing/2014/main" id="{5339BC35-0A7A-C7F0-7EA1-58761D2C090A}"/>
                </a:ext>
              </a:extLst>
            </p:cNvPr>
            <p:cNvSpPr/>
            <p:nvPr/>
          </p:nvSpPr>
          <p:spPr>
            <a:xfrm>
              <a:off x="2208657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1524" y="10795"/>
                  </a:lnTo>
                  <a:lnTo>
                    <a:pt x="74294" y="85090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90" y="96012"/>
                  </a:lnTo>
                  <a:lnTo>
                    <a:pt x="157987" y="170434"/>
                  </a:lnTo>
                  <a:lnTo>
                    <a:pt x="168910" y="159639"/>
                  </a:lnTo>
                  <a:lnTo>
                    <a:pt x="96012" y="85344"/>
                  </a:lnTo>
                  <a:lnTo>
                    <a:pt x="170306" y="12446"/>
                  </a:lnTo>
                  <a:lnTo>
                    <a:pt x="159638" y="1524"/>
                  </a:lnTo>
                  <a:lnTo>
                    <a:pt x="85343" y="74422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7">
              <a:extLst>
                <a:ext uri="{FF2B5EF4-FFF2-40B4-BE49-F238E27FC236}">
                  <a16:creationId xmlns:a16="http://schemas.microsoft.com/office/drawing/2014/main" id="{ABC6E3AD-511E-67D7-0A13-907BC93E1EF8}"/>
                </a:ext>
              </a:extLst>
            </p:cNvPr>
            <p:cNvSpPr/>
            <p:nvPr/>
          </p:nvSpPr>
          <p:spPr>
            <a:xfrm>
              <a:off x="2208657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85343" y="74422"/>
                  </a:lnTo>
                  <a:lnTo>
                    <a:pt x="159638" y="1524"/>
                  </a:lnTo>
                  <a:lnTo>
                    <a:pt x="170306" y="12446"/>
                  </a:lnTo>
                  <a:lnTo>
                    <a:pt x="96012" y="85344"/>
                  </a:lnTo>
                  <a:lnTo>
                    <a:pt x="168910" y="159639"/>
                  </a:lnTo>
                  <a:lnTo>
                    <a:pt x="157987" y="170434"/>
                  </a:lnTo>
                  <a:lnTo>
                    <a:pt x="85090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4" y="85090"/>
                  </a:lnTo>
                  <a:lnTo>
                    <a:pt x="1524" y="10795"/>
                  </a:lnTo>
                  <a:lnTo>
                    <a:pt x="12445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58">
              <a:extLst>
                <a:ext uri="{FF2B5EF4-FFF2-40B4-BE49-F238E27FC236}">
                  <a16:creationId xmlns:a16="http://schemas.microsoft.com/office/drawing/2014/main" id="{7DD8B42A-9D89-EC5E-FD78-08D0BCEE98C6}"/>
                </a:ext>
              </a:extLst>
            </p:cNvPr>
            <p:cNvSpPr/>
            <p:nvPr/>
          </p:nvSpPr>
          <p:spPr>
            <a:xfrm>
              <a:off x="1953259" y="142620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8" y="0"/>
                  </a:moveTo>
                  <a:lnTo>
                    <a:pt x="1396" y="10794"/>
                  </a:lnTo>
                  <a:lnTo>
                    <a:pt x="74294" y="85089"/>
                  </a:lnTo>
                  <a:lnTo>
                    <a:pt x="0" y="157987"/>
                  </a:lnTo>
                  <a:lnTo>
                    <a:pt x="10667" y="168910"/>
                  </a:lnTo>
                  <a:lnTo>
                    <a:pt x="84962" y="96012"/>
                  </a:lnTo>
                  <a:lnTo>
                    <a:pt x="157860" y="170434"/>
                  </a:lnTo>
                  <a:lnTo>
                    <a:pt x="168782" y="159638"/>
                  </a:lnTo>
                  <a:lnTo>
                    <a:pt x="95884" y="85343"/>
                  </a:lnTo>
                  <a:lnTo>
                    <a:pt x="170306" y="12445"/>
                  </a:lnTo>
                  <a:lnTo>
                    <a:pt x="159638" y="1524"/>
                  </a:lnTo>
                  <a:lnTo>
                    <a:pt x="85216" y="74422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59">
              <a:extLst>
                <a:ext uri="{FF2B5EF4-FFF2-40B4-BE49-F238E27FC236}">
                  <a16:creationId xmlns:a16="http://schemas.microsoft.com/office/drawing/2014/main" id="{FA2F4557-5FD1-E975-8600-BD208B51E10A}"/>
                </a:ext>
              </a:extLst>
            </p:cNvPr>
            <p:cNvSpPr/>
            <p:nvPr/>
          </p:nvSpPr>
          <p:spPr>
            <a:xfrm>
              <a:off x="1953259" y="142620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8" y="0"/>
                  </a:moveTo>
                  <a:lnTo>
                    <a:pt x="85216" y="74422"/>
                  </a:lnTo>
                  <a:lnTo>
                    <a:pt x="159638" y="1524"/>
                  </a:lnTo>
                  <a:lnTo>
                    <a:pt x="170306" y="12445"/>
                  </a:lnTo>
                  <a:lnTo>
                    <a:pt x="95884" y="85343"/>
                  </a:lnTo>
                  <a:lnTo>
                    <a:pt x="168782" y="159638"/>
                  </a:lnTo>
                  <a:lnTo>
                    <a:pt x="157860" y="170434"/>
                  </a:lnTo>
                  <a:lnTo>
                    <a:pt x="84962" y="96012"/>
                  </a:lnTo>
                  <a:lnTo>
                    <a:pt x="10667" y="168910"/>
                  </a:lnTo>
                  <a:lnTo>
                    <a:pt x="0" y="157987"/>
                  </a:lnTo>
                  <a:lnTo>
                    <a:pt x="74294" y="85089"/>
                  </a:lnTo>
                  <a:lnTo>
                    <a:pt x="1396" y="10794"/>
                  </a:lnTo>
                  <a:lnTo>
                    <a:pt x="12318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60">
              <a:extLst>
                <a:ext uri="{FF2B5EF4-FFF2-40B4-BE49-F238E27FC236}">
                  <a16:creationId xmlns:a16="http://schemas.microsoft.com/office/drawing/2014/main" id="{E801938B-A3E9-76E7-A9A9-C139AC777EF1}"/>
                </a:ext>
              </a:extLst>
            </p:cNvPr>
            <p:cNvSpPr/>
            <p:nvPr/>
          </p:nvSpPr>
          <p:spPr>
            <a:xfrm>
              <a:off x="1358900" y="16808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8" y="0"/>
                  </a:moveTo>
                  <a:lnTo>
                    <a:pt x="1396" y="10794"/>
                  </a:lnTo>
                  <a:lnTo>
                    <a:pt x="74294" y="85089"/>
                  </a:lnTo>
                  <a:lnTo>
                    <a:pt x="0" y="157987"/>
                  </a:lnTo>
                  <a:lnTo>
                    <a:pt x="10668" y="168909"/>
                  </a:lnTo>
                  <a:lnTo>
                    <a:pt x="84962" y="96012"/>
                  </a:lnTo>
                  <a:lnTo>
                    <a:pt x="157861" y="170433"/>
                  </a:lnTo>
                  <a:lnTo>
                    <a:pt x="168783" y="159638"/>
                  </a:lnTo>
                  <a:lnTo>
                    <a:pt x="95884" y="85343"/>
                  </a:lnTo>
                  <a:lnTo>
                    <a:pt x="170306" y="12445"/>
                  </a:lnTo>
                  <a:lnTo>
                    <a:pt x="159638" y="1524"/>
                  </a:lnTo>
                  <a:lnTo>
                    <a:pt x="85216" y="74421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61">
              <a:extLst>
                <a:ext uri="{FF2B5EF4-FFF2-40B4-BE49-F238E27FC236}">
                  <a16:creationId xmlns:a16="http://schemas.microsoft.com/office/drawing/2014/main" id="{D3F9628B-8045-540C-B508-C9DFB1D2AB19}"/>
                </a:ext>
              </a:extLst>
            </p:cNvPr>
            <p:cNvSpPr/>
            <p:nvPr/>
          </p:nvSpPr>
          <p:spPr>
            <a:xfrm>
              <a:off x="1358900" y="16808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8" y="0"/>
                  </a:moveTo>
                  <a:lnTo>
                    <a:pt x="85216" y="74421"/>
                  </a:lnTo>
                  <a:lnTo>
                    <a:pt x="159638" y="1524"/>
                  </a:lnTo>
                  <a:lnTo>
                    <a:pt x="170306" y="12445"/>
                  </a:lnTo>
                  <a:lnTo>
                    <a:pt x="95884" y="85343"/>
                  </a:lnTo>
                  <a:lnTo>
                    <a:pt x="168783" y="159638"/>
                  </a:lnTo>
                  <a:lnTo>
                    <a:pt x="157861" y="170433"/>
                  </a:lnTo>
                  <a:lnTo>
                    <a:pt x="84962" y="96012"/>
                  </a:lnTo>
                  <a:lnTo>
                    <a:pt x="10668" y="168909"/>
                  </a:lnTo>
                  <a:lnTo>
                    <a:pt x="0" y="157987"/>
                  </a:lnTo>
                  <a:lnTo>
                    <a:pt x="74294" y="85089"/>
                  </a:lnTo>
                  <a:lnTo>
                    <a:pt x="1396" y="10794"/>
                  </a:lnTo>
                  <a:lnTo>
                    <a:pt x="12318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62">
              <a:extLst>
                <a:ext uri="{FF2B5EF4-FFF2-40B4-BE49-F238E27FC236}">
                  <a16:creationId xmlns:a16="http://schemas.microsoft.com/office/drawing/2014/main" id="{0FDD989A-76C7-13D3-D3F4-AE9E2DD413B6}"/>
                </a:ext>
              </a:extLst>
            </p:cNvPr>
            <p:cNvSpPr/>
            <p:nvPr/>
          </p:nvSpPr>
          <p:spPr>
            <a:xfrm>
              <a:off x="1546987" y="18708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318" y="0"/>
                  </a:moveTo>
                  <a:lnTo>
                    <a:pt x="1396" y="10667"/>
                  </a:lnTo>
                  <a:lnTo>
                    <a:pt x="74294" y="85089"/>
                  </a:lnTo>
                  <a:lnTo>
                    <a:pt x="0" y="157861"/>
                  </a:lnTo>
                  <a:lnTo>
                    <a:pt x="10668" y="168782"/>
                  </a:lnTo>
                  <a:lnTo>
                    <a:pt x="84962" y="96012"/>
                  </a:lnTo>
                  <a:lnTo>
                    <a:pt x="157861" y="170306"/>
                  </a:lnTo>
                  <a:lnTo>
                    <a:pt x="168782" y="159638"/>
                  </a:lnTo>
                  <a:lnTo>
                    <a:pt x="95885" y="85217"/>
                  </a:lnTo>
                  <a:lnTo>
                    <a:pt x="170306" y="12318"/>
                  </a:lnTo>
                  <a:lnTo>
                    <a:pt x="159638" y="1397"/>
                  </a:lnTo>
                  <a:lnTo>
                    <a:pt x="85217" y="74294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63">
              <a:extLst>
                <a:ext uri="{FF2B5EF4-FFF2-40B4-BE49-F238E27FC236}">
                  <a16:creationId xmlns:a16="http://schemas.microsoft.com/office/drawing/2014/main" id="{B0E56D75-F2C4-E276-F515-0BDF32273FFC}"/>
                </a:ext>
              </a:extLst>
            </p:cNvPr>
            <p:cNvSpPr/>
            <p:nvPr/>
          </p:nvSpPr>
          <p:spPr>
            <a:xfrm>
              <a:off x="1546987" y="18708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318" y="0"/>
                  </a:moveTo>
                  <a:lnTo>
                    <a:pt x="85217" y="74294"/>
                  </a:lnTo>
                  <a:lnTo>
                    <a:pt x="159638" y="1397"/>
                  </a:lnTo>
                  <a:lnTo>
                    <a:pt x="170306" y="12318"/>
                  </a:lnTo>
                  <a:lnTo>
                    <a:pt x="95885" y="85217"/>
                  </a:lnTo>
                  <a:lnTo>
                    <a:pt x="168782" y="159638"/>
                  </a:lnTo>
                  <a:lnTo>
                    <a:pt x="157861" y="170306"/>
                  </a:lnTo>
                  <a:lnTo>
                    <a:pt x="84962" y="96012"/>
                  </a:lnTo>
                  <a:lnTo>
                    <a:pt x="10668" y="168782"/>
                  </a:lnTo>
                  <a:lnTo>
                    <a:pt x="0" y="157861"/>
                  </a:lnTo>
                  <a:lnTo>
                    <a:pt x="74294" y="85089"/>
                  </a:lnTo>
                  <a:lnTo>
                    <a:pt x="1396" y="10667"/>
                  </a:lnTo>
                  <a:lnTo>
                    <a:pt x="12318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64">
              <a:extLst>
                <a:ext uri="{FF2B5EF4-FFF2-40B4-BE49-F238E27FC236}">
                  <a16:creationId xmlns:a16="http://schemas.microsoft.com/office/drawing/2014/main" id="{9691B11B-CB28-BC14-E04D-E78F15F2E305}"/>
                </a:ext>
              </a:extLst>
            </p:cNvPr>
            <p:cNvSpPr/>
            <p:nvPr/>
          </p:nvSpPr>
          <p:spPr>
            <a:xfrm>
              <a:off x="1638300" y="1676400"/>
              <a:ext cx="171450" cy="161925"/>
            </a:xfrm>
            <a:custGeom>
              <a:avLst/>
              <a:gdLst/>
              <a:ahLst/>
              <a:cxnLst/>
              <a:rect l="l" t="t" r="r" b="b"/>
              <a:pathLst>
                <a:path w="171450" h="161925">
                  <a:moveTo>
                    <a:pt x="0" y="80899"/>
                  </a:moveTo>
                  <a:lnTo>
                    <a:pt x="6732" y="49399"/>
                  </a:lnTo>
                  <a:lnTo>
                    <a:pt x="25098" y="23685"/>
                  </a:lnTo>
                  <a:lnTo>
                    <a:pt x="52345" y="6353"/>
                  </a:lnTo>
                  <a:lnTo>
                    <a:pt x="85725" y="0"/>
                  </a:lnTo>
                  <a:lnTo>
                    <a:pt x="119104" y="6353"/>
                  </a:lnTo>
                  <a:lnTo>
                    <a:pt x="146351" y="23685"/>
                  </a:lnTo>
                  <a:lnTo>
                    <a:pt x="164717" y="49399"/>
                  </a:lnTo>
                  <a:lnTo>
                    <a:pt x="171450" y="80899"/>
                  </a:lnTo>
                  <a:lnTo>
                    <a:pt x="164717" y="112472"/>
                  </a:lnTo>
                  <a:lnTo>
                    <a:pt x="146351" y="138223"/>
                  </a:lnTo>
                  <a:lnTo>
                    <a:pt x="119104" y="155569"/>
                  </a:lnTo>
                  <a:lnTo>
                    <a:pt x="85725" y="161925"/>
                  </a:lnTo>
                  <a:lnTo>
                    <a:pt x="52345" y="155569"/>
                  </a:lnTo>
                  <a:lnTo>
                    <a:pt x="25098" y="138223"/>
                  </a:lnTo>
                  <a:lnTo>
                    <a:pt x="6732" y="112472"/>
                  </a:lnTo>
                  <a:lnTo>
                    <a:pt x="0" y="80899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93">
                <a:extLst>
                  <a:ext uri="{FF2B5EF4-FFF2-40B4-BE49-F238E27FC236}">
                    <a16:creationId xmlns:a16="http://schemas.microsoft.com/office/drawing/2014/main" id="{74849FB5-A10F-35FE-27B4-B593A6E1F794}"/>
                  </a:ext>
                </a:extLst>
              </p:cNvPr>
              <p:cNvSpPr txBox="1"/>
              <p:nvPr/>
            </p:nvSpPr>
            <p:spPr>
              <a:xfrm>
                <a:off x="2155728" y="5976627"/>
                <a:ext cx="360533" cy="27821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3" name="object 93">
                <a:extLst>
                  <a:ext uri="{FF2B5EF4-FFF2-40B4-BE49-F238E27FC236}">
                    <a16:creationId xmlns:a16="http://schemas.microsoft.com/office/drawing/2014/main" id="{74849FB5-A10F-35FE-27B4-B593A6E1F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28" y="5976627"/>
                <a:ext cx="360533" cy="278210"/>
              </a:xfrm>
              <a:prstGeom prst="rect">
                <a:avLst/>
              </a:prstGeom>
              <a:blipFill>
                <a:blip r:embed="rId33"/>
                <a:stretch>
                  <a:fillRect l="-847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93">
                <a:extLst>
                  <a:ext uri="{FF2B5EF4-FFF2-40B4-BE49-F238E27FC236}">
                    <a16:creationId xmlns:a16="http://schemas.microsoft.com/office/drawing/2014/main" id="{BCA6D668-F796-53D4-C807-2CA00BE4A38C}"/>
                  </a:ext>
                </a:extLst>
              </p:cNvPr>
              <p:cNvSpPr txBox="1"/>
              <p:nvPr/>
            </p:nvSpPr>
            <p:spPr>
              <a:xfrm>
                <a:off x="5167958" y="4592715"/>
                <a:ext cx="231245" cy="2721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4" name="object 93">
                <a:extLst>
                  <a:ext uri="{FF2B5EF4-FFF2-40B4-BE49-F238E27FC236}">
                    <a16:creationId xmlns:a16="http://schemas.microsoft.com/office/drawing/2014/main" id="{BCA6D668-F796-53D4-C807-2CA00BE4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58" y="4592715"/>
                <a:ext cx="231245" cy="272107"/>
              </a:xfrm>
              <a:prstGeom prst="rect">
                <a:avLst/>
              </a:prstGeom>
              <a:blipFill>
                <a:blip r:embed="rId34"/>
                <a:stretch>
                  <a:fillRect l="-13158" r="-4736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93">
                <a:extLst>
                  <a:ext uri="{FF2B5EF4-FFF2-40B4-BE49-F238E27FC236}">
                    <a16:creationId xmlns:a16="http://schemas.microsoft.com/office/drawing/2014/main" id="{CE291811-4B75-02FA-3CE6-D5937A17444B}"/>
                  </a:ext>
                </a:extLst>
              </p:cNvPr>
              <p:cNvSpPr txBox="1"/>
              <p:nvPr/>
            </p:nvSpPr>
            <p:spPr>
              <a:xfrm>
                <a:off x="6552504" y="5965526"/>
                <a:ext cx="231245" cy="2721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5" name="object 93">
                <a:extLst>
                  <a:ext uri="{FF2B5EF4-FFF2-40B4-BE49-F238E27FC236}">
                    <a16:creationId xmlns:a16="http://schemas.microsoft.com/office/drawing/2014/main" id="{CE291811-4B75-02FA-3CE6-D5937A17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04" y="5965526"/>
                <a:ext cx="231245" cy="272107"/>
              </a:xfrm>
              <a:prstGeom prst="rect">
                <a:avLst/>
              </a:prstGeom>
              <a:blipFill>
                <a:blip r:embed="rId35"/>
                <a:stretch>
                  <a:fillRect l="-13158" r="-44737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93">
                <a:extLst>
                  <a:ext uri="{FF2B5EF4-FFF2-40B4-BE49-F238E27FC236}">
                    <a16:creationId xmlns:a16="http://schemas.microsoft.com/office/drawing/2014/main" id="{F31C259F-6DC3-EE9C-EC4E-C18E13A86024}"/>
                  </a:ext>
                </a:extLst>
              </p:cNvPr>
              <p:cNvSpPr txBox="1"/>
              <p:nvPr/>
            </p:nvSpPr>
            <p:spPr>
              <a:xfrm>
                <a:off x="8690635" y="4503314"/>
                <a:ext cx="231245" cy="2721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6" name="object 93">
                <a:extLst>
                  <a:ext uri="{FF2B5EF4-FFF2-40B4-BE49-F238E27FC236}">
                    <a16:creationId xmlns:a16="http://schemas.microsoft.com/office/drawing/2014/main" id="{F31C259F-6DC3-EE9C-EC4E-C18E13A86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5" y="4503314"/>
                <a:ext cx="231245" cy="272107"/>
              </a:xfrm>
              <a:prstGeom prst="rect">
                <a:avLst/>
              </a:prstGeom>
              <a:blipFill>
                <a:blip r:embed="rId36"/>
                <a:stretch>
                  <a:fillRect l="-13158" r="-4736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93">
                <a:extLst>
                  <a:ext uri="{FF2B5EF4-FFF2-40B4-BE49-F238E27FC236}">
                    <a16:creationId xmlns:a16="http://schemas.microsoft.com/office/drawing/2014/main" id="{B5F6BAFA-862E-1CD8-ABAF-BBB9F798E70C}"/>
                  </a:ext>
                </a:extLst>
              </p:cNvPr>
              <p:cNvSpPr txBox="1"/>
              <p:nvPr/>
            </p:nvSpPr>
            <p:spPr>
              <a:xfrm>
                <a:off x="10075181" y="5876126"/>
                <a:ext cx="231245" cy="2721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7" name="object 93">
                <a:extLst>
                  <a:ext uri="{FF2B5EF4-FFF2-40B4-BE49-F238E27FC236}">
                    <a16:creationId xmlns:a16="http://schemas.microsoft.com/office/drawing/2014/main" id="{B5F6BAFA-862E-1CD8-ABAF-BBB9F798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181" y="5876126"/>
                <a:ext cx="231245" cy="272107"/>
              </a:xfrm>
              <a:prstGeom prst="rect">
                <a:avLst/>
              </a:prstGeom>
              <a:blipFill>
                <a:blip r:embed="rId37"/>
                <a:stretch>
                  <a:fillRect l="-13158" r="-4473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2DE22E3-D039-3C8B-1A88-02862ECA5655}"/>
                  </a:ext>
                </a:extLst>
              </p14:cNvPr>
              <p14:cNvContentPartPr/>
              <p14:nvPr/>
            </p14:nvContentPartPr>
            <p14:xfrm>
              <a:off x="1245740" y="3823923"/>
              <a:ext cx="1953113" cy="2018556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2DE22E3-D039-3C8B-1A88-02862ECA56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27739" y="3805923"/>
                <a:ext cx="1988755" cy="205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1FC01AA-EE59-2D92-0DCB-3F83DF009006}"/>
                  </a:ext>
                </a:extLst>
              </p14:cNvPr>
              <p14:cNvContentPartPr/>
              <p14:nvPr/>
            </p14:nvContentPartPr>
            <p14:xfrm>
              <a:off x="6041717" y="3632840"/>
              <a:ext cx="1814509" cy="174196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1FC01AA-EE59-2D92-0DCB-3F83DF0090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23716" y="3614841"/>
                <a:ext cx="1850151" cy="1777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CDB992D-B0BE-585E-DD20-3EE15FF0F516}"/>
                  </a:ext>
                </a:extLst>
              </p14:cNvPr>
              <p14:cNvContentPartPr/>
              <p14:nvPr/>
            </p14:nvContentPartPr>
            <p14:xfrm>
              <a:off x="9693852" y="3621110"/>
              <a:ext cx="1812348" cy="161200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CDB992D-B0BE-585E-DD20-3EE15FF0F5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75851" y="3603111"/>
                <a:ext cx="1847990" cy="1647643"/>
              </a:xfrm>
              <a:prstGeom prst="rect">
                <a:avLst/>
              </a:prstGeom>
            </p:spPr>
          </p:pic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6DAA7955-748E-5F13-94A8-834B16B377F1}"/>
              </a:ext>
            </a:extLst>
          </p:cNvPr>
          <p:cNvSpPr txBox="1"/>
          <p:nvPr/>
        </p:nvSpPr>
        <p:spPr>
          <a:xfrm>
            <a:off x="1703290" y="6243848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High bias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4C44AC-CBBF-38A5-F79C-390420455044}"/>
              </a:ext>
            </a:extLst>
          </p:cNvPr>
          <p:cNvSpPr txBox="1"/>
          <p:nvPr/>
        </p:nvSpPr>
        <p:spPr>
          <a:xfrm>
            <a:off x="9362174" y="6223871"/>
            <a:ext cx="2231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42024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Bias and Variance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AA7955-748E-5F13-94A8-834B16B377F1}"/>
              </a:ext>
            </a:extLst>
          </p:cNvPr>
          <p:cNvSpPr txBox="1"/>
          <p:nvPr/>
        </p:nvSpPr>
        <p:spPr>
          <a:xfrm>
            <a:off x="262924" y="5867400"/>
            <a:ext cx="491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Experimental error ~ 1 kcal/mol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4C44AC-CBBF-38A5-F79C-390420455044}"/>
              </a:ext>
            </a:extLst>
          </p:cNvPr>
          <p:cNvSpPr txBox="1"/>
          <p:nvPr/>
        </p:nvSpPr>
        <p:spPr>
          <a:xfrm>
            <a:off x="119476" y="2928929"/>
            <a:ext cx="3059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Validation set error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7B3A892-53BB-1DF1-7403-3E6F9D037EED}"/>
              </a:ext>
            </a:extLst>
          </p:cNvPr>
          <p:cNvSpPr txBox="1"/>
          <p:nvPr/>
        </p:nvSpPr>
        <p:spPr>
          <a:xfrm>
            <a:off x="280546" y="2209800"/>
            <a:ext cx="2737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Training set error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68D063E-6309-097A-303A-0964C779B1A3}"/>
              </a:ext>
            </a:extLst>
          </p:cNvPr>
          <p:cNvSpPr txBox="1"/>
          <p:nvPr/>
        </p:nvSpPr>
        <p:spPr>
          <a:xfrm>
            <a:off x="3246120" y="2209800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 kcal/mol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710DAAE-0CA6-B5D1-03AE-AB99040EA636}"/>
              </a:ext>
            </a:extLst>
          </p:cNvPr>
          <p:cNvSpPr txBox="1"/>
          <p:nvPr/>
        </p:nvSpPr>
        <p:spPr>
          <a:xfrm>
            <a:off x="3246120" y="2928929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20 kcal/mol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6857A58-FC0D-33D5-AE1B-AE6E929C0B4D}"/>
              </a:ext>
            </a:extLst>
          </p:cNvPr>
          <p:cNvSpPr txBox="1"/>
          <p:nvPr/>
        </p:nvSpPr>
        <p:spPr>
          <a:xfrm>
            <a:off x="5257800" y="2209800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 kcal/mol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F1DA0BC-8799-2CA8-D73A-1DD6F78816EB}"/>
              </a:ext>
            </a:extLst>
          </p:cNvPr>
          <p:cNvSpPr txBox="1"/>
          <p:nvPr/>
        </p:nvSpPr>
        <p:spPr>
          <a:xfrm>
            <a:off x="5257800" y="2922927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26 kcal/mol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9360986-1C70-4860-7F4E-36B84C10ACA6}"/>
              </a:ext>
            </a:extLst>
          </p:cNvPr>
          <p:cNvSpPr txBox="1"/>
          <p:nvPr/>
        </p:nvSpPr>
        <p:spPr>
          <a:xfrm>
            <a:off x="9677400" y="2209800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 kcal/mol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A3AEC2A-0486-7F97-ADE3-B5BB4FF59B7E}"/>
              </a:ext>
            </a:extLst>
          </p:cNvPr>
          <p:cNvSpPr txBox="1"/>
          <p:nvPr/>
        </p:nvSpPr>
        <p:spPr>
          <a:xfrm>
            <a:off x="9677400" y="2922927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 kcal/mol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8DE16E6-4292-9FD7-8C14-433E65017AB4}"/>
              </a:ext>
            </a:extLst>
          </p:cNvPr>
          <p:cNvSpPr txBox="1"/>
          <p:nvPr/>
        </p:nvSpPr>
        <p:spPr>
          <a:xfrm>
            <a:off x="7467600" y="2209800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 kcal/mol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612F4C6-02F8-9505-0313-33D8680C950B}"/>
              </a:ext>
            </a:extLst>
          </p:cNvPr>
          <p:cNvSpPr txBox="1"/>
          <p:nvPr/>
        </p:nvSpPr>
        <p:spPr>
          <a:xfrm>
            <a:off x="7467600" y="2922927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40 kcal/mol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5E71CD7-B893-0958-EE2B-56227BBD130C}"/>
              </a:ext>
            </a:extLst>
          </p:cNvPr>
          <p:cNvSpPr txBox="1"/>
          <p:nvPr/>
        </p:nvSpPr>
        <p:spPr>
          <a:xfrm>
            <a:off x="3166301" y="3680279"/>
            <a:ext cx="187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variance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8F6C416-3E5A-4984-9E7E-7B5FA4BE8641}"/>
              </a:ext>
            </a:extLst>
          </p:cNvPr>
          <p:cNvSpPr txBox="1"/>
          <p:nvPr/>
        </p:nvSpPr>
        <p:spPr>
          <a:xfrm>
            <a:off x="5602241" y="368027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bias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DD4EB04-5D0A-0888-6674-87193C6913BC}"/>
              </a:ext>
            </a:extLst>
          </p:cNvPr>
          <p:cNvSpPr txBox="1"/>
          <p:nvPr/>
        </p:nvSpPr>
        <p:spPr>
          <a:xfrm>
            <a:off x="7524047" y="3680803"/>
            <a:ext cx="189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bias &amp;</a:t>
            </a:r>
          </a:p>
          <a:p>
            <a:pPr algn="ctr"/>
            <a:r>
              <a:rPr lang="en-US" sz="2400" dirty="0"/>
              <a:t>High Variance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37A219-AB30-FBAF-CD13-6E05266C7EE1}"/>
              </a:ext>
            </a:extLst>
          </p:cNvPr>
          <p:cNvSpPr txBox="1"/>
          <p:nvPr/>
        </p:nvSpPr>
        <p:spPr>
          <a:xfrm>
            <a:off x="9774631" y="3701635"/>
            <a:ext cx="1817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Low bias</a:t>
            </a:r>
          </a:p>
          <a:p>
            <a:pPr algn="ctr"/>
            <a:r>
              <a:rPr lang="en-US" sz="2400" dirty="0"/>
              <a:t>Low variance</a:t>
            </a:r>
          </a:p>
        </p:txBody>
      </p:sp>
    </p:spTree>
    <p:extLst>
      <p:ext uri="{BB962C8B-B14F-4D97-AF65-F5344CB8AC3E}">
        <p14:creationId xmlns:p14="http://schemas.microsoft.com/office/powerpoint/2010/main" val="207701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 bias and variance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386003DC-71BB-3F9D-B82A-776619FDAC9A}"/>
              </a:ext>
            </a:extLst>
          </p:cNvPr>
          <p:cNvGrpSpPr/>
          <p:nvPr/>
        </p:nvGrpSpPr>
        <p:grpSpPr>
          <a:xfrm>
            <a:off x="9180914" y="1294247"/>
            <a:ext cx="2579422" cy="2297420"/>
            <a:chOff x="6191329" y="811212"/>
            <a:chExt cx="2294255" cy="2043430"/>
          </a:xfrm>
        </p:grpSpPr>
        <p:pic>
          <p:nvPicPr>
            <p:cNvPr id="138" name="object 6">
              <a:extLst>
                <a:ext uri="{FF2B5EF4-FFF2-40B4-BE49-F238E27FC236}">
                  <a16:creationId xmlns:a16="http://schemas.microsoft.com/office/drawing/2014/main" id="{D8199877-04D4-F323-502E-5DF56F32E74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9530" y="856488"/>
              <a:ext cx="195706" cy="195707"/>
            </a:xfrm>
            <a:prstGeom prst="rect">
              <a:avLst/>
            </a:prstGeom>
          </p:spPr>
        </p:pic>
        <p:pic>
          <p:nvPicPr>
            <p:cNvPr id="139" name="object 7">
              <a:extLst>
                <a:ext uri="{FF2B5EF4-FFF2-40B4-BE49-F238E27FC236}">
                  <a16:creationId xmlns:a16="http://schemas.microsoft.com/office/drawing/2014/main" id="{57298AFA-B843-7773-3458-A3AA6D511D3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101" y="882522"/>
              <a:ext cx="195706" cy="195706"/>
            </a:xfrm>
            <a:prstGeom prst="rect">
              <a:avLst/>
            </a:prstGeom>
          </p:spPr>
        </p:pic>
        <p:pic>
          <p:nvPicPr>
            <p:cNvPr id="140" name="object 8">
              <a:extLst>
                <a:ext uri="{FF2B5EF4-FFF2-40B4-BE49-F238E27FC236}">
                  <a16:creationId xmlns:a16="http://schemas.microsoft.com/office/drawing/2014/main" id="{5BBF5BFA-E474-E710-4EA8-B24A65D3BB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5812" y="1072006"/>
              <a:ext cx="195707" cy="195706"/>
            </a:xfrm>
            <a:prstGeom prst="rect">
              <a:avLst/>
            </a:prstGeom>
          </p:spPr>
        </p:pic>
        <p:sp>
          <p:nvSpPr>
            <p:cNvPr id="141" name="object 9">
              <a:extLst>
                <a:ext uri="{FF2B5EF4-FFF2-40B4-BE49-F238E27FC236}">
                  <a16:creationId xmlns:a16="http://schemas.microsoft.com/office/drawing/2014/main" id="{98812952-D57D-0CFD-4B26-99C59BAE4287}"/>
                </a:ext>
              </a:extLst>
            </p:cNvPr>
            <p:cNvSpPr/>
            <p:nvPr/>
          </p:nvSpPr>
          <p:spPr>
            <a:xfrm>
              <a:off x="7122922" y="12010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8"/>
                  </a:lnTo>
                  <a:lnTo>
                    <a:pt x="74422" y="85089"/>
                  </a:lnTo>
                  <a:lnTo>
                    <a:pt x="0" y="157861"/>
                  </a:lnTo>
                  <a:lnTo>
                    <a:pt x="10795" y="168783"/>
                  </a:lnTo>
                  <a:lnTo>
                    <a:pt x="85089" y="96012"/>
                  </a:lnTo>
                  <a:lnTo>
                    <a:pt x="157987" y="170307"/>
                  </a:lnTo>
                  <a:lnTo>
                    <a:pt x="168909" y="159638"/>
                  </a:lnTo>
                  <a:lnTo>
                    <a:pt x="96011" y="85216"/>
                  </a:lnTo>
                  <a:lnTo>
                    <a:pt x="170433" y="12319"/>
                  </a:lnTo>
                  <a:lnTo>
                    <a:pt x="159638" y="1397"/>
                  </a:lnTo>
                  <a:lnTo>
                    <a:pt x="85344" y="7429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0">
              <a:extLst>
                <a:ext uri="{FF2B5EF4-FFF2-40B4-BE49-F238E27FC236}">
                  <a16:creationId xmlns:a16="http://schemas.microsoft.com/office/drawing/2014/main" id="{A908E043-A43F-1AB5-BBA6-F9C44F52DCCB}"/>
                </a:ext>
              </a:extLst>
            </p:cNvPr>
            <p:cNvSpPr/>
            <p:nvPr/>
          </p:nvSpPr>
          <p:spPr>
            <a:xfrm>
              <a:off x="7122922" y="12010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295"/>
                  </a:lnTo>
                  <a:lnTo>
                    <a:pt x="159638" y="1397"/>
                  </a:lnTo>
                  <a:lnTo>
                    <a:pt x="170433" y="12319"/>
                  </a:lnTo>
                  <a:lnTo>
                    <a:pt x="96011" y="85216"/>
                  </a:lnTo>
                  <a:lnTo>
                    <a:pt x="168909" y="159638"/>
                  </a:lnTo>
                  <a:lnTo>
                    <a:pt x="157987" y="170307"/>
                  </a:lnTo>
                  <a:lnTo>
                    <a:pt x="85089" y="96012"/>
                  </a:lnTo>
                  <a:lnTo>
                    <a:pt x="10795" y="168783"/>
                  </a:lnTo>
                  <a:lnTo>
                    <a:pt x="0" y="157861"/>
                  </a:lnTo>
                  <a:lnTo>
                    <a:pt x="74422" y="85089"/>
                  </a:lnTo>
                  <a:lnTo>
                    <a:pt x="1524" y="10668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1">
              <a:extLst>
                <a:ext uri="{FF2B5EF4-FFF2-40B4-BE49-F238E27FC236}">
                  <a16:creationId xmlns:a16="http://schemas.microsoft.com/office/drawing/2014/main" id="{F645493A-3F17-CB9B-66AB-B727C03B5C10}"/>
                </a:ext>
              </a:extLst>
            </p:cNvPr>
            <p:cNvSpPr/>
            <p:nvPr/>
          </p:nvSpPr>
          <p:spPr>
            <a:xfrm>
              <a:off x="7313676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795" y="168909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09" y="159638"/>
                  </a:lnTo>
                  <a:lnTo>
                    <a:pt x="96012" y="85343"/>
                  </a:lnTo>
                  <a:lnTo>
                    <a:pt x="170433" y="12445"/>
                  </a:lnTo>
                  <a:lnTo>
                    <a:pt x="159639" y="1524"/>
                  </a:lnTo>
                  <a:lnTo>
                    <a:pt x="85344" y="7442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2">
              <a:extLst>
                <a:ext uri="{FF2B5EF4-FFF2-40B4-BE49-F238E27FC236}">
                  <a16:creationId xmlns:a16="http://schemas.microsoft.com/office/drawing/2014/main" id="{FB1C811E-B7A3-00DF-2B65-31793518826D}"/>
                </a:ext>
              </a:extLst>
            </p:cNvPr>
            <p:cNvSpPr/>
            <p:nvPr/>
          </p:nvSpPr>
          <p:spPr>
            <a:xfrm>
              <a:off x="7313676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421"/>
                  </a:lnTo>
                  <a:lnTo>
                    <a:pt x="159639" y="1524"/>
                  </a:lnTo>
                  <a:lnTo>
                    <a:pt x="170433" y="12445"/>
                  </a:lnTo>
                  <a:lnTo>
                    <a:pt x="96012" y="85343"/>
                  </a:lnTo>
                  <a:lnTo>
                    <a:pt x="168909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795" y="168909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3">
              <a:extLst>
                <a:ext uri="{FF2B5EF4-FFF2-40B4-BE49-F238E27FC236}">
                  <a16:creationId xmlns:a16="http://schemas.microsoft.com/office/drawing/2014/main" id="{EFFD4723-0B21-557B-BC7D-C0AB417C196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4411" y="1353058"/>
              <a:ext cx="195707" cy="195706"/>
            </a:xfrm>
            <a:prstGeom prst="rect">
              <a:avLst/>
            </a:prstGeom>
          </p:spPr>
        </p:pic>
        <p:pic>
          <p:nvPicPr>
            <p:cNvPr id="146" name="object 14">
              <a:extLst>
                <a:ext uri="{FF2B5EF4-FFF2-40B4-BE49-F238E27FC236}">
                  <a16:creationId xmlns:a16="http://schemas.microsoft.com/office/drawing/2014/main" id="{95FAF4F1-44D5-6F3B-61AB-E471D25F41C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6560" y="1048131"/>
              <a:ext cx="195707" cy="195834"/>
            </a:xfrm>
            <a:prstGeom prst="rect">
              <a:avLst/>
            </a:prstGeom>
          </p:spPr>
        </p:pic>
        <p:sp>
          <p:nvSpPr>
            <p:cNvPr id="147" name="object 15">
              <a:extLst>
                <a:ext uri="{FF2B5EF4-FFF2-40B4-BE49-F238E27FC236}">
                  <a16:creationId xmlns:a16="http://schemas.microsoft.com/office/drawing/2014/main" id="{2EC70114-2CA7-B3F9-3595-4BB2279F7A50}"/>
                </a:ext>
              </a:extLst>
            </p:cNvPr>
            <p:cNvSpPr/>
            <p:nvPr/>
          </p:nvSpPr>
          <p:spPr>
            <a:xfrm>
              <a:off x="7682230" y="11629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8"/>
                  </a:lnTo>
                  <a:lnTo>
                    <a:pt x="74422" y="84962"/>
                  </a:lnTo>
                  <a:lnTo>
                    <a:pt x="0" y="157861"/>
                  </a:lnTo>
                  <a:lnTo>
                    <a:pt x="10668" y="168783"/>
                  </a:lnTo>
                  <a:lnTo>
                    <a:pt x="85090" y="95885"/>
                  </a:lnTo>
                  <a:lnTo>
                    <a:pt x="157988" y="170307"/>
                  </a:lnTo>
                  <a:lnTo>
                    <a:pt x="168910" y="159638"/>
                  </a:lnTo>
                  <a:lnTo>
                    <a:pt x="96012" y="85216"/>
                  </a:lnTo>
                  <a:lnTo>
                    <a:pt x="170306" y="12319"/>
                  </a:lnTo>
                  <a:lnTo>
                    <a:pt x="159639" y="1397"/>
                  </a:lnTo>
                  <a:lnTo>
                    <a:pt x="85344" y="7429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6">
              <a:extLst>
                <a:ext uri="{FF2B5EF4-FFF2-40B4-BE49-F238E27FC236}">
                  <a16:creationId xmlns:a16="http://schemas.microsoft.com/office/drawing/2014/main" id="{F7F8473C-A653-B8FD-7688-F01E75059F1F}"/>
                </a:ext>
              </a:extLst>
            </p:cNvPr>
            <p:cNvSpPr/>
            <p:nvPr/>
          </p:nvSpPr>
          <p:spPr>
            <a:xfrm>
              <a:off x="7682230" y="11629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295"/>
                  </a:lnTo>
                  <a:lnTo>
                    <a:pt x="159639" y="1397"/>
                  </a:lnTo>
                  <a:lnTo>
                    <a:pt x="170306" y="12319"/>
                  </a:lnTo>
                  <a:lnTo>
                    <a:pt x="96012" y="85216"/>
                  </a:lnTo>
                  <a:lnTo>
                    <a:pt x="168910" y="159638"/>
                  </a:lnTo>
                  <a:lnTo>
                    <a:pt x="157988" y="170307"/>
                  </a:lnTo>
                  <a:lnTo>
                    <a:pt x="85090" y="95885"/>
                  </a:lnTo>
                  <a:lnTo>
                    <a:pt x="10668" y="168783"/>
                  </a:lnTo>
                  <a:lnTo>
                    <a:pt x="0" y="157861"/>
                  </a:lnTo>
                  <a:lnTo>
                    <a:pt x="74422" y="84962"/>
                  </a:lnTo>
                  <a:lnTo>
                    <a:pt x="1524" y="10668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7">
              <a:extLst>
                <a:ext uri="{FF2B5EF4-FFF2-40B4-BE49-F238E27FC236}">
                  <a16:creationId xmlns:a16="http://schemas.microsoft.com/office/drawing/2014/main" id="{7B717791-AA2F-9FAC-2227-7F7E8AEA3630}"/>
                </a:ext>
              </a:extLst>
            </p:cNvPr>
            <p:cNvSpPr/>
            <p:nvPr/>
          </p:nvSpPr>
          <p:spPr>
            <a:xfrm>
              <a:off x="7847457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668" y="168909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10" y="159638"/>
                  </a:lnTo>
                  <a:lnTo>
                    <a:pt x="96012" y="85343"/>
                  </a:lnTo>
                  <a:lnTo>
                    <a:pt x="170307" y="12445"/>
                  </a:lnTo>
                  <a:lnTo>
                    <a:pt x="159639" y="1524"/>
                  </a:lnTo>
                  <a:lnTo>
                    <a:pt x="85344" y="7442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8">
              <a:extLst>
                <a:ext uri="{FF2B5EF4-FFF2-40B4-BE49-F238E27FC236}">
                  <a16:creationId xmlns:a16="http://schemas.microsoft.com/office/drawing/2014/main" id="{275D6D7E-1486-46FD-D95A-D8C92AAC41E1}"/>
                </a:ext>
              </a:extLst>
            </p:cNvPr>
            <p:cNvSpPr/>
            <p:nvPr/>
          </p:nvSpPr>
          <p:spPr>
            <a:xfrm>
              <a:off x="7847457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421"/>
                  </a:lnTo>
                  <a:lnTo>
                    <a:pt x="159639" y="1524"/>
                  </a:lnTo>
                  <a:lnTo>
                    <a:pt x="170307" y="12445"/>
                  </a:lnTo>
                  <a:lnTo>
                    <a:pt x="96012" y="85343"/>
                  </a:lnTo>
                  <a:lnTo>
                    <a:pt x="168910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668" y="168909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9">
              <a:extLst>
                <a:ext uri="{FF2B5EF4-FFF2-40B4-BE49-F238E27FC236}">
                  <a16:creationId xmlns:a16="http://schemas.microsoft.com/office/drawing/2014/main" id="{130B2F77-4DE0-2F82-B48A-55D6F8F7476E}"/>
                </a:ext>
              </a:extLst>
            </p:cNvPr>
            <p:cNvSpPr/>
            <p:nvPr/>
          </p:nvSpPr>
          <p:spPr>
            <a:xfrm>
              <a:off x="7592060" y="1428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319" y="0"/>
                  </a:moveTo>
                  <a:lnTo>
                    <a:pt x="1397" y="10667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1" y="170307"/>
                  </a:lnTo>
                  <a:lnTo>
                    <a:pt x="168783" y="159638"/>
                  </a:lnTo>
                  <a:lnTo>
                    <a:pt x="95885" y="85344"/>
                  </a:lnTo>
                  <a:lnTo>
                    <a:pt x="170307" y="12446"/>
                  </a:lnTo>
                  <a:lnTo>
                    <a:pt x="159639" y="1524"/>
                  </a:lnTo>
                  <a:lnTo>
                    <a:pt x="85217" y="7442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0">
              <a:extLst>
                <a:ext uri="{FF2B5EF4-FFF2-40B4-BE49-F238E27FC236}">
                  <a16:creationId xmlns:a16="http://schemas.microsoft.com/office/drawing/2014/main" id="{0202D719-A95B-EA2F-EA60-0A7EE9C8F5B5}"/>
                </a:ext>
              </a:extLst>
            </p:cNvPr>
            <p:cNvSpPr/>
            <p:nvPr/>
          </p:nvSpPr>
          <p:spPr>
            <a:xfrm>
              <a:off x="7592060" y="1428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319" y="0"/>
                  </a:moveTo>
                  <a:lnTo>
                    <a:pt x="85217" y="74422"/>
                  </a:lnTo>
                  <a:lnTo>
                    <a:pt x="159639" y="1524"/>
                  </a:lnTo>
                  <a:lnTo>
                    <a:pt x="170307" y="12446"/>
                  </a:lnTo>
                  <a:lnTo>
                    <a:pt x="95885" y="85344"/>
                  </a:lnTo>
                  <a:lnTo>
                    <a:pt x="168783" y="159638"/>
                  </a:lnTo>
                  <a:lnTo>
                    <a:pt x="157861" y="170307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21">
              <a:extLst>
                <a:ext uri="{FF2B5EF4-FFF2-40B4-BE49-F238E27FC236}">
                  <a16:creationId xmlns:a16="http://schemas.microsoft.com/office/drawing/2014/main" id="{14ECB590-CAEA-3297-74F8-2C8064F5301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649" y="1873630"/>
              <a:ext cx="195706" cy="195834"/>
            </a:xfrm>
            <a:prstGeom prst="rect">
              <a:avLst/>
            </a:prstGeom>
          </p:spPr>
        </p:pic>
        <p:pic>
          <p:nvPicPr>
            <p:cNvPr id="154" name="object 22">
              <a:extLst>
                <a:ext uri="{FF2B5EF4-FFF2-40B4-BE49-F238E27FC236}">
                  <a16:creationId xmlns:a16="http://schemas.microsoft.com/office/drawing/2014/main" id="{8474082C-34BE-E34F-521A-65FFC75B3E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3203" y="1861185"/>
              <a:ext cx="195833" cy="195833"/>
            </a:xfrm>
            <a:prstGeom prst="rect">
              <a:avLst/>
            </a:prstGeom>
          </p:spPr>
        </p:pic>
        <p:pic>
          <p:nvPicPr>
            <p:cNvPr id="155" name="object 23">
              <a:extLst>
                <a:ext uri="{FF2B5EF4-FFF2-40B4-BE49-F238E27FC236}">
                  <a16:creationId xmlns:a16="http://schemas.microsoft.com/office/drawing/2014/main" id="{7D8E3AEB-94E7-1F34-8799-D6EE2ADFE42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1612" y="1639887"/>
              <a:ext cx="206375" cy="206375"/>
            </a:xfrm>
            <a:prstGeom prst="rect">
              <a:avLst/>
            </a:prstGeom>
          </p:spPr>
        </p:pic>
        <p:pic>
          <p:nvPicPr>
            <p:cNvPr id="156" name="object 24">
              <a:extLst>
                <a:ext uri="{FF2B5EF4-FFF2-40B4-BE49-F238E27FC236}">
                  <a16:creationId xmlns:a16="http://schemas.microsoft.com/office/drawing/2014/main" id="{4323AB43-A226-A321-E274-8BD1DF2DAB0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4157" y="1568704"/>
              <a:ext cx="195707" cy="195707"/>
            </a:xfrm>
            <a:prstGeom prst="rect">
              <a:avLst/>
            </a:prstGeom>
          </p:spPr>
        </p:pic>
        <p:sp>
          <p:nvSpPr>
            <p:cNvPr id="157" name="object 25">
              <a:extLst>
                <a:ext uri="{FF2B5EF4-FFF2-40B4-BE49-F238E27FC236}">
                  <a16:creationId xmlns:a16="http://schemas.microsoft.com/office/drawing/2014/main" id="{200E1DAC-9A4F-C088-6B9E-875C42970298}"/>
                </a:ext>
              </a:extLst>
            </p:cNvPr>
            <p:cNvSpPr/>
            <p:nvPr/>
          </p:nvSpPr>
          <p:spPr>
            <a:xfrm>
              <a:off x="6997700" y="168338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1397" y="10667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0" y="170306"/>
                  </a:lnTo>
                  <a:lnTo>
                    <a:pt x="168782" y="159638"/>
                  </a:lnTo>
                  <a:lnTo>
                    <a:pt x="95884" y="85216"/>
                  </a:lnTo>
                  <a:lnTo>
                    <a:pt x="170306" y="12318"/>
                  </a:lnTo>
                  <a:lnTo>
                    <a:pt x="159639" y="1397"/>
                  </a:lnTo>
                  <a:lnTo>
                    <a:pt x="85217" y="74294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26">
              <a:extLst>
                <a:ext uri="{FF2B5EF4-FFF2-40B4-BE49-F238E27FC236}">
                  <a16:creationId xmlns:a16="http://schemas.microsoft.com/office/drawing/2014/main" id="{0F4E204F-80D6-28B2-C6FF-3004E894F081}"/>
                </a:ext>
              </a:extLst>
            </p:cNvPr>
            <p:cNvSpPr/>
            <p:nvPr/>
          </p:nvSpPr>
          <p:spPr>
            <a:xfrm>
              <a:off x="6997700" y="168338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85217" y="74294"/>
                  </a:lnTo>
                  <a:lnTo>
                    <a:pt x="159639" y="1397"/>
                  </a:lnTo>
                  <a:lnTo>
                    <a:pt x="170306" y="12318"/>
                  </a:lnTo>
                  <a:lnTo>
                    <a:pt x="95884" y="85216"/>
                  </a:lnTo>
                  <a:lnTo>
                    <a:pt x="168782" y="159638"/>
                  </a:lnTo>
                  <a:lnTo>
                    <a:pt x="157860" y="170306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27">
              <a:extLst>
                <a:ext uri="{FF2B5EF4-FFF2-40B4-BE49-F238E27FC236}">
                  <a16:creationId xmlns:a16="http://schemas.microsoft.com/office/drawing/2014/main" id="{C2B5796A-E0A3-E316-E68A-19167118AD17}"/>
                </a:ext>
              </a:extLst>
            </p:cNvPr>
            <p:cNvSpPr/>
            <p:nvPr/>
          </p:nvSpPr>
          <p:spPr>
            <a:xfrm>
              <a:off x="7185787" y="18732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1397" y="10795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1" y="170433"/>
                  </a:lnTo>
                  <a:lnTo>
                    <a:pt x="168783" y="159638"/>
                  </a:lnTo>
                  <a:lnTo>
                    <a:pt x="95885" y="85343"/>
                  </a:lnTo>
                  <a:lnTo>
                    <a:pt x="170307" y="12446"/>
                  </a:lnTo>
                  <a:lnTo>
                    <a:pt x="159639" y="1524"/>
                  </a:lnTo>
                  <a:lnTo>
                    <a:pt x="85217" y="7442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28">
              <a:extLst>
                <a:ext uri="{FF2B5EF4-FFF2-40B4-BE49-F238E27FC236}">
                  <a16:creationId xmlns:a16="http://schemas.microsoft.com/office/drawing/2014/main" id="{BAC3ADB2-B16F-36D2-8B02-AE40C41E1C40}"/>
                </a:ext>
              </a:extLst>
            </p:cNvPr>
            <p:cNvSpPr/>
            <p:nvPr/>
          </p:nvSpPr>
          <p:spPr>
            <a:xfrm>
              <a:off x="7185787" y="18732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85217" y="74422"/>
                  </a:lnTo>
                  <a:lnTo>
                    <a:pt x="159639" y="1524"/>
                  </a:lnTo>
                  <a:lnTo>
                    <a:pt x="170307" y="12446"/>
                  </a:lnTo>
                  <a:lnTo>
                    <a:pt x="95885" y="85343"/>
                  </a:lnTo>
                  <a:lnTo>
                    <a:pt x="168783" y="159638"/>
                  </a:lnTo>
                  <a:lnTo>
                    <a:pt x="157861" y="170433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795"/>
                  </a:lnTo>
                  <a:lnTo>
                    <a:pt x="12319" y="0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29">
              <a:extLst>
                <a:ext uri="{FF2B5EF4-FFF2-40B4-BE49-F238E27FC236}">
                  <a16:creationId xmlns:a16="http://schemas.microsoft.com/office/drawing/2014/main" id="{39A654DF-D42D-F64C-992A-7955DB5C4685}"/>
                </a:ext>
              </a:extLst>
            </p:cNvPr>
            <p:cNvSpPr/>
            <p:nvPr/>
          </p:nvSpPr>
          <p:spPr>
            <a:xfrm>
              <a:off x="7277100" y="16764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85725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119104" y="6732"/>
                  </a:lnTo>
                  <a:lnTo>
                    <a:pt x="146351" y="25098"/>
                  </a:lnTo>
                  <a:lnTo>
                    <a:pt x="164717" y="52345"/>
                  </a:lnTo>
                  <a:lnTo>
                    <a:pt x="171450" y="85725"/>
                  </a:lnTo>
                  <a:lnTo>
                    <a:pt x="164717" y="119104"/>
                  </a:lnTo>
                  <a:lnTo>
                    <a:pt x="146351" y="146351"/>
                  </a:lnTo>
                  <a:lnTo>
                    <a:pt x="119104" y="164717"/>
                  </a:lnTo>
                  <a:lnTo>
                    <a:pt x="85725" y="171450"/>
                  </a:lnTo>
                  <a:lnTo>
                    <a:pt x="52345" y="164717"/>
                  </a:lnTo>
                  <a:lnTo>
                    <a:pt x="25098" y="146351"/>
                  </a:lnTo>
                  <a:lnTo>
                    <a:pt x="6732" y="119104"/>
                  </a:lnTo>
                  <a:lnTo>
                    <a:pt x="0" y="8572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30">
              <a:extLst>
                <a:ext uri="{FF2B5EF4-FFF2-40B4-BE49-F238E27FC236}">
                  <a16:creationId xmlns:a16="http://schemas.microsoft.com/office/drawing/2014/main" id="{D8256AD1-5710-ADD4-7324-BC7A9CCDA00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7687" y="2087562"/>
              <a:ext cx="206375" cy="206375"/>
            </a:xfrm>
            <a:prstGeom prst="rect">
              <a:avLst/>
            </a:prstGeom>
          </p:spPr>
        </p:pic>
        <p:pic>
          <p:nvPicPr>
            <p:cNvPr id="163" name="object 31">
              <a:extLst>
                <a:ext uri="{FF2B5EF4-FFF2-40B4-BE49-F238E27FC236}">
                  <a16:creationId xmlns:a16="http://schemas.microsoft.com/office/drawing/2014/main" id="{E9BE0B5D-32E7-F19E-B3DE-CA257BF2352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4412" y="2201862"/>
              <a:ext cx="206375" cy="206375"/>
            </a:xfrm>
            <a:prstGeom prst="rect">
              <a:avLst/>
            </a:prstGeom>
          </p:spPr>
        </p:pic>
        <p:pic>
          <p:nvPicPr>
            <p:cNvPr id="164" name="object 32">
              <a:extLst>
                <a:ext uri="{FF2B5EF4-FFF2-40B4-BE49-F238E27FC236}">
                  <a16:creationId xmlns:a16="http://schemas.microsoft.com/office/drawing/2014/main" id="{670B1953-23B9-8995-9466-015C372BC16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6712" y="811212"/>
              <a:ext cx="206375" cy="206375"/>
            </a:xfrm>
            <a:prstGeom prst="rect">
              <a:avLst/>
            </a:prstGeom>
          </p:spPr>
        </p:pic>
        <p:pic>
          <p:nvPicPr>
            <p:cNvPr id="165" name="object 33">
              <a:extLst>
                <a:ext uri="{FF2B5EF4-FFF2-40B4-BE49-F238E27FC236}">
                  <a16:creationId xmlns:a16="http://schemas.microsoft.com/office/drawing/2014/main" id="{ED473706-FB3D-05BF-6051-32AE537CE0C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9087" y="1096962"/>
              <a:ext cx="196850" cy="206375"/>
            </a:xfrm>
            <a:prstGeom prst="rect">
              <a:avLst/>
            </a:prstGeom>
          </p:spPr>
        </p:pic>
        <p:pic>
          <p:nvPicPr>
            <p:cNvPr id="166" name="object 34">
              <a:extLst>
                <a:ext uri="{FF2B5EF4-FFF2-40B4-BE49-F238E27FC236}">
                  <a16:creationId xmlns:a16="http://schemas.microsoft.com/office/drawing/2014/main" id="{D560FF30-12B9-EABA-94ED-A0E69A9D7C0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4762" y="1011237"/>
              <a:ext cx="206375" cy="206375"/>
            </a:xfrm>
            <a:prstGeom prst="rect">
              <a:avLst/>
            </a:prstGeom>
          </p:spPr>
        </p:pic>
        <p:pic>
          <p:nvPicPr>
            <p:cNvPr id="167" name="object 35">
              <a:extLst>
                <a:ext uri="{FF2B5EF4-FFF2-40B4-BE49-F238E27FC236}">
                  <a16:creationId xmlns:a16="http://schemas.microsoft.com/office/drawing/2014/main" id="{A5A4D457-E802-C788-7736-D7584549063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4762" y="1468437"/>
              <a:ext cx="206375" cy="206375"/>
            </a:xfrm>
            <a:prstGeom prst="rect">
              <a:avLst/>
            </a:prstGeom>
          </p:spPr>
        </p:pic>
        <p:sp>
          <p:nvSpPr>
            <p:cNvPr id="168" name="object 36">
              <a:extLst>
                <a:ext uri="{FF2B5EF4-FFF2-40B4-BE49-F238E27FC236}">
                  <a16:creationId xmlns:a16="http://schemas.microsoft.com/office/drawing/2014/main" id="{AD05F954-985F-2BD7-A9B7-8B949046F0E8}"/>
                </a:ext>
              </a:extLst>
            </p:cNvPr>
            <p:cNvSpPr/>
            <p:nvPr/>
          </p:nvSpPr>
          <p:spPr>
            <a:xfrm>
              <a:off x="6372225" y="186690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85725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119104" y="6732"/>
                  </a:lnTo>
                  <a:lnTo>
                    <a:pt x="146351" y="25098"/>
                  </a:lnTo>
                  <a:lnTo>
                    <a:pt x="164717" y="52345"/>
                  </a:lnTo>
                  <a:lnTo>
                    <a:pt x="171450" y="85725"/>
                  </a:lnTo>
                  <a:lnTo>
                    <a:pt x="164717" y="119104"/>
                  </a:lnTo>
                  <a:lnTo>
                    <a:pt x="146351" y="146351"/>
                  </a:lnTo>
                  <a:lnTo>
                    <a:pt x="119104" y="164717"/>
                  </a:lnTo>
                  <a:lnTo>
                    <a:pt x="85725" y="171450"/>
                  </a:lnTo>
                  <a:lnTo>
                    <a:pt x="52345" y="164717"/>
                  </a:lnTo>
                  <a:lnTo>
                    <a:pt x="25098" y="146351"/>
                  </a:lnTo>
                  <a:lnTo>
                    <a:pt x="6732" y="119104"/>
                  </a:lnTo>
                  <a:lnTo>
                    <a:pt x="0" y="85725"/>
                  </a:lnTo>
                  <a:close/>
                </a:path>
                <a:path w="390525" h="381000">
                  <a:moveTo>
                    <a:pt x="219075" y="299974"/>
                  </a:moveTo>
                  <a:lnTo>
                    <a:pt x="225807" y="268474"/>
                  </a:lnTo>
                  <a:lnTo>
                    <a:pt x="244173" y="242760"/>
                  </a:lnTo>
                  <a:lnTo>
                    <a:pt x="271420" y="225428"/>
                  </a:lnTo>
                  <a:lnTo>
                    <a:pt x="304800" y="219075"/>
                  </a:lnTo>
                  <a:lnTo>
                    <a:pt x="338179" y="225428"/>
                  </a:lnTo>
                  <a:lnTo>
                    <a:pt x="365426" y="242760"/>
                  </a:lnTo>
                  <a:lnTo>
                    <a:pt x="383792" y="268474"/>
                  </a:lnTo>
                  <a:lnTo>
                    <a:pt x="390525" y="299974"/>
                  </a:lnTo>
                  <a:lnTo>
                    <a:pt x="383792" y="331547"/>
                  </a:lnTo>
                  <a:lnTo>
                    <a:pt x="365426" y="357298"/>
                  </a:lnTo>
                  <a:lnTo>
                    <a:pt x="338179" y="374644"/>
                  </a:lnTo>
                  <a:lnTo>
                    <a:pt x="304800" y="381000"/>
                  </a:lnTo>
                  <a:lnTo>
                    <a:pt x="271420" y="374644"/>
                  </a:lnTo>
                  <a:lnTo>
                    <a:pt x="244173" y="357298"/>
                  </a:lnTo>
                  <a:lnTo>
                    <a:pt x="225807" y="331547"/>
                  </a:lnTo>
                  <a:lnTo>
                    <a:pt x="219075" y="299974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37">
              <a:extLst>
                <a:ext uri="{FF2B5EF4-FFF2-40B4-BE49-F238E27FC236}">
                  <a16:creationId xmlns:a16="http://schemas.microsoft.com/office/drawing/2014/main" id="{375524ED-3390-CBEF-EF09-63BA1B0F7CC4}"/>
                </a:ext>
              </a:extLst>
            </p:cNvPr>
            <p:cNvSpPr/>
            <p:nvPr/>
          </p:nvSpPr>
          <p:spPr>
            <a:xfrm>
              <a:off x="6191329" y="838200"/>
              <a:ext cx="228600" cy="2016125"/>
            </a:xfrm>
            <a:custGeom>
              <a:avLst/>
              <a:gdLst/>
              <a:ahLst/>
              <a:cxnLst/>
              <a:rect l="l" t="t" r="r" b="b"/>
              <a:pathLst>
                <a:path w="228600" h="2016125">
                  <a:moveTo>
                    <a:pt x="114220" y="59436"/>
                  </a:moveTo>
                  <a:lnTo>
                    <a:pt x="95170" y="82295"/>
                  </a:lnTo>
                  <a:lnTo>
                    <a:pt x="95170" y="2015998"/>
                  </a:lnTo>
                  <a:lnTo>
                    <a:pt x="133270" y="2015998"/>
                  </a:lnTo>
                  <a:lnTo>
                    <a:pt x="133270" y="82295"/>
                  </a:lnTo>
                  <a:lnTo>
                    <a:pt x="114220" y="59436"/>
                  </a:lnTo>
                  <a:close/>
                </a:path>
                <a:path w="228600" h="2016125">
                  <a:moveTo>
                    <a:pt x="114220" y="0"/>
                  </a:moveTo>
                  <a:lnTo>
                    <a:pt x="4365" y="131825"/>
                  </a:lnTo>
                  <a:lnTo>
                    <a:pt x="760" y="138495"/>
                  </a:lnTo>
                  <a:lnTo>
                    <a:pt x="0" y="145748"/>
                  </a:lnTo>
                  <a:lnTo>
                    <a:pt x="2026" y="152739"/>
                  </a:lnTo>
                  <a:lnTo>
                    <a:pt x="6778" y="158623"/>
                  </a:lnTo>
                  <a:lnTo>
                    <a:pt x="13448" y="162228"/>
                  </a:lnTo>
                  <a:lnTo>
                    <a:pt x="20701" y="162988"/>
                  </a:lnTo>
                  <a:lnTo>
                    <a:pt x="27691" y="160962"/>
                  </a:lnTo>
                  <a:lnTo>
                    <a:pt x="33575" y="156210"/>
                  </a:lnTo>
                  <a:lnTo>
                    <a:pt x="95170" y="82295"/>
                  </a:lnTo>
                  <a:lnTo>
                    <a:pt x="95170" y="29717"/>
                  </a:lnTo>
                  <a:lnTo>
                    <a:pt x="138985" y="29717"/>
                  </a:lnTo>
                  <a:lnTo>
                    <a:pt x="114220" y="0"/>
                  </a:lnTo>
                  <a:close/>
                </a:path>
                <a:path w="228600" h="2016125">
                  <a:moveTo>
                    <a:pt x="138985" y="29717"/>
                  </a:moveTo>
                  <a:lnTo>
                    <a:pt x="133270" y="29717"/>
                  </a:lnTo>
                  <a:lnTo>
                    <a:pt x="133270" y="82295"/>
                  </a:lnTo>
                  <a:lnTo>
                    <a:pt x="194865" y="156210"/>
                  </a:lnTo>
                  <a:lnTo>
                    <a:pt x="200749" y="160962"/>
                  </a:lnTo>
                  <a:lnTo>
                    <a:pt x="207740" y="162988"/>
                  </a:lnTo>
                  <a:lnTo>
                    <a:pt x="214993" y="162228"/>
                  </a:lnTo>
                  <a:lnTo>
                    <a:pt x="221662" y="158623"/>
                  </a:lnTo>
                  <a:lnTo>
                    <a:pt x="226415" y="152739"/>
                  </a:lnTo>
                  <a:lnTo>
                    <a:pt x="228441" y="145748"/>
                  </a:lnTo>
                  <a:lnTo>
                    <a:pt x="227681" y="138495"/>
                  </a:lnTo>
                  <a:lnTo>
                    <a:pt x="224075" y="131825"/>
                  </a:lnTo>
                  <a:lnTo>
                    <a:pt x="138985" y="29717"/>
                  </a:lnTo>
                  <a:close/>
                </a:path>
                <a:path w="228600" h="2016125">
                  <a:moveTo>
                    <a:pt x="133270" y="29717"/>
                  </a:moveTo>
                  <a:lnTo>
                    <a:pt x="95170" y="29717"/>
                  </a:lnTo>
                  <a:lnTo>
                    <a:pt x="95170" y="82295"/>
                  </a:lnTo>
                  <a:lnTo>
                    <a:pt x="114220" y="59436"/>
                  </a:lnTo>
                  <a:lnTo>
                    <a:pt x="99615" y="41910"/>
                  </a:lnTo>
                  <a:lnTo>
                    <a:pt x="133270" y="41910"/>
                  </a:lnTo>
                  <a:lnTo>
                    <a:pt x="133270" y="29717"/>
                  </a:lnTo>
                  <a:close/>
                </a:path>
                <a:path w="228600" h="2016125">
                  <a:moveTo>
                    <a:pt x="133270" y="41910"/>
                  </a:moveTo>
                  <a:lnTo>
                    <a:pt x="128825" y="41910"/>
                  </a:lnTo>
                  <a:lnTo>
                    <a:pt x="114220" y="59436"/>
                  </a:lnTo>
                  <a:lnTo>
                    <a:pt x="133270" y="82295"/>
                  </a:lnTo>
                  <a:lnTo>
                    <a:pt x="133270" y="41910"/>
                  </a:lnTo>
                  <a:close/>
                </a:path>
                <a:path w="228600" h="2016125">
                  <a:moveTo>
                    <a:pt x="128825" y="41910"/>
                  </a:moveTo>
                  <a:lnTo>
                    <a:pt x="99615" y="41910"/>
                  </a:lnTo>
                  <a:lnTo>
                    <a:pt x="114220" y="59436"/>
                  </a:lnTo>
                  <a:lnTo>
                    <a:pt x="128825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38">
              <a:extLst>
                <a:ext uri="{FF2B5EF4-FFF2-40B4-BE49-F238E27FC236}">
                  <a16:creationId xmlns:a16="http://schemas.microsoft.com/office/drawing/2014/main" id="{3742AA38-03DE-B47A-0EAC-3D5C1CA17E6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1987" y="2420937"/>
              <a:ext cx="196850" cy="206375"/>
            </a:xfrm>
            <a:prstGeom prst="rect">
              <a:avLst/>
            </a:prstGeom>
          </p:spPr>
        </p:pic>
        <p:pic>
          <p:nvPicPr>
            <p:cNvPr id="171" name="object 39">
              <a:extLst>
                <a:ext uri="{FF2B5EF4-FFF2-40B4-BE49-F238E27FC236}">
                  <a16:creationId xmlns:a16="http://schemas.microsoft.com/office/drawing/2014/main" id="{9EB348B4-C37D-1C7B-F08D-8E40D4B6152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562" y="2373312"/>
              <a:ext cx="206375" cy="206375"/>
            </a:xfrm>
            <a:prstGeom prst="rect">
              <a:avLst/>
            </a:prstGeom>
          </p:spPr>
        </p:pic>
        <p:pic>
          <p:nvPicPr>
            <p:cNvPr id="172" name="object 40">
              <a:extLst>
                <a:ext uri="{FF2B5EF4-FFF2-40B4-BE49-F238E27FC236}">
                  <a16:creationId xmlns:a16="http://schemas.microsoft.com/office/drawing/2014/main" id="{B3FA0CA4-4F2F-68E6-FBDC-A9C86DC2CBD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8737" y="2430462"/>
              <a:ext cx="206375" cy="206375"/>
            </a:xfrm>
            <a:prstGeom prst="rect">
              <a:avLst/>
            </a:prstGeom>
          </p:spPr>
        </p:pic>
        <p:sp>
          <p:nvSpPr>
            <p:cNvPr id="173" name="object 41">
              <a:extLst>
                <a:ext uri="{FF2B5EF4-FFF2-40B4-BE49-F238E27FC236}">
                  <a16:creationId xmlns:a16="http://schemas.microsoft.com/office/drawing/2014/main" id="{1C288E3A-FB08-D3BF-6917-B094876A2CE8}"/>
                </a:ext>
              </a:extLst>
            </p:cNvPr>
            <p:cNvSpPr/>
            <p:nvPr/>
          </p:nvSpPr>
          <p:spPr>
            <a:xfrm>
              <a:off x="6200775" y="2609929"/>
              <a:ext cx="2232025" cy="228600"/>
            </a:xfrm>
            <a:custGeom>
              <a:avLst/>
              <a:gdLst/>
              <a:ahLst/>
              <a:cxnLst/>
              <a:rect l="l" t="t" r="r" b="b"/>
              <a:pathLst>
                <a:path w="2232025" h="228600">
                  <a:moveTo>
                    <a:pt x="2172334" y="114220"/>
                  </a:moveTo>
                  <a:lnTo>
                    <a:pt x="2075560" y="194865"/>
                  </a:lnTo>
                  <a:lnTo>
                    <a:pt x="2070808" y="200749"/>
                  </a:lnTo>
                  <a:lnTo>
                    <a:pt x="2068782" y="207740"/>
                  </a:lnTo>
                  <a:lnTo>
                    <a:pt x="2069542" y="214993"/>
                  </a:lnTo>
                  <a:lnTo>
                    <a:pt x="2073148" y="221662"/>
                  </a:lnTo>
                  <a:lnTo>
                    <a:pt x="2079031" y="226415"/>
                  </a:lnTo>
                  <a:lnTo>
                    <a:pt x="2086022" y="228441"/>
                  </a:lnTo>
                  <a:lnTo>
                    <a:pt x="2093275" y="227681"/>
                  </a:lnTo>
                  <a:lnTo>
                    <a:pt x="2099945" y="224075"/>
                  </a:lnTo>
                  <a:lnTo>
                    <a:pt x="2208911" y="133270"/>
                  </a:lnTo>
                  <a:lnTo>
                    <a:pt x="2202053" y="133270"/>
                  </a:lnTo>
                  <a:lnTo>
                    <a:pt x="2202053" y="128825"/>
                  </a:lnTo>
                  <a:lnTo>
                    <a:pt x="2189860" y="128825"/>
                  </a:lnTo>
                  <a:lnTo>
                    <a:pt x="2172334" y="114220"/>
                  </a:lnTo>
                  <a:close/>
                </a:path>
                <a:path w="2232025" h="228600">
                  <a:moveTo>
                    <a:pt x="2149475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2149475" y="133270"/>
                  </a:lnTo>
                  <a:lnTo>
                    <a:pt x="2172334" y="114220"/>
                  </a:lnTo>
                  <a:lnTo>
                    <a:pt x="2149475" y="95170"/>
                  </a:lnTo>
                  <a:close/>
                </a:path>
                <a:path w="2232025" h="228600">
                  <a:moveTo>
                    <a:pt x="2208911" y="95170"/>
                  </a:moveTo>
                  <a:lnTo>
                    <a:pt x="2202053" y="95170"/>
                  </a:lnTo>
                  <a:lnTo>
                    <a:pt x="2202053" y="133270"/>
                  </a:lnTo>
                  <a:lnTo>
                    <a:pt x="2208911" y="133270"/>
                  </a:lnTo>
                  <a:lnTo>
                    <a:pt x="2231771" y="114220"/>
                  </a:lnTo>
                  <a:lnTo>
                    <a:pt x="2208911" y="95170"/>
                  </a:lnTo>
                  <a:close/>
                </a:path>
                <a:path w="2232025" h="228600">
                  <a:moveTo>
                    <a:pt x="2189860" y="99615"/>
                  </a:moveTo>
                  <a:lnTo>
                    <a:pt x="2172334" y="114220"/>
                  </a:lnTo>
                  <a:lnTo>
                    <a:pt x="2189860" y="128825"/>
                  </a:lnTo>
                  <a:lnTo>
                    <a:pt x="2189860" y="99615"/>
                  </a:lnTo>
                  <a:close/>
                </a:path>
                <a:path w="2232025" h="228600">
                  <a:moveTo>
                    <a:pt x="2202053" y="99615"/>
                  </a:moveTo>
                  <a:lnTo>
                    <a:pt x="2189860" y="99615"/>
                  </a:lnTo>
                  <a:lnTo>
                    <a:pt x="2189860" y="128825"/>
                  </a:lnTo>
                  <a:lnTo>
                    <a:pt x="2202053" y="128825"/>
                  </a:lnTo>
                  <a:lnTo>
                    <a:pt x="2202053" y="99615"/>
                  </a:lnTo>
                  <a:close/>
                </a:path>
                <a:path w="2232025" h="228600">
                  <a:moveTo>
                    <a:pt x="2086022" y="0"/>
                  </a:moveTo>
                  <a:lnTo>
                    <a:pt x="2079031" y="2026"/>
                  </a:lnTo>
                  <a:lnTo>
                    <a:pt x="2073148" y="6778"/>
                  </a:lnTo>
                  <a:lnTo>
                    <a:pt x="2069542" y="13448"/>
                  </a:lnTo>
                  <a:lnTo>
                    <a:pt x="2068782" y="20700"/>
                  </a:lnTo>
                  <a:lnTo>
                    <a:pt x="2070808" y="27691"/>
                  </a:lnTo>
                  <a:lnTo>
                    <a:pt x="2075560" y="33575"/>
                  </a:lnTo>
                  <a:lnTo>
                    <a:pt x="2172334" y="114220"/>
                  </a:lnTo>
                  <a:lnTo>
                    <a:pt x="2189860" y="99615"/>
                  </a:lnTo>
                  <a:lnTo>
                    <a:pt x="2202053" y="99615"/>
                  </a:lnTo>
                  <a:lnTo>
                    <a:pt x="2202053" y="95170"/>
                  </a:lnTo>
                  <a:lnTo>
                    <a:pt x="2208911" y="95170"/>
                  </a:lnTo>
                  <a:lnTo>
                    <a:pt x="2099945" y="4365"/>
                  </a:lnTo>
                  <a:lnTo>
                    <a:pt x="2093275" y="760"/>
                  </a:lnTo>
                  <a:lnTo>
                    <a:pt x="2086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42">
              <a:extLst>
                <a:ext uri="{FF2B5EF4-FFF2-40B4-BE49-F238E27FC236}">
                  <a16:creationId xmlns:a16="http://schemas.microsoft.com/office/drawing/2014/main" id="{CCE28ABB-F63D-7BB0-5B44-139B5968C6A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562" y="1658937"/>
              <a:ext cx="206375" cy="206375"/>
            </a:xfrm>
            <a:prstGeom prst="rect">
              <a:avLst/>
            </a:prstGeom>
          </p:spPr>
        </p:pic>
        <p:pic>
          <p:nvPicPr>
            <p:cNvPr id="175" name="object 43">
              <a:extLst>
                <a:ext uri="{FF2B5EF4-FFF2-40B4-BE49-F238E27FC236}">
                  <a16:creationId xmlns:a16="http://schemas.microsoft.com/office/drawing/2014/main" id="{328258E0-00A8-6FBF-52F5-FFB288ABA3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8737" y="2125662"/>
              <a:ext cx="206375" cy="206375"/>
            </a:xfrm>
            <a:prstGeom prst="rect">
              <a:avLst/>
            </a:prstGeom>
          </p:spPr>
        </p:pic>
        <p:pic>
          <p:nvPicPr>
            <p:cNvPr id="176" name="object 44">
              <a:extLst>
                <a:ext uri="{FF2B5EF4-FFF2-40B4-BE49-F238E27FC236}">
                  <a16:creationId xmlns:a16="http://schemas.microsoft.com/office/drawing/2014/main" id="{93BE8F81-6DF3-0F5C-2DAE-96EBB482510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8812" y="2001837"/>
              <a:ext cx="206375" cy="206375"/>
            </a:xfrm>
            <a:prstGeom prst="rect">
              <a:avLst/>
            </a:prstGeom>
          </p:spPr>
        </p:pic>
        <p:pic>
          <p:nvPicPr>
            <p:cNvPr id="177" name="object 45">
              <a:extLst>
                <a:ext uri="{FF2B5EF4-FFF2-40B4-BE49-F238E27FC236}">
                  <a16:creationId xmlns:a16="http://schemas.microsoft.com/office/drawing/2014/main" id="{307AD1E5-EE74-D68C-5247-DFB7B632ABD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1637" y="2116137"/>
              <a:ext cx="206375" cy="2063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3">
                <a:extLst>
                  <a:ext uri="{FF2B5EF4-FFF2-40B4-BE49-F238E27FC236}">
                    <a16:creationId xmlns:a16="http://schemas.microsoft.com/office/drawing/2014/main" id="{96E5EED8-A791-42D1-4E72-640BBFA5CCF7}"/>
                  </a:ext>
                </a:extLst>
              </p:cNvPr>
              <p:cNvSpPr txBox="1"/>
              <p:nvPr/>
            </p:nvSpPr>
            <p:spPr>
              <a:xfrm>
                <a:off x="367695" y="2113552"/>
                <a:ext cx="360533" cy="27821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9" name="object 93">
                <a:extLst>
                  <a:ext uri="{FF2B5EF4-FFF2-40B4-BE49-F238E27FC236}">
                    <a16:creationId xmlns:a16="http://schemas.microsoft.com/office/drawing/2014/main" id="{96E5EED8-A791-42D1-4E72-640BBFA5C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5" y="2113552"/>
                <a:ext cx="360533" cy="278210"/>
              </a:xfrm>
              <a:prstGeom prst="rect">
                <a:avLst/>
              </a:prstGeom>
              <a:blipFill>
                <a:blip r:embed="rId12"/>
                <a:stretch>
                  <a:fillRect l="-678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7">
            <a:extLst>
              <a:ext uri="{FF2B5EF4-FFF2-40B4-BE49-F238E27FC236}">
                <a16:creationId xmlns:a16="http://schemas.microsoft.com/office/drawing/2014/main" id="{02281B99-A2D9-7458-3C7E-134948B226C1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96371" y="1294247"/>
            <a:ext cx="220032" cy="220176"/>
          </a:xfrm>
          <a:prstGeom prst="rect">
            <a:avLst/>
          </a:prstGeom>
        </p:spPr>
      </p:pic>
      <p:pic>
        <p:nvPicPr>
          <p:cNvPr id="11" name="object 108">
            <a:extLst>
              <a:ext uri="{FF2B5EF4-FFF2-40B4-BE49-F238E27FC236}">
                <a16:creationId xmlns:a16="http://schemas.microsoft.com/office/drawing/2014/main" id="{25F47810-AAD8-0F94-A726-EE4EAF3878F9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21375" y="1323518"/>
            <a:ext cx="220032" cy="220174"/>
          </a:xfrm>
          <a:prstGeom prst="rect">
            <a:avLst/>
          </a:prstGeom>
        </p:spPr>
      </p:pic>
      <p:pic>
        <p:nvPicPr>
          <p:cNvPr id="12" name="object 109">
            <a:extLst>
              <a:ext uri="{FF2B5EF4-FFF2-40B4-BE49-F238E27FC236}">
                <a16:creationId xmlns:a16="http://schemas.microsoft.com/office/drawing/2014/main" id="{7F486C7A-048D-1C96-D3FC-56C36B6CC297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8665" y="1852539"/>
            <a:ext cx="220061" cy="220176"/>
          </a:xfrm>
          <a:prstGeom prst="rect">
            <a:avLst/>
          </a:prstGeom>
        </p:spPr>
      </p:pic>
      <p:pic>
        <p:nvPicPr>
          <p:cNvPr id="13" name="object 110">
            <a:extLst>
              <a:ext uri="{FF2B5EF4-FFF2-40B4-BE49-F238E27FC236}">
                <a16:creationId xmlns:a16="http://schemas.microsoft.com/office/drawing/2014/main" id="{56DCD18A-5493-B9A5-223F-4DA399874F3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09022" y="1509854"/>
            <a:ext cx="220032" cy="220033"/>
          </a:xfrm>
          <a:prstGeom prst="rect">
            <a:avLst/>
          </a:prstGeom>
        </p:spPr>
      </p:pic>
      <p:pic>
        <p:nvPicPr>
          <p:cNvPr id="14" name="object 111">
            <a:extLst>
              <a:ext uri="{FF2B5EF4-FFF2-40B4-BE49-F238E27FC236}">
                <a16:creationId xmlns:a16="http://schemas.microsoft.com/office/drawing/2014/main" id="{D525D111-F690-4F9C-2E88-E90E184F13D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77389" y="1536554"/>
            <a:ext cx="220032" cy="220033"/>
          </a:xfrm>
          <a:prstGeom prst="rect">
            <a:avLst/>
          </a:prstGeom>
        </p:spPr>
      </p:pic>
      <p:pic>
        <p:nvPicPr>
          <p:cNvPr id="15" name="object 112">
            <a:extLst>
              <a:ext uri="{FF2B5EF4-FFF2-40B4-BE49-F238E27FC236}">
                <a16:creationId xmlns:a16="http://schemas.microsoft.com/office/drawing/2014/main" id="{C47C7E2F-4681-A359-AC3B-8B485E61323F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96263" y="2094988"/>
            <a:ext cx="220032" cy="220033"/>
          </a:xfrm>
          <a:prstGeom prst="rect">
            <a:avLst/>
          </a:prstGeom>
        </p:spPr>
      </p:pic>
      <p:pic>
        <p:nvPicPr>
          <p:cNvPr id="16" name="object 113">
            <a:extLst>
              <a:ext uri="{FF2B5EF4-FFF2-40B4-BE49-F238E27FC236}">
                <a16:creationId xmlns:a16="http://schemas.microsoft.com/office/drawing/2014/main" id="{2533DF1B-5343-A546-81D9-D2E919D57459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510121" y="2437959"/>
            <a:ext cx="220032" cy="220033"/>
          </a:xfrm>
          <a:prstGeom prst="rect">
            <a:avLst/>
          </a:prstGeom>
        </p:spPr>
      </p:pic>
      <p:pic>
        <p:nvPicPr>
          <p:cNvPr id="17" name="object 114">
            <a:extLst>
              <a:ext uri="{FF2B5EF4-FFF2-40B4-BE49-F238E27FC236}">
                <a16:creationId xmlns:a16="http://schemas.microsoft.com/office/drawing/2014/main" id="{14E6515A-E36C-1042-2821-243358840FF9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10557" y="2423968"/>
            <a:ext cx="220176" cy="220032"/>
          </a:xfrm>
          <a:prstGeom prst="rect">
            <a:avLst/>
          </a:prstGeom>
        </p:spPr>
      </p:pic>
      <p:pic>
        <p:nvPicPr>
          <p:cNvPr id="18" name="object 115">
            <a:extLst>
              <a:ext uri="{FF2B5EF4-FFF2-40B4-BE49-F238E27FC236}">
                <a16:creationId xmlns:a16="http://schemas.microsoft.com/office/drawing/2014/main" id="{EEEBF3B2-DEBC-11E8-DE95-97106BCDED81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25123" y="1246200"/>
            <a:ext cx="232026" cy="221318"/>
          </a:xfrm>
          <a:prstGeom prst="rect">
            <a:avLst/>
          </a:prstGeom>
        </p:spPr>
      </p:pic>
      <p:pic>
        <p:nvPicPr>
          <p:cNvPr id="19" name="object 116">
            <a:extLst>
              <a:ext uri="{FF2B5EF4-FFF2-40B4-BE49-F238E27FC236}">
                <a16:creationId xmlns:a16="http://schemas.microsoft.com/office/drawing/2014/main" id="{866E1A7B-44FD-2459-7256-41C5A23B7964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71578" y="1567467"/>
            <a:ext cx="221318" cy="232026"/>
          </a:xfrm>
          <a:prstGeom prst="rect">
            <a:avLst/>
          </a:prstGeom>
        </p:spPr>
      </p:pic>
      <p:pic>
        <p:nvPicPr>
          <p:cNvPr id="20" name="object 117">
            <a:extLst>
              <a:ext uri="{FF2B5EF4-FFF2-40B4-BE49-F238E27FC236}">
                <a16:creationId xmlns:a16="http://schemas.microsoft.com/office/drawing/2014/main" id="{45583272-1156-966C-8675-D9489F081ACF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8184" y="1471088"/>
            <a:ext cx="232026" cy="232026"/>
          </a:xfrm>
          <a:prstGeom prst="rect">
            <a:avLst/>
          </a:prstGeom>
        </p:spPr>
      </p:pic>
      <p:pic>
        <p:nvPicPr>
          <p:cNvPr id="21" name="object 118">
            <a:extLst>
              <a:ext uri="{FF2B5EF4-FFF2-40B4-BE49-F238E27FC236}">
                <a16:creationId xmlns:a16="http://schemas.microsoft.com/office/drawing/2014/main" id="{C772164B-C88A-C79D-D13F-3078D4477B3D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8184" y="1985115"/>
            <a:ext cx="232026" cy="232026"/>
          </a:xfrm>
          <a:prstGeom prst="rect">
            <a:avLst/>
          </a:prstGeom>
        </p:spPr>
      </p:pic>
      <p:pic>
        <p:nvPicPr>
          <p:cNvPr id="22" name="object 119">
            <a:extLst>
              <a:ext uri="{FF2B5EF4-FFF2-40B4-BE49-F238E27FC236}">
                <a16:creationId xmlns:a16="http://schemas.microsoft.com/office/drawing/2014/main" id="{CAD04701-D3DC-23A5-348B-59B8ABFC4DE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7357" y="2177876"/>
            <a:ext cx="232026" cy="232026"/>
          </a:xfrm>
          <a:prstGeom prst="rect">
            <a:avLst/>
          </a:prstGeom>
        </p:spPr>
      </p:pic>
      <p:pic>
        <p:nvPicPr>
          <p:cNvPr id="23" name="object 120">
            <a:extLst>
              <a:ext uri="{FF2B5EF4-FFF2-40B4-BE49-F238E27FC236}">
                <a16:creationId xmlns:a16="http://schemas.microsoft.com/office/drawing/2014/main" id="{C5F8DEF0-7056-031F-5298-431C05AF8ED4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870" y="2199294"/>
            <a:ext cx="232026" cy="232026"/>
          </a:xfrm>
          <a:prstGeom prst="rect">
            <a:avLst/>
          </a:prstGeom>
        </p:spPr>
      </p:pic>
      <p:pic>
        <p:nvPicPr>
          <p:cNvPr id="24" name="object 121">
            <a:extLst>
              <a:ext uri="{FF2B5EF4-FFF2-40B4-BE49-F238E27FC236}">
                <a16:creationId xmlns:a16="http://schemas.microsoft.com/office/drawing/2014/main" id="{0A6C95A4-F66F-4CA8-52E6-A434F63B650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28592" y="2681196"/>
            <a:ext cx="232026" cy="232026"/>
          </a:xfrm>
          <a:prstGeom prst="rect">
            <a:avLst/>
          </a:prstGeom>
        </p:spPr>
      </p:pic>
      <p:pic>
        <p:nvPicPr>
          <p:cNvPr id="25" name="object 122">
            <a:extLst>
              <a:ext uri="{FF2B5EF4-FFF2-40B4-BE49-F238E27FC236}">
                <a16:creationId xmlns:a16="http://schemas.microsoft.com/office/drawing/2014/main" id="{02C7587E-1B96-1959-10D6-0300DB44067D}"/>
              </a:ext>
            </a:extLst>
          </p:cNvPr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57099" y="3045299"/>
            <a:ext cx="221318" cy="232026"/>
          </a:xfrm>
          <a:prstGeom prst="rect">
            <a:avLst/>
          </a:prstGeom>
        </p:spPr>
      </p:pic>
      <p:pic>
        <p:nvPicPr>
          <p:cNvPr id="26" name="object 123">
            <a:extLst>
              <a:ext uri="{FF2B5EF4-FFF2-40B4-BE49-F238E27FC236}">
                <a16:creationId xmlns:a16="http://schemas.microsoft.com/office/drawing/2014/main" id="{3FE67F9D-1156-1CF5-4BDD-529BC04EDF60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870" y="2991754"/>
            <a:ext cx="232026" cy="232026"/>
          </a:xfrm>
          <a:prstGeom prst="rect">
            <a:avLst/>
          </a:prstGeom>
        </p:spPr>
      </p:pic>
      <p:pic>
        <p:nvPicPr>
          <p:cNvPr id="27" name="object 124">
            <a:extLst>
              <a:ext uri="{FF2B5EF4-FFF2-40B4-BE49-F238E27FC236}">
                <a16:creationId xmlns:a16="http://schemas.microsoft.com/office/drawing/2014/main" id="{B80FCDB1-46C7-96F9-0D3D-C878D7E5273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3329" y="2809703"/>
            <a:ext cx="232026" cy="232026"/>
          </a:xfrm>
          <a:prstGeom prst="rect">
            <a:avLst/>
          </a:prstGeom>
        </p:spPr>
      </p:pic>
      <p:pic>
        <p:nvPicPr>
          <p:cNvPr id="28" name="object 125">
            <a:extLst>
              <a:ext uri="{FF2B5EF4-FFF2-40B4-BE49-F238E27FC236}">
                <a16:creationId xmlns:a16="http://schemas.microsoft.com/office/drawing/2014/main" id="{156597CA-557E-EF50-E36C-F0E8AC9235B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06724" y="2724031"/>
            <a:ext cx="232026" cy="232026"/>
          </a:xfrm>
          <a:prstGeom prst="rect">
            <a:avLst/>
          </a:prstGeom>
        </p:spPr>
      </p:pic>
      <p:pic>
        <p:nvPicPr>
          <p:cNvPr id="29" name="object 126">
            <a:extLst>
              <a:ext uri="{FF2B5EF4-FFF2-40B4-BE49-F238E27FC236}">
                <a16:creationId xmlns:a16="http://schemas.microsoft.com/office/drawing/2014/main" id="{C3864AD7-3CB2-A106-F8D7-83B2C67E556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81386" y="2584815"/>
            <a:ext cx="232026" cy="232026"/>
          </a:xfrm>
          <a:prstGeom prst="rect">
            <a:avLst/>
          </a:prstGeom>
        </p:spPr>
      </p:pic>
      <p:pic>
        <p:nvPicPr>
          <p:cNvPr id="30" name="object 127">
            <a:extLst>
              <a:ext uri="{FF2B5EF4-FFF2-40B4-BE49-F238E27FC236}">
                <a16:creationId xmlns:a16="http://schemas.microsoft.com/office/drawing/2014/main" id="{68333C19-E1F6-7E24-6816-66C22AE6A25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92245" y="2713322"/>
            <a:ext cx="232026" cy="232026"/>
          </a:xfrm>
          <a:prstGeom prst="rect">
            <a:avLst/>
          </a:prstGeom>
        </p:spPr>
      </p:pic>
      <p:pic>
        <p:nvPicPr>
          <p:cNvPr id="31" name="object 128">
            <a:extLst>
              <a:ext uri="{FF2B5EF4-FFF2-40B4-BE49-F238E27FC236}">
                <a16:creationId xmlns:a16="http://schemas.microsoft.com/office/drawing/2014/main" id="{90659953-B0BC-831A-80A5-83C4AE4AF80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06724" y="3066716"/>
            <a:ext cx="232026" cy="232026"/>
          </a:xfrm>
          <a:prstGeom prst="rect">
            <a:avLst/>
          </a:prstGeom>
        </p:spPr>
      </p:pic>
      <p:grpSp>
        <p:nvGrpSpPr>
          <p:cNvPr id="32" name="object 147">
            <a:extLst>
              <a:ext uri="{FF2B5EF4-FFF2-40B4-BE49-F238E27FC236}">
                <a16:creationId xmlns:a16="http://schemas.microsoft.com/office/drawing/2014/main" id="{391ED103-B5C4-6FA4-6ED0-F5CB6DDDA1C6}"/>
              </a:ext>
            </a:extLst>
          </p:cNvPr>
          <p:cNvGrpSpPr/>
          <p:nvPr/>
        </p:nvGrpSpPr>
        <p:grpSpPr>
          <a:xfrm>
            <a:off x="634433" y="1276542"/>
            <a:ext cx="2520167" cy="2266721"/>
            <a:chOff x="552526" y="838200"/>
            <a:chExt cx="2241550" cy="2016125"/>
          </a:xfrm>
        </p:grpSpPr>
        <p:sp>
          <p:nvSpPr>
            <p:cNvPr id="70" name="object 148">
              <a:extLst>
                <a:ext uri="{FF2B5EF4-FFF2-40B4-BE49-F238E27FC236}">
                  <a16:creationId xmlns:a16="http://schemas.microsoft.com/office/drawing/2014/main" id="{96565737-A64F-A6E5-F26A-74B65FBEAD94}"/>
                </a:ext>
              </a:extLst>
            </p:cNvPr>
            <p:cNvSpPr/>
            <p:nvPr/>
          </p:nvSpPr>
          <p:spPr>
            <a:xfrm>
              <a:off x="733425" y="186690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85725"/>
                  </a:moveTo>
                  <a:lnTo>
                    <a:pt x="6736" y="52345"/>
                  </a:lnTo>
                  <a:lnTo>
                    <a:pt x="25107" y="25098"/>
                  </a:lnTo>
                  <a:lnTo>
                    <a:pt x="52356" y="6732"/>
                  </a:lnTo>
                  <a:lnTo>
                    <a:pt x="85725" y="0"/>
                  </a:lnTo>
                  <a:lnTo>
                    <a:pt x="119093" y="6732"/>
                  </a:lnTo>
                  <a:lnTo>
                    <a:pt x="146342" y="25098"/>
                  </a:lnTo>
                  <a:lnTo>
                    <a:pt x="164713" y="52345"/>
                  </a:lnTo>
                  <a:lnTo>
                    <a:pt x="171450" y="85725"/>
                  </a:lnTo>
                  <a:lnTo>
                    <a:pt x="164713" y="119104"/>
                  </a:lnTo>
                  <a:lnTo>
                    <a:pt x="146342" y="146351"/>
                  </a:lnTo>
                  <a:lnTo>
                    <a:pt x="119093" y="164717"/>
                  </a:lnTo>
                  <a:lnTo>
                    <a:pt x="85725" y="171450"/>
                  </a:lnTo>
                  <a:lnTo>
                    <a:pt x="52356" y="164717"/>
                  </a:lnTo>
                  <a:lnTo>
                    <a:pt x="25107" y="146351"/>
                  </a:lnTo>
                  <a:lnTo>
                    <a:pt x="6736" y="119104"/>
                  </a:lnTo>
                  <a:lnTo>
                    <a:pt x="0" y="85725"/>
                  </a:lnTo>
                  <a:close/>
                </a:path>
                <a:path w="390525" h="381000">
                  <a:moveTo>
                    <a:pt x="219075" y="295275"/>
                  </a:moveTo>
                  <a:lnTo>
                    <a:pt x="225811" y="261895"/>
                  </a:lnTo>
                  <a:lnTo>
                    <a:pt x="244182" y="234648"/>
                  </a:lnTo>
                  <a:lnTo>
                    <a:pt x="271431" y="216282"/>
                  </a:lnTo>
                  <a:lnTo>
                    <a:pt x="304800" y="209550"/>
                  </a:lnTo>
                  <a:lnTo>
                    <a:pt x="338168" y="216282"/>
                  </a:lnTo>
                  <a:lnTo>
                    <a:pt x="365417" y="234648"/>
                  </a:lnTo>
                  <a:lnTo>
                    <a:pt x="383788" y="261895"/>
                  </a:lnTo>
                  <a:lnTo>
                    <a:pt x="390525" y="295275"/>
                  </a:lnTo>
                  <a:lnTo>
                    <a:pt x="383788" y="328654"/>
                  </a:lnTo>
                  <a:lnTo>
                    <a:pt x="365417" y="355901"/>
                  </a:lnTo>
                  <a:lnTo>
                    <a:pt x="338168" y="374267"/>
                  </a:lnTo>
                  <a:lnTo>
                    <a:pt x="304800" y="381000"/>
                  </a:lnTo>
                  <a:lnTo>
                    <a:pt x="271431" y="374267"/>
                  </a:lnTo>
                  <a:lnTo>
                    <a:pt x="244182" y="355901"/>
                  </a:lnTo>
                  <a:lnTo>
                    <a:pt x="225811" y="328654"/>
                  </a:lnTo>
                  <a:lnTo>
                    <a:pt x="219075" y="29527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49">
              <a:extLst>
                <a:ext uri="{FF2B5EF4-FFF2-40B4-BE49-F238E27FC236}">
                  <a16:creationId xmlns:a16="http://schemas.microsoft.com/office/drawing/2014/main" id="{CED9A2A1-4AC3-4F3F-B209-3356811AEE86}"/>
                </a:ext>
              </a:extLst>
            </p:cNvPr>
            <p:cNvSpPr/>
            <p:nvPr/>
          </p:nvSpPr>
          <p:spPr>
            <a:xfrm>
              <a:off x="552526" y="838199"/>
              <a:ext cx="2241550" cy="2016125"/>
            </a:xfrm>
            <a:custGeom>
              <a:avLst/>
              <a:gdLst/>
              <a:ahLst/>
              <a:cxnLst/>
              <a:rect l="l" t="t" r="r" b="b"/>
              <a:pathLst>
                <a:path w="2241550" h="2016125">
                  <a:moveTo>
                    <a:pt x="2241219" y="1876425"/>
                  </a:moveTo>
                  <a:lnTo>
                    <a:pt x="2218347" y="1857375"/>
                  </a:lnTo>
                  <a:lnTo>
                    <a:pt x="2109393" y="1766570"/>
                  </a:lnTo>
                  <a:lnTo>
                    <a:pt x="2102713" y="1762975"/>
                  </a:lnTo>
                  <a:lnTo>
                    <a:pt x="2078228" y="1782914"/>
                  </a:lnTo>
                  <a:lnTo>
                    <a:pt x="2080247" y="1789899"/>
                  </a:lnTo>
                  <a:lnTo>
                    <a:pt x="2085009" y="1795780"/>
                  </a:lnTo>
                  <a:lnTo>
                    <a:pt x="2158923" y="1857375"/>
                  </a:lnTo>
                  <a:lnTo>
                    <a:pt x="133273" y="1857375"/>
                  </a:lnTo>
                  <a:lnTo>
                    <a:pt x="133273" y="82334"/>
                  </a:lnTo>
                  <a:lnTo>
                    <a:pt x="194843" y="156210"/>
                  </a:lnTo>
                  <a:lnTo>
                    <a:pt x="200736" y="160972"/>
                  </a:lnTo>
                  <a:lnTo>
                    <a:pt x="207746" y="162991"/>
                  </a:lnTo>
                  <a:lnTo>
                    <a:pt x="215011" y="162229"/>
                  </a:lnTo>
                  <a:lnTo>
                    <a:pt x="221665" y="158623"/>
                  </a:lnTo>
                  <a:lnTo>
                    <a:pt x="226402" y="152742"/>
                  </a:lnTo>
                  <a:lnTo>
                    <a:pt x="228447" y="145757"/>
                  </a:lnTo>
                  <a:lnTo>
                    <a:pt x="227698" y="138506"/>
                  </a:lnTo>
                  <a:lnTo>
                    <a:pt x="224104" y="131826"/>
                  </a:lnTo>
                  <a:lnTo>
                    <a:pt x="138988" y="29718"/>
                  </a:lnTo>
                  <a:lnTo>
                    <a:pt x="114223" y="0"/>
                  </a:lnTo>
                  <a:lnTo>
                    <a:pt x="4343" y="131826"/>
                  </a:lnTo>
                  <a:lnTo>
                    <a:pt x="736" y="138506"/>
                  </a:lnTo>
                  <a:lnTo>
                    <a:pt x="0" y="145757"/>
                  </a:lnTo>
                  <a:lnTo>
                    <a:pt x="2032" y="152742"/>
                  </a:lnTo>
                  <a:lnTo>
                    <a:pt x="6781" y="158623"/>
                  </a:lnTo>
                  <a:lnTo>
                    <a:pt x="13423" y="162229"/>
                  </a:lnTo>
                  <a:lnTo>
                    <a:pt x="20688" y="162991"/>
                  </a:lnTo>
                  <a:lnTo>
                    <a:pt x="27698" y="160972"/>
                  </a:lnTo>
                  <a:lnTo>
                    <a:pt x="33604" y="156210"/>
                  </a:lnTo>
                  <a:lnTo>
                    <a:pt x="95173" y="82334"/>
                  </a:lnTo>
                  <a:lnTo>
                    <a:pt x="95173" y="1857375"/>
                  </a:lnTo>
                  <a:lnTo>
                    <a:pt x="9448" y="1857375"/>
                  </a:lnTo>
                  <a:lnTo>
                    <a:pt x="9448" y="1895475"/>
                  </a:lnTo>
                  <a:lnTo>
                    <a:pt x="95173" y="1895475"/>
                  </a:lnTo>
                  <a:lnTo>
                    <a:pt x="95173" y="2015998"/>
                  </a:lnTo>
                  <a:lnTo>
                    <a:pt x="133273" y="2015998"/>
                  </a:lnTo>
                  <a:lnTo>
                    <a:pt x="133273" y="1895475"/>
                  </a:lnTo>
                  <a:lnTo>
                    <a:pt x="2158923" y="1895475"/>
                  </a:lnTo>
                  <a:lnTo>
                    <a:pt x="2085009" y="1957070"/>
                  </a:lnTo>
                  <a:lnTo>
                    <a:pt x="2080247" y="1962962"/>
                  </a:lnTo>
                  <a:lnTo>
                    <a:pt x="2078228" y="1969947"/>
                  </a:lnTo>
                  <a:lnTo>
                    <a:pt x="2078990" y="1977199"/>
                  </a:lnTo>
                  <a:lnTo>
                    <a:pt x="2082596" y="1983867"/>
                  </a:lnTo>
                  <a:lnTo>
                    <a:pt x="2088476" y="1988629"/>
                  </a:lnTo>
                  <a:lnTo>
                    <a:pt x="2095461" y="1990648"/>
                  </a:lnTo>
                  <a:lnTo>
                    <a:pt x="2102713" y="1989886"/>
                  </a:lnTo>
                  <a:lnTo>
                    <a:pt x="2109393" y="1986280"/>
                  </a:lnTo>
                  <a:lnTo>
                    <a:pt x="2218347" y="1895475"/>
                  </a:lnTo>
                  <a:lnTo>
                    <a:pt x="2241219" y="1876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50">
              <a:extLst>
                <a:ext uri="{FF2B5EF4-FFF2-40B4-BE49-F238E27FC236}">
                  <a16:creationId xmlns:a16="http://schemas.microsoft.com/office/drawing/2014/main" id="{05F10D0B-DF6A-E59E-8E53-9CF349A10AFB}"/>
                </a:ext>
              </a:extLst>
            </p:cNvPr>
            <p:cNvSpPr/>
            <p:nvPr/>
          </p:nvSpPr>
          <p:spPr>
            <a:xfrm>
              <a:off x="1484121" y="11984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794" y="168910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09" y="159638"/>
                  </a:lnTo>
                  <a:lnTo>
                    <a:pt x="96012" y="85343"/>
                  </a:lnTo>
                  <a:lnTo>
                    <a:pt x="170434" y="12446"/>
                  </a:lnTo>
                  <a:lnTo>
                    <a:pt x="159639" y="1524"/>
                  </a:lnTo>
                  <a:lnTo>
                    <a:pt x="85343" y="74422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51">
              <a:extLst>
                <a:ext uri="{FF2B5EF4-FFF2-40B4-BE49-F238E27FC236}">
                  <a16:creationId xmlns:a16="http://schemas.microsoft.com/office/drawing/2014/main" id="{E9AA1530-DE01-E5C4-D72B-A1C6EB8AFCEB}"/>
                </a:ext>
              </a:extLst>
            </p:cNvPr>
            <p:cNvSpPr/>
            <p:nvPr/>
          </p:nvSpPr>
          <p:spPr>
            <a:xfrm>
              <a:off x="1484121" y="11984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3" y="74422"/>
                  </a:lnTo>
                  <a:lnTo>
                    <a:pt x="159639" y="1524"/>
                  </a:lnTo>
                  <a:lnTo>
                    <a:pt x="170434" y="12446"/>
                  </a:lnTo>
                  <a:lnTo>
                    <a:pt x="96012" y="85343"/>
                  </a:lnTo>
                  <a:lnTo>
                    <a:pt x="168909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794" y="168910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52">
              <a:extLst>
                <a:ext uri="{FF2B5EF4-FFF2-40B4-BE49-F238E27FC236}">
                  <a16:creationId xmlns:a16="http://schemas.microsoft.com/office/drawing/2014/main" id="{56A2ED1B-7E21-7CED-6D8D-C93728DEEF82}"/>
                </a:ext>
              </a:extLst>
            </p:cNvPr>
            <p:cNvSpPr/>
            <p:nvPr/>
          </p:nvSpPr>
          <p:spPr>
            <a:xfrm>
              <a:off x="1674876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795"/>
                  </a:lnTo>
                  <a:lnTo>
                    <a:pt x="74422" y="85090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90" y="96012"/>
                  </a:lnTo>
                  <a:lnTo>
                    <a:pt x="157987" y="170434"/>
                  </a:lnTo>
                  <a:lnTo>
                    <a:pt x="168910" y="159639"/>
                  </a:lnTo>
                  <a:lnTo>
                    <a:pt x="96012" y="85344"/>
                  </a:lnTo>
                  <a:lnTo>
                    <a:pt x="170434" y="12446"/>
                  </a:lnTo>
                  <a:lnTo>
                    <a:pt x="159638" y="1524"/>
                  </a:lnTo>
                  <a:lnTo>
                    <a:pt x="85343" y="74422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53">
              <a:extLst>
                <a:ext uri="{FF2B5EF4-FFF2-40B4-BE49-F238E27FC236}">
                  <a16:creationId xmlns:a16="http://schemas.microsoft.com/office/drawing/2014/main" id="{9106BB2D-94D5-00FE-3C65-11AE2B35B758}"/>
                </a:ext>
              </a:extLst>
            </p:cNvPr>
            <p:cNvSpPr/>
            <p:nvPr/>
          </p:nvSpPr>
          <p:spPr>
            <a:xfrm>
              <a:off x="1674876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3" y="74422"/>
                  </a:lnTo>
                  <a:lnTo>
                    <a:pt x="159638" y="1524"/>
                  </a:lnTo>
                  <a:lnTo>
                    <a:pt x="170434" y="12446"/>
                  </a:lnTo>
                  <a:lnTo>
                    <a:pt x="96012" y="85344"/>
                  </a:lnTo>
                  <a:lnTo>
                    <a:pt x="168910" y="159639"/>
                  </a:lnTo>
                  <a:lnTo>
                    <a:pt x="157987" y="170434"/>
                  </a:lnTo>
                  <a:lnTo>
                    <a:pt x="85090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422" y="85090"/>
                  </a:lnTo>
                  <a:lnTo>
                    <a:pt x="1524" y="10795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54">
              <a:extLst>
                <a:ext uri="{FF2B5EF4-FFF2-40B4-BE49-F238E27FC236}">
                  <a16:creationId xmlns:a16="http://schemas.microsoft.com/office/drawing/2014/main" id="{FFB5ABC7-736A-E3AE-CDA6-ECB2C20A832D}"/>
                </a:ext>
              </a:extLst>
            </p:cNvPr>
            <p:cNvSpPr/>
            <p:nvPr/>
          </p:nvSpPr>
          <p:spPr>
            <a:xfrm>
              <a:off x="2043429" y="11603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1524" y="10667"/>
                  </a:lnTo>
                  <a:lnTo>
                    <a:pt x="74421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89" y="96012"/>
                  </a:lnTo>
                  <a:lnTo>
                    <a:pt x="157987" y="170306"/>
                  </a:lnTo>
                  <a:lnTo>
                    <a:pt x="168909" y="159638"/>
                  </a:lnTo>
                  <a:lnTo>
                    <a:pt x="96012" y="85216"/>
                  </a:lnTo>
                  <a:lnTo>
                    <a:pt x="170306" y="12318"/>
                  </a:lnTo>
                  <a:lnTo>
                    <a:pt x="159638" y="1397"/>
                  </a:lnTo>
                  <a:lnTo>
                    <a:pt x="85343" y="74295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55">
              <a:extLst>
                <a:ext uri="{FF2B5EF4-FFF2-40B4-BE49-F238E27FC236}">
                  <a16:creationId xmlns:a16="http://schemas.microsoft.com/office/drawing/2014/main" id="{CD985429-C08C-9289-09F6-D7E287B5053B}"/>
                </a:ext>
              </a:extLst>
            </p:cNvPr>
            <p:cNvSpPr/>
            <p:nvPr/>
          </p:nvSpPr>
          <p:spPr>
            <a:xfrm>
              <a:off x="2043429" y="11603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85343" y="74295"/>
                  </a:lnTo>
                  <a:lnTo>
                    <a:pt x="159638" y="1397"/>
                  </a:lnTo>
                  <a:lnTo>
                    <a:pt x="170306" y="12318"/>
                  </a:lnTo>
                  <a:lnTo>
                    <a:pt x="96012" y="85216"/>
                  </a:lnTo>
                  <a:lnTo>
                    <a:pt x="168909" y="159638"/>
                  </a:lnTo>
                  <a:lnTo>
                    <a:pt x="157987" y="170306"/>
                  </a:lnTo>
                  <a:lnTo>
                    <a:pt x="85089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421" y="85089"/>
                  </a:lnTo>
                  <a:lnTo>
                    <a:pt x="1524" y="10667"/>
                  </a:lnTo>
                  <a:lnTo>
                    <a:pt x="12445" y="0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56">
              <a:extLst>
                <a:ext uri="{FF2B5EF4-FFF2-40B4-BE49-F238E27FC236}">
                  <a16:creationId xmlns:a16="http://schemas.microsoft.com/office/drawing/2014/main" id="{5339BC35-0A7A-C7F0-7EA1-58761D2C090A}"/>
                </a:ext>
              </a:extLst>
            </p:cNvPr>
            <p:cNvSpPr/>
            <p:nvPr/>
          </p:nvSpPr>
          <p:spPr>
            <a:xfrm>
              <a:off x="2208657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1524" y="10795"/>
                  </a:lnTo>
                  <a:lnTo>
                    <a:pt x="74294" y="85090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90" y="96012"/>
                  </a:lnTo>
                  <a:lnTo>
                    <a:pt x="157987" y="170434"/>
                  </a:lnTo>
                  <a:lnTo>
                    <a:pt x="168910" y="159639"/>
                  </a:lnTo>
                  <a:lnTo>
                    <a:pt x="96012" y="85344"/>
                  </a:lnTo>
                  <a:lnTo>
                    <a:pt x="170306" y="12446"/>
                  </a:lnTo>
                  <a:lnTo>
                    <a:pt x="159638" y="1524"/>
                  </a:lnTo>
                  <a:lnTo>
                    <a:pt x="85343" y="74422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7">
              <a:extLst>
                <a:ext uri="{FF2B5EF4-FFF2-40B4-BE49-F238E27FC236}">
                  <a16:creationId xmlns:a16="http://schemas.microsoft.com/office/drawing/2014/main" id="{ABC6E3AD-511E-67D7-0A13-907BC93E1EF8}"/>
                </a:ext>
              </a:extLst>
            </p:cNvPr>
            <p:cNvSpPr/>
            <p:nvPr/>
          </p:nvSpPr>
          <p:spPr>
            <a:xfrm>
              <a:off x="2208657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85343" y="74422"/>
                  </a:lnTo>
                  <a:lnTo>
                    <a:pt x="159638" y="1524"/>
                  </a:lnTo>
                  <a:lnTo>
                    <a:pt x="170306" y="12446"/>
                  </a:lnTo>
                  <a:lnTo>
                    <a:pt x="96012" y="85344"/>
                  </a:lnTo>
                  <a:lnTo>
                    <a:pt x="168910" y="159639"/>
                  </a:lnTo>
                  <a:lnTo>
                    <a:pt x="157987" y="170434"/>
                  </a:lnTo>
                  <a:lnTo>
                    <a:pt x="85090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4" y="85090"/>
                  </a:lnTo>
                  <a:lnTo>
                    <a:pt x="1524" y="10795"/>
                  </a:lnTo>
                  <a:lnTo>
                    <a:pt x="12445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58">
              <a:extLst>
                <a:ext uri="{FF2B5EF4-FFF2-40B4-BE49-F238E27FC236}">
                  <a16:creationId xmlns:a16="http://schemas.microsoft.com/office/drawing/2014/main" id="{7DD8B42A-9D89-EC5E-FD78-08D0BCEE98C6}"/>
                </a:ext>
              </a:extLst>
            </p:cNvPr>
            <p:cNvSpPr/>
            <p:nvPr/>
          </p:nvSpPr>
          <p:spPr>
            <a:xfrm>
              <a:off x="1953259" y="142620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8" y="0"/>
                  </a:moveTo>
                  <a:lnTo>
                    <a:pt x="1396" y="10794"/>
                  </a:lnTo>
                  <a:lnTo>
                    <a:pt x="74294" y="85089"/>
                  </a:lnTo>
                  <a:lnTo>
                    <a:pt x="0" y="157987"/>
                  </a:lnTo>
                  <a:lnTo>
                    <a:pt x="10667" y="168910"/>
                  </a:lnTo>
                  <a:lnTo>
                    <a:pt x="84962" y="96012"/>
                  </a:lnTo>
                  <a:lnTo>
                    <a:pt x="157860" y="170434"/>
                  </a:lnTo>
                  <a:lnTo>
                    <a:pt x="168782" y="159638"/>
                  </a:lnTo>
                  <a:lnTo>
                    <a:pt x="95884" y="85343"/>
                  </a:lnTo>
                  <a:lnTo>
                    <a:pt x="170306" y="12445"/>
                  </a:lnTo>
                  <a:lnTo>
                    <a:pt x="159638" y="1524"/>
                  </a:lnTo>
                  <a:lnTo>
                    <a:pt x="85216" y="74422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59">
              <a:extLst>
                <a:ext uri="{FF2B5EF4-FFF2-40B4-BE49-F238E27FC236}">
                  <a16:creationId xmlns:a16="http://schemas.microsoft.com/office/drawing/2014/main" id="{FA2F4557-5FD1-E975-8600-BD208B51E10A}"/>
                </a:ext>
              </a:extLst>
            </p:cNvPr>
            <p:cNvSpPr/>
            <p:nvPr/>
          </p:nvSpPr>
          <p:spPr>
            <a:xfrm>
              <a:off x="1953259" y="142620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8" y="0"/>
                  </a:moveTo>
                  <a:lnTo>
                    <a:pt x="85216" y="74422"/>
                  </a:lnTo>
                  <a:lnTo>
                    <a:pt x="159638" y="1524"/>
                  </a:lnTo>
                  <a:lnTo>
                    <a:pt x="170306" y="12445"/>
                  </a:lnTo>
                  <a:lnTo>
                    <a:pt x="95884" y="85343"/>
                  </a:lnTo>
                  <a:lnTo>
                    <a:pt x="168782" y="159638"/>
                  </a:lnTo>
                  <a:lnTo>
                    <a:pt x="157860" y="170434"/>
                  </a:lnTo>
                  <a:lnTo>
                    <a:pt x="84962" y="96012"/>
                  </a:lnTo>
                  <a:lnTo>
                    <a:pt x="10667" y="168910"/>
                  </a:lnTo>
                  <a:lnTo>
                    <a:pt x="0" y="157987"/>
                  </a:lnTo>
                  <a:lnTo>
                    <a:pt x="74294" y="85089"/>
                  </a:lnTo>
                  <a:lnTo>
                    <a:pt x="1396" y="10794"/>
                  </a:lnTo>
                  <a:lnTo>
                    <a:pt x="12318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60">
              <a:extLst>
                <a:ext uri="{FF2B5EF4-FFF2-40B4-BE49-F238E27FC236}">
                  <a16:creationId xmlns:a16="http://schemas.microsoft.com/office/drawing/2014/main" id="{E801938B-A3E9-76E7-A9A9-C139AC777EF1}"/>
                </a:ext>
              </a:extLst>
            </p:cNvPr>
            <p:cNvSpPr/>
            <p:nvPr/>
          </p:nvSpPr>
          <p:spPr>
            <a:xfrm>
              <a:off x="1358900" y="16808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8" y="0"/>
                  </a:moveTo>
                  <a:lnTo>
                    <a:pt x="1396" y="10794"/>
                  </a:lnTo>
                  <a:lnTo>
                    <a:pt x="74294" y="85089"/>
                  </a:lnTo>
                  <a:lnTo>
                    <a:pt x="0" y="157987"/>
                  </a:lnTo>
                  <a:lnTo>
                    <a:pt x="10668" y="168909"/>
                  </a:lnTo>
                  <a:lnTo>
                    <a:pt x="84962" y="96012"/>
                  </a:lnTo>
                  <a:lnTo>
                    <a:pt x="157861" y="170433"/>
                  </a:lnTo>
                  <a:lnTo>
                    <a:pt x="168783" y="159638"/>
                  </a:lnTo>
                  <a:lnTo>
                    <a:pt x="95884" y="85343"/>
                  </a:lnTo>
                  <a:lnTo>
                    <a:pt x="170306" y="12445"/>
                  </a:lnTo>
                  <a:lnTo>
                    <a:pt x="159638" y="1524"/>
                  </a:lnTo>
                  <a:lnTo>
                    <a:pt x="85216" y="74421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61">
              <a:extLst>
                <a:ext uri="{FF2B5EF4-FFF2-40B4-BE49-F238E27FC236}">
                  <a16:creationId xmlns:a16="http://schemas.microsoft.com/office/drawing/2014/main" id="{D3F9628B-8045-540C-B508-C9DFB1D2AB19}"/>
                </a:ext>
              </a:extLst>
            </p:cNvPr>
            <p:cNvSpPr/>
            <p:nvPr/>
          </p:nvSpPr>
          <p:spPr>
            <a:xfrm>
              <a:off x="1358900" y="16808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8" y="0"/>
                  </a:moveTo>
                  <a:lnTo>
                    <a:pt x="85216" y="74421"/>
                  </a:lnTo>
                  <a:lnTo>
                    <a:pt x="159638" y="1524"/>
                  </a:lnTo>
                  <a:lnTo>
                    <a:pt x="170306" y="12445"/>
                  </a:lnTo>
                  <a:lnTo>
                    <a:pt x="95884" y="85343"/>
                  </a:lnTo>
                  <a:lnTo>
                    <a:pt x="168783" y="159638"/>
                  </a:lnTo>
                  <a:lnTo>
                    <a:pt x="157861" y="170433"/>
                  </a:lnTo>
                  <a:lnTo>
                    <a:pt x="84962" y="96012"/>
                  </a:lnTo>
                  <a:lnTo>
                    <a:pt x="10668" y="168909"/>
                  </a:lnTo>
                  <a:lnTo>
                    <a:pt x="0" y="157987"/>
                  </a:lnTo>
                  <a:lnTo>
                    <a:pt x="74294" y="85089"/>
                  </a:lnTo>
                  <a:lnTo>
                    <a:pt x="1396" y="10794"/>
                  </a:lnTo>
                  <a:lnTo>
                    <a:pt x="12318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62">
              <a:extLst>
                <a:ext uri="{FF2B5EF4-FFF2-40B4-BE49-F238E27FC236}">
                  <a16:creationId xmlns:a16="http://schemas.microsoft.com/office/drawing/2014/main" id="{0FDD989A-76C7-13D3-D3F4-AE9E2DD413B6}"/>
                </a:ext>
              </a:extLst>
            </p:cNvPr>
            <p:cNvSpPr/>
            <p:nvPr/>
          </p:nvSpPr>
          <p:spPr>
            <a:xfrm>
              <a:off x="1546987" y="18708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318" y="0"/>
                  </a:moveTo>
                  <a:lnTo>
                    <a:pt x="1396" y="10667"/>
                  </a:lnTo>
                  <a:lnTo>
                    <a:pt x="74294" y="85089"/>
                  </a:lnTo>
                  <a:lnTo>
                    <a:pt x="0" y="157861"/>
                  </a:lnTo>
                  <a:lnTo>
                    <a:pt x="10668" y="168782"/>
                  </a:lnTo>
                  <a:lnTo>
                    <a:pt x="84962" y="96012"/>
                  </a:lnTo>
                  <a:lnTo>
                    <a:pt x="157861" y="170306"/>
                  </a:lnTo>
                  <a:lnTo>
                    <a:pt x="168782" y="159638"/>
                  </a:lnTo>
                  <a:lnTo>
                    <a:pt x="95885" y="85217"/>
                  </a:lnTo>
                  <a:lnTo>
                    <a:pt x="170306" y="12318"/>
                  </a:lnTo>
                  <a:lnTo>
                    <a:pt x="159638" y="1397"/>
                  </a:lnTo>
                  <a:lnTo>
                    <a:pt x="85217" y="74294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63">
              <a:extLst>
                <a:ext uri="{FF2B5EF4-FFF2-40B4-BE49-F238E27FC236}">
                  <a16:creationId xmlns:a16="http://schemas.microsoft.com/office/drawing/2014/main" id="{B0E56D75-F2C4-E276-F515-0BDF32273FFC}"/>
                </a:ext>
              </a:extLst>
            </p:cNvPr>
            <p:cNvSpPr/>
            <p:nvPr/>
          </p:nvSpPr>
          <p:spPr>
            <a:xfrm>
              <a:off x="1546987" y="18708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318" y="0"/>
                  </a:moveTo>
                  <a:lnTo>
                    <a:pt x="85217" y="74294"/>
                  </a:lnTo>
                  <a:lnTo>
                    <a:pt x="159638" y="1397"/>
                  </a:lnTo>
                  <a:lnTo>
                    <a:pt x="170306" y="12318"/>
                  </a:lnTo>
                  <a:lnTo>
                    <a:pt x="95885" y="85217"/>
                  </a:lnTo>
                  <a:lnTo>
                    <a:pt x="168782" y="159638"/>
                  </a:lnTo>
                  <a:lnTo>
                    <a:pt x="157861" y="170306"/>
                  </a:lnTo>
                  <a:lnTo>
                    <a:pt x="84962" y="96012"/>
                  </a:lnTo>
                  <a:lnTo>
                    <a:pt x="10668" y="168782"/>
                  </a:lnTo>
                  <a:lnTo>
                    <a:pt x="0" y="157861"/>
                  </a:lnTo>
                  <a:lnTo>
                    <a:pt x="74294" y="85089"/>
                  </a:lnTo>
                  <a:lnTo>
                    <a:pt x="1396" y="10667"/>
                  </a:lnTo>
                  <a:lnTo>
                    <a:pt x="12318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64">
              <a:extLst>
                <a:ext uri="{FF2B5EF4-FFF2-40B4-BE49-F238E27FC236}">
                  <a16:creationId xmlns:a16="http://schemas.microsoft.com/office/drawing/2014/main" id="{9691B11B-CB28-BC14-E04D-E78F15F2E305}"/>
                </a:ext>
              </a:extLst>
            </p:cNvPr>
            <p:cNvSpPr/>
            <p:nvPr/>
          </p:nvSpPr>
          <p:spPr>
            <a:xfrm>
              <a:off x="1638300" y="1676400"/>
              <a:ext cx="171450" cy="161925"/>
            </a:xfrm>
            <a:custGeom>
              <a:avLst/>
              <a:gdLst/>
              <a:ahLst/>
              <a:cxnLst/>
              <a:rect l="l" t="t" r="r" b="b"/>
              <a:pathLst>
                <a:path w="171450" h="161925">
                  <a:moveTo>
                    <a:pt x="0" y="80899"/>
                  </a:moveTo>
                  <a:lnTo>
                    <a:pt x="6732" y="49399"/>
                  </a:lnTo>
                  <a:lnTo>
                    <a:pt x="25098" y="23685"/>
                  </a:lnTo>
                  <a:lnTo>
                    <a:pt x="52345" y="6353"/>
                  </a:lnTo>
                  <a:lnTo>
                    <a:pt x="85725" y="0"/>
                  </a:lnTo>
                  <a:lnTo>
                    <a:pt x="119104" y="6353"/>
                  </a:lnTo>
                  <a:lnTo>
                    <a:pt x="146351" y="23685"/>
                  </a:lnTo>
                  <a:lnTo>
                    <a:pt x="164717" y="49399"/>
                  </a:lnTo>
                  <a:lnTo>
                    <a:pt x="171450" y="80899"/>
                  </a:lnTo>
                  <a:lnTo>
                    <a:pt x="164717" y="112472"/>
                  </a:lnTo>
                  <a:lnTo>
                    <a:pt x="146351" y="138223"/>
                  </a:lnTo>
                  <a:lnTo>
                    <a:pt x="119104" y="155569"/>
                  </a:lnTo>
                  <a:lnTo>
                    <a:pt x="85725" y="161925"/>
                  </a:lnTo>
                  <a:lnTo>
                    <a:pt x="52345" y="155569"/>
                  </a:lnTo>
                  <a:lnTo>
                    <a:pt x="25098" y="138223"/>
                  </a:lnTo>
                  <a:lnTo>
                    <a:pt x="6732" y="112472"/>
                  </a:lnTo>
                  <a:lnTo>
                    <a:pt x="0" y="80899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93">
                <a:extLst>
                  <a:ext uri="{FF2B5EF4-FFF2-40B4-BE49-F238E27FC236}">
                    <a16:creationId xmlns:a16="http://schemas.microsoft.com/office/drawing/2014/main" id="{74849FB5-A10F-35FE-27B4-B593A6E1F794}"/>
                  </a:ext>
                </a:extLst>
              </p:cNvPr>
              <p:cNvSpPr txBox="1"/>
              <p:nvPr/>
            </p:nvSpPr>
            <p:spPr>
              <a:xfrm>
                <a:off x="1752241" y="3486363"/>
                <a:ext cx="360533" cy="27821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3" name="object 93">
                <a:extLst>
                  <a:ext uri="{FF2B5EF4-FFF2-40B4-BE49-F238E27FC236}">
                    <a16:creationId xmlns:a16="http://schemas.microsoft.com/office/drawing/2014/main" id="{74849FB5-A10F-35FE-27B4-B593A6E1F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241" y="3486363"/>
                <a:ext cx="360533" cy="278210"/>
              </a:xfrm>
              <a:prstGeom prst="rect">
                <a:avLst/>
              </a:prstGeom>
              <a:blipFill>
                <a:blip r:embed="rId25"/>
                <a:stretch>
                  <a:fillRect l="-66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93">
                <a:extLst>
                  <a:ext uri="{FF2B5EF4-FFF2-40B4-BE49-F238E27FC236}">
                    <a16:creationId xmlns:a16="http://schemas.microsoft.com/office/drawing/2014/main" id="{F31C259F-6DC3-EE9C-EC4E-C18E13A86024}"/>
                  </a:ext>
                </a:extLst>
              </p:cNvPr>
              <p:cNvSpPr txBox="1"/>
              <p:nvPr/>
            </p:nvSpPr>
            <p:spPr>
              <a:xfrm>
                <a:off x="8959982" y="2061097"/>
                <a:ext cx="231245" cy="2721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6" name="object 93">
                <a:extLst>
                  <a:ext uri="{FF2B5EF4-FFF2-40B4-BE49-F238E27FC236}">
                    <a16:creationId xmlns:a16="http://schemas.microsoft.com/office/drawing/2014/main" id="{F31C259F-6DC3-EE9C-EC4E-C18E13A86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982" y="2061097"/>
                <a:ext cx="231245" cy="272107"/>
              </a:xfrm>
              <a:prstGeom prst="rect">
                <a:avLst/>
              </a:prstGeom>
              <a:blipFill>
                <a:blip r:embed="rId26"/>
                <a:stretch>
                  <a:fillRect l="-13158" r="-4736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93">
                <a:extLst>
                  <a:ext uri="{FF2B5EF4-FFF2-40B4-BE49-F238E27FC236}">
                    <a16:creationId xmlns:a16="http://schemas.microsoft.com/office/drawing/2014/main" id="{B5F6BAFA-862E-1CD8-ABAF-BBB9F798E70C}"/>
                  </a:ext>
                </a:extLst>
              </p:cNvPr>
              <p:cNvSpPr txBox="1"/>
              <p:nvPr/>
            </p:nvSpPr>
            <p:spPr>
              <a:xfrm>
                <a:off x="10344528" y="3433909"/>
                <a:ext cx="231245" cy="2721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7" name="object 93">
                <a:extLst>
                  <a:ext uri="{FF2B5EF4-FFF2-40B4-BE49-F238E27FC236}">
                    <a16:creationId xmlns:a16="http://schemas.microsoft.com/office/drawing/2014/main" id="{B5F6BAFA-862E-1CD8-ABAF-BBB9F798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528" y="3433909"/>
                <a:ext cx="231245" cy="272107"/>
              </a:xfrm>
              <a:prstGeom prst="rect">
                <a:avLst/>
              </a:prstGeom>
              <a:blipFill>
                <a:blip r:embed="rId27"/>
                <a:stretch>
                  <a:fillRect l="-13158" r="-4473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2DE22E3-D039-3C8B-1A88-02862ECA5655}"/>
                  </a:ext>
                </a:extLst>
              </p14:cNvPr>
              <p14:cNvContentPartPr/>
              <p14:nvPr/>
            </p14:nvContentPartPr>
            <p14:xfrm>
              <a:off x="842253" y="1333659"/>
              <a:ext cx="1953113" cy="2018556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2DE22E3-D039-3C8B-1A88-02862ECA56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4252" y="1315659"/>
                <a:ext cx="1988755" cy="205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CDB992D-B0BE-585E-DD20-3EE15FF0F516}"/>
                  </a:ext>
                </a:extLst>
              </p14:cNvPr>
              <p14:cNvContentPartPr/>
              <p14:nvPr/>
            </p14:nvContentPartPr>
            <p14:xfrm>
              <a:off x="9963199" y="1178893"/>
              <a:ext cx="1812348" cy="161200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CDB992D-B0BE-585E-DD20-3EE15FF0F5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45198" y="1160894"/>
                <a:ext cx="1847990" cy="1647643"/>
              </a:xfrm>
              <a:prstGeom prst="rect">
                <a:avLst/>
              </a:prstGeom>
            </p:spPr>
          </p:pic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6DAA7955-748E-5F13-94A8-834B16B377F1}"/>
              </a:ext>
            </a:extLst>
          </p:cNvPr>
          <p:cNvSpPr txBox="1"/>
          <p:nvPr/>
        </p:nvSpPr>
        <p:spPr>
          <a:xfrm>
            <a:off x="1299803" y="375358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High bias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4C44AC-CBBF-38A5-F79C-390420455044}"/>
              </a:ext>
            </a:extLst>
          </p:cNvPr>
          <p:cNvSpPr txBox="1"/>
          <p:nvPr/>
        </p:nvSpPr>
        <p:spPr>
          <a:xfrm>
            <a:off x="9631521" y="3781654"/>
            <a:ext cx="2231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High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3">
                <a:extLst>
                  <a:ext uri="{FF2B5EF4-FFF2-40B4-BE49-F238E27FC236}">
                    <a16:creationId xmlns:a16="http://schemas.microsoft.com/office/drawing/2014/main" id="{0EFA3A53-5384-EC4F-9FA9-8F9818F29394}"/>
                  </a:ext>
                </a:extLst>
              </p:cNvPr>
              <p:cNvSpPr txBox="1"/>
              <p:nvPr/>
            </p:nvSpPr>
            <p:spPr>
              <a:xfrm>
                <a:off x="4502178" y="2211431"/>
                <a:ext cx="360533" cy="27821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" name="object 93">
                <a:extLst>
                  <a:ext uri="{FF2B5EF4-FFF2-40B4-BE49-F238E27FC236}">
                    <a16:creationId xmlns:a16="http://schemas.microsoft.com/office/drawing/2014/main" id="{0EFA3A53-5384-EC4F-9FA9-8F9818F2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178" y="2211431"/>
                <a:ext cx="360533" cy="278210"/>
              </a:xfrm>
              <a:prstGeom prst="rect">
                <a:avLst/>
              </a:prstGeom>
              <a:blipFill>
                <a:blip r:embed="rId32"/>
                <a:stretch>
                  <a:fillRect l="-847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ject 107">
            <a:extLst>
              <a:ext uri="{FF2B5EF4-FFF2-40B4-BE49-F238E27FC236}">
                <a16:creationId xmlns:a16="http://schemas.microsoft.com/office/drawing/2014/main" id="{39CBF8D0-E224-5A26-A14E-F2F0B279A7EF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30854" y="1392126"/>
            <a:ext cx="220032" cy="220176"/>
          </a:xfrm>
          <a:prstGeom prst="rect">
            <a:avLst/>
          </a:prstGeom>
        </p:spPr>
      </p:pic>
      <p:pic>
        <p:nvPicPr>
          <p:cNvPr id="73" name="object 108">
            <a:extLst>
              <a:ext uri="{FF2B5EF4-FFF2-40B4-BE49-F238E27FC236}">
                <a16:creationId xmlns:a16="http://schemas.microsoft.com/office/drawing/2014/main" id="{3209C087-E657-BCA0-1EA8-DD0958F9AF5B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55858" y="1421397"/>
            <a:ext cx="220032" cy="220174"/>
          </a:xfrm>
          <a:prstGeom prst="rect">
            <a:avLst/>
          </a:prstGeom>
        </p:spPr>
      </p:pic>
      <p:pic>
        <p:nvPicPr>
          <p:cNvPr id="74" name="object 109">
            <a:extLst>
              <a:ext uri="{FF2B5EF4-FFF2-40B4-BE49-F238E27FC236}">
                <a16:creationId xmlns:a16="http://schemas.microsoft.com/office/drawing/2014/main" id="{633E88E3-4013-3497-73D4-F5507CAC1391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03148" y="1950418"/>
            <a:ext cx="220061" cy="220176"/>
          </a:xfrm>
          <a:prstGeom prst="rect">
            <a:avLst/>
          </a:prstGeom>
        </p:spPr>
      </p:pic>
      <p:pic>
        <p:nvPicPr>
          <p:cNvPr id="75" name="object 110">
            <a:extLst>
              <a:ext uri="{FF2B5EF4-FFF2-40B4-BE49-F238E27FC236}">
                <a16:creationId xmlns:a16="http://schemas.microsoft.com/office/drawing/2014/main" id="{5519681C-6064-FB68-D91C-1399A19D1897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43505" y="1607733"/>
            <a:ext cx="220032" cy="220033"/>
          </a:xfrm>
          <a:prstGeom prst="rect">
            <a:avLst/>
          </a:prstGeom>
        </p:spPr>
      </p:pic>
      <p:pic>
        <p:nvPicPr>
          <p:cNvPr id="101" name="object 111">
            <a:extLst>
              <a:ext uri="{FF2B5EF4-FFF2-40B4-BE49-F238E27FC236}">
                <a16:creationId xmlns:a16="http://schemas.microsoft.com/office/drawing/2014/main" id="{DBD17A86-CD8E-5155-A417-161A6C2BCD66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11872" y="1634433"/>
            <a:ext cx="220032" cy="220033"/>
          </a:xfrm>
          <a:prstGeom prst="rect">
            <a:avLst/>
          </a:prstGeom>
        </p:spPr>
      </p:pic>
      <p:pic>
        <p:nvPicPr>
          <p:cNvPr id="102" name="object 112">
            <a:extLst>
              <a:ext uri="{FF2B5EF4-FFF2-40B4-BE49-F238E27FC236}">
                <a16:creationId xmlns:a16="http://schemas.microsoft.com/office/drawing/2014/main" id="{25D8F1F6-D4F1-317E-16F4-2F90CB999D4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930746" y="2192867"/>
            <a:ext cx="220032" cy="220033"/>
          </a:xfrm>
          <a:prstGeom prst="rect">
            <a:avLst/>
          </a:prstGeom>
        </p:spPr>
      </p:pic>
      <p:pic>
        <p:nvPicPr>
          <p:cNvPr id="178" name="object 113">
            <a:extLst>
              <a:ext uri="{FF2B5EF4-FFF2-40B4-BE49-F238E27FC236}">
                <a16:creationId xmlns:a16="http://schemas.microsoft.com/office/drawing/2014/main" id="{3EAA988B-FDDA-81C4-A54B-26EC3DC1541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644604" y="2535838"/>
            <a:ext cx="220032" cy="220033"/>
          </a:xfrm>
          <a:prstGeom prst="rect">
            <a:avLst/>
          </a:prstGeom>
        </p:spPr>
      </p:pic>
      <p:pic>
        <p:nvPicPr>
          <p:cNvPr id="181" name="object 114">
            <a:extLst>
              <a:ext uri="{FF2B5EF4-FFF2-40B4-BE49-F238E27FC236}">
                <a16:creationId xmlns:a16="http://schemas.microsoft.com/office/drawing/2014/main" id="{38AEA89E-D575-9D70-35BB-0AE487DB271C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45040" y="2521847"/>
            <a:ext cx="220176" cy="220032"/>
          </a:xfrm>
          <a:prstGeom prst="rect">
            <a:avLst/>
          </a:prstGeom>
        </p:spPr>
      </p:pic>
      <p:pic>
        <p:nvPicPr>
          <p:cNvPr id="182" name="object 115">
            <a:extLst>
              <a:ext uri="{FF2B5EF4-FFF2-40B4-BE49-F238E27FC236}">
                <a16:creationId xmlns:a16="http://schemas.microsoft.com/office/drawing/2014/main" id="{670B5F2F-C040-AE22-F5B1-42D0C270CF06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59606" y="1344079"/>
            <a:ext cx="232026" cy="221318"/>
          </a:xfrm>
          <a:prstGeom prst="rect">
            <a:avLst/>
          </a:prstGeom>
        </p:spPr>
      </p:pic>
      <p:pic>
        <p:nvPicPr>
          <p:cNvPr id="183" name="object 116">
            <a:extLst>
              <a:ext uri="{FF2B5EF4-FFF2-40B4-BE49-F238E27FC236}">
                <a16:creationId xmlns:a16="http://schemas.microsoft.com/office/drawing/2014/main" id="{4EBC6BAA-125B-578F-3757-E8D67F59ECCF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306061" y="1665346"/>
            <a:ext cx="221318" cy="232026"/>
          </a:xfrm>
          <a:prstGeom prst="rect">
            <a:avLst/>
          </a:prstGeom>
        </p:spPr>
      </p:pic>
      <p:pic>
        <p:nvPicPr>
          <p:cNvPr id="184" name="object 117">
            <a:extLst>
              <a:ext uri="{FF2B5EF4-FFF2-40B4-BE49-F238E27FC236}">
                <a16:creationId xmlns:a16="http://schemas.microsoft.com/office/drawing/2014/main" id="{5923CB14-4170-2433-7304-B8F680F82474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52667" y="1568967"/>
            <a:ext cx="232026" cy="232026"/>
          </a:xfrm>
          <a:prstGeom prst="rect">
            <a:avLst/>
          </a:prstGeom>
        </p:spPr>
      </p:pic>
      <p:pic>
        <p:nvPicPr>
          <p:cNvPr id="185" name="object 118">
            <a:extLst>
              <a:ext uri="{FF2B5EF4-FFF2-40B4-BE49-F238E27FC236}">
                <a16:creationId xmlns:a16="http://schemas.microsoft.com/office/drawing/2014/main" id="{85F69916-6276-3A02-5156-54DA301B4AE4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52667" y="2082994"/>
            <a:ext cx="232026" cy="232026"/>
          </a:xfrm>
          <a:prstGeom prst="rect">
            <a:avLst/>
          </a:prstGeom>
        </p:spPr>
      </p:pic>
      <p:pic>
        <p:nvPicPr>
          <p:cNvPr id="186" name="object 119">
            <a:extLst>
              <a:ext uri="{FF2B5EF4-FFF2-40B4-BE49-F238E27FC236}">
                <a16:creationId xmlns:a16="http://schemas.microsoft.com/office/drawing/2014/main" id="{BF5204DF-A057-0AEF-64AF-DEBF2E8540E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01840" y="2275755"/>
            <a:ext cx="232026" cy="232026"/>
          </a:xfrm>
          <a:prstGeom prst="rect">
            <a:avLst/>
          </a:prstGeom>
        </p:spPr>
      </p:pic>
      <p:pic>
        <p:nvPicPr>
          <p:cNvPr id="187" name="object 120">
            <a:extLst>
              <a:ext uri="{FF2B5EF4-FFF2-40B4-BE49-F238E27FC236}">
                <a16:creationId xmlns:a16="http://schemas.microsoft.com/office/drawing/2014/main" id="{6B4C2380-AF2B-4C56-0A46-13A1340F1C2C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95353" y="2297173"/>
            <a:ext cx="232026" cy="232026"/>
          </a:xfrm>
          <a:prstGeom prst="rect">
            <a:avLst/>
          </a:prstGeom>
        </p:spPr>
      </p:pic>
      <p:pic>
        <p:nvPicPr>
          <p:cNvPr id="188" name="object 121">
            <a:extLst>
              <a:ext uri="{FF2B5EF4-FFF2-40B4-BE49-F238E27FC236}">
                <a16:creationId xmlns:a16="http://schemas.microsoft.com/office/drawing/2014/main" id="{4E37B283-70BF-BBD8-6687-C7062887C8F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63075" y="2779075"/>
            <a:ext cx="232026" cy="232026"/>
          </a:xfrm>
          <a:prstGeom prst="rect">
            <a:avLst/>
          </a:prstGeom>
        </p:spPr>
      </p:pic>
      <p:pic>
        <p:nvPicPr>
          <p:cNvPr id="189" name="object 122">
            <a:extLst>
              <a:ext uri="{FF2B5EF4-FFF2-40B4-BE49-F238E27FC236}">
                <a16:creationId xmlns:a16="http://schemas.microsoft.com/office/drawing/2014/main" id="{CB7F6831-0A7B-0AA1-9695-1CB17E7C35F2}"/>
              </a:ext>
            </a:extLst>
          </p:cNvPr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691582" y="3143178"/>
            <a:ext cx="221318" cy="232026"/>
          </a:xfrm>
          <a:prstGeom prst="rect">
            <a:avLst/>
          </a:prstGeom>
        </p:spPr>
      </p:pic>
      <p:pic>
        <p:nvPicPr>
          <p:cNvPr id="190" name="object 123">
            <a:extLst>
              <a:ext uri="{FF2B5EF4-FFF2-40B4-BE49-F238E27FC236}">
                <a16:creationId xmlns:a16="http://schemas.microsoft.com/office/drawing/2014/main" id="{63936048-A7BF-3883-1616-27C7508FD751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95353" y="3089633"/>
            <a:ext cx="232026" cy="232026"/>
          </a:xfrm>
          <a:prstGeom prst="rect">
            <a:avLst/>
          </a:prstGeom>
        </p:spPr>
      </p:pic>
      <p:pic>
        <p:nvPicPr>
          <p:cNvPr id="191" name="object 124">
            <a:extLst>
              <a:ext uri="{FF2B5EF4-FFF2-40B4-BE49-F238E27FC236}">
                <a16:creationId xmlns:a16="http://schemas.microsoft.com/office/drawing/2014/main" id="{5C98959D-AC87-3195-9DE6-3331773A754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87812" y="2907582"/>
            <a:ext cx="232026" cy="232026"/>
          </a:xfrm>
          <a:prstGeom prst="rect">
            <a:avLst/>
          </a:prstGeom>
        </p:spPr>
      </p:pic>
      <p:pic>
        <p:nvPicPr>
          <p:cNvPr id="192" name="object 125">
            <a:extLst>
              <a:ext uri="{FF2B5EF4-FFF2-40B4-BE49-F238E27FC236}">
                <a16:creationId xmlns:a16="http://schemas.microsoft.com/office/drawing/2014/main" id="{13FBF750-381A-092A-9929-9402C95FBF9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41207" y="2821910"/>
            <a:ext cx="232026" cy="232026"/>
          </a:xfrm>
          <a:prstGeom prst="rect">
            <a:avLst/>
          </a:prstGeom>
        </p:spPr>
      </p:pic>
      <p:pic>
        <p:nvPicPr>
          <p:cNvPr id="193" name="object 126">
            <a:extLst>
              <a:ext uri="{FF2B5EF4-FFF2-40B4-BE49-F238E27FC236}">
                <a16:creationId xmlns:a16="http://schemas.microsoft.com/office/drawing/2014/main" id="{CD746A14-F4A6-8C9E-0385-9206712CC67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15869" y="2682694"/>
            <a:ext cx="232026" cy="232026"/>
          </a:xfrm>
          <a:prstGeom prst="rect">
            <a:avLst/>
          </a:prstGeom>
        </p:spPr>
      </p:pic>
      <p:pic>
        <p:nvPicPr>
          <p:cNvPr id="194" name="object 127">
            <a:extLst>
              <a:ext uri="{FF2B5EF4-FFF2-40B4-BE49-F238E27FC236}">
                <a16:creationId xmlns:a16="http://schemas.microsoft.com/office/drawing/2014/main" id="{CD638E41-C2EB-D5C8-F5C2-104F9D52A27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26728" y="2811201"/>
            <a:ext cx="232026" cy="232026"/>
          </a:xfrm>
          <a:prstGeom prst="rect">
            <a:avLst/>
          </a:prstGeom>
        </p:spPr>
      </p:pic>
      <p:pic>
        <p:nvPicPr>
          <p:cNvPr id="195" name="object 128">
            <a:extLst>
              <a:ext uri="{FF2B5EF4-FFF2-40B4-BE49-F238E27FC236}">
                <a16:creationId xmlns:a16="http://schemas.microsoft.com/office/drawing/2014/main" id="{0D0100E7-18D6-5FBA-AD2E-3D0B7CF8E26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41207" y="3164595"/>
            <a:ext cx="232026" cy="232026"/>
          </a:xfrm>
          <a:prstGeom prst="rect">
            <a:avLst/>
          </a:prstGeom>
        </p:spPr>
      </p:pic>
      <p:grpSp>
        <p:nvGrpSpPr>
          <p:cNvPr id="196" name="object 147">
            <a:extLst>
              <a:ext uri="{FF2B5EF4-FFF2-40B4-BE49-F238E27FC236}">
                <a16:creationId xmlns:a16="http://schemas.microsoft.com/office/drawing/2014/main" id="{FD4F9B51-1061-8D9B-52B7-D0606F0600F6}"/>
              </a:ext>
            </a:extLst>
          </p:cNvPr>
          <p:cNvGrpSpPr/>
          <p:nvPr/>
        </p:nvGrpSpPr>
        <p:grpSpPr>
          <a:xfrm>
            <a:off x="4768916" y="1374421"/>
            <a:ext cx="2520167" cy="2266721"/>
            <a:chOff x="552526" y="838200"/>
            <a:chExt cx="2241550" cy="2016125"/>
          </a:xfrm>
        </p:grpSpPr>
        <p:sp>
          <p:nvSpPr>
            <p:cNvPr id="197" name="object 148">
              <a:extLst>
                <a:ext uri="{FF2B5EF4-FFF2-40B4-BE49-F238E27FC236}">
                  <a16:creationId xmlns:a16="http://schemas.microsoft.com/office/drawing/2014/main" id="{C5D2F22F-B7C7-A92E-A759-AB72FE9C9C1C}"/>
                </a:ext>
              </a:extLst>
            </p:cNvPr>
            <p:cNvSpPr/>
            <p:nvPr/>
          </p:nvSpPr>
          <p:spPr>
            <a:xfrm>
              <a:off x="733425" y="186690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85725"/>
                  </a:moveTo>
                  <a:lnTo>
                    <a:pt x="6736" y="52345"/>
                  </a:lnTo>
                  <a:lnTo>
                    <a:pt x="25107" y="25098"/>
                  </a:lnTo>
                  <a:lnTo>
                    <a:pt x="52356" y="6732"/>
                  </a:lnTo>
                  <a:lnTo>
                    <a:pt x="85725" y="0"/>
                  </a:lnTo>
                  <a:lnTo>
                    <a:pt x="119093" y="6732"/>
                  </a:lnTo>
                  <a:lnTo>
                    <a:pt x="146342" y="25098"/>
                  </a:lnTo>
                  <a:lnTo>
                    <a:pt x="164713" y="52345"/>
                  </a:lnTo>
                  <a:lnTo>
                    <a:pt x="171450" y="85725"/>
                  </a:lnTo>
                  <a:lnTo>
                    <a:pt x="164713" y="119104"/>
                  </a:lnTo>
                  <a:lnTo>
                    <a:pt x="146342" y="146351"/>
                  </a:lnTo>
                  <a:lnTo>
                    <a:pt x="119093" y="164717"/>
                  </a:lnTo>
                  <a:lnTo>
                    <a:pt x="85725" y="171450"/>
                  </a:lnTo>
                  <a:lnTo>
                    <a:pt x="52356" y="164717"/>
                  </a:lnTo>
                  <a:lnTo>
                    <a:pt x="25107" y="146351"/>
                  </a:lnTo>
                  <a:lnTo>
                    <a:pt x="6736" y="119104"/>
                  </a:lnTo>
                  <a:lnTo>
                    <a:pt x="0" y="85725"/>
                  </a:lnTo>
                  <a:close/>
                </a:path>
                <a:path w="390525" h="381000">
                  <a:moveTo>
                    <a:pt x="219075" y="295275"/>
                  </a:moveTo>
                  <a:lnTo>
                    <a:pt x="225811" y="261895"/>
                  </a:lnTo>
                  <a:lnTo>
                    <a:pt x="244182" y="234648"/>
                  </a:lnTo>
                  <a:lnTo>
                    <a:pt x="271431" y="216282"/>
                  </a:lnTo>
                  <a:lnTo>
                    <a:pt x="304800" y="209550"/>
                  </a:lnTo>
                  <a:lnTo>
                    <a:pt x="338168" y="216282"/>
                  </a:lnTo>
                  <a:lnTo>
                    <a:pt x="365417" y="234648"/>
                  </a:lnTo>
                  <a:lnTo>
                    <a:pt x="383788" y="261895"/>
                  </a:lnTo>
                  <a:lnTo>
                    <a:pt x="390525" y="295275"/>
                  </a:lnTo>
                  <a:lnTo>
                    <a:pt x="383788" y="328654"/>
                  </a:lnTo>
                  <a:lnTo>
                    <a:pt x="365417" y="355901"/>
                  </a:lnTo>
                  <a:lnTo>
                    <a:pt x="338168" y="374267"/>
                  </a:lnTo>
                  <a:lnTo>
                    <a:pt x="304800" y="381000"/>
                  </a:lnTo>
                  <a:lnTo>
                    <a:pt x="271431" y="374267"/>
                  </a:lnTo>
                  <a:lnTo>
                    <a:pt x="244182" y="355901"/>
                  </a:lnTo>
                  <a:lnTo>
                    <a:pt x="225811" y="328654"/>
                  </a:lnTo>
                  <a:lnTo>
                    <a:pt x="219075" y="29527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49">
              <a:extLst>
                <a:ext uri="{FF2B5EF4-FFF2-40B4-BE49-F238E27FC236}">
                  <a16:creationId xmlns:a16="http://schemas.microsoft.com/office/drawing/2014/main" id="{0C94CCD0-569F-0693-A5F3-73EEA3734132}"/>
                </a:ext>
              </a:extLst>
            </p:cNvPr>
            <p:cNvSpPr/>
            <p:nvPr/>
          </p:nvSpPr>
          <p:spPr>
            <a:xfrm>
              <a:off x="552526" y="838199"/>
              <a:ext cx="2241550" cy="2016125"/>
            </a:xfrm>
            <a:custGeom>
              <a:avLst/>
              <a:gdLst/>
              <a:ahLst/>
              <a:cxnLst/>
              <a:rect l="l" t="t" r="r" b="b"/>
              <a:pathLst>
                <a:path w="2241550" h="2016125">
                  <a:moveTo>
                    <a:pt x="2241219" y="1876425"/>
                  </a:moveTo>
                  <a:lnTo>
                    <a:pt x="2218347" y="1857375"/>
                  </a:lnTo>
                  <a:lnTo>
                    <a:pt x="2109393" y="1766570"/>
                  </a:lnTo>
                  <a:lnTo>
                    <a:pt x="2102713" y="1762975"/>
                  </a:lnTo>
                  <a:lnTo>
                    <a:pt x="2078228" y="1782914"/>
                  </a:lnTo>
                  <a:lnTo>
                    <a:pt x="2080247" y="1789899"/>
                  </a:lnTo>
                  <a:lnTo>
                    <a:pt x="2085009" y="1795780"/>
                  </a:lnTo>
                  <a:lnTo>
                    <a:pt x="2158923" y="1857375"/>
                  </a:lnTo>
                  <a:lnTo>
                    <a:pt x="133273" y="1857375"/>
                  </a:lnTo>
                  <a:lnTo>
                    <a:pt x="133273" y="82334"/>
                  </a:lnTo>
                  <a:lnTo>
                    <a:pt x="194843" y="156210"/>
                  </a:lnTo>
                  <a:lnTo>
                    <a:pt x="200736" y="160972"/>
                  </a:lnTo>
                  <a:lnTo>
                    <a:pt x="207746" y="162991"/>
                  </a:lnTo>
                  <a:lnTo>
                    <a:pt x="215011" y="162229"/>
                  </a:lnTo>
                  <a:lnTo>
                    <a:pt x="221665" y="158623"/>
                  </a:lnTo>
                  <a:lnTo>
                    <a:pt x="226402" y="152742"/>
                  </a:lnTo>
                  <a:lnTo>
                    <a:pt x="228447" y="145757"/>
                  </a:lnTo>
                  <a:lnTo>
                    <a:pt x="227698" y="138506"/>
                  </a:lnTo>
                  <a:lnTo>
                    <a:pt x="224104" y="131826"/>
                  </a:lnTo>
                  <a:lnTo>
                    <a:pt x="138988" y="29718"/>
                  </a:lnTo>
                  <a:lnTo>
                    <a:pt x="114223" y="0"/>
                  </a:lnTo>
                  <a:lnTo>
                    <a:pt x="4343" y="131826"/>
                  </a:lnTo>
                  <a:lnTo>
                    <a:pt x="736" y="138506"/>
                  </a:lnTo>
                  <a:lnTo>
                    <a:pt x="0" y="145757"/>
                  </a:lnTo>
                  <a:lnTo>
                    <a:pt x="2032" y="152742"/>
                  </a:lnTo>
                  <a:lnTo>
                    <a:pt x="6781" y="158623"/>
                  </a:lnTo>
                  <a:lnTo>
                    <a:pt x="13423" y="162229"/>
                  </a:lnTo>
                  <a:lnTo>
                    <a:pt x="20688" y="162991"/>
                  </a:lnTo>
                  <a:lnTo>
                    <a:pt x="27698" y="160972"/>
                  </a:lnTo>
                  <a:lnTo>
                    <a:pt x="33604" y="156210"/>
                  </a:lnTo>
                  <a:lnTo>
                    <a:pt x="95173" y="82334"/>
                  </a:lnTo>
                  <a:lnTo>
                    <a:pt x="95173" y="1857375"/>
                  </a:lnTo>
                  <a:lnTo>
                    <a:pt x="9448" y="1857375"/>
                  </a:lnTo>
                  <a:lnTo>
                    <a:pt x="9448" y="1895475"/>
                  </a:lnTo>
                  <a:lnTo>
                    <a:pt x="95173" y="1895475"/>
                  </a:lnTo>
                  <a:lnTo>
                    <a:pt x="95173" y="2015998"/>
                  </a:lnTo>
                  <a:lnTo>
                    <a:pt x="133273" y="2015998"/>
                  </a:lnTo>
                  <a:lnTo>
                    <a:pt x="133273" y="1895475"/>
                  </a:lnTo>
                  <a:lnTo>
                    <a:pt x="2158923" y="1895475"/>
                  </a:lnTo>
                  <a:lnTo>
                    <a:pt x="2085009" y="1957070"/>
                  </a:lnTo>
                  <a:lnTo>
                    <a:pt x="2080247" y="1962962"/>
                  </a:lnTo>
                  <a:lnTo>
                    <a:pt x="2078228" y="1969947"/>
                  </a:lnTo>
                  <a:lnTo>
                    <a:pt x="2078990" y="1977199"/>
                  </a:lnTo>
                  <a:lnTo>
                    <a:pt x="2082596" y="1983867"/>
                  </a:lnTo>
                  <a:lnTo>
                    <a:pt x="2088476" y="1988629"/>
                  </a:lnTo>
                  <a:lnTo>
                    <a:pt x="2095461" y="1990648"/>
                  </a:lnTo>
                  <a:lnTo>
                    <a:pt x="2102713" y="1989886"/>
                  </a:lnTo>
                  <a:lnTo>
                    <a:pt x="2109393" y="1986280"/>
                  </a:lnTo>
                  <a:lnTo>
                    <a:pt x="2218347" y="1895475"/>
                  </a:lnTo>
                  <a:lnTo>
                    <a:pt x="2241219" y="1876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50">
              <a:extLst>
                <a:ext uri="{FF2B5EF4-FFF2-40B4-BE49-F238E27FC236}">
                  <a16:creationId xmlns:a16="http://schemas.microsoft.com/office/drawing/2014/main" id="{32E9B6D0-8960-57F1-B441-1877DB8DA0FE}"/>
                </a:ext>
              </a:extLst>
            </p:cNvPr>
            <p:cNvSpPr/>
            <p:nvPr/>
          </p:nvSpPr>
          <p:spPr>
            <a:xfrm>
              <a:off x="1484121" y="11984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794" y="168910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09" y="159638"/>
                  </a:lnTo>
                  <a:lnTo>
                    <a:pt x="96012" y="85343"/>
                  </a:lnTo>
                  <a:lnTo>
                    <a:pt x="170434" y="12446"/>
                  </a:lnTo>
                  <a:lnTo>
                    <a:pt x="159639" y="1524"/>
                  </a:lnTo>
                  <a:lnTo>
                    <a:pt x="85343" y="74422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51">
              <a:extLst>
                <a:ext uri="{FF2B5EF4-FFF2-40B4-BE49-F238E27FC236}">
                  <a16:creationId xmlns:a16="http://schemas.microsoft.com/office/drawing/2014/main" id="{1F94F9E2-B42E-B80C-2BA9-FC010FFA679C}"/>
                </a:ext>
              </a:extLst>
            </p:cNvPr>
            <p:cNvSpPr/>
            <p:nvPr/>
          </p:nvSpPr>
          <p:spPr>
            <a:xfrm>
              <a:off x="1484121" y="11984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3" y="74422"/>
                  </a:lnTo>
                  <a:lnTo>
                    <a:pt x="159639" y="1524"/>
                  </a:lnTo>
                  <a:lnTo>
                    <a:pt x="170434" y="12446"/>
                  </a:lnTo>
                  <a:lnTo>
                    <a:pt x="96012" y="85343"/>
                  </a:lnTo>
                  <a:lnTo>
                    <a:pt x="168909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794" y="168910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52">
              <a:extLst>
                <a:ext uri="{FF2B5EF4-FFF2-40B4-BE49-F238E27FC236}">
                  <a16:creationId xmlns:a16="http://schemas.microsoft.com/office/drawing/2014/main" id="{6D90BB15-3B77-041D-0691-A14912CE70A6}"/>
                </a:ext>
              </a:extLst>
            </p:cNvPr>
            <p:cNvSpPr/>
            <p:nvPr/>
          </p:nvSpPr>
          <p:spPr>
            <a:xfrm>
              <a:off x="1674876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1524" y="10795"/>
                  </a:lnTo>
                  <a:lnTo>
                    <a:pt x="74422" y="85090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90" y="96012"/>
                  </a:lnTo>
                  <a:lnTo>
                    <a:pt x="157987" y="170434"/>
                  </a:lnTo>
                  <a:lnTo>
                    <a:pt x="168910" y="159639"/>
                  </a:lnTo>
                  <a:lnTo>
                    <a:pt x="96012" y="85344"/>
                  </a:lnTo>
                  <a:lnTo>
                    <a:pt x="170434" y="12446"/>
                  </a:lnTo>
                  <a:lnTo>
                    <a:pt x="159638" y="1524"/>
                  </a:lnTo>
                  <a:lnTo>
                    <a:pt x="85343" y="74422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53">
              <a:extLst>
                <a:ext uri="{FF2B5EF4-FFF2-40B4-BE49-F238E27FC236}">
                  <a16:creationId xmlns:a16="http://schemas.microsoft.com/office/drawing/2014/main" id="{7482E799-4F21-9006-4962-BF155AAFF3A9}"/>
                </a:ext>
              </a:extLst>
            </p:cNvPr>
            <p:cNvSpPr/>
            <p:nvPr/>
          </p:nvSpPr>
          <p:spPr>
            <a:xfrm>
              <a:off x="1674876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6" y="0"/>
                  </a:moveTo>
                  <a:lnTo>
                    <a:pt x="85343" y="74422"/>
                  </a:lnTo>
                  <a:lnTo>
                    <a:pt x="159638" y="1524"/>
                  </a:lnTo>
                  <a:lnTo>
                    <a:pt x="170434" y="12446"/>
                  </a:lnTo>
                  <a:lnTo>
                    <a:pt x="96012" y="85344"/>
                  </a:lnTo>
                  <a:lnTo>
                    <a:pt x="168910" y="159639"/>
                  </a:lnTo>
                  <a:lnTo>
                    <a:pt x="157987" y="170434"/>
                  </a:lnTo>
                  <a:lnTo>
                    <a:pt x="85090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422" y="85090"/>
                  </a:lnTo>
                  <a:lnTo>
                    <a:pt x="1524" y="10795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54">
              <a:extLst>
                <a:ext uri="{FF2B5EF4-FFF2-40B4-BE49-F238E27FC236}">
                  <a16:creationId xmlns:a16="http://schemas.microsoft.com/office/drawing/2014/main" id="{859F2318-7C19-D9EA-8F1D-07CE9F950055}"/>
                </a:ext>
              </a:extLst>
            </p:cNvPr>
            <p:cNvSpPr/>
            <p:nvPr/>
          </p:nvSpPr>
          <p:spPr>
            <a:xfrm>
              <a:off x="2043429" y="11603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1524" y="10667"/>
                  </a:lnTo>
                  <a:lnTo>
                    <a:pt x="74421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89" y="96012"/>
                  </a:lnTo>
                  <a:lnTo>
                    <a:pt x="157987" y="170306"/>
                  </a:lnTo>
                  <a:lnTo>
                    <a:pt x="168909" y="159638"/>
                  </a:lnTo>
                  <a:lnTo>
                    <a:pt x="96012" y="85216"/>
                  </a:lnTo>
                  <a:lnTo>
                    <a:pt x="170306" y="12318"/>
                  </a:lnTo>
                  <a:lnTo>
                    <a:pt x="159638" y="1397"/>
                  </a:lnTo>
                  <a:lnTo>
                    <a:pt x="85343" y="74295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155">
              <a:extLst>
                <a:ext uri="{FF2B5EF4-FFF2-40B4-BE49-F238E27FC236}">
                  <a16:creationId xmlns:a16="http://schemas.microsoft.com/office/drawing/2014/main" id="{5A949480-E570-A908-680A-C0C1AA9D3E0B}"/>
                </a:ext>
              </a:extLst>
            </p:cNvPr>
            <p:cNvSpPr/>
            <p:nvPr/>
          </p:nvSpPr>
          <p:spPr>
            <a:xfrm>
              <a:off x="2043429" y="11603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85343" y="74295"/>
                  </a:lnTo>
                  <a:lnTo>
                    <a:pt x="159638" y="1397"/>
                  </a:lnTo>
                  <a:lnTo>
                    <a:pt x="170306" y="12318"/>
                  </a:lnTo>
                  <a:lnTo>
                    <a:pt x="96012" y="85216"/>
                  </a:lnTo>
                  <a:lnTo>
                    <a:pt x="168909" y="159638"/>
                  </a:lnTo>
                  <a:lnTo>
                    <a:pt x="157987" y="170306"/>
                  </a:lnTo>
                  <a:lnTo>
                    <a:pt x="85089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421" y="85089"/>
                  </a:lnTo>
                  <a:lnTo>
                    <a:pt x="1524" y="10667"/>
                  </a:lnTo>
                  <a:lnTo>
                    <a:pt x="12445" y="0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56">
              <a:extLst>
                <a:ext uri="{FF2B5EF4-FFF2-40B4-BE49-F238E27FC236}">
                  <a16:creationId xmlns:a16="http://schemas.microsoft.com/office/drawing/2014/main" id="{55448E30-CA13-1B8E-DAAA-D4D5A5C6E9D2}"/>
                </a:ext>
              </a:extLst>
            </p:cNvPr>
            <p:cNvSpPr/>
            <p:nvPr/>
          </p:nvSpPr>
          <p:spPr>
            <a:xfrm>
              <a:off x="2208657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1524" y="10795"/>
                  </a:lnTo>
                  <a:lnTo>
                    <a:pt x="74294" y="85090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5090" y="96012"/>
                  </a:lnTo>
                  <a:lnTo>
                    <a:pt x="157987" y="170434"/>
                  </a:lnTo>
                  <a:lnTo>
                    <a:pt x="168910" y="159639"/>
                  </a:lnTo>
                  <a:lnTo>
                    <a:pt x="96012" y="85344"/>
                  </a:lnTo>
                  <a:lnTo>
                    <a:pt x="170306" y="12446"/>
                  </a:lnTo>
                  <a:lnTo>
                    <a:pt x="159638" y="1524"/>
                  </a:lnTo>
                  <a:lnTo>
                    <a:pt x="85343" y="74422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57">
              <a:extLst>
                <a:ext uri="{FF2B5EF4-FFF2-40B4-BE49-F238E27FC236}">
                  <a16:creationId xmlns:a16="http://schemas.microsoft.com/office/drawing/2014/main" id="{096BCAC9-825C-5B6C-772F-D5D60814C6F0}"/>
                </a:ext>
              </a:extLst>
            </p:cNvPr>
            <p:cNvSpPr/>
            <p:nvPr/>
          </p:nvSpPr>
          <p:spPr>
            <a:xfrm>
              <a:off x="2208657" y="136321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445" y="0"/>
                  </a:moveTo>
                  <a:lnTo>
                    <a:pt x="85343" y="74422"/>
                  </a:lnTo>
                  <a:lnTo>
                    <a:pt x="159638" y="1524"/>
                  </a:lnTo>
                  <a:lnTo>
                    <a:pt x="170306" y="12446"/>
                  </a:lnTo>
                  <a:lnTo>
                    <a:pt x="96012" y="85344"/>
                  </a:lnTo>
                  <a:lnTo>
                    <a:pt x="168910" y="159639"/>
                  </a:lnTo>
                  <a:lnTo>
                    <a:pt x="157987" y="170434"/>
                  </a:lnTo>
                  <a:lnTo>
                    <a:pt x="85090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4" y="85090"/>
                  </a:lnTo>
                  <a:lnTo>
                    <a:pt x="1524" y="10795"/>
                  </a:lnTo>
                  <a:lnTo>
                    <a:pt x="12445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58">
              <a:extLst>
                <a:ext uri="{FF2B5EF4-FFF2-40B4-BE49-F238E27FC236}">
                  <a16:creationId xmlns:a16="http://schemas.microsoft.com/office/drawing/2014/main" id="{0A03DCB5-5FEE-DEE8-810F-535F83E7D512}"/>
                </a:ext>
              </a:extLst>
            </p:cNvPr>
            <p:cNvSpPr/>
            <p:nvPr/>
          </p:nvSpPr>
          <p:spPr>
            <a:xfrm>
              <a:off x="1953259" y="142620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8" y="0"/>
                  </a:moveTo>
                  <a:lnTo>
                    <a:pt x="1396" y="10794"/>
                  </a:lnTo>
                  <a:lnTo>
                    <a:pt x="74294" y="85089"/>
                  </a:lnTo>
                  <a:lnTo>
                    <a:pt x="0" y="157987"/>
                  </a:lnTo>
                  <a:lnTo>
                    <a:pt x="10667" y="168910"/>
                  </a:lnTo>
                  <a:lnTo>
                    <a:pt x="84962" y="96012"/>
                  </a:lnTo>
                  <a:lnTo>
                    <a:pt x="157860" y="170434"/>
                  </a:lnTo>
                  <a:lnTo>
                    <a:pt x="168782" y="159638"/>
                  </a:lnTo>
                  <a:lnTo>
                    <a:pt x="95884" y="85343"/>
                  </a:lnTo>
                  <a:lnTo>
                    <a:pt x="170306" y="12445"/>
                  </a:lnTo>
                  <a:lnTo>
                    <a:pt x="159638" y="1524"/>
                  </a:lnTo>
                  <a:lnTo>
                    <a:pt x="85216" y="74422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59">
              <a:extLst>
                <a:ext uri="{FF2B5EF4-FFF2-40B4-BE49-F238E27FC236}">
                  <a16:creationId xmlns:a16="http://schemas.microsoft.com/office/drawing/2014/main" id="{09709BA9-4F0D-D3A3-CF59-2BFA4A89BD44}"/>
                </a:ext>
              </a:extLst>
            </p:cNvPr>
            <p:cNvSpPr/>
            <p:nvPr/>
          </p:nvSpPr>
          <p:spPr>
            <a:xfrm>
              <a:off x="1953259" y="142620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5">
                  <a:moveTo>
                    <a:pt x="12318" y="0"/>
                  </a:moveTo>
                  <a:lnTo>
                    <a:pt x="85216" y="74422"/>
                  </a:lnTo>
                  <a:lnTo>
                    <a:pt x="159638" y="1524"/>
                  </a:lnTo>
                  <a:lnTo>
                    <a:pt x="170306" y="12445"/>
                  </a:lnTo>
                  <a:lnTo>
                    <a:pt x="95884" y="85343"/>
                  </a:lnTo>
                  <a:lnTo>
                    <a:pt x="168782" y="159638"/>
                  </a:lnTo>
                  <a:lnTo>
                    <a:pt x="157860" y="170434"/>
                  </a:lnTo>
                  <a:lnTo>
                    <a:pt x="84962" y="96012"/>
                  </a:lnTo>
                  <a:lnTo>
                    <a:pt x="10667" y="168910"/>
                  </a:lnTo>
                  <a:lnTo>
                    <a:pt x="0" y="157987"/>
                  </a:lnTo>
                  <a:lnTo>
                    <a:pt x="74294" y="85089"/>
                  </a:lnTo>
                  <a:lnTo>
                    <a:pt x="1396" y="10794"/>
                  </a:lnTo>
                  <a:lnTo>
                    <a:pt x="12318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60">
              <a:extLst>
                <a:ext uri="{FF2B5EF4-FFF2-40B4-BE49-F238E27FC236}">
                  <a16:creationId xmlns:a16="http://schemas.microsoft.com/office/drawing/2014/main" id="{5147BB78-B93C-F285-B318-4A08D2F07B8D}"/>
                </a:ext>
              </a:extLst>
            </p:cNvPr>
            <p:cNvSpPr/>
            <p:nvPr/>
          </p:nvSpPr>
          <p:spPr>
            <a:xfrm>
              <a:off x="1358900" y="16808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8" y="0"/>
                  </a:moveTo>
                  <a:lnTo>
                    <a:pt x="1396" y="10794"/>
                  </a:lnTo>
                  <a:lnTo>
                    <a:pt x="74294" y="85089"/>
                  </a:lnTo>
                  <a:lnTo>
                    <a:pt x="0" y="157987"/>
                  </a:lnTo>
                  <a:lnTo>
                    <a:pt x="10668" y="168909"/>
                  </a:lnTo>
                  <a:lnTo>
                    <a:pt x="84962" y="96012"/>
                  </a:lnTo>
                  <a:lnTo>
                    <a:pt x="157861" y="170433"/>
                  </a:lnTo>
                  <a:lnTo>
                    <a:pt x="168783" y="159638"/>
                  </a:lnTo>
                  <a:lnTo>
                    <a:pt x="95884" y="85343"/>
                  </a:lnTo>
                  <a:lnTo>
                    <a:pt x="170306" y="12445"/>
                  </a:lnTo>
                  <a:lnTo>
                    <a:pt x="159638" y="1524"/>
                  </a:lnTo>
                  <a:lnTo>
                    <a:pt x="85216" y="74421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61">
              <a:extLst>
                <a:ext uri="{FF2B5EF4-FFF2-40B4-BE49-F238E27FC236}">
                  <a16:creationId xmlns:a16="http://schemas.microsoft.com/office/drawing/2014/main" id="{7FF82E12-9BAE-C8FB-715B-A0A00803D7DE}"/>
                </a:ext>
              </a:extLst>
            </p:cNvPr>
            <p:cNvSpPr/>
            <p:nvPr/>
          </p:nvSpPr>
          <p:spPr>
            <a:xfrm>
              <a:off x="1358900" y="1680844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8" y="0"/>
                  </a:moveTo>
                  <a:lnTo>
                    <a:pt x="85216" y="74421"/>
                  </a:lnTo>
                  <a:lnTo>
                    <a:pt x="159638" y="1524"/>
                  </a:lnTo>
                  <a:lnTo>
                    <a:pt x="170306" y="12445"/>
                  </a:lnTo>
                  <a:lnTo>
                    <a:pt x="95884" y="85343"/>
                  </a:lnTo>
                  <a:lnTo>
                    <a:pt x="168783" y="159638"/>
                  </a:lnTo>
                  <a:lnTo>
                    <a:pt x="157861" y="170433"/>
                  </a:lnTo>
                  <a:lnTo>
                    <a:pt x="84962" y="96012"/>
                  </a:lnTo>
                  <a:lnTo>
                    <a:pt x="10668" y="168909"/>
                  </a:lnTo>
                  <a:lnTo>
                    <a:pt x="0" y="157987"/>
                  </a:lnTo>
                  <a:lnTo>
                    <a:pt x="74294" y="85089"/>
                  </a:lnTo>
                  <a:lnTo>
                    <a:pt x="1396" y="10794"/>
                  </a:lnTo>
                  <a:lnTo>
                    <a:pt x="12318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62">
              <a:extLst>
                <a:ext uri="{FF2B5EF4-FFF2-40B4-BE49-F238E27FC236}">
                  <a16:creationId xmlns:a16="http://schemas.microsoft.com/office/drawing/2014/main" id="{5FE625E8-2586-6A17-299D-1CE28A9B2116}"/>
                </a:ext>
              </a:extLst>
            </p:cNvPr>
            <p:cNvSpPr/>
            <p:nvPr/>
          </p:nvSpPr>
          <p:spPr>
            <a:xfrm>
              <a:off x="1546987" y="18708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318" y="0"/>
                  </a:moveTo>
                  <a:lnTo>
                    <a:pt x="1396" y="10667"/>
                  </a:lnTo>
                  <a:lnTo>
                    <a:pt x="74294" y="85089"/>
                  </a:lnTo>
                  <a:lnTo>
                    <a:pt x="0" y="157861"/>
                  </a:lnTo>
                  <a:lnTo>
                    <a:pt x="10668" y="168782"/>
                  </a:lnTo>
                  <a:lnTo>
                    <a:pt x="84962" y="96012"/>
                  </a:lnTo>
                  <a:lnTo>
                    <a:pt x="157861" y="170306"/>
                  </a:lnTo>
                  <a:lnTo>
                    <a:pt x="168782" y="159638"/>
                  </a:lnTo>
                  <a:lnTo>
                    <a:pt x="95885" y="85217"/>
                  </a:lnTo>
                  <a:lnTo>
                    <a:pt x="170306" y="12318"/>
                  </a:lnTo>
                  <a:lnTo>
                    <a:pt x="159638" y="1397"/>
                  </a:lnTo>
                  <a:lnTo>
                    <a:pt x="85217" y="74294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63">
              <a:extLst>
                <a:ext uri="{FF2B5EF4-FFF2-40B4-BE49-F238E27FC236}">
                  <a16:creationId xmlns:a16="http://schemas.microsoft.com/office/drawing/2014/main" id="{ABFAB631-E853-A9B6-3D69-DB32C0643F8E}"/>
                </a:ext>
              </a:extLst>
            </p:cNvPr>
            <p:cNvSpPr/>
            <p:nvPr/>
          </p:nvSpPr>
          <p:spPr>
            <a:xfrm>
              <a:off x="1546987" y="1870836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2318" y="0"/>
                  </a:moveTo>
                  <a:lnTo>
                    <a:pt x="85217" y="74294"/>
                  </a:lnTo>
                  <a:lnTo>
                    <a:pt x="159638" y="1397"/>
                  </a:lnTo>
                  <a:lnTo>
                    <a:pt x="170306" y="12318"/>
                  </a:lnTo>
                  <a:lnTo>
                    <a:pt x="95885" y="85217"/>
                  </a:lnTo>
                  <a:lnTo>
                    <a:pt x="168782" y="159638"/>
                  </a:lnTo>
                  <a:lnTo>
                    <a:pt x="157861" y="170306"/>
                  </a:lnTo>
                  <a:lnTo>
                    <a:pt x="84962" y="96012"/>
                  </a:lnTo>
                  <a:lnTo>
                    <a:pt x="10668" y="168782"/>
                  </a:lnTo>
                  <a:lnTo>
                    <a:pt x="0" y="157861"/>
                  </a:lnTo>
                  <a:lnTo>
                    <a:pt x="74294" y="85089"/>
                  </a:lnTo>
                  <a:lnTo>
                    <a:pt x="1396" y="10667"/>
                  </a:lnTo>
                  <a:lnTo>
                    <a:pt x="12318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64">
              <a:extLst>
                <a:ext uri="{FF2B5EF4-FFF2-40B4-BE49-F238E27FC236}">
                  <a16:creationId xmlns:a16="http://schemas.microsoft.com/office/drawing/2014/main" id="{8B83CE69-9EC9-E9AE-B0B0-8C64715E7F5D}"/>
                </a:ext>
              </a:extLst>
            </p:cNvPr>
            <p:cNvSpPr/>
            <p:nvPr/>
          </p:nvSpPr>
          <p:spPr>
            <a:xfrm>
              <a:off x="1638300" y="1676400"/>
              <a:ext cx="171450" cy="161925"/>
            </a:xfrm>
            <a:custGeom>
              <a:avLst/>
              <a:gdLst/>
              <a:ahLst/>
              <a:cxnLst/>
              <a:rect l="l" t="t" r="r" b="b"/>
              <a:pathLst>
                <a:path w="171450" h="161925">
                  <a:moveTo>
                    <a:pt x="0" y="80899"/>
                  </a:moveTo>
                  <a:lnTo>
                    <a:pt x="6732" y="49399"/>
                  </a:lnTo>
                  <a:lnTo>
                    <a:pt x="25098" y="23685"/>
                  </a:lnTo>
                  <a:lnTo>
                    <a:pt x="52345" y="6353"/>
                  </a:lnTo>
                  <a:lnTo>
                    <a:pt x="85725" y="0"/>
                  </a:lnTo>
                  <a:lnTo>
                    <a:pt x="119104" y="6353"/>
                  </a:lnTo>
                  <a:lnTo>
                    <a:pt x="146351" y="23685"/>
                  </a:lnTo>
                  <a:lnTo>
                    <a:pt x="164717" y="49399"/>
                  </a:lnTo>
                  <a:lnTo>
                    <a:pt x="171450" y="80899"/>
                  </a:lnTo>
                  <a:lnTo>
                    <a:pt x="164717" y="112472"/>
                  </a:lnTo>
                  <a:lnTo>
                    <a:pt x="146351" y="138223"/>
                  </a:lnTo>
                  <a:lnTo>
                    <a:pt x="119104" y="155569"/>
                  </a:lnTo>
                  <a:lnTo>
                    <a:pt x="85725" y="161925"/>
                  </a:lnTo>
                  <a:lnTo>
                    <a:pt x="52345" y="155569"/>
                  </a:lnTo>
                  <a:lnTo>
                    <a:pt x="25098" y="138223"/>
                  </a:lnTo>
                  <a:lnTo>
                    <a:pt x="6732" y="112472"/>
                  </a:lnTo>
                  <a:lnTo>
                    <a:pt x="0" y="80899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object 93">
                <a:extLst>
                  <a:ext uri="{FF2B5EF4-FFF2-40B4-BE49-F238E27FC236}">
                    <a16:creationId xmlns:a16="http://schemas.microsoft.com/office/drawing/2014/main" id="{47C3C33D-58DD-34DF-DBF7-773C934A5B01}"/>
                  </a:ext>
                </a:extLst>
              </p:cNvPr>
              <p:cNvSpPr txBox="1"/>
              <p:nvPr/>
            </p:nvSpPr>
            <p:spPr>
              <a:xfrm>
                <a:off x="5886724" y="3584242"/>
                <a:ext cx="360533" cy="27821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4" name="object 93">
                <a:extLst>
                  <a:ext uri="{FF2B5EF4-FFF2-40B4-BE49-F238E27FC236}">
                    <a16:creationId xmlns:a16="http://schemas.microsoft.com/office/drawing/2014/main" id="{47C3C33D-58DD-34DF-DBF7-773C934A5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24" y="3584242"/>
                <a:ext cx="360533" cy="278210"/>
              </a:xfrm>
              <a:prstGeom prst="rect">
                <a:avLst/>
              </a:prstGeom>
              <a:blipFill>
                <a:blip r:embed="rId33"/>
                <a:stretch>
                  <a:fillRect l="-847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A45C4BF8-7D60-7C14-5AE0-469778810BB9}"/>
              </a:ext>
            </a:extLst>
          </p:cNvPr>
          <p:cNvSpPr txBox="1"/>
          <p:nvPr/>
        </p:nvSpPr>
        <p:spPr>
          <a:xfrm>
            <a:off x="4939498" y="3883657"/>
            <a:ext cx="2231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High bias and</a:t>
            </a:r>
          </a:p>
          <a:p>
            <a:pPr algn="ctr"/>
            <a:r>
              <a:rPr lang="en-US" sz="2800" b="1" dirty="0"/>
              <a:t>High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093B68F-6371-65B7-95E1-E27575E007FD}"/>
                  </a:ext>
                </a:extLst>
              </p14:cNvPr>
              <p14:cNvContentPartPr/>
              <p14:nvPr/>
            </p14:nvContentPartPr>
            <p14:xfrm>
              <a:off x="4927600" y="1508600"/>
              <a:ext cx="2289600" cy="19065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093B68F-6371-65B7-95E1-E27575E007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13560" y="1494560"/>
                <a:ext cx="2317680" cy="19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11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423301" y="3044281"/>
            <a:ext cx="367889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98721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val 186">
            <a:extLst>
              <a:ext uri="{FF2B5EF4-FFF2-40B4-BE49-F238E27FC236}">
                <a16:creationId xmlns:a16="http://schemas.microsoft.com/office/drawing/2014/main" id="{4304062E-EDAA-9D00-DD01-1AA3C63C5CB9}"/>
              </a:ext>
            </a:extLst>
          </p:cNvPr>
          <p:cNvSpPr/>
          <p:nvPr/>
        </p:nvSpPr>
        <p:spPr>
          <a:xfrm flipV="1">
            <a:off x="11734801" y="2337063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68B09-177D-5262-B65F-81067F1D96AE}"/>
              </a:ext>
            </a:extLst>
          </p:cNvPr>
          <p:cNvCxnSpPr/>
          <p:nvPr/>
        </p:nvCxnSpPr>
        <p:spPr>
          <a:xfrm flipV="1">
            <a:off x="706469" y="1203075"/>
            <a:ext cx="0" cy="47580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01D9DC-AA22-528A-C233-892C3E409E2C}"/>
              </a:ext>
            </a:extLst>
          </p:cNvPr>
          <p:cNvCxnSpPr/>
          <p:nvPr/>
        </p:nvCxnSpPr>
        <p:spPr>
          <a:xfrm flipV="1">
            <a:off x="325690" y="5504217"/>
            <a:ext cx="61123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ECFA55-D2C4-BF74-C75C-AA645B43E683}"/>
              </a:ext>
            </a:extLst>
          </p:cNvPr>
          <p:cNvSpPr txBox="1"/>
          <p:nvPr/>
        </p:nvSpPr>
        <p:spPr>
          <a:xfrm rot="16200000">
            <a:off x="-564774" y="3102886"/>
            <a:ext cx="2040969" cy="501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6859A-8E53-D07A-0363-7A5A32465724}"/>
              </a:ext>
            </a:extLst>
          </p:cNvPr>
          <p:cNvSpPr/>
          <p:nvPr/>
        </p:nvSpPr>
        <p:spPr>
          <a:xfrm>
            <a:off x="3419020" y="5558003"/>
            <a:ext cx="2982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/>
              <a:t>m</a:t>
            </a:r>
            <a:r>
              <a:rPr lang="en-US" sz="2400" baseline="-25000" dirty="0" err="1"/>
              <a:t>train</a:t>
            </a:r>
            <a:r>
              <a:rPr lang="en-US" sz="2400" baseline="-25000" dirty="0"/>
              <a:t> </a:t>
            </a:r>
            <a:r>
              <a:rPr lang="en-US" sz="2400" dirty="0"/>
              <a:t>(training set size)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8E0C7E-D2D5-9481-2365-E50F0AAD854C}"/>
              </a:ext>
            </a:extLst>
          </p:cNvPr>
          <p:cNvSpPr/>
          <p:nvPr/>
        </p:nvSpPr>
        <p:spPr>
          <a:xfrm>
            <a:off x="685800" y="3758233"/>
            <a:ext cx="5528442" cy="1744718"/>
          </a:xfrm>
          <a:custGeom>
            <a:avLst/>
            <a:gdLst>
              <a:gd name="connsiteX0" fmla="*/ 0 w 5528442"/>
              <a:gd name="connsiteY0" fmla="*/ 1744718 h 1744718"/>
              <a:gd name="connsiteX1" fmla="*/ 1944414 w 5528442"/>
              <a:gd name="connsiteY1" fmla="*/ 304800 h 1744718"/>
              <a:gd name="connsiteX2" fmla="*/ 5528442 w 5528442"/>
              <a:gd name="connsiteY2" fmla="*/ 0 h 1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8442" h="1744718">
                <a:moveTo>
                  <a:pt x="0" y="1744718"/>
                </a:moveTo>
                <a:cubicBezTo>
                  <a:pt x="511503" y="1170152"/>
                  <a:pt x="1023007" y="595586"/>
                  <a:pt x="1944414" y="304800"/>
                </a:cubicBezTo>
                <a:cubicBezTo>
                  <a:pt x="2865821" y="14014"/>
                  <a:pt x="4197131" y="7007"/>
                  <a:pt x="5528442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0F4E3A-0C2D-2016-5898-8A1843CA49B7}"/>
              </a:ext>
            </a:extLst>
          </p:cNvPr>
          <p:cNvSpPr/>
          <p:nvPr/>
        </p:nvSpPr>
        <p:spPr>
          <a:xfrm flipV="1">
            <a:off x="685800" y="1684282"/>
            <a:ext cx="5528442" cy="1744718"/>
          </a:xfrm>
          <a:custGeom>
            <a:avLst/>
            <a:gdLst>
              <a:gd name="connsiteX0" fmla="*/ 0 w 5528442"/>
              <a:gd name="connsiteY0" fmla="*/ 1744718 h 1744718"/>
              <a:gd name="connsiteX1" fmla="*/ 1944414 w 5528442"/>
              <a:gd name="connsiteY1" fmla="*/ 304800 h 1744718"/>
              <a:gd name="connsiteX2" fmla="*/ 5528442 w 5528442"/>
              <a:gd name="connsiteY2" fmla="*/ 0 h 1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8442" h="1744718">
                <a:moveTo>
                  <a:pt x="0" y="1744718"/>
                </a:moveTo>
                <a:cubicBezTo>
                  <a:pt x="511503" y="1170152"/>
                  <a:pt x="1023007" y="595586"/>
                  <a:pt x="1944414" y="304800"/>
                </a:cubicBezTo>
                <a:cubicBezTo>
                  <a:pt x="2865821" y="14014"/>
                  <a:pt x="4197131" y="7007"/>
                  <a:pt x="5528442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AD2-C650-0CCD-3D4D-19F5441398C5}"/>
                  </a:ext>
                </a:extLst>
              </p:cNvPr>
              <p:cNvSpPr txBox="1"/>
              <p:nvPr/>
            </p:nvSpPr>
            <p:spPr>
              <a:xfrm>
                <a:off x="3471572" y="2442643"/>
                <a:ext cx="26769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AD2-C650-0CCD-3D4D-19F54413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72" y="2442643"/>
                <a:ext cx="26769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AFE606-E9FF-750E-8C52-D58DBEAC5B6E}"/>
                  </a:ext>
                </a:extLst>
              </p:cNvPr>
              <p:cNvSpPr txBox="1"/>
              <p:nvPr/>
            </p:nvSpPr>
            <p:spPr>
              <a:xfrm>
                <a:off x="3702269" y="3910207"/>
                <a:ext cx="2532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AFE606-E9FF-750E-8C52-D58DBEAC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269" y="3910207"/>
                <a:ext cx="253264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BA3FB9-1310-A78C-D92A-C689C9BF2D99}"/>
              </a:ext>
            </a:extLst>
          </p:cNvPr>
          <p:cNvCxnSpPr/>
          <p:nvPr/>
        </p:nvCxnSpPr>
        <p:spPr>
          <a:xfrm flipV="1">
            <a:off x="7632711" y="1143000"/>
            <a:ext cx="0" cy="1600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E4E18-837B-4C94-38FF-29438614E6BB}"/>
              </a:ext>
            </a:extLst>
          </p:cNvPr>
          <p:cNvCxnSpPr/>
          <p:nvPr/>
        </p:nvCxnSpPr>
        <p:spPr>
          <a:xfrm>
            <a:off x="7418600" y="2589661"/>
            <a:ext cx="20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40FBD-8E5D-ED3E-910A-52EE89E9FC5D}"/>
              </a:ext>
            </a:extLst>
          </p:cNvPr>
          <p:cNvSpPr txBox="1"/>
          <p:nvPr/>
        </p:nvSpPr>
        <p:spPr>
          <a:xfrm>
            <a:off x="9106502" y="2619800"/>
            <a:ext cx="249025" cy="24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21714-55DD-261B-5CA4-C47B4B168C84}"/>
              </a:ext>
            </a:extLst>
          </p:cNvPr>
          <p:cNvSpPr txBox="1"/>
          <p:nvPr/>
        </p:nvSpPr>
        <p:spPr>
          <a:xfrm>
            <a:off x="7375665" y="1173237"/>
            <a:ext cx="182485" cy="24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00467A-FD11-9C44-7818-3C8D6AD5A090}"/>
              </a:ext>
            </a:extLst>
          </p:cNvPr>
          <p:cNvSpPr/>
          <p:nvPr/>
        </p:nvSpPr>
        <p:spPr>
          <a:xfrm flipV="1">
            <a:off x="8291613" y="2061513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B44954-C637-9A9C-BF98-3A2A5877CDAB}"/>
              </a:ext>
            </a:extLst>
          </p:cNvPr>
          <p:cNvCxnSpPr>
            <a:cxnSpLocks/>
          </p:cNvCxnSpPr>
          <p:nvPr/>
        </p:nvCxnSpPr>
        <p:spPr>
          <a:xfrm flipV="1">
            <a:off x="7649011" y="1986677"/>
            <a:ext cx="1779469" cy="2077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DA8B12-4D4C-0792-110A-9ECC52033930}"/>
              </a:ext>
            </a:extLst>
          </p:cNvPr>
          <p:cNvCxnSpPr/>
          <p:nvPr/>
        </p:nvCxnSpPr>
        <p:spPr>
          <a:xfrm flipV="1">
            <a:off x="10086846" y="1143000"/>
            <a:ext cx="0" cy="1600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962C6B-A345-9EB7-07A8-D8E254B99513}"/>
              </a:ext>
            </a:extLst>
          </p:cNvPr>
          <p:cNvCxnSpPr/>
          <p:nvPr/>
        </p:nvCxnSpPr>
        <p:spPr>
          <a:xfrm>
            <a:off x="9872735" y="2589661"/>
            <a:ext cx="20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7CFDFD5-BE21-F35E-EEE5-D77101FC68E2}"/>
              </a:ext>
            </a:extLst>
          </p:cNvPr>
          <p:cNvSpPr txBox="1"/>
          <p:nvPr/>
        </p:nvSpPr>
        <p:spPr>
          <a:xfrm>
            <a:off x="11560637" y="2619800"/>
            <a:ext cx="249025" cy="24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521BFF-CB1B-18C3-8E97-06DB280F9EF3}"/>
              </a:ext>
            </a:extLst>
          </p:cNvPr>
          <p:cNvSpPr txBox="1"/>
          <p:nvPr/>
        </p:nvSpPr>
        <p:spPr>
          <a:xfrm>
            <a:off x="9829800" y="1173237"/>
            <a:ext cx="182485" cy="24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FA2FEE5-2E2E-32D0-3029-4BAC264B0D32}"/>
              </a:ext>
            </a:extLst>
          </p:cNvPr>
          <p:cNvSpPr/>
          <p:nvPr/>
        </p:nvSpPr>
        <p:spPr>
          <a:xfrm flipV="1">
            <a:off x="10745748" y="2061513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404C59-375B-13A2-B1FB-6657491E9BB3}"/>
              </a:ext>
            </a:extLst>
          </p:cNvPr>
          <p:cNvCxnSpPr/>
          <p:nvPr/>
        </p:nvCxnSpPr>
        <p:spPr>
          <a:xfrm flipV="1">
            <a:off x="7632711" y="2913397"/>
            <a:ext cx="0" cy="1600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CE179F9-6F59-6352-93BE-24E1D27540E9}"/>
              </a:ext>
            </a:extLst>
          </p:cNvPr>
          <p:cNvCxnSpPr/>
          <p:nvPr/>
        </p:nvCxnSpPr>
        <p:spPr>
          <a:xfrm>
            <a:off x="7418600" y="4360058"/>
            <a:ext cx="20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27FA36A-783E-3E3A-B31E-40A93EB5E1E7}"/>
              </a:ext>
            </a:extLst>
          </p:cNvPr>
          <p:cNvSpPr txBox="1"/>
          <p:nvPr/>
        </p:nvSpPr>
        <p:spPr>
          <a:xfrm>
            <a:off x="9106502" y="4390197"/>
            <a:ext cx="249025" cy="24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E68F4-6109-C642-424E-03E187A7CC73}"/>
              </a:ext>
            </a:extLst>
          </p:cNvPr>
          <p:cNvSpPr txBox="1"/>
          <p:nvPr/>
        </p:nvSpPr>
        <p:spPr>
          <a:xfrm>
            <a:off x="7375665" y="2943634"/>
            <a:ext cx="182485" cy="24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7B855A2-1919-A3E1-D39C-BFF6BD92CE48}"/>
              </a:ext>
            </a:extLst>
          </p:cNvPr>
          <p:cNvSpPr/>
          <p:nvPr/>
        </p:nvSpPr>
        <p:spPr>
          <a:xfrm flipV="1">
            <a:off x="7812122" y="3045319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302F75B-EC4C-3724-5020-EBD04EDDA6E9}"/>
              </a:ext>
            </a:extLst>
          </p:cNvPr>
          <p:cNvSpPr/>
          <p:nvPr/>
        </p:nvSpPr>
        <p:spPr>
          <a:xfrm flipV="1">
            <a:off x="8291613" y="3831910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08442C4-67A7-F41B-9817-0C2FDC118D8A}"/>
              </a:ext>
            </a:extLst>
          </p:cNvPr>
          <p:cNvSpPr/>
          <p:nvPr/>
        </p:nvSpPr>
        <p:spPr>
          <a:xfrm flipV="1">
            <a:off x="9293160" y="4094826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D954FE1-0DC8-8DA9-C12E-F784BD594501}"/>
              </a:ext>
            </a:extLst>
          </p:cNvPr>
          <p:cNvCxnSpPr/>
          <p:nvPr/>
        </p:nvCxnSpPr>
        <p:spPr>
          <a:xfrm flipV="1">
            <a:off x="10086846" y="2913397"/>
            <a:ext cx="0" cy="1600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23195EF-7F0C-FA48-D1FE-8B6FCDE87903}"/>
              </a:ext>
            </a:extLst>
          </p:cNvPr>
          <p:cNvCxnSpPr/>
          <p:nvPr/>
        </p:nvCxnSpPr>
        <p:spPr>
          <a:xfrm>
            <a:off x="9872735" y="4360058"/>
            <a:ext cx="20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B726016-14B6-CF16-E74B-4952F80A5688}"/>
              </a:ext>
            </a:extLst>
          </p:cNvPr>
          <p:cNvSpPr txBox="1"/>
          <p:nvPr/>
        </p:nvSpPr>
        <p:spPr>
          <a:xfrm>
            <a:off x="11560637" y="4390197"/>
            <a:ext cx="249025" cy="24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677CFD-4AC7-83E2-7209-36811C625ADC}"/>
              </a:ext>
            </a:extLst>
          </p:cNvPr>
          <p:cNvSpPr txBox="1"/>
          <p:nvPr/>
        </p:nvSpPr>
        <p:spPr>
          <a:xfrm>
            <a:off x="9829800" y="2943634"/>
            <a:ext cx="182485" cy="24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CBF60B-7BDD-040D-F718-463CAEA6A495}"/>
              </a:ext>
            </a:extLst>
          </p:cNvPr>
          <p:cNvSpPr/>
          <p:nvPr/>
        </p:nvSpPr>
        <p:spPr>
          <a:xfrm flipV="1">
            <a:off x="10266257" y="3045319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14AF832-3C62-B65A-9F2A-6FBDA2C882BF}"/>
              </a:ext>
            </a:extLst>
          </p:cNvPr>
          <p:cNvSpPr/>
          <p:nvPr/>
        </p:nvSpPr>
        <p:spPr>
          <a:xfrm flipV="1">
            <a:off x="10428019" y="3455987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1E86342-4A71-B5E6-EA73-3EE129A08DB3}"/>
              </a:ext>
            </a:extLst>
          </p:cNvPr>
          <p:cNvSpPr/>
          <p:nvPr/>
        </p:nvSpPr>
        <p:spPr>
          <a:xfrm flipV="1">
            <a:off x="10745748" y="3831910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89BCB21-AFBF-3901-B33C-6FB89D59F616}"/>
              </a:ext>
            </a:extLst>
          </p:cNvPr>
          <p:cNvSpPr/>
          <p:nvPr/>
        </p:nvSpPr>
        <p:spPr>
          <a:xfrm flipV="1">
            <a:off x="11225579" y="3995868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B59CA0B-E823-41F8-2447-6FDAF3A9A083}"/>
              </a:ext>
            </a:extLst>
          </p:cNvPr>
          <p:cNvSpPr/>
          <p:nvPr/>
        </p:nvSpPr>
        <p:spPr>
          <a:xfrm flipV="1">
            <a:off x="11747295" y="4094826"/>
            <a:ext cx="77993" cy="71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85C80F15-01A4-9D10-16DD-6895C0E83E43}"/>
              </a:ext>
            </a:extLst>
          </p:cNvPr>
          <p:cNvSpPr>
            <a:spLocks noChangeAspect="1"/>
          </p:cNvSpPr>
          <p:nvPr/>
        </p:nvSpPr>
        <p:spPr>
          <a:xfrm>
            <a:off x="10599420" y="1775455"/>
            <a:ext cx="1219200" cy="814204"/>
          </a:xfrm>
          <a:custGeom>
            <a:avLst/>
            <a:gdLst>
              <a:gd name="connsiteX0" fmla="*/ 0 w 1253259"/>
              <a:gd name="connsiteY0" fmla="*/ 986651 h 1024751"/>
              <a:gd name="connsiteX1" fmla="*/ 182880 w 1253259"/>
              <a:gd name="connsiteY1" fmla="*/ 537071 h 1024751"/>
              <a:gd name="connsiteX2" fmla="*/ 632460 w 1253259"/>
              <a:gd name="connsiteY2" fmla="*/ 3671 h 1024751"/>
              <a:gd name="connsiteX3" fmla="*/ 1188720 w 1253259"/>
              <a:gd name="connsiteY3" fmla="*/ 819011 h 1024751"/>
              <a:gd name="connsiteX4" fmla="*/ 1219200 w 1253259"/>
              <a:gd name="connsiteY4" fmla="*/ 1024751 h 1024751"/>
              <a:gd name="connsiteX0" fmla="*/ 0 w 1253259"/>
              <a:gd name="connsiteY0" fmla="*/ 982980 h 1021080"/>
              <a:gd name="connsiteX1" fmla="*/ 632460 w 1253259"/>
              <a:gd name="connsiteY1" fmla="*/ 0 h 1021080"/>
              <a:gd name="connsiteX2" fmla="*/ 1188720 w 1253259"/>
              <a:gd name="connsiteY2" fmla="*/ 815340 h 1021080"/>
              <a:gd name="connsiteX3" fmla="*/ 1219200 w 1253259"/>
              <a:gd name="connsiteY3" fmla="*/ 1021080 h 1021080"/>
              <a:gd name="connsiteX0" fmla="*/ 0 w 1219200"/>
              <a:gd name="connsiteY0" fmla="*/ 982980 h 1021080"/>
              <a:gd name="connsiteX1" fmla="*/ 632460 w 1219200"/>
              <a:gd name="connsiteY1" fmla="*/ 0 h 1021080"/>
              <a:gd name="connsiteX2" fmla="*/ 1219200 w 1219200"/>
              <a:gd name="connsiteY2" fmla="*/ 1021080 h 1021080"/>
              <a:gd name="connsiteX0" fmla="*/ 0 w 1245870"/>
              <a:gd name="connsiteY0" fmla="*/ 983004 h 1013484"/>
              <a:gd name="connsiteX1" fmla="*/ 632460 w 1245870"/>
              <a:gd name="connsiteY1" fmla="*/ 24 h 1013484"/>
              <a:gd name="connsiteX2" fmla="*/ 1245870 w 1245870"/>
              <a:gd name="connsiteY2" fmla="*/ 1013484 h 1013484"/>
              <a:gd name="connsiteX0" fmla="*/ 0 w 1245870"/>
              <a:gd name="connsiteY0" fmla="*/ 982982 h 1013462"/>
              <a:gd name="connsiteX1" fmla="*/ 632460 w 1245870"/>
              <a:gd name="connsiteY1" fmla="*/ 2 h 1013462"/>
              <a:gd name="connsiteX2" fmla="*/ 1245870 w 1245870"/>
              <a:gd name="connsiteY2" fmla="*/ 1013462 h 1013462"/>
              <a:gd name="connsiteX0" fmla="*/ 0 w 1245870"/>
              <a:gd name="connsiteY0" fmla="*/ 982986 h 1013466"/>
              <a:gd name="connsiteX1" fmla="*/ 632460 w 1245870"/>
              <a:gd name="connsiteY1" fmla="*/ 6 h 1013466"/>
              <a:gd name="connsiteX2" fmla="*/ 1245870 w 1245870"/>
              <a:gd name="connsiteY2" fmla="*/ 1013466 h 1013466"/>
              <a:gd name="connsiteX0" fmla="*/ 0 w 1249680"/>
              <a:gd name="connsiteY0" fmla="*/ 1021082 h 1021082"/>
              <a:gd name="connsiteX1" fmla="*/ 636270 w 1249680"/>
              <a:gd name="connsiteY1" fmla="*/ 2 h 1021082"/>
              <a:gd name="connsiteX2" fmla="*/ 1249680 w 1249680"/>
              <a:gd name="connsiteY2" fmla="*/ 1013462 h 1021082"/>
              <a:gd name="connsiteX0" fmla="*/ 0 w 1249680"/>
              <a:gd name="connsiteY0" fmla="*/ 1021082 h 1021082"/>
              <a:gd name="connsiteX1" fmla="*/ 636270 w 1249680"/>
              <a:gd name="connsiteY1" fmla="*/ 2 h 1021082"/>
              <a:gd name="connsiteX2" fmla="*/ 1249680 w 1249680"/>
              <a:gd name="connsiteY2" fmla="*/ 1013462 h 1021082"/>
              <a:gd name="connsiteX0" fmla="*/ 0 w 1249680"/>
              <a:gd name="connsiteY0" fmla="*/ 1021082 h 1021082"/>
              <a:gd name="connsiteX1" fmla="*/ 636270 w 1249680"/>
              <a:gd name="connsiteY1" fmla="*/ 2 h 1021082"/>
              <a:gd name="connsiteX2" fmla="*/ 1249680 w 1249680"/>
              <a:gd name="connsiteY2" fmla="*/ 1013462 h 1021082"/>
              <a:gd name="connsiteX0" fmla="*/ 0 w 1249680"/>
              <a:gd name="connsiteY0" fmla="*/ 1021082 h 1021082"/>
              <a:gd name="connsiteX1" fmla="*/ 636270 w 1249680"/>
              <a:gd name="connsiteY1" fmla="*/ 2 h 1021082"/>
              <a:gd name="connsiteX2" fmla="*/ 1249680 w 1249680"/>
              <a:gd name="connsiteY2" fmla="*/ 1013462 h 1021082"/>
              <a:gd name="connsiteX0" fmla="*/ 0 w 1249680"/>
              <a:gd name="connsiteY0" fmla="*/ 902972 h 902972"/>
              <a:gd name="connsiteX1" fmla="*/ 640080 w 1249680"/>
              <a:gd name="connsiteY1" fmla="*/ 2 h 902972"/>
              <a:gd name="connsiteX2" fmla="*/ 1249680 w 1249680"/>
              <a:gd name="connsiteY2" fmla="*/ 895352 h 902972"/>
              <a:gd name="connsiteX0" fmla="*/ 0 w 1249680"/>
              <a:gd name="connsiteY0" fmla="*/ 902976 h 902976"/>
              <a:gd name="connsiteX1" fmla="*/ 640080 w 1249680"/>
              <a:gd name="connsiteY1" fmla="*/ 6 h 902976"/>
              <a:gd name="connsiteX2" fmla="*/ 1249680 w 1249680"/>
              <a:gd name="connsiteY2" fmla="*/ 895356 h 90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902976">
                <a:moveTo>
                  <a:pt x="0" y="902976"/>
                </a:moveTo>
                <a:cubicBezTo>
                  <a:pt x="6032" y="694379"/>
                  <a:pt x="275590" y="-2534"/>
                  <a:pt x="640080" y="6"/>
                </a:cubicBezTo>
                <a:cubicBezTo>
                  <a:pt x="1004570" y="2546"/>
                  <a:pt x="1249363" y="682631"/>
                  <a:pt x="1249680" y="8953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496E0867-EB8A-81AE-357C-DFCC3A7D8025}"/>
              </a:ext>
            </a:extLst>
          </p:cNvPr>
          <p:cNvSpPr>
            <a:spLocks noChangeAspect="1"/>
          </p:cNvSpPr>
          <p:nvPr/>
        </p:nvSpPr>
        <p:spPr>
          <a:xfrm flipV="1">
            <a:off x="7816343" y="2961922"/>
            <a:ext cx="1638553" cy="1178058"/>
          </a:xfrm>
          <a:custGeom>
            <a:avLst/>
            <a:gdLst>
              <a:gd name="connsiteX0" fmla="*/ 88614 w 3202875"/>
              <a:gd name="connsiteY0" fmla="*/ 2425148 h 2425148"/>
              <a:gd name="connsiteX1" fmla="*/ 393414 w 3202875"/>
              <a:gd name="connsiteY1" fmla="*/ 728870 h 2425148"/>
              <a:gd name="connsiteX2" fmla="*/ 3202875 w 3202875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755373 w 3114261"/>
              <a:gd name="connsiteY1" fmla="*/ 490331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  <a:gd name="connsiteX0" fmla="*/ 0 w 3126112"/>
              <a:gd name="connsiteY0" fmla="*/ 2541710 h 2541710"/>
              <a:gd name="connsiteX1" fmla="*/ 662607 w 3126112"/>
              <a:gd name="connsiteY1" fmla="*/ 752667 h 2541710"/>
              <a:gd name="connsiteX2" fmla="*/ 3126112 w 3126112"/>
              <a:gd name="connsiteY2" fmla="*/ 0 h 2541710"/>
              <a:gd name="connsiteX0" fmla="*/ 0 w 3126112"/>
              <a:gd name="connsiteY0" fmla="*/ 2541710 h 2541710"/>
              <a:gd name="connsiteX1" fmla="*/ 911471 w 3126112"/>
              <a:gd name="connsiteY1" fmla="*/ 571348 h 2541710"/>
              <a:gd name="connsiteX2" fmla="*/ 3126112 w 3126112"/>
              <a:gd name="connsiteY2" fmla="*/ 0 h 2541710"/>
              <a:gd name="connsiteX0" fmla="*/ 0 w 3185365"/>
              <a:gd name="connsiteY0" fmla="*/ 2502856 h 2502856"/>
              <a:gd name="connsiteX1" fmla="*/ 970724 w 3185365"/>
              <a:gd name="connsiteY1" fmla="*/ 571348 h 2502856"/>
              <a:gd name="connsiteX2" fmla="*/ 3185365 w 3185365"/>
              <a:gd name="connsiteY2" fmla="*/ 0 h 25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5365" h="2502856">
                <a:moveTo>
                  <a:pt x="0" y="2502856"/>
                </a:moveTo>
                <a:cubicBezTo>
                  <a:pt x="91661" y="1843560"/>
                  <a:pt x="451681" y="975539"/>
                  <a:pt x="970724" y="571348"/>
                </a:cubicBezTo>
                <a:cubicBezTo>
                  <a:pt x="1489768" y="167157"/>
                  <a:pt x="2728165" y="8835"/>
                  <a:pt x="3185365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596DD374-7C88-606C-6CBD-71C48D18E8A0}"/>
              </a:ext>
            </a:extLst>
          </p:cNvPr>
          <p:cNvSpPr>
            <a:spLocks noChangeAspect="1"/>
          </p:cNvSpPr>
          <p:nvPr/>
        </p:nvSpPr>
        <p:spPr>
          <a:xfrm flipV="1">
            <a:off x="10314355" y="2984598"/>
            <a:ext cx="1601977" cy="1141482"/>
          </a:xfrm>
          <a:custGeom>
            <a:avLst/>
            <a:gdLst>
              <a:gd name="connsiteX0" fmla="*/ 88614 w 3202875"/>
              <a:gd name="connsiteY0" fmla="*/ 2425148 h 2425148"/>
              <a:gd name="connsiteX1" fmla="*/ 393414 w 3202875"/>
              <a:gd name="connsiteY1" fmla="*/ 728870 h 2425148"/>
              <a:gd name="connsiteX2" fmla="*/ 3202875 w 3202875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755373 w 3114261"/>
              <a:gd name="connsiteY1" fmla="*/ 490331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261" h="2425148">
                <a:moveTo>
                  <a:pt x="0" y="2425148"/>
                </a:moveTo>
                <a:cubicBezTo>
                  <a:pt x="91661" y="1765852"/>
                  <a:pt x="143564" y="1040296"/>
                  <a:pt x="662607" y="636105"/>
                </a:cubicBezTo>
                <a:cubicBezTo>
                  <a:pt x="1181651" y="231914"/>
                  <a:pt x="2657061" y="8835"/>
                  <a:pt x="311426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68B09-177D-5262-B65F-81067F1D96AE}"/>
              </a:ext>
            </a:extLst>
          </p:cNvPr>
          <p:cNvCxnSpPr/>
          <p:nvPr/>
        </p:nvCxnSpPr>
        <p:spPr>
          <a:xfrm flipV="1">
            <a:off x="706469" y="1203075"/>
            <a:ext cx="0" cy="47580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01D9DC-AA22-528A-C233-892C3E409E2C}"/>
              </a:ext>
            </a:extLst>
          </p:cNvPr>
          <p:cNvCxnSpPr/>
          <p:nvPr/>
        </p:nvCxnSpPr>
        <p:spPr>
          <a:xfrm flipV="1">
            <a:off x="325690" y="5504217"/>
            <a:ext cx="61123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ECFA55-D2C4-BF74-C75C-AA645B43E683}"/>
              </a:ext>
            </a:extLst>
          </p:cNvPr>
          <p:cNvSpPr txBox="1"/>
          <p:nvPr/>
        </p:nvSpPr>
        <p:spPr>
          <a:xfrm rot="16200000">
            <a:off x="-564774" y="3102886"/>
            <a:ext cx="2040969" cy="501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6859A-8E53-D07A-0363-7A5A32465724}"/>
              </a:ext>
            </a:extLst>
          </p:cNvPr>
          <p:cNvSpPr/>
          <p:nvPr/>
        </p:nvSpPr>
        <p:spPr>
          <a:xfrm>
            <a:off x="3419020" y="5558003"/>
            <a:ext cx="2982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/>
              <a:t>m</a:t>
            </a:r>
            <a:r>
              <a:rPr lang="en-US" sz="2400" baseline="-25000" dirty="0" err="1"/>
              <a:t>train</a:t>
            </a:r>
            <a:r>
              <a:rPr lang="en-US" sz="2400" baseline="-25000" dirty="0"/>
              <a:t> </a:t>
            </a:r>
            <a:r>
              <a:rPr lang="en-US" sz="2400" dirty="0"/>
              <a:t>(training set size)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8E0C7E-D2D5-9481-2365-E50F0AAD854C}"/>
              </a:ext>
            </a:extLst>
          </p:cNvPr>
          <p:cNvSpPr/>
          <p:nvPr/>
        </p:nvSpPr>
        <p:spPr>
          <a:xfrm>
            <a:off x="685800" y="3460530"/>
            <a:ext cx="5528442" cy="1744718"/>
          </a:xfrm>
          <a:custGeom>
            <a:avLst/>
            <a:gdLst>
              <a:gd name="connsiteX0" fmla="*/ 0 w 5528442"/>
              <a:gd name="connsiteY0" fmla="*/ 1744718 h 1744718"/>
              <a:gd name="connsiteX1" fmla="*/ 1944414 w 5528442"/>
              <a:gd name="connsiteY1" fmla="*/ 304800 h 1744718"/>
              <a:gd name="connsiteX2" fmla="*/ 5528442 w 5528442"/>
              <a:gd name="connsiteY2" fmla="*/ 0 h 1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8442" h="1744718">
                <a:moveTo>
                  <a:pt x="0" y="1744718"/>
                </a:moveTo>
                <a:cubicBezTo>
                  <a:pt x="511503" y="1170152"/>
                  <a:pt x="1023007" y="595586"/>
                  <a:pt x="1944414" y="304800"/>
                </a:cubicBezTo>
                <a:cubicBezTo>
                  <a:pt x="2865821" y="14014"/>
                  <a:pt x="4197131" y="7007"/>
                  <a:pt x="5528442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0F4E3A-0C2D-2016-5898-8A1843CA49B7}"/>
              </a:ext>
            </a:extLst>
          </p:cNvPr>
          <p:cNvSpPr/>
          <p:nvPr/>
        </p:nvSpPr>
        <p:spPr>
          <a:xfrm flipV="1">
            <a:off x="685800" y="1684282"/>
            <a:ext cx="5528442" cy="1744718"/>
          </a:xfrm>
          <a:custGeom>
            <a:avLst/>
            <a:gdLst>
              <a:gd name="connsiteX0" fmla="*/ 0 w 5528442"/>
              <a:gd name="connsiteY0" fmla="*/ 1744718 h 1744718"/>
              <a:gd name="connsiteX1" fmla="*/ 1944414 w 5528442"/>
              <a:gd name="connsiteY1" fmla="*/ 304800 h 1744718"/>
              <a:gd name="connsiteX2" fmla="*/ 5528442 w 5528442"/>
              <a:gd name="connsiteY2" fmla="*/ 0 h 1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8442" h="1744718">
                <a:moveTo>
                  <a:pt x="0" y="1744718"/>
                </a:moveTo>
                <a:cubicBezTo>
                  <a:pt x="511503" y="1170152"/>
                  <a:pt x="1023007" y="595586"/>
                  <a:pt x="1944414" y="304800"/>
                </a:cubicBezTo>
                <a:cubicBezTo>
                  <a:pt x="2865821" y="14014"/>
                  <a:pt x="4197131" y="7007"/>
                  <a:pt x="5528442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AD2-C650-0CCD-3D4D-19F5441398C5}"/>
                  </a:ext>
                </a:extLst>
              </p:cNvPr>
              <p:cNvSpPr txBox="1"/>
              <p:nvPr/>
            </p:nvSpPr>
            <p:spPr>
              <a:xfrm>
                <a:off x="3471572" y="2442643"/>
                <a:ext cx="26769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AD2-C650-0CCD-3D4D-19F54413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72" y="2442643"/>
                <a:ext cx="26769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AFE606-E9FF-750E-8C52-D58DBEAC5B6E}"/>
                  </a:ext>
                </a:extLst>
              </p:cNvPr>
              <p:cNvSpPr txBox="1"/>
              <p:nvPr/>
            </p:nvSpPr>
            <p:spPr>
              <a:xfrm>
                <a:off x="3615910" y="3617819"/>
                <a:ext cx="2532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AFE606-E9FF-750E-8C52-D58DBEAC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10" y="3617819"/>
                <a:ext cx="253264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1F3089B-1B4F-BB11-2DBB-D8A5C8BE3B70}"/>
              </a:ext>
            </a:extLst>
          </p:cNvPr>
          <p:cNvGrpSpPr>
            <a:grpSpLocks noChangeAspect="1"/>
          </p:cNvGrpSpPr>
          <p:nvPr/>
        </p:nvGrpSpPr>
        <p:grpSpPr>
          <a:xfrm>
            <a:off x="8595856" y="1155148"/>
            <a:ext cx="3041963" cy="2574989"/>
            <a:chOff x="6464287" y="983310"/>
            <a:chExt cx="2604588" cy="220475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420B05C-DB43-03B8-75E7-1543ECD81BB0}"/>
                </a:ext>
              </a:extLst>
            </p:cNvPr>
            <p:cNvCxnSpPr/>
            <p:nvPr/>
          </p:nvCxnSpPr>
          <p:spPr>
            <a:xfrm flipV="1">
              <a:off x="6787227" y="983310"/>
              <a:ext cx="0" cy="2010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698E0A-4F76-DD94-A448-B8BE0F09B4E9}"/>
                </a:ext>
              </a:extLst>
            </p:cNvPr>
            <p:cNvCxnSpPr/>
            <p:nvPr/>
          </p:nvCxnSpPr>
          <p:spPr>
            <a:xfrm>
              <a:off x="6518229" y="2800825"/>
              <a:ext cx="25506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2BAF3-32A7-3DC1-6858-BF6753AD8626}"/>
                </a:ext>
              </a:extLst>
            </p:cNvPr>
            <p:cNvSpPr txBox="1"/>
            <p:nvPr/>
          </p:nvSpPr>
          <p:spPr>
            <a:xfrm>
              <a:off x="8638827" y="2838691"/>
              <a:ext cx="312863" cy="34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D0152-AFE0-3F5D-BFB5-8C77E7A2543E}"/>
                </a:ext>
              </a:extLst>
            </p:cNvPr>
            <p:cNvSpPr txBox="1"/>
            <p:nvPr/>
          </p:nvSpPr>
          <p:spPr>
            <a:xfrm>
              <a:off x="6464287" y="1021299"/>
              <a:ext cx="242864" cy="349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6D4809-933A-8841-C015-491611D3A663}"/>
                </a:ext>
              </a:extLst>
            </p:cNvPr>
            <p:cNvSpPr/>
            <p:nvPr/>
          </p:nvSpPr>
          <p:spPr>
            <a:xfrm flipV="1">
              <a:off x="7012630" y="1149051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01B3554-B7D0-9ABE-06F3-50EFF37DAAAB}"/>
                </a:ext>
              </a:extLst>
            </p:cNvPr>
            <p:cNvSpPr/>
            <p:nvPr/>
          </p:nvSpPr>
          <p:spPr>
            <a:xfrm flipV="1">
              <a:off x="7215861" y="1664994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35B97C-9627-8D5A-398E-19DF7FAD8754}"/>
                </a:ext>
              </a:extLst>
            </p:cNvPr>
            <p:cNvSpPr/>
            <p:nvPr/>
          </p:nvSpPr>
          <p:spPr>
            <a:xfrm flipV="1">
              <a:off x="7615040" y="2137286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1AA89E-1A93-F8D7-F71E-E03FB770E829}"/>
                </a:ext>
              </a:extLst>
            </p:cNvPr>
            <p:cNvSpPr/>
            <p:nvPr/>
          </p:nvSpPr>
          <p:spPr>
            <a:xfrm flipV="1">
              <a:off x="8217877" y="2343275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067B33-14A2-B437-E077-7C2420830A46}"/>
                </a:ext>
              </a:extLst>
            </p:cNvPr>
            <p:cNvSpPr/>
            <p:nvPr/>
          </p:nvSpPr>
          <p:spPr>
            <a:xfrm flipV="1">
              <a:off x="8873336" y="2467601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428568-6ADD-FB42-CB96-853F1269F3C3}"/>
                </a:ext>
              </a:extLst>
            </p:cNvPr>
            <p:cNvCxnSpPr/>
            <p:nvPr/>
          </p:nvCxnSpPr>
          <p:spPr>
            <a:xfrm>
              <a:off x="6791268" y="1207251"/>
              <a:ext cx="2098087" cy="160722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427D0A2-E9FB-C4AE-3C02-18FC3D9FDB72}"/>
              </a:ext>
            </a:extLst>
          </p:cNvPr>
          <p:cNvSpPr txBox="1"/>
          <p:nvPr/>
        </p:nvSpPr>
        <p:spPr>
          <a:xfrm>
            <a:off x="4242956" y="1052587"/>
            <a:ext cx="328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Narrow difference between validation and train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0836FA-B954-E402-95C3-EF99D675BE0B}"/>
              </a:ext>
            </a:extLst>
          </p:cNvPr>
          <p:cNvCxnSpPr/>
          <p:nvPr/>
        </p:nvCxnSpPr>
        <p:spPr>
          <a:xfrm flipV="1">
            <a:off x="5885785" y="2295322"/>
            <a:ext cx="210138" cy="110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428AEDD-85F7-BE9A-EF2C-036F2746795D}"/>
              </a:ext>
            </a:extLst>
          </p:cNvPr>
          <p:cNvSpPr txBox="1"/>
          <p:nvPr/>
        </p:nvSpPr>
        <p:spPr>
          <a:xfrm>
            <a:off x="2260012" y="6033356"/>
            <a:ext cx="8453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a model with high bias, getting more data will not help.</a:t>
            </a:r>
          </a:p>
          <a:p>
            <a:pPr algn="ctr"/>
            <a:r>
              <a:rPr lang="en-US" sz="2400" dirty="0"/>
              <a:t>More complex model needed.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390AF9-8296-FC5F-340A-AD14E9CF2815}"/>
              </a:ext>
            </a:extLst>
          </p:cNvPr>
          <p:cNvCxnSpPr/>
          <p:nvPr/>
        </p:nvCxnSpPr>
        <p:spPr>
          <a:xfrm flipV="1">
            <a:off x="9042272" y="3582113"/>
            <a:ext cx="0" cy="2348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97A4A-E282-3844-216D-EB278C421191}"/>
              </a:ext>
            </a:extLst>
          </p:cNvPr>
          <p:cNvCxnSpPr/>
          <p:nvPr/>
        </p:nvCxnSpPr>
        <p:spPr>
          <a:xfrm>
            <a:off x="8728102" y="5704834"/>
            <a:ext cx="29789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DF9306D-64B3-5274-0AEA-186D92FF700A}"/>
              </a:ext>
            </a:extLst>
          </p:cNvPr>
          <p:cNvSpPr txBox="1"/>
          <p:nvPr/>
        </p:nvSpPr>
        <p:spPr>
          <a:xfrm>
            <a:off x="11204801" y="5749058"/>
            <a:ext cx="365400" cy="40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D8ADB8-A04F-5B70-CAD0-57E0651D36C1}"/>
              </a:ext>
            </a:extLst>
          </p:cNvPr>
          <p:cNvSpPr txBox="1"/>
          <p:nvPr/>
        </p:nvSpPr>
        <p:spPr>
          <a:xfrm>
            <a:off x="8665102" y="3626481"/>
            <a:ext cx="283647" cy="408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6C369B2-3EA9-DC68-B299-DD91578C7D63}"/>
              </a:ext>
            </a:extLst>
          </p:cNvPr>
          <p:cNvSpPr/>
          <p:nvPr/>
        </p:nvSpPr>
        <p:spPr>
          <a:xfrm flipV="1">
            <a:off x="9305525" y="3775686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1EDF73F-DD19-2196-24BB-DA9E9FF7696A}"/>
              </a:ext>
            </a:extLst>
          </p:cNvPr>
          <p:cNvSpPr/>
          <p:nvPr/>
        </p:nvSpPr>
        <p:spPr>
          <a:xfrm flipV="1">
            <a:off x="9542884" y="4378269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F376094-1EE4-1FC8-3460-FA09776EA7EF}"/>
              </a:ext>
            </a:extLst>
          </p:cNvPr>
          <p:cNvSpPr/>
          <p:nvPr/>
        </p:nvSpPr>
        <p:spPr>
          <a:xfrm flipV="1">
            <a:off x="10009095" y="4929870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F0D4B6-D92F-35C6-BF8C-F901E6B40962}"/>
              </a:ext>
            </a:extLst>
          </p:cNvPr>
          <p:cNvSpPr/>
          <p:nvPr/>
        </p:nvSpPr>
        <p:spPr>
          <a:xfrm flipV="1">
            <a:off x="10713163" y="5170450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7C3555-89DD-19AD-0CBE-8B4182A159CB}"/>
              </a:ext>
            </a:extLst>
          </p:cNvPr>
          <p:cNvSpPr/>
          <p:nvPr/>
        </p:nvSpPr>
        <p:spPr>
          <a:xfrm flipV="1">
            <a:off x="11478690" y="5315653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433EC7-E3A2-409B-5E06-037BBF0ADB7C}"/>
              </a:ext>
            </a:extLst>
          </p:cNvPr>
          <p:cNvCxnSpPr/>
          <p:nvPr/>
        </p:nvCxnSpPr>
        <p:spPr>
          <a:xfrm>
            <a:off x="9042272" y="3791781"/>
            <a:ext cx="2450408" cy="187712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0E2FF8ED-17D5-1C12-A2E0-28843D359883}"/>
              </a:ext>
            </a:extLst>
          </p:cNvPr>
          <p:cNvSpPr/>
          <p:nvPr/>
        </p:nvSpPr>
        <p:spPr>
          <a:xfrm flipV="1">
            <a:off x="9374939" y="3999674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4B54F7F-92E7-F002-A6A4-941C9C6687AD}"/>
              </a:ext>
            </a:extLst>
          </p:cNvPr>
          <p:cNvSpPr/>
          <p:nvPr/>
        </p:nvSpPr>
        <p:spPr>
          <a:xfrm flipV="1">
            <a:off x="9443439" y="4213148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35CA85F-C170-3E4A-089E-B00595C797D8}"/>
              </a:ext>
            </a:extLst>
          </p:cNvPr>
          <p:cNvSpPr/>
          <p:nvPr/>
        </p:nvSpPr>
        <p:spPr>
          <a:xfrm flipV="1">
            <a:off x="9664945" y="4557206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88FFCDF-CF02-C7F2-54FA-6FB292774F83}"/>
              </a:ext>
            </a:extLst>
          </p:cNvPr>
          <p:cNvSpPr/>
          <p:nvPr/>
        </p:nvSpPr>
        <p:spPr>
          <a:xfrm flipV="1">
            <a:off x="9805403" y="4740777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A9A826F-9218-D12D-514C-37E29F3D5091}"/>
              </a:ext>
            </a:extLst>
          </p:cNvPr>
          <p:cNvSpPr/>
          <p:nvPr/>
        </p:nvSpPr>
        <p:spPr>
          <a:xfrm flipV="1">
            <a:off x="10186084" y="5042361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8AA8AF2-9A58-99BB-5D13-725E5F8680FF}"/>
              </a:ext>
            </a:extLst>
          </p:cNvPr>
          <p:cNvSpPr/>
          <p:nvPr/>
        </p:nvSpPr>
        <p:spPr>
          <a:xfrm flipV="1">
            <a:off x="10439400" y="5118092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81248B3-3EFD-B088-6AC8-DAC27C0A3FA8}"/>
              </a:ext>
            </a:extLst>
          </p:cNvPr>
          <p:cNvSpPr/>
          <p:nvPr/>
        </p:nvSpPr>
        <p:spPr>
          <a:xfrm flipV="1">
            <a:off x="10983186" y="5259546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8FD1BA4-5795-2F57-48AD-30D2BA6AA1E1}"/>
              </a:ext>
            </a:extLst>
          </p:cNvPr>
          <p:cNvSpPr/>
          <p:nvPr/>
        </p:nvSpPr>
        <p:spPr>
          <a:xfrm flipV="1">
            <a:off x="11263798" y="5287360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03FE163-EC34-9AEC-509C-B0C09E3D4794}"/>
                  </a:ext>
                </a:extLst>
              </p:cNvPr>
              <p:cNvSpPr txBox="1"/>
              <p:nvPr/>
            </p:nvSpPr>
            <p:spPr>
              <a:xfrm>
                <a:off x="9575997" y="1224434"/>
                <a:ext cx="244829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03FE163-EC34-9AEC-509C-B0C09E3D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997" y="1224434"/>
                <a:ext cx="2448299" cy="477888"/>
              </a:xfrm>
              <a:prstGeom prst="rect">
                <a:avLst/>
              </a:prstGeom>
              <a:blipFill>
                <a:blip r:embed="rId4"/>
                <a:stretch>
                  <a:fillRect l="-224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00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68B09-177D-5262-B65F-81067F1D96AE}"/>
              </a:ext>
            </a:extLst>
          </p:cNvPr>
          <p:cNvCxnSpPr/>
          <p:nvPr/>
        </p:nvCxnSpPr>
        <p:spPr>
          <a:xfrm flipV="1">
            <a:off x="706469" y="1203075"/>
            <a:ext cx="0" cy="47580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01D9DC-AA22-528A-C233-892C3E409E2C}"/>
              </a:ext>
            </a:extLst>
          </p:cNvPr>
          <p:cNvCxnSpPr/>
          <p:nvPr/>
        </p:nvCxnSpPr>
        <p:spPr>
          <a:xfrm flipV="1">
            <a:off x="325690" y="5504217"/>
            <a:ext cx="61123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ECFA55-D2C4-BF74-C75C-AA645B43E683}"/>
              </a:ext>
            </a:extLst>
          </p:cNvPr>
          <p:cNvSpPr txBox="1"/>
          <p:nvPr/>
        </p:nvSpPr>
        <p:spPr>
          <a:xfrm rot="16200000">
            <a:off x="-564774" y="3102886"/>
            <a:ext cx="2040969" cy="501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6859A-8E53-D07A-0363-7A5A32465724}"/>
              </a:ext>
            </a:extLst>
          </p:cNvPr>
          <p:cNvSpPr/>
          <p:nvPr/>
        </p:nvSpPr>
        <p:spPr>
          <a:xfrm>
            <a:off x="3419020" y="5558003"/>
            <a:ext cx="2982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/>
              <a:t>m</a:t>
            </a:r>
            <a:r>
              <a:rPr lang="en-US" sz="2400" baseline="-25000" dirty="0" err="1"/>
              <a:t>train</a:t>
            </a:r>
            <a:r>
              <a:rPr lang="en-US" sz="2400" baseline="-25000" dirty="0"/>
              <a:t> </a:t>
            </a:r>
            <a:r>
              <a:rPr lang="en-US" sz="2400" dirty="0"/>
              <a:t>(training set size)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8E0C7E-D2D5-9481-2365-E50F0AAD854C}"/>
              </a:ext>
            </a:extLst>
          </p:cNvPr>
          <p:cNvSpPr/>
          <p:nvPr/>
        </p:nvSpPr>
        <p:spPr>
          <a:xfrm>
            <a:off x="685800" y="3460530"/>
            <a:ext cx="5528442" cy="1744718"/>
          </a:xfrm>
          <a:custGeom>
            <a:avLst/>
            <a:gdLst>
              <a:gd name="connsiteX0" fmla="*/ 0 w 5528442"/>
              <a:gd name="connsiteY0" fmla="*/ 1744718 h 1744718"/>
              <a:gd name="connsiteX1" fmla="*/ 1944414 w 5528442"/>
              <a:gd name="connsiteY1" fmla="*/ 304800 h 1744718"/>
              <a:gd name="connsiteX2" fmla="*/ 5528442 w 5528442"/>
              <a:gd name="connsiteY2" fmla="*/ 0 h 1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8442" h="1744718">
                <a:moveTo>
                  <a:pt x="0" y="1744718"/>
                </a:moveTo>
                <a:cubicBezTo>
                  <a:pt x="511503" y="1170152"/>
                  <a:pt x="1023007" y="595586"/>
                  <a:pt x="1944414" y="304800"/>
                </a:cubicBezTo>
                <a:cubicBezTo>
                  <a:pt x="2865821" y="14014"/>
                  <a:pt x="4197131" y="7007"/>
                  <a:pt x="5528442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0F4E3A-0C2D-2016-5898-8A1843CA49B7}"/>
              </a:ext>
            </a:extLst>
          </p:cNvPr>
          <p:cNvSpPr/>
          <p:nvPr/>
        </p:nvSpPr>
        <p:spPr>
          <a:xfrm flipV="1">
            <a:off x="685800" y="998482"/>
            <a:ext cx="5528442" cy="1744718"/>
          </a:xfrm>
          <a:custGeom>
            <a:avLst/>
            <a:gdLst>
              <a:gd name="connsiteX0" fmla="*/ 0 w 5528442"/>
              <a:gd name="connsiteY0" fmla="*/ 1744718 h 1744718"/>
              <a:gd name="connsiteX1" fmla="*/ 1944414 w 5528442"/>
              <a:gd name="connsiteY1" fmla="*/ 304800 h 1744718"/>
              <a:gd name="connsiteX2" fmla="*/ 5528442 w 5528442"/>
              <a:gd name="connsiteY2" fmla="*/ 0 h 1744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8442" h="1744718">
                <a:moveTo>
                  <a:pt x="0" y="1744718"/>
                </a:moveTo>
                <a:cubicBezTo>
                  <a:pt x="511503" y="1170152"/>
                  <a:pt x="1023007" y="595586"/>
                  <a:pt x="1944414" y="304800"/>
                </a:cubicBezTo>
                <a:cubicBezTo>
                  <a:pt x="2865821" y="14014"/>
                  <a:pt x="4197131" y="7007"/>
                  <a:pt x="5528442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AD2-C650-0CCD-3D4D-19F5441398C5}"/>
                  </a:ext>
                </a:extLst>
              </p:cNvPr>
              <p:cNvSpPr txBox="1"/>
              <p:nvPr/>
            </p:nvSpPr>
            <p:spPr>
              <a:xfrm>
                <a:off x="3571547" y="1711274"/>
                <a:ext cx="26769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A4AD2-C650-0CCD-3D4D-19F54413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47" y="1711274"/>
                <a:ext cx="26769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AFE606-E9FF-750E-8C52-D58DBEAC5B6E}"/>
                  </a:ext>
                </a:extLst>
              </p:cNvPr>
              <p:cNvSpPr txBox="1"/>
              <p:nvPr/>
            </p:nvSpPr>
            <p:spPr>
              <a:xfrm>
                <a:off x="3615910" y="3617819"/>
                <a:ext cx="2532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AFE606-E9FF-750E-8C52-D58DBEAC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10" y="3617819"/>
                <a:ext cx="253264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428AEDD-85F7-BE9A-EF2C-036F2746795D}"/>
              </a:ext>
            </a:extLst>
          </p:cNvPr>
          <p:cNvSpPr txBox="1"/>
          <p:nvPr/>
        </p:nvSpPr>
        <p:spPr>
          <a:xfrm>
            <a:off x="2241595" y="6179754"/>
            <a:ext cx="845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a model with high bias, getting more data will likely help.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390AF9-8296-FC5F-340A-AD14E9CF2815}"/>
              </a:ext>
            </a:extLst>
          </p:cNvPr>
          <p:cNvCxnSpPr/>
          <p:nvPr/>
        </p:nvCxnSpPr>
        <p:spPr>
          <a:xfrm flipV="1">
            <a:off x="9042272" y="3582113"/>
            <a:ext cx="0" cy="2348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97A4A-E282-3844-216D-EB278C421191}"/>
              </a:ext>
            </a:extLst>
          </p:cNvPr>
          <p:cNvCxnSpPr/>
          <p:nvPr/>
        </p:nvCxnSpPr>
        <p:spPr>
          <a:xfrm>
            <a:off x="8728102" y="5704834"/>
            <a:ext cx="29789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DF9306D-64B3-5274-0AEA-186D92FF700A}"/>
              </a:ext>
            </a:extLst>
          </p:cNvPr>
          <p:cNvSpPr txBox="1"/>
          <p:nvPr/>
        </p:nvSpPr>
        <p:spPr>
          <a:xfrm>
            <a:off x="11204801" y="5749058"/>
            <a:ext cx="365400" cy="40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D8ADB8-A04F-5B70-CAD0-57E0651D36C1}"/>
              </a:ext>
            </a:extLst>
          </p:cNvPr>
          <p:cNvSpPr txBox="1"/>
          <p:nvPr/>
        </p:nvSpPr>
        <p:spPr>
          <a:xfrm>
            <a:off x="8665102" y="3626481"/>
            <a:ext cx="283647" cy="408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6C369B2-3EA9-DC68-B299-DD91578C7D63}"/>
              </a:ext>
            </a:extLst>
          </p:cNvPr>
          <p:cNvSpPr/>
          <p:nvPr/>
        </p:nvSpPr>
        <p:spPr>
          <a:xfrm flipV="1">
            <a:off x="9305525" y="3775686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1EDF73F-DD19-2196-24BB-DA9E9FF7696A}"/>
              </a:ext>
            </a:extLst>
          </p:cNvPr>
          <p:cNvSpPr/>
          <p:nvPr/>
        </p:nvSpPr>
        <p:spPr>
          <a:xfrm flipV="1">
            <a:off x="9542884" y="4378269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F376094-1EE4-1FC8-3460-FA09776EA7EF}"/>
              </a:ext>
            </a:extLst>
          </p:cNvPr>
          <p:cNvSpPr/>
          <p:nvPr/>
        </p:nvSpPr>
        <p:spPr>
          <a:xfrm flipV="1">
            <a:off x="10009095" y="4929870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F0D4B6-D92F-35C6-BF8C-F901E6B40962}"/>
              </a:ext>
            </a:extLst>
          </p:cNvPr>
          <p:cNvSpPr/>
          <p:nvPr/>
        </p:nvSpPr>
        <p:spPr>
          <a:xfrm flipV="1">
            <a:off x="10713163" y="5170450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7C3555-89DD-19AD-0CBE-8B4182A159CB}"/>
              </a:ext>
            </a:extLst>
          </p:cNvPr>
          <p:cNvSpPr/>
          <p:nvPr/>
        </p:nvSpPr>
        <p:spPr>
          <a:xfrm flipV="1">
            <a:off x="11478690" y="5315653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E2FF8ED-17D5-1C12-A2E0-28843D359883}"/>
              </a:ext>
            </a:extLst>
          </p:cNvPr>
          <p:cNvSpPr/>
          <p:nvPr/>
        </p:nvSpPr>
        <p:spPr>
          <a:xfrm flipV="1">
            <a:off x="9374939" y="3999674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4B54F7F-92E7-F002-A6A4-941C9C6687AD}"/>
              </a:ext>
            </a:extLst>
          </p:cNvPr>
          <p:cNvSpPr/>
          <p:nvPr/>
        </p:nvSpPr>
        <p:spPr>
          <a:xfrm flipV="1">
            <a:off x="9443439" y="4213148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35CA85F-C170-3E4A-089E-B00595C797D8}"/>
              </a:ext>
            </a:extLst>
          </p:cNvPr>
          <p:cNvSpPr/>
          <p:nvPr/>
        </p:nvSpPr>
        <p:spPr>
          <a:xfrm flipV="1">
            <a:off x="9664945" y="4557206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88FFCDF-CF02-C7F2-54FA-6FB292774F83}"/>
              </a:ext>
            </a:extLst>
          </p:cNvPr>
          <p:cNvSpPr/>
          <p:nvPr/>
        </p:nvSpPr>
        <p:spPr>
          <a:xfrm flipV="1">
            <a:off x="9805403" y="4740777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A9A826F-9218-D12D-514C-37E29F3D5091}"/>
              </a:ext>
            </a:extLst>
          </p:cNvPr>
          <p:cNvSpPr/>
          <p:nvPr/>
        </p:nvSpPr>
        <p:spPr>
          <a:xfrm flipV="1">
            <a:off x="10186084" y="5042361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8AA8AF2-9A58-99BB-5D13-725E5F8680FF}"/>
              </a:ext>
            </a:extLst>
          </p:cNvPr>
          <p:cNvSpPr/>
          <p:nvPr/>
        </p:nvSpPr>
        <p:spPr>
          <a:xfrm flipV="1">
            <a:off x="10439400" y="5118092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81248B3-3EFD-B088-6AC8-DAC27C0A3FA8}"/>
              </a:ext>
            </a:extLst>
          </p:cNvPr>
          <p:cNvSpPr/>
          <p:nvPr/>
        </p:nvSpPr>
        <p:spPr>
          <a:xfrm flipV="1">
            <a:off x="10983186" y="5259546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8FD1BA4-5795-2F57-48AD-30D2BA6AA1E1}"/>
              </a:ext>
            </a:extLst>
          </p:cNvPr>
          <p:cNvSpPr/>
          <p:nvPr/>
        </p:nvSpPr>
        <p:spPr>
          <a:xfrm flipV="1">
            <a:off x="11263798" y="5287360"/>
            <a:ext cx="114441" cy="104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639DBB-A8FB-FAD4-68AB-45ECE56392E8}"/>
              </a:ext>
            </a:extLst>
          </p:cNvPr>
          <p:cNvCxnSpPr/>
          <p:nvPr/>
        </p:nvCxnSpPr>
        <p:spPr>
          <a:xfrm>
            <a:off x="4818380" y="2756888"/>
            <a:ext cx="0" cy="7036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64F0471-0ADD-5BED-1B9A-65ED8B963C6D}"/>
              </a:ext>
            </a:extLst>
          </p:cNvPr>
          <p:cNvGrpSpPr>
            <a:grpSpLocks noChangeAspect="1"/>
          </p:cNvGrpSpPr>
          <p:nvPr/>
        </p:nvGrpSpPr>
        <p:grpSpPr>
          <a:xfrm>
            <a:off x="8665102" y="1168896"/>
            <a:ext cx="3001713" cy="2486068"/>
            <a:chOff x="11150152" y="7052096"/>
            <a:chExt cx="2604588" cy="215716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5239A6-E328-33AE-F736-28A2E8F6421A}"/>
                </a:ext>
              </a:extLst>
            </p:cNvPr>
            <p:cNvCxnSpPr/>
            <p:nvPr/>
          </p:nvCxnSpPr>
          <p:spPr>
            <a:xfrm flipV="1">
              <a:off x="11473091" y="7052096"/>
              <a:ext cx="0" cy="2010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2D0253-568D-6BA3-27DE-FF9A9885D80A}"/>
                </a:ext>
              </a:extLst>
            </p:cNvPr>
            <p:cNvCxnSpPr/>
            <p:nvPr/>
          </p:nvCxnSpPr>
          <p:spPr>
            <a:xfrm>
              <a:off x="11204094" y="8869611"/>
              <a:ext cx="25506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EC1112-49E8-2B33-4A53-E3C431B9EF75}"/>
                </a:ext>
              </a:extLst>
            </p:cNvPr>
            <p:cNvSpPr txBox="1"/>
            <p:nvPr/>
          </p:nvSpPr>
          <p:spPr>
            <a:xfrm>
              <a:off x="13324693" y="8907476"/>
              <a:ext cx="312863" cy="30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B07048-73E8-9B71-6319-AC39A5A28426}"/>
                </a:ext>
              </a:extLst>
            </p:cNvPr>
            <p:cNvSpPr txBox="1"/>
            <p:nvPr/>
          </p:nvSpPr>
          <p:spPr>
            <a:xfrm>
              <a:off x="11150152" y="7090084"/>
              <a:ext cx="229265" cy="301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6E3D90-E263-7BA5-59BA-87BF8472544F}"/>
                </a:ext>
              </a:extLst>
            </p:cNvPr>
            <p:cNvSpPr/>
            <p:nvPr/>
          </p:nvSpPr>
          <p:spPr>
            <a:xfrm flipV="1">
              <a:off x="11698495" y="7217836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7C2426-37B4-6D1D-6590-28CCF7E2E6EF}"/>
                </a:ext>
              </a:extLst>
            </p:cNvPr>
            <p:cNvSpPr/>
            <p:nvPr/>
          </p:nvSpPr>
          <p:spPr>
            <a:xfrm flipV="1">
              <a:off x="11901726" y="7733780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DDA8E7-0D2B-EA47-8339-C828507524DA}"/>
                </a:ext>
              </a:extLst>
            </p:cNvPr>
            <p:cNvSpPr/>
            <p:nvPr/>
          </p:nvSpPr>
          <p:spPr>
            <a:xfrm flipV="1">
              <a:off x="12300905" y="8206072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CC6154-8ED6-6CED-7155-D66BB5267B29}"/>
                </a:ext>
              </a:extLst>
            </p:cNvPr>
            <p:cNvSpPr/>
            <p:nvPr/>
          </p:nvSpPr>
          <p:spPr>
            <a:xfrm flipV="1">
              <a:off x="12903742" y="8412061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3E63A9-C28F-548B-57B4-0AEF409D4F20}"/>
                </a:ext>
              </a:extLst>
            </p:cNvPr>
            <p:cNvSpPr/>
            <p:nvPr/>
          </p:nvSpPr>
          <p:spPr>
            <a:xfrm flipV="1">
              <a:off x="13559201" y="8536387"/>
              <a:ext cx="97987" cy="896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915D586-202A-1A83-4F2F-F87F02A0D46A}"/>
                </a:ext>
              </a:extLst>
            </p:cNvPr>
            <p:cNvSpPr/>
            <p:nvPr/>
          </p:nvSpPr>
          <p:spPr>
            <a:xfrm>
              <a:off x="11568052" y="7102644"/>
              <a:ext cx="2168013" cy="1645923"/>
            </a:xfrm>
            <a:custGeom>
              <a:avLst/>
              <a:gdLst>
                <a:gd name="connsiteX0" fmla="*/ 0 w 3034748"/>
                <a:gd name="connsiteY0" fmla="*/ 0 h 2517913"/>
                <a:gd name="connsiteX1" fmla="*/ 238539 w 3034748"/>
                <a:gd name="connsiteY1" fmla="*/ 79513 h 2517913"/>
                <a:gd name="connsiteX2" fmla="*/ 251791 w 3034748"/>
                <a:gd name="connsiteY2" fmla="*/ 225287 h 2517913"/>
                <a:gd name="connsiteX3" fmla="*/ 291548 w 3034748"/>
                <a:gd name="connsiteY3" fmla="*/ 1497496 h 2517913"/>
                <a:gd name="connsiteX4" fmla="*/ 516835 w 3034748"/>
                <a:gd name="connsiteY4" fmla="*/ 1060174 h 2517913"/>
                <a:gd name="connsiteX5" fmla="*/ 702365 w 3034748"/>
                <a:gd name="connsiteY5" fmla="*/ 662609 h 2517913"/>
                <a:gd name="connsiteX6" fmla="*/ 1099930 w 3034748"/>
                <a:gd name="connsiteY6" fmla="*/ 1749287 h 2517913"/>
                <a:gd name="connsiteX7" fmla="*/ 1338470 w 3034748"/>
                <a:gd name="connsiteY7" fmla="*/ 2438400 h 2517913"/>
                <a:gd name="connsiteX8" fmla="*/ 1948070 w 3034748"/>
                <a:gd name="connsiteY8" fmla="*/ 2067339 h 2517913"/>
                <a:gd name="connsiteX9" fmla="*/ 2411896 w 3034748"/>
                <a:gd name="connsiteY9" fmla="*/ 1828800 h 2517913"/>
                <a:gd name="connsiteX10" fmla="*/ 2888974 w 3034748"/>
                <a:gd name="connsiteY10" fmla="*/ 2292626 h 2517913"/>
                <a:gd name="connsiteX11" fmla="*/ 3034748 w 3034748"/>
                <a:gd name="connsiteY11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291548 w 3034748"/>
                <a:gd name="connsiteY2" fmla="*/ 1497496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452770 w 3034748"/>
                <a:gd name="connsiteY6" fmla="*/ 2433638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5382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748" h="2517913">
                  <a:moveTo>
                    <a:pt x="0" y="0"/>
                  </a:moveTo>
                  <a:cubicBezTo>
                    <a:pt x="52456" y="46935"/>
                    <a:pt x="193675" y="12217"/>
                    <a:pt x="251791" y="225287"/>
                  </a:cubicBezTo>
                  <a:cubicBezTo>
                    <a:pt x="309907" y="438357"/>
                    <a:pt x="271187" y="1282148"/>
                    <a:pt x="348698" y="1278421"/>
                  </a:cubicBezTo>
                  <a:cubicBezTo>
                    <a:pt x="426209" y="1274694"/>
                    <a:pt x="430903" y="1149316"/>
                    <a:pt x="516835" y="1060174"/>
                  </a:cubicBezTo>
                  <a:cubicBezTo>
                    <a:pt x="602767" y="971032"/>
                    <a:pt x="781395" y="700157"/>
                    <a:pt x="864290" y="743572"/>
                  </a:cubicBezTo>
                  <a:cubicBezTo>
                    <a:pt x="947185" y="786987"/>
                    <a:pt x="993913" y="1474753"/>
                    <a:pt x="1099930" y="1749287"/>
                  </a:cubicBezTo>
                  <a:cubicBezTo>
                    <a:pt x="1205947" y="2023821"/>
                    <a:pt x="1359038" y="2342528"/>
                    <a:pt x="1500395" y="2390775"/>
                  </a:cubicBezTo>
                  <a:cubicBezTo>
                    <a:pt x="1641752" y="2439022"/>
                    <a:pt x="1783453" y="2209420"/>
                    <a:pt x="1948070" y="2067339"/>
                  </a:cubicBezTo>
                  <a:cubicBezTo>
                    <a:pt x="2112687" y="1925258"/>
                    <a:pt x="2331279" y="1500740"/>
                    <a:pt x="2488096" y="1538288"/>
                  </a:cubicBezTo>
                  <a:cubicBezTo>
                    <a:pt x="2644913" y="1575836"/>
                    <a:pt x="2797865" y="2129355"/>
                    <a:pt x="2888974" y="2292626"/>
                  </a:cubicBezTo>
                  <a:cubicBezTo>
                    <a:pt x="2980083" y="2455897"/>
                    <a:pt x="3013765" y="2462695"/>
                    <a:pt x="3034748" y="2517913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055ED46-22E6-27DC-4DA7-63A2DDB11E17}"/>
                  </a:ext>
                </a:extLst>
              </p:cNvPr>
              <p:cNvSpPr txBox="1"/>
              <p:nvPr/>
            </p:nvSpPr>
            <p:spPr>
              <a:xfrm>
                <a:off x="6887559" y="-53393"/>
                <a:ext cx="3939509" cy="1247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055ED46-22E6-27DC-4DA7-63A2DDB1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559" y="-53393"/>
                <a:ext cx="3939509" cy="1247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11273AF-BC7E-4852-F876-BC4422D69509}"/>
              </a:ext>
            </a:extLst>
          </p:cNvPr>
          <p:cNvSpPr/>
          <p:nvPr/>
        </p:nvSpPr>
        <p:spPr>
          <a:xfrm>
            <a:off x="9245780" y="3650311"/>
            <a:ext cx="2490953" cy="1813411"/>
          </a:xfrm>
          <a:custGeom>
            <a:avLst/>
            <a:gdLst>
              <a:gd name="connsiteX0" fmla="*/ 0 w 3034748"/>
              <a:gd name="connsiteY0" fmla="*/ 0 h 2517913"/>
              <a:gd name="connsiteX1" fmla="*/ 238539 w 3034748"/>
              <a:gd name="connsiteY1" fmla="*/ 79513 h 2517913"/>
              <a:gd name="connsiteX2" fmla="*/ 251791 w 3034748"/>
              <a:gd name="connsiteY2" fmla="*/ 225287 h 2517913"/>
              <a:gd name="connsiteX3" fmla="*/ 291548 w 3034748"/>
              <a:gd name="connsiteY3" fmla="*/ 1497496 h 2517913"/>
              <a:gd name="connsiteX4" fmla="*/ 516835 w 3034748"/>
              <a:gd name="connsiteY4" fmla="*/ 1060174 h 2517913"/>
              <a:gd name="connsiteX5" fmla="*/ 702365 w 3034748"/>
              <a:gd name="connsiteY5" fmla="*/ 662609 h 2517913"/>
              <a:gd name="connsiteX6" fmla="*/ 1099930 w 3034748"/>
              <a:gd name="connsiteY6" fmla="*/ 1749287 h 2517913"/>
              <a:gd name="connsiteX7" fmla="*/ 1338470 w 3034748"/>
              <a:gd name="connsiteY7" fmla="*/ 2438400 h 2517913"/>
              <a:gd name="connsiteX8" fmla="*/ 1948070 w 3034748"/>
              <a:gd name="connsiteY8" fmla="*/ 2067339 h 2517913"/>
              <a:gd name="connsiteX9" fmla="*/ 2411896 w 3034748"/>
              <a:gd name="connsiteY9" fmla="*/ 1828800 h 2517913"/>
              <a:gd name="connsiteX10" fmla="*/ 2888974 w 3034748"/>
              <a:gd name="connsiteY10" fmla="*/ 2292626 h 2517913"/>
              <a:gd name="connsiteX11" fmla="*/ 3034748 w 3034748"/>
              <a:gd name="connsiteY11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91548 w 3034748"/>
              <a:gd name="connsiteY2" fmla="*/ 1497496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452770 w 3034748"/>
              <a:gd name="connsiteY6" fmla="*/ 2433638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85719 w 3034748"/>
              <a:gd name="connsiteY2" fmla="*/ 782797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85719 w 3034748"/>
              <a:gd name="connsiteY2" fmla="*/ 782797 h 2517913"/>
              <a:gd name="connsiteX3" fmla="*/ 516835 w 3034748"/>
              <a:gd name="connsiteY3" fmla="*/ 1060174 h 2517913"/>
              <a:gd name="connsiteX4" fmla="*/ 734717 w 3034748"/>
              <a:gd name="connsiteY4" fmla="*/ 1380803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85719 w 3034748"/>
              <a:gd name="connsiteY2" fmla="*/ 782797 h 2517913"/>
              <a:gd name="connsiteX3" fmla="*/ 516835 w 3034748"/>
              <a:gd name="connsiteY3" fmla="*/ 1060174 h 2517913"/>
              <a:gd name="connsiteX4" fmla="*/ 734717 w 3034748"/>
              <a:gd name="connsiteY4" fmla="*/ 1380803 h 2517913"/>
              <a:gd name="connsiteX5" fmla="*/ 1099930 w 3034748"/>
              <a:gd name="connsiteY5" fmla="*/ 1749287 h 2517913"/>
              <a:gd name="connsiteX6" fmla="*/ 1583691 w 3034748"/>
              <a:gd name="connsiteY6" fmla="*/ 1986184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85719 w 3034748"/>
              <a:gd name="connsiteY2" fmla="*/ 782797 h 2517913"/>
              <a:gd name="connsiteX3" fmla="*/ 516835 w 3034748"/>
              <a:gd name="connsiteY3" fmla="*/ 1060174 h 2517913"/>
              <a:gd name="connsiteX4" fmla="*/ 734717 w 3034748"/>
              <a:gd name="connsiteY4" fmla="*/ 1380803 h 2517913"/>
              <a:gd name="connsiteX5" fmla="*/ 1099930 w 3034748"/>
              <a:gd name="connsiteY5" fmla="*/ 1749287 h 2517913"/>
              <a:gd name="connsiteX6" fmla="*/ 1583691 w 3034748"/>
              <a:gd name="connsiteY6" fmla="*/ 1986184 h 2517913"/>
              <a:gd name="connsiteX7" fmla="*/ 1948070 w 3034748"/>
              <a:gd name="connsiteY7" fmla="*/ 2067339 h 2517913"/>
              <a:gd name="connsiteX8" fmla="*/ 2497352 w 3034748"/>
              <a:gd name="connsiteY8" fmla="*/ 2205863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2942196"/>
              <a:gd name="connsiteY0" fmla="*/ 0 h 2548257"/>
              <a:gd name="connsiteX1" fmla="*/ 159239 w 2942196"/>
              <a:gd name="connsiteY1" fmla="*/ 255631 h 2548257"/>
              <a:gd name="connsiteX2" fmla="*/ 293167 w 2942196"/>
              <a:gd name="connsiteY2" fmla="*/ 813141 h 2548257"/>
              <a:gd name="connsiteX3" fmla="*/ 424283 w 2942196"/>
              <a:gd name="connsiteY3" fmla="*/ 1090518 h 2548257"/>
              <a:gd name="connsiteX4" fmla="*/ 642165 w 2942196"/>
              <a:gd name="connsiteY4" fmla="*/ 1411147 h 2548257"/>
              <a:gd name="connsiteX5" fmla="*/ 1007378 w 2942196"/>
              <a:gd name="connsiteY5" fmla="*/ 1779631 h 2548257"/>
              <a:gd name="connsiteX6" fmla="*/ 1491139 w 2942196"/>
              <a:gd name="connsiteY6" fmla="*/ 2016528 h 2548257"/>
              <a:gd name="connsiteX7" fmla="*/ 1855518 w 2942196"/>
              <a:gd name="connsiteY7" fmla="*/ 2097683 h 2548257"/>
              <a:gd name="connsiteX8" fmla="*/ 2404800 w 2942196"/>
              <a:gd name="connsiteY8" fmla="*/ 2236207 h 2548257"/>
              <a:gd name="connsiteX9" fmla="*/ 2796422 w 2942196"/>
              <a:gd name="connsiteY9" fmla="*/ 2322970 h 2548257"/>
              <a:gd name="connsiteX10" fmla="*/ 2942196 w 2942196"/>
              <a:gd name="connsiteY10" fmla="*/ 2548257 h 2548257"/>
              <a:gd name="connsiteX0" fmla="*/ 0 w 3025493"/>
              <a:gd name="connsiteY0" fmla="*/ 0 h 2407117"/>
              <a:gd name="connsiteX1" fmla="*/ 159239 w 3025493"/>
              <a:gd name="connsiteY1" fmla="*/ 255631 h 2407117"/>
              <a:gd name="connsiteX2" fmla="*/ 293167 w 3025493"/>
              <a:gd name="connsiteY2" fmla="*/ 813141 h 2407117"/>
              <a:gd name="connsiteX3" fmla="*/ 424283 w 3025493"/>
              <a:gd name="connsiteY3" fmla="*/ 1090518 h 2407117"/>
              <a:gd name="connsiteX4" fmla="*/ 642165 w 3025493"/>
              <a:gd name="connsiteY4" fmla="*/ 1411147 h 2407117"/>
              <a:gd name="connsiteX5" fmla="*/ 1007378 w 3025493"/>
              <a:gd name="connsiteY5" fmla="*/ 1779631 h 2407117"/>
              <a:gd name="connsiteX6" fmla="*/ 1491139 w 3025493"/>
              <a:gd name="connsiteY6" fmla="*/ 2016528 h 2407117"/>
              <a:gd name="connsiteX7" fmla="*/ 1855518 w 3025493"/>
              <a:gd name="connsiteY7" fmla="*/ 2097683 h 2407117"/>
              <a:gd name="connsiteX8" fmla="*/ 2404800 w 3025493"/>
              <a:gd name="connsiteY8" fmla="*/ 2236207 h 2407117"/>
              <a:gd name="connsiteX9" fmla="*/ 2796422 w 3025493"/>
              <a:gd name="connsiteY9" fmla="*/ 2322970 h 2407117"/>
              <a:gd name="connsiteX10" fmla="*/ 3025493 w 3025493"/>
              <a:gd name="connsiteY10" fmla="*/ 2406650 h 240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5493" h="2407117">
                <a:moveTo>
                  <a:pt x="0" y="0"/>
                </a:moveTo>
                <a:cubicBezTo>
                  <a:pt x="52456" y="46935"/>
                  <a:pt x="110378" y="120108"/>
                  <a:pt x="159239" y="255631"/>
                </a:cubicBezTo>
                <a:cubicBezTo>
                  <a:pt x="208100" y="391154"/>
                  <a:pt x="215656" y="816868"/>
                  <a:pt x="293167" y="813141"/>
                </a:cubicBezTo>
                <a:cubicBezTo>
                  <a:pt x="370678" y="809414"/>
                  <a:pt x="366117" y="990850"/>
                  <a:pt x="424283" y="1090518"/>
                </a:cubicBezTo>
                <a:cubicBezTo>
                  <a:pt x="482449" y="1190186"/>
                  <a:pt x="559270" y="1367732"/>
                  <a:pt x="642165" y="1411147"/>
                </a:cubicBezTo>
                <a:cubicBezTo>
                  <a:pt x="725060" y="1454562"/>
                  <a:pt x="865882" y="1678734"/>
                  <a:pt x="1007378" y="1779631"/>
                </a:cubicBezTo>
                <a:cubicBezTo>
                  <a:pt x="1148874" y="1880528"/>
                  <a:pt x="1349782" y="1968281"/>
                  <a:pt x="1491139" y="2016528"/>
                </a:cubicBezTo>
                <a:cubicBezTo>
                  <a:pt x="1632496" y="2064775"/>
                  <a:pt x="1703241" y="2061070"/>
                  <a:pt x="1855518" y="2097683"/>
                </a:cubicBezTo>
                <a:cubicBezTo>
                  <a:pt x="2007795" y="2134296"/>
                  <a:pt x="2247983" y="2198659"/>
                  <a:pt x="2404800" y="2236207"/>
                </a:cubicBezTo>
                <a:cubicBezTo>
                  <a:pt x="2561617" y="2273755"/>
                  <a:pt x="2705313" y="2159699"/>
                  <a:pt x="2796422" y="2322970"/>
                </a:cubicBezTo>
                <a:cubicBezTo>
                  <a:pt x="2887531" y="2486241"/>
                  <a:pt x="3004510" y="2351432"/>
                  <a:pt x="3025493" y="240665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566B1D-36DE-CE54-521D-2C611583C020}"/>
                  </a:ext>
                </a:extLst>
              </p14:cNvPr>
              <p14:cNvContentPartPr/>
              <p14:nvPr/>
            </p14:nvContentPartPr>
            <p14:xfrm>
              <a:off x="5432760" y="5994000"/>
              <a:ext cx="1241280" cy="47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566B1D-36DE-CE54-521D-2C611583C0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3400" y="5984640"/>
                <a:ext cx="126000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89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Batch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696148-C840-4A8D-A63F-ED4E52BFD5B4}"/>
              </a:ext>
            </a:extLst>
          </p:cNvPr>
          <p:cNvCxnSpPr/>
          <p:nvPr/>
        </p:nvCxnSpPr>
        <p:spPr>
          <a:xfrm flipH="1" flipV="1">
            <a:off x="1862323" y="4529439"/>
            <a:ext cx="0" cy="60332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294ED9-6CCC-43A4-BDFD-37CECFF0682F}"/>
                  </a:ext>
                </a:extLst>
              </p:cNvPr>
              <p:cNvSpPr txBox="1"/>
              <p:nvPr/>
            </p:nvSpPr>
            <p:spPr>
              <a:xfrm>
                <a:off x="841024" y="5327980"/>
                <a:ext cx="2094997" cy="86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294ED9-6CCC-43A4-BDFD-37CECFF06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4" y="5327980"/>
                <a:ext cx="2094997" cy="862544"/>
              </a:xfrm>
              <a:prstGeom prst="rect">
                <a:avLst/>
              </a:prstGeom>
              <a:blipFill>
                <a:blip r:embed="rId2"/>
                <a:stretch>
                  <a:fillRect l="-872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B631CE-34C9-4A4F-8D1C-344B4F1B294B}"/>
              </a:ext>
            </a:extLst>
          </p:cNvPr>
          <p:cNvCxnSpPr>
            <a:cxnSpLocks/>
          </p:cNvCxnSpPr>
          <p:nvPr/>
        </p:nvCxnSpPr>
        <p:spPr>
          <a:xfrm flipH="1">
            <a:off x="2954166" y="5505979"/>
            <a:ext cx="69605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6CC74D8-32DB-4E57-BC87-D2DC43F6A09B}"/>
                  </a:ext>
                </a:extLst>
              </p:cNvPr>
              <p:cNvSpPr txBox="1"/>
              <p:nvPr/>
            </p:nvSpPr>
            <p:spPr>
              <a:xfrm>
                <a:off x="3650222" y="5015486"/>
                <a:ext cx="2898996" cy="123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Let’s 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so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more stable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6CC74D8-32DB-4E57-BC87-D2DC43F6A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22" y="5015486"/>
                <a:ext cx="2898996" cy="1231427"/>
              </a:xfrm>
              <a:prstGeom prst="rect">
                <a:avLst/>
              </a:prstGeom>
              <a:blipFill>
                <a:blip r:embed="rId3"/>
                <a:stretch>
                  <a:fillRect l="-1263" t="-2475" r="-3368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9D325D-1A90-40C3-814E-BA964471EF9D}"/>
                  </a:ext>
                </a:extLst>
              </p:cNvPr>
              <p:cNvSpPr txBox="1"/>
              <p:nvPr/>
            </p:nvSpPr>
            <p:spPr>
              <a:xfrm>
                <a:off x="7259088" y="1066800"/>
                <a:ext cx="4281750" cy="368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Batch Normalization for a layer </a:t>
                </a:r>
                <a:r>
                  <a:rPr lang="en-US" sz="2400" b="1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norm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norm</m:t>
                          </m:r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9D325D-1A90-40C3-814E-BA964471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088" y="1066800"/>
                <a:ext cx="4281750" cy="3687356"/>
              </a:xfrm>
              <a:prstGeom prst="rect">
                <a:avLst/>
              </a:prstGeom>
              <a:blipFill>
                <a:blip r:embed="rId4"/>
                <a:stretch>
                  <a:fillRect l="-2279" t="-1322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609DED-4331-4330-8F7D-2E3CCFE7FA9E}"/>
              </a:ext>
            </a:extLst>
          </p:cNvPr>
          <p:cNvCxnSpPr/>
          <p:nvPr/>
        </p:nvCxnSpPr>
        <p:spPr>
          <a:xfrm flipV="1">
            <a:off x="8347587" y="4754157"/>
            <a:ext cx="0" cy="5138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EBB63F-1278-4639-AEB2-45B11357B998}"/>
              </a:ext>
            </a:extLst>
          </p:cNvPr>
          <p:cNvCxnSpPr/>
          <p:nvPr/>
        </p:nvCxnSpPr>
        <p:spPr>
          <a:xfrm flipV="1">
            <a:off x="9792929" y="4754156"/>
            <a:ext cx="0" cy="5138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917D62B-0086-46C9-985E-D890E01CEEEB}"/>
                  </a:ext>
                </a:extLst>
              </p:cNvPr>
              <p:cNvSpPr txBox="1"/>
              <p:nvPr/>
            </p:nvSpPr>
            <p:spPr>
              <a:xfrm>
                <a:off x="7259088" y="5268036"/>
                <a:ext cx="36852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FF"/>
                    </a:solidFill>
                  </a:rPr>
                  <a:t>Learnable parameters</a:t>
                </a:r>
              </a:p>
              <a:p>
                <a:pPr algn="ctr"/>
                <a:r>
                  <a:rPr lang="en-US" sz="2000" dirty="0">
                    <a:solidFill>
                      <a:srgbClr val="0000FF"/>
                    </a:solidFill>
                  </a:rPr>
                  <a:t>changes the z distribution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917D62B-0086-46C9-985E-D890E01C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088" y="5268036"/>
                <a:ext cx="3685204" cy="1015663"/>
              </a:xfrm>
              <a:prstGeom prst="rect">
                <a:avLst/>
              </a:prstGeom>
              <a:blipFill>
                <a:blip r:embed="rId24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FDC1ABD-6BE7-5E33-525C-F1BAF98A76BC}"/>
              </a:ext>
            </a:extLst>
          </p:cNvPr>
          <p:cNvGrpSpPr>
            <a:grpSpLocks noChangeAspect="1"/>
          </p:cNvGrpSpPr>
          <p:nvPr/>
        </p:nvGrpSpPr>
        <p:grpSpPr>
          <a:xfrm>
            <a:off x="787062" y="2467923"/>
            <a:ext cx="5606359" cy="1865562"/>
            <a:chOff x="870641" y="1707720"/>
            <a:chExt cx="10345528" cy="3442559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25D86F9-EE25-4B1F-DC5A-D4CB8C34C7FC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600200" y="3429000"/>
              <a:ext cx="1006619" cy="144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44891C6-5FA5-9352-0F2B-76B70FAC7C71}"/>
                </a:ext>
              </a:extLst>
            </p:cNvPr>
            <p:cNvCxnSpPr>
              <a:cxnSpLocks/>
              <a:stCxn id="70" idx="3"/>
              <a:endCxn id="72" idx="1"/>
            </p:cNvCxnSpPr>
            <p:nvPr/>
          </p:nvCxnSpPr>
          <p:spPr>
            <a:xfrm>
              <a:off x="9451616" y="3429000"/>
              <a:ext cx="100747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1F0EB0-F3C3-F90B-509D-3F9006B503C5}"/>
                </a:ext>
              </a:extLst>
            </p:cNvPr>
            <p:cNvGrpSpPr/>
            <p:nvPr/>
          </p:nvGrpSpPr>
          <p:grpSpPr>
            <a:xfrm>
              <a:off x="2606820" y="1707720"/>
              <a:ext cx="1121712" cy="3442559"/>
              <a:chOff x="3124200" y="2244347"/>
              <a:chExt cx="880487" cy="270223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E902F5E-35DA-0AFA-67DC-ED495D7A2255}"/>
                  </a:ext>
                </a:extLst>
              </p:cNvPr>
              <p:cNvSpPr/>
              <p:nvPr/>
            </p:nvSpPr>
            <p:spPr>
              <a:xfrm>
                <a:off x="3124200" y="2244347"/>
                <a:ext cx="873943" cy="270223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2D7FACE-1472-E77D-C055-81F150AF4998}"/>
                  </a:ext>
                </a:extLst>
              </p:cNvPr>
              <p:cNvGrpSpPr/>
              <p:nvPr/>
            </p:nvGrpSpPr>
            <p:grpSpPr>
              <a:xfrm>
                <a:off x="3218271" y="2358602"/>
                <a:ext cx="786416" cy="2473724"/>
                <a:chOff x="3218271" y="2400210"/>
                <a:chExt cx="786416" cy="247372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EA9F234-B553-E135-277A-0C65FE85E327}"/>
                    </a:ext>
                  </a:extLst>
                </p:cNvPr>
                <p:cNvSpPr/>
                <p:nvPr/>
              </p:nvSpPr>
              <p:spPr>
                <a:xfrm>
                  <a:off x="3218271" y="4188133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19FE712-F3D9-D50D-CCB3-2A4AA1169492}"/>
                    </a:ext>
                  </a:extLst>
                </p:cNvPr>
                <p:cNvSpPr/>
                <p:nvPr/>
              </p:nvSpPr>
              <p:spPr>
                <a:xfrm>
                  <a:off x="3218271" y="240021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CEA4714-E27A-7FCE-F856-9F73D4843F36}"/>
                    </a:ext>
                  </a:extLst>
                </p:cNvPr>
                <p:cNvSpPr/>
                <p:nvPr/>
              </p:nvSpPr>
              <p:spPr>
                <a:xfrm rot="5400000">
                  <a:off x="3318887" y="3294172"/>
                  <a:ext cx="685800" cy="68580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F39B62C-25E6-55E7-008B-5610EFBCA643}"/>
                    </a:ext>
                  </a:extLst>
                </p:cNvPr>
                <p:cNvSpPr/>
                <p:nvPr/>
              </p:nvSpPr>
              <p:spPr>
                <a:xfrm>
                  <a:off x="870641" y="3005204"/>
                  <a:ext cx="757080" cy="84759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F39B62C-25E6-55E7-008B-5610EFBCA6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641" y="3005204"/>
                  <a:ext cx="757080" cy="84759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53B32C2-1919-1CAA-3F01-235092672A97}"/>
                </a:ext>
              </a:extLst>
            </p:cNvPr>
            <p:cNvGrpSpPr/>
            <p:nvPr/>
          </p:nvGrpSpPr>
          <p:grpSpPr>
            <a:xfrm>
              <a:off x="8338241" y="2846542"/>
              <a:ext cx="1113375" cy="1164916"/>
              <a:chOff x="9364398" y="3138264"/>
              <a:chExt cx="873943" cy="914400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299F2AE-5FE6-ED24-C28E-84B375F3AAE7}"/>
                  </a:ext>
                </a:extLst>
              </p:cNvPr>
              <p:cNvSpPr/>
              <p:nvPr/>
            </p:nvSpPr>
            <p:spPr>
              <a:xfrm>
                <a:off x="9364398" y="3138264"/>
                <a:ext cx="873943" cy="9144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2615BBA-5D75-9729-8CAF-2697F2D5D7EC}"/>
                  </a:ext>
                </a:extLst>
              </p:cNvPr>
              <p:cNvSpPr/>
              <p:nvPr/>
            </p:nvSpPr>
            <p:spPr>
              <a:xfrm>
                <a:off x="9458469" y="325256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7FF9338-FB11-6D40-6323-3391162ED21E}"/>
                    </a:ext>
                  </a:extLst>
                </p:cNvPr>
                <p:cNvSpPr/>
                <p:nvPr/>
              </p:nvSpPr>
              <p:spPr>
                <a:xfrm>
                  <a:off x="10459089" y="3005204"/>
                  <a:ext cx="757080" cy="84759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7FF9338-FB11-6D40-6323-3391162ED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089" y="3005204"/>
                  <a:ext cx="757080" cy="847592"/>
                </a:xfrm>
                <a:prstGeom prst="rect">
                  <a:avLst/>
                </a:prstGeom>
                <a:blipFill>
                  <a:blip r:embed="rId26"/>
                  <a:stretch>
                    <a:fillRect l="-5882" t="-3947" r="-11765" b="-10526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E8CCB2-501D-4607-47BD-1B3204DF3890}"/>
                </a:ext>
              </a:extLst>
            </p:cNvPr>
            <p:cNvCxnSpPr>
              <a:cxnSpLocks/>
              <a:stCxn id="7" idx="3"/>
              <a:endCxn id="78" idx="1"/>
            </p:cNvCxnSpPr>
            <p:nvPr/>
          </p:nvCxnSpPr>
          <p:spPr>
            <a:xfrm>
              <a:off x="3720195" y="3429000"/>
              <a:ext cx="9749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42A24C8-3E54-9FCB-F76A-8E67A6BECFE1}"/>
                </a:ext>
              </a:extLst>
            </p:cNvPr>
            <p:cNvCxnSpPr>
              <a:cxnSpLocks/>
            </p:cNvCxnSpPr>
            <p:nvPr/>
          </p:nvCxnSpPr>
          <p:spPr>
            <a:xfrm>
              <a:off x="5812669" y="3443483"/>
              <a:ext cx="97909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77A3C2-ED30-C504-B134-EA709418F91A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>
              <a:off x="7884360" y="3429001"/>
              <a:ext cx="418353" cy="144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73D6D84-7598-8603-1C9B-70BFA91D982A}"/>
                    </a:ext>
                  </a:extLst>
                </p:cNvPr>
                <p:cNvSpPr txBox="1"/>
                <p:nvPr/>
              </p:nvSpPr>
              <p:spPr>
                <a:xfrm>
                  <a:off x="8489795" y="2026663"/>
                  <a:ext cx="810264" cy="6284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73D6D84-7598-8603-1C9B-70BFA91D9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9795" y="2026663"/>
                  <a:ext cx="810264" cy="628418"/>
                </a:xfrm>
                <a:prstGeom prst="rect">
                  <a:avLst/>
                </a:prstGeom>
                <a:blipFill>
                  <a:blip r:embed="rId27"/>
                  <a:stretch>
                    <a:fillRect r="-25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9CFAD3D-62F0-0BA6-B572-658C3200A8BA}"/>
                </a:ext>
              </a:extLst>
            </p:cNvPr>
            <p:cNvGrpSpPr/>
            <p:nvPr/>
          </p:nvGrpSpPr>
          <p:grpSpPr>
            <a:xfrm>
              <a:off x="4695124" y="1707720"/>
              <a:ext cx="1121712" cy="3442559"/>
              <a:chOff x="3124200" y="2244347"/>
              <a:chExt cx="880487" cy="2702234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F6DA276-AA11-4946-3A07-FAEDDBD26F25}"/>
                  </a:ext>
                </a:extLst>
              </p:cNvPr>
              <p:cNvSpPr/>
              <p:nvPr/>
            </p:nvSpPr>
            <p:spPr>
              <a:xfrm>
                <a:off x="3124200" y="2244347"/>
                <a:ext cx="873943" cy="270223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8B2A847-7C2B-8026-91A6-DF01BCE46E0F}"/>
                  </a:ext>
                </a:extLst>
              </p:cNvPr>
              <p:cNvGrpSpPr/>
              <p:nvPr/>
            </p:nvGrpSpPr>
            <p:grpSpPr>
              <a:xfrm>
                <a:off x="3218271" y="2358602"/>
                <a:ext cx="786416" cy="2473724"/>
                <a:chOff x="3218271" y="2400210"/>
                <a:chExt cx="786416" cy="2473724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DE8EFAD-D953-FC23-EA55-AD06120E0F30}"/>
                    </a:ext>
                  </a:extLst>
                </p:cNvPr>
                <p:cNvSpPr/>
                <p:nvPr/>
              </p:nvSpPr>
              <p:spPr>
                <a:xfrm>
                  <a:off x="3218271" y="4188133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52EC005-AA08-C4F0-B25C-4916CB0B25D5}"/>
                    </a:ext>
                  </a:extLst>
                </p:cNvPr>
                <p:cNvSpPr/>
                <p:nvPr/>
              </p:nvSpPr>
              <p:spPr>
                <a:xfrm>
                  <a:off x="3218271" y="240021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FB6B23C-1D05-B318-9FCB-46A2E5A54D43}"/>
                    </a:ext>
                  </a:extLst>
                </p:cNvPr>
                <p:cNvSpPr/>
                <p:nvPr/>
              </p:nvSpPr>
              <p:spPr>
                <a:xfrm rot="5400000">
                  <a:off x="3318887" y="3294172"/>
                  <a:ext cx="685800" cy="68580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649ECA1-8C83-56C0-04C3-B5477005DD2F}"/>
                </a:ext>
              </a:extLst>
            </p:cNvPr>
            <p:cNvGrpSpPr/>
            <p:nvPr/>
          </p:nvGrpSpPr>
          <p:grpSpPr>
            <a:xfrm>
              <a:off x="6762647" y="1707720"/>
              <a:ext cx="1121712" cy="3442559"/>
              <a:chOff x="3124200" y="2244347"/>
              <a:chExt cx="880487" cy="2702234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CBD8187-02AF-B225-E4A1-50236EF80F5C}"/>
                  </a:ext>
                </a:extLst>
              </p:cNvPr>
              <p:cNvSpPr/>
              <p:nvPr/>
            </p:nvSpPr>
            <p:spPr>
              <a:xfrm>
                <a:off x="3124200" y="2244347"/>
                <a:ext cx="873943" cy="270223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0EB6157-2576-B0AA-9C2B-9829F01BFB11}"/>
                  </a:ext>
                </a:extLst>
              </p:cNvPr>
              <p:cNvGrpSpPr/>
              <p:nvPr/>
            </p:nvGrpSpPr>
            <p:grpSpPr>
              <a:xfrm>
                <a:off x="3218271" y="2358602"/>
                <a:ext cx="786416" cy="2473724"/>
                <a:chOff x="3218271" y="2400210"/>
                <a:chExt cx="786416" cy="2473724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7A23339D-4A87-35AB-9992-49DDB72FEB82}"/>
                    </a:ext>
                  </a:extLst>
                </p:cNvPr>
                <p:cNvSpPr/>
                <p:nvPr/>
              </p:nvSpPr>
              <p:spPr>
                <a:xfrm>
                  <a:off x="3218271" y="4188133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BEFD173-0C45-A346-1B0D-9CC4F93800BA}"/>
                    </a:ext>
                  </a:extLst>
                </p:cNvPr>
                <p:cNvSpPr/>
                <p:nvPr/>
              </p:nvSpPr>
              <p:spPr>
                <a:xfrm>
                  <a:off x="3218271" y="240021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DEDD740-FAC2-8728-BFD6-113E0571DD9F}"/>
                    </a:ext>
                  </a:extLst>
                </p:cNvPr>
                <p:cNvSpPr/>
                <p:nvPr/>
              </p:nvSpPr>
              <p:spPr>
                <a:xfrm rot="5400000">
                  <a:off x="3318887" y="3294172"/>
                  <a:ext cx="685800" cy="68580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</p:grp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A3E1EE86-332B-0EDE-9B12-689315A77B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85709" y="853768"/>
            <a:ext cx="6267655" cy="13230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A9567A-DD14-8B00-A6D5-5FC08E212E4A}"/>
                  </a:ext>
                </a:extLst>
              </p14:cNvPr>
              <p14:cNvContentPartPr/>
              <p14:nvPr/>
            </p14:nvContentPartPr>
            <p14:xfrm>
              <a:off x="1520640" y="63360"/>
              <a:ext cx="9636480" cy="643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A9567A-DD14-8B00-A6D5-5FC08E212E4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11280" y="54000"/>
                <a:ext cx="9655200" cy="64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3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23D1C-9326-48B1-B87F-4E5B831A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Controversies of Batch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F388-CF76-4CDD-9563-CDCCB5A4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77E261-2762-4239-BDF0-FF03788E6CA9}"/>
              </a:ext>
            </a:extLst>
          </p:cNvPr>
          <p:cNvSpPr txBox="1"/>
          <p:nvPr/>
        </p:nvSpPr>
        <p:spPr>
          <a:xfrm>
            <a:off x="270982" y="1290221"/>
            <a:ext cx="111620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positive effect of batch normalization is evident.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Dramatically reduces the number of steps to converge deep networks.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But… the working mechanism is not entirely clear.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suggest that batch normalization actually makes the distribution change worse.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suggest that cost function becomes smoother.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suggest that batch normalization has a slight regularization effect.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people apply batch normalization after activation.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work well for small batch size</a:t>
            </a:r>
          </a:p>
        </p:txBody>
      </p:sp>
    </p:spTree>
    <p:extLst>
      <p:ext uri="{BB962C8B-B14F-4D97-AF65-F5344CB8AC3E}">
        <p14:creationId xmlns:p14="http://schemas.microsoft.com/office/powerpoint/2010/main" val="134709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Implementation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9EF29-19A3-8537-E1E4-926AF9094E8D}"/>
              </a:ext>
            </a:extLst>
          </p:cNvPr>
          <p:cNvSpPr txBox="1"/>
          <p:nvPr/>
        </p:nvSpPr>
        <p:spPr>
          <a:xfrm>
            <a:off x="609601" y="990600"/>
            <a:ext cx="5486400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torch.nn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class Model(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nn.Module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__(self,n_0,n_1,n_2,n_3):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super().__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self.L1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(n_0,n_1)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 Math" panose="02040503050406030204" pitchFamily="18" charset="0"/>
              </a:rPr>
              <a:t>        self.bn1 = nn.BatchNorm1d(n_1)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self.L2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(n_1,n_2)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self.L3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(n_2,n_3)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self.act1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nn.ReLU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forward(self, X):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Z1 = self.L1(X)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 Math" panose="02040503050406030204" pitchFamily="18" charset="0"/>
              </a:rPr>
              <a:t>Z1 = self.bn1(Z1)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A1 = self.act1(Z1)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Z2 = self.L2(A1)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A2 = self.act1(Z2)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Z3 = self.L3(A2)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return Z3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17EFA8-6A8F-04D0-8B59-3890E3C1BF60}"/>
                  </a:ext>
                </a:extLst>
              </p14:cNvPr>
              <p14:cNvContentPartPr/>
              <p14:nvPr/>
            </p14:nvContentPartPr>
            <p14:xfrm>
              <a:off x="2808360" y="1982160"/>
              <a:ext cx="6074640" cy="298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17EFA8-6A8F-04D0-8B59-3890E3C1BF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9000" y="1972800"/>
                <a:ext cx="6093360" cy="30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51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B7332-EC4F-B6BE-E19E-AFD6838351AF}"/>
              </a:ext>
            </a:extLst>
          </p:cNvPr>
          <p:cNvSpPr/>
          <p:nvPr/>
        </p:nvSpPr>
        <p:spPr>
          <a:xfrm>
            <a:off x="2379980" y="1905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A65C1-AEFA-F7FD-D467-D77F3787D6A3}"/>
              </a:ext>
            </a:extLst>
          </p:cNvPr>
          <p:cNvSpPr/>
          <p:nvPr/>
        </p:nvSpPr>
        <p:spPr>
          <a:xfrm>
            <a:off x="2989580" y="1905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D4E31-F120-CB91-6690-92EBD5398D29}"/>
              </a:ext>
            </a:extLst>
          </p:cNvPr>
          <p:cNvSpPr/>
          <p:nvPr/>
        </p:nvSpPr>
        <p:spPr>
          <a:xfrm>
            <a:off x="3599180" y="1905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E7279-F6AA-A9B9-EF09-2CE37DFE88FB}"/>
              </a:ext>
            </a:extLst>
          </p:cNvPr>
          <p:cNvSpPr/>
          <p:nvPr/>
        </p:nvSpPr>
        <p:spPr>
          <a:xfrm>
            <a:off x="4208780" y="1905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20FC1-7233-CDFE-B31F-A64BE601B48D}"/>
              </a:ext>
            </a:extLst>
          </p:cNvPr>
          <p:cNvSpPr/>
          <p:nvPr/>
        </p:nvSpPr>
        <p:spPr>
          <a:xfrm>
            <a:off x="2379980" y="24386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17B20F-5167-77D1-5CD5-320204368131}"/>
              </a:ext>
            </a:extLst>
          </p:cNvPr>
          <p:cNvSpPr/>
          <p:nvPr/>
        </p:nvSpPr>
        <p:spPr>
          <a:xfrm>
            <a:off x="2989580" y="24386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C2CBC3-4AAB-40EC-6E8E-0AC41D2BF735}"/>
              </a:ext>
            </a:extLst>
          </p:cNvPr>
          <p:cNvSpPr/>
          <p:nvPr/>
        </p:nvSpPr>
        <p:spPr>
          <a:xfrm>
            <a:off x="3599180" y="24386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6B0489-6B14-726E-EB0A-BBCBF7C8C627}"/>
              </a:ext>
            </a:extLst>
          </p:cNvPr>
          <p:cNvSpPr/>
          <p:nvPr/>
        </p:nvSpPr>
        <p:spPr>
          <a:xfrm>
            <a:off x="4208780" y="24386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9BD0D7-F89D-5DA8-1463-D0942356C5F7}"/>
              </a:ext>
            </a:extLst>
          </p:cNvPr>
          <p:cNvSpPr/>
          <p:nvPr/>
        </p:nvSpPr>
        <p:spPr>
          <a:xfrm>
            <a:off x="2379980" y="29720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99D37F-5844-FA0C-37DA-E7AEBD8398F5}"/>
              </a:ext>
            </a:extLst>
          </p:cNvPr>
          <p:cNvSpPr/>
          <p:nvPr/>
        </p:nvSpPr>
        <p:spPr>
          <a:xfrm>
            <a:off x="2989580" y="29720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FF5E2A-F649-9CCA-153A-F10C4F417317}"/>
              </a:ext>
            </a:extLst>
          </p:cNvPr>
          <p:cNvSpPr/>
          <p:nvPr/>
        </p:nvSpPr>
        <p:spPr>
          <a:xfrm>
            <a:off x="3599180" y="29720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8B7FEC-4A94-71C3-3E11-F8752A53A672}"/>
              </a:ext>
            </a:extLst>
          </p:cNvPr>
          <p:cNvSpPr/>
          <p:nvPr/>
        </p:nvSpPr>
        <p:spPr>
          <a:xfrm>
            <a:off x="4208780" y="29720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F6B12F-04BE-27DB-4621-958D949300B7}"/>
              </a:ext>
            </a:extLst>
          </p:cNvPr>
          <p:cNvSpPr/>
          <p:nvPr/>
        </p:nvSpPr>
        <p:spPr>
          <a:xfrm>
            <a:off x="2379980" y="35054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4CBAD5-1F05-10F9-60C2-70645CB5D2BE}"/>
              </a:ext>
            </a:extLst>
          </p:cNvPr>
          <p:cNvSpPr/>
          <p:nvPr/>
        </p:nvSpPr>
        <p:spPr>
          <a:xfrm>
            <a:off x="2989580" y="35054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19063-996E-1324-ED18-3A3E847A9982}"/>
              </a:ext>
            </a:extLst>
          </p:cNvPr>
          <p:cNvSpPr/>
          <p:nvPr/>
        </p:nvSpPr>
        <p:spPr>
          <a:xfrm>
            <a:off x="3599180" y="35054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B5C07E-9687-E7E8-F713-E48A13AD7E07}"/>
              </a:ext>
            </a:extLst>
          </p:cNvPr>
          <p:cNvSpPr/>
          <p:nvPr/>
        </p:nvSpPr>
        <p:spPr>
          <a:xfrm>
            <a:off x="4208780" y="35054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103D41-9270-26A0-957A-A12F924A4D31}"/>
              </a:ext>
            </a:extLst>
          </p:cNvPr>
          <p:cNvSpPr/>
          <p:nvPr/>
        </p:nvSpPr>
        <p:spPr>
          <a:xfrm>
            <a:off x="2379980" y="40388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7774BB-8B82-4DF5-31FB-CAC736899517}"/>
              </a:ext>
            </a:extLst>
          </p:cNvPr>
          <p:cNvSpPr/>
          <p:nvPr/>
        </p:nvSpPr>
        <p:spPr>
          <a:xfrm>
            <a:off x="2989580" y="40388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1EF35-FB37-CCC7-4C9E-AE63806FCE1D}"/>
              </a:ext>
            </a:extLst>
          </p:cNvPr>
          <p:cNvSpPr/>
          <p:nvPr/>
        </p:nvSpPr>
        <p:spPr>
          <a:xfrm>
            <a:off x="3599180" y="40388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4B2993-C209-26DB-934C-26B12E96C45C}"/>
              </a:ext>
            </a:extLst>
          </p:cNvPr>
          <p:cNvSpPr/>
          <p:nvPr/>
        </p:nvSpPr>
        <p:spPr>
          <a:xfrm>
            <a:off x="4208780" y="40388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72EA70-6A74-949A-56D9-590FFAD10AD2}"/>
              </a:ext>
            </a:extLst>
          </p:cNvPr>
          <p:cNvSpPr/>
          <p:nvPr/>
        </p:nvSpPr>
        <p:spPr>
          <a:xfrm>
            <a:off x="2379980" y="4572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9C35D7-509D-9382-A528-43B6BE181026}"/>
              </a:ext>
            </a:extLst>
          </p:cNvPr>
          <p:cNvSpPr/>
          <p:nvPr/>
        </p:nvSpPr>
        <p:spPr>
          <a:xfrm>
            <a:off x="2989580" y="4572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EDE95B-63B5-640F-CBC5-FE3024152D7A}"/>
              </a:ext>
            </a:extLst>
          </p:cNvPr>
          <p:cNvSpPr/>
          <p:nvPr/>
        </p:nvSpPr>
        <p:spPr>
          <a:xfrm>
            <a:off x="3599180" y="4572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10EE37-E84E-E30B-B94A-290F04CC3EF5}"/>
              </a:ext>
            </a:extLst>
          </p:cNvPr>
          <p:cNvSpPr/>
          <p:nvPr/>
        </p:nvSpPr>
        <p:spPr>
          <a:xfrm>
            <a:off x="4208780" y="45722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55AFB89-2923-4765-1453-BB15D4FC8A4C}"/>
              </a:ext>
            </a:extLst>
          </p:cNvPr>
          <p:cNvSpPr/>
          <p:nvPr/>
        </p:nvSpPr>
        <p:spPr>
          <a:xfrm>
            <a:off x="2075180" y="2057651"/>
            <a:ext cx="228600" cy="3048000"/>
          </a:xfrm>
          <a:prstGeom prst="leftBrace">
            <a:avLst>
              <a:gd name="adj1" fmla="val 20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D7668C-7F29-686C-3B87-E7E8D7696098}"/>
              </a:ext>
            </a:extLst>
          </p:cNvPr>
          <p:cNvSpPr txBox="1"/>
          <p:nvPr/>
        </p:nvSpPr>
        <p:spPr>
          <a:xfrm>
            <a:off x="1215752" y="3372041"/>
            <a:ext cx="78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Batch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BA553B7-9521-6F85-D6D7-1838BAC82E14}"/>
              </a:ext>
            </a:extLst>
          </p:cNvPr>
          <p:cNvSpPr/>
          <p:nvPr/>
        </p:nvSpPr>
        <p:spPr>
          <a:xfrm rot="5400000">
            <a:off x="3495416" y="582037"/>
            <a:ext cx="241685" cy="2404241"/>
          </a:xfrm>
          <a:prstGeom prst="leftBrace">
            <a:avLst>
              <a:gd name="adj1" fmla="val 20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C72502-D2B3-A192-6AF1-05B146450098}"/>
              </a:ext>
            </a:extLst>
          </p:cNvPr>
          <p:cNvSpPr txBox="1"/>
          <p:nvPr/>
        </p:nvSpPr>
        <p:spPr>
          <a:xfrm>
            <a:off x="2852229" y="1352490"/>
            <a:ext cx="149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Feature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A58923-D356-3D38-11E2-70CF2AAC629C}"/>
              </a:ext>
            </a:extLst>
          </p:cNvPr>
          <p:cNvSpPr/>
          <p:nvPr/>
        </p:nvSpPr>
        <p:spPr>
          <a:xfrm>
            <a:off x="2379980" y="53723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3.83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067F23-97F5-C02A-E2D4-4E0ECD429606}"/>
              </a:ext>
            </a:extLst>
          </p:cNvPr>
          <p:cNvSpPr/>
          <p:nvPr/>
        </p:nvSpPr>
        <p:spPr>
          <a:xfrm>
            <a:off x="2989580" y="53723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71DBA-C083-6057-A694-BEEF6A56AC95}"/>
              </a:ext>
            </a:extLst>
          </p:cNvPr>
          <p:cNvSpPr/>
          <p:nvPr/>
        </p:nvSpPr>
        <p:spPr>
          <a:xfrm>
            <a:off x="3599180" y="53723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3.67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5214D-9BD8-671F-FD6E-6469B57BFED5}"/>
              </a:ext>
            </a:extLst>
          </p:cNvPr>
          <p:cNvSpPr/>
          <p:nvPr/>
        </p:nvSpPr>
        <p:spPr>
          <a:xfrm>
            <a:off x="4208780" y="5372351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4.17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F43AB3-5BDF-1D59-DBC7-3BF5B88C785C}"/>
              </a:ext>
            </a:extLst>
          </p:cNvPr>
          <p:cNvSpPr/>
          <p:nvPr/>
        </p:nvSpPr>
        <p:spPr>
          <a:xfrm>
            <a:off x="2379980" y="5999600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2.03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E270ED-7151-D53A-4283-6C292EBD0AB9}"/>
              </a:ext>
            </a:extLst>
          </p:cNvPr>
          <p:cNvSpPr/>
          <p:nvPr/>
        </p:nvSpPr>
        <p:spPr>
          <a:xfrm>
            <a:off x="2989580" y="5999600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2.93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E750B6-235D-C753-0C84-00118A0F4310}"/>
              </a:ext>
            </a:extLst>
          </p:cNvPr>
          <p:cNvSpPr/>
          <p:nvPr/>
        </p:nvSpPr>
        <p:spPr>
          <a:xfrm>
            <a:off x="3599180" y="5999600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2.69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C3EB24-EEBB-E128-2991-212489BE534D}"/>
              </a:ext>
            </a:extLst>
          </p:cNvPr>
          <p:cNvSpPr/>
          <p:nvPr/>
        </p:nvSpPr>
        <p:spPr>
          <a:xfrm>
            <a:off x="4208780" y="5999600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2.54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A66DF0-DAD0-B78B-503E-62AEF582A9A1}"/>
              </a:ext>
            </a:extLst>
          </p:cNvPr>
          <p:cNvSpPr txBox="1"/>
          <p:nvPr/>
        </p:nvSpPr>
        <p:spPr>
          <a:xfrm>
            <a:off x="1470660" y="5438996"/>
            <a:ext cx="90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D22BAD-3FB3-2C4C-3B8F-266C9E388A65}"/>
              </a:ext>
            </a:extLst>
          </p:cNvPr>
          <p:cNvSpPr txBox="1"/>
          <p:nvPr/>
        </p:nvSpPr>
        <p:spPr>
          <a:xfrm>
            <a:off x="1470660" y="6081268"/>
            <a:ext cx="90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150920-701A-086E-4320-492B163C4DA2}"/>
              </a:ext>
            </a:extLst>
          </p:cNvPr>
          <p:cNvCxnSpPr>
            <a:cxnSpLocks/>
          </p:cNvCxnSpPr>
          <p:nvPr/>
        </p:nvCxnSpPr>
        <p:spPr>
          <a:xfrm>
            <a:off x="2837180" y="1905251"/>
            <a:ext cx="0" cy="34671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282540-BF04-0AF8-522D-6318033277B7}"/>
              </a:ext>
            </a:extLst>
          </p:cNvPr>
          <p:cNvCxnSpPr>
            <a:cxnSpLocks/>
          </p:cNvCxnSpPr>
          <p:nvPr/>
        </p:nvCxnSpPr>
        <p:spPr>
          <a:xfrm>
            <a:off x="3446780" y="1909001"/>
            <a:ext cx="0" cy="34671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6A4DCC-D62A-C7E7-D9AB-03185A767113}"/>
              </a:ext>
            </a:extLst>
          </p:cNvPr>
          <p:cNvCxnSpPr>
            <a:cxnSpLocks/>
          </p:cNvCxnSpPr>
          <p:nvPr/>
        </p:nvCxnSpPr>
        <p:spPr>
          <a:xfrm>
            <a:off x="4056380" y="1905251"/>
            <a:ext cx="0" cy="34671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ABF5C6-10A7-88ED-EDA7-A7DC1F08DC57}"/>
              </a:ext>
            </a:extLst>
          </p:cNvPr>
          <p:cNvCxnSpPr>
            <a:cxnSpLocks/>
          </p:cNvCxnSpPr>
          <p:nvPr/>
        </p:nvCxnSpPr>
        <p:spPr>
          <a:xfrm>
            <a:off x="4665980" y="1905251"/>
            <a:ext cx="0" cy="34671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F9D67B3-D2B4-4DD2-E987-9E6DAFE613C7}"/>
              </a:ext>
            </a:extLst>
          </p:cNvPr>
          <p:cNvSpPr txBox="1"/>
          <p:nvPr/>
        </p:nvSpPr>
        <p:spPr>
          <a:xfrm>
            <a:off x="2075180" y="1007813"/>
            <a:ext cx="274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Batch normalization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A1016C7-A255-5D62-B5D8-60E7E8E901A5}"/>
              </a:ext>
            </a:extLst>
          </p:cNvPr>
          <p:cNvSpPr/>
          <p:nvPr/>
        </p:nvSpPr>
        <p:spPr>
          <a:xfrm>
            <a:off x="6505847" y="1863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F52A27C-9445-9139-101E-12436F28C762}"/>
              </a:ext>
            </a:extLst>
          </p:cNvPr>
          <p:cNvSpPr/>
          <p:nvPr/>
        </p:nvSpPr>
        <p:spPr>
          <a:xfrm>
            <a:off x="7115447" y="1863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3DBD86C-D2AD-275F-29E2-E54C0DBE6189}"/>
              </a:ext>
            </a:extLst>
          </p:cNvPr>
          <p:cNvSpPr/>
          <p:nvPr/>
        </p:nvSpPr>
        <p:spPr>
          <a:xfrm>
            <a:off x="7725047" y="1863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9921ED-7E68-CC9B-8E6D-A224B7D1F6B9}"/>
              </a:ext>
            </a:extLst>
          </p:cNvPr>
          <p:cNvSpPr/>
          <p:nvPr/>
        </p:nvSpPr>
        <p:spPr>
          <a:xfrm>
            <a:off x="8334647" y="1863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D5DADCD-24A5-BEA1-3924-CF6ED6C58E8E}"/>
              </a:ext>
            </a:extLst>
          </p:cNvPr>
          <p:cNvSpPr/>
          <p:nvPr/>
        </p:nvSpPr>
        <p:spPr>
          <a:xfrm>
            <a:off x="6505847" y="23971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D13200-F897-0DB1-08F6-DF0B0FAC76E8}"/>
              </a:ext>
            </a:extLst>
          </p:cNvPr>
          <p:cNvSpPr/>
          <p:nvPr/>
        </p:nvSpPr>
        <p:spPr>
          <a:xfrm>
            <a:off x="7115447" y="23971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CBE874-DBB3-685C-B4FE-4FC3200D329D}"/>
              </a:ext>
            </a:extLst>
          </p:cNvPr>
          <p:cNvSpPr/>
          <p:nvPr/>
        </p:nvSpPr>
        <p:spPr>
          <a:xfrm>
            <a:off x="7725047" y="23971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208188-9B25-DD52-EDE3-409C5337BFC9}"/>
              </a:ext>
            </a:extLst>
          </p:cNvPr>
          <p:cNvSpPr/>
          <p:nvPr/>
        </p:nvSpPr>
        <p:spPr>
          <a:xfrm>
            <a:off x="8334647" y="23971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9FC64D-D914-8E1F-DDFF-A19EA8D0412F}"/>
              </a:ext>
            </a:extLst>
          </p:cNvPr>
          <p:cNvSpPr/>
          <p:nvPr/>
        </p:nvSpPr>
        <p:spPr>
          <a:xfrm>
            <a:off x="6505847" y="29305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AFD9EB-FEF5-B220-9CCC-11551654F7E0}"/>
              </a:ext>
            </a:extLst>
          </p:cNvPr>
          <p:cNvSpPr/>
          <p:nvPr/>
        </p:nvSpPr>
        <p:spPr>
          <a:xfrm>
            <a:off x="7115447" y="29305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94853D-BE97-EC49-7540-B12179EE4EFB}"/>
              </a:ext>
            </a:extLst>
          </p:cNvPr>
          <p:cNvSpPr/>
          <p:nvPr/>
        </p:nvSpPr>
        <p:spPr>
          <a:xfrm>
            <a:off x="7725047" y="29305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20C5C1-C955-02E4-8E76-66E80D158514}"/>
              </a:ext>
            </a:extLst>
          </p:cNvPr>
          <p:cNvSpPr/>
          <p:nvPr/>
        </p:nvSpPr>
        <p:spPr>
          <a:xfrm>
            <a:off x="8334647" y="29305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9C3E2B-B66B-6167-7792-F1FFC51E63F4}"/>
              </a:ext>
            </a:extLst>
          </p:cNvPr>
          <p:cNvSpPr/>
          <p:nvPr/>
        </p:nvSpPr>
        <p:spPr>
          <a:xfrm>
            <a:off x="6505847" y="34639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BBA2474-9891-188E-2688-CDF7D1900A37}"/>
              </a:ext>
            </a:extLst>
          </p:cNvPr>
          <p:cNvSpPr/>
          <p:nvPr/>
        </p:nvSpPr>
        <p:spPr>
          <a:xfrm>
            <a:off x="7115447" y="34639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576538-F689-CC70-3B98-921EB4DC7C1D}"/>
              </a:ext>
            </a:extLst>
          </p:cNvPr>
          <p:cNvSpPr/>
          <p:nvPr/>
        </p:nvSpPr>
        <p:spPr>
          <a:xfrm>
            <a:off x="7725047" y="34639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9A0DE2B-751E-DF12-DFF4-4127E067018F}"/>
              </a:ext>
            </a:extLst>
          </p:cNvPr>
          <p:cNvSpPr/>
          <p:nvPr/>
        </p:nvSpPr>
        <p:spPr>
          <a:xfrm>
            <a:off x="8334647" y="34639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D61A44-5CA0-9887-FACC-CE9F2699B638}"/>
              </a:ext>
            </a:extLst>
          </p:cNvPr>
          <p:cNvSpPr/>
          <p:nvPr/>
        </p:nvSpPr>
        <p:spPr>
          <a:xfrm>
            <a:off x="6505847" y="39973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133E4-3875-5B4B-2ABE-DD9A18283409}"/>
              </a:ext>
            </a:extLst>
          </p:cNvPr>
          <p:cNvSpPr/>
          <p:nvPr/>
        </p:nvSpPr>
        <p:spPr>
          <a:xfrm>
            <a:off x="7115447" y="39973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476F18C-869B-2695-2D61-7C4E411FDF1D}"/>
              </a:ext>
            </a:extLst>
          </p:cNvPr>
          <p:cNvSpPr/>
          <p:nvPr/>
        </p:nvSpPr>
        <p:spPr>
          <a:xfrm>
            <a:off x="7725047" y="39973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39FED0-EF9B-2703-C171-6A9B8B073DCF}"/>
              </a:ext>
            </a:extLst>
          </p:cNvPr>
          <p:cNvSpPr/>
          <p:nvPr/>
        </p:nvSpPr>
        <p:spPr>
          <a:xfrm>
            <a:off x="8334647" y="39973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FB722A-50EB-8D12-26F1-C4E699FFBCA7}"/>
              </a:ext>
            </a:extLst>
          </p:cNvPr>
          <p:cNvSpPr/>
          <p:nvPr/>
        </p:nvSpPr>
        <p:spPr>
          <a:xfrm>
            <a:off x="6505847" y="4530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C597D0-31A9-EDB2-7C05-FCF89ABF36A6}"/>
              </a:ext>
            </a:extLst>
          </p:cNvPr>
          <p:cNvSpPr/>
          <p:nvPr/>
        </p:nvSpPr>
        <p:spPr>
          <a:xfrm>
            <a:off x="7115447" y="4530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9935C5-1AB8-2634-D901-83BCFC6FC77C}"/>
              </a:ext>
            </a:extLst>
          </p:cNvPr>
          <p:cNvSpPr/>
          <p:nvPr/>
        </p:nvSpPr>
        <p:spPr>
          <a:xfrm>
            <a:off x="7725047" y="4530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E8F2B1-3802-834F-5241-31D951776EF4}"/>
              </a:ext>
            </a:extLst>
          </p:cNvPr>
          <p:cNvSpPr/>
          <p:nvPr/>
        </p:nvSpPr>
        <p:spPr>
          <a:xfrm>
            <a:off x="8334647" y="4530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D51362CF-BC0F-A3BE-C83F-B9F696EECFE2}"/>
              </a:ext>
            </a:extLst>
          </p:cNvPr>
          <p:cNvSpPr/>
          <p:nvPr/>
        </p:nvSpPr>
        <p:spPr>
          <a:xfrm>
            <a:off x="6201047" y="2016189"/>
            <a:ext cx="228600" cy="3048000"/>
          </a:xfrm>
          <a:prstGeom prst="leftBrace">
            <a:avLst>
              <a:gd name="adj1" fmla="val 20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C6DF38-45B5-7B28-5966-2A2D6020C5E3}"/>
              </a:ext>
            </a:extLst>
          </p:cNvPr>
          <p:cNvSpPr txBox="1"/>
          <p:nvPr/>
        </p:nvSpPr>
        <p:spPr>
          <a:xfrm>
            <a:off x="5341619" y="3330579"/>
            <a:ext cx="78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Batch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BD22BC63-CA0A-017D-991B-2FE1D514F52F}"/>
              </a:ext>
            </a:extLst>
          </p:cNvPr>
          <p:cNvSpPr/>
          <p:nvPr/>
        </p:nvSpPr>
        <p:spPr>
          <a:xfrm rot="5400000">
            <a:off x="7621283" y="540575"/>
            <a:ext cx="241685" cy="2404241"/>
          </a:xfrm>
          <a:prstGeom prst="leftBrace">
            <a:avLst>
              <a:gd name="adj1" fmla="val 20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5DABBE-B464-1D50-B89D-38112869100D}"/>
              </a:ext>
            </a:extLst>
          </p:cNvPr>
          <p:cNvSpPr txBox="1"/>
          <p:nvPr/>
        </p:nvSpPr>
        <p:spPr>
          <a:xfrm>
            <a:off x="6978096" y="1311028"/>
            <a:ext cx="149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Feature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21D913-3B7A-1347-512A-6855A7570FE0}"/>
              </a:ext>
            </a:extLst>
          </p:cNvPr>
          <p:cNvSpPr txBox="1"/>
          <p:nvPr/>
        </p:nvSpPr>
        <p:spPr>
          <a:xfrm>
            <a:off x="9323202" y="1352957"/>
            <a:ext cx="90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Mean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86DDC42-0462-7181-3F86-433AE2840826}"/>
              </a:ext>
            </a:extLst>
          </p:cNvPr>
          <p:cNvSpPr txBox="1"/>
          <p:nvPr/>
        </p:nvSpPr>
        <p:spPr>
          <a:xfrm>
            <a:off x="10134600" y="1340764"/>
            <a:ext cx="90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F9D5B7-3F1E-87A6-75C2-AD422B33DC52}"/>
              </a:ext>
            </a:extLst>
          </p:cNvPr>
          <p:cNvSpPr txBox="1"/>
          <p:nvPr/>
        </p:nvSpPr>
        <p:spPr>
          <a:xfrm>
            <a:off x="6321764" y="978279"/>
            <a:ext cx="270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Layer normalization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D1131A0-D4EA-9874-FD48-FEDD7B5C3BDB}"/>
              </a:ext>
            </a:extLst>
          </p:cNvPr>
          <p:cNvSpPr/>
          <p:nvPr/>
        </p:nvSpPr>
        <p:spPr>
          <a:xfrm>
            <a:off x="9482232" y="1863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E7E2F7-21D2-2756-65D5-0733C8F9B65B}"/>
              </a:ext>
            </a:extLst>
          </p:cNvPr>
          <p:cNvSpPr/>
          <p:nvPr/>
        </p:nvSpPr>
        <p:spPr>
          <a:xfrm>
            <a:off x="10281920" y="1863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0.83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1F9519-47AE-4317-E592-E024D55A7E42}"/>
              </a:ext>
            </a:extLst>
          </p:cNvPr>
          <p:cNvSpPr/>
          <p:nvPr/>
        </p:nvSpPr>
        <p:spPr>
          <a:xfrm>
            <a:off x="9482232" y="23971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146AAC-3DED-BDB3-734B-B520EB0A10F2}"/>
              </a:ext>
            </a:extLst>
          </p:cNvPr>
          <p:cNvSpPr/>
          <p:nvPr/>
        </p:nvSpPr>
        <p:spPr>
          <a:xfrm>
            <a:off x="10281920" y="23971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3.08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51CA5BE-B2CC-F256-BC60-8BBFEEB99F6B}"/>
              </a:ext>
            </a:extLst>
          </p:cNvPr>
          <p:cNvSpPr/>
          <p:nvPr/>
        </p:nvSpPr>
        <p:spPr>
          <a:xfrm>
            <a:off x="9482232" y="29305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4.50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F8A5AB-9BC7-5AA0-1ECE-213C020DDF57}"/>
              </a:ext>
            </a:extLst>
          </p:cNvPr>
          <p:cNvSpPr/>
          <p:nvPr/>
        </p:nvSpPr>
        <p:spPr>
          <a:xfrm>
            <a:off x="10281920" y="29305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2.60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6A63468-FDCB-25B8-D168-EE5989FF3F41}"/>
              </a:ext>
            </a:extLst>
          </p:cNvPr>
          <p:cNvSpPr/>
          <p:nvPr/>
        </p:nvSpPr>
        <p:spPr>
          <a:xfrm>
            <a:off x="9482232" y="34639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5.25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9977BA-3753-5F73-B580-D8C466D36575}"/>
              </a:ext>
            </a:extLst>
          </p:cNvPr>
          <p:cNvSpPr/>
          <p:nvPr/>
        </p:nvSpPr>
        <p:spPr>
          <a:xfrm>
            <a:off x="10281920" y="34639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1.09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BB3083-3DC4-147F-466A-7EDA50CFFEF1}"/>
              </a:ext>
            </a:extLst>
          </p:cNvPr>
          <p:cNvSpPr/>
          <p:nvPr/>
        </p:nvSpPr>
        <p:spPr>
          <a:xfrm>
            <a:off x="9482232" y="39973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4.75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61296B6-2D53-2BB8-3F95-119A74FF7321}"/>
              </a:ext>
            </a:extLst>
          </p:cNvPr>
          <p:cNvSpPr/>
          <p:nvPr/>
        </p:nvSpPr>
        <p:spPr>
          <a:xfrm>
            <a:off x="10281920" y="39973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4453256-599C-9898-97BE-7339FF7D431C}"/>
              </a:ext>
            </a:extLst>
          </p:cNvPr>
          <p:cNvSpPr/>
          <p:nvPr/>
        </p:nvSpPr>
        <p:spPr>
          <a:xfrm>
            <a:off x="9482232" y="4530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C0F6C8-AA94-58FB-ADC8-62CD1AAD1FC3}"/>
              </a:ext>
            </a:extLst>
          </p:cNvPr>
          <p:cNvSpPr/>
          <p:nvPr/>
        </p:nvSpPr>
        <p:spPr>
          <a:xfrm>
            <a:off x="10281920" y="4530789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2.60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CC4AEA7-1313-C259-EAE2-63E4CFE75EA3}"/>
              </a:ext>
            </a:extLst>
          </p:cNvPr>
          <p:cNvCxnSpPr>
            <a:cxnSpLocks/>
          </p:cNvCxnSpPr>
          <p:nvPr/>
        </p:nvCxnSpPr>
        <p:spPr>
          <a:xfrm flipV="1">
            <a:off x="6540005" y="2286467"/>
            <a:ext cx="287250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40D244-4F1C-160C-15A7-6E943DA0B318}"/>
              </a:ext>
            </a:extLst>
          </p:cNvPr>
          <p:cNvCxnSpPr>
            <a:cxnSpLocks/>
          </p:cNvCxnSpPr>
          <p:nvPr/>
        </p:nvCxnSpPr>
        <p:spPr>
          <a:xfrm flipV="1">
            <a:off x="6550165" y="2824947"/>
            <a:ext cx="287250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BFBBB4-CBA4-645D-4442-D17D70643EEF}"/>
              </a:ext>
            </a:extLst>
          </p:cNvPr>
          <p:cNvCxnSpPr>
            <a:cxnSpLocks/>
          </p:cNvCxnSpPr>
          <p:nvPr/>
        </p:nvCxnSpPr>
        <p:spPr>
          <a:xfrm flipV="1">
            <a:off x="6519685" y="3363427"/>
            <a:ext cx="287250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C87205C-B492-99DA-66D3-F4030C6474FC}"/>
              </a:ext>
            </a:extLst>
          </p:cNvPr>
          <p:cNvCxnSpPr>
            <a:cxnSpLocks/>
          </p:cNvCxnSpPr>
          <p:nvPr/>
        </p:nvCxnSpPr>
        <p:spPr>
          <a:xfrm flipV="1">
            <a:off x="6540005" y="3891747"/>
            <a:ext cx="287250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67E885C-9758-9443-C594-AED47ABE47EB}"/>
              </a:ext>
            </a:extLst>
          </p:cNvPr>
          <p:cNvCxnSpPr>
            <a:cxnSpLocks/>
          </p:cNvCxnSpPr>
          <p:nvPr/>
        </p:nvCxnSpPr>
        <p:spPr>
          <a:xfrm flipV="1">
            <a:off x="6550165" y="4430227"/>
            <a:ext cx="287250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53F5E7C-4F8B-6C2A-142C-11C033686F48}"/>
              </a:ext>
            </a:extLst>
          </p:cNvPr>
          <p:cNvCxnSpPr>
            <a:cxnSpLocks/>
          </p:cNvCxnSpPr>
          <p:nvPr/>
        </p:nvCxnSpPr>
        <p:spPr>
          <a:xfrm flipV="1">
            <a:off x="6580645" y="4958547"/>
            <a:ext cx="287250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6739C7E-29F3-7A26-4839-BD449A34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07" y="5104934"/>
            <a:ext cx="4154262" cy="167078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39C63C23-73BF-8761-EAFA-F1825BE5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17" y="30287"/>
            <a:ext cx="4663792" cy="9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224001" y="3044281"/>
            <a:ext cx="807746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Parameters and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33420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924E2-F111-408F-84E6-81F1626A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hyperparameters?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E5D4DC-81E8-402B-83D6-3A674F1DB4F4}"/>
                  </a:ext>
                </a:extLst>
              </p:cNvPr>
              <p:cNvSpPr txBox="1"/>
              <p:nvPr/>
            </p:nvSpPr>
            <p:spPr>
              <a:xfrm>
                <a:off x="1218378" y="1184073"/>
                <a:ext cx="6915226" cy="4549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,…</a:t>
                </a:r>
              </a:p>
              <a:p>
                <a:r>
                  <a:rPr lang="en-US" sz="2400" dirty="0"/>
                  <a:t>Weights that gets directly updated </a:t>
                </a:r>
              </a:p>
              <a:p>
                <a:endParaRPr lang="en-US" sz="2400" dirty="0"/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Hyperparameters: 	learning rate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	# of iteration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	# of hidden layer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	# hidden units </a:t>
                </a:r>
                <a:r>
                  <a:rPr lang="en-US" sz="2400" i="1" dirty="0"/>
                  <a:t>n</a:t>
                </a:r>
                <a:r>
                  <a:rPr lang="en-US" sz="2400" baseline="30000" dirty="0"/>
                  <a:t>[1]</a:t>
                </a:r>
                <a:r>
                  <a:rPr lang="en-US" sz="2400" dirty="0"/>
                  <a:t>, </a:t>
                </a:r>
                <a:r>
                  <a:rPr lang="en-US" sz="2400" i="1" dirty="0"/>
                  <a:t>n</a:t>
                </a:r>
                <a:r>
                  <a:rPr lang="en-US" sz="2400" baseline="30000" dirty="0"/>
                  <a:t>[2]</a:t>
                </a:r>
                <a:r>
                  <a:rPr lang="en-US" sz="2400" dirty="0"/>
                  <a:t>, …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	choice of activation function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	regularization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                                    batch normalization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                                    skip connection</a:t>
                </a:r>
              </a:p>
              <a:p>
                <a:pPr>
                  <a:tabLst>
                    <a:tab pos="2459038" algn="l"/>
                  </a:tabLst>
                </a:pPr>
                <a:r>
                  <a:rPr lang="en-US" sz="2400" dirty="0"/>
                  <a:t>Configuration for the model and teaching parameters.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E5D4DC-81E8-402B-83D6-3A674F1D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78" y="1184073"/>
                <a:ext cx="6915226" cy="4549835"/>
              </a:xfrm>
              <a:prstGeom prst="rect">
                <a:avLst/>
              </a:prstGeom>
              <a:blipFill>
                <a:blip r:embed="rId3"/>
                <a:stretch>
                  <a:fillRect l="-1411" t="-535" r="-353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4560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924E2-F111-408F-84E6-81F1626A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learning is a very empirical process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606162-7183-0375-063F-A56A92153A29}"/>
              </a:ext>
            </a:extLst>
          </p:cNvPr>
          <p:cNvGrpSpPr>
            <a:grpSpLocks noChangeAspect="1"/>
          </p:cNvGrpSpPr>
          <p:nvPr/>
        </p:nvGrpSpPr>
        <p:grpSpPr>
          <a:xfrm>
            <a:off x="2438400" y="2259254"/>
            <a:ext cx="3240547" cy="3224682"/>
            <a:chOff x="1945670" y="1376189"/>
            <a:chExt cx="5303458" cy="5277493"/>
          </a:xfrm>
        </p:grpSpPr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7FDDCEAA-27F6-2098-52E0-C5E4E42BFEE6}"/>
                </a:ext>
              </a:extLst>
            </p:cNvPr>
            <p:cNvSpPr/>
            <p:nvPr/>
          </p:nvSpPr>
          <p:spPr>
            <a:xfrm>
              <a:off x="2133907" y="1376189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Arrow: Circular 9">
              <a:extLst>
                <a:ext uri="{FF2B5EF4-FFF2-40B4-BE49-F238E27FC236}">
                  <a16:creationId xmlns:a16="http://schemas.microsoft.com/office/drawing/2014/main" id="{A0E288F6-C37A-1BE0-2CC9-98183D2E743D}"/>
                </a:ext>
              </a:extLst>
            </p:cNvPr>
            <p:cNvSpPr/>
            <p:nvPr/>
          </p:nvSpPr>
          <p:spPr>
            <a:xfrm>
              <a:off x="2039789" y="1538461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02F61920-6BD3-11A0-736D-3ADF2AF4EF2C}"/>
                </a:ext>
              </a:extLst>
            </p:cNvPr>
            <p:cNvSpPr/>
            <p:nvPr/>
          </p:nvSpPr>
          <p:spPr>
            <a:xfrm>
              <a:off x="1945670" y="1376189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92B60CC-E0D4-E257-A169-5324362B7EF2}"/>
              </a:ext>
            </a:extLst>
          </p:cNvPr>
          <p:cNvSpPr txBox="1"/>
          <p:nvPr/>
        </p:nvSpPr>
        <p:spPr>
          <a:xfrm>
            <a:off x="3594642" y="184819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4058E-FA23-C06F-ADF3-E358907ABA14}"/>
              </a:ext>
            </a:extLst>
          </p:cNvPr>
          <p:cNvSpPr txBox="1"/>
          <p:nvPr/>
        </p:nvSpPr>
        <p:spPr>
          <a:xfrm>
            <a:off x="5387443" y="4404995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E898B-4F24-37F6-E389-D45A7184B07A}"/>
              </a:ext>
            </a:extLst>
          </p:cNvPr>
          <p:cNvSpPr txBox="1"/>
          <p:nvPr/>
        </p:nvSpPr>
        <p:spPr>
          <a:xfrm>
            <a:off x="1066800" y="4861564"/>
            <a:ext cx="185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9526B-94CF-EBF5-132C-E985CBFACC37}"/>
              </a:ext>
            </a:extLst>
          </p:cNvPr>
          <p:cNvSpPr txBox="1"/>
          <p:nvPr/>
        </p:nvSpPr>
        <p:spPr>
          <a:xfrm>
            <a:off x="4726780" y="774981"/>
            <a:ext cx="2252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α</a:t>
            </a:r>
            <a:r>
              <a:rPr lang="en-US" sz="2800" dirty="0"/>
              <a:t> = 0.01</a:t>
            </a:r>
          </a:p>
          <a:p>
            <a:r>
              <a:rPr lang="el-GR" sz="2800" dirty="0"/>
              <a:t>α</a:t>
            </a:r>
            <a:r>
              <a:rPr lang="en-US" sz="2800" dirty="0"/>
              <a:t> = 0.05</a:t>
            </a:r>
          </a:p>
          <a:p>
            <a:r>
              <a:rPr lang="en-US" sz="2800" dirty="0"/>
              <a:t>Regularization</a:t>
            </a:r>
          </a:p>
          <a:p>
            <a:r>
              <a:rPr lang="en-US" sz="2800" dirty="0"/>
              <a:t>More layer…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B8B97-AB1B-FD10-0D86-7D7AEC87D05B}"/>
              </a:ext>
            </a:extLst>
          </p:cNvPr>
          <p:cNvCxnSpPr>
            <a:cxnSpLocks/>
          </p:cNvCxnSpPr>
          <p:nvPr/>
        </p:nvCxnSpPr>
        <p:spPr>
          <a:xfrm flipV="1">
            <a:off x="7924800" y="2080902"/>
            <a:ext cx="0" cy="293013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3AC88A-E4A2-CDC5-4876-23BE8F47E475}"/>
              </a:ext>
            </a:extLst>
          </p:cNvPr>
          <p:cNvCxnSpPr>
            <a:cxnSpLocks/>
          </p:cNvCxnSpPr>
          <p:nvPr/>
        </p:nvCxnSpPr>
        <p:spPr>
          <a:xfrm>
            <a:off x="7670633" y="4759371"/>
            <a:ext cx="3498588" cy="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446099-999C-EF9C-0356-1A603FD4DAF2}"/>
              </a:ext>
            </a:extLst>
          </p:cNvPr>
          <p:cNvSpPr txBox="1"/>
          <p:nvPr/>
        </p:nvSpPr>
        <p:spPr>
          <a:xfrm>
            <a:off x="6836567" y="3224368"/>
            <a:ext cx="89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</a:t>
            </a:r>
            <a:r>
              <a:rPr lang="en-US" sz="2400" i="1" dirty="0"/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7B157-3CA9-6198-7EFF-8B6CEB4AC4D6}"/>
              </a:ext>
            </a:extLst>
          </p:cNvPr>
          <p:cNvSpPr txBox="1"/>
          <p:nvPr/>
        </p:nvSpPr>
        <p:spPr>
          <a:xfrm>
            <a:off x="8869832" y="4861564"/>
            <a:ext cx="179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of iteration</a:t>
            </a:r>
            <a:endParaRPr lang="en-US" sz="2400" i="1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537B94-85DF-1988-C89F-1DB8171547DB}"/>
              </a:ext>
            </a:extLst>
          </p:cNvPr>
          <p:cNvSpPr/>
          <p:nvPr/>
        </p:nvSpPr>
        <p:spPr>
          <a:xfrm>
            <a:off x="7956331" y="3111062"/>
            <a:ext cx="3026979" cy="1219200"/>
          </a:xfrm>
          <a:custGeom>
            <a:avLst/>
            <a:gdLst>
              <a:gd name="connsiteX0" fmla="*/ 0 w 3026979"/>
              <a:gd name="connsiteY0" fmla="*/ 0 h 1219200"/>
              <a:gd name="connsiteX1" fmla="*/ 977462 w 3026979"/>
              <a:gd name="connsiteY1" fmla="*/ 830317 h 1219200"/>
              <a:gd name="connsiteX2" fmla="*/ 3026979 w 3026979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6979" h="1219200">
                <a:moveTo>
                  <a:pt x="0" y="0"/>
                </a:moveTo>
                <a:cubicBezTo>
                  <a:pt x="236483" y="313558"/>
                  <a:pt x="472966" y="627117"/>
                  <a:pt x="977462" y="830317"/>
                </a:cubicBezTo>
                <a:cubicBezTo>
                  <a:pt x="1481958" y="1033517"/>
                  <a:pt x="2254468" y="1126358"/>
                  <a:pt x="3026979" y="1219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AA484D2-FCDE-EE13-0725-D9FB375393AB}"/>
              </a:ext>
            </a:extLst>
          </p:cNvPr>
          <p:cNvSpPr/>
          <p:nvPr/>
        </p:nvSpPr>
        <p:spPr>
          <a:xfrm>
            <a:off x="7930526" y="3100552"/>
            <a:ext cx="3042274" cy="1008993"/>
          </a:xfrm>
          <a:custGeom>
            <a:avLst/>
            <a:gdLst>
              <a:gd name="connsiteX0" fmla="*/ 15295 w 3042274"/>
              <a:gd name="connsiteY0" fmla="*/ 0 h 1008993"/>
              <a:gd name="connsiteX1" fmla="*/ 456729 w 3042274"/>
              <a:gd name="connsiteY1" fmla="*/ 788276 h 1008993"/>
              <a:gd name="connsiteX2" fmla="*/ 3042274 w 3042274"/>
              <a:gd name="connsiteY2" fmla="*/ 1008993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274" h="1008993">
                <a:moveTo>
                  <a:pt x="15295" y="0"/>
                </a:moveTo>
                <a:cubicBezTo>
                  <a:pt x="-16237" y="310055"/>
                  <a:pt x="-47768" y="620110"/>
                  <a:pt x="456729" y="788276"/>
                </a:cubicBezTo>
                <a:cubicBezTo>
                  <a:pt x="961226" y="956442"/>
                  <a:pt x="2001750" y="982717"/>
                  <a:pt x="3042274" y="10089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266CBA-58FC-F95A-1496-4A93FC131C64}"/>
              </a:ext>
            </a:extLst>
          </p:cNvPr>
          <p:cNvSpPr/>
          <p:nvPr/>
        </p:nvSpPr>
        <p:spPr>
          <a:xfrm>
            <a:off x="7924800" y="2341185"/>
            <a:ext cx="3069021" cy="769877"/>
          </a:xfrm>
          <a:custGeom>
            <a:avLst/>
            <a:gdLst>
              <a:gd name="connsiteX0" fmla="*/ 0 w 3069021"/>
              <a:gd name="connsiteY0" fmla="*/ 769877 h 769877"/>
              <a:gd name="connsiteX1" fmla="*/ 1366345 w 3069021"/>
              <a:gd name="connsiteY1" fmla="*/ 118236 h 769877"/>
              <a:gd name="connsiteX2" fmla="*/ 3069021 w 3069021"/>
              <a:gd name="connsiteY2" fmla="*/ 2622 h 7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9021" h="769877">
                <a:moveTo>
                  <a:pt x="0" y="769877"/>
                </a:moveTo>
                <a:cubicBezTo>
                  <a:pt x="427421" y="507994"/>
                  <a:pt x="854842" y="246112"/>
                  <a:pt x="1366345" y="118236"/>
                </a:cubicBezTo>
                <a:cubicBezTo>
                  <a:pt x="1877848" y="-9640"/>
                  <a:pt x="2473434" y="-3509"/>
                  <a:pt x="3069021" y="26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C9FD16-0C47-F45D-3F56-DAE67AC3B9BA}"/>
              </a:ext>
            </a:extLst>
          </p:cNvPr>
          <p:cNvSpPr/>
          <p:nvPr/>
        </p:nvSpPr>
        <p:spPr>
          <a:xfrm>
            <a:off x="7977352" y="3100552"/>
            <a:ext cx="2963917" cy="830317"/>
          </a:xfrm>
          <a:custGeom>
            <a:avLst/>
            <a:gdLst>
              <a:gd name="connsiteX0" fmla="*/ 0 w 2963917"/>
              <a:gd name="connsiteY0" fmla="*/ 0 h 830317"/>
              <a:gd name="connsiteX1" fmla="*/ 914400 w 2963917"/>
              <a:gd name="connsiteY1" fmla="*/ 662151 h 830317"/>
              <a:gd name="connsiteX2" fmla="*/ 2963917 w 2963917"/>
              <a:gd name="connsiteY2" fmla="*/ 830317 h 83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3917" h="830317">
                <a:moveTo>
                  <a:pt x="0" y="0"/>
                </a:moveTo>
                <a:cubicBezTo>
                  <a:pt x="210207" y="261882"/>
                  <a:pt x="420414" y="523765"/>
                  <a:pt x="914400" y="662151"/>
                </a:cubicBezTo>
                <a:cubicBezTo>
                  <a:pt x="1408386" y="800537"/>
                  <a:pt x="2186151" y="815427"/>
                  <a:pt x="2963917" y="8303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958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165977</TotalTime>
  <Words>1468</Words>
  <Application>Microsoft Office PowerPoint</Application>
  <PresentationFormat>Widescreen</PresentationFormat>
  <Paragraphs>416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Times New Roman</vt:lpstr>
      <vt:lpstr>Custom Design</vt:lpstr>
      <vt:lpstr>PowerPoint Presentation</vt:lpstr>
      <vt:lpstr>Shifting Hidden Layer Distribution</vt:lpstr>
      <vt:lpstr>Batch Normalization</vt:lpstr>
      <vt:lpstr>Controversies of Batch Normalization</vt:lpstr>
      <vt:lpstr>Pytorch Implementation</vt:lpstr>
      <vt:lpstr>Layer Normalization</vt:lpstr>
      <vt:lpstr>PowerPoint Presentation</vt:lpstr>
      <vt:lpstr>What are hyperparameters?</vt:lpstr>
      <vt:lpstr>Deep learning is a very empirical process</vt:lpstr>
      <vt:lpstr>PowerPoint Presentation</vt:lpstr>
      <vt:lpstr>Applied ML is a highly iterative process</vt:lpstr>
      <vt:lpstr>Train/Validation/Test sets</vt:lpstr>
      <vt:lpstr>Cost</vt:lpstr>
      <vt:lpstr>Model Selection</vt:lpstr>
      <vt:lpstr>Match, or mismatched train/validation/test distribution</vt:lpstr>
      <vt:lpstr>PowerPoint Presentation</vt:lpstr>
      <vt:lpstr>Early Stopping</vt:lpstr>
      <vt:lpstr>Implementing early stopping</vt:lpstr>
      <vt:lpstr>PowerPoint Presentation</vt:lpstr>
      <vt:lpstr>Model complexity and the bias and variance</vt:lpstr>
      <vt:lpstr>Bias and Variance example</vt:lpstr>
      <vt:lpstr>Bias and Variance Example</vt:lpstr>
      <vt:lpstr>High bias and variance example</vt:lpstr>
      <vt:lpstr>PowerPoint Presentation</vt:lpstr>
      <vt:lpstr>Learning Curve</vt:lpstr>
      <vt:lpstr>High Bias</vt:lpstr>
      <vt:lpstr>High Variance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16944</cp:revision>
  <cp:lastPrinted>2015-01-07T05:27:20Z</cp:lastPrinted>
  <dcterms:created xsi:type="dcterms:W3CDTF">2013-08-13T18:51:32Z</dcterms:created>
  <dcterms:modified xsi:type="dcterms:W3CDTF">2024-04-13T13:33:15Z</dcterms:modified>
</cp:coreProperties>
</file>