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9" r:id="rId1"/>
  </p:sldMasterIdLst>
  <p:notesMasterIdLst>
    <p:notesMasterId r:id="rId20"/>
  </p:notesMasterIdLst>
  <p:handoutMasterIdLst>
    <p:handoutMasterId r:id="rId21"/>
  </p:handoutMasterIdLst>
  <p:sldIdLst>
    <p:sldId id="671" r:id="rId2"/>
    <p:sldId id="687" r:id="rId3"/>
    <p:sldId id="679" r:id="rId4"/>
    <p:sldId id="696" r:id="rId5"/>
    <p:sldId id="680" r:id="rId6"/>
    <p:sldId id="681" r:id="rId7"/>
    <p:sldId id="677" r:id="rId8"/>
    <p:sldId id="697" r:id="rId9"/>
    <p:sldId id="686" r:id="rId10"/>
    <p:sldId id="695" r:id="rId11"/>
    <p:sldId id="690" r:id="rId12"/>
    <p:sldId id="676" r:id="rId13"/>
    <p:sldId id="688" r:id="rId14"/>
    <p:sldId id="682" r:id="rId15"/>
    <p:sldId id="689" r:id="rId16"/>
    <p:sldId id="698" r:id="rId17"/>
    <p:sldId id="685" r:id="rId18"/>
    <p:sldId id="699" r:id="rId1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Christiansen" initials="MC" lastIdx="14" clrIdx="0"/>
  <p:cmAuthor id="2" name="Dion" initials="D" lastIdx="1" clrIdx="1">
    <p:extLst>
      <p:ext uri="{19B8F6BF-5375-455C-9EA6-DF929625EA0E}">
        <p15:presenceInfo xmlns:p15="http://schemas.microsoft.com/office/powerpoint/2012/main" userId="Dion" providerId="None"/>
      </p:ext>
    </p:extLst>
  </p:cmAuthor>
  <p:cmAuthor id="3" name="Gu" initials="G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50"/>
    <a:srgbClr val="0000FF"/>
    <a:srgbClr val="FAC806"/>
    <a:srgbClr val="00FF00"/>
    <a:srgbClr val="00316C"/>
    <a:srgbClr val="E6AA00"/>
    <a:srgbClr val="5C8E3A"/>
    <a:srgbClr val="FFBF00"/>
    <a:srgbClr val="70AB46"/>
    <a:srgbClr val="0031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1230" autoAdjust="0"/>
  </p:normalViewPr>
  <p:slideViewPr>
    <p:cSldViewPr>
      <p:cViewPr>
        <p:scale>
          <a:sx n="66" d="100"/>
          <a:sy n="66" d="100"/>
        </p:scale>
        <p:origin x="514" y="17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251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6C744-6D63-4244-BF2D-9B94EBE5F8C8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6E8F8-B06B-4160-8A49-B1881A9DA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53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2T11:13:55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4427 13293 1080 0,'0'0'0'0,"-14"1"120"0,11 3-160 16,6-4 104-16,11 5 120 16,14 0 184-16,-11 1-128 15,22-1-40-15,6 3 368 16,8-6-8-16,4-2-8 15,9 0-424-15,-66 0-128 16,71-5 232-16,1-9 433 0,3-2-257 16,1 0-48-16,5-2-176 15,8 7-56 1,9 1 416-16,-1 4-280 16,8-2-72-16,0 5-432 15,13 3 48-15,2 0 384 16,-8 0 32-16,4 2-184 15,2-1-232-15,3-1 104 16,2 5 264-16,5 5 128 16,-1-6-256-16,6 6-208 15,2-5 104-15,-7 5 328 16,5 1 232-16,1 4-224 16,7 0-240-1,-10 2 32-15,1-7 248 16,4 0 128-16,4 0-96 15,-6 0-31-15,1-2-41 16,0-3 304-16,4 1 40 16,-10 0-216-16,-6 0-208 15,4 2-256-15,0 4 264 16,-7-6 240-16,-8 1-232 16,5 1-216-16,-3-2-216 15,-3 4 312 1,-2-10 272-16,-3-6-536 15,-5-2 80-15,2-4-176 16,1-2 296-16,-5 0 296 16,6 0-440-16,-12 7-8 15,6-6-152-15,7 3 368 16,-8 0 152-16,-2 2-280 16,3-2 32-16,6 0-256 15,0 0 232-15,6 1 336 16,-26 7-520-1,27-2 552-15,6 0-336 16,3 2-264-16,-2 2 96 16,1 1 184-16,2 4 424 15,5 6-640-15,1-6 72 16,4 3-184-16,4-4 472 16,12-3 384-16,1 5-720 15,0-3 96-15,2 4-328 16,6-2 504-1,8 3 552-15,-4 2-752 16,7 3 96-16,2-6-392 16,-5-3 448-16,9 0 256 15,-8 2-496-15,4-4 184 16,2 1-552-16,6-3 416 16,-10 0 144-16,4 0-88 15,-5 0-88-15,-5 0-120 16,-3-3 368-16,3 3 264 15,-8-3-128 1,-4-5-72-16,0 2-352 16,-3 2 368-16,-6-6 456 15,-4 2 104-15,-3-4-248 16,-10 7-512-16,-12-5 449 16,-11 1 47-16,-8 3-48 15,-3-6-200-15,-14 5-504 16,-8-6 384-16,3-8-152 15,-4 12-2001-15,-7-12-3520 16,-14 4 496-16,-25-3 2713 16</inkml:trace>
  <inkml:trace contextRef="#ctx0" brushRef="#br0" timeOffset="3799.25">20445 12736 8473 0,'53'64'-2192'0,"3"-25"2312"0,-11-7 56 0,33-2 480 16,23 6-368-16,24-21 248 16,12-12-192-16,9-31-104 15,14-12 248-15,8 4 177 16,-1-12-465-16,3-16 160 15,-4-20-352 1,-3-2 888-16,-11 1-536 16,6-13 136-16,-6-13-160 15,-16-23-64-15,-7-8-72 16,-11 15 120-16,-25 1-24 16,-9-1 168-16,-14-12 145 15,-7 4 279-15,-7-4-8 16,-9 8-216-16,7-6-280 15,-27 12 40-15,-4-2-128 16,-10 39-32-16,-4-39-80 16,-2-1 65-1,-4 7-65-15,-3 2-8 16,-8 6 0-16,-5-2 0 16,-5 20-80-16,2 10 176 15,-9 11-104-15,-1 9-112 16,-16 3 96-16,2 1-72 15,-1 15 168 1,-3 7-24-16,-2 9-64 0,-1 6-8 16,2 7-48-1,2 7-48-15,1 10-80 16,4 2 288-16,6 8-144 16,0 6-64-16,8 4-40 15,0 13-208-15,3-3 464 16,-5 14-128-16,2 13-88 15,0 15 160-15,-7 19-144 16,-7 18 32-16,9 8-144 16,0-3-48-16,7-2 8 15,3-20-616-15,14-19-1320 16,5-32-1625 0,13-17-2144-16,7-20-545 15,0-57 4138-15,-8-25 640 16</inkml:trace>
  <inkml:trace contextRef="#ctx0" brushRef="#br0" timeOffset="3952.81">22827 9203 5233 0,'-4'-17'3128'0,"3"-27"-1543"0,26 16-425 16,23 6 680-16,15 9-223 16,32 8-953-16,25 10-640 15,29 28-48-15,31 16-312 16,12 7-1745-16,-1 9-3864 15,-11 3 736-15,-180-68 5209 0,77 39-1648 0</inkml:trace>
  <inkml:trace contextRef="#ctx0" brushRef="#br0" timeOffset="5148.82">22687 8654 3728 0,'0'0'0'0,"-26"9"1313"0,20-8-1481 15,6-1 168-15,3 0 560 16,12-10 560-16,4-5-520 15,13-6-384-15,3-13 248 16,5-10-72-16,0-19 56 16,0-4 80-1,-40 67-528-15,36-75 497 0,-14-14-129 16,5-8 312-16,1-1 128 16,-9-7 64-16,3-1 32 15,-9-12 233-15,3 4-121 16,-9 0-200-16,-4 3-240 15,-3-6-40-15,-5-3-184 16,-14-4-208-16,-4-4 120 16,-15 0-56-16,-2 5 96 15,-16-4-159 1,3 9 31-16,-7 1-88 16,3 3 32-16,-9 7 240 15,-3 10-264-15,-3 8 80 16,0 11 48-16,-9 9 64 15,4 11-8-15,8 11-64 16,-1 1-16-16,9 7 32 16,10 13-128-16,6 14 8 15,6 1 24-15,9 9-136 16,-1 2 96 0,9 5-136-16,-4 13 16 15,2 24-72-15,0 11-24 16,3 9-32-16,-5 19-64 15,4 4-80-15,3 8-688 16,8 4-785-16,2 2-855 16,8-3-1561-16,11-16-1496 15,7-13 2368-15,-7-48 1089 16</inkml:trace>
  <inkml:trace contextRef="#ctx0" brushRef="#br0" timeOffset="5315.65">21965 5576 11794 0,'-14'-15'2088'0,"-7"-32"-1407"0,45 20-801 0,37 3-48 16,13 5 40-16,27 3-137 16,37 2-799-1,30 6-2897-15,4 6-1480 16,-33-2 2033-16</inkml:trace>
  <inkml:trace contextRef="#ctx0" brushRef="#br0" timeOffset="11101.63">5136 13220 944 0,'-40'2'16'0,"13"0"-80"0,6-1 80 15,13 1 104-15,8 0 120 16,0-2-240-16,26-9 200 15,15-7-64-15,17 1 224 16,26-2-104-16,12 2-152 16,18-1 40-16,-114 16-144 15,125-14 88-15,16 8 112 0,8 1-56 16,5 1-40 0,7 4 240-16,13 1-24 15,4 14 216-15,-1 3-160 16,9 2-271-16,-10-9 159 15,-7 1 160-15,4-4 224 16,-11 2-192-16,-19-3-264 16,-7-2 168-16,-8 3 32 15,-22-1 560-15,-16 3-408 16,-16-1-184 0,-8-3 121-16,-21-1-129 0,-18-1 144 15,0-3-592 1,-12-1-16-16,-6-4-208 15,-9 2-1089-15,-1 2-879 16,-12 0-1305-16,-8 1 809 16</inkml:trace>
  <inkml:trace contextRef="#ctx0" brushRef="#br0" timeOffset="12208.78">4349 9294 1424 0,'-40'-12'320'0,"27"-6"-512"0,8 4 32 16,8 11 16-16,12 0 176 15,10-4 56-15,15 1 24 16,25 2-64-16,15 0-32 16,18 4 88-1,16 3-80-15,9 3 128 16,-123-6-152-16,133 4 200 0,15-4-48 16,6 3 24-16,5 2 8 15,3 10-64-15,12 6-16 16,-5 9 120-16,4 8 56 15,7-12 24-15,1 12 64 16,0 6 0-16,12 10-120 16,1-9 57-16,5-2 199 15,7-13-48-15,1 13-24 16,4-13-80 0,2-1 120-16,-11 6 16 15,3-8-80-15,-12 10-24 16,-14-16-104-16,1 4 64 15,-20 3 65-15,-10-5 207 16,-9 0-304-16,-3-5-56 16,-15 0-40-16,-11-2 32 15,-4-1-104-15,-13 0-96 16,-28-5 0-16,34 8-80 16,-29-11 120-1,-4 1-184-15,1-8-320 16,-1-8-1689-16,5-18-1383 15,4-13 231-15,-23-5 2617 16,-35 21-680-16</inkml:trace>
  <inkml:trace contextRef="#ctx0" brushRef="#br0" timeOffset="20500.95">4503 6208 3320 0,'-50'-2'24'0,"39"-6"-320"16,11 8 48-16,5 0 112 16,15-3 512-16,9 3 0 15,26 0-152-15,27 0-24 16,25-8-104 0,7-6 120-16,24-4-16 15,6-2 120-15,-144 20-320 0,159-16 449 16,0 2-49-16,1 10-8 15,12 4 120-15,-2 9 96 16,-3 0-120-16,4 10-152 16,-4-3 144-16,-3 5 0 15,1 4-64-15,2-2 185 16,1 5 127 0,5 4 0-16,9-8-120 15,-11-1-200-15,1 0 128 16,1-8-72-16,-4 0 16 15,-9-4-87-15,-1-1 7 16,-5 0 16-16,-7 1-40 16,-2-4-104-16,-6-2 64 15,-12-3-312-15,-5-2 240 16,-7-2-48-16,-9-2-32 16,-14 0-64-16,-12-2 32 15,-14 0-144 1,-12 2 152-16,-14 0-56 15,-16 2-88-15,0-9-40 16,-3 1-184-16,-6-7-1016 16,-6-6-2065-16,6-13-3056 15,10-23 1912-15,-4 20 2737 16</inkml:trace>
  <inkml:trace contextRef="#ctx0" brushRef="#br0" timeOffset="27342.7">25820 7775 2072 0,'-79'-38'208'0,"-17"-9"-368"16,11 2 104-16,-5 4 72 15,-2-17 64-15,-5 0 32 16,8-2 16-1,-5-11-80-15,1-5 48 16,0-12-24-16,4-6-8 16,-2-8-32-16,91 102-32 0,-91-108 8 15,-7-8 24-15,-6-4 80 16,2-8 32-16,5 6 208 16,-3-5 344-16,10-10 49 15,10 5 7-15,24 3 32 16,13-1-384-16,19-3-280 15,20-9-88-15,28 0-96 16,39-8-64-16,19-5-40 16,29 0 32-1,26 3 0-15,29-3 16 16,34-7-128-16,20 10-8 16,24 2-152-16,16 12 416 15,12 8-144-15,19 16-96 16,10 15-97-16,4 19 137 15,16 10 40-15,6 24-72 16,6 3 80-16,17 25 136 16,-3 18-72-16,4 33 88 15,2 22 136 1,-2 13-200-16,3 10 96 16,-7 10 136-16,-9 12-152 15,-97-12-136-15,136 77 152 16,-87-19-72-16,-30 12-160 15,-82-30 136-15,76 96 112 16,-121-86-24-16,21 49-104 16,-39 7 88-1,-33-1 24-15,-36 13 48 0,-26 4 40 16,-24-6-32 0,-26-1 120-16,-31-13-56 15,-13-9 24-15,-14-7 1 16,-23-19 15-16,-22-9-64 15,-8-12 8-15,-29-11-128 16,-29-16 136-16,-22-19 208 16,-26-15 16-16,-21-24-48 15,-21-19-112-15,-20-9 224 16,-19-13-16 0,8-3 24-16,1-5 296 15,11-5-199-15,12 5-353 16,16 2-168-16,20 8-273 15,18 8-1567-15,17-3-2265 16,15-7 641-16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2T11:16:33.0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6400 11470 3528 0,'-208'39'-88'0,"144"-35"104"0,-13-25-352 15,1-6-320-15,4-41 120 16,-15-48 128-16,-10-49 200 16,-3-40 64-16,6-21 56 15,-8-21 24-15,3-8 64 16,-2 29-8-16,5 34 56 15,16 32 80 1,6 39 88-16,5 19-64 16,11 14 216-16,12 6-192 15,-15 3-160-15,14-8 88 16,5-12-24-16,1-14 24 16,15-6-24-16,10-5-32 15,5 1-40-15,8-4-64 16,3 3-16-16,14 7 104 15,0 13-56 1,1 7 40-16,2 8-16 16,-4 0-24-16,7 12 32 15,-6 8 24-15,0 5-24 16,2 11-8-16,4-7-32 16,-3-1 64-16,3-4 8 15,-3-4 56-15,2 5 0 16,-2 5-56-16,-5 12 40 15,-2 6 0-15,6 2-64 16,-13 20 48-16,4-1-48 16,-4 14 24-1,-3 6-40-15,0 0 0 16,0 0 0-16,0 0 0 16,3 6-1744-16,11 23 1344 15,-5-5-472-15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2T11:21:12.7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13719 16901 2328 0,'-35'-1'2801'0,"33"1"-233"16,1-4-151-16,1 2-289 15,6-6-327-15,10 8-449 16,13 0-152-16,8 0-192 16,1-2-440-16,6 2-96 15,-11-4-215-15,-7 4-81 16,-3 0-128-16,-6 0-440 16,-1 0-705-1,-9-4-1511-15,-7 4 2608 16,-2 0-7202-16,-16-2 3441 15,-19 2 1617-15,-9 0 1664 16,3 1 528-16,-2 13 408 16,1 12 1016-16,6 2 1049 15,-1 2 615-15,7-12-15 16,15-1-704-16,4-1-177 16,5-2-848-16,3 28 105 15,5-10-577 1,0 54 704-16,-3-17-656 15,1 32-23-15,-3 0-321 16,5-3 352-16,4-6-224 16,5-24-440-16,11-8-136 15,5-5-192-15,12-9 48 16,-10-11 336-16,13-25-384 16,2-4-296-16,14-8-1272 15,-3-11-1465-15,8-28-2536 16,3-17-3289-1,13-26 2649-15,-41 36 4457 0</inkml:trace>
  <inkml:trace contextRef="#ctx0" brushRef="#br0" timeOffset="341.72">14576 17060 6841 0,'-13'0'1480'0,"-24"-4"1113"0,13 0 1408 0,-8 2-873 0,1 12-991 15,-10 20-673 1,-4 25-648-16,5 22-168 16,3 12 377-16,18 9-321 15,6-11-88-15,13 3-352 16,0-90-264-16,22 77 232 0,13-9 32 16,14-7-16-16,7-23 24 15,14-23-600-15,4-12 312 16,-3-21 248-16,-9-31-208 15,-4-14-248-15,-21-21 200 16,-20-8 16 0,-10-17-120-16,-18-8-344 15,-34-1-360-15,3 15-264 16,-4 53 399-16,9 27-47 16,9 28-1088-16,-5 35-1441 15,12 32-1696-15,14 12-2168 16,11 17 3432-16,-1-73 2209 0</inkml:trace>
  <inkml:trace contextRef="#ctx0" brushRef="#br0" timeOffset="562.62">15386 17649 9241 0,'0'0'0'0,"-31"0"5234"16,20 9-1666-16,-7 1-599 15,-20 14-889-15,-13 15-855 16,-15 42-833-16,-10-4-104 16,6 11-408-16,17-19-1136 15,24-19-961 1,10-24-1768-16,19-26 3985 0,-2 10-6993 16,28-10-457-16,-1-36 4482 15</inkml:trace>
  <inkml:trace contextRef="#ctx0" brushRef="#br0" timeOffset="1133.22">16209 17070 6633 0,'0'-7'2512'16,"12"-1"225"-16,3 4 608 15,-12 5-601-15,-11 19-271 16,-16 24-1337-16,-16 28-528 15,-23 3-120-15,-1 9-136 16,-8-11-272-16,-8-11-184 16,-2-8-72-16,82-54 176 0,-82 41-320 15,-4-14 296-15,9-20-144 16,3-9-184 0,26-30-312-16,4-15 352 15,20-6 424-15,16-16-544 16,11 23 168-16,26 9-240 15,8 33 400-15,26-1 96 16,12 18 224-16,12 26-416 16,12 23 256-1,17-3 192-15,12 7-96 0,-4-16 56 16,-7-11 160 0,-10-13-344-16,-9-14 280 15,-16-11-16-15,-15-17 48 16,-17-17 136-16,-25-26-232 15,-13-9 216-15,-12-9 281 16,-13-23-385-16,-19-7-24 16,-24 15-432-16,-7 37 920 15,-15 15-384-15,-9 20-40 16,-6 16-192 0,1 22-472-16,9 34 104 15,27-3-168-15,14-9-656 16,21 6-2129-16,21-9-3144 15,37 5-2785-15,11-27 4777 16,-32-10 2649-16</inkml:trace>
  <inkml:trace contextRef="#ctx0" brushRef="#br0" timeOffset="1593.9">16592 16813 7065 0,'-2'-15'1968'0,"26"-1"-999"16,16-14 1743-16,2 15 57 16,6 5-705-16,5 10-831 15,16 2-313-15,0 15-104 16,7 4-328-16,-9-5 160 16,-6 4-80-16,-11-8 8 15,-50-12-576-15,41 15 472 0,3-4-191 16,-17-1-25-16,-3 4-296 15,-8 2 88 1,2 13 296-16,-2 11-48 16,1 13-8-16,-4 16-80 15,-3 23 456-15,-2 1 152 16,1 4-120-16,-9-6 128 16,0-6-359-16,-1-34 31 15,-7 41 240-15,1-49-496 16,-10 4 600-16,-6-18-832 15,-15-16 256-15,-9 6-32 16,1-7 136-16,-17 1-304 16,5-1-184-1,1-3 56-15,-1-1-568 16,26-7-968-16,-11 13-1793 16,7 12-5961-16,15 23-4665 15,-6 4 11547-15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2T11:25:23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16926 4460 3480 0,'-20'-22'256'0,"-4"4"945"0,0-2 623 16,0 5-112-16,-3-3-183 15,3 8-65-15,-5 4-112 16,-3 2-55-16,9 4-265 16,-14 15-336-1,10 25-144 1,-2 12-312-16,-8 22 224 0,5 9 40 15,-3 5-88-15,17-5-120 16,-2-1-176-16,12-5 8 16,4 1-88-16,4-9-40 15,13-7 56 1,5-15-56-16,1-21 48 0,0-11-112 16,7-11-56-1,11-27 0-15,-8-31 24 16,-4-34-96-16,-1-34 192 15,-4-8-544-15,-12-1-96 16,-10 4 152 0,-27-5 120-16,0 4 40 0,-8 14 216 15,1 18-64 1,15 45 520-16,0 37-128 0,6 14-120 16,6 29 88-16,6 54 104 15,3 6-144-15,14 75 160 16,13-25-168-1,15-10-128-15,6-20 16 16,2-41-96-16,12 6-368 16,4-17-1336-1,0-30-1625-15,-5-16-488 0,3-20 280 16,-37-10-399-16</inkml:trace>
  <inkml:trace contextRef="#ctx0" brushRef="#br0" timeOffset="241.41">17104 4351 5857 0,'-4'0'840'0,"-20"11"24"0,18 11 1641 15,-1 9-569-15,7 23-1024 16,0 19-280-16,7-4-79 16,2 0-25-16,-4-4 96 15,-1-11-320-15,-1-21-256 16,0-13 8-16,-3-20-56 15,3 8-88-15,0-16-136 0,4-29-224 16,-1-28-593 0,2-17-1719-16,2-15-1361 15,-1-3 912-15,-4 78-551 0</inkml:trace>
  <inkml:trace contextRef="#ctx0" brushRef="#br0" timeOffset="726.78">17439 4097 5089 0,'0'0'0'0,"-16"12"1744"16,5 9 1329-16,4-2 215 16,2 6-1351-1,4 15-633-15,-1 9-784 16,2 4-136-16,0 6-224 16,10 2-128-16,-1-4-32 15,9-8-80-15,-18-49 80 16,29 28-208-16,-5-10 24 0,11-5-272 15,4-13-112-15,-14-10 160 16,3-17 192-16,-4-23 184 16,-13 2 152-1,-5-2-56-15,-2 0 80 16,-4 10 0-16,0-4 0 16,-2 10 8-16,-1-1-16 15,1-4 0-15,-1 0-120 16,-7 6 88-16,4 7 96 15,-7-4-240-15,-1 16 120 16,1-5-88-16,5 17 200 16,1 2-296-1,6 15 40-15,1 35 24 0,0 9 152 16,6 5-104 0,9-3-96-16,4-14 32 15,16-3-248-15,-9-16-720 16,12-16-1585-16,4-12-543 15,6-26-449-15,-3-28 1232 16,-19 6-1295-16</inkml:trace>
  <inkml:trace contextRef="#ctx0" brushRef="#br0" timeOffset="1151.59">18040 3748 4368 0,'0'0'0'0,"-6"-6"1281"0,-13 6 1559 16,1 2 257-16,-3 28-1169 15,-3 18-775-15,2 20-393 16,1 17-384-16,10-8-176 16,11-9-88-16,3-15-88 15,16-12-56-15,-19-41 32 16,26 29 48-16,7-19-160 16,6-10-112-16,-4-25 16 15,-9-33-112-15,11-26 224 16,-10-12-40-16,0-14 88 15,-6 12 40-15,-3 33 16 16,1 37-24-16,-9 25 128 16,2 29 136-16,0 36-96 15,-9 25 168-15,-3 10-88 16,0 5-8-16,-8-13 8 16,-10-14 32-16,1-26 0 15,-6-19-104-15,2-14-16 16,-1-16-64-1,11-25-272-15,4-31 16 16,18-12-224-16,26-10-80 16,24-5-536-16,11 5-1377 15,15 3-1544-15,14 3-360 16,-18 17-231-16</inkml:trace>
  <inkml:trace contextRef="#ctx0" brushRef="#br0" timeOffset="1648.24">19187 3686 3816 0,'-50'3'2553'0,"33"2"-1201"0,4-13 689 0,10-13-673 16,1-5-448-16,12-17-424 15,11-4-200-15,4 5-96 16,-4-26 88-16,-3 14 24 16,-7 4-248-1,-8 7-8-15,-3 43-56 0,0-37 40 16,-3 12 32-16,-13 3-136 16,-13 5-8-16,-1 15-16 15,6 13-72-15,-10 37 32 16,2 30 160-16,-4 25 72 15,11 5 256-15,2-24-159 16,14-12-185-16,14-22-73 16,22-11-103-16,24-19-672 15,-8-17-432 1,67-42-2409-16,-37-4 1065 16,51-51-2865-16</inkml:trace>
  <inkml:trace contextRef="#ctx0" brushRef="#br0" timeOffset="1947.62">19721 3110 4408 0,'-22'0'1081'0,"-31"0"1047"15,5-3 937 1,-7-8-929-16,7 1-936 16,-8-7-607-16,13-20-409 15,3-17-208-15,7-10 0 16,-5-16-176-16,-1 4-232 15,7 9-9 1,32 67 441-16,-27-30-128 0,9 23-120 0,6 14-128 16,2 51 40-16,7 44 352 15,6 25 48 1,15 6 192-16,14-6-80 16,1-3-160-16,6-6-64 15,7-21-136-15,11-25-360 16,5-17-1568-16,-7-16-1161 15,-15-19 456-15,-23-18-1311 16</inkml:trace>
  <inkml:trace contextRef="#ctx0" brushRef="#br0" timeOffset="2122.52">19373 3556 5505 0,'0'0'0'0,"-38"25"1072"0,17-3 664 16,8-9-495-16,11-8-1169 15,30-5-192-15,17-25-545 16,22-17-1351-16,5-24-601 16,-14 17-1583-16</inkml:trace>
  <inkml:trace contextRef="#ctx0" brushRef="#br0" timeOffset="2380.3">19790 3072 3768 0,'-8'-10'136'0,"-24"-27"1361"16,2 0 527-1,-9-10-504-15,9-4-383 16,-6-5-657-16,4-6-392 16,2-11-24-16,1 10 0 15,6 37-64-15,6 14-80 16,9 16-8-16,8-4 88 16,-8 39-88-16,1 31 16 15,7 33 200-15,5 24-64 0,10 18-16 16,2 1-64-1,7-3-104-15,4-19-8 16,12-37-184-16,5-33-633 16,16-5-1767-16,-33-34 47 15,-7-11-1119-15</inkml:trace>
  <inkml:trace contextRef="#ctx0" brushRef="#br0" timeOffset="2491.42">19603 3390 4128 0,'-5'0'200'0,"-13"-8"425"0,16-2 55 16,17-7-592 0,20-12-304-16,7 9-408 15,33-31-2441-15,-60 49 1257 0</inkml:trace>
  <inkml:trace contextRef="#ctx0" brushRef="#br0" timeOffset="2680.29">19971 2954 4256 0,'-6'5'705'0,"-23"40"823"16,8 2 984-16,5 13-535 15,-1 19-217-15,5-6-800 16,11-9-760-16,14-6-248 16,20-9-440-16,4-8-1224 15,0-23-1297 1,-2-14-695-16,-35-4 3704 0,34-22-4929 15</inkml:trace>
  <inkml:trace contextRef="#ctx0" brushRef="#br0" timeOffset="2819.18">19936 2807 4504 0,'-5'0'249'0,"-30"27"-41"0,29 4-280 15,26 4-401-15,11-3-175 16,-12-24-3112-16</inkml:trace>
  <inkml:trace contextRef="#ctx0" brushRef="#br0" timeOffset="3027.42">20478 2877 7121 0,'-53'9'2112'15,"10"15"969"-15,3-4-416 16,-3 24-1497-16,-9 14-448 15,12 12-448-15,13-2-240 16,13 1-152-16,10-12 112 16,12-16-128-1,20 2-336-15,21-13-1080 16,-49-30 1552-16,61 21-2801 0,11-14-664 16,18-11-423-16,2-24-833 15</inkml:trace>
  <inkml:trace contextRef="#ctx0" brushRef="#br0" timeOffset="3385.19">20770 2900 5913 0,'-32'0'1352'0,"-19"16"432"16,22-7 1145-16,2 4-1641 16,3 14-736-16,4 8-400 15,9 2-152 1,8 14 0-16,1-9-24 15,14-2-56-15,7-11 24 16,18-9-104-16,-37-20 160 0,40 15-344 16,6-11-216-16,2-17 120 15,-6-21-104-15,-18-2 144 16,-11-4 200-16,-13-3 144 16,-10 3-8-16,-12 5 184 15,-2-3-184 1,3 23 136-16,5 6-200 15,2 12-232-15,6 33 56 16,6-3 112-16,10 4-440 16,32-3-1721-16,10-4-896 15,-2-11-695-15</inkml:trace>
  <inkml:trace contextRef="#ctx0" brushRef="#br0" timeOffset="3596.77">21223 2649 5649 0,'0'0'0'0,"-68"11"2368"16,26 13 281-16,4-4-377 15,8 20-1328-15,5 19-511 16,9-4-305-16,15-11-280 16,20-1 64-16,18 0 40 15,1-3-161-15,15-16-431 16,-53-24 640-16,69 24-1888 15,10-19-1193-15,3-5-383 16,-34-9-1401-16</inkml:trace>
  <inkml:trace contextRef="#ctx0" brushRef="#br0" timeOffset="3749.52">21359 2733 4961 0,'-18'1'664'0,"-33"25"688"16,35 2 584-16,6-10-1159 15,13 8-689-15,25-7-192 16,25-3-697 0,14-2-2215-16,5-4 799 15,-53-7-1415-15</inkml:trace>
  <inkml:trace contextRef="#ctx0" brushRef="#br0" timeOffset="3931.36">21710 2447 5681 0,'0'0'0'0,"-50"28"2144"0,12 26 929 16,-1 22-505-16,-9 27-447 15,5 12-441 1,3 15-1248-16,22-5-376 16,15-9-336-16,17-8-2176 15,15-4-3242 1,-8-6-3615-16</inkml:trace>
  <inkml:trace contextRef="#ctx0" brushRef="#br0" timeOffset="12939.85">18128 6012 3584 0,'-8'5'512'0,"-12"52"-584"0,20 0 400 15,11 7 497-15,-2 11-329 16,1-3-136-16,5-10 72 16,-9-13 72-16,7-7-88 15,-4-17-16-15,-1-5-152 16,-4-14-72-16,-4-8 24 16,6-22-64-16,0-34-96 15,-2-10-120-15,-1-16 8 16,-3-4 56-16,3 10 0 15,0 23 88 1,1 28 0-16,4 25 8 16,-2 3 104-16,5 33 272 15,8 34-103-15,-3 6-161 16,5 4-80-16,-5-10-184 16,8-19 0-16,4-9-312 15,-3-19-913-15,3-16-1271 16,-1-19 327-16,-5-27-1039 15</inkml:trace>
  <inkml:trace contextRef="#ctx0" brushRef="#br0" timeOffset="13273.39">18531 5934 3976 0,'-2'0'1105'16,"1"5"-353"-16,-1 14 1552 15,5 0-87-15,4 19-1033 16,-4-8-232-16,15 10-136 15,-4-4-384-15,2-6-176 16,2 8-183-16,3-21-57 16,6-6 88-1,-27-11-104-15,19 4 0 0,17-11-136 16,-20-19-169-16,3-12-63 16,-3-17 96-16,-10-3-96 15,-6-2-8-15,-3-3 192 16,-7 18 112-16,6 5 88 15,-1 36 24-15,5 8-40 16,-2 16-112-16,7 31-80 16,5 7-32-16,1-4-464 15,5-13-1289 1,3-19-1039-16,18-8 231 16,-2-18-375-16</inkml:trace>
  <inkml:trace contextRef="#ctx0" brushRef="#br0" timeOffset="13641.3">18985 5717 3336 0,'-2'0'384'0,"-7"6"729"16,-2 14 1007-16,1 4 216 15,2 17-1135-15,5 1-185 16,1-3-128 0,2-6-304-16,0-3-392 15,3-9-120-15,4-13-168 16,2-7-72-16,-9-1 168 15,7-3-288-15,7-17-128 0,-4-14 8 16,3-8 24-16,-10-16 80 16,2 11 112-16,-2-8 88 15,3 31 136-15,-2 14 16 16,2 10 128 0,0 14 48-16,9 21 32 15,-2 5 16-15,-1-12-64 16,6 28 136-16,-5-15-136 15,-3-11-168-15,1-10-48 16,-2-7-232-16,1-3-688 16,6-10-1321-16,0-26-175 15,-1-2-225-15,-3-10 1329 16,-5 11-1544-16</inkml:trace>
  <inkml:trace contextRef="#ctx0" brushRef="#br0" timeOffset="14666.28">18538 6380 2664 0,'-5'4'16'0,"-47"24"24"0,14-17 416 16,7-11 648-1,1-10 33-15,6-10-537 16,11-20-168-16,11-15-208 16,10-1 48-16,21-14-72 15,8 2-40-15,11 0 104 16,-48 68-264-16,64-60 248 0,9 13-168 15,0 6-112-15,-7 15 96 16,-14 11-72-16,-8 15-32 16,-24 13 32-16,-15 26 80 15,-20 15-32 1,-25 20-32-16,-21 15 128 16,-14-5 160-16,-9-8 176 15,4-22 121-15,9-20 175 16,20-20-328-16,17-13-16 15,14-15-312-15,12-21-152 16,19-12-16-16,26-9-72 16,20-12 32-16,20-6 32 15,20-4 48-15,2 10-56 16,1 23-56 0,-7 3-624-16,-8 17-1697 15,-2 6-1304-15,-27 7 81 16</inkml:trace>
  <inkml:trace contextRef="#ctx0" brushRef="#br0" timeOffset="14929.56">19681 4678 9754 0,'-18'0'1736'0,"-14"5"-1320"0,20 11 2969 15,-1 14-1201-15,3 43-935 16,0 34-121-16,-6 25 0 16,-3 13-416-16,10-3-24 15,2-12-432-15,12-26-368 16,8-8-176-16,-13-96 288 16,29 52-1720-16,0-23-2057 0,20-29-1456 15,11-50-112-15,4-43 1928 16,-51 62 681-16</inkml:trace>
  <inkml:trace contextRef="#ctx0" brushRef="#br0" timeOffset="15103.5">19946 4625 6153 0,'-3'0'1416'0,"-18"10"200"0,1 20 1609 16,9 23-392-16,2 21-1129 15,-6 24-232-15,-2 12-367 16,-4 10-1081-1,8-2 96-15,6-7-744 16,7-17-2201-16,7-20-2224 16,-7-74 5049-16,13 50-5985 0,-7-26 808 15</inkml:trace>
  <inkml:trace contextRef="#ctx0" brushRef="#br0" timeOffset="15274.58">19535 5093 7681 0,'-21'0'2089'0,"-3"0"-689"0,18-10 1657 16,4 2-2113 0,18-19-576-16,29-10-408 15,21-4-352-15,6 5-1049 16,-6 15-1847-16,-4 13-817 16,-21 17 864-16,-35 1 217 0</inkml:trace>
  <inkml:trace contextRef="#ctx0" brushRef="#br0" timeOffset="15447.03">19675 5278 3872 0,'-13'4'1185'16,"-26"40"1951"-16,17-11 681 15,11-12-520-15,7-12-2113 16,24-9-912-16,28-23 96 16,22-27-240-16,33-17-120 15,8-12-1080-15,7-3-2185 16,0 16-1328-1,-118 66 4585-15,115-68-4625 0,-43 18 905 16</inkml:trace>
  <inkml:trace contextRef="#ctx0" brushRef="#br0" timeOffset="15698.12">20567 4738 5425 0,'-15'5'1184'16,"-33"55"1056"-16,5-16 1633 15,4 9-896-15,-1 2-1025 16,16-4-519-16,8-10-545 15,5-12-272-15,11-9-344 16,14-11-272-16,15-7 136 16,6-10-184-1,-35 8 48-15,39-28 40 0,-2-16-144 16,-13-15 80-16,0 5-368 16,-11 4-376-16,-13 11-473 15,-12 11-791-15,-20 3-344 16,0 16-561-16,5 12-1120 15,8 13 352-15,14-4 361 16</inkml:trace>
  <inkml:trace contextRef="#ctx0" brushRef="#br0" timeOffset="16008.21">20927 4528 4016 0,'0'0'0'0,"23"-29"2441"0,4 4 1528 16,-9-5-481-16,-12 7-1007 15,-6-6-905-15,-1 4-880 16,-7-11-623-16,-7-3-9 16,-1 0-120-16,-6-5-25 15,-20-5-367-15,42 49 448 16,-51-53-632-16,-1 2 88 0,9 27 312 16,1 20-96-1,15 34-32-15,9 21 208 16,-6 50 120-16,16-7 72 15,8-14-24-15,32 68-32 16,-14-59-176-16,19 20-896 16,16-8-1737-16,-3-28-440 15,-2-20-223-15,-7-21 1287 16,-36-27-711-16</inkml:trace>
  <inkml:trace contextRef="#ctx0" brushRef="#br0" timeOffset="16152.01">20652 4690 5281 0,'0'0'0'0,"-33"11"2272"16,21 8-1688-16,15-1 336 15,27-1-888-15,30-6-272 16,39-14-688-16,29-32-2096 16,15-5 1103-16,-72 11-1047 15</inkml:trace>
  <inkml:trace contextRef="#ctx0" brushRef="#br0" timeOffset="16402.36">21972 3673 8633 0,'-36'0'1873'0,"-26"6"375"0,18 13 729 16,-2 8-1409-16,-5 27-328 15,-2 18-415 1,14 21-353-16,17 0-136 15,7-1 208-15,14-8-432 16,18-15 32-16,11-6-296 16,-28-63 152-16,51 47-368 0,18-17-1064 15,21-8-2945-15,14-12-2537 16,3-6-807-16</inkml:trace>
  <inkml:trace contextRef="#ctx0" brushRef="#br0" timeOffset="16569.59">22456 4400 6001 0,'-50'43'3008'15,"7"28"-703"-15,4-7 1792 16,-21 3-1849-16,3 2-1440 16,16-2-888-16,18-26-936 15,10-12-3577-15,13-10-3216 16,8-18 2848-16</inkml:trace>
  <inkml:trace contextRef="#ctx0" brushRef="#br0" timeOffset="17101.04">22974 3220 4048 0,'-5'0'745'0,"-32"-6"831"16,17 8 48-16,-11 27 617 15,-1 32-577-15,3 33-160 16,-9 14 297-16,10 9-121 15,9-7-504-15,17-14-487 16,14-13-313-16,26-18-264 16,-38-65-112-16,63 38 40 15,6-17-16-15,13-18-104 16,4-31 232-16,-12-31-232 16,-7-25 40-16,-20-15-256 15,-9-7-545-15,-20 7-191 16,-20 1-496-16,-27 2-489 15,-15 22-7-15,0 47 112 16,-2 32-961-16,-4 56-216 16,20 31-543-16</inkml:trace>
  <inkml:trace contextRef="#ctx0" brushRef="#br0" timeOffset="17327.41">23739 3919 6841 0,'0'0'0'0,"-5"0"2889"16,10 0-201-16,-5 5 1017 15,0 20-1449-15,-25 27-1143 16,-19 24-785-16,-12 17 40 16,-13 5-248-16,2-6 0 15,7-22-416 1,22-29-1305-16,38-41 1601 15,-16 21-3632-15,8-24-2298 0,24-65-3031 16</inkml:trace>
  <inkml:trace contextRef="#ctx0" brushRef="#br0" timeOffset="18226.25">24260 2694 2888 0,'-9'2'176'0,"-18"7"544"0,12 0 713 16,-3-4-449-16,7 0-416 15,5-5-144 1,1 0-192-16,5 0-232 16,-3 4 552-16,3-4-552 15,-2 0 608-15,-3 0 40 16,5 0-648-16,0 0 0 0,-1 2 673 16,-4-2-393-16,2 0-176 15,3 0-104-15,-2 0 256 16,1 0-192-1,-1 0 32-15,2 0 112 0,0 0-208 16,0-2 80 0,0 2-80-16,0 0 0 15,0 0 0-15,0 0 0 16,0 0 0-16,0 1 24 16,0 0-16-16,3 2 0 15,-3-2 24-15,0-1-32 16,0 0 0-16,5 0 752 15,-5 0-752-15,0 0 0 16,0 0 0-16,-3 0 1144 16,1 0-984-1,2 0-160-15,0 0 0 16,0 0 0-16,0 0 0 16,-1 0 192-16,1 0-192 15,0 0 96-15,0 0-192 16,0-4 336-16,-2 4-160 15,0 0 0-15,-1-2 24 16,0 2-48-16,1 0-56 16,2 0 0-1,-1 0 8-15,1-4-8 16,-2 4 8-16,2 0-8 16,-1 0-72-16,1 0 72 15,0 0 0 1,0 0-144-16,0 5 144 0,-2-1-56 15,2-3 128-15,0 1-144 16,0-2 72-16,0 0 0 16,0 3 16-16,-2-3 40 15,2 0-88 1,-1 0-16-16,1 0 48 16,0 3-240-16,0-2-16 15,0 3-256-15,0 3-368 16,0 1-216-16,0 5-233 15,0-4-207-15,-2 8-328 16,1-4-9-16,1 1 777 16,0-5-1824-16</inkml:trace>
  <inkml:trace contextRef="#ctx0" brushRef="#br0" timeOffset="19026.37">24175 3527 2744 0,'0'21'32'0,"0"2"40"0,0-1 712 15,0-8 705-15,-1-6 415 16,-6-3 152 0,1-5 49-16,0-9-353 15,-2-11-487-15,1-15-313 16,-1-24-536-16,8 59-416 16,-8-68 248-16,0-18-208 0,-2-12 88 15,6-8-192-15,2-19-88 16,2 6 216-16,3 20-16 15,12 27-120 1,-6 42-72-16,4 25-24 16,2 6 168-16,2 43 112 15,22 34 240-15,-6 15-64 16,4 2-16-16,-8-14 80 16,8-13 56-16,-2-11 48 15,4-10 40-15,-23-18 33 16,-3-9 119-16,-5-11-128 15,-5-9 376 1,-3-9-288-16,-2-29-424 0,-6-13-96 16,4-12-272-1,2-14-704-15,2-13-1425 16,3 11-1487-16,8 16-1001 16,7 36-777-16,-2 14 1442 15</inkml:trace>
  <inkml:trace contextRef="#ctx0" brushRef="#br0" timeOffset="19563.71">24910 2523 2776 0,'0'19'648'0,"-2"16"552"0,2 38 729 0,7 6-217 16,-1 9-247-16,4 2-825 15,3 1-608-15,3-12 88 16,-2-17-216-16,5-7-432 16,-1-15-1097-1,1-24-1111-15,-19-16 2736 0,15 8-2737 16,-4-13-55-16</inkml:trace>
  <inkml:trace contextRef="#ctx0" brushRef="#br0" timeOffset="19731.16">24880 2586 4592 0,'-13'-9'2089'0,"-5"-4"-593"16,15-2 41-16,9 9-841 15,22-4-520-15,0 2-296 16,33 8-320-1,5 0-905-15,0 4-2071 16,-10 16 279-16,-51-7 1497 0</inkml:trace>
  <inkml:trace contextRef="#ctx0" brushRef="#br0" timeOffset="19874.14">24925 2938 4512 0,'-20'0'1817'15,"6"3"-577"-15,12 1 480 16,9-4-863-16,22-7-697 16,25-6-256-16,17-3-584 15,10 1-2369-15,12 3-1088 16,-73 12 1801-16</inkml:trace>
  <inkml:trace contextRef="#ctx0" brushRef="#br0" timeOffset="20187.03">25411 2349 5105 0,'0'0'0'0,"-25"8"1920"0,24 22-928 0,12 14 1225 15,7 25-377 1,9 13-600-16,8 16-423 16,4 9-305-16,-6 5-408 15,4 9-72-15,0 0-224 16,3-19-657-16,-4-22-1367 16,-36-80 2216-16,22 46-2449 0,9-15-2104 15,-20-20 2337-15,-8-40-80 16</inkml:trace>
  <inkml:trace contextRef="#ctx0" brushRef="#br0" timeOffset="20321.08">25574 2837 2560 0,'-8'-19'912'0,"-6"-29"905"15,9 12-121 1,13 1-808-16,6 8-584 16,17 4-392-16,20 2-408 15,-12-2-1040-15,6 4-1753 16,-5 5 529-16</inkml:trace>
  <inkml:trace contextRef="#ctx0" brushRef="#br0" timeOffset="20502.13">25791 2344 2488 0,'-5'0'544'16,"-18"17"456"-16,15 23 633 15,2 6 423-15,-2 25 161 16,0 8-457-16,5 8-720 15,6 11-864-15,24-2-296 16,2 0-680-16,14-8-1816 16,15-15-1585-16,-58-73 4201 15,58 60-5169-15</inkml:trace>
  <inkml:trace contextRef="#ctx0" brushRef="#br0" timeOffset="21004.88">24702 3411 4584 0,'-12'-6'1713'0,"6"1"63"0,4 4 873 15,-3 2-561-15,1 24-944 16,-1 25-511-1,-3 13-393-15,-3 5-224 16,-1-1-64-16,4-10-424 16,8-6-1937-16,24-25-2976 15,-24-26 5385-15,41 9-6521 0</inkml:trace>
  <inkml:trace contextRef="#ctx0" brushRef="#br0" timeOffset="21182.79">25284 3282 7505 0,'0'0'0'16,"-31"26"3009"-16,14 16-1185 15,7 2 849-15,-9 20-585 16,-12 4-672-16,-9 2-847 16,10 2-513-16,1-11-168 15,6-19-1433-15,19-12-3216 16,10-6-2688-16,5-19 2184 15</inkml:trace>
  <inkml:trace contextRef="#ctx0" brushRef="#br0" timeOffset="28399.29">24063 5345 4440 0,'0'0'0'0,"-29"-27"1361"0,28 24-225 16,1-2 272-16,3 5-408 16,11 8 337-16,1 24 151 15,18 23-72-15,-2 12 9 16,4-2-177-16,-9 5-272 15,-2 0-256 1,-2-4-352-16,-9-8-280 0,2 0-80 16,-11-12-64-16,0 2-296 15,-1-9-1376 1,7-16-2113-16,6-13-968 16,17-28 352-16,-14-5 1289 0</inkml:trace>
  <inkml:trace contextRef="#ctx0" brushRef="#br0" timeOffset="28609.44">24583 5212 7273 0,'0'0'0'0,"-40"2"2513"16,35 12-2217-16,5 1 1288 16,3 16-408-16,4 26-328 15,2 3-87-15,-2 9-353 16,4 3-264-16,-5 0-144 15,4-12-120-15,8-7-288 16,-18-53 408-16,9 41-1657 0,6-13-1824 16,1-18-1167-16,-13-8-33 15</inkml:trace>
  <inkml:trace contextRef="#ctx0" brushRef="#br0" timeOffset="28939.6">24220 4842 7481 0,'-54'3'904'0,"15"21"-872"15,17 7 1129-15,-10 23-225 16,16 18 208-16,6 9-280 16,9 5-112-1,26-12-72-15,12-13-327 16,11-19-169-16,8-8-88 15,10-19-168-15,-66-15 72 0,61 1 8 16,-3-27 48-16,-16-13-24 16,-17-11-56-16,-15-8-80 15,-13-1-16-15,-26 3-377 16,-3 10-415-16,-5 18-168 16,-2 17-1032-16,9 37-1809 15,-10 36 1232 1,24 6-455-16</inkml:trace>
  <inkml:trace contextRef="#ctx0" brushRef="#br0" timeOffset="29470.42">24657 5958 5121 0,'-2'-6'1376'0,"-12"-8"528"0,9-2 889 15,-3 4-777-15,-2 10-911 16,-7-2-233-16,-12 10-208 15,-8 18-32 1,-2 15-192-16,1 24 368 16,-7 8-48-16,5 5 41 15,40-76-801-15,-28 70 1104 0,6-13-176 16,9-17-576-16,13-10-120 16,10 7-88-16,25-17-216 15,4 2 0-15,15-7-32 16,9-8-96-16,10-7-1112 15,-2-8-1841-15,-5-8-1456 16,-8-2-1088-16,-10-17 1568 16,-42 34 1433-16</inkml:trace>
  <inkml:trace contextRef="#ctx0" brushRef="#br0" timeOffset="29728.28">24785 6175 5713 0,'-6'0'1456'0,"-35"13"432"15,33-8 801-15,8-5-144 16,4 2-577-16,13 10 24 16,23 3-559-16,26 5-337 15,14-5-512 1,21 0-136-16,12-1-48 16,2-2-288-16,-115-12-112 0,108 9-64 15,-11 5-128-15,-12-5-712 16,-19 3-1721-16,-21-4-1671 15,-3 2-1298-15,-4-1-31 16,-25-8 3225-16</inkml:trace>
  <inkml:trace contextRef="#ctx0" brushRef="#br0" timeOffset="30963.38">23720 7111 5689 0,'-13'-10'2904'0,"5"4"-2304"0,19-21 1801 0,18-10 192 16,-2-5-1105-16,12-8-304 15,17-6-568-15,-25 14-496 16,33-23-136-16,-23 20-224 15,-15 8-1656-15,-10 16-2497 16,-16 21 4393-16,3-6-6698 0,-4 2 2354 16</inkml:trace>
  <inkml:trace contextRef="#ctx0" brushRef="#br0" timeOffset="31515.21">22913 7050 7329 0,'0'0'0'0,"-34"25"2825"0,28 29-2001 16,12 0 1368-16,12 34-903 16,9 7-481-1,1 3 120-15,10-2-480 16,1 7-232-16,-7-10-208 15,-13-17 48-15,-3-24-16 16,-16-52-40-16,6 39-56 0,4-21 40 16,-10-15-48-16,3-24 64 15,-3-46-104-15,0-38-200 16,-5-28-232-16,-3-13-160 16,2-25 360-16,4 5 416 15,17 30-40 1,23 36 160-16,-10 32 64 15,8 43 240-15,-2 19-280 16,-7 31-24-16,4 24-128 16,-4 19-136-16,-11 12 96 15,-9 9-104-15,-11 5-16 16,-10-7-40-16,-20-13 184 16,5-21 80-16,4-24-128 15,2-9 72-15,15-16-152 16,8-4 72-1,15 0-136-15,23 2 176 16,23-2-88-16,10-6-8 16,22-10-80-16,8-2-552 15,13 3-3529-15,11 2-2072 16,-23 1 1504-16</inkml:trace>
  <inkml:trace contextRef="#ctx0" brushRef="#br0" timeOffset="32234.59">26012 6104 3816 0,'0'0'0'0,"-43"-10"1905"0,25 6-1241 0,4 4 928 16,-7 1-504-16,5 17-231 15,-10 11-185-15,7 8 216 16,-4 6 224-16,2 1 104 15,10 4 9-15,2-4-185 16,9-44-1040-16,0 49 912 0,3-9-296 16,6-10-192-16,22-5-232 15,-5-10-32-15,14-10 16 16,5-5-56 0,12-20-47-16,-12-19-138 15,-17-2 122-15,-9-8 7 16,-13-5-193-16,-7 7-463 15,-19 5-1008-15,-20-1-520 16,-1 19-1009-16,-4 4-496 16,6 19-496-16,2 2 641 15</inkml:trace>
  <inkml:trace contextRef="#ctx0" brushRef="#br0" timeOffset="32564.19">26193 5869 5681 0,'0'0'0'0,"-6"-7"2888"0,4 4-1047 16,13 3 1039-16,-7 15-487 15,2 33-833-15,-6 19-640 16,-2 14-424 0,-2 6-576-16,2 3-152 0,12-2-248 15,6-20-1272 1,-2-24-1217-16,-14-44 2969 0,15 30-3256 15,-3-15 135-15,-4-14 1008 16,-4-26 1265-16,-4-18 480 16,-2-13 400-16,-3-8 520 15,-1-2 113-15,11 7-97 16,12 0-168-16,1 7-336 16,22-10-104-16,2 8-496 15,1 6-1737 1,-9 22-591-16</inkml:trace>
  <inkml:trace contextRef="#ctx0" brushRef="#br0" timeOffset="32700.21">26448 5630 4432 0,'0'0'0'0,"-22"44"1457"0,25 0-729 16,8 25-272-16,18 4-488 15,2 10-1064 1,10 11-2241-16,-26-66 737 0</inkml:trace>
  <inkml:trace contextRef="#ctx0" brushRef="#br0" timeOffset="33133.67">23231 8290 6121 0,'0'0'0'0,"-223"-91"1536"15,66-39-3216-15,43-68 1144 16,29-47-745-16,19-7 33 16,40-22 1184-16,28-16 160 15,57-33 32-15,42 4 552 16,31 24 625-16,47 17-209 15,-179 278-1096-15,220-269 1008 0,58 21-424 16,41 36-344 0,40 59-256-16,33 69 184 15,8 75-104-15,-18 63 336 16,-24 56 96-16,-55 50-248 16,-53 55-248-16,-59 31 65 15,-66 7 63-15,-80-26 376 16,-62 7 424-16,-67 2 344 15,-51-4 40-15,-63 12 161 16,-67 0-473-16,-43-2-368 16,-15-23-472-1,22-39-472-15,35-50-3177 16,30-54-4624-16,120-56 3216 0</inkml:trace>
  <inkml:trace contextRef="#ctx0" brushRef="#br0" timeOffset="35540.97">27533 4391 6161 0,'-25'-24'2424'0,"6"2"-2360"0,16 4 1025 16,-3-2 1047-16,-4 15-528 16,2 1-359-16,-3 13-409 15,-10 29-112 1,-2 14 48-16,-15 22-16 16,-12 28-120-16,-9-1-31 15,-12 14-1-15,-6 6-360 16,2-3 160-16,8-6-200 15,12-25 272-15,15-19-232 16,17-23-80-16,9-9-64 16,4-2-64-16,10-14 16 15,4 10 8-15,24-10 56 16,11 11-160 0,20 9 72-16,4 0 136 15,6-1-64-15,5 2-136 16,-2 5 112-16,-3 3 144 15,-21-9 80-15,-5 13-56 16,-1-13 56-16,-5 0-31 16,-8 0-49-16,0 1-56 15,-5-1-80-15,-7 0-104 16,6 1 48-16,-1-4-48 16,-1 2 32-1,1-13-32-15,11-6 56 16,-6 3-96-16,-13-13 40 15,14-5-80-15,-1-5 64 16,5-4 88-16,-16 4-224 16,11-6 248-16,-1-2-136 15,1 2-40-15,7-3 160 16,-10-2-176-16,26-10-32 16,-7-18 7-16,-17 4 97 15,20-13-80 1,13-13 24-16,-17 0 104 15,16-11-8-15,-15-11-72 16,2-8 40-16,-8-7 48 16,-19-5-40-16,1 6-96 15,2 15 24-15,-8 22-8 16,7 21 168-16,-5 2-88 16,-4 24 152-16,-1 4-168 15,-10 4 80-15,9 7-72 16,-9 7 272-1,4 7-72-15,-1-4-88 16,0-2-24-16,2-1 161 16,-2-1-121-16,3 0 16 15,-2-6 104-15,-1 1-160 16,0-3 96-16,0 2 168 16,0-2-176-16,1 0 224 15,-1-5-216-15,2-7 88 16,1-6 0-1,-6 2 0-15,3-12-128 0,0 3-72 16,-3-15-48 0,-1 0 112-16,-7-4-240 15,-8-20 176-15,-2 6-56 16,-6 9-32-16,0 6 104 16,2 18-64-16,-1 5-56 15,14 5 24-15,-1 7 112 16,3 5-96-16,1-1 152 15,4 4-216-15,2 0 88 16,-1-3 16 0,1-1 8-16,0 4-24 15,0-2-88-15,0-4 264 16,-2 6-312-16,2-12 208 16,-1 2-88-16,-4 5 16 15,3-2 32-15,-3-3-56 16,-1 1 56-16,0 4-48 15,-4 1 8-15,2-2 104 16,-2 2-200 0,2 2 184-16,-6-2-64 15,4 4 48-15,-1 0-104 16,3 0 72-16,-5 0-112 16,-1 0 176-16,2 0-168 15,-10 0 88-15,-8-3-24 16,-12-8 144-16,-6 1-144 15,-23-6 16-15,-17 1-112 16,-16-3 56-16,-12 0 8 16,18 6-56-16,-49-12-16 15,54 14-248 1,21 6-808-16,33 0-1977 16,17 11-2856-16,18 10-2873 15,33 16 4593-15,-26-27 2241 16</inkml:trace>
  <inkml:trace contextRef="#ctx0" brushRef="#br0" timeOffset="36250.92">27529 5017 3336 0,'-1'-5'592'0,"-14"-13"753"0,12-1 647 0,-2-1 521 0,-1 4-617 16,-1 11-936-16,-2 5-408 16,-6 4-400-16,-1 7-112 15,2 10 136 1,-4 1-80-16,10-3 192 15,8-19-288-15,-6 8 673 0,-1-4-49 16,4 0-8-16,-3-3-128 16,6-1-488-16,-2 0 1144 15,-3-2-576-15,4-2-264 16,-2 1-304-16,3 1-24 16,-4 2 40-16,4-5-40 15,-1 5 24 1,-2 0-160-16,-1 0 176 15,0 0 8-15,0 0-56 16,-2 0 80-16,-5 0-104 16,1 0 120-16,-3-4-8 15,4 4 0-15,-4 0 88 16,2 0-320-16,3 0 336 16,-5 4-64-16,0 12-72 15,-5 8 40-15,1 12-176 16,-6 21 176-1,1 1 169-15,2 0-217 16,3-3-32-16,2-12-321 16,14-3-1343-16,-1 3-2809 15,5-20-1520-15,7-1 1848 16,-7-17 2009-16</inkml:trace>
  <inkml:trace contextRef="#ctx0" brushRef="#br0" timeOffset="36542.1">27324 5526 2056 0,'-2'0'2232'0,"-14"5"-999"0,15 0 239 0,1-1 1337 16,3 4-897-16,13 20-656 15,8-2-592-15,-3 20 129 16,9-5-289-16,-6 7-96 15,-4-2-304-15,-4 3-120 16,-16-49 16-16,9 39 48 16,-2-7 48-16,-2-1-40 15,4-11-160-15,-2-5-208 16,2-7-408-16,3-1-1257 16,-6-2-1047-16,4-2-625 15,-4 2 384-15,-6-1 697 16</inkml:trace>
  <inkml:trace contextRef="#ctx0" brushRef="#br0" timeOffset="36971.21">27990 4950 4192 0,'-8'-9'1153'0,"4"6"-705"0,11 3 1768 0,6 6-207 0,3 35-297 15,9 21-264-15,3 6-680 16,-12 5-87 0,3-9-409-16,2-3-232 15,0 1-104-15,-5-13-56 16,-16-49 120-16,13 44-512 0,1-5-1185 15,2-6-2032-15,-2-8-1472 16,-2-8 1593-16</inkml:trace>
  <inkml:trace contextRef="#ctx0" brushRef="#br0" timeOffset="37243">27640 5989 5481 0,'0'0'0'0,"-10"0"2848"0,7-8-2016 16,19-19 2385-16,13 12-1168 15,13-2-777 1,19-5-384-16,11 2-360 15,3 5-376-15,-6 5-232 16,-6 4-88-16,-17 2-720 16,-46 4 888-16,42 2-3249 0,-13 15-2144 15,-19 8 96-15,-10-10 3113 16</inkml:trace>
  <inkml:trace contextRef="#ctx0" brushRef="#br0" timeOffset="43964.22">23322 8148 4536 0,'-26'5'1401'0,"-100"34"-425"0,18-14-1272 16,-4 13 512-16,8-18 792 16,6-5-96-16,16-15-1048 15,10-10-800-15,8-33 32 16,-2-31 128-1,-1-20 248-15,-2-33 264 0,69 127 264 16,-63-146-48-16,2-22 176 0,19 4 312 16,14 10 200-1,15-2-104-15,10-10-304 16,28-16-80-16,27-30 24 16,29-32-56-16,44-20 448 15,31 12 104-15,30 9-352 16,42 2-168-16,22 11 105 15,29 10-73-15,21 10-336 16,19 2-40-16,7 14 151 16,20 28-199-1,18 16 176-15,9 24 32 16,16 23-344-16,14 33-120 16,-18 27 176-16,-8 27-64 15,-27 26 192-15,-30 59 320 16,-21 39-80-16,-27 35-56 15,-36 29 208-15,-24 21 96 16,-26 12 48-16,-34-5-160 16,-59-50 24-16,29 112 40 15,-66-57-88 1,-32-53-8-16,-14 92 241 16,-37-63 111-16,-39-13 400 15,-29 2 528-15,-31-3-184 16,-41 6-263-16,-43 14-105 15,40-52-312-15,-93 47-240 16,-28-6 216-16,-9-18 0 16,5-22-160-1,-5-17-144-15,7-15 96 16,10-18-400-16,28-23-336 16,12-22-72-16,16-21-400 15,22-6-184-15,27-4-496 16,31 4-681-16,26-6-968 15,25 3-559-15,16-6 367 16,32 0 1905-16</inkml:trace>
  <inkml:trace contextRef="#ctx0" brushRef="#br0" timeOffset="46674.69">19909 6688 7449 0,'0'0'0'0,"-128"-5"488"0,51-5-464 0,28 6 208 16,9-7 264-16,21-2 72 15,11 1-359-15,13-7-346 16,22-15 97-16,31-8-24 16,14-19-24-16,21-2 72 15,11-6-16-15,-104 69 32 0,125-84 112 16,17-12 32-16,16-12 201 16,8 1 103-1,18-2 112-15,17-4-96 16,15-9-32-16,20 2-128 15,8-1-128-15,-58 30-104 16,138-58 128-16,-127 62 112 16,76-25-216-16,-2 3-168 15,3 11 280-15,-11 6-40 16,3 2-112-16,-1-3-176 16,1 2 256-1,-3-4 48-15,10-5 8 16,-10-5-120-16,-6 0 449 15,-21 9-321-15,-4 5-104 16,-28 10-40-16,-15 4 72 16,-17 8-40-16,-18 8 304 15,-13 0-240-15,-16 6 216 16,-14 9-72-16,-17 3-208 16,-18 5 24-16,-17 3-24 15,-16 11-8 1,-6 10-96-16,-18 1 192 15,-3 5-168-15,-8 2 208 16,-1 6-56-16,-7 0-136 16,0 0-24-16,3 4-256 15,0-2 80-15,1 6-664 16,-1 3-793 0,-3-6-375-16,0 9-657 0,0 1-959 15,-2 5-377-15,-6 11 2401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2T11:30:22.1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12115 8276 2056 0,'-24'3'136'0,"2"-1"744"0,1-2 568 16,2-2 65-16,6 2-217 15,-10 0 432-15,2 0-183 16,2 0-209-16,-2 5-184 16,5 7-159-16,-6 9-89 15,3 16-96 1,1 7-136-16,4 11-64 16,6-11-216-16,6-1-144 15,5-5-264-15,13-6 16 16,11 0 64-16,9-12-32 15,4-9-104-15,0-7 96 16,-3-7-72-16,6-10 72 16,-8-16 0-16,-9-24 16 15,-13-6 24 1,-10-5 56-16,-11-9-64 16,-24 10-32-16,-15 14 192 15,6 21-96-15,-9 9-88 16,-1 17-56-16,9 12-264 15,16 26-952-15,12 13-1593 16,11 14-1527-16,25-16-1074 16,4-8 1202-16</inkml:trace>
  <inkml:trace contextRef="#ctx0" brushRef="#br0" timeOffset="187.01">12471 8506 5601 0,'-22'6'1656'0,"-20"27"112"0,16-15 1041 0,7-2-1889 15,0-1-896-15,16-6-608 16,6-4-1984-16,18-9-2009 16,4-6-464-16</inkml:trace>
  <inkml:trace contextRef="#ctx0" brushRef="#br0" timeOffset="580.3">12662 8192 2904 0,'-6'-3'424'0,"-44"-13"2385"15,29 6-737-15,0 10-631 16,8 0-385-1,4 4-288-15,2 1-216 16,4 10-104-16,3 12-8 16,0 14-32-16,10-1-152 15,3-1 257-15,-13-39-513 0,19 36 344 16,5-8-192-16,3-3-56 16,9-12-24-16,2-6 0 15,-1-7 40-15,-13-16 40 16,-6-19 24-1,-9-11 48-15,-9-5-144 16,-5-7 248-16,-17 3-216 16,-16 2-128-16,-6 8-32 15,7 15-112-15,7 7-568 16,3 19-1065-16,4 16-1247 16,12 16-1153-16,9-6 752 15,2-12 857-15</inkml:trace>
  <inkml:trace contextRef="#ctx0" brushRef="#br0" timeOffset="891.87">12887 7962 2552 0,'0'0'0'0,"-5"-6"1264"16,-2 6 1417-16,-2 0-449 16,-6 1-495-16,-1 19-521 15,0 16-352-15,2 11 32 16,3 6-15-16,11 2-241 15,0-6-160-15,13-4-312 16,-13-45-168-16,20 38 40 0,9-21-24 16,10 1 24-1,-1-9 48-15,-2-9 120 16,-12-15-192-16,3-23 272 16,-8-3 128-16,-12-2-168 15,-7-26 16-15,-17 11-192 16,-13-4 8-16,-7 5-72 15,0 29-120-15,8 15-312 16,-8 13-968-16,18 28-1161 16,6 10-1296-1,7-11-776-15,9 5 193 16</inkml:trace>
  <inkml:trace contextRef="#ctx0" brushRef="#br0" timeOffset="1232.88">13183 7861 3560 0,'-12'0'1537'16,"-8"3"1095"-16,0 2 33 15,0 10-753 1,6 10-672-16,-4 22-375 16,4-1-225-16,7 7-72 15,4-10-288-15,6-12-208 16,10-11-56-16,6-1 16 15,-19-19-32-15,28 11-80 0,1-3 120 16,-9-8 16-16,1-14-72 16,-3-4 160-16,-18-8-56 15,0 2-24-15,-11 4 24 16,-12-3-88 0,-20 1-344-16,3 13-728 15,0 5-945-15,14 9-1231 16,7 14-929-16,6 0 1024 15,11-13 769-15</inkml:trace>
  <inkml:trace contextRef="#ctx0" brushRef="#br0" timeOffset="1624.67">13272 7898 2624 0,'0'-4'336'0,"6"-21"1921"0,4 0 727 15,4-2-591 1,-1 1-721-16,6 6-640 15,7 1-496-15,-10 9-336 16,16 1-143-16,-11 17-97 16,-2 21-49-16,-9-7 57 15,-10-22 32-15,3 43-64 0,-5 12-184 16,-10-13 72-16,-8 8 88 16,-2-11 152-1,-1-9-24-15,6-9 0 16,2-8 152-16,9-3-96 15,4-10 40-15,2-2-24 16,15-2-39-16,10 4 263 16,1-4 0-16,-10 2 64 15,8 2 96-15,-6 6 128 16,-9 10 256 0,-5 28 88-16,-19 9-263 15,-23 13-345-15,-22 5-320 0,-4-5 48 16,0-4-777-16,11-32-3007 15,21-7-4338 1,6-21 1121-16</inkml:trace>
  <inkml:trace contextRef="#ctx0" brushRef="#br0" timeOffset="3108.72">16720 8150 2248 0,'-40'-6'1240'0,"13"2"-376"16,3-2 673-16,-15-4 191 0,10 4-344 15,1 2-151 1,-6 4-73-16,11 9-312 16,-2 12 56-16,-1 17 17 15,4 17-153-15,-1 13 104 16,4 4 104-16,9-6-368 16,7-17-96-16,8-6-296 15,13-15-160-15,9-8-40 16,0-19 0-16,10-2 8 15,8-27 64-15,-2-21 48 16,0-8-200 0,-20-12 32-16,-13-7-296 15,-10 4 544-15,-20 14-264 16,-20 14-200-16,-3 2 64 16,-2 33-184-16,18 9-200 15,-28 39-1672-15,33 20-841 16,7-5-376-1,12 24-1216-15,16-18 1401 0</inkml:trace>
  <inkml:trace contextRef="#ctx0" brushRef="#br0" timeOffset="3275.19">17115 8331 6113 0,'-5'3'1928'0,"-27"18"81"0,3 6 71 15,0-6 17-15,-3 2-1825 16,16-7-664-16,10-9-2161 16,14-7-2368-16,9-12 736 15,4-7 1745-15</inkml:trace>
  <inkml:trace contextRef="#ctx0" brushRef="#br0" timeOffset="3609.17">17312 7869 5833 0,'-35'7'2568'0,"3"24"-839"16,-5 8 1535-1,-5 16-1231-15,10-9-705 0,8 17-584 16,3-6-96 0,11-2-224-16,10-7-279 15,17-14-113-15,16-9-24 16,9-15-40-16,-42-10 32 0,54 2-97 15,-4-29 137-15,-3 3 137 16,-20-18 15-16,-6-9-48 16,-15-16 64-16,-6 9-24 15,-19 2-56-15,-16-3-136 16,-21 14-256-16,4 23-200 16,1 18-377-1,4 20-1007-15,19 20-1433 16,0 8-1712-16,22 1 184 15,9-20 1625-15</inkml:trace>
  <inkml:trace contextRef="#ctx0" brushRef="#br0" timeOffset="3881.99">17541 7817 4232 0,'-4'3'2281'0,"-9"8"680"15,-2 9 247 1,-7 18-799-16,-2 5-1169 15,1 13-520-15,6 3-128 16,2-11-64-16,9 6-32 16,6-9-263-16,10-3-161 15,15-22-88-15,-25-20 16 16,29 18-80-16,0-17-80 0,6-14 111 16,0-18-23-1,-12-11 8-15,-10-9-112 0,-10 11-344 16,-11-4-576-1,-21-12-896-15,-9 14-865 16,1 9-1000-16,11 17-656 16,2 16 1001-16</inkml:trace>
  <inkml:trace contextRef="#ctx0" brushRef="#br0" timeOffset="4219.85">17708 7777 3736 0,'0'0'0'0,"7"-2"2569"0,14-2 664 15,6-6-241 1,8 7-831-16,-9 0-969 16,-5 8-552-16,-7 6-288 15,-4 5 80-15,-10 7-184 16,-5 13 136-16,-11-6-216 16,16-30-168-16,-24 41 80 0,-4-5-16 15,3-13-24-15,10 2-32 16,9-9-112-16,6-6 40 15,10 2-168 1,18-1 240-16,13-7-64 16,-1-3-8-16,0-1 112 15,-11 0-24-15,-5 14 80 16,-21 15 336-16,-11 11 369 16,-34 26-41-16,-16 6-328 15,-12-3-16-15,1-6-408 16,13-28-976-16,22-21-4097 15,21-18-5122-15,12-25 5523 16</inkml:trace>
  <inkml:trace contextRef="#ctx0" brushRef="#br0" timeOffset="5000.7">21070 8114 2888 0,'-9'1'2329'0,"2"-3"-377"0,2-12 48 16,2 4-207-16,-2 4-105 15,2-5-448-15,-2 11-87 16,-1 2-185-16,-5 12-440 16,1 13-192-1,-4 26 200-15,1-4-160 16,0 34 184-16,13-37-384 15,14 11 233-15,6-14-289 16,10-26-40-16,9-3-80 16,-1-9 128-16,2-16-32 15,-1-29 48-15,-4-19-120 16,-13-12-72-16,-9 0 96 16,-13 4 64-1,-24 9-232-15,-5 13-144 16,-19 6-16-16,-5 16 24 15,12 23-505-15,0 29-751 16,11 18-945-16,4 14-1887 16,20 1-1034-16,9-13 1122 15</inkml:trace>
  <inkml:trace contextRef="#ctx0" brushRef="#br0" timeOffset="5178.97">21572 8355 4721 0,'-3'0'3512'0,"-26"11"-463"16,16 1-40-16,-3-3-97 15,-6-2-1944-15,6 2-872 16,13-7-1104-16,6-2-2673 16,22-15-2136-16,1-11 936 15,-11 12 2009-15</inkml:trace>
  <inkml:trace contextRef="#ctx0" brushRef="#br0" timeOffset="5498.41">21911 7820 6209 0,'-7'1'1656'0,"-42"3"425"0,18 2 807 15,-11 14-127-15,-3 22-1081 16,-1 16-728-16,6 8-504 15,19 1 137 1,2-6-201-16,14-9-128 16,8-4-240-16,13-18 8 15,-16-30-24-15,35 20-80 0,4-10 96 16,1-14-64-16,-3-18 16 16,-11-6-88-16,2-19 80 15,-8-8-96-15,-17 15-112 16,0-9-337-16,-22 1-319 15,-10 8-400-15,-3 12-1161 16,5 19-1807-16,12 11-946 16,6 7 722-16</inkml:trace>
  <inkml:trace contextRef="#ctx0" brushRef="#br0" timeOffset="5873.45">22044 7874 5553 0,'-2'-5'1576'0,"-12"2"1873"0,12 1-73 16,2-3 65-16,0 5-3441 16,10-3 3417-1,3-4-3089-15,22 4-208 16,-5 1-40-16,-4 7-184 16,-7 5-40-16,1 15 16 15,-20-25 128-15,11 29-368 0,-11 9 8 16,-8 2 64-16,-12-3 208 15,-7 4 80-15,0-16 0 16,6 5-8-16,8-9 120 16,2-9-96-16,8-2-64 15,9-4 16-15,12 4 80 16,11-4-16 0,-2 2 168-16,-1-3 40 15,-10 7 200-15,-11 19 304 16,-23 5 88-16,-22 37-376 15,-28 1-248-15,6 1-600 16,1-14-2456-16,22-26-4378 16,25-25-1888-16,12-10 5778 15</inkml:trace>
  <inkml:trace contextRef="#ctx0" brushRef="#br0" timeOffset="6536.84">25686 8208 4184 0,'-8'-11'1921'0,"-11"-4"-1377"0,13-3 1064 16,-2 3 41-16,-2 0 375 15,-8 1-160-15,1 14-671 16,-2 4-609-16,1 16-232 15,3 13-24 1,-2 7-32-16,9 1-16 16,8-41-280-16,-3 32 200 0,11-7-136 15,9-1-72-15,17-8 184 16,8-11-176-16,-1-9 88 16,7-21-112-16,-17-10 280 15,-5-5 64-15,-9-9 40 16,-14-1-16-16,-15-2-79 15,-27 4-185 1,-3 8-160-16,-6 19-353 16,-1 13-735-16,7 22-1656 15,10 28-1937-15,8 14-617 16,21-22 1082-16</inkml:trace>
  <inkml:trace contextRef="#ctx0" brushRef="#br0" timeOffset="6703.88">26156 8397 6721 0,'-19'1'4065'15,"0"4"-2177"-15,1 0 409 16,2-5-1561-16,2 2-680 16,6-4-1088-16,13-18-2753 15,22-14-2713-15,6-11 2058 16</inkml:trace>
  <inkml:trace contextRef="#ctx0" brushRef="#br0" timeOffset="7097.4">26416 7780 8417 0,'-5'0'1777'0,"-23"0"447"15,23 0 129-15,5-8-697 16,5 8-272-16,7-2-680 15,16 3-528-15,9 8-200 16,1 6 8-16,-14 5-200 16,-3 9 88-16,-11 6-144 15,-10-35 272-15,3 56-344 0,-14-5 232 16,-9-12 0-16,-1-7 0 16,4-9 200-1,9-3-128-15,5-2 72 16,3-3-128-16,8-4 88 15,9 8-152-15,15-3 248 16,-6-6-96-16,9 8 0 16,-6 1-24-16,-3 15 160 15,-15-8 176-15,-11 13 64 16,-18 5-32 0,-12 13-216-16,-10-8-192 15,-12-9-832-15,8-5-3305 16,-1-16-3864-16,5-15 2872 0</inkml:trace>
  <inkml:trace contextRef="#ctx0" brushRef="#br0" timeOffset="80924.77">9336 9632 4360 0,'0'0'0'0,"60"-30"1049"0,46-6-1145 16,26 15 160-16,25 7-48 15,32 12-48-15,36-2-56 16,17 0 104-16,28 4-80 16,13-2-48-16,14 2 8 15,11 0 168-15,-308 0-64 16,316 0-72-16,21 0-32 0,9 0 160 16,20 1-112-1,16 3-80-15,12-4 296 16,15 0-184-16,5 0 80 15,7 1 224-15,-1 8 8 16,2 1 472-16,7 5-224 16,-5 1-112-16,7 4-40 15,7-5-344-15,0 6 224 16,13-1-224 0,-8-4 144-16,12 0-24 15,-3-3-224-15,-2-3 144 16,-1-9-120-16,-11 4-32 15,1-2-40-15,-9-3 32 16,-5 2 480-16,0 6-104 16,-10-3 192-16,-2 7-231 15,-6 1-49-15,-16 0 184 16,-7 6-144-16,-17-7-48 16,-102-2 192-16,157 4-120 15,-175-9-200-15,128 1 552 16,-91-6-256-1,-85 0-168-15,56-9 88 16,-29 7 56-16,-11-6-80 16,-18 5-72-16,-28 0-184 15,-22 0-80-15,-23 3-16 16,-31 0-880-16,-23-4-2377 16,-15-3-2000-16,-31-6 1633 15</inkml:trace>
  <inkml:trace contextRef="#ctx0" brushRef="#br0" timeOffset="88402.09">17200 13935 5289 0,'-16'-5'1520'0,"-34"-27"1073"16,31 22-1481-16,14 0 1152 15,3 10 41-15,2 8-145 16,7 25 393-16,9-2-961 16,1 18-280-16,4 16-183 15,-3 32 255-15,0 14 64 16,-18-111-1448-16,9 112 1040 0,1 3-311 15,-7 11-401-15,0 6 464 16,-3-2-1016 0,0-24 560-16,0-21 48 15,0-18-296-15,5-28 216 16,-2-10-136-16,0-19-24 16,-3 7-128-16,0-17-16 15,0-12 80-15,-8-13-56 16,-6-37-88-16,0 36-512 15,-4-21-992 1,7 37-737-16,4-1-2376 0,3 11-4329 16,2 2-400-1,8 9 6162-15</inkml:trace>
  <inkml:trace contextRef="#ctx0" brushRef="#br0" timeOffset="88705.5">18361 15154 6809 0,'-10'0'3281'0,"-15"1"-2689"0,22 3 8 16,-5-3 1528-16,-23 28-487 16,-12 25-505-16,-15 13-416 15,-6 6-288-15,-10-7-368 16,10-13 40 0,27-18-344-16,-9 11-2136 15,46-46 2376-15,-15 15-3689 0,5 7-4561 16,15-22 5306-16</inkml:trace>
  <inkml:trace contextRef="#ctx0" brushRef="#br0" timeOffset="89371.56">19880 14131 3800 0,'-5'0'832'0,"-22"-4"777"0,4 3 223 0,-9-3 1057 15,-4 7-105 1,-1-1-519-16,-3 1-617 16,-2 19-471-16,3 27-257 15,-1 18 176-15,10 11-264 16,-7 6-184-16,37-84-648 16,-19 97 456-16,7-23-112 0,9-4-55 15,18-25-378-15,10 7-567 16,30-34 760-16,4-3-552 15,21-30 1072 1,5-44 105-16,2-9-153 16,-7-22-968-16,-17 5 176 15,-20-12 56-15,-30-8-217 16,-10 0-271-16,-25 7-624 16,-15 42 632-16,-8 27-16 15,-16 28-825-15,18 36-959 16,-22 32-1521-16,33 31-1040 15,7 11-2008 1</inkml:trace>
  <inkml:trace contextRef="#ctx0" brushRef="#br0" timeOffset="89538.82">20615 14711 9233 0,'-4'0'1865'0,"-8"3"-401"0,5 6 129 16,2-2-129-16,-7 3-968 16,0 0-1280-1,6 0-2161-15,11 3-4472 16,9-10 2456-16</inkml:trace>
  <inkml:trace contextRef="#ctx0" brushRef="#br0" timeOffset="89889.51">21343 13881 7233 0,'-5'-3'2072'16,"-29"-4"105"-16,23 9-1049 16,0 6 745-16,-20 17-609 15,-17 39-128-15,3 9-480 16,5 6-168-16,16-15-384 15,5-7-104-15,13-7-176 16,12-7 96-16,-6-43 80 16,29 26-112-16,13 2-56 0,9-3 280 15,11-5-448 1,9-1 208-16,-7-9 336 16,-21 4-216-16,-7 6-56 15,-19 10 232-15,-13 27 72 16,-12-7 344-16,-29 0-191 15,-10 5-289-15,-17 12-913 16,-5 1 633-16,18-41-592 16,7-15-3153-16,20-16-3544 15,12-65 1744-15</inkml:trace>
  <inkml:trace contextRef="#ctx0" brushRef="#br0" timeOffset="90038.61">21210 14048 6185 0,'-5'-8'3833'0,"7"-29"-2153"0,23 18-248 16,17 3-648-16,9 11-191 16,13-2-433-16,20 5-528 15,18 7-3633 1,19 11-3113-16,-62 9 3938 0</inkml:trace>
  <inkml:trace contextRef="#ctx0" brushRef="#br0" timeOffset="91107.68">23460 15017 2176 0,'0'0'0'0,"-19"-4"1216"0,4 4-984 0,9-4 488 15,3-6 225 1,-4 4 23-16,1-3-136 16,3 7-192-16,0-2-104 15,3 0 48-15,0 4-584 16,0-11 825-16,0 11-825 15,0-5 232-15,3-9 160 0,0 9-144 16,3-1-16-16,1 6-120 16,-1-4 136-16,-3-7-72 15,1 0 8 1,0 9 80-16,-4 4 120 16,0 1 312-16,0 2 0 15,0-2-127-15,0-6-241 16,0-2 24-16,0 5-352 15,0 0 560-15,0 5-368 16,0-7-184-16,0 3 128 16,0-1-136-16,0-9 112 15,0 9-104 1,0 0-8-16,0 5-136 16,0 0 192-16,0-5-56 15,0 0 0-15,0-15-272 16,0 25-200-16,0-6-849 15,0 5-2111-15,0 1-2009 16,0-2 664-16</inkml:trace>
  <inkml:trace contextRef="#ctx0" brushRef="#br0" timeOffset="94191.85">22474 15098 1832 0,'-4'0'-152'0,"4"-2"160"15,0-3 8-15,0 5-16 16,7 5 8-16,-1-3-16 16,10-2-1688-16</inkml:trace>
  <inkml:trace contextRef="#ctx0" brushRef="#br0" timeOffset="95622.88">17694 13568 2808 0,'-32'-5'728'0,"22"0"160"0,7 2 713 16,-2 0-329 0,5-1-600-16,5 1 152 0,11 3 489 15,14 2-393 1,9 6-312-16,15 20-144 16,11 11 448-16,7 16 153 15,3 11-409-15,-3 3-336 16,1 2 224-16,-11 5-112 15,-9-15-88-15,-14-22-96 16,-15-2 48-16,-7-8 48 16,-7-7 208-16,-4-9 152 15,-6-12-15 1,7-32-177-16,7-7-416 16,25-49 112-16,17-7 32 15,16-15-264-15,29-3-192 16,5 4-336-16,3 21 232 15,-16 21-161-15,-16 24-1807 16,-7 31-1737-16,-9 7-2176 16,-28 7 56-16</inkml:trace>
  <inkml:trace contextRef="#ctx0" brushRef="#br0" timeOffset="96234.45">17854 12729 3904 0,'-51'0'1449'0,"-4"-13"-937"0,30-12 720 0,1 25 200 16,-4-3-215-16,1 16-273 15,3 1-240-15,3 6-152 16,2 18 56-16,3 17 304 16,5 4-576-16,9 4 209 15,2-63-545-15,0 69 440 16,18-2 376-16,11-7-584 15,-4-21-80-15,19-12 24 16,0-12 184-16,0-15 560 16,15-20-680-16,-17-26-184 15,0-22-248-15,-9-16-80 16,-17 1 768-16,-11 16-840 16,-19 6-456-16,-10-8 240 15,-17 6 56-15,11 34-96 16,-9 16-601-1,1 44-1207-15,17 20-577 16,2 8-768-16,9 22-855 16</inkml:trace>
  <inkml:trace contextRef="#ctx0" brushRef="#br0" timeOffset="96434.56">18255 13136 7785 0,'-16'2'2097'16,"7"-4"-489"-16,9-6 680 0,-7 6-1103 16,-4-2-993-1,-4 9-616-15,11 14-865 16,7-14-2832-16,15 0-1488 16,-12-5 1905-16</inkml:trace>
  <inkml:trace contextRef="#ctx0" brushRef="#br0" timeOffset="96828.22">18563 12563 5017 0,'-13'-18'1664'16,"-6"-4"-528"-16,17 6 801 16,2-2-561-16,-8 23 272 15,-1 14-952-15,-4 16-256 16,-9 10-143-16,-3 4-25 15,-3 18-40-15,7-11 544 16,6-18-848-16,15-38 72 16,-8 32-312-16,8-23 512 0,7-4-496 15,7-10 496 1,18-21-896-16,2-18 800 16,3-14-480-16,5 12 232 15,-4 13 15 1,-4 13 97-16,-15 5 96 0,-3 12 1 15,-13 26 95-15,-4 36 304 16,-17 18 240-16,-14 0-432 16,1-5 528-16,1-4-232 15,4-1-432-15,10-16-440 16,11-21-960 0,12-17-1849-16,20-27-1368 15,28-30-440-15,-41 29 1841 0</inkml:trace>
  <inkml:trace contextRef="#ctx0" brushRef="#br0" timeOffset="97127.68">19004 12535 5001 0,'-1'0'864'0,"-7"7"600"0,6-6 753 16,0 13-297-16,-10 6-376 16,-11 6-503-1,-9 23-353-15,13-5-136 16,0-6-256-16,12-8-88 15,6-10 16-15,10 1-8 16,-9-21-216-16,31 10 168 0,6-2-184 16,4-13-16-16,-1 2-176 15,-3 6 928-15,-19 7-808 16,-4 13 160-16,-10-15 48 16,-4 15 160-1,-20 16 496-15,-12 15-472 16,-21 9-536-16,4-9 184 15,5 0 8-15,-1-15 416 16,12-10-1504-16,15-19-2521 16,16-22-2944-16,6-39-416 15</inkml:trace>
  <inkml:trace contextRef="#ctx0" brushRef="#br0" timeOffset="97264.22">19028 12484 5577 0,'-3'-10'1592'15,"8"-15"-248"-15,32 5 529 16,8 3-1209-16,6 20-192 16,26-2-664-16,19 18-1889 15,13-5-4048-15,-80-12 3017 0</inkml:trace>
  <inkml:trace contextRef="#ctx0" brushRef="#br0" timeOffset="98329.65">22174 14827 3784 0,'-2'-5'824'0,"0"-24"745"0,19 4 607 16,8-5 529-16,9 1-721 15,-10 21-519 1,-6 2-657-16,4 12 536 15,-11 16-896-15,-8 32 312 16,-3 5-1008-16,-17 15 112 16,17-74 136-16,-40 78 280 0,-13 7-144 15,-2-9 72-15,-2 0-256 16,7-5-96-16,11-24-32 16,9-14-512-16,9-26-1648 15,8-8-2721 1,16-38-1457-16,7 17 3378 15</inkml:trace>
  <inkml:trace contextRef="#ctx0" brushRef="#br0" timeOffset="100378">23398 14117 3288 0,'-21'-5'496'0,"-8"3"-440"0,19-2 0 0,5-1 120 16,-6 6 152-1,-8 24 377-15,-12 29 279 16,11 4 144-16,-14 1 80 16,10 10-79-16,1 28 343 15,-4-19 136-15,27-78-1608 0,-19 75 1392 16,12-23-295-16,7-7-545 15,10-17-144-15,16-8 32 16,-1-14 368-16,12-11-136 16,-1-18-216-16,5-12-376 15,1-10-152 1,3-53 304-16,-3-1-424 16,-26-16 409-16,-13 3-386 15,-18 2-15-15,-13 2 192 16,-14 20-296-16,-6 31 40 15,-12 33-288-15,1 23-144 16,0 34-544-16,20 15-2609 16,23 13-3201-16,15-2 2506 15</inkml:trace>
  <inkml:trace contextRef="#ctx0" brushRef="#br0" timeOffset="101052.06">23710 14821 3344 0,'-5'2'752'0,"-35"6"241"0,26-6-161 0,12-2 392 15,1-16-672 1,-1 7 832-16,2-3-447 16,0 3-489-16,10 4 64 15,-7-4-280-15,5 9-616 16,-5 3 168-16,-3-3 216 0,7-4-720 16,2 15-2273-16,17-7-1424 15,-23-3 1945-15</inkml:trace>
  <inkml:trace contextRef="#ctx0" brushRef="#br0" timeOffset="101435.95">24039 13999 4921 0,'0'0'0'0,"-48"-35"3408"0,30 22-2688 16,18-14 457-16,13 7-209 15,0 7 280-15,5 0-592 16,11 8-304-16,19 18-496 16,6 5 600-16,-6 14-143 15,-4 1-313 1,-6 13 120-16,-38-46-120 0,13 66-88 16,-10 18 88-16,-4-5 240 15,-16-1-240-15,-21 2 88 16,8 3-128-16,-9-1-72 15,18-15 416-15,0-7 72 16,10-19-216-16,5-3-448 16,10-5-176-1,8-23 336-15,5-3-225 0,20-2 193 16,11-11-912 0,17-5-1664-16,10-32-1033 15,4-25-112-15,-41 22 1617 0</inkml:trace>
  <inkml:trace contextRef="#ctx0" brushRef="#br0" timeOffset="101754.34">24875 13844 6329 0,'-40'0'3209'0,"27"0"-2025"16,6 8-88-1,-7 8-56-15,-7 14 120 16,0 13-711-16,5-4 47 15,0 14-488-15,10-2-56 16,6 0 192-16,14-25-72 16,-14-26-72-16,26 21 40 0,9-2-336 15,10 6 248-15,0-3 192 16,-2-1 168-16,-6-13-184 16,-22 12-344-1,-11 9 632-15,-13 17 0 16,-25 1 184-16,-9 3-568 15,-21 25-248-15,-23-11-248 16,-4 4-568-16,-1-33-1113 16,28-19-2632-16,34-33-1248 15,25 1 4025-15</inkml:trace>
  <inkml:trace contextRef="#ctx0" brushRef="#br0" timeOffset="101940.94">24697 13739 7737 0,'-15'-44'4841'0,"7"14"-2696"16,32 7 431-16,10 8-7 16,6 9-1321-16,10 7-496 15,20 4-1544-15,28 4 384 16,21 5-216-16,-5 1-2833 16,-24 2-1216-16,-20-2-728 15,-70-15 5401-15,44 27-4825 16,-27-8 3145-16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2T11:33:45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3524 9468 856 0,'-37'-7'904'0,"-86"-30"-904"0,-15-3-8 16,15 4-88-16,13-4 56 15,13-3 40-15,10-2-8 16,36 16-192-16,-10-11 24 15,-11-14 64-15,-13-13-56 16,0-19 56-16,85 86 112 16,-84-100-8-16,1-16 64 15,6-16 48-15,-5-13 80 16,2-12 40-16,0-13 72 16,-2-3-40-16,3-3-56 15,9 1-32-15,7 4-112 16,10 4 40-16,2 0 80 15,11-6-64-15,12 1-24 16,6 1-8-16,1 0-104 16,11 5 216-16,1 0-48 15,6 10-16-15,3 3-72 16,8 7-72 0,3 3 0-16,8 1 56 15,13-1-64-15,5 1 16 16,3 1 80-16,11 2-8 15,15 7 32-15,10 3-8 16,15 9 104-16,9 7-208 16,5 5 48-16,3 7 0 15,6 12 56-15,1 4 0 16,4 6-56-16,88-43 216 16,-64 44-200-1,-30 19-80-15,6-8 72 16,9 9-112-16,-7 17 0 15,-4-3 80-15,3 5 32 16,2 24-48-16,35-9 136 16,-28 18-32-1,-3 6-32-15,11 0 33 0,-6 9-49 16,10 7 16-16,2 0-56 16,1 7-160-16,12 16 200 15,1 12 48 1,2 16-8-16,-3 16-96 15,-7 10-80-15,3 15 0 16,-3 2 40-16,-12 15-57 16,-12 17 121-16,-2-3-48 15,-7 12 48-15,-14 6 16 16,-12-4-64-16,-16-1 40 16,0 5 40-16,-17 2 17 15,-10-5 31 1,-9 6-72-16,-25 1 64 15,-6 1 16-15,-10 1 8 16,-26-2-72-16,-19-4 128 16,-20 0 0-16,-18 4-8 15,-15 12-48-15,-26-2 48 16,-22-9 8-16,-12 4 8 16,-17-12 128-16,-17-15 136 15,-3-13 96-15,6-9-280 16,-15-20-168-1,19-15-248-15,29-13-224 16,13-15-496-16,55-28-632 16,-7 14-1385-16,8 6 801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2T11:38:44.9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7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T" name="resolution" value="1" units="1/dev"/>
        </inkml:channelProperties>
      </inkml:inkSource>
      <inkml:timestamp xml:id="ts1" timeString="2024-04-12T11:39:41.717"/>
    </inkml:context>
  </inkml:definitions>
  <inkml:trace contextRef="#ctx0" brushRef="#br0">5035 17521 920 0,'0'0'0'0,"-83"-6"888"0,16-7-1008 0,14 5 160 16,14-2 56 0,10-2 40-16,5-2 176 15,11 5-16-15,5-2 200 16,-3 1 528-16,6 5 121 16,5 5-97-16,0 0-1048 15,3 2 1072-15,4 3 16 0,20-2 161 16,18-7 7-16,14 4-160 15,25-6-248-15,30 6 48 16,24 0-255 0,28 2 71-16,29-2-368 15,28 0-296-15,14 0 704 16,31 4-432-16,27-3-16 16,29-3-280-16,16 2 200 15,16-13 248-15,24 2-232 16,5-9 328-16,10 6-39 15,2 6 111-15,-12-5 200 16,4-2-408 0,-16-13-144-16,-12 23 88 15,-11-10 24-15,-25 12 392 16,-29 3-160-16,-19 0-431 16,-32-7-506-16,-28 2 522 15,-39 5-33-15,-35 0-264 16,-23 5-625-16,-35 0-1647 15,-26-5-1545-15,-30 0-2784 16,-22 0-897-16,-35-8 5930 16,11 6 936-16</inkml:trace>
  <inkml:trace contextRef="#ctx0" brushRef="#br0" timeOffset="836.14">5223 17688 5889 0,'0'0'0'0,"-45"14"4665"0,21-18-4705 0,10-9 56 16,9-9 40-1,10-15-24-15,9-27 16 16,15-11-128-16,-2-19 16 16,-3-22 112-16,-5 0 168 15,-4-8-248-15,-15 124 32 16,5-136 304-16,-5-1 368 0,0-7 680 16,-18-6 345-16,-20-5-273 15,-1-13 32-15,-4-11 145 16,-4-21-593-1,10-4 48-15,8-4-376 16,1-7 152-16,12 22-39 16,4 5 199-16,1 2 320 15,3-3-912-15,-3 33-688 16,9 34-160-16,10 8-880 16,8 7-1537-16,-1 28-2664 15,12 10-3809-15,3 28 3937 16,-17 24 4273-16</inkml:trace>
  <inkml:trace contextRef="#ctx0" brushRef="#br0" timeOffset="1987.75">5711 14973 1272 0,'-16'0'0'0,"6"-4"-32"0,10 4 32 0,3 0 32 16,7 14-8-16,4 12 192 16,-1 45 264-16,0 22 168 15,1 39 24 1,4 12 88-16,-4 9 73 15,1 10 23-15,-15-163-856 0,13 156 880 16,1 11 56-16,-11-11-224 16,7-6-96-16,0-28-432 15,4-13 24-15,-1-21-168 16,6-18 57-16,-5-22-113 16,-1-4 120-16,-5-15-216 15,-8-7-273-15,0-3-799 16,-8-9-976-16,-5-10-641 15,2-7 1337-15,-5-47 56 16</inkml:trace>
  <inkml:trace contextRef="#ctx0" brushRef="#br0" timeOffset="2445.12">5903 14924 1288 0,'0'0'0'0,"-32"-14"72"16,13 6 368-16,4 3 568 16,7-7-48-16,7 9-96 15,7-7-303-15,12 10-1 16,15-2-32-16,11 2-144 15,7-5-40-15,-1 0-184 16,-50 5-160-16,56 0 272 0,-6 12-168 16,-4 16-72-1,-7 11 144-15,-15 31 48 16,3 12 216-16,-8 35 184 16,0 23-71-16,-7 24 175 15,-3 18 64 1,-9 24 288-16,0 10-80 0,-17-6 425 15,-3-14-697-15,3-20-584 16,9-29 48-16,1-22-48 16,6-20 40-16,9-32-80 15,5-2-776 1,15-7-1089-16,-15-3-1159 16,23-17-1761-16,-11-12 432 15,14-14 2425-15</inkml:trace>
  <inkml:trace contextRef="#ctx0" brushRef="#br0" timeOffset="2932.63">7576 15841 1480 0,'0'0'0'0,"-5"-20"576"0,13 6-184 0,21 10 632 16,-6 12 120 0,-4 48 497-16,2 28 247 0,-10 38-311 15,-5 19-193 1,-6 15-24-16,-8-9-376 15,-9-14-111-15,17-133-873 16,-12 92 304-16,-7 17 232 0,1-17-408 16,7-17-56-16,0-17-24 15,5-23-488-15,4-17-1345 16,10-16-2007-16,3-33-833 16,7-57 1352-16,-7-40 1785 15</inkml:trace>
  <inkml:trace contextRef="#ctx0" brushRef="#br0" timeOffset="3236.14">7616 15921 2120 0,'0'0'0'0,"-29"-19"2448"0,15 2-911 16,14 4 287-16,6 1-832 16,15-7-55-16,14 8-81 15,21-17-336-15,10 8-128 16,19-4-144-16,10 14 56 15,3 5-80 1,-98 5-224-16,83 5 448 0,-12 15-200 16,-14 26 144-16,-12 37 120 15,-19 17 457-15,-16 29-329 16,-7 21-272-16,-6 10-264 16,-17 3-552-16,3 5-16 15,7-9 176-15,10-33-2241 16,23-20-2520-16,21-11-96 15,16-12 3825-15,-44-65 488 16</inkml:trace>
  <inkml:trace contextRef="#ctx0" brushRef="#br0" timeOffset="3991.33">9745 16566 1800 0,'-8'-14'600'0,"4"-2"-440"16,20 1 496-16,-3 5 280 16,0 10 889-16,1 0 295 15,-4 16 49-15,0 23-361 16,-1 10-608-16,3 24-71 15,-12 22-409-15,0 8 64 16,0-103-784-16,-15 106 1040 0,-4-11-496 16,-4-12 144-16,4-14-368 15,2-22-136 1,2-13-63-16,9-25-193 0,4-8-369 16,2-2-783-1,0-12-376-15,0-42-737 16,10-18-527-16,-1-28-513 15,1-13 512-15,4 1 1113 16,-1 20 896-16,-3 28 744 16,-5 18 200-16,-2 12 312 15,-3 12 888-15,0 8 777 16,-3 5 455-16,-1 4-159 16,4 2-585-1,8-2-320-15,5-2-39 16,8 6-393-16,11-6 152 15,5-2-728-15,3 10 304 16,7-2-656-16,-4 2-64 16,0 6 216-16,-3 8-32 15,-14 7 97-15,0 16-249 16,-5 19 352-16,-18 17-128 16,-3 9 48-16,-11 7-216 15,-10 4-368 1,2-5 144-16,7-15-96 15,11-19-857-15,12-13-2463 16,27-18-1713-16,27-18-1169 16,2-3 3866-16,-29-9 1640 15</inkml:trace>
  <inkml:trace contextRef="#ctx0" brushRef="#br0" timeOffset="4536.43">11454 16891 2472 0,'0'0'0'0,"-48"0"616"0,35 5-624 0,9 3 112 15,-3 2 1264-15,-6 5 1897 16,2 15-80-16,-3 14-729 15,1 10-807 1,3 14-809-16,5 0-504 16,-1 2 288-16,6-70-624 15,-5 56 400-15,4-21-216 0,1-9-184 16,0-11-48-16,3-7 72 16,6-8 120-16,4-41 0 15,7-25-224-15,8-18-248 16,-8-9 280-16,0 11-56 15,-2 10 192-15,1 31-32 16,-1-2-312 0,6 14 336-16,11 16 56 15,4 0 80-15,9 3-160 16,19 4-248-16,9-6 216 16,2 12-16-16,-2 0 208 15,4 10-240-15,-8 10 32 16,-6 17 264-16,-10 12 56 15,-14 17 144-15,-20 10 161 16,-15 9-129-16,-12 22-72 16,-16-6-472-1,-8-7 192-15,5-16-776 16,14-30-1249-16,17-13-8769 16,14-30 4809-16,-10-20 4449 0</inkml:trace>
  <inkml:trace contextRef="#ctx0" brushRef="#br0" timeOffset="5432.07">10141 18085 1376 0,'-28'-26'2216'0,"9"11"-1488"0,13-1 625 16,1 6 711-16,2 7 321 15,3 4-913 1,0 21-256-16,3 43-952 16,2 19 288-16,-5 12-87 15,0 0-313-15,0-3-200 16,0-24-24-16,-3-10-385 16,3-24-2183-16,4-16-2513 15,9-18 360-15,3-52 3721 16</inkml:trace>
  <inkml:trace contextRef="#ctx0" brushRef="#br0" timeOffset="5567.4">10134 17742 3400 0,'-29'-4'1841'0,"17"27"-1897"0,2-3-8 15,4 14-729-15,6 10-1791 16,25-4 1456-16,-22-25 520 15</inkml:trace>
  <inkml:trace contextRef="#ctx0" brushRef="#br0" timeOffset="6098.62">10595 18169 1552 0,'-12'18'1392'0,"1"9"441"15,5 7 1815-15,-7 4-719 16,-8 23-625-16,2 0-975 15,-4 4-729-15,4-16-272 16,8-18-368-16,8-4 8 16,0-12-40-16,3-5-200 15,0-10 272-15,11 2-416 16,6-18-192-16,23-39 63 16,-1-16-135-16,7-14-168 15,-4 6 376-15,1 25 368 16,-2 10 176-16,-5 38 8 15,-10-2 144-15,-15 16 144 16,-1 22 88-16,-4 25-24 16,-6 3-8-16,0 2-23 15,-6-15-297 1,1-8-80-16,5-15-56 16,0-14-40-16,0-6-104 15,13-12-9-15,1-15-7 16,6-35-16-16,-6 1 64 15,1-5 216-15,2 9-96 16,-6 8 32-16,4 32 56 16,-2 15-8-16,-4 0 176 15,-1 20 41-15,-4 27-161 16,-1 8-96 0,-3 16-40-16,0-22-80 15,3-5-897-15,13-22-2928 16,19-17-2240-16,7-32 3873 15,-16-3 1616-15</inkml:trace>
  <inkml:trace contextRef="#ctx0" brushRef="#br0" timeOffset="6464.09">11461 17972 2288 0,'-10'0'2032'0,"-30"12"-527"0,8 17 575 0,-5 3-95 0,-3 12-609 15,2 13 168-15,-3 15-488 16,16-14-255-16,5-13-425 16,16-9-304-16,7-8-144 15,15 2 56-15,-18-30 16 0,38 15-160 16,5-6 88-16,1-18-224 16,2-28-193-16,1 4-127 15,-22-9 88 1,-9-5 88-16,-3-11 128 15,-13 4 128-15,-1-11 152 16,-7 31 144-16,1 5 304 16,-1 26-128-16,3 19-24 15,2 21 40-15,3 31 104 16,0-9-256-16,16-6-176 16,11-3-296-16,22 4-824 15,2-35-2441-15,18-9-1696 16,11-21 2785-1,-1-33 1512-15</inkml:trace>
  <inkml:trace contextRef="#ctx0" brushRef="#br0" timeOffset="6785.32">12057 17885 2784 0,'-11'3'2121'0,"-24"14"751"0,4 11 233 15,3 27-1185-15,-14-3-583 16,-1 4-281-1,11-3-504-15,7 0-520 16,11 7-112-16,14-24 32 16,14-21-336-16,7-2-64 15,-21-13 448-15,28 1-488 0,12-10-105 16,5-6 73-16,1-6 64 16,-3-9 280-16,-2 16 168 15,-6 3 0-15,-19 12 224 16,-11 24 392-16,-13 13 185 15,-21 25 71-15,-18 4 0 16,-17 16-240-16,-2-11-360 16,17-19-248-1,12-19-344-15,22-17-1576 16,17-19-3498-16,24-52-1135 16,18-17 4737-16,-23 49 960 0</inkml:trace>
  <inkml:trace contextRef="#ctx0" brushRef="#br0" timeOffset="7088.66">12247 18202 1208 0,'-2'0'1144'0,"2"0"-1144"16,13 0 4153-1,5-4-2185-15,6-1-159 16,14-12-465-16,4-11-608 16,0-9-512-16,-1 7-176 15,-18 10 24-15,-17 14 32 16,-6-11 56-16,0 17-160 0,-8-7 216 15,-16-1 112-15,-34 18-280 16,28 13 32-16,-31 53 409 16,24-29-169-16,10 20 232 15,-1-2-160 1,14-9-344-16,11 15-128 16,25-22-296-16,17-10-881 15,36-12-2687-15,9-20-2850 16,18-16 4698-16,-76 4 1208 0</inkml:trace>
  <inkml:trace contextRef="#ctx0" brushRef="#br0" timeOffset="7554.77">13336 18139 3584 0,'-10'-9'2457'0,"7"-1"-2425"0,19-7 392 16,6-6 1336-16,-1-3 1529 16,-1 8-624-16,0 18-1353 15,-4 13-280-15,2 17-392 16,-3 21-136-16,-4 8 8 16,-11 13 217-16,0-72-729 0,3 76 752 15,-3-17-80 1,0-1-392-16,0-35 112 15,5-3-96-15,-5-20-296 16,9-10 680-16,6-34-640 16,-1-14 64-16,12-12-240 15,-5-18-448-15,-2-9-1120 16,5 12-865-16,-5 50-840 16,5 13-2512-16,-6 18 576 15,1 9 4273-15,1 4-336 16</inkml:trace>
  <inkml:trace contextRef="#ctx0" brushRef="#br0" timeOffset="7867.52">13859 18154 2536 0,'0'0'0'0,"-15"4"3065"0,7 7-1297 16,7-1 921-16,1-1 39 16,3 5-479-16,7-13-697 15,18-6-520-15,9-27-384 16,7-4-360-16,-12 9-184 15,-10-6 49 1,-6-16 71-16,-16 49-224 0,7-28 528 16,-7-11-856-16,-13 0-201 15,-18 19-47-15,1 10 232 16,-2 24-128-16,-7 30 256 16,10 16 256-16,7-9-576 15,-5 31 832-15,15-30-232 16,16-4-248-16,8-8 144 15,16-15-584-15,12 0-1953 16,21-22-2528 0,6-11-632-16,13-30 4337 15,-60 33 112-15</inkml:trace>
  <inkml:trace contextRef="#ctx0" brushRef="#br0" timeOffset="8137.31">14526 17747 4857 0,'0'0'0'0,"-56"15"5281"16,16 1-4009-1,14 16 952-15,-14-2-39 16,-10 29-201-16,4 4-351 16,7-9-1537-16,15 14-96 15,13-20 16-15,8 1-144 16,14-20-168-16,-11-29 296 15,30 31-961-15,-1-11-1335 0,11-5-1409 16,31-14-1896-16,-4-6 1112 16,12-48 3697-1,-63 36-480-15</inkml:trace>
  <inkml:trace contextRef="#ctx0" brushRef="#br0" timeOffset="8409.93">14709 17814 3472 0,'-7'0'1305'0,"-42"6"1735"15,26 27-807-15,1-3-201 16,-7 24 169-16,2-14-417 16,12-9-760-16,12-3-920 15,13 0-312-15,17-6 240 16,10-8 96 0,6-11-168-16,-43-3 40 0,56-18-256 15,-9-7 264-15,-10-5 120 16,-10 1 376-16,-16-13-784 15,-11 6-128-15,-13-3-648 16,-22-9-176-16,-8 19-593 16,-4 0-831-16,1 17-785 15,6 1-832 1,14 17 3313-16,19-6-392 0</inkml:trace>
  <inkml:trace contextRef="#ctx0" brushRef="#br0" timeOffset="8910.57">15033 17662 4416 0,'0'0'0'0,"-19"-8"3913"15,12-2-1896-15,7-5 879 16,0 7-639-16,3 1-385 16,-3 7-1872-16,0 12 1825 15,-3 11-1193 1,-2 18-328-16,1-10 40 15,-3 10-200-15,7-41-144 16,-6 38 136-16,1 17-24 0,3-16-184 16,2 0 520-16,0-10-472 15,7 1-176-15,2-6-112 16,6-7 296-16,2-1-264 16,11-14 216-16,-1-7-24 15,2-23 320 1,-2-13 128-16,0-9-608 15,-7-18 56-15,-4 5 184 16,-7-16-80-16,1-7-104 16,4-4 72-16,-1 18 224 15,2 37 24-15,-4 16-136 16,2 27 32-16,-4 33 72 16,-6 45 248-16,1-5 216 15,-6 11-488-15,-12 12 168 16,-2 26-272-16,-8-17-600 15,-4-7 904 1,-1-34-208-16,4-19-112 16,1-31 136-16,1-10-168 15,7-8-880-15,10-32-1793 16,4-12-3448-16,5-17-2097 16,12 2 5322-16</inkml:trace>
  <inkml:trace contextRef="#ctx0" brushRef="#br0" timeOffset="9066.92">15671 18106 9097 0,'-3'0'3721'0,"-11"-11"-24"0,17 0-3793 0,34 1-352 0,0 10-1208 15,-13 0-3161-15,-5 1-1865 16,-5-1 3874-16</inkml:trace>
  <inkml:trace contextRef="#ctx0" brushRef="#br0" timeOffset="14165.72">14034 7742 1952 0,'0'0'0'0,"-4"-35"48"0,-5 5 592 0,-6-9 928 15,-2 19-271-15,-19 2 799 16,12 9-936 0,-22 7 201-16,-7 13-281 15,10 13-240-15,-2 12-136 16,-3 21-136-16,48-57-568 16,-44 55 568-16,6 14-119 0,14-7 55 15,3-14-136-15,10-2-120 16,9-16-240-16,8-6-24 15,20-16 32-15,13-8-8 16,18-27-96-16,7-23-320 16,4-4-384-1,-6-5 55-15,-23 0 225 16,-4-6 344-16,-19-3 192 16,-9 19 0-16,-4 29 16 15,-5 7 224-15,-7 23 40 16,-22 38 232-16,4 31 113 15,-15 11-9-15,20-4-112 16,-2 4-312-16,12-9-224 16,17-21-176-16,32-17-728 15,11-18-1369 1,10-10-1368-16,0-20-455 16,7-23 1367-16,1-23 633 15</inkml:trace>
  <inkml:trace contextRef="#ctx0" brushRef="#br0" timeOffset="14933.1">14420 7663 1856 0,'-10'-8'48'0,"-7"-9"-16"0,9 3 272 16,0 4 472-16,0 6 136 16,5 2-71-16,-4 2-137 15,1 0-136-15,-1 2-104 16,-7 16 464-16,-4 3-264 16,1 19 8-16,17-40-672 15,-13 37 448-15,-19 12 321 0,14-12-241 16,-1 5 120-1,3-3-168-15,8-9-288 16,6-5-104-16,5-10-64 16,10-5 0-16,5-10-32 15,16-16-40-15,2-19-96 16,6-3-216-16,1-2-88 16,-7-4 64-16,-15 2 200 15,-5-9 96-15,-7 22 152 16,-9 6-48-16,0 21 168 15,-1 2 0 1,-7 26 96-16,-8 28 296 16,-2 14 96-16,-1 5 176 15,1 11-352-15,8-5-464 16,9-12-104-16,10-12-216 16,19-25-1560-16,-4-11-2361 15,37-15-368-15,8-29 1921 16</inkml:trace>
  <inkml:trace contextRef="#ctx0" brushRef="#br0" timeOffset="15152.15">15095 7579 4464 0,'-27'5'1241'0,"8"15"1007"0,0 2 633 0,-21 25-1025 16,-15 17-327-16,-9 9-393 15,1-7-656-15,14 5-472 16,18-2-328-16,12-20-1361 16,16-19-2047-16,11-15-1449 15,-8-15 5177-15,32-1-3017 16,-16-15 1105-16</inkml:trace>
  <inkml:trace contextRef="#ctx0" brushRef="#br0" timeOffset="15457.66">14866 7609 2408 0,'0'0'0'0,"-40"-6"1240"16,19 6 1097-16,3-3 167 16,-1 3-775-16,-5 18-521 15,3 19-520 1,7-7-392-16,7 16-176 16,7-10-16-16,7-7-144 15,7-9 128-15,-14-20-88 16,28 15-16-16,-1-5-24 0,5-7-24 15,3-6-64-15,0-13-136 16,-7-4-24-16,-17-8 136 16,-9 3 96-16,-15-11-48 15,-27 9 56-15,-5 6-24 16,3 6 104-16,-14 11-128 16,11 7-56-1,5 25-424-15,17 11-568 16,4 2-1489-16,16 14-936 15,11-1 2145-15,8-33-456 0</inkml:trace>
  <inkml:trace contextRef="#ctx0" brushRef="#br0" timeOffset="15818.18">15264 7957 2248 0,'-21'0'176'16,"-8"15"112"-16,7-4 1032 16,-9 17 329-16,-7 12 495 15,1-1-207-15,14 0-505 16,12-1-680-16,9-13-336 16,14 5-184-16,17-6-32 15,11-12-112 1,-40-12-88-16,43 4 80 0,5-15-152 15,7-26 80-15,-14 1-152 16,-2-9 16-16,-18 0 8 16,-13-1 24-16,-18 7 48 15,-28 3-56-15,-9 11 8 16,-9 21-280-16,-13 33-392 16,2 20-832-16,6 2-1649 15,11 14-472-15,18-13 1281 16</inkml:trace>
  <inkml:trace contextRef="#ctx0" brushRef="#br0" timeOffset="16484.54">13982 9084 2128 0,'-6'-5'216'0,"-17"-25"432"0,11 15 1321 15,-1-8 311-15,-5 17-744 16,-11 8-415-16,-8 13-601 15,-1 24-264-15,-1 23 264 16,-4 11 72-16,0 1 232 16,6-5-208-1,37-69-616-15,-27 53 256 0,9-4-96 16,15-22-40-16,11-10-152 16,19-12-136-16,13-15 56 15,10-29-280-15,1-20-320 16,-6 0-32-16,-2-14 176 15,-4 5 184-15,-22 0 224 16,-10 23 128-16,-4 3 128 16,-3 35 120-16,-8 4 240 15,-10 45 472 1,-12 45 168-16,-7 16 225 16,7 12-161-16,-1 1-472 15,9-8-464-15,15-10-208 16,14-33-352-16,31-26-1328 15,23-22-1929-15,23-32-1544 16,12-35 1232-16,-2-26 1889 16</inkml:trace>
  <inkml:trace contextRef="#ctx0" brushRef="#br0" timeOffset="16802.2">14548 8912 2520 0,'0'0'0'0,"-17"-6"1848"16,2 7 1409-16,-7 19-216 15,-13 14-1265-15,-10 32-103 16,-16 11-105-16,5 14 104 16,7-6-143-16,13 0-521 15,7-13-520-15,13-10-144 16,16-62-344-16,-4 46 384 0,17-6-376 16,16-22-64-1,23-6-128-15,2-12 24 16,9-27-224-16,-7-17-96 15,-11-5-248-15,-20 5-113 16,-17-23 97-16,-16 21 160 16,-32-2 0-16,-6 18-56 15,-6 17-224-15,-4 23-113 16,7 28-511 0,20 5-1488-16,16-7-1970 15,21-4 2114-15,8-21 1192 0</inkml:trace>
  <inkml:trace contextRef="#ctx0" brushRef="#br0" timeOffset="17178.97">15172 9037 3136 0,'0'0'0'0,"-20"-21"3457"16,13 15-1009-16,-1 3-935 15,-22 5-569-15,-25 26-160 16,-9 19-144-1,-8 16 248-15,3-2-231 16,5 10-25-16,11-10 176 16,22-9-8-16,31-52-800 15,-27 43 536-15,17-17-80 0,10-7-208 16,0-5-160-16,7-2-16 16,-7-3-24-16,3-3-128 15,0 2 56-15,-3-2 120 16,0-2-24-16,0-2-56 15,-3 3-200 1,-2 0 96-16,-3 8-400 16,-5 0-416-16,8-2-336 15,-11 11-2217-15,12-11-976 16,2-4 64-16,10-3 2873 16,0-8-72-16</inkml:trace>
  <inkml:trace contextRef="#ctx0" brushRef="#br0" timeOffset="17438.61">14702 9089 2176 0,'-12'-10'1256'16,"-14"-8"289"-16,15 8 1687 16,1 3-391-16,-6 7-929 15,-10 15-952-15,2 10-639 16,7-6-153-16,-3 8-80 15,11-6-96-15,2-1 56 16,4-5-64-16,3-15 16 16,0 9-40-16,3-8-352 15,10-1-753-15,8 0-991 16,5-8-681-16,15 2-183 16,0 0 431-16,0-3 1849 15,-17 9-976-15</inkml:trace>
  <inkml:trace contextRef="#ctx0" brushRef="#br0" timeOffset="17725.78">15095 9491 2624 0,'-35'0'1112'0,"6"3"561"15,4 2 503-15,-4 6-512 16,-5 4-63-16,5 1-545 15,13 3-520-15,8 1-320 16,3-5-176-16,13 3-72 16,8-9 80-16,21 2-40 15,-37-11-8-15,27 3 16 16,10-16 0-16,2-15 24 16,-4 2-32-16,-14-2 48 15,-15 1-104-15,-10 8 48 16,-19 3-536-16,-28 2-472 15,-4 10-1409-15,-10 4-2208 16,-6 0 1969-16,29 0 1096 16</inkml:trace>
  <inkml:trace contextRef="#ctx0" brushRef="#br0" timeOffset="18313.32">13690 8555 1984 0,'-1'-23'-24'0,"-3"8"280"0,3-11 968 0,-4 1 401 15,-3 10 167-15,0 7-688 16,-6 6 208-16,-2 3-575 16,-4 6-185-16,-2 7 56 15,3 4-264-15,-10 8 72 16,29-26-416-16,-23 38 312 15,7-5-112-15,3-12-56 16,7 2-64-16,6-13-136 16,13 0 80-16,22-9-56 15,5-9-32-15,2-23 40 16,-2 10-88-16,0-17 32 16,-14 4-8-16,-1 9 40 15,-7-3 40-15,-8 8 32 16,-10 20-24-1,-5 3 56-15,-8 23 0 16,-8 19 80-16,-6 17 128 16,4 7 80-16,4 4-8 15,2-8-248-15,4-11-120 16,11-19-72-16,9 6-896 16,12-25-1800-16,18-7-1505 15,4-13 1144-15,-12-17 1089 16</inkml:trace>
  <inkml:trace contextRef="#ctx0" brushRef="#br0" timeOffset="18648.18">14133 8452 1912 0,'-8'-6'1648'16,"-6"-2"-159"-16,7 8 2111 16,1 0-951-16,-9 3-729 15,-4 13-1071-15,-3 4-489 16,6-1-216-1,3 5-160-15,3-9-16 0,2 0-128 16,6-8-289-16,2-7 449 16,7 3-688-16,12-13 152 15,16-15 120-15,15-18-40 16,-3 7 48-16,-6 8 56 16,1 8 216-16,-2 7 120 15,-13 10 104-15,-9 9 112 16,-13 24 240-16,-13 20 56 15,-21 12-104-15,-8-1-112 16,-3 1-88-16,10-5-232 16,1 4-144-16,11-18-1056 15,12-14-2433 1,25-23-1000-16,23-22 1497 16</inkml:trace>
  <inkml:trace contextRef="#ctx0" brushRef="#br0" timeOffset="18871.7">14828 8334 3080 0,'-8'-4'1024'0,"-13"4"233"0,9 0 1487 16,-10 11-1151 0,-25 30-17-16,-7 10-88 15,-7 16-167-15,2 4-345 16,1 5-504-16,15-8-448 15,20-12-160-15,12-18-784 16,11-38 920-16,-2 21-3001 0,14-12-1824 16,15-14 536-16,8-34 1913 15</inkml:trace>
  <inkml:trace contextRef="#ctx0" brushRef="#br0" timeOffset="19169.66">14563 8453 2192 0,'-10'-2'440'15,"-19"-3"1160"-15,13 1 1257 16,2 5-657-16,1 8-295 16,2 2-801-16,4 1-568 15,7 0-464-15,7-2 64 16,10 0-40-16,3-10-80 16,4-6-40-1,-24 6 24-15,14-19 64 0,2-6-160 16,-9-1 40-16,-4 0-104 15,-8 6 64-15,-13 8-144 16,-12 12-144-16,-12 10-128 16,4 20-632-16,7 15-961 15,7 8-1007-15,18 7 55 16,6 2 833-16</inkml:trace>
  <inkml:trace contextRef="#ctx0" brushRef="#br0" timeOffset="19413.5">14917 8810 3288 0,'-4'-5'784'0,"-22"-5"1305"15,13 1 1592-15,-5 9-1281 16,-15 3-599-16,-23 16-617 16,9 8-488-16,4 3-288 15,19-6-328-15,12-9-112 16,12-12-240-16,4-3-88 15,-4 0 360-15,13-5-824 16,14-7-473-16,-11-8-527 16,6-1-376-16,-4-3-425 15,-12 9-416-15,-6 6 913 16,0 9 368-16</inkml:trace>
  <inkml:trace contextRef="#ctx0" brushRef="#br0" timeOffset="19611.41">14232 9990 4809 0,'-62'5'2136'0,"31"15"-1944"16,12-14-24-16,6-1-1000 15,-4 3-2217-15,-7 9 1105 16,3-9 472-16</inkml:trace>
  <inkml:trace contextRef="#ctx0" brushRef="#br0" timeOffset="20140.38">13734 10333 1640 0,'-28'0'400'0,"14"6"240"0,-13-6 2273 16,9 0-1449-1,-20-11 8-15,7 7-175 16,-12-9-121-16,3-13-264 16,1-13-408-16,-15-15-336 15,10-21-120-15,-9-26 16 16,53 101-64-16,-48-146 88 0,-5-33-128 15,13-31-344 1,16-27 288-16,11-6-40 0,13-3-416 16,42-6-864-1,62-24 912-15,25 50 488 16,25 46 48-16,44 11-48 16,43 20 96-16,6 42-32 15,3 51-56-15,-14 36 272 16,-13 57 96-16,-16 49 200 15,-31 46-64-15,-28 48-152 16,-41 37 8-16,-44 28-496 16,-41 24 200-16,-25-9-40 15,-50-30 88 1,-40-25 120-16,-38-17 400 0,-47-1 873 16,-45-23 119-1,-37-16-112-15,-8-26-423 16,3-33-329-16,30-38-440 15,18-29-312-15,50-26-1080 16,55-37-2225-16,43-7-3465 16,27 4 17-16,29 1 4873 15</inkml:trace>
  <inkml:trace contextRef="#ctx1" brushRef="#br0">28365 13560 0,'0'0'0,"0"0"0,0 0 0,71 163 0</inkml:trace>
  <inkml:trace contextRef="#ctx0" brushRef="#br0" timeOffset="58649.67">17524 6094 2328 0,'-24'-18'1304'0,"14"12"817"16,4-2 119-16,1 3-159 15,5 5-2081-15,0 0 0 16,0 9 4521 0,-2 30-3305-16,1 23-168 15,-4 14-184-15,-2-4-120 16,-1 4-287-16,2-11-321 15,0-10-144-15,-2-5 24 16,0-10-136-16,4-17-1185 16,4-12-3536-16,8-13-1816 15,12-40 2744-15,-16 30 1689 0</inkml:trace>
  <inkml:trace contextRef="#ctx0" brushRef="#br0" timeOffset="58815.13">17501 5894 5065 0,'-24'-6'2384'16,"8"6"-1704"-16,3 0 2065 15,4 0-1849-15,6 1-1376 16,11 10-1857-16,19 19-2312 16,8 6 2585-16,-32-29-168 15</inkml:trace>
  <inkml:trace contextRef="#ctx0" brushRef="#br0" timeOffset="59332.52">17768 6268 4753 0,'0'0'0'0,"-21"3"1704"16,10 9 1689-16,2 0 1416 16,-3 3-2753-16,4 7-992 15,0 15-160-15,-4 6-263 16,4 2-441-1,0 1 24-15,5-3-184 16,3-18-40-16,0-25 0 16,0 20-24-16,7-10 16 0,7-7-120 15,2-20-8-15,11-29 144 16,12-16-80-16,-1-13-8 16,-4-5-32-16,1 2 0 15,1 24 80-15,-4 13 128 16,-18 28-96-16,5 4 120 15,-3 11-56 1,-12 16 64-16,-4 21 32 16,0 4-80-16,-7-3 136 15,-9 1-80-15,5-11-40 16,1-7-96-16,2-9 8 16,7-9 80-16,4-5-168 15,8-15 48-15,2-22-40 16,0 10 112-16,3-1-88 15,-2 12 88-15,-11 16 32 16,5 2-96 0,-4 31 104-16,-4 20 48 15,0 1-120-15,-8-4-48 16,1 7-64-16,2-26-400 16,13-7-2169-16,23-19-2432 15,25-25-1072-15,5-41 2760 16,-31 28 1049-16</inkml:trace>
  <inkml:trace contextRef="#ctx0" brushRef="#br0" timeOffset="59711.97">18454 6057 3160 0,'0'-12'1545'0,"-3"4"2567"0,-12 12 1178 16,-7 12-2482-16,-18 13-935 16,0 19-809-16,-2 16-240 15,-4 6 0-15,2 7-168 16,15-5-144-16,12-12-264 15,17-60-248-15,-5 46-48 0,15-13-16 16,17-10-144-16,11-15 48 16,9-5-96-16,15-33-8 15,-5-12-32 1,-5-8-120-16,-10-1 88 16,-5 12 80-16,-22 24 112 15,-6 15 104-15,-9 28-80 16,-1 40 200-1,-22 23-80-15,-15 17 112 16,-11 1-32-16,-10-2-48 0,1-19 32 16,2-20 144-16,11-24 16 15,7-37-128-15,14-7-40 16,9-36-136 0,11-10 0-16,13-5-192 15,17 0-672-15,12 3-1553 16,20 9-1648-16,13-9-2400 15,15-3 2088-15,-36 18 2033 16</inkml:trace>
  <inkml:trace contextRef="#ctx0" brushRef="#br0" timeOffset="59990.35">19202 6145 6825 0,'-31'0'3153'0,"4"0"-793"15,9 4 2449-15,-3 12-3000 16,-1 21-481-16,6 12-400 16,0 21-288-16,-2 3-248 15,4 12-216-15,-1 1-104 16,9-27 40-16,-2 11-168 16,8-70 56-16,-2 28 24 0,2-9-48 15,0-14 144 1,10-14-96-16,19-36-104 15,-4-28-232-15,17-11-1616 16,5-4-2585-16,-1 15-2969 16,-9 20 1761-16,-13 30 3073 15</inkml:trace>
  <inkml:trace contextRef="#ctx0" brushRef="#br0" timeOffset="60368.66">19469 6503 4416 0,'-4'0'1017'0,"-25"-3"303"16,21-4 2233-16,-2-3-49 15,2 4-1327-15,6 6-913 16,6-4-336-16,7 0-55 16,18-3-329-16,0-2-72 15,11-5-144-15,19-3-104 16,-59 17-224-16,56-28 144 15,4-8-152-15,-17 10 104 16,-22-1 16-16,-7 9-56 16,-14 2-48-16,-16 6-208 15,-26 2 24-15,-12 11 88 16,-9 23 168-16,-4 16-32 16,0 12-88-16,4 5 32 15,20-4 88-15,9-11-104 16,16-6-104-16,12-17-264 15,20-1-2105-15,25-10-2792 16,36-7-2729 0,10-31 3650-16</inkml:trace>
  <inkml:trace contextRef="#ctx0" brushRef="#br0" timeOffset="60568.51">20056 6251 6145 0,'-80'11'4721'15,"27"13"-416"-15,-4 5-937 16,-12 9-1271 0,4 13-897-16,6-2-616 15,19-4-208-15,22-7-392 16,10-4-64-16,16-8-392 16,18-1-1608-16,-26-25 2080 15,55 18-3929-15,7-14-1824 0,25-8-625 16,4-35 4362-16,-68 34-48 15</inkml:trace>
  <inkml:trace contextRef="#ctx0" brushRef="#br0" timeOffset="61244.44">20270 6315 3392 0,'-3'0'880'0,"-47"10"1745"0,11 7 1232 16,-4 6-296-16,3 6-1153 15,6 10-640-15,4-15-471 16,9 6-337-16,13-7-632 15,8-7-176-15,14-2-136 16,23-9-24-16,-37-5 8 16,55-4 24-16,9-22-288 0,10-12-472 15,-28 10-64 1,-4-13-329-16,-21-2 529 16,-18 5 288-16,-9-1 176 15,-23-1 168-15,-13 19 208 16,-8 17 136-16,2 17 24 15,3 17 17-15,18 1 23 16,9 4-312-16,9-3-88 16,9-10-32-16,3-1 160 15,10-9-160 1,3-3 264-16,1-8-88 16,8-1-72-16,-3-1 32 15,10-10-128-15,-1 3 0 16,-6 2-40-16,1 3 16 15,3 3 152-15,-12 4-240 16,6 4 96-16,-4 8-8 16,-4 13 56-16,-9 3 16 15,-6 20 64-15,-5 3-48 16,-22 16 48-16,-4-1 160 16,-2-6 80-1,-22-2-80-15,1-17 200 16,15-14-80-16,13-8-16 15,6-19-32-15,8-4 1 16,6-13-225-16,6-16-168 16,11-8 160-16,16-6-136 15,-1 1 40-15,21-3 8 16,2 4-104-16,17-2 80 16,1 5 40-16,7 17 56 15,-6 2-120-15,-9 10-152 16,-16 4 168-1,-14 5-272-15,-11 3-1145 16,-15 8-2047-16,-6 9-3098 16,-13 10-1904-16,-5-2 4658 15</inkml:trace>
  <inkml:trace contextRef="#ctx0" brushRef="#br0" timeOffset="61809.64">20334 6330 2808 0,'-6'-3'480'0,"-25"1"1609"0,10 2 1559 0,-8 0-247 15,5 5-1440-15,-8 15 407 16,11 6-1240-16,-1 6 113 16,-2 19-9-1,3 6-224-15,8 1-112 16,5-4-216-16,8-54-680 16,-1 42 440-16,7-3-215 0,21-12-89 15,5-11-40-15,12-7 8 16,-3-8 56-16,6-27-192 15,-20-13-16-15,-3-15 80 16,-11-3 72-16,-13-1-128 16,-5-1-256-1,-27-2-433-15,0 12-143 16,-8 15-320-16,9 24-1080 16,-1 10-1921-16,10 17-1977 15,9 5 537-15,11-2 2721 16</inkml:trace>
  <inkml:trace contextRef="#ctx0" brushRef="#br0" timeOffset="62260.49">20794 6228 5441 0,'-22'0'3576'16,"4"0"-1335"-16,-11 3 1904 15,-12 9-1521-15,-12 17-807 16,-2 11-705-16,10 17-336 15,0 2-240-15,8-4-296 16,15-10-120-16,12-3-64 16,10-16-16-16,0-26-40 0,16 24-144 15,20-9-72 1,5-12-64-16,3-7 72 16,5-26-48-16,-8-4 48 15,10-8-8-15,7 6 104 16,-18 18 168-16,-19 11 16 15,-4 8-64-15,-17 27-32 16,-13 26 88-16,-25 7-88 16,-20 11 72-16,-9 10 16 15,-9-8-56-15,3-9 136 16,12-27 0 0,19-18 64-16,26-15-128 15,5-9-40-15,14-11-176 16,24-11-152-16,18-16-432 15,16 6-1465-15,11 2-1983 16,2-3-2986-16,-5 19 1985 16,-42 9 3025-16</inkml:trace>
  <inkml:trace contextRef="#ctx0" brushRef="#br0" timeOffset="62894.91">18170 7254 2664 0,'0'0'512'0,"-1"-17"688"15,1 8 1281-15,6 2 1496 16,-6 3-1681-16,5 8-319 16,-2 37-249-16,-3 32-216 15,-2 25 121-15,-6 14-137 16,2 1-328-16,-4 6-351 15,10-119-817-15,-11 99 248 0,3-14-56 16,3-15-296-16,2-21-288 16,3-21-1745-1,3-12-2632-15,1-10-3537 16,-4-13 2097-16,-4-3 4233 0</inkml:trace>
  <inkml:trace contextRef="#ctx0" brushRef="#br0" timeOffset="63163.87">17952 7726 5905 0,'-11'0'3344'0,"-4"16"-2119"15,14 7 3488-15,1 7-984 16,0 15-1985-16,3 17-504 16,3-1-384-16,14-1-167 15,-4 1-137-15,8-6-40 16,-5-2-88-16,8-5-120 15,-27-48-304-15,28 30 320 0,7-6-40 16,3-18-144-16,4-15 32 16,8-39-256-16,19-26 144 15,19-36-1104 1,13-14-2569-16,6-11-5769 16,-15 8-672-16,-62 78 8066 15</inkml:trace>
  <inkml:trace contextRef="#ctx0" brushRef="#br0" timeOffset="64025.21">17023 9583 2072 0,'-25'19'1784'0,"18"-13"1065"0,-2-1 872 16,1-5-313-16,-4 0-647 16,6 0-729-16,3-11-455 15,1-6-65-15,1-9-616 16,1-14-184-1,0-24-207-15,12-14-185 16,1-14-72-16,8-16-104 16,-2-18-56-16,4-6-80 15,-2 8 64-15,-4 27-8 16,1 46 0-16,-5 21-24 16,-7 23 8-16,5 10-96 15,-1 47 24-15,6 29 40 16,5 19-8-16,-2-1 104 15,16 0-64 1,-6-1-192-16,-6-3 304 16,-7 2-184-16,0-11 136 15,0-7 168-15,-2-16 120 16,-2-23-112-16,0-11 0 16,-5-19 128-16,2-8 112 15,3-28 80-15,-3-27-319 16,1-20-417-1,4-21 144-15,-4-16 16 16,3 0-185-16,-7 14-591 0,-3 43-656 16,5 14-1305-1,-1 21-2552-15,-1 16-3393 16,9 18 1521-16,-2 15 5017 16</inkml:trace>
  <inkml:trace contextRef="#ctx0" brushRef="#br0" timeOffset="64508.31">17878 8755 4112 0,'-8'-9'2409'0,"-13"-16"-57"0,15 7 2289 0,1-2-664 0,0 10-1360 16,5 10-753-16,0 1-808 15,0 24-159-15,0 24-17 16,0 18-208-16,0 20-16 16,-6 6-328-16,6-93-328 15,-10 94 384-15,1-6-96 0,5-15 80 16,1-8-32 0,3-15-296-16,7 2 40 15,6-21 161-15,4-18-81 16,2-4-8-16,2-8-96 15,15-4 0-15,-9-10-480 16,0-7-1089-16,-1-18-2192 16,7 14-2944-16,6-14-4217 15,-1 1 7001-15,-18 3 2273 16</inkml:trace>
  <inkml:trace contextRef="#ctx0" brushRef="#br0" timeOffset="64992.67">18385 8684 6513 0,'-14'-7'3793'0,"2"-3"-1321"15,12 6 2025-15,0 10-1600 16,0 23-641-16,8 26-751 16,2 21-529-16,-3 9-200 15,-7 10 48 1,0 0-592-16,0-3-104 15,-4-13-96-15,4-79-32 0,-1 69-160 16,-1-21-48-16,2-13 320 16,0-21-232-16,3-10 48 15,7-13-224-15,0-40-152 16,1-29 336-16,-5-14-152 16,4-23-24-16,-1-10 24 15,9-7 208-15,9 25 40 16,10 32 16-16,2 26-136 15,2 13 248 1,1 24 136-16,-5 12 112 16,-3 28 160-16,-13 16-88 15,-7 12-8-15,-17 14-136 16,-12-19 64-16,-38 38-224 16,13-33-88-16,-21 0 72 15,8-18-64-15,-3-18-240 16,8-15-640-16,5-10-1120 15,11-10-1409 1,11-13-2256-16,11 6-2873 16,6 0 3113-16,4 10 3569 15</inkml:trace>
  <inkml:trace contextRef="#ctx1" brushRef="#br0" timeOffset="10853.83">27691 16861 0</inkml:trace>
  <inkml:trace contextRef="#ctx0" brushRef="#br0" timeOffset="68237.61">17901 9904 1672 0,'-2'-17'0'0,"2"-10"176"0,10 5 888 0,-2-2 632 15,5 4 361-15,-4-4 559 16,4 4-15 0,3 2-152-16,-1 16-265 15,1-2-184-15,-7 4-207 16,1 6-289-16,1 7-232 15,-5 7-7-15,4 4-289 16,-7 15-24-16,-3-2-248 16,4 22-160-16,-6 4-16 15,-6 9-127-15,-5 4 199 16,0 5-200 0,-3 3-160-16,0-7-224 15,10-9-288-15,1-8 456 16,5-6-96-16,3-20-56 15,0 3 32-15,1-15 16 16,4-2-152-16,-5-7 88 16,3-8-88-16,-3 0 120 15,-3-5-48-15,0 1-160 16,0-1 160-16,-3-10-1689 16,-5-4-303-16,-6 1-601 15,-2 2-1335 1,0 1-1610-16,4-10-1519 15,0-8 2288-15,-8-11 4153 16,9 18-840-16</inkml:trace>
  <inkml:trace contextRef="#ctx0" brushRef="#br0" timeOffset="68584.77">17695 10334 2520 0,'-4'0'680'0,"-36"-6"1257"0,22 2 383 0,10-5 2161 0,1 4-1096 0,7 5-3385 15,0 0 0 1,10 3 6113-16,8 14-4625 16,17 21-295-16,-8-9-233 15,-1 12-672-15,-26-41-288 0,26 51 384 16,1-6 64-16,0-8-72 16,-8 7-160-16,10 0 56 15,-19-6-64-15,6-18-8 16,-2-7 80-16,-2 2-168 15,-3-14 169-15,1-1-41 16,1-9 280 0,5-22-64-16,2-11-344 15,14-29-24-15,-5-2-48 16,10-6-112-16,8 11 488 16,-7 9-680-16,-9 20-928 15,-11 19-1617-15,-8 11-2984 16,-10 12-4561-16,0 18 2552 15,0-1 6082 1</inkml:trace>
  <inkml:trace contextRef="#ctx0" brushRef="#br0" timeOffset="76175.78">16832 11206 1536 0,'-17'-21'1800'0,"10"-5"-207"0,7 3 1239 16,0-5-327-16,0 9-537 16,7 13-616-16,4 6-431 15,7 10 119-15,11 26 0 16,-2 26 56-16,-1 13-120 15,9 33-263-15,-10 8 215 16,3 11-80-16,-6-23-296 16,-3-2-112-16,1-18-56 15,-3-19 16-15,-1-31-112 16,-1-13 57-16,-6-6-1 16,1-13 264-1,3-18 240-15,6-60-168 16,-1-10-424-16,3-9-168 15,4-18 56-15,3-17-16 16,5-12-40-16,4 17 40 16,-10 31-272-16,-3 26-520 15,-6 32-1120-15,-11 22-1033 16,-4 10-2016-16,8 22-2176 16,0 18 79-1,8 24 4250-15</inkml:trace>
  <inkml:trace contextRef="#ctx0" brushRef="#br0" timeOffset="76605.98">17784 12023 5193 0,'0'0'0'0,"-29"29"2544"0,6-24-1280 15,22-5 1273-15,-3-10-8 16,4-10-1217-16,0-13-352 16,17-26-520-16,10-12-200 15,13-9-88-15,3-10-104 16,2-20 144-16,0-19-144 16,-45 129-48-16,40-140 56 0,-1 20-88 15,-12 20 80-15,-5 38-40 16,-9 13-32-1,-10 36 88-15,-3 13-64 16,0 18 312-16,-6 51-8 16,3 22 192-16,-2 21 81 15,0 1-9-15,5-10-336 16,3-8-208-16,10-11-40 16,2-29-104-16,2-1-320 15,1 6-1073-15,-10-21-2007 16,-5-18-1970-16,-3-14-47 15,-11-9 3585 1,-2-3 456-16</inkml:trace>
  <inkml:trace contextRef="#ctx0" brushRef="#br0" timeOffset="76757.67">17898 11665 3384 0,'-4'-4'1048'0,"-20"-4"1537"0,15 15 32 15,9-6-225-15,3 3-1352 16,13-1-688-16,22-3-384 15,30-17-848-15,9 0-3145 16,17-5-1160 0,-15-6 3481-16,-60 23 120 0</inkml:trace>
  <inkml:trace contextRef="#ctx0" brushRef="#br0" timeOffset="76927.53">18435 10966 5057 0,'-5'0'1744'0,"-30"0"696"16,28-5-631-16,7 5-1809 16,7-3 4017-1,14 1-3265-15,30-3-600 16,16 5-344-16,10-8-912 16,2 1-3017-16,-9 2-1640 15,-28 5 2592-15,-29 0 1553 16</inkml:trace>
  <inkml:trace contextRef="#ctx0" brushRef="#br0" timeOffset="77242.53">18562 10984 2664 0,'-36'6'2017'0,"7"14"-521"16,13 3 2041-16,-1 8-129 15,1 15-663-15,0 21-609 16,4 11-335-16,6 15-545 15,0-14-160-15,1-6-200 16,10 6-199-16,7-8-369 16,-12-71-328-16,15 60 336 15,6-15-64-15,0-7-136 16,11 2 0-16,-10-20 32 16,10 12-8-16,-11-31-208 15,13 10 136-15,-7-6-136 16,0-20 32-16,-1 20-416 15,3-23-1545-15,-16-3-1591 16,-1 1-1858-16,-13-10-2151 16,-28-9 2688-16,3 14 3505 15</inkml:trace>
  <inkml:trace contextRef="#ctx0" brushRef="#br0" timeOffset="77399.16">18371 11481 5721 0,'0'0'0'0,"-10"0"2480"15,21-4-1672-15,25 2 2201 16,4 2-1185-16,22 0-1111 16,9 6-561-16,9 3-760 15,-3 14-3009 1,-14 2-2961-16,-22 21 4098 16,-36-28 1064-16</inkml:trace>
  <inkml:trace contextRef="#ctx0" brushRef="#br0" timeOffset="78212.82">17779 12587 3312 0,'-10'-4'1801'0,"-14"-22"-465"15,18 2 408-15,6 23 713 16,0 7-329-16,6 15-31 15,4 7-433-15,-2 33 56 16,-2 26-391-16,-3 6 575 16,1 4-1424-16,-4-3 400 15,0-94-880-15,-7 102 1001 16,-9-6-497-16,5-9-24 16,-2-14-1176-16,0-24 888 15,8-6 32-15,4-11-760 16,1-13-2913-16,0-14-4185 15,6-10-1224-15,-3-41 4786 16</inkml:trace>
  <inkml:trace contextRef="#ctx0" brushRef="#br0" timeOffset="78494.28">17537 13072 6201 0,'-10'19'3096'0,"-4"18"-2527"15,20 7 1479-15,12 6 1745 16,-4 16-384-16,-1 3-1337 16,3-6-1008-16,3 1-592 15,2-1 369-15,5-9 751 16,1-23-976 0,-3-1-808-16,-24-30 192 0,19 18 168 15,2-13 80-15,19-15 480 16,2-39-640-16,12-17-264 15,12-20-496-15,8-13-1088 16,0-8-1921-16,0 16-4345 16,-12 17-1264-16,-27 25 6090 15</inkml:trace>
  <inkml:trace contextRef="#ctx0" brushRef="#br0" timeOffset="79433.66">16998 14378 2920 0,'-7'-25'1240'0,"-12"-16"-231"0,9 8 975 0,7 2 737 0,-5-1 47 15,-1-3-351-15,-6 11-857 16,1 13-272-16,-6 10-119 16,-8-7-81-16,-11 13-672 15,-17 25-32-15,56-30-384 0,-64 67-96 16,-5 20 784-16,-5 25 456 15,5 14-696-15,16 6 489 16,10-1-1153 0,17-24 872-16,13-13-224 15,21-19-376-15,29-14-88 16,10-25-24-16,14-3 64 16,11-28 296-16,2-10-344 15,-2-5-80-15,-6-20-48 16,-12 6 40-16,-17-23-48 15,-11 13-256-15,-12-17-72 16,-14 12 103 0,-8-3 9-16,-24 0 104 15,-5 18 8-15,-1-4 152 16,7 21 8-16,5 3 176 16,12 3 136-16,8 1 32 15,4 10-472-15,10-18 120 16,21 12 160-16,-2-5 80 15,13 2 48-15,4 13 64 16,-1 6-128-16,-6 36 8 16,-13-9 80-1,-8 7-72-15,-8 9-96 16,-10-4-256-16,1 15-384 16,-2-33-3121-16,19 11-3880 15,3-6-201-15,16-12 4698 16</inkml:trace>
  <inkml:trace contextRef="#ctx0" brushRef="#br0" timeOffset="79854.98">17304 15533 4192 0,'0'0'0'0,"-34"0"4065"0,20-4-1856 0,1-18 1816 15,7-6-1641-15,4-6-1160 16,7-14-575-16,21-23-401 16,14-27-208-16,13-15 64 15,-10-5-16-15,13-19 192 16,-56 137-280-16,42-150 408 0,-4-1-256 16,-12 1 168-16,3 0 152 15,-5 52-240 1,-2 34-480-16,-1 34 168 15,-11 17 152-15,3 18 400 16,-5 18-200-16,8 36 32 16,-10 4 400-16,8 74 305 15,-4-15-169-15,0-23-408 16,-4 20-360-16,-3 3-680 16,1-7 248-16,10-16 272 15,-8-10-40 1,7-7-545-16,0-14-1871 15,5-14-2385-15,-2-21-1953 16,-2-13 729-16,-14-22 3585 16</inkml:trace>
  <inkml:trace contextRef="#ctx0" brushRef="#br0" timeOffset="80026.45">17524 15012 5161 0,'-19'-4'2360'0,"-2"5"-632"16,16-1 465-1,5 4-1185-15,11 5-520 16,31 2-640-16,24-7-232 16,20-3-2697-16,14 13-2904 15,7 4 2657-15</inkml:trace>
  <inkml:trace contextRef="#ctx0" brushRef="#br0" timeOffset="80431.17">18257 15363 5769 0,'-16'0'1648'0,"-32"-7"1161"16,22-33 183-16,10-24-527 16,3-4-945-16,7-15-496 15,6-14-271-15,14-27-377 16,2-24 968-1,13-22-768-15,-3 0-536 16,7 41 256-16,-33 129-296 0,26-77 184 16,0 13 56-16,-1 52 56 15,3 17-464-15,7 70 256 16,-9 46 128-16,10 11-384 16,0 22-88-16,7 6-984 15,7-27 992-15,-5-24 320 16,0-43 232-16,-12-20 64 15,-7-17-48-15,-8-9 544 16,-7-20 225 0,-2-35 239-16,-2-30-952 15,-4-41-248-15,2-20 376 16,1-53 40-16,4-12-1024 16,0 36-2281-16,-4 61-3752 15,-6 35-5057-15,-2 36 6449 16</inkml:trace>
  <inkml:trace contextRef="#ctx0" brushRef="#br0" timeOffset="81489.44">18853 15661 1128 0,'-14'-7'1368'0,"12"7"-680"0,18 1 792 15,13 8 145 1,19 2 159-16,15 4 17 16,24-1-33-16,27-9-128 15,15 1-399-15,6-6-353 16,-7 0-264-16,-2-10-176 16,-9-15 40-16,-24-1-48 15,-16 0-128-15,-29 3 160 16,-6 2-408-16,-22 11-104 15,-13-2-528-15,-7 2-2448 16,-13-5-3818-16,-16-13 705 16,-13 2 4465-1</inkml:trace>
  <inkml:trace contextRef="#ctx0" brushRef="#br0" timeOffset="81766.55">19745 15315 4985 0,'-24'-8'3240'0,"15"6"-2624"16,20 2 609 0,13 1 1095-16,-3 23-95 15,12 8-801-15,1 1-536 16,6 9-192-16,-1-14-312 16,-2 15-80-16,-20-4-56 15,-6 22 89-15,-11-61-337 0,-4 47 232 16,-27 22 128-16,-22-1-216 15,-16 7 208-15,-16-3-472 16,-14-14-2489-16,3-7-5176 16,4-21-57-16,44-27 6226 15</inkml:trace>
  <inkml:trace contextRef="#ctx0" brushRef="#br0" timeOffset="82790.3">19413 14821 2384 0,'-6'-5'552'0,"-49"-9"1064"0,25 10-503 16,12 7 1895-16,9-17-167 15,2 14-417-15,6-5-527 16,1 5-385-16,17 5-752 16,18 10 761-16,25-4-905 15,2-8 224-15,-62-3-840 16,74 2 880-16,0-2-240 0,3 4-304 15,-3 0 177-15,-7-8-465 16,-22-2 720-16,-5-4-1064 16,-9 1 96-1,-14 0-1497-15,-4 2-2472 16,-7-2-2800-16,-6-10-1217 16,2-12 5442-16</inkml:trace>
  <inkml:trace contextRef="#ctx0" brushRef="#br0" timeOffset="83060.39">19927 14468 4697 0,'-28'1'6185'0,"25"-1"-5537"15,13 10 2417 1,4-4 471-16,9 3-895 16,12 1-1289-16,5 6-448 15,11 11 89-15,-6 3-153 16,11-6-464-16,-28 14-120 15,-28-38-256-15,24 45 392 0,-24-13-80 16,-16-3 416-16,-26 19-1096 16,-25 10 360-16,-6 24-104 15,11-32-128-15,10-26-760 16,25-13-2689 0,14-6-4489-16,13-14-2384 15,15-3 7802-15</inkml:trace>
  <inkml:trace contextRef="#ctx0" brushRef="#br0" timeOffset="84505.36">20910 14711 1752 0,'0'0'0'0,"-13"-30"248"0,3-6 176 0,7 8 744 16,-2 7 457 0,4 11-225-16,-1 1 952 15,2 1-719-15,0 11-361 16,3 7 128-16,1 43-95 15,-1 7-737-15,-3-60-568 16,-2 107 688-16,-6-34-392 0,-13 29 512 16,-1-14-256-16,-4-2-136 15,10-4-8 1,-6-13-264-16,4-13-112 0,8-19-56 16,4-22-104-1,6-15 128-15,10-27-344 16,1-24 160-16,13-24 16 15,-7-14 24-15,9-21 208 16,11-20 72-16,0 8 304 16,6 10 201-16,-1 35-770 15,0 29 410-15,-9 26 39 16,-17 17-216-16,2 20-104 16,-12 28 96-16,-6 17 96 15,-14 3 112 1,-16 10-736-16,-3 6-360 15,-8-8 711-15,2-15-247 16,12-30-1312-16,3-20-2281 16,11-8-2432-16,10-8 1792 15,13-34 2729-15</inkml:trace>
  <inkml:trace contextRef="#ctx0" brushRef="#br0" timeOffset="84716.96">21269 14666 2528 0,'0'0'0'0,"6"-11"1360"0,7 10 913 0,2 7 1056 16,-6 19-833-16,-9 20-656 15,-3 22-327-15,-11-7-857 16,-9-7-88-16,-4 0-344 16,3-2-592-16,8-12-1696 15,8-26-2889-15,8-13 4953 16,-2 5-5922-16,5-43 3954 0,2 19 464 15</inkml:trace>
  <inkml:trace contextRef="#ctx0" brushRef="#br0" timeOffset="84823.13">21372 14343 1976 0,'-2'3'-8'0,"-3"12"-64"0,15 16-48 15,11-14-1648-15</inkml:trace>
  <inkml:trace contextRef="#ctx0" brushRef="#br0" timeOffset="85036.56">21867 14629 2400 0,'-9'1'1872'16,"-14"14"345"-16,-4-5 1072 16,-8 9-553-16,-25 17-431 15,4 27-393-15,-8-18-472 16,2 7-415-16,12 2 191 15,5 6-504-15,19-11-504 16,17-16-256 0,9-33 48-16,4 32-368 0,32-16-488 15,17-10-897-15,20-28-1647 16,-8 9-265-16,50-44-4025 16,-48 19 5602-16,-7-6 632 0</inkml:trace>
  <inkml:trace contextRef="#ctx0" brushRef="#br0" timeOffset="85207.28">21932 14655 2392 0,'-25'0'2417'16,"-2"21"63"-1,13-13 1009-15,4 2-729 16,-3 11-1223-16,10 12-1025 16,21-19-288-16,17-8-464 15,23-14-624-15,9-19-1809 16,2-2-2376-16,-69 29 5049 15,66-38-4441-15,-8-15 3377 0,-42 48-408 0</inkml:trace>
  <inkml:trace contextRef="#ctx0" brushRef="#br0" timeOffset="85397.53">22265 14301 2504 0,'-22'6'1432'16,"-17"35"1105"-16,9-12 319 15,-9 25 265-15,1 18-480 16,-4 10-673-16,18-7-1064 15,5 10-720-15,12-9-1128 16,10-7-1856-16,26-26-2466 16,16-13-583-16,-45-30 5849 15,63 19-2016-15,-28-19 752 0</inkml:trace>
  <inkml:trace contextRef="#ctx0" brushRef="#br0" timeOffset="85731.04">22442 14615 2472 0,'-5'2'1952'15,"-24"16"953"-15,13 3-32 16,-5-3-105-16,-9 35-343 16,-1 2-553-16,1 5-800 15,6-5-527-15,14 4-209 16,5-22-128-16,15-16-232 16,14-7 8-1,-24-14 16-15,35 6-440 0,8-3-1 16,18-22-47-16,-9 5 176 15,-7-32 280-15,-10-15-8 16,-19 1 264-16,5 0 312 16,-12 26-392-16,-5 5 0 15,-4 15 25-15,-4 14 55 16,-2 9-320 0,-7 30 288-16,0-4-328 0,4 24-441 15,7-6-207 1,2-2-2072-16,10-19-3026 15,27 8-111-15,-5-35 4385 16,-2-5 280-16</inkml:trace>
  <inkml:trace contextRef="#ctx0" brushRef="#br0" timeOffset="85975.29">22889 14689 2656 0,'0'0'0'0,"-10"-10"2593"0,4 10-177 0,1 16 313 16,-11 16-393-16,-6 18-503 15,-10 5-481 1,3 5-32-16,5 2 161 16,8-22-401-16,8-10-168 15,8-12-152-15,0-17-328 16,0-1-432-16,6-14 56 0,5 9 224 16,21-20-544-16,0 3-552 15,10-11-2049-15,-8-19-1424 16,-4 11-1640-1,6 21 416-15,-12 16 4193 16,-5 4 88-16</inkml:trace>
  <inkml:trace contextRef="#ctx0" brushRef="#br0" timeOffset="86269.5">23126 14836 1456 0,'0'1'968'16,"8"12"1657"-16,2-12 215 16,3 15-199-16,11-13-385 15,3 12-655-15,10-25-185 16,6-10-640-16,20 7-616 15,-23-7 128 1,0 5 264-16,-40 15-552 0,15-16 48 16,-12-18 424-16,-5 7-248 15,-20 3-520-15,-18-8 0 16,-2 32 448-16,-1-5 40 16,-2 25-208-16,3 15 320 15,12 4 201-15,-11 19-145 16,22-9-64-16,10-9 0 15,7 8-368-15,16-3 56 16,17-14-168-16,20-23-552 16,5-1-1817-1,20-8-3304-15,14-5-1681 16,11-19 4682-16</inkml:trace>
  <inkml:trace contextRef="#ctx0" brushRef="#br0" timeOffset="86714.57">23957 14636 1584 0,'0'0'0'0,"-5"-2"1192"0,4-7 184 16,-2 13 1505-16,-4 1 448 15,-7 0-641-15,-9 5-1023 16,-18 6-129-16,-12 13 136 16,0 0-479-16,1 6-105 15,12-2-1104-15,40-33 16 16,-24 30-616-16,11-5 664 16,5-24-80-16,8-1 32 15,8 9-576-15,20 15 432 16,-1-24 136-16,13 15-88 15,5-10 23-15,-6-5 98 16,-11 7 47-16,-8 14 72 16,-9-10 312-16,-8 13 600 15,-13 17 32-15,-17-22-232 16,-11 29-568 0,-10-21-256-16,6 4-192 15,10-5-1952-15,16-2-2617 16,14-23-4601-16,26-1 4225 15,-1-21 3841-15</inkml:trace>
  <inkml:trace contextRef="#ctx0" brushRef="#br0" timeOffset="86897.38">24195 15136 2776 0,'-13'24'2769'15,"0"0"-321"-15,-8 5 593 16,-27 22 208-16,-16-23-905 15,-7 16-848-15,6-7-1120 16,16-10-888-16,17-5-2896 16,13-9-4362-16,13-18 2193 15,6 2 4353-15</inkml:trace>
  <inkml:trace contextRef="#ctx0" brushRef="#br0" timeOffset="87418.17">25014 14715 3056 0,'0'0'0'0,"-19"5"2209"0,14-3-2377 0,5-2 168 15,0 8 4753-15,-13 19-2129 16,1 17-1152-16,0 16-511 16,6 23 7-16,1-23-24 15,5-11-392 1,0-4-128-16,0-45-424 0,11 42 296 0,-1-9-56 15,0-18 80-15,4-3-31 16,-3-9-113-16,9-26-208 16,7-31 80-1,2-2-400-15,-2-15-1649 16,-3 8-2152-16,-5-17-2680 16,4 1 2120-16,-4 34 3641 15</inkml:trace>
  <inkml:trace contextRef="#ctx0" brushRef="#br0" timeOffset="87615.02">25438 14787 2384 0,'-23'1'3129'0,"22"28"-2185"16,4 9 2401 0,-3-18 335-16,-5 34-751 15,-13-14-1513-15,2 8-1112 16,-4-5-288-16,5 0-248 15,6-12-1416-15,5-19-2857 16,12-4-1816-16,-8-8 6321 0,20-14-4161 16,-3-33 2889-1</inkml:trace>
  <inkml:trace contextRef="#ctx0" brushRef="#br0" timeOffset="87716.73">25305 14439 1088 0,'-12'-8'-16'0,"1"7"-80"15,11 16 48-15,0-12-872 0</inkml:trace>
  <inkml:trace contextRef="#ctx0" brushRef="#br0" timeOffset="88080.49">25598 14914 2872 0,'-6'-17'3257'0,"1"17"-2673"16,19 0 1584-16,12 8 865 16,13-6-1017-16,5 5-703 15,25-6-737-15,2-6-400 16,0-20-104-16,-12-9-128 16,-21 20 216-1,-38 14-160-15,21-21-24 16,-13 12 104-16,-13 0-120 0,-33-21-168 15,-17 12 728-15,-9-10-984 16,-1 30 1104-16,-4 24-608 16,8 16-584-16,4 4 512 15,17 21 0-15,11-23-184 16,23-3-896-16,12 7-2065 16,36-13-2368-16,38-5 1240 15,21-23 3529 1,-72-11-104-16</inkml:trace>
  <inkml:trace contextRef="#ctx0" brushRef="#br0" timeOffset="88434.76">26320 14755 2336 0,'-3'-5'1208'0,"-26"-34"2833"0,3 34-952 16,-9-5-1-16,-12 34-423 16,-10 6-953-16,-3 22-1007 15,11-13 135-15,9 20-432 16,20-33-312-1,14 2-336-15,9 5-296 16,-3-33 536-16,19 27-705 0,21 2-15 16,13-18 88-16,16-16 112 15,10-37-232-15,-1-6 144 16,1 7 184-16,-12-26 336 16,-7-8 72-16,-12-6 584 15,-10-17-760-15,-10 0 328 16,-3 23-96-16,-12 14 80 15,-10 46-192 1,-6 15-336-16,-8 23 288 16,-12 41 0-16,-4 6 56 15,-2 16-208-15,15 2-961 16,9 20-3240-16,16-30-968 16,28-7 3033-16,27-44 2288 15,-34-22-760-15</inkml:trace>
  <inkml:trace contextRef="#ctx0" brushRef="#br0" timeOffset="88712.02">26957 14728 3024 0,'0'0'0'0,"-29"-32"5241"15,8 34-1920-15,7-4-993 16,-14 30 529-16,9-2-2241 16,-23 45 1185-16,22-35-769 15,5-3-344-15,2 10-144 16,10-13-424-16,14 14-40 15,-11-44-80-15,26 22 88 0,16-14-120 16,7-6 32-16,1-24-152 16,-5-2 40-1,-3-13 24-15,-13 10 40 16,-18-27-232-16,-11 16-296 16,-15-18 80-16,-23 18-56 15,-13-7-1369-15,-12 26-975 16,-4 21-2129-16,15 27-953 15,23 14 3322-15,21-19 1736 16</inkml:trace>
  <inkml:trace contextRef="#ctx0" brushRef="#br0" timeOffset="88925.57">27199 15029 3376 0,'-15'4'4025'16,"3"6"-2064"-16,5 7 399 15,-20 14 241-15,-31 13-409 16,-8-5-800-16,1 15-664 16,5-15-647-16,17 9-778 15,21-17-2319-15,14-20-2770 16,8-11 5786-16,11 1-6177 16,43-34 4025-16,-23-1 1272 0</inkml:trace>
  <inkml:trace contextRef="#ctx0" brushRef="#br0" timeOffset="89256.66">27627 14625 4456 0,'-11'-24'4457'15,"-5"20"-2112"-15,8 7-433 16,-13 5-311-16,-19 9 551 16,1 43-696-1,-5-8-759-15,13 8-905 16,4-5 240-16,11 0-136 15,11-4-321-15,5-30 137 16,0-21 288-16,16 33-488 0,22-22-392 16,1-2-296-16,12-17-136 15,-11-18 351-15,-16-16 713 16,4-12 224-16,-12-15 152 16,-10 13 184-1,-1 14-16-15,-2 5 273 16,-3 5 143-16,0 21-352 15,0 16-640-15,0 14 272 16,0 11-512-16,13-1-305 16,16 4-2447-16,11-16-3162 15,37 11 2410 1</inkml:trace>
  <inkml:trace contextRef="#ctx0" brushRef="#br0" timeOffset="89478.71">28011 14520 3272 0,'-10'8'2961'0,"0"31"-2497"16,10 9 928-16,-5 11 2065 15,-4-24-1025-15,-15 42-535 16,5-37-1225-16,-7 24-192 16,3-15-112-16,6-10-208 15,2-18-184-15,15-18 80 16,0-3-56-16,0-4-376 0,5-35-1560 15,14-5-2289 1,20-16-3097-16,-4-24 4466 16,-30 63 1992-16</inkml:trace>
  <inkml:trace contextRef="#ctx0" brushRef="#br0" timeOffset="89629.52">28150 14624 3072 0,'-2'-18'3113'0,"6"14"-1385"16,37 2-976-16,6-3 441 15,4 1-193-15,9-5-808 16,4-1-624 0,-10-5-2185-16,-23-5-2176 15,-12-14 2713-15,-16 14 960 0</inkml:trace>
  <inkml:trace contextRef="#ctx0" brushRef="#br0" timeOffset="89785.24">28379 14204 3584 0,'-12'0'1313'0,"-22"20"2247"15,11 13-1279-15,-9 16 903 16,-6 13 385-16,9-5-1784 16,3 7-1145-1,22-4-512-15,13-9-1200 16,26 14-2985-16,20-15-4393 16,22-8 2961-16,-34-41 4521 0</inkml:trace>
  <inkml:trace contextRef="#ctx0" brushRef="#br0" timeOffset="90080.57">28728 14397 8961 0,'-60'-7'5938'0,"7"17"-3954"16,15 33-224-16,-7-13 353 15,21 0-1169-15,9-4-1080 16,12 17-248-16,19-2-240 15,21-13-416-15,13 0-689 16,0-18-151-16,2 16-25 16,-52-26 1905-16,44 17-1912 0,9 11-256 15,-32-5 615-15,-18 1 721 16,-5 5 408 0,-20 10 280-16,-9-9-1376 15,7 1-1961-15,-3-9 2465 16,20-17 72-16</inkml:trace>
  <inkml:trace contextRef="#ctx0" brushRef="#br0" timeOffset="90209.09">29122 15027 10242 0,'-5'-4'5081'0,"5"13"-4457"16,13 13-1112-16,3 9-4777 15,-3 25-2897-15,-10-22 6138 16</inkml:trace>
  <inkml:trace contextRef="#ctx0" brushRef="#br0" timeOffset="93834.15">17617 7106 704 0,'-42'-26'1128'0,"4"16"-1112"0,18 0 16 15,3-5 16-15,1-4-16 16,1-5 24-16,-1 0 200 15,5 5 240-15,5-6 16 16,2 10 152-16,4 4-184 16,0 11-240-16,12 0-7 15,16 0-33-15,14 5-40 16,21 5 72 0,22-1 104-16,19-3 160 15,21-5 248-15,13 2 8 16,16-13 48-16,11 0-39 15,7 2-193-15,8 2-184 16,7 3 32-16,-6 3-80 16,2 3-128-16,-8 7-16 15,-8 6-72 1,-15 3 16-16,-7 0-152 0,-17 1 136 16,-8 5 184-16,-9-7 16 15,-7-7 80 1,-14-2 192-16,-13-6 105 15,-11-1-217-15,-12-1 8 16,-14-1 0-16,-14 0-8 16,-5-6 56-16,-3 2-80 15,-10 1 8-15,-5-3-176 16,-5 4-200-16,-7-3-88 16,-9 1-80-1,-13 4-368-15,9 10-1384 16,-10 2-1857-16,3 19-1960 15,-17 5 1760-15,15-7 1561 16</inkml:trace>
  <inkml:trace contextRef="#ctx1" brushRef="#br0" timeOffset="38178.78">26358 15390 0</inkml:trace>
  <inkml:trace contextRef="#ctx0" brushRef="#br0" timeOffset="95622.02">16731 6908 1624 0,'0'0'-8'0,"-3"-11"56"0,2-6 496 0,-6 3 896 15,2 2 505-15,-4-3 199 16,-6 3-239-16,-4 7-417 15,-5 5-120 1,-10 7-64-16,-9 7-7 16,1 9-65-16,-1 19-120 15,-7 12-8-15,5 1-111 16,5 4-297-16,11-1 48 16,12-12-552-16,15 5-152 15,5-11 24-15,29-5-272 16,-3-11-384-16,29-9-1873 15,11-13-2560-15,13-14-2568 16,0-16 3760-16,-61 27 2281 16</inkml:trace>
  <inkml:trace contextRef="#ctx0" brushRef="#br0" timeOffset="95988.7">16934 6981 5393 0,'-20'0'1456'0,"3"7"144"15,7 2 3009-15,0-2-1904 16,4 16-689-16,3 17-407 16,1 13-209-16,-3 4-264 15,-1 9-280-15,-4 2-392 16,1-13-175 0,4-11-209-16,5-44-80 0,-2 33 120 15,2-9-280-15,7-18 56 16,7-6-161-16,7-29-207 15,5-7 40-15,-2-22-112 16,11-2 80-16,-17-17 120 16,7-1 152-16,-7 38 272 15,-5 16-80-15,-10 21 144 16,0 5 64-16,0 48 208 16,-3 4-152-1,0-10-152-15,-6 34 16 16,0-29-176-16,6-6-288 15,3-14-1872-15,6-13-1393 16,23-7-5257-16,-7-12 4217 16,-5-23 2233-16</inkml:trace>
  <inkml:trace contextRef="#ctx0" brushRef="#br0" timeOffset="96363.67">17238 7101 4424 0,'-1'0'1121'0,"-14"0"695"15,14 0 2497-15,1 4-752 16,6 12-953-16,2 13-647 16,-5 8-361-16,4 4-312 15,-7 7-479-15,-5 3-329 16,-11 7 0-16,0-10-160 16,16-48-320-16,-18 41 64 0,9-18-88 15,2-14-120 1,7-9 144-16,7-14-536 15,21-34-96-15,14-7-353 16,-2-14-175-16,4-18-128 16,2 8 552-16,-3 17 504 15,-4 33 136-15,-13 16 136 16,-10 21 168 0,-10 35 256-16,-3 15 120 0,-8 5-264 15,-4 0-312-15,-2-8-232 16,9-6-1296-16,13-9-4794 15,4-10-2952 1,-4-12 5962-16</inkml:trace>
  <inkml:trace contextRef="#ctx0" brushRef="#br0" timeOffset="100051.48">16507 9952 2856 0,'0'0'0'0,"-45"-14"1608"0,29 0-1600 0,14-5 1609 16,2-7 951-16,18 0-175 16,22 2-345-1,32 1-287-15,26-6-1 0,32 14-672 16,29 3-288-16,17 4-127 15,-176 8-673-15,177-7 464 16,-7 2-96-16,-13 1 352 16,-22 0-424-16,-30 4-168 15,-39-2-88-15,-40 2-368 16,-23 5-952-16,-37 7-2737 16,-43 8-3057-16,-14 3 545 15,9-9 4569-15</inkml:trace>
  <inkml:trace contextRef="#ctx0" brushRef="#br0" timeOffset="100651.99">15860 10197 5041 0,'-25'-4'3512'0,"6"-2"-3328"16,19-3 2281-16,3 2 239 16,0 7-1079-1,7 7-281-15,4 22-456 16,-1 24-400-16,-3 7 49 16,-2 8-257-16,-8 2-24 15,3-3 16-15,-3-67-272 0,0 53 88 16,0-11-56-16,0-10-152 15,0-18 72-15,3-9-48 16,3-17-144 0,9-32 120-16,6-15-16 15,8-16 72-15,-5-4 64 16,3 0 8-16,11 18 0 16,-2 17 96-16,4 18-32 15,0 12-48-15,-13 7 40 16,-8 7-152-16,-9 7 264 15,-7 16-112-15,-14 7-160 16,-10 9-104-16,-19 2 248 16,-3 1-40-16,-2-8-40 15,5-9 8-15,12-9-32 16,3-6 128 0,15 3-112-16,4-6 160 15,12 1-88-15,7-1 0 16,25 3 144-16,-2 1-32 15,2 0-56-15,7-2-176 16,-5 2-96-16,0-2-160 16,-11-2-2177-16,0 1-2688 15,-10-8-2209 1,2-9 4922-16,-18 4 1168 0</inkml:trace>
  <inkml:trace contextRef="#ctx0" brushRef="#br0" timeOffset="101050.96">16350 10223 5241 0,'-2'0'1464'0,"-20"14"-192"0,15-1 2209 16,6 2 696-16,-6 25-1617 16,-4-6-743-1,1 11-401-15,-4 8-656 16,3-10-216-16,-2-2-368 15,2-1 24-15,7-22-208 16,4-18 8-16,0 14 48 0,0-14-240 16,15-9-136-16,2-21-128 15,9-24 40-15,9-9 32 16,-9-5-64-16,3-11 280 16,6 15 80-16,-15 26 144 15,-1 16 48 1,-5 18 96-16,2 13 216 15,-6 22 48-15,-4 27-96 16,-6 2 24-16,-6 3-184 16,-7-9-264-16,3 0-16 15,2-20-80-15,7-10-1512 16,-1-13-2249-16,2-10-2168 16,15-27-857-16,-3-14 4306 15,-2-4 1272-15</inkml:trace>
  <inkml:trace contextRef="#ctx0" brushRef="#br0" timeOffset="101392.87">16592 10152 1944 0,'-5'0'1984'0,"0"4"137"15,5 7 1848-15,3 10-521 16,2 9-319-16,-2 12-448 16,1 1-913-16,-6 11-464 15,-6 1-215-15,-6-12-417 16,1 11-360-16,-3-17-144 15,16-37-168-15,-7 25 160 16,4-17-216-16,3-8-480 16,11-24 48-16,18-22-33 15,11-18-447-15,0-8 272 16,2-9-8-16,3 10 224 16,0 28 360-16,-7 13 56 15,-4 12 112-15,-11 20 256 16,-7 27 0-16,-10 18 32 15,-6 0-200-15,0 3-328 16,0-11-848 0,6-6-3961-16,20-11-4409 15,13-14 5217-15,-35-8 2793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T" name="resolution" value="1" units="1/dev"/>
        </inkml:channelProperties>
      </inkml:inkSource>
      <inkml:timestamp xml:id="ts0" timeString="2024-04-12T11:44:06.5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4-12T11:44:07.026"/>
    </inkml:context>
  </inkml:definitions>
  <inkml:trace contextRef="#ctx0" brushRef="#br0">26129 16738 0</inkml:trace>
  <inkml:trace contextRef="#ctx1" brushRef="#br0">14982 8382 2248 0,'-4'-26'200'0,"-4"-9"448"0,0 10 744 16,2-9 353-16,-1 15 503 15,1-5-319-15,4 24-249 16,2 0-320-16,0 7 17 15,7 33 47-15,2 24 40 16,-1 52-95 0,-8 32-233-16,0 38-136 15,-6 24-272-15,-5 13 48 16,-10 0 25-16,-1-23 39 16,1-22-240-16,11-26-384 15,2-39-112-15,5-24-224 16,3-25 72-16,6-21-248 15,5-23-720-15,4-11-993 16,7-18-1264 0,-1-48-2152-16,2-28-1136 15,-12-43 2088-15,-11 47 2417 0</inkml:trace>
  <inkml:trace contextRef="#ctx1" brushRef="#br0" timeOffset="577.63">14933 8182 4777 0,'0'0'0'15,"-41"-19"1544"-15,20 13 392 16,13-11 873-16,1 11-457 16,6 1-631-16,10-6-873 15,19 1-256-15,21-9 104 16,8-10-72-16,18 11-152 15,13-7-200-15,-88 25-272 16,96-24 329-16,7 4-105 0,3 3-112 16,-5 7 216-16,-10 10-200 15,-6 7-160 1,-14 31 120-16,-10 6 24 16,-10 25-32-16,-9 24 360 15,-7 31 312-15,-19 18 184 16,0 12-152-16,-6 8-312 15,-4-4-15-15,6-7 95 16,-9-7 96-16,3 6-288 16,-3-12 120-16,-3-10-136 15,-1-8 120-15,-6-10-136 16,3-12-208 0,-8-15 32-16,9-14 56 15,0-14 0-15,-2-20-48 16,2-3-184-16,-3-10 88 15,-9-7 48-15,-14-4 281 16,-22-10-249-16,-18-1-56 16,-27-4-120-16,-34-1 160 15,-13 0-24-15,26 2-40 16,-64 6-176-16,84 2 96 16,-12 10-72-1,21-1-561-15,38-4-1367 16,28-9-1969-16,25-8-3296 15,55-41-849-15,19-15 3393 16,-39 22 2841-16</inkml:trace>
  <inkml:trace contextRef="#ctx1" brushRef="#br0" timeOffset="994.36">15164 8560 3616 0,'-4'-3'744'0,"-27"-14"857"0,23 2 295 0,6-14 481 0,1 1-505 0,1 2-536 15,17 2-800-15,22-14-255 16,14-8-193-16,9 6-88 16,11 20-16-16,12 11-40 15,-85 9 56-15,91 6 88 0,-12 40-16 16,-12 12 40-16,-27 5 448 16,-25-1 376-16,-17 1 112 15,-29-2-264-15,-34-8-280 16,-4-10-119-16,-8-4-233 15,-5-24 128 1,21-19-296-16,21-23-633 16,16-23-1439-16,16 11-617 15,8 17-1399-15,14 14-1114 16,14 17 2898-16,-24-4 232 16</inkml:trace>
  <inkml:trace contextRef="#ctx1" brushRef="#br0" timeOffset="1301.07">15604 9177 3360 0,'-26'19'1176'0,"-44"32"1065"15,5-19 1224-15,-15-11-777 16,5-13-711-16,12-31-1097 16,15-13-304-16,10-15-488 15,20-15-40-15,15-5-184 16,14 1 72-16,26 29-88 15,-37 41 152-15,43-34-104 16,12 19-8-16,11 9 16 0,3 15 72 16,0 21 8-1,-12 18 16-15,-25 11-64 16,-11 4 120-16,-21 15-96 16,-14-1-296-16,-9 3-1353 15,-6-10-2135-15,9-13-1602 16,2-23 962-16</inkml:trace>
  <inkml:trace contextRef="#ctx1" brushRef="#br0" timeOffset="1633.64">15381 9992 3152 0,'-8'3'584'0,"-35"23"1113"15,9-12 2039-15,5-10-407 16,7-14-864-16,7-29-1241 15,12-13-816-15,14-26-336 16,24-2-96-16,9 6-24 16,4 24 40-16,10 13-56 15,-58 37 64-15,57-6 120 0,4 12 0 16,-13 22-48 0,-9 31-80-16,-25 3 128 15,-9 13-16-15,-16 1 0 16,-23 2 64-16,-25-11 40 15,-10-7-64-15,-3-23 0 16,4-20-256-16,20-13-280 16,15-18-1656-16,12-46-2793 15,16-24-856-15,31-18 2784 16,-10 75 1105-16</inkml:trace>
  <inkml:trace contextRef="#ctx1" brushRef="#br0" timeOffset="2069.82">16932 8034 2296 0,'0'-18'0'0,"0"-10"240"0,13 2 920 16,-4 17 521-16,-5 7 255 15,-1 8 577-15,5 40 71 16,-5 36-15-1,7 47 23-15,-10 39-263 16,-4 28-129-16,-4 31-575 16,8-227-1625-16,-19 232 1312 0,3-10-208 15,-2-16-296-15,-2-29 136 16,0-30-695-16,12-32-233 16,7-39-88-16,1-36-113 15,6-21-943-15,7-18-1232 16,6-39-2121-16,9-43-2665 15,-3-46-503 1,-1-48 2520-16</inkml:trace>
  <inkml:trace contextRef="#ctx1" brushRef="#br0" timeOffset="2556.55">16996 8115 3864 0,'-8'-46'2121'0,"5"-7"1175"16,40-2-855-16,17 12-185 15,17-1-167-15,-9 21-1081 16,41-13-168 0,21 17-448-16,14 4-176 15,-7 11-32-15,-12 18 41 16,-119-14-225-16,98 31 136 0,-13 36 64 16,-23 7 424-16,-25 25 64 15,-19 22 144-15,-12 16-64 16,-6 19 208-16,0 5-127 15,-3 20-185-15,-8-12 200 16,-2-21-48-16,2-6-464 16,-7-13-272-1,-3-23 368-15,3-25-400 16,-2-17 112-16,0-15 104 16,1-4-232-16,-2 1 16 15,-4-5-128-15,1 0 88 16,-2-3 56-16,-5 2-136 15,-7-12 152-15,6-3-128 16,-8-4 56-16,-26-2-16 16,-3-10-16-1,-22-7-32-15,-25-4 24 16,-15-12 56-16,-15-2-192 16,-10-2-152-16,26 8-552 15,26 1-808-15,32 2-1737 16,38-1-3360-16,24-17-2649 15,62-28 4449 1</inkml:trace>
  <inkml:trace contextRef="#ctx1" brushRef="#br0" timeOffset="2914">17370 8779 5385 0,'-15'-5'1024'0,"-38"-59"256"0,39-3 481 0,12-21-385 15,6-9 24-15,12 8-344 16,25 0-608 0,11 21-344-16,2 29-40 15,6 25-8-15,2 8 57 16,-1 17 295-16,-61-11-408 15,59 53 680-15,-20 20 296 0,-25 3 8 16,-10-1-120-16,-14-1-320 16,-32-5-143-16,-28-4-97 15,-11-12-24-15,-10-24-288 16,3-12-240-16,16-12-1049 16,19-12-1999-16,16-3-1057 15,24 10-1000 1,10 23 2592-16,8-12 577 0</inkml:trace>
  <inkml:trace contextRef="#ctx1" brushRef="#br0" timeOffset="3183.42">17517 9089 2152 0,'0'0'0'0,"-1"25"1504"16,-10-4 2521-16,-5-10-944 16,-23-4 1152-16,5-7-2505 15,-12-10-248 1,3-30-767-16,4-3-369 15,15-30-264-15,10-5-104 16,12 9-40-16,2 69 64 16,13-41-176-16,14 16-56 0,0 16 47 15,10 23-87-15,8 20 184 16,2-3 16-16,-2 10 88 16,-7 6-192-16,-3 6-96 15,-20-3-928-15,-9-9-1256 16,-6-13-1353-16,-1 10-1800 15,-19-18 896 1</inkml:trace>
  <inkml:trace contextRef="#ctx1" brushRef="#br0" timeOffset="3526.57">17309 9899 3936 0,'-26'0'2905'16,"1"0"-72"-16,18-30 471 16,-3-14-1383-16,14-16-729 15,9-17-584-15,22-8-464 16,16 3-248-16,-1 17 48 16,3 23 8-16,8 5 144 15,-2 29 64-15,-59 8-160 0,50 4 480 16,-12 35 208-1,-12 17 281-15,-12 5-137 0,-20 7-240 16,-37 12-128 0,-12 8-328-16,-17-3-144 15,-2-8-208-15,-1-12-2569 16,1-18-4160-16,-11-2-1057 16,37-28 4914-16</inkml:trace>
  <inkml:trace contextRef="#ctx1" brushRef="#br0" timeOffset="3920.71">16483 11333 2208 0,'25'-64'272'0,"44"-69"488"16,4 20 2201-16,-25 16-729 15,5 43-271 1,-28 10 39-16,-9 19-496 16,-9 21-287-16,-10 26 87 15,-23 41-440-15,-32 53-136 16,-11 20 281-16,69-136-1009 0,-88 155 1328 15,-31 35 8-15,-23 24-512 16,-40 13 489-16,-29 17 199 16,-4-33-624-16,19-5-712 15,40-69-328-15,84-64-64 16,18-26-624 0,31-35-2785-16,14-36-3664 15,9-51-1201-15,25-74 4113 16,-25 99 2977-16</inkml:trace>
  <inkml:trace contextRef="#ctx1" brushRef="#br0" timeOffset="4086.34">15208 11286 7849 0,'-5'0'3201'0,"19"36"-1489"16,39 30 2417-16,29 28-752 16,30 17-697-1,36 7-1439-15,38 12-881 16,29 12-248-16,-16-8-336 15,-16-27-488-15,-10-26-1233 16,-35 14-2424-16,-138-95 4369 0,94 84-8282 16,-58-25 1097-16,-36-44 5249 15</inkml:trace>
  <inkml:trace contextRef="#ctx1" brushRef="#br0" timeOffset="4587.29">13658 12006 2664 0,'-6'2'456'0,"-20"22"40"16,25-29 280-16,18-11 1361 15,10-25-1-15,14-17 241 16,7-17-121-16,9-13-655 16,3-15-193-16,-7-24-296 15,4-14-216-15,6-6-31 16,-63 147-865-16,69-168 424 0,2-37-232 15,4-20 16 1,0-11 280-16,-1-8-432 16,-3 10 120-16,-15 16-40 15,-8 46-160-15,3 32-96 16,-35 46 504-16,-4 27-400 16,-9 27-48-16,-3 8-320 15,-2 9-1216-15,-3 8-1737 31,-6 11-1752-31,-8 12 24 0,-12 12 1704 0,12 1 1185 16</inkml:trace>
  <inkml:trace contextRef="#ctx1" brushRef="#br0" timeOffset="4838.83">14438 9142 3000 0,'-7'-7'480'0,"-14"4"1281"0,4-1 1335 16,9 1 657-16,3-4-848 15,11-3-1041-15,9-6 41 16,23-10-657-16,6-10-800 16,25-3-16-1,12 10-312-15,-7 9-72 16,-74 20-48-16,71-3 96 0,-25 15-48 16,-2 32-8-16,-32 12 64 15,-13 18 208-15,-18 12-184 16,-10-2-72-16,13-15-288 15,11-19-648-15,26-11-2313 16,30-19-2952-16,29-8-1609 16,-12-10 4122-1</inkml:trace>
  <inkml:trace contextRef="#ctx1" brushRef="#br0" timeOffset="5162.6">16087 9176 5249 0,'-20'-4'1152'15,"-58"-5"1016"-15,55 3 753 16,20-8-785-16,29-2-39 15,9-18-73-15,31 5-815 16,20-18-537-16,32 7-352 16,2-3-232-16,3 3 112 15,-10 4-24-15,-113 36-176 16,83-33-40-16,-28 23-728 0,-25 4-2481 16,-12 6-3376-1,-20 5-217-15,-17 0 3962 0</inkml:trace>
  <inkml:trace contextRef="#ctx1" brushRef="#br0" timeOffset="5402.78">16391 8723 6721 0,'0'0'0'0,"-27"-7"3129"0,19 6-473 16,35-11 345-16,12 2-297 15,11 1-703-15,17 9-665 16,15 5-328-1,4 14-480-15,-9 14-392 16,-25 10 40-16,-25 18-47 16,-27-61-129-16,13 67 144 0,-20 13-96 15,-23 16-56-15,-10 2-657 16,-8 14-2399-16,17-23-4090 16,23-35-2072-16,11-47 5634 15</inkml:trace>
  <inkml:trace contextRef="#ctx1" brushRef="#br0" timeOffset="5810.66">17963 9015 6401 0,'-17'0'1656'0,"-36"0"281"0,41 1-409 0,19-1 624 16,20-6 121-16,15-4-201 16,22 2-903-16,34-7-633 15,27-9-440-15,-6-2-56 16,-15-11-1176-16,-21 22-3345 15,-83 15 4481-15,61-12-7074 0,-30 2-87 16</inkml:trace>
  <inkml:trace contextRef="#ctx1" brushRef="#br0" timeOffset="6086.61">18428 8639 4448 0,'0'0'0'0,"-32"4"3825"15,34 7-2464-15,25-3 1647 16,31-8-671-16,8 0-433 16,14 0-760-16,10 7-616 15,-10 13-263-15,-34 12-201 16,-18 17 152 0,-22 15 96-16,-6-64-312 15,-29 78 296-15,-27 19 240 0,-24 2-96 16,-16 14-56-16,1-5-392 15,12-10-184-15,41-31-832 16,28-37-4681-16,31-15-3449 16,26-20 4177-16</inkml:trace>
  <inkml:trace contextRef="#ctx1" brushRef="#br0" timeOffset="6558.39">19296 8525 6457 0,'0'0'0'0,"-16"-3"2600"0,-37-4-271 0,18 17-1889 0,33 5 1000 15,6 24 241-15,-4 29-153 16,3 11-440-16,13 0-520 16,5-21-440-16,14 3-232 15,3-14-200 1,3-16-1944-16,-41-31 2248 0,41 25-5329 15,15-18-873-15,-14-32 2138 16</inkml:trace>
  <inkml:trace contextRef="#ctx1" brushRef="#br0" timeOffset="6742.97">19806 8461 4889 0,'-24'24'2520'0,"-14"36"-7"0,-1 33 1063 16,-4 36-407-16,-26 20-472 15,2-1-985 1,-1 4-1000-16,9 0-632 16,16-14 112-16,10-26-752 15,14-34-2305-15,19-78 2865 16,-5 41-6545-16,9-18-1553 0,-1-23 4114 16</inkml:trace>
  <inkml:trace contextRef="#ctx1" brushRef="#br0" timeOffset="7089.53">19092 8622 6537 0,'-28'-23'2680'16,"-11"0"-839"-16,21 3 1456 16,12-16-889-16,6 11-744 15,0-13-591-15,19 9-785 16,20-14-192-16,4-18-80 15,7 8 104-15,3 1-96 16,-10 15 0-16,-43 37-24 16,39-32-56-16,-3 17 64 15,1 13-96-15,2 17 80 16,1 24-8-16,-2 17-120 16,3 5 144-16,-3-10-40 15,5-8-16-15,-7-4-304 16,-11-15-1673-16,15-9-2480 15,0-4-1848-15,2-7-104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T" name="resolution" value="1" units="1/dev"/>
        </inkml:channelProperties>
      </inkml:inkSource>
      <inkml:timestamp xml:id="ts0" timeString="2024-04-12T11:46:55.3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4-12T11:46:55.974"/>
    </inkml:context>
  </inkml:definitions>
  <inkml:trace contextRef="#ctx0" brushRef="#br0">12831 13809 0</inkml:trace>
  <inkml:trace contextRef="#ctx1" brushRef="#br0">1213 10546 744 0,'0'0'8'0,"-8"8"-24"0,-3-2-8 0,-7 3 40 0,7-2-24 16,-2-4 32 0,5-3-32-16,2 0 16 15,1-3-16-15,0 3 0 16,0-5 24-16,-3 5 16 15,2 0 176-15,1 0 112 16,-8 5 168-16,2 2 80 16,1-2-16-16,-4 2 136 15,4-2 152-15,2 0 1 16,-1 0 87-16,-1 0-136 16,-3 3 40-16,2-1-40 15,1 0-104 1,5 2-151-16,-4-3 7 15,4-1-24-15,-3-3-56 16,2 0 0-16,-2-2-8 16,-2-14-152-16,0-3-144 15,4-9 48-15,-2-12 0 16,5-3-8-16,3-4-72 16,3-11 248-16,11 10-143 15,4 2 15-15,11 5 40 16,9 14 56-1,6 5 168-15,2 13-184 16,2 10 184-16,-11 13 232 16,2 20 104-16,-10 5 209 15,-18 17 103-15,-11 3-272 16,-10 1-72-16,-14-2-360 16,-14-12-224-1,4-7-144-15,5-20-376 0,0-11-920 16,10-10-1657-1,4-17-2272-15,6-4-1624 16,14-5 1704-16,4 3 3745 16</inkml:trace>
  <inkml:trace contextRef="#ctx1" brushRef="#br0" timeOffset="624.64">1138 11034 1088 0,'0'0'248'0,"-4"-6"920"0,0-8 1065 15,2 0 87-15,-3-1 201 16,2 1-81-16,1 9-295 16,-1 5-553-16,2 5-272 15,-4 24-104-15,-5 21-311 16,-4 13-257 0,14-63-648-16,-15 69 344 0,2 0-296 15,4-7-88-15,4-14-568 16,3-7-2537-16,2-1-2520 15,15-25-1065-15,14-7 2690 16</inkml:trace>
  <inkml:trace contextRef="#ctx1" brushRef="#br0" timeOffset="1184.25">952 11725 1304 0,'0'0'96'15,"-5"-4"896"-15,0-2 984 16,-8 0 281-16,-1 6 143 16,4-4-255-16,0 0-585 15,6 2-432-15,4-6-319 16,0 2-57-16,4 6-8 16,11 0-272-16,-15 0-472 15,18 1 264-15,1 8-56 16,0 7 64-16,0 14 56 15,-9 8-24-15,-4 8-8 16,-7 0 56-16,-12 9 49 16,-8 2-257-16,-3-11 0 15,-3-13 144-15,4-8 32 16,4-9-32-16,3-3-56 16,3-7 0-16,7-5-128 15,6-1-104-15,5-2-136 16,9-2 136-1,15 0 88-15,9-6-120 16,18-9-120-16,-15 7-120 16,18-7-1505-16,0 3-2303 15,-14 12-1738-15,5 5-215 16,-28 7 3441-16</inkml:trace>
  <inkml:trace contextRef="#ctx1" brushRef="#br0" timeOffset="1697.66">825 12527 3448 0,'0'0'920'0,"-10"-7"1257"0,-1-3 1064 0,-2-1-1705 0,-1 8 216 16,9 1-695-16,10-3-441 16,9 0 40-1,4 0-288-15,1 5-72 16,-4 0-104-16,-1 7-24 16,-14-7-168-16,14 18 288 0,-7 13-496 15,-4 16 520-15,-3-1-224 16,0-6 344-16,-8 3-288 15,-2-5 144-15,-1-12-352 16,6-6-224 0,5-10 392-16,2-7 176 15,8-8 224-15,9-5-1056 16,8-4 768-16,10-1 857 16,-3 1-777-16,4 4 216 15,-14 10 368-15,3 0-528 16,-2 10 640-16,-14 14-128 15,-8 15-760-15,-3 9-208 16,-14 11-504-16,-9-3 496 16,-1-8-680-1,0-8-2209-15,-13-6-2072 16,18-11-1640-16,0-11 1888 16,12-9 3017-16</inkml:trace>
  <inkml:trace contextRef="#ctx1" brushRef="#br0" timeOffset="2062.32">857 13283 5537 0,'-5'0'3552'0,"-9"0"-375"0,-4 0 256 16,4 0-1649-16,4-4-848 15,5-6 993-15,0 6-1897 16,5 4-440-16,0 0 408 16,0 9 128-16,5 2 560 15,3 7-696-15,-8-18 8 0,2 20-216 16,3-1 48-16,-2 3 224 16,3-1 520-1,-1-6-968-15,3-5 488 16,2 1-536-16,-4-6 400 15,4-5 696-15,-2-2-1056 16,6-11 456-16,1-6-1168 16,4-9-2121-1,8 1-1160-15,-1-11-1208 0,-9 2 1416 16,-2 2 2153-16</inkml:trace>
  <inkml:trace contextRef="#ctx1" brushRef="#br0" timeOffset="2228.86">947 13047 3344 0,'0'0'2385'16,"-5"5"1600"-16,-5 2-57 16,-2 12-1535-16,2 10-785 15,5 0-712-15,0 13 185 16,5 18-1353-16,7 0 136 16,10-1-1497-16,11-5-2432 15,-28-54 4065-15,28 44-6105 0,13-15 648 16,-24-18 3513-16</inkml:trace>
  <inkml:trace contextRef="#ctx1" brushRef="#br0" timeOffset="2608.8">1085 13665 4168 0,'-3'0'905'16,"-9"10"263"-16,-2 5 1824 16,-5 0-1695-16,3 6-193 15,9-3-464-15,-1 1-280 16,8 0 112-16,8 1 64 16,-1-3-360-16,2-3-88 15,7-4 24-15,-16-10-112 16,15 6 169-16,-1-3-169 0,7-3-88 15,6 0-9-15,17-4 290 16,-17 0 87 0,6 2 160-16,-13 3 376 15,4 11 192-15,-10 9 200 16,-9 22-223-16,-5 3-521 16,-10 7-360-16,-9-2-240 15,-10 15-537-15,2-11-1999 16,-2-14-3129-16,-8-18-1041 15,21-19 3474-15</inkml:trace>
  <inkml:trace contextRef="#ctx1" brushRef="#br0" timeOffset="2789.42">1085 13628 5641 0,'0'0'0'0,"-3"0"3801"15,1 0 431-15,7 4-1335 16,9-4-1257-16,10 1-815 15,20-1-849-15,-3-6 72 16,7-4-2105-16,5 0-3424 16,-1 0-2849-1,-16 6 5146-15</inkml:trace>
  <inkml:trace contextRef="#ctx0" brushRef="#br0" timeOffset="5707.54">29839 18901 0,'0'0'0,"0"0"16,0 0-1,0 0-15</inkml:trace>
  <inkml:trace contextRef="#ctx1" brushRef="#br0" timeOffset="6201.28">251 14074 2064 0,'-10'-3'48'0,"0"-1"96"16,-1 4 200-16,-3 0 248 15,4 7 136-15,-1 3 129 16,1-2 79-16,4 5 592 15,-4-3 80-15,1 1 145 16,-1 0-265 0,7 3-136-16,1 0-295 15,2 1 127-15,0-2 64 16,0-2-392-16,15-9-32 16,-6-2-167-16,20 0 175 15,-5-7-56-15,15-2-512 16,7-5-184-16,-4-11-152 15,-4 11 88 1,-14-1 248-16,0 5-352 16,-6 0-176-16,-11 8-1088 15,-3-2-537-15,-4 4 1889 16,-1 0-6809-16,-2 0 1672 16,3 1 1488-16,0-1 1417 0</inkml:trace>
  <inkml:trace contextRef="#ctx1" brushRef="#br0" timeOffset="6450.46">535 13777 3496 0,'0'0'1128'0,"-10"-4"577"0,-4-2 1416 15,-4 2-1585-15,11 4-136 16,3 1-128-16,4 17-727 16,9 12-161-16,7 13 32 15,7 23-224-15,1 11 72 16,5 1-552 0,-29-78 288-16,24 70-1713 0,3-20-2656 15,-3-12-1360-15,-18-20 2377 0</inkml:trace>
  <inkml:trace contextRef="#ctx1" brushRef="#br0" timeOffset="6894.59">36 13156 2392 0,'-3'0'56'15,"-4"0"400"-15,2 0 976 16,-3 2-287-16,7 2 31 16,1 0 608-16,0-3 17 15,9-1 15-15,7 0-416 16,-1-4 153-16,2 2-105 16,-4-2-584-16,-13 4-864 15,15-6 424-15,-1 6-960 16,-4 0 688-16,-1 0 32 15,12 0-120-15,11 0-1080 16,-8 0-1921-16,0-5-711 16,4-5-1121-16,-3-5 1736 15,-7 10 833-15</inkml:trace>
  <inkml:trace contextRef="#ctx1" brushRef="#br0" timeOffset="7199.08">373 12895 3504 0,'0'0'752'16,"-20"1"577"-16,-2 5 1015 16,-5 3-1376-16,15-3 569 15,9 2-505-15,30-6-704 16,6 2-424-16,5 1 72 16,-9 6 624-16,-2 9-616 15,-3 19 136-15,-24-39-120 16,10 43-112-16,-9 14 40 0,-1 0 728 15,-1 5-312-15,-9-2 529 16,-3-6-577 0,9-12-152-16,-1-18 448 15,5-8-552-15,14-11-104 16,-1-7-472-16,11-26-25 16,2-19-1511-16,6-12-2753 15,-8-11-24-15,-11 54 2625 0</inkml:trace>
  <inkml:trace contextRef="#ctx1" brushRef="#br0" timeOffset="7657.56">93 12633 3112 0,'-9'4'1617'0,"-20"3"1039"15,5 2-159-15,-3-1-601 16,17-3-1168-16,5-5-488 15,5-3-296-15,8-4-248 16,8-10-808-16,21-9-2401 16,2-3-792-16,-12 4 857 15</inkml:trace>
  <inkml:trace contextRef="#ctx1" brushRef="#br0" timeOffset="8013.38">251 12239 3504 0,'-2'0'976'0,"-3"0"881"16,-8 1 279-16,-6 4-951 15,5-2-329-15,7-3-616 16,9 0-200-16,20 0-56 16,4 0 48-1,1 6-88-15,-11 8 88 16,-3 6-40-16,-13-20 8 0,2 29 48 15,-2 12 24-15,-2-3-64 16,-6-9 0-16,7-5 0 16,-3-9 16-16,8-5-88 15,0-5 104-15,3 0-24 16,10-3-32-16,12 1 40 16,-1 2 176-16,0 2 224 15,-4 5 96 1,-4 8-96-16,-11 20-176 15,-4 9-152-15,-5 5-96 16,-9-10-1032-16,-7-1-2753 16,-5-21-1328-16,9-13 2193 15</inkml:trace>
  <inkml:trace contextRef="#ctx1" brushRef="#br0" timeOffset="8530.7">340 11465 2200 0,'-9'0'1176'0,"-10"5"1065"16,1 6-89-16,-3 3-263 15,11 1 143-15,1 3-288 16,-1 6-735-16,5 6-193 16,5 10-208-16,5-17-320 15,14 22 72-15,-9-24-344 16,-10-21-16-16,16 19-32 0,7 1-16 15,15-6-392-15,1-7-952 16,2-4-1201-16,-12-16-1144 16,-2-17-72-1,-7 3 1161-15,-11-12 2256 16,-9 25-1040-16</inkml:trace>
  <inkml:trace contextRef="#ctx1" brushRef="#br0" timeOffset="8705.37">445 11457 1576 0,'0'0'0'0,"-7"0"1032"16,-1-2 1369-16,-6 4-313 15,-1 13 80-15,6 16-359 16,1 9 63-16,8 11-135 16,0 11-841-16,9 7-768 15,14-1-200 1,11-5-560-16,-34-63 632 0,27 56-2841 16,7-17-1304-16,-6-7-624 15,-5-14 1529-15</inkml:trace>
  <inkml:trace contextRef="#ctx1" brushRef="#br0" timeOffset="9090.45">384 11100 1736 0,'-2'0'240'0,"-15"0"-272"0,1-2-128 15,1-6-288 1,7-2 392-16,8 8-1216 0</inkml:trace>
  <inkml:trace contextRef="#ctx1" brushRef="#br0" timeOffset="9281.56">496 10849 240 0,'0'0'0'0,"-8"0"1536"0,-2 0-440 15,1-6 32-15,2-9-143 16,4-5-369-1,3-7-576-15,13-9-224 16,3-4-761-16,2-6-1759 16,-7 5 904-16</inkml:trace>
  <inkml:trace contextRef="#ctx1" brushRef="#br0" timeOffset="14245.56">7743 14600 2264 0,'-24'-33'112'0,"3"8"312"0,14-17 376 0,6 10 256 15,1 23 113-15,0 0-121 16,9 7-112-16,8 2-192 16,-1-4-120-16,20 14-119 15,-7 34-73 1,10 12 16-16,-39-56-448 0,53 54 336 15,1 23-64-15,6 1 152 16,5-3 192-16,-5-3 88 16,1 0-576-16,-13-17 632 15,-5 9-375-15,-19-24-9 16,-5-2 240-16,-9-4-264 16,-7 5 24-16,-3-9-72 15,-6 13 112-15,-9-20-24 16,-1-13-104-1,-3-2-184-15,-11-6-40 16,9-7-64-16,-14 5 128 16,-7-6-16-16,2 0-56 15,-2-9-296-15,-11-14-224 16,-8-1 336-16,13 10 16 16,-8-12 80-16,16 7-80 15,14 0-16-15,2 1 104 16,11-2 8-16,7 7 104 15,6 9-192 1,9 7 256-16,17 8-16 16,17 13 88-16,14 10 48 15,10-3 120-15,5 14 80 16,5-24 289-16,-18 16-353 16,42-14 416-16,-27-9-248 15,-11-5-144-15,-9-1-32 16,-26-5 32-16,-12 3-96 15,-10-4 120-15,-1 1 104 16,-7-9-151 0,-11-32-65-16,-11-6-144 15,4-15-296-15,2-9-8 16,10-4-184-16,11 17 248 16,16 18-537-16,10-1-959 15,10 6-1921-15,2 13-2568 16,16 35-1785-16,-22 3 3466 15</inkml:trace>
  <inkml:trace contextRef="#ctx1" brushRef="#br0" timeOffset="17991.04">11759 17812 2728 0,'-14'-5'1216'0,"-50"2"553"0,35-1-1569 16,19 1-232-16,15-1-216 15,33-18 104-15,15 7 136 16,19 1 24-16,23-6 120 15,16-10 112-15,11 13-32 16,20-24-24-16,-142 41-192 16,142-18 624-16,8-1 368 0,16 8 272 15,0 5-335 1,1-3-89-16,3 9-440 16,-5-2 104-16,-11 3-72 15,-17-1-352-15,-20 10 96 16,-21-1 424-16,-27 6 345 15,-16-8-1-15,-24-4 80 16,-15-1-56-16,-11 1 160 16,-3 2 145-16,-14 7-601 15,-28 1-136 1,-11-8-472-16,-24 11 296 16,-17-1-32-16,-25 0-360 15,-19 3 376-15,-17-8-384 16,-22 8-120-16,-4-16 288 15,-4-7-80-15,-7-21-160 16,11 12 32-16,12-16 432 16,20 22-40-16,26-7 152 15,25 4-128-15,35-2-488 16,25 3 232-16,20 10-136 16,15 0-136-1,6 7-104-15,28-1-72 16,13 9 264-16,22 13 88 15,16-25 72-15,14 15-56 16,10-4-272-16,8 7 456 16,13-7-88-16,4-3 272 15,15-7-264-15,0 1-368 16,-3 9 280-16,-2-9 8 16,-6 10 200-1,-8-11-8-15,-15 1-504 16,-8-3 56-16,-16-2 448 15,-4 7 88-15,-20-2-248 16,-6 1-16-16,-22-1-80 16,-10 0 80-16,-3-5 216 15,-14 0-288-15,-9 1 120 16,-1 3 184-16,-15 1-87 16,-26-1 87-16,-22-4-312 15,-20-9 48 1,-23 5-32-16,-12-8-8 15,-17 5 568-15,-7-14-808 16,-14-7 448-16,6-7-328 16,8 0 296-16,10 5 248 15,18 8-352-15,20 10 64 16,25 1-136-16,17 4 56 16,14-4-8-16,23 11-200 15,11-5 152-15,5 5 32 16,5 4-584-16,45 13 656 15,-7-12-296 1,37-2 360-16,49 2-208 16,-36-5 104-16,37 0-128 15,-1 5 0-15,1 0 360 16,2-5-336-16,1-5 56 16,-9 2 0-16,-6-4-56 15,-9 12 216-15,-6-5-160 16,-16 2 160-16,-18-4-264 15,-21-3 176 1,-10 5 128-16,-23 2-280 16,-12-2 416-16,-5 5-280 15,-27 8 104-15,-32 0-8 16,-17-8-144-16,-33 0 96 16,-25-4-136-16,-18 8 48 15,-18-1 128-15,-24 2 56 16,4-3-136-16,4 4-144 15,14 13 328-15,31 1-168 16,26-5 192 0,36 13-504-16,29-18 272 15,29-10-224-15,9-5-8 16,12 2-112-16,26 1 0 16,29-3-184-16,11 0 400 15,16-5 136-15,18-3 144 16,8-7-240-16,16-14-160 15,1 29 111-15,3-11 162 16,-6 1 207-16,2-5-296 16,-8-8 120-1,-10 12-112-15,-13-3 56 16,-14 12-104-16,-8-2-120 16,-13-1 79-16,-28-5-1183 15,1 2-576-15,-10 5-1305 16,-16 3-1384-16,-5-2-184 15,-28 5-912-15,-34 11 3737 16</inkml:trace>
  <inkml:trace contextRef="#ctx1" brushRef="#br0" timeOffset="21139.39">7908 14615 2136 0,'0'0'0'0,"-14"-24"-56"0,7 24 152 0,7-6 336 15,0 3 136-15,3 6 64 16,5-2 160-16,2 10-23 15,6 0 79-15,10 6-16 16,4-6 16-16,4 37-296 16,-34-48-552-16,35 43 824 0,5 12 73 15,-4-10-113-15,8 8-352 16,-3 16-216 0,-13-21 408-16,-2-2 8 15,1-3-128-15,-11 1-168 16,-3-24 0-16,-10 3 265 15,-3-8-225-15,-4 2-96 16,-9 1-168-16,0 10-16 16,0-15 64-1,-6-10-64-15,1 2-96 16,-15-8-176-16,4 3 168 0,-16-12-48 16,3-2 104-1,-11-9-112-15,-3-8-40 16,-3-3-288-16,4-2 336 15,-1 8 32-15,5 2-24 16,12 13 32-16,12 4 40 16,9 0-160-16,12 7 208 15,4 2-224-15,9 7 288 16,22 22-368-16,-5 12 312 16,16-6-32-1,17-10 144-15,-7 5-64 16,6-4 48-16,2 15 408 15,3-28-120-15,-16 0 112 16,9-8-136-16,-13-1-224 16,-11-8 256-16,-6 4-8 15,2-6-159 1,-13-1-113-16,-4 4-40 0,-2-21 64 16,4 10-80-16,-5-16-64 15,4-7 72 1,-1 2-288-16,19-10 96 15,-14-8 184-15,9-16-48 16,2-10 208-16,-2 5-48 16,-2 24-80-16,7-7-224 15,-13 19 400-15,-5 2-320 16,1 16-312-16,-8 16-424 16,0-1-176-16,0-1-233 15,1 12-95-15,2 8-872 16,4 5-185-16,-4-13 249 15,5 9-945-15,2 5 32 16,0 14 1121 0,-5-29-528-16</inkml:trace>
  <inkml:trace contextRef="#ctx1" brushRef="#br0" timeOffset="22259.19">5374 16204 1760 0,'-28'0'-72'0,"-2"-6"128"15,-10-8-32-15,3-6-32 16,0-4 192-16,0 4 8 16,8-9 56-16,-1 6 0 15,-7-18-136-15,16-3-56 16,3-13 120-16,4 6-280 16,14 51 104-16,-10-64 184 0,10 6-32 15,5 0-40-15,24-16 32 16,-2-5 24-1,25 5 152-15,9-2-104 16,22 10 88-16,17 2-120 16,1 20-119-16,14 21-49 15,15 23-8-15,3 23-121 16,-9 31 89-16,-22 26 497 16,-20 3 215-16,-16-1 152 15,-20 11-40 1,-20 3-48-16,-12 9 32 15,-15-4-207-15,-14-1 327 16,-25-16-56-16,-8-6-312 16,-10-13-64-16,-3-12-48 15,-3-9 168-15,-11-15-440 16,-2-8 192-16,0-17-384 16,-3-9-112-16,16-23 176 15,19 1-904-15,3-14-568 16,15 24-817-16,12 3-1031 15,12-2-185 1,3 8 1233-16</inkml:trace>
  <inkml:trace contextRef="#ctx1" brushRef="#br0" timeOffset="25056.26">15124 16297 2072 0,'-21'0'896'0,"-17"15"-376"0,-1 8 200 0,7-7 865 16,-8-2 23-16,8 1-216 15,-8-6-207 1,11-7-225-16,-9-2 216 16,9-6-96-16,-10-12-63 15,7-3-97-15,0-15-136 16,-6-13 120-16,6-12-320 16,-2-10 224-16,7-9-656 15,11-6-296-15,14 3 632 16,10-15-808-16,34-10 600 15,7-14-55-15,20 20 23 16,16 0-112 0,21 5 152-16,15 6-176 15,9 19-64-15,12 26-152 16,11 11 224-16,-4 32 136 16,-6 26-64-16,-14 26-352 15,-7 29 192-15,-17 1 96 16,-17 24-40-16,-22-9 136 15,-26 14 104-15,-5 3-96 16,-21 3 240-16,-10-5 184 16,-17-12 713-16,-16-3-561 15,-27-2 40 1,-12 1-288-16,-12-15 0 16,-14-13 64-16,-19-12-544 15,-5-17-312-15,-17-19-120 16,-14-8-56-16,-10-9 328 15,16-9-248-15,16 2-400 16,23 0-120-16,18 7-489 16,21 0-719-16,25 4-2121 15,15 1-2392 1,18-2-857-16,12-3 4938 0</inkml:trace>
  <inkml:trace contextRef="#ctx1" brushRef="#br0" timeOffset="27653.87">18225 13362 2560 0,'-23'0'456'0,"4"0"-64"0,1 5 424 16,6-5 321-16,-8 0-65 16,4-5-8-16,5 0 128 15,-5 5 241-15,2 0 479 16,-1 0 401-16,4 0 567 15,-2 0-591-15,13 0-2289 0,-14 5 1816 16,1-3 144-16,6 6-143 16,1-4-145-16,4 0-960 15,6-2-768-15,8 2 881 16,27 0-281 0,11-4 712-16,17-8-1248 15,7-7-192-15,4 0 240 16,-9 0 96-16,-8-4 480 15,-14 9-1792-15,-10-3 1576 16,-10 2-1656-16,-9 2-1969 16,2-1-2664-16,1 3-4097 15,0-7 2608-15,-18 9 5042 16</inkml:trace>
  <inkml:trace contextRef="#ctx1" brushRef="#br0" timeOffset="28028.96">18865 12982 10666 0,'-13'-2'3328'16,"0"-2"-1487"-16,26-20 2168 15,3 9 320-15,10-2-2369 16,15 3-1216-16,9 10-760 16,-7 2 160-16,-3 19 776 15,-12 27-1192-15,-12 14-176 16,-16 14 336-1,0-72 112-15,-5 77-72 0,-24 13 1032 16,-5-6-1024-16,-6-6-384 16,2-24 560-16,15-1 64 15,9-12 1073-15,9-16-969 16,5-2-1144-16,18-8 1472 16,22-10 128-16,6-5-224 15,20-13-352-15,6-13-424 16,0-11-736-16,-4 2-361 15,-18 15-1047 1,-7 1-3785-16,-26 17-3569 16,-13 4 2488-16,-9 1 5106 0</inkml:trace>
  <inkml:trace contextRef="#ctx1" brushRef="#br0" timeOffset="28449.82">17914 13980 9305 0,'-24'-5'2441'0,"-79"-20"-289"16,45-16-175-16,7-20 968 16,3-13-945-16,6-33-1264 15,28-28 272-15,20-5-520 16,37 8-200-16,26-2-111 15,21-25 823-15,32 17-952 16,-122 142-48-16,159-134-224 0,35 15-264 16,14 11 424-1,25 45 152-15,1 48 0 16,-11 46 120-16,-14 36-120 16,-51 28 96-16,-42 22 408 15,-57 33 32-15,-43 18 752 16,-56 13-728-16,-43-17-199 15,-46 15 991-15,-34-3 408 16,-38-19-1504-16,-4-35-440 16,4-36-416-16,11-30 184 15,23-55-1016 1,64-17-929-16,-32-35-2896 16,66 12-1712-16,36 7-1953 15,9-7 4713-15,19 35 1921 0</inkml:trace>
  <inkml:trace contextRef="#ctx1" brushRef="#br0" timeOffset="29262.66">17668 13818 3064 0,'0'0'0'0,"45"-1"1448"0,13 13 553 16,14 3 1632-16,0 9-497 15,-3 4-343-15,-5 25-257 16,-9 6-359-16,-15 9 87 15,-22 11-239-15,-7 8-561 16,-14 17-528-16,3-104-936 16,-28 118 1185-16,-18-8-553 0,-17 1-552 15,-7-4-56-15,-14 19 680 16,-9-27-376 0,2 3-8-16,-12-31-304 0,5-7 136 15,0-22-96-15,5-12 56 16,5-5 208-1,5-10-352-15,9-3-112 16,0 0-40-16,13-3 128 16,8-1 168-16,7 0-40 15,6 2-208-15,9 8-128 16,6 3 272-16,-3-6-48 16,14-6 96-16,1-4-112 15,0 1-88-15,4 3 176 16,2-4 88-16,2 4-72 15,-1-8-112 1,-4 4-80-16,7-4 184 16,-5 3 104-16,0 0-136 15,0 6 16-15,-2 0-144 16,2-5 88-16,0 2 32 16,0-2 104-16,2-5-144 15,-2 4-256-15,2 6-344 16,1-3-752-16,3-4-1297 15,2-6-2504 1,0-20-2529-16,3-5-672 16,4-28 5426-16,-7 51 1552 0</inkml:trace>
  <inkml:trace contextRef="#ctx1" brushRef="#br0" timeOffset="29592.54">16638 14990 5185 0,'0'0'0'0,"-12"-8"5313"0,-4 0-2833 0,11 3 569 16,-7 19 480 0,-7 21-1561-16,0 10-456 15,-3 17-103-15,1 2-137 16,5 14-440-16,0 13-96 16,-2 4-216-16,18-95-520 15,-18 91 753-15,5-7-209 0,7-11-168 16,4-16-368-16,9-12-264 15,19-18 424-15,4 4 568 16,10-20-64-16,13-1-832 16,10-12-8-1,2-17 16-15,14-18-232 16,-4 6 280-16,-4 3-456 16,-5 6-985-16,-10 22-1455 15,-13-5-2241-15,2 12-4153 16,0 16 992-16,-26-8 6714 15</inkml:trace>
  <inkml:trace contextRef="#ctx0" brushRef="#br0" timeOffset="32174.97">29680 17996 0</inkml:trace>
  <inkml:trace contextRef="#ctx0" brushRef="#br0" timeOffset="32685.24">30994 17340 0,'0'0'0,"0"0"0,0 24 16</inkml:trace>
  <inkml:trace contextRef="#ctx1" brushRef="#br0" timeOffset="32440.46">18318 10364 2416 0,'-44'0'1240'0,"25"0"-464"0,2-6 1025 0,4-4 527 16,0 1-359-16,6 0-217 16,7-1-160-16,0-2-255 15,7 2-169 1,11 2-376-16,9 5 144 16,10 11-119-16,16 21-257 15,3 14 72-15,8 17-440 16,3 27 344-16,-3 14 72 15,-12 21 192-15,-9 10-192 16,-8 18 1-16,-15-12-161 16,-11 4 160-16,-6 0 112 15,-12 1-40-15,-23 2-24 16,-8 0 304-16,-18-3-151 16,-3-15 87-1,11-37-440-15,-28 16 48 16,34-45-320-16,-12 13-24 15,2-25-88-15,9-22 96 16,13-35-296-16,-4-17-152 16,12 23-456-16,-3-14-560 15,6 11-785-15,10-5-1056 16,6-5-2000-16,5 15-2160 16,10-5-81-16,3-9 4066 15</inkml:trace>
  <inkml:trace contextRef="#ctx1" brushRef="#br0" timeOffset="32936.4">18775 11475 5577 0,'-13'-3'1608'15,"3"-14"-1496"-15,17-1 1856 0,6 14 593 0,1 2-897 16,23 2-223-16,14 2-169 16,13 20-144-16,9 5-312 15,5 1-71-15,7-3-41 16,-6 13-296-16,-79-38-408 0,74 39 344 15,-10 17 88 1,-8-5-216-16,-8-20 176 16,-6 7-104-16,1-11-192 15,-6 6 112-15,-19-19 64 16,7 9 32-16,-2-11 96 16,-1 8-288-16,-9-6 225 15,-2 1 159-15,-8 4-264 16,1-14 8-16,-4 3-120 15,3 7-144-15,-3-4 104 16,0-6-56 0,0-6-96-16,-3 2-280 15,-13 4-1345-15,-2 5-1607 16,-3 15-2026-16,-3-1-1519 16,-10-13 1728-16,7 3 3281 15</inkml:trace>
  <inkml:trace contextRef="#ctx1" brushRef="#br0" timeOffset="33130.51">19418 11911 3352 0,'-24'-11'2153'0,"6"12"-1337"16,7 5 1568-16,5-8-63 16,-1-1-945-16,7-2-616 15,0 3-472-15,7 4-256 16,6 3-256-16,-1 5-1072 15,9 5-2969-15,-5 13-1040 16,-16-28 5305-16,8 21-2384 0</inkml:trace>
  <inkml:trace contextRef="#ctx1" brushRef="#br0" timeOffset="34257.05">17505 13645 2000 0,'-23'0'128'0,"-1"0"376"0,5 0 176 0,-2-8 96 15,3 8-288 1,7-6 137-16,-5 6 263 16,2-4-112-16,-2 0 184 15,3 2-200-15,-2-2 465 16,1 4 407-16,14 0-1632 16,-15 0 1152-16,3 1-168 0,-11 3-175 15,2 0 279-15,-6-2 128 16,6-2-272-1,-8 0-248-15,4-2-239 16,-11 2 239-16,15-4 104 16,4-2-264-16,7-2-624 15,5 6-488-15,15-6 904 16,16 6-256-16,22 2 192 16,14 0-312-16,17 0-352 15,9 1 856-15,-17-1-448 16,44-19 1192-16,-33 7-1000 15,-19-1-520-15,-35 13 568 16,-12 0 80 0,-16 0-352-16,-11 10 696 15,-13-5-424-15,-32 14-127 16,-18 0-818-16,-11 1 897 16,-1-4 313-16,4-6-281 15,3-10-777-15,28 0 209 16,9-6 608-16,26 0 457 15,11-2-585-15,13-7-256 16,20 0-721 0,15-4 1145-16,23 4 177 15,0 2-1-15,6 3-216 16,1 0-560-16,-2 3 888 16,-18 1-472-16,5 3 272 15,-29 12-296-15,-9 6-1800 16,-5 5-1209-16,1-2-3088 15,-10-1-1857-15,1 6 2817 16,-7-18 2937-16</inkml:trace>
  <inkml:trace contextRef="#ctx1" brushRef="#br0" timeOffset="34618.66">17744 13939 4472 0,'0'0'0'0,"-17"-8"2793"0,3 2-2401 16,12-8 1016-16,2-4 561 15,7 18-169-15,2 3-343 16,9 27-401-16,1 29-344 16,-1 33 192-16,-10 13 144 15,-26 5-384-15,18-110-664 16,-30 117 521-16,-13-8-553 0,-4 2-128 16,-6-34-265-1,24-36-2367-15,4-25-2185 16,9-21-1104-16,8-34 1360 15</inkml:trace>
  <inkml:trace contextRef="#ctx1" brushRef="#br0" timeOffset="36206.79">1215 16548 2296 0,'-7'0'1200'0,"-15"-2"-768"15,-7-2-8-15,-5-2-112 16,-7-2-55-16,-3-4 95 16,-9-3 8-16,-3-7 256 15,0-13-56-15,-2-3-144 16,10-22-184-16,2-17-88 16,46 77-144-16,-29-101 240 0,18-23 264 15,7-13-48 1,41-12 185-16,23-3-113 15,37-4-280-15,46 2-160 16,32 14-200-16,35 21 616 16,19 30-760-16,17 48 48 15,4 39-384-15,50 55 175 16,42 75 57-16,-155-11 96 16,-42 2 240-16,-36 3 360 15,-42-4 497 1,-41 0 807-16,-26 5 768 15,-50 10-895-15,-35-1-577 16,-34-5-88-16,-28-11-384 16,25-43-344-16,16-28-152 15,-22-2 0-15,-15-14 200 16,-13-7-408-16,25-13-928 16,28-9-1977-16,39-5-1784 15,40-9-232-15,22-14 2033 16</inkml:trace>
  <inkml:trace contextRef="#ctx1" brushRef="#br0" timeOffset="37294.35">3499 15946 3528 0,'0'0'1745'0,"17"15"271"0,9 23-232 15,30 6-1335-15,18-1-385 16,27 8 136 0,50-10-104-16,-57-25-112 15,46 3-136-15,6-7-8 16,1-4 0-16,7-8 7 16,-154 0 153-16,159-10 0 0,0 0 40 15,5-9-176-15,12-5 168 16,12-9 361-16,-1 12 111 15,17-9-112-15,3-4-104 16,13-6-312 0,11 1 136-16,6-3-72 15,18 1-64-15,-6 2 416 16,14-1-480-16,-7 2 208 16,11-21 376-16,-3 6-168 15,3-2-144-15,-9 31-352 16,-2-6 424-16,-12 20 216 15,8 6-432-15,-16 0-104 16,-8 12-96-16,-2-3 400 16,-6 17-200-16,1-1-168 15,-9 17-48 1,1-11 96-16,-6 18 312 16,-5 3 120-16,-3-3-32 15,-8-2 136-15,-10 11-392 16,-8-8 265-16,-12 2 119 15,-19-14-104-15,-7-4 16 16,-18 8-456-16,-16-4 248 16,-17-4 288-16,-19 14-56 15,-23 2 208-15,0-4-384 16,-15-4 440 0,-17 4 88-16,-1 0 97 15,-9 0-433-15,0-3-360 16,-3-8 72-16,-3 6 64 15,-6 2-96-15,-4-9 184 16,4-7-368-16,-1-3-128 16,0-2 128-16,-1-10 472 15,4 0-384-15,-5-5-200 16,-2-3 8 0,-4-4-120-16,5-11 408 15,-7-3-416-15,-5-8-232 16,-1-1 167-16,-11-4 137 15,11 3 344-15,-8-4-80 16,8 8 56-16,11 4-96 16,1 8 120-16,9 9 56 15,3-4 169-15,5 7-305 16,9-4-97-16,6 2 354 16,14 10 151-16,8 18-160 15,4 2-120 1,4 4-80-16,7 7 128 15,-3 14 120-15,4-9-312 16,-11 4 128-16,4-8-8 16,-5-9-160-16,-5 2 400 15,-11-18 8-15,-8-10 136 16,-2-4 232-16,-1-7-184 16,-1-30 153-16,-3 9-385 15,1-43 320-15,-2-8-144 16,3-35-368-1,-3 49-128-15,7-18 56 16,-1 16 104-16,2 22-1008 16,1 20-1705-16,9 5-1680 15,10 5-2096-15,10 14-1585 16,-2 14 5394-16,-29-9 1888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A6F783-BFE5-46C2-A6FF-183F62C5E0F4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529D306-E699-479B-9FD1-52D62BF043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6" t="12122" r="22760" b="18784"/>
          <a:stretch/>
        </p:blipFill>
        <p:spPr>
          <a:xfrm flipH="1">
            <a:off x="552704" y="685800"/>
            <a:ext cx="3390900" cy="46482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911600" y="685800"/>
            <a:ext cx="7950200" cy="4648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29805" y="685800"/>
            <a:ext cx="222899" cy="4648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6400" y="5345575"/>
            <a:ext cx="4394200" cy="1219200"/>
          </a:xfrm>
        </p:spPr>
        <p:txBody>
          <a:bodyPr>
            <a:normAutofit/>
          </a:bodyPr>
          <a:lstStyle>
            <a:lvl1pPr marL="0" indent="0">
              <a:buNone/>
              <a:defRPr kumimoji="1" lang="en-US" sz="3600" b="0" kern="1200" dirty="0" smtClean="0">
                <a:solidFill>
                  <a:srgbClr val="262626"/>
                </a:solidFill>
                <a:latin typeface="+mj-lt"/>
                <a:ea typeface="+mn-ea"/>
                <a:cs typeface="Times New Roman" pitchFamily="18" charset="0"/>
              </a:defRPr>
            </a:lvl1pPr>
            <a:lvl2pPr marL="4572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2pPr>
            <a:lvl3pPr marL="9144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3pPr>
            <a:lvl4pPr marL="13716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4pPr>
            <a:lvl5pPr marL="1828800" indent="0">
              <a:buNone/>
              <a:defRPr kumimoji="1" lang="en-US" sz="2400" b="1" kern="1200" dirty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13" name="Text Placeholder 1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9448799" y="5345575"/>
            <a:ext cx="2350247" cy="549276"/>
          </a:xfrm>
        </p:spPr>
        <p:txBody>
          <a:bodyPr>
            <a:normAutofit/>
          </a:bodyPr>
          <a:lstStyle>
            <a:lvl1pPr marL="0" indent="0" algn="r">
              <a:buNone/>
              <a:defRPr kumimoji="1" lang="en-US" sz="3600" b="0" kern="1200" dirty="0" smtClean="0">
                <a:solidFill>
                  <a:srgbClr val="262626"/>
                </a:solidFill>
                <a:latin typeface="+mj-lt"/>
                <a:ea typeface="+mn-ea"/>
                <a:cs typeface="Times New Roman" pitchFamily="18" charset="0"/>
              </a:defRPr>
            </a:lvl1pPr>
            <a:lvl2pPr marL="4572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2pPr>
            <a:lvl3pPr marL="9144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3pPr>
            <a:lvl4pPr marL="13716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4pPr>
            <a:lvl5pPr marL="1828800" indent="0">
              <a:buNone/>
              <a:defRPr kumimoji="1" lang="en-US" sz="2400" b="1" kern="1200" dirty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5pPr>
          </a:lstStyle>
          <a:p>
            <a:pPr lvl="0"/>
            <a:r>
              <a:rPr lang="en-US" altLang="ko-KR" dirty="0"/>
              <a:t>2022-03-28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 userDrawn="1">
            <p:ph type="title" hasCustomPrompt="1"/>
          </p:nvPr>
        </p:nvSpPr>
        <p:spPr>
          <a:xfrm>
            <a:off x="4114801" y="2743200"/>
            <a:ext cx="7670800" cy="232447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 marL="0" indent="0" algn="r">
              <a:buFont typeface="Arial" pitchFamily="34" charset="0"/>
              <a:buNone/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1432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7" t="27341" r="9710" b="41265"/>
          <a:stretch/>
        </p:blipFill>
        <p:spPr>
          <a:xfrm>
            <a:off x="43180" y="6555293"/>
            <a:ext cx="1676400" cy="264607"/>
          </a:xfrm>
          <a:prstGeom prst="rect">
            <a:avLst/>
          </a:prstGeom>
        </p:spPr>
      </p:pic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4801" y="6553200"/>
            <a:ext cx="457199" cy="3048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AF00E9FC-6548-4D97-8DD1-9533945EA04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B7E46E-8674-4000-239F-FC1FF8202244}"/>
              </a:ext>
            </a:extLst>
          </p:cNvPr>
          <p:cNvSpPr/>
          <p:nvPr userDrawn="1"/>
        </p:nvSpPr>
        <p:spPr>
          <a:xfrm>
            <a:off x="10739526" y="0"/>
            <a:ext cx="1452473" cy="1066800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3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62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80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5" r:id="rId2"/>
    <p:sldLayoutId id="2147483704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b="1" kern="1200" dirty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4563432" y="3044281"/>
            <a:ext cx="3398624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Model Tuning</a:t>
            </a:r>
          </a:p>
        </p:txBody>
      </p:sp>
    </p:spTree>
    <p:extLst>
      <p:ext uri="{BB962C8B-B14F-4D97-AF65-F5344CB8AC3E}">
        <p14:creationId xmlns:p14="http://schemas.microsoft.com/office/powerpoint/2010/main" val="1498310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F1088-7039-48B5-9320-A3DF4C55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Some intuitions on hyperparameters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D2AF1-3851-43E7-BC05-790B0BE53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8BE546-DAA5-432E-40BD-CF083B28057F}"/>
              </a:ext>
            </a:extLst>
          </p:cNvPr>
          <p:cNvSpPr txBox="1"/>
          <p:nvPr/>
        </p:nvSpPr>
        <p:spPr>
          <a:xfrm>
            <a:off x="518930" y="1524000"/>
            <a:ext cx="114300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α</a:t>
            </a:r>
            <a:r>
              <a:rPr lang="en-US" sz="2800" dirty="0"/>
              <a:t> ← very important</a:t>
            </a:r>
          </a:p>
          <a:p>
            <a:r>
              <a:rPr lang="el-GR" sz="2800" dirty="0"/>
              <a:t>β</a:t>
            </a:r>
            <a:r>
              <a:rPr lang="en-US" sz="2800" dirty="0"/>
              <a:t> ← 0.9 is a good default</a:t>
            </a:r>
          </a:p>
          <a:p>
            <a:r>
              <a:rPr lang="el-GR" sz="2800" dirty="0"/>
              <a:t>β</a:t>
            </a:r>
            <a:r>
              <a:rPr lang="en-US" sz="2800" baseline="-25000" dirty="0"/>
              <a:t>1</a:t>
            </a:r>
            <a:r>
              <a:rPr lang="en-US" sz="2800" dirty="0"/>
              <a:t>,</a:t>
            </a:r>
            <a:r>
              <a:rPr lang="el-GR" sz="2800" dirty="0"/>
              <a:t> β</a:t>
            </a:r>
            <a:r>
              <a:rPr lang="en-US" sz="2800" baseline="-25000" dirty="0"/>
              <a:t>2</a:t>
            </a:r>
            <a:r>
              <a:rPr lang="en-US" sz="2800" dirty="0"/>
              <a:t>, </a:t>
            </a:r>
            <a:r>
              <a:rPr lang="el-GR" sz="2800" dirty="0"/>
              <a:t>ε</a:t>
            </a:r>
            <a:r>
              <a:rPr lang="en-US" sz="2800" dirty="0"/>
              <a:t> ← default is usually okay</a:t>
            </a:r>
          </a:p>
          <a:p>
            <a:r>
              <a:rPr lang="en-US" sz="2800" dirty="0"/>
              <a:t>Model architecture ← You need to develop a task specific model</a:t>
            </a:r>
          </a:p>
          <a:p>
            <a:r>
              <a:rPr lang="en-US" sz="2800" dirty="0"/>
              <a:t># layers, # hidden units  ← Generally larger the better with regularization</a:t>
            </a:r>
          </a:p>
          <a:p>
            <a:r>
              <a:rPr lang="en-US" sz="2800" dirty="0"/>
              <a:t>mini-batch size  ← minor</a:t>
            </a:r>
          </a:p>
          <a:p>
            <a:r>
              <a:rPr lang="en-US" sz="2800" dirty="0"/>
              <a:t>…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69B9BAE-3E44-FF72-DAA2-229906FDCFD3}"/>
                  </a:ext>
                </a:extLst>
              </p14:cNvPr>
              <p14:cNvContentPartPr/>
              <p14:nvPr/>
            </p14:nvContentPartPr>
            <p14:xfrm>
              <a:off x="5922720" y="843840"/>
              <a:ext cx="4666680" cy="2140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69B9BAE-3E44-FF72-DAA2-229906FDCF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3360" y="834480"/>
                <a:ext cx="4685400" cy="215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3330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F1088-7039-48B5-9320-A3DF4C55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Try random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D2AF1-3851-43E7-BC05-790B0BE53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0C0232-DAAF-44AC-50C3-4F342C775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761" y="190035"/>
            <a:ext cx="5612939" cy="11733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E7AA9A-5550-B4AE-274C-A70B1D3B9185}"/>
              </a:ext>
            </a:extLst>
          </p:cNvPr>
          <p:cNvSpPr txBox="1"/>
          <p:nvPr/>
        </p:nvSpPr>
        <p:spPr>
          <a:xfrm>
            <a:off x="2286000" y="6027003"/>
            <a:ext cx="7924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Because of limited time, and we don’t know which hyperparameter is important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09B6BD-D89A-9374-CB15-D33108FAB1C1}"/>
              </a:ext>
            </a:extLst>
          </p:cNvPr>
          <p:cNvSpPr/>
          <p:nvPr/>
        </p:nvSpPr>
        <p:spPr>
          <a:xfrm>
            <a:off x="2057400" y="2201026"/>
            <a:ext cx="3474720" cy="34747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6BB5F-0373-5A36-BB30-DD3556C53A80}"/>
              </a:ext>
            </a:extLst>
          </p:cNvPr>
          <p:cNvSpPr txBox="1"/>
          <p:nvPr/>
        </p:nvSpPr>
        <p:spPr>
          <a:xfrm>
            <a:off x="2512465" y="1748250"/>
            <a:ext cx="2595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Hyperparameters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6E295-17A1-3786-BAD0-A2856BD50F79}"/>
              </a:ext>
            </a:extLst>
          </p:cNvPr>
          <p:cNvSpPr txBox="1"/>
          <p:nvPr/>
        </p:nvSpPr>
        <p:spPr>
          <a:xfrm rot="16200000">
            <a:off x="529033" y="3505102"/>
            <a:ext cx="2595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Hyperparameters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DC3DF6-3238-B8B5-EFCC-E7D1CA5C15CB}"/>
              </a:ext>
            </a:extLst>
          </p:cNvPr>
          <p:cNvSpPr/>
          <p:nvPr/>
        </p:nvSpPr>
        <p:spPr>
          <a:xfrm>
            <a:off x="7121545" y="2209915"/>
            <a:ext cx="3474720" cy="34747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99D8E-CDD3-6504-774A-78C89E586BA9}"/>
              </a:ext>
            </a:extLst>
          </p:cNvPr>
          <p:cNvSpPr txBox="1"/>
          <p:nvPr/>
        </p:nvSpPr>
        <p:spPr>
          <a:xfrm>
            <a:off x="7576610" y="1757139"/>
            <a:ext cx="2595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Hyperparameters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F2E2CF-B740-AEB4-672D-6B575E90D957}"/>
              </a:ext>
            </a:extLst>
          </p:cNvPr>
          <p:cNvSpPr txBox="1"/>
          <p:nvPr/>
        </p:nvSpPr>
        <p:spPr>
          <a:xfrm rot="16200000">
            <a:off x="5593178" y="3513991"/>
            <a:ext cx="2595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Hyperparameters 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2941A3-4F70-2C48-61A2-FE8EBE834E87}"/>
              </a:ext>
            </a:extLst>
          </p:cNvPr>
          <p:cNvSpPr/>
          <p:nvPr/>
        </p:nvSpPr>
        <p:spPr>
          <a:xfrm flipV="1">
            <a:off x="7652712" y="2767049"/>
            <a:ext cx="91440" cy="8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235D32-CC98-925C-5C65-9389409801DA}"/>
              </a:ext>
            </a:extLst>
          </p:cNvPr>
          <p:cNvSpPr/>
          <p:nvPr/>
        </p:nvSpPr>
        <p:spPr>
          <a:xfrm flipV="1">
            <a:off x="8458200" y="2671580"/>
            <a:ext cx="91440" cy="8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9AA579-4E4B-ED17-B425-46F9A372751D}"/>
              </a:ext>
            </a:extLst>
          </p:cNvPr>
          <p:cNvSpPr/>
          <p:nvPr/>
        </p:nvSpPr>
        <p:spPr>
          <a:xfrm flipV="1">
            <a:off x="8905338" y="3091909"/>
            <a:ext cx="91440" cy="8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8129EB-1182-7B8E-9D00-8EBD2E5218BC}"/>
              </a:ext>
            </a:extLst>
          </p:cNvPr>
          <p:cNvSpPr/>
          <p:nvPr/>
        </p:nvSpPr>
        <p:spPr>
          <a:xfrm flipV="1">
            <a:off x="9569702" y="3091909"/>
            <a:ext cx="91440" cy="8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79CDF5-9121-4AF4-6416-76C96974D7D2}"/>
              </a:ext>
            </a:extLst>
          </p:cNvPr>
          <p:cNvSpPr/>
          <p:nvPr/>
        </p:nvSpPr>
        <p:spPr>
          <a:xfrm flipV="1">
            <a:off x="10234067" y="3091909"/>
            <a:ext cx="91440" cy="8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905218-AF98-D4AB-2630-470954D782AE}"/>
              </a:ext>
            </a:extLst>
          </p:cNvPr>
          <p:cNvGrpSpPr/>
          <p:nvPr/>
        </p:nvGrpSpPr>
        <p:grpSpPr>
          <a:xfrm>
            <a:off x="2415468" y="3198215"/>
            <a:ext cx="2748897" cy="89660"/>
            <a:chOff x="2415469" y="2532753"/>
            <a:chExt cx="2748897" cy="8966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AFF12-3892-D369-60C9-5DA2932DF90F}"/>
                </a:ext>
              </a:extLst>
            </p:cNvPr>
            <p:cNvSpPr/>
            <p:nvPr/>
          </p:nvSpPr>
          <p:spPr>
            <a:xfrm flipV="1">
              <a:off x="2415469" y="2532753"/>
              <a:ext cx="91440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758AE42-6D2D-B5B7-D4C3-EF95480F8911}"/>
                </a:ext>
              </a:extLst>
            </p:cNvPr>
            <p:cNvSpPr/>
            <p:nvPr/>
          </p:nvSpPr>
          <p:spPr>
            <a:xfrm flipV="1">
              <a:off x="3079833" y="2532753"/>
              <a:ext cx="91440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F0F1B6-DE08-8BB2-D351-2706631FF58B}"/>
                </a:ext>
              </a:extLst>
            </p:cNvPr>
            <p:cNvSpPr/>
            <p:nvPr/>
          </p:nvSpPr>
          <p:spPr>
            <a:xfrm flipV="1">
              <a:off x="3744197" y="2532753"/>
              <a:ext cx="91440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B17E430-5623-DC63-066B-4E613466D867}"/>
                </a:ext>
              </a:extLst>
            </p:cNvPr>
            <p:cNvSpPr/>
            <p:nvPr/>
          </p:nvSpPr>
          <p:spPr>
            <a:xfrm flipV="1">
              <a:off x="4408561" y="2532753"/>
              <a:ext cx="91440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A7A5C78-40DF-B678-F29C-D374D32E47EA}"/>
                </a:ext>
              </a:extLst>
            </p:cNvPr>
            <p:cNvSpPr/>
            <p:nvPr/>
          </p:nvSpPr>
          <p:spPr>
            <a:xfrm flipV="1">
              <a:off x="5072926" y="2532753"/>
              <a:ext cx="91440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F6B49B5-BE49-ACDE-8727-D9792B623BB4}"/>
              </a:ext>
            </a:extLst>
          </p:cNvPr>
          <p:cNvGrpSpPr/>
          <p:nvPr/>
        </p:nvGrpSpPr>
        <p:grpSpPr>
          <a:xfrm>
            <a:off x="2415468" y="3863677"/>
            <a:ext cx="2748897" cy="89660"/>
            <a:chOff x="2415469" y="2532753"/>
            <a:chExt cx="2748897" cy="8966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1FBA335-D10E-4026-790B-9B2D60208774}"/>
                </a:ext>
              </a:extLst>
            </p:cNvPr>
            <p:cNvSpPr/>
            <p:nvPr/>
          </p:nvSpPr>
          <p:spPr>
            <a:xfrm flipV="1">
              <a:off x="2415469" y="2532753"/>
              <a:ext cx="91440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03F720B-5A7B-6DB8-B59D-BA3CF34A2A58}"/>
                </a:ext>
              </a:extLst>
            </p:cNvPr>
            <p:cNvSpPr/>
            <p:nvPr/>
          </p:nvSpPr>
          <p:spPr>
            <a:xfrm flipV="1">
              <a:off x="3079833" y="2532753"/>
              <a:ext cx="91440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176506B-89F3-153D-F79C-DFAEF4BD0EB2}"/>
                </a:ext>
              </a:extLst>
            </p:cNvPr>
            <p:cNvSpPr/>
            <p:nvPr/>
          </p:nvSpPr>
          <p:spPr>
            <a:xfrm flipV="1">
              <a:off x="3744197" y="2532753"/>
              <a:ext cx="91440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4F912C0-69BB-D83D-244B-654D1B184249}"/>
                </a:ext>
              </a:extLst>
            </p:cNvPr>
            <p:cNvSpPr/>
            <p:nvPr/>
          </p:nvSpPr>
          <p:spPr>
            <a:xfrm flipV="1">
              <a:off x="4408561" y="2532753"/>
              <a:ext cx="91440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D343D64-8DD2-0C1B-80C6-30BDD1FE22CD}"/>
                </a:ext>
              </a:extLst>
            </p:cNvPr>
            <p:cNvSpPr/>
            <p:nvPr/>
          </p:nvSpPr>
          <p:spPr>
            <a:xfrm flipV="1">
              <a:off x="5072926" y="2532753"/>
              <a:ext cx="91440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B52B79-E0B5-D7C0-D64A-74194C873835}"/>
              </a:ext>
            </a:extLst>
          </p:cNvPr>
          <p:cNvGrpSpPr/>
          <p:nvPr/>
        </p:nvGrpSpPr>
        <p:grpSpPr>
          <a:xfrm>
            <a:off x="2415468" y="4529139"/>
            <a:ext cx="2748897" cy="89660"/>
            <a:chOff x="2415469" y="2532753"/>
            <a:chExt cx="2748897" cy="8966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3E2975-EB32-BBCF-D3B2-EAEEB035E29A}"/>
                </a:ext>
              </a:extLst>
            </p:cNvPr>
            <p:cNvSpPr/>
            <p:nvPr/>
          </p:nvSpPr>
          <p:spPr>
            <a:xfrm flipV="1">
              <a:off x="2415469" y="2532753"/>
              <a:ext cx="91440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E9E17FD-988A-25D2-1147-2CD30B742B3B}"/>
                </a:ext>
              </a:extLst>
            </p:cNvPr>
            <p:cNvSpPr/>
            <p:nvPr/>
          </p:nvSpPr>
          <p:spPr>
            <a:xfrm flipV="1">
              <a:off x="3079833" y="2532753"/>
              <a:ext cx="91440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2143F08-0D2A-1D16-2CD9-39859570AF70}"/>
                </a:ext>
              </a:extLst>
            </p:cNvPr>
            <p:cNvSpPr/>
            <p:nvPr/>
          </p:nvSpPr>
          <p:spPr>
            <a:xfrm flipV="1">
              <a:off x="3744197" y="2532753"/>
              <a:ext cx="91440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B4DA78E-3D8F-84BC-9F28-A1CB76639BCC}"/>
                </a:ext>
              </a:extLst>
            </p:cNvPr>
            <p:cNvSpPr/>
            <p:nvPr/>
          </p:nvSpPr>
          <p:spPr>
            <a:xfrm flipV="1">
              <a:off x="4408561" y="2532753"/>
              <a:ext cx="91440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7E6D61C-0FE5-5D4E-E31A-0AF779743D3D}"/>
                </a:ext>
              </a:extLst>
            </p:cNvPr>
            <p:cNvSpPr/>
            <p:nvPr/>
          </p:nvSpPr>
          <p:spPr>
            <a:xfrm flipV="1">
              <a:off x="5072926" y="2532753"/>
              <a:ext cx="91440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3DAA80-FE80-18F9-E50A-E3BB360299FA}"/>
              </a:ext>
            </a:extLst>
          </p:cNvPr>
          <p:cNvGrpSpPr/>
          <p:nvPr/>
        </p:nvGrpSpPr>
        <p:grpSpPr>
          <a:xfrm>
            <a:off x="2415468" y="5194601"/>
            <a:ext cx="2748897" cy="89660"/>
            <a:chOff x="2415469" y="2532753"/>
            <a:chExt cx="2748897" cy="8966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ABC46CC-2C3D-986F-C862-C4DA6F19D450}"/>
                </a:ext>
              </a:extLst>
            </p:cNvPr>
            <p:cNvSpPr/>
            <p:nvPr/>
          </p:nvSpPr>
          <p:spPr>
            <a:xfrm flipV="1">
              <a:off x="2415469" y="2532753"/>
              <a:ext cx="91440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E5FCD66-9F21-453E-3B42-675E5EDC0704}"/>
                </a:ext>
              </a:extLst>
            </p:cNvPr>
            <p:cNvSpPr/>
            <p:nvPr/>
          </p:nvSpPr>
          <p:spPr>
            <a:xfrm flipV="1">
              <a:off x="3079833" y="2532753"/>
              <a:ext cx="91440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8616227-FB25-4201-E6C5-B99C1A64B2BE}"/>
                </a:ext>
              </a:extLst>
            </p:cNvPr>
            <p:cNvSpPr/>
            <p:nvPr/>
          </p:nvSpPr>
          <p:spPr>
            <a:xfrm flipV="1">
              <a:off x="3744197" y="2532753"/>
              <a:ext cx="91440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BF403DA-B0A9-2DD8-6400-94BF12777DBB}"/>
                </a:ext>
              </a:extLst>
            </p:cNvPr>
            <p:cNvSpPr/>
            <p:nvPr/>
          </p:nvSpPr>
          <p:spPr>
            <a:xfrm flipV="1">
              <a:off x="4408561" y="2532753"/>
              <a:ext cx="91440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01C0940-DDC4-0AA7-93A4-6F2896209DD9}"/>
                </a:ext>
              </a:extLst>
            </p:cNvPr>
            <p:cNvSpPr/>
            <p:nvPr/>
          </p:nvSpPr>
          <p:spPr>
            <a:xfrm flipV="1">
              <a:off x="5072926" y="2532753"/>
              <a:ext cx="91440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58CAF269-7659-EB19-D7AA-3AC81D940EC3}"/>
              </a:ext>
            </a:extLst>
          </p:cNvPr>
          <p:cNvSpPr/>
          <p:nvPr/>
        </p:nvSpPr>
        <p:spPr>
          <a:xfrm flipV="1">
            <a:off x="9433560" y="2617095"/>
            <a:ext cx="91440" cy="8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6B53937-2263-16EC-F9E7-F08A2AA110D8}"/>
              </a:ext>
            </a:extLst>
          </p:cNvPr>
          <p:cNvSpPr/>
          <p:nvPr/>
        </p:nvSpPr>
        <p:spPr>
          <a:xfrm flipV="1">
            <a:off x="8054844" y="3889838"/>
            <a:ext cx="91440" cy="8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1B752EB-133F-E3F4-A81D-701983EC89EE}"/>
              </a:ext>
            </a:extLst>
          </p:cNvPr>
          <p:cNvSpPr/>
          <p:nvPr/>
        </p:nvSpPr>
        <p:spPr>
          <a:xfrm flipV="1">
            <a:off x="9296400" y="4573969"/>
            <a:ext cx="91440" cy="8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7346329-407C-9772-1C56-D902BB055B8B}"/>
              </a:ext>
            </a:extLst>
          </p:cNvPr>
          <p:cNvSpPr/>
          <p:nvPr/>
        </p:nvSpPr>
        <p:spPr>
          <a:xfrm flipV="1">
            <a:off x="7781542" y="5371898"/>
            <a:ext cx="91440" cy="8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C64B1FE-1A8A-77EA-24BC-6D4DA104CBF2}"/>
              </a:ext>
            </a:extLst>
          </p:cNvPr>
          <p:cNvSpPr/>
          <p:nvPr/>
        </p:nvSpPr>
        <p:spPr>
          <a:xfrm flipV="1">
            <a:off x="10186919" y="3848328"/>
            <a:ext cx="91440" cy="8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2D6A092-72B6-4EA2-760C-559ACC9FBEDF}"/>
              </a:ext>
            </a:extLst>
          </p:cNvPr>
          <p:cNvSpPr/>
          <p:nvPr/>
        </p:nvSpPr>
        <p:spPr>
          <a:xfrm flipV="1">
            <a:off x="9596022" y="5128630"/>
            <a:ext cx="91440" cy="8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4F72AA0-02D4-E90D-3204-DFED2CB26436}"/>
              </a:ext>
            </a:extLst>
          </p:cNvPr>
          <p:cNvSpPr/>
          <p:nvPr/>
        </p:nvSpPr>
        <p:spPr>
          <a:xfrm flipV="1">
            <a:off x="8458200" y="4038600"/>
            <a:ext cx="91440" cy="8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4CA8618-96F6-E8D7-1890-5B3F6F4E7806}"/>
              </a:ext>
            </a:extLst>
          </p:cNvPr>
          <p:cNvSpPr/>
          <p:nvPr/>
        </p:nvSpPr>
        <p:spPr>
          <a:xfrm flipV="1">
            <a:off x="10213748" y="4724400"/>
            <a:ext cx="91440" cy="8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97DE07A-FE54-B428-C773-742FBB612067}"/>
              </a:ext>
            </a:extLst>
          </p:cNvPr>
          <p:cNvSpPr/>
          <p:nvPr/>
        </p:nvSpPr>
        <p:spPr>
          <a:xfrm flipV="1">
            <a:off x="7922001" y="4683760"/>
            <a:ext cx="91440" cy="8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2C866D9-1144-0B1F-0A03-9F9961C031AC}"/>
              </a:ext>
            </a:extLst>
          </p:cNvPr>
          <p:cNvSpPr/>
          <p:nvPr/>
        </p:nvSpPr>
        <p:spPr>
          <a:xfrm flipV="1">
            <a:off x="9204960" y="3732728"/>
            <a:ext cx="91440" cy="8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AEBF17E-7AE8-EC7E-46CE-70ED7E7246CF}"/>
              </a:ext>
            </a:extLst>
          </p:cNvPr>
          <p:cNvSpPr/>
          <p:nvPr/>
        </p:nvSpPr>
        <p:spPr>
          <a:xfrm flipV="1">
            <a:off x="8208463" y="3361622"/>
            <a:ext cx="91440" cy="8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8E43FA1-263F-E614-4C4F-DEBE81F9D739}"/>
              </a:ext>
            </a:extLst>
          </p:cNvPr>
          <p:cNvGrpSpPr/>
          <p:nvPr/>
        </p:nvGrpSpPr>
        <p:grpSpPr>
          <a:xfrm>
            <a:off x="2415467" y="2612443"/>
            <a:ext cx="2748897" cy="89660"/>
            <a:chOff x="2415469" y="2532753"/>
            <a:chExt cx="2748897" cy="8966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DDA92AF-AA7C-07B1-B1FF-E49A3DC8FDA3}"/>
                </a:ext>
              </a:extLst>
            </p:cNvPr>
            <p:cNvSpPr/>
            <p:nvPr/>
          </p:nvSpPr>
          <p:spPr>
            <a:xfrm flipV="1">
              <a:off x="2415469" y="2532753"/>
              <a:ext cx="91440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34B2BD4-F7B1-36D1-F332-802C6BC773E6}"/>
                </a:ext>
              </a:extLst>
            </p:cNvPr>
            <p:cNvSpPr/>
            <p:nvPr/>
          </p:nvSpPr>
          <p:spPr>
            <a:xfrm flipV="1">
              <a:off x="3079833" y="2532753"/>
              <a:ext cx="91440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54B5666-B75A-891E-B1B5-EF2802FEE1E3}"/>
                </a:ext>
              </a:extLst>
            </p:cNvPr>
            <p:cNvSpPr/>
            <p:nvPr/>
          </p:nvSpPr>
          <p:spPr>
            <a:xfrm flipV="1">
              <a:off x="3744197" y="2532753"/>
              <a:ext cx="91440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23F802-35B6-B7C9-C8D7-236BCE271C83}"/>
                </a:ext>
              </a:extLst>
            </p:cNvPr>
            <p:cNvSpPr/>
            <p:nvPr/>
          </p:nvSpPr>
          <p:spPr>
            <a:xfrm flipV="1">
              <a:off x="4408561" y="2532753"/>
              <a:ext cx="91440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A2E10D2-62AE-6901-9B18-BB93A2B3E2FA}"/>
                </a:ext>
              </a:extLst>
            </p:cNvPr>
            <p:cNvSpPr/>
            <p:nvPr/>
          </p:nvSpPr>
          <p:spPr>
            <a:xfrm flipV="1">
              <a:off x="5072926" y="2532753"/>
              <a:ext cx="91440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1BDE957B-1E07-0173-9EF2-B202883F55B3}"/>
              </a:ext>
            </a:extLst>
          </p:cNvPr>
          <p:cNvSpPr/>
          <p:nvPr/>
        </p:nvSpPr>
        <p:spPr>
          <a:xfrm flipV="1">
            <a:off x="8910068" y="5327068"/>
            <a:ext cx="91440" cy="8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0B6C142-057F-E51A-C8BA-A767DFD8C044}"/>
              </a:ext>
            </a:extLst>
          </p:cNvPr>
          <p:cNvSpPr/>
          <p:nvPr/>
        </p:nvSpPr>
        <p:spPr>
          <a:xfrm flipV="1">
            <a:off x="7430333" y="3987044"/>
            <a:ext cx="91440" cy="8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F9CF6A3-2E12-A03F-A51F-A7531257ECCD}"/>
              </a:ext>
            </a:extLst>
          </p:cNvPr>
          <p:cNvSpPr/>
          <p:nvPr/>
        </p:nvSpPr>
        <p:spPr>
          <a:xfrm flipV="1">
            <a:off x="9255935" y="4549537"/>
            <a:ext cx="91440" cy="8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611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F1088-7039-48B5-9320-A3DF4C55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Choosing the right scale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D2AF1-3851-43E7-BC05-790B0BE53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9C4F50-1F90-CCFF-6E95-F9FDBA7D21D0}"/>
              </a:ext>
            </a:extLst>
          </p:cNvPr>
          <p:cNvSpPr txBox="1"/>
          <p:nvPr/>
        </p:nvSpPr>
        <p:spPr>
          <a:xfrm>
            <a:off x="580670" y="1517799"/>
            <a:ext cx="204062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/>
              <a:t>Number of units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67CCC6-F93A-9C81-FA3A-73DC407BB497}"/>
              </a:ext>
            </a:extLst>
          </p:cNvPr>
          <p:cNvCxnSpPr>
            <a:cxnSpLocks/>
          </p:cNvCxnSpPr>
          <p:nvPr/>
        </p:nvCxnSpPr>
        <p:spPr>
          <a:xfrm>
            <a:off x="3788344" y="1635853"/>
            <a:ext cx="647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AA4803-E833-D9C8-D8A0-7AD6B9BAE36F}"/>
              </a:ext>
            </a:extLst>
          </p:cNvPr>
          <p:cNvCxnSpPr>
            <a:cxnSpLocks/>
          </p:cNvCxnSpPr>
          <p:nvPr/>
        </p:nvCxnSpPr>
        <p:spPr>
          <a:xfrm>
            <a:off x="3788344" y="1445353"/>
            <a:ext cx="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617419-DB7F-B82C-9837-5BCBC79A7056}"/>
              </a:ext>
            </a:extLst>
          </p:cNvPr>
          <p:cNvCxnSpPr>
            <a:cxnSpLocks/>
          </p:cNvCxnSpPr>
          <p:nvPr/>
        </p:nvCxnSpPr>
        <p:spPr>
          <a:xfrm>
            <a:off x="10265344" y="1445353"/>
            <a:ext cx="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B953C4-0DBB-9B81-AEB5-3341A2313C41}"/>
              </a:ext>
            </a:extLst>
          </p:cNvPr>
          <p:cNvSpPr txBox="1"/>
          <p:nvPr/>
        </p:nvSpPr>
        <p:spPr>
          <a:xfrm>
            <a:off x="3540519" y="181521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CDB8FD-521F-409B-3985-B3D2FB149C00}"/>
              </a:ext>
            </a:extLst>
          </p:cNvPr>
          <p:cNvSpPr txBox="1"/>
          <p:nvPr/>
        </p:nvSpPr>
        <p:spPr>
          <a:xfrm>
            <a:off x="9939774" y="1815215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256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E3A35C-113D-EBB6-9555-A3FB7BCCED96}"/>
              </a:ext>
            </a:extLst>
          </p:cNvPr>
          <p:cNvSpPr txBox="1"/>
          <p:nvPr/>
        </p:nvSpPr>
        <p:spPr>
          <a:xfrm>
            <a:off x="457200" y="4653889"/>
            <a:ext cx="195694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/>
              <a:t># of layers : 2~4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4E8104-5F66-04EE-E855-640EDE16881C}"/>
              </a:ext>
            </a:extLst>
          </p:cNvPr>
          <p:cNvCxnSpPr>
            <a:cxnSpLocks/>
          </p:cNvCxnSpPr>
          <p:nvPr/>
        </p:nvCxnSpPr>
        <p:spPr>
          <a:xfrm>
            <a:off x="4723514" y="1445353"/>
            <a:ext cx="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BF4F6F-050E-66BF-AE59-2BB5861BE4AB}"/>
              </a:ext>
            </a:extLst>
          </p:cNvPr>
          <p:cNvSpPr txBox="1"/>
          <p:nvPr/>
        </p:nvSpPr>
        <p:spPr>
          <a:xfrm>
            <a:off x="4475689" y="18263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A54D87-8D7F-E083-9F96-10C6E929E74D}"/>
              </a:ext>
            </a:extLst>
          </p:cNvPr>
          <p:cNvCxnSpPr>
            <a:cxnSpLocks/>
          </p:cNvCxnSpPr>
          <p:nvPr/>
        </p:nvCxnSpPr>
        <p:spPr>
          <a:xfrm>
            <a:off x="6537393" y="1445353"/>
            <a:ext cx="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056436-AEE1-B2D0-39ED-EBEE091971D3}"/>
              </a:ext>
            </a:extLst>
          </p:cNvPr>
          <p:cNvSpPr txBox="1"/>
          <p:nvPr/>
        </p:nvSpPr>
        <p:spPr>
          <a:xfrm>
            <a:off x="6211823" y="1815215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9D6EC1-C3CE-8C27-EC7D-510C2D263E65}"/>
              </a:ext>
            </a:extLst>
          </p:cNvPr>
          <p:cNvSpPr txBox="1"/>
          <p:nvPr/>
        </p:nvSpPr>
        <p:spPr>
          <a:xfrm>
            <a:off x="977480" y="2512153"/>
            <a:ext cx="655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dirty="0"/>
              <a:t>α</a:t>
            </a:r>
            <a:endParaRPr lang="en-US" sz="24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0FB75E2-F7FA-DC60-7808-6D7562B5D6AE}"/>
              </a:ext>
            </a:extLst>
          </p:cNvPr>
          <p:cNvCxnSpPr>
            <a:cxnSpLocks/>
          </p:cNvCxnSpPr>
          <p:nvPr/>
        </p:nvCxnSpPr>
        <p:spPr>
          <a:xfrm>
            <a:off x="3733800" y="2677285"/>
            <a:ext cx="647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4E15BD-0BE4-BA76-55D7-2B4B513BAAC0}"/>
              </a:ext>
            </a:extLst>
          </p:cNvPr>
          <p:cNvCxnSpPr>
            <a:cxnSpLocks/>
          </p:cNvCxnSpPr>
          <p:nvPr/>
        </p:nvCxnSpPr>
        <p:spPr>
          <a:xfrm>
            <a:off x="3733800" y="2480564"/>
            <a:ext cx="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F3C49D-911A-E8F2-B9B4-5E759C360A36}"/>
              </a:ext>
            </a:extLst>
          </p:cNvPr>
          <p:cNvCxnSpPr>
            <a:cxnSpLocks/>
          </p:cNvCxnSpPr>
          <p:nvPr/>
        </p:nvCxnSpPr>
        <p:spPr>
          <a:xfrm>
            <a:off x="10210800" y="2480564"/>
            <a:ext cx="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08C5197-6B77-1204-14D1-2BCFD6D359CD}"/>
              </a:ext>
            </a:extLst>
          </p:cNvPr>
          <p:cNvSpPr txBox="1"/>
          <p:nvPr/>
        </p:nvSpPr>
        <p:spPr>
          <a:xfrm>
            <a:off x="3231904" y="2850426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0.0001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77553B-FC72-126A-2950-1CD64825AE66}"/>
              </a:ext>
            </a:extLst>
          </p:cNvPr>
          <p:cNvSpPr txBox="1"/>
          <p:nvPr/>
        </p:nvSpPr>
        <p:spPr>
          <a:xfrm>
            <a:off x="10023042" y="28504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5B3143-BD17-D6D0-FE74-C50A07421355}"/>
              </a:ext>
            </a:extLst>
          </p:cNvPr>
          <p:cNvSpPr txBox="1"/>
          <p:nvPr/>
        </p:nvSpPr>
        <p:spPr>
          <a:xfrm>
            <a:off x="218435" y="838200"/>
            <a:ext cx="4940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general, use a logarithmic approach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2D5972E-59EE-1E1A-C9DC-539767E1E19D}"/>
              </a:ext>
            </a:extLst>
          </p:cNvPr>
          <p:cNvCxnSpPr>
            <a:cxnSpLocks/>
          </p:cNvCxnSpPr>
          <p:nvPr/>
        </p:nvCxnSpPr>
        <p:spPr>
          <a:xfrm>
            <a:off x="5353050" y="2480564"/>
            <a:ext cx="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7DA66C2-12E9-CB20-DA82-62C7157BBB3E}"/>
              </a:ext>
            </a:extLst>
          </p:cNvPr>
          <p:cNvCxnSpPr>
            <a:cxnSpLocks/>
          </p:cNvCxnSpPr>
          <p:nvPr/>
        </p:nvCxnSpPr>
        <p:spPr>
          <a:xfrm>
            <a:off x="6972300" y="2469426"/>
            <a:ext cx="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B732313-062B-EF12-3F4A-271EBACA20E8}"/>
              </a:ext>
            </a:extLst>
          </p:cNvPr>
          <p:cNvCxnSpPr>
            <a:cxnSpLocks/>
          </p:cNvCxnSpPr>
          <p:nvPr/>
        </p:nvCxnSpPr>
        <p:spPr>
          <a:xfrm>
            <a:off x="8591550" y="2469426"/>
            <a:ext cx="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D979DF3-8848-42E8-D16B-8CDBCD18FEAA}"/>
              </a:ext>
            </a:extLst>
          </p:cNvPr>
          <p:cNvSpPr txBox="1"/>
          <p:nvPr/>
        </p:nvSpPr>
        <p:spPr>
          <a:xfrm>
            <a:off x="4847009" y="2901895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0.001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5E581C-EA14-C8F3-14D8-B0C196D61B2A}"/>
              </a:ext>
            </a:extLst>
          </p:cNvPr>
          <p:cNvSpPr txBox="1"/>
          <p:nvPr/>
        </p:nvSpPr>
        <p:spPr>
          <a:xfrm>
            <a:off x="6623943" y="2901895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85E3AC-AC76-B867-9DCB-E9EF0C767EE0}"/>
              </a:ext>
            </a:extLst>
          </p:cNvPr>
          <p:cNvSpPr txBox="1"/>
          <p:nvPr/>
        </p:nvSpPr>
        <p:spPr>
          <a:xfrm>
            <a:off x="8357216" y="2897939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6B8F0A9-2933-AC9A-DB8A-5F4C5FAD4977}"/>
              </a:ext>
            </a:extLst>
          </p:cNvPr>
          <p:cNvSpPr/>
          <p:nvPr/>
        </p:nvSpPr>
        <p:spPr>
          <a:xfrm flipV="1">
            <a:off x="3751437" y="1573293"/>
            <a:ext cx="91440" cy="8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CB97643-DDA7-59AD-E425-33D53C55550D}"/>
              </a:ext>
            </a:extLst>
          </p:cNvPr>
          <p:cNvSpPr/>
          <p:nvPr/>
        </p:nvSpPr>
        <p:spPr>
          <a:xfrm flipV="1">
            <a:off x="4677793" y="1597805"/>
            <a:ext cx="91440" cy="8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6BC4ACD-D46F-E7F9-C906-F9A53557CABC}"/>
              </a:ext>
            </a:extLst>
          </p:cNvPr>
          <p:cNvSpPr/>
          <p:nvPr/>
        </p:nvSpPr>
        <p:spPr>
          <a:xfrm flipV="1">
            <a:off x="6491673" y="1591838"/>
            <a:ext cx="91440" cy="8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865F59-F2D3-72D7-BCDB-EC272541F45F}"/>
              </a:ext>
            </a:extLst>
          </p:cNvPr>
          <p:cNvSpPr/>
          <p:nvPr/>
        </p:nvSpPr>
        <p:spPr>
          <a:xfrm flipV="1">
            <a:off x="10222104" y="1584492"/>
            <a:ext cx="91440" cy="8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5ECC6BD-C7B7-AD8E-CDC2-4343BB768FD9}"/>
              </a:ext>
            </a:extLst>
          </p:cNvPr>
          <p:cNvSpPr/>
          <p:nvPr/>
        </p:nvSpPr>
        <p:spPr>
          <a:xfrm flipV="1">
            <a:off x="3699301" y="2632455"/>
            <a:ext cx="91440" cy="8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AA4EDE-0C40-5A1E-725A-70CB4C78E331}"/>
              </a:ext>
            </a:extLst>
          </p:cNvPr>
          <p:cNvSpPr/>
          <p:nvPr/>
        </p:nvSpPr>
        <p:spPr>
          <a:xfrm flipV="1">
            <a:off x="4508169" y="2632455"/>
            <a:ext cx="91440" cy="8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42E23F3-DFC6-0374-3211-2281B950E29E}"/>
              </a:ext>
            </a:extLst>
          </p:cNvPr>
          <p:cNvSpPr/>
          <p:nvPr/>
        </p:nvSpPr>
        <p:spPr>
          <a:xfrm flipV="1">
            <a:off x="5317037" y="2632455"/>
            <a:ext cx="91440" cy="8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95168C4-DC53-3472-48ED-8D80F1B12BE0}"/>
              </a:ext>
            </a:extLst>
          </p:cNvPr>
          <p:cNvSpPr/>
          <p:nvPr/>
        </p:nvSpPr>
        <p:spPr>
          <a:xfrm flipV="1">
            <a:off x="6125905" y="2632455"/>
            <a:ext cx="91440" cy="8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99441B2-55F0-64E2-120D-608C09F68057}"/>
              </a:ext>
            </a:extLst>
          </p:cNvPr>
          <p:cNvSpPr/>
          <p:nvPr/>
        </p:nvSpPr>
        <p:spPr>
          <a:xfrm flipV="1">
            <a:off x="6934773" y="2632455"/>
            <a:ext cx="91440" cy="8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E849F97-A1A2-3D88-379A-0A633589F653}"/>
              </a:ext>
            </a:extLst>
          </p:cNvPr>
          <p:cNvSpPr/>
          <p:nvPr/>
        </p:nvSpPr>
        <p:spPr>
          <a:xfrm flipV="1">
            <a:off x="7743641" y="2632455"/>
            <a:ext cx="91440" cy="8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AA689F4-E65A-7F6B-D346-9597E5AF63D0}"/>
              </a:ext>
            </a:extLst>
          </p:cNvPr>
          <p:cNvSpPr/>
          <p:nvPr/>
        </p:nvSpPr>
        <p:spPr>
          <a:xfrm flipV="1">
            <a:off x="8552509" y="2632455"/>
            <a:ext cx="91440" cy="8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DDE4E05-DF4D-09B9-7818-689C9C0B4BF5}"/>
              </a:ext>
            </a:extLst>
          </p:cNvPr>
          <p:cNvSpPr/>
          <p:nvPr/>
        </p:nvSpPr>
        <p:spPr>
          <a:xfrm flipV="1">
            <a:off x="9361377" y="2632455"/>
            <a:ext cx="91440" cy="8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64B18B4-412C-846A-AFE8-B60E5A10EC81}"/>
              </a:ext>
            </a:extLst>
          </p:cNvPr>
          <p:cNvSpPr/>
          <p:nvPr/>
        </p:nvSpPr>
        <p:spPr>
          <a:xfrm flipV="1">
            <a:off x="10170243" y="2632455"/>
            <a:ext cx="91440" cy="8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01D7DF-E955-19CF-51A2-14F732CC24DD}"/>
              </a:ext>
            </a:extLst>
          </p:cNvPr>
          <p:cNvSpPr txBox="1"/>
          <p:nvPr/>
        </p:nvSpPr>
        <p:spPr>
          <a:xfrm>
            <a:off x="618288" y="3806314"/>
            <a:ext cx="10659312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61963" indent="-461963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alphas = 10**(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np.random.uniform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(low=-4, high=0, size=(10,)))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9AD31B-5E7D-9520-8B4F-D438A4C10D75}"/>
              </a:ext>
            </a:extLst>
          </p:cNvPr>
          <p:cNvSpPr txBox="1"/>
          <p:nvPr/>
        </p:nvSpPr>
        <p:spPr>
          <a:xfrm>
            <a:off x="3003550" y="4598047"/>
            <a:ext cx="20652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dirty="0"/>
              <a:t>β</a:t>
            </a:r>
            <a:r>
              <a:rPr lang="en-US" sz="2400" dirty="0"/>
              <a:t>: 0.9 ~ 0.999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912F6C-266A-49FA-BD48-08D93A93B8BD}"/>
              </a:ext>
            </a:extLst>
          </p:cNvPr>
          <p:cNvSpPr txBox="1"/>
          <p:nvPr/>
        </p:nvSpPr>
        <p:spPr>
          <a:xfrm>
            <a:off x="2320182" y="5599234"/>
            <a:ext cx="75516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Logarithmic scale helps to search the bigger space quickly.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C710DE5-7469-2B4C-7ADC-137CEA6CAC8F}"/>
                  </a:ext>
                </a:extLst>
              </p14:cNvPr>
              <p14:cNvContentPartPr/>
              <p14:nvPr/>
            </p14:nvContentPartPr>
            <p14:xfrm>
              <a:off x="3360960" y="2783880"/>
              <a:ext cx="6932880" cy="28396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C710DE5-7469-2B4C-7ADC-137CEA6CAC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1600" y="2774520"/>
                <a:ext cx="6951600" cy="285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1529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2339670" y="3044281"/>
            <a:ext cx="7846187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Current trend in AI development</a:t>
            </a:r>
          </a:p>
        </p:txBody>
      </p:sp>
    </p:spTree>
    <p:extLst>
      <p:ext uri="{BB962C8B-B14F-4D97-AF65-F5344CB8AC3E}">
        <p14:creationId xmlns:p14="http://schemas.microsoft.com/office/powerpoint/2010/main" val="1638684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F1088-7039-48B5-9320-A3DF4C55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Two school of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D2AF1-3851-43E7-BC05-790B0BE53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400F60-9A0A-1D6D-B483-83787B3B3791}"/>
              </a:ext>
            </a:extLst>
          </p:cNvPr>
          <p:cNvSpPr txBox="1"/>
          <p:nvPr/>
        </p:nvSpPr>
        <p:spPr>
          <a:xfrm>
            <a:off x="228600" y="1434405"/>
            <a:ext cx="243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Conventional model-centric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2F0D5-AB1A-1279-9EE9-95A936030D60}"/>
              </a:ext>
            </a:extLst>
          </p:cNvPr>
          <p:cNvSpPr txBox="1"/>
          <p:nvPr/>
        </p:nvSpPr>
        <p:spPr>
          <a:xfrm>
            <a:off x="228600" y="4790182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Data-centric approach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F93F-D3BD-EDD9-9F58-E9FA6FCFCEF1}"/>
              </a:ext>
            </a:extLst>
          </p:cNvPr>
          <p:cNvSpPr txBox="1"/>
          <p:nvPr/>
        </p:nvSpPr>
        <p:spPr>
          <a:xfrm>
            <a:off x="2362200" y="1526738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00B0F0"/>
                </a:solidFill>
              </a:rPr>
              <a:t>AI = Code +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04CA7-8EA9-BAF8-A51D-F9D0DFFADC53}"/>
              </a:ext>
            </a:extLst>
          </p:cNvPr>
          <p:cNvSpPr txBox="1"/>
          <p:nvPr/>
        </p:nvSpPr>
        <p:spPr>
          <a:xfrm>
            <a:off x="2362200" y="4667071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00B0F0"/>
                </a:solidFill>
              </a:rPr>
              <a:t>AI = Code +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CBDF33-E91F-2CA0-3474-7141A8FE2502}"/>
              </a:ext>
            </a:extLst>
          </p:cNvPr>
          <p:cNvSpPr txBox="1"/>
          <p:nvPr/>
        </p:nvSpPr>
        <p:spPr>
          <a:xfrm>
            <a:off x="4169778" y="2458935"/>
            <a:ext cx="2492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(algorithm/model)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2DBE66-8AF7-1066-51DF-5E7B85F93092}"/>
              </a:ext>
            </a:extLst>
          </p:cNvPr>
          <p:cNvSpPr txBox="1"/>
          <p:nvPr/>
        </p:nvSpPr>
        <p:spPr>
          <a:xfrm>
            <a:off x="4169778" y="5558135"/>
            <a:ext cx="2492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(algorithm/model)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D9448F-D530-F8A4-E168-A4E775EC0E88}"/>
              </a:ext>
            </a:extLst>
          </p:cNvPr>
          <p:cNvSpPr/>
          <p:nvPr/>
        </p:nvSpPr>
        <p:spPr>
          <a:xfrm>
            <a:off x="4224759" y="1600200"/>
            <a:ext cx="2361236" cy="13849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EF8D07-73E3-C2C0-7564-C10964C3AA43}"/>
              </a:ext>
            </a:extLst>
          </p:cNvPr>
          <p:cNvSpPr/>
          <p:nvPr/>
        </p:nvSpPr>
        <p:spPr>
          <a:xfrm>
            <a:off x="7093711" y="4779909"/>
            <a:ext cx="2029067" cy="10112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0683407-41DF-4F1E-3023-6F30349D5F2E}"/>
              </a:ext>
            </a:extLst>
          </p:cNvPr>
          <p:cNvSpPr/>
          <p:nvPr/>
        </p:nvSpPr>
        <p:spPr>
          <a:xfrm>
            <a:off x="3196958" y="3151432"/>
            <a:ext cx="914400" cy="13849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FD2079-68B5-DB10-9325-BFA28CF2D76D}"/>
              </a:ext>
            </a:extLst>
          </p:cNvPr>
          <p:cNvSpPr txBox="1"/>
          <p:nvPr/>
        </p:nvSpPr>
        <p:spPr>
          <a:xfrm>
            <a:off x="4080075" y="3179170"/>
            <a:ext cx="4267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Algorithm has advanced enough that just building a larger model with larger data is enough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A1BE5D-B81D-1207-6F04-AD5A4237DC2B}"/>
              </a:ext>
            </a:extLst>
          </p:cNvPr>
          <p:cNvSpPr txBox="1"/>
          <p:nvPr/>
        </p:nvSpPr>
        <p:spPr>
          <a:xfrm>
            <a:off x="9519213" y="1516406"/>
            <a:ext cx="24384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Search and applying to new applications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133EC9-9149-919D-F6CD-65E9D5AAF08E}"/>
              </a:ext>
            </a:extLst>
          </p:cNvPr>
          <p:cNvSpPr txBox="1"/>
          <p:nvPr/>
        </p:nvSpPr>
        <p:spPr>
          <a:xfrm>
            <a:off x="9448800" y="4667070"/>
            <a:ext cx="24384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Realize application at the large scale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2C16C2-B06C-3C47-77FE-09FE02173812}"/>
              </a:ext>
            </a:extLst>
          </p:cNvPr>
          <p:cNvSpPr txBox="1"/>
          <p:nvPr/>
        </p:nvSpPr>
        <p:spPr>
          <a:xfrm>
            <a:off x="6646024" y="2703636"/>
            <a:ext cx="895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Focus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96E295-F923-18D3-A89A-25ED7521F2D0}"/>
              </a:ext>
            </a:extLst>
          </p:cNvPr>
          <p:cNvSpPr txBox="1"/>
          <p:nvPr/>
        </p:nvSpPr>
        <p:spPr>
          <a:xfrm>
            <a:off x="8569824" y="5788967"/>
            <a:ext cx="895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Focus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3406675-C779-375E-63C0-D24D9DD6D622}"/>
                  </a:ext>
                </a:extLst>
              </p14:cNvPr>
              <p14:cNvContentPartPr/>
              <p14:nvPr/>
            </p14:nvContentPartPr>
            <p14:xfrm>
              <a:off x="517680" y="1174320"/>
              <a:ext cx="1969920" cy="2234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3406675-C779-375E-63C0-D24D9DD6D6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320" y="1164960"/>
                <a:ext cx="1988640" cy="225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4620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F1088-7039-48B5-9320-A3DF4C55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Conventional model-centric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D2AF1-3851-43E7-BC05-790B0BE53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7B6B1-7EC8-33B9-D989-8D102223303B}"/>
              </a:ext>
            </a:extLst>
          </p:cNvPr>
          <p:cNvSpPr txBox="1"/>
          <p:nvPr/>
        </p:nvSpPr>
        <p:spPr>
          <a:xfrm>
            <a:off x="838198" y="1615258"/>
            <a:ext cx="42672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Focus on performance improvement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C5973-92A1-0D77-C054-EEB6BE6ABBE7}"/>
              </a:ext>
            </a:extLst>
          </p:cNvPr>
          <p:cNvSpPr txBox="1"/>
          <p:nvPr/>
        </p:nvSpPr>
        <p:spPr>
          <a:xfrm>
            <a:off x="6896099" y="1615258"/>
            <a:ext cx="42672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Area focusing on new capability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DE023-39DD-11C4-964D-164CDD2F50A1}"/>
              </a:ext>
            </a:extLst>
          </p:cNvPr>
          <p:cNvSpPr txBox="1"/>
          <p:nvPr/>
        </p:nvSpPr>
        <p:spPr>
          <a:xfrm>
            <a:off x="7086600" y="2895600"/>
            <a:ext cx="3886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Less about bias, variance controlling.</a:t>
            </a:r>
          </a:p>
          <a:p>
            <a:pPr algn="ctr"/>
            <a:r>
              <a:rPr lang="en-US" sz="2800" dirty="0"/>
              <a:t>More about constructing an innovative entirely new framework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4F02A5-BD7D-9FA6-8D9A-D4B0DB2DAF28}"/>
              </a:ext>
            </a:extLst>
          </p:cNvPr>
          <p:cNvSpPr txBox="1"/>
          <p:nvPr/>
        </p:nvSpPr>
        <p:spPr>
          <a:xfrm>
            <a:off x="1028699" y="2895600"/>
            <a:ext cx="3886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More about bias, variance controlling, collecting more data and marginal improvement to models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4A09BC-AF45-0EBD-D22D-DCC4D0DFC870}"/>
                  </a:ext>
                </a:extLst>
              </p14:cNvPr>
              <p14:cNvContentPartPr/>
              <p14:nvPr/>
            </p14:nvContentPartPr>
            <p14:xfrm>
              <a:off x="1693080" y="2119680"/>
              <a:ext cx="8805600" cy="4605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4A09BC-AF45-0EBD-D22D-DCC4D0DFC8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3720" y="2110320"/>
                <a:ext cx="8824320" cy="462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0606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4153760" y="3044281"/>
            <a:ext cx="4218014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1810568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DDCECD-2993-E61E-B426-140B3CE7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Transfer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17B8B-0480-4671-6AD7-33B294C3F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46B657D-AED9-934B-B344-6668D0783CB3}"/>
              </a:ext>
            </a:extLst>
          </p:cNvPr>
          <p:cNvCxnSpPr>
            <a:cxnSpLocks/>
          </p:cNvCxnSpPr>
          <p:nvPr/>
        </p:nvCxnSpPr>
        <p:spPr>
          <a:xfrm flipV="1">
            <a:off x="1008896" y="2054487"/>
            <a:ext cx="293986" cy="64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AE9FF7-A2D6-8EDD-423C-B3724B901DB8}"/>
              </a:ext>
            </a:extLst>
          </p:cNvPr>
          <p:cNvCxnSpPr>
            <a:cxnSpLocks/>
          </p:cNvCxnSpPr>
          <p:nvPr/>
        </p:nvCxnSpPr>
        <p:spPr>
          <a:xfrm>
            <a:off x="5759068" y="2057694"/>
            <a:ext cx="29398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64636DBB-1767-7D5B-6FA7-2A633A6F3D6B}"/>
              </a:ext>
            </a:extLst>
          </p:cNvPr>
          <p:cNvGrpSpPr/>
          <p:nvPr/>
        </p:nvGrpSpPr>
        <p:grpSpPr>
          <a:xfrm>
            <a:off x="1314507" y="1295400"/>
            <a:ext cx="496766" cy="1524587"/>
            <a:chOff x="3124200" y="2244347"/>
            <a:chExt cx="880487" cy="270223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FEFF7DB-16DB-FC13-A5FE-6E67B75D626E}"/>
                </a:ext>
              </a:extLst>
            </p:cNvPr>
            <p:cNvSpPr/>
            <p:nvPr/>
          </p:nvSpPr>
          <p:spPr>
            <a:xfrm>
              <a:off x="3124200" y="2244347"/>
              <a:ext cx="873943" cy="2702234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CABEA0D-71F7-CCEA-1E1E-4F8D3AE5CCDD}"/>
                </a:ext>
              </a:extLst>
            </p:cNvPr>
            <p:cNvGrpSpPr/>
            <p:nvPr/>
          </p:nvGrpSpPr>
          <p:grpSpPr>
            <a:xfrm>
              <a:off x="3218271" y="2358602"/>
              <a:ext cx="786416" cy="2473724"/>
              <a:chOff x="3218271" y="2400210"/>
              <a:chExt cx="786416" cy="2473724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754217F-9DBE-B161-7FC2-09F7CA2DEE3C}"/>
                  </a:ext>
                </a:extLst>
              </p:cNvPr>
              <p:cNvSpPr/>
              <p:nvPr/>
            </p:nvSpPr>
            <p:spPr>
              <a:xfrm>
                <a:off x="3218271" y="4188133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16464F8-EDA6-BEDF-7371-5C74B418B4AA}"/>
                  </a:ext>
                </a:extLst>
              </p:cNvPr>
              <p:cNvSpPr/>
              <p:nvPr/>
            </p:nvSpPr>
            <p:spPr>
              <a:xfrm>
                <a:off x="3218271" y="2400210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F187EEC-0DAA-8AD2-1531-0C9AA98E16C8}"/>
                  </a:ext>
                </a:extLst>
              </p:cNvPr>
              <p:cNvSpPr/>
              <p:nvPr/>
            </p:nvSpPr>
            <p:spPr>
              <a:xfrm rot="5400000">
                <a:off x="3318887" y="3294172"/>
                <a:ext cx="685800" cy="685801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A698077-FF72-0037-32E1-03B071A78202}"/>
                  </a:ext>
                </a:extLst>
              </p:cNvPr>
              <p:cNvSpPr/>
              <p:nvPr/>
            </p:nvSpPr>
            <p:spPr>
              <a:xfrm>
                <a:off x="685800" y="1870009"/>
                <a:ext cx="335283" cy="375369"/>
              </a:xfrm>
              <a:prstGeom prst="rect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A698077-FF72-0037-32E1-03B071A78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870009"/>
                <a:ext cx="335283" cy="375369"/>
              </a:xfrm>
              <a:prstGeom prst="rect">
                <a:avLst/>
              </a:prstGeom>
              <a:blipFill>
                <a:blip r:embed="rId2"/>
                <a:stretch>
                  <a:fillRect l="-23636" r="-3636" b="-6557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09404EAE-D598-4581-973D-4F54CB6063EA}"/>
              </a:ext>
            </a:extLst>
          </p:cNvPr>
          <p:cNvGrpSpPr/>
          <p:nvPr/>
        </p:nvGrpSpPr>
        <p:grpSpPr>
          <a:xfrm>
            <a:off x="5265994" y="1799744"/>
            <a:ext cx="493074" cy="515900"/>
            <a:chOff x="9364398" y="3138264"/>
            <a:chExt cx="873943" cy="9144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D40C452-83EE-2628-A96F-EA644B2D924E}"/>
                </a:ext>
              </a:extLst>
            </p:cNvPr>
            <p:cNvSpPr/>
            <p:nvPr/>
          </p:nvSpPr>
          <p:spPr>
            <a:xfrm>
              <a:off x="9364398" y="3138264"/>
              <a:ext cx="873943" cy="914400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BF2EBDD-0E01-D1AB-B6F3-53AEB407BC6A}"/>
                </a:ext>
              </a:extLst>
            </p:cNvPr>
            <p:cNvSpPr/>
            <p:nvPr/>
          </p:nvSpPr>
          <p:spPr>
            <a:xfrm>
              <a:off x="9458469" y="3252564"/>
              <a:ext cx="685800" cy="685801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410A37A-96A9-E7A7-8734-4E9535DD03A2}"/>
                  </a:ext>
                </a:extLst>
              </p:cNvPr>
              <p:cNvSpPr/>
              <p:nvPr/>
            </p:nvSpPr>
            <p:spPr>
              <a:xfrm>
                <a:off x="6030950" y="1870009"/>
                <a:ext cx="335283" cy="375369"/>
              </a:xfrm>
              <a:prstGeom prst="rect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410A37A-96A9-E7A7-8734-4E9535DD0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950" y="1870009"/>
                <a:ext cx="335283" cy="375369"/>
              </a:xfrm>
              <a:prstGeom prst="rect">
                <a:avLst/>
              </a:prstGeom>
              <a:blipFill>
                <a:blip r:embed="rId3"/>
                <a:stretch>
                  <a:fillRect l="-20000" t="-18033" r="-1818" b="-26230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A16727-9E8E-4CAA-9EDC-19A5DF3A3824}"/>
              </a:ext>
            </a:extLst>
          </p:cNvPr>
          <p:cNvCxnSpPr>
            <a:cxnSpLocks/>
          </p:cNvCxnSpPr>
          <p:nvPr/>
        </p:nvCxnSpPr>
        <p:spPr>
          <a:xfrm>
            <a:off x="1807580" y="2057694"/>
            <a:ext cx="29398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02167B-636D-DDB9-1B88-BBBC6F99C978}"/>
              </a:ext>
            </a:extLst>
          </p:cNvPr>
          <p:cNvCxnSpPr>
            <a:cxnSpLocks/>
          </p:cNvCxnSpPr>
          <p:nvPr/>
        </p:nvCxnSpPr>
        <p:spPr>
          <a:xfrm>
            <a:off x="2601991" y="2057694"/>
            <a:ext cx="29398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4CF8C4-2267-51E8-819A-D0E0AE7B0019}"/>
              </a:ext>
            </a:extLst>
          </p:cNvPr>
          <p:cNvGrpSpPr/>
          <p:nvPr/>
        </p:nvGrpSpPr>
        <p:grpSpPr>
          <a:xfrm>
            <a:off x="2107069" y="1295400"/>
            <a:ext cx="496766" cy="1524587"/>
            <a:chOff x="3124200" y="2244347"/>
            <a:chExt cx="880487" cy="270223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1C578A5-4746-616B-7A96-A9F8A1DEDD1E}"/>
                </a:ext>
              </a:extLst>
            </p:cNvPr>
            <p:cNvSpPr/>
            <p:nvPr/>
          </p:nvSpPr>
          <p:spPr>
            <a:xfrm>
              <a:off x="3124200" y="2244347"/>
              <a:ext cx="873943" cy="2702234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5B00DA6-85A7-B081-EECB-DD9F85F8F9B2}"/>
                </a:ext>
              </a:extLst>
            </p:cNvPr>
            <p:cNvGrpSpPr/>
            <p:nvPr/>
          </p:nvGrpSpPr>
          <p:grpSpPr>
            <a:xfrm>
              <a:off x="3218271" y="2358602"/>
              <a:ext cx="786416" cy="2473724"/>
              <a:chOff x="3218271" y="2400210"/>
              <a:chExt cx="786416" cy="2473724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9490F61-87DE-6F3C-0FAF-8F2580183A75}"/>
                  </a:ext>
                </a:extLst>
              </p:cNvPr>
              <p:cNvSpPr/>
              <p:nvPr/>
            </p:nvSpPr>
            <p:spPr>
              <a:xfrm>
                <a:off x="3218271" y="4188133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4B257D6-26EA-B297-0F2F-FE4A0D2FC832}"/>
                  </a:ext>
                </a:extLst>
              </p:cNvPr>
              <p:cNvSpPr/>
              <p:nvPr/>
            </p:nvSpPr>
            <p:spPr>
              <a:xfrm>
                <a:off x="3218271" y="2400210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215EDFE-60FE-F099-B598-F2A725015307}"/>
                  </a:ext>
                </a:extLst>
              </p:cNvPr>
              <p:cNvSpPr/>
              <p:nvPr/>
            </p:nvSpPr>
            <p:spPr>
              <a:xfrm rot="5400000">
                <a:off x="3318887" y="3294172"/>
                <a:ext cx="685800" cy="685801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DA8E4C1-195E-AF66-7028-169AA8148D31}"/>
              </a:ext>
            </a:extLst>
          </p:cNvPr>
          <p:cNvGrpSpPr/>
          <p:nvPr/>
        </p:nvGrpSpPr>
        <p:grpSpPr>
          <a:xfrm>
            <a:off x="2886155" y="1295400"/>
            <a:ext cx="496766" cy="1524587"/>
            <a:chOff x="3124200" y="2244347"/>
            <a:chExt cx="880487" cy="2702234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BE3AF7D-380E-C29A-A28D-469E7A3BB301}"/>
                </a:ext>
              </a:extLst>
            </p:cNvPr>
            <p:cNvSpPr/>
            <p:nvPr/>
          </p:nvSpPr>
          <p:spPr>
            <a:xfrm>
              <a:off x="3124200" y="2244347"/>
              <a:ext cx="873943" cy="2702234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7926654-D39D-76BF-0AEF-6BDADA54B0AC}"/>
                </a:ext>
              </a:extLst>
            </p:cNvPr>
            <p:cNvGrpSpPr/>
            <p:nvPr/>
          </p:nvGrpSpPr>
          <p:grpSpPr>
            <a:xfrm>
              <a:off x="3218271" y="2358602"/>
              <a:ext cx="786416" cy="2473724"/>
              <a:chOff x="3218271" y="2400210"/>
              <a:chExt cx="786416" cy="2473724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1922B51-B45E-491E-2EAC-D59DA471168C}"/>
                  </a:ext>
                </a:extLst>
              </p:cNvPr>
              <p:cNvSpPr/>
              <p:nvPr/>
            </p:nvSpPr>
            <p:spPr>
              <a:xfrm>
                <a:off x="3218271" y="4188133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2F7F56D-9F27-BA99-ABB4-1BA5AE3ADB88}"/>
                  </a:ext>
                </a:extLst>
              </p:cNvPr>
              <p:cNvSpPr/>
              <p:nvPr/>
            </p:nvSpPr>
            <p:spPr>
              <a:xfrm>
                <a:off x="3218271" y="2400210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92445BB-DD77-9F6B-1048-072EB4857A4E}"/>
                  </a:ext>
                </a:extLst>
              </p:cNvPr>
              <p:cNvSpPr/>
              <p:nvPr/>
            </p:nvSpPr>
            <p:spPr>
              <a:xfrm rot="5400000">
                <a:off x="3318887" y="3294172"/>
                <a:ext cx="685800" cy="685801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9B2E9EC-7048-A125-F482-2DD480F19610}"/>
              </a:ext>
            </a:extLst>
          </p:cNvPr>
          <p:cNvCxnSpPr>
            <a:cxnSpLocks/>
          </p:cNvCxnSpPr>
          <p:nvPr/>
        </p:nvCxnSpPr>
        <p:spPr>
          <a:xfrm>
            <a:off x="4953000" y="2057694"/>
            <a:ext cx="29398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99DC018-FC05-0B4D-8A9A-54B06C33F6C6}"/>
              </a:ext>
            </a:extLst>
          </p:cNvPr>
          <p:cNvCxnSpPr>
            <a:cxnSpLocks/>
          </p:cNvCxnSpPr>
          <p:nvPr/>
        </p:nvCxnSpPr>
        <p:spPr>
          <a:xfrm>
            <a:off x="3389450" y="2054487"/>
            <a:ext cx="29398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6E77868-95AE-D462-CE70-0629C1D123D3}"/>
              </a:ext>
            </a:extLst>
          </p:cNvPr>
          <p:cNvGrpSpPr/>
          <p:nvPr/>
        </p:nvGrpSpPr>
        <p:grpSpPr>
          <a:xfrm>
            <a:off x="3673614" y="1292193"/>
            <a:ext cx="496766" cy="1524587"/>
            <a:chOff x="3124200" y="2244347"/>
            <a:chExt cx="880487" cy="270223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726F2C31-E686-0D37-EF3E-A62A3E10A6EF}"/>
                </a:ext>
              </a:extLst>
            </p:cNvPr>
            <p:cNvSpPr/>
            <p:nvPr/>
          </p:nvSpPr>
          <p:spPr>
            <a:xfrm>
              <a:off x="3124200" y="2244347"/>
              <a:ext cx="873943" cy="2702234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16598DA-7319-61F0-E850-AC84136508A8}"/>
                </a:ext>
              </a:extLst>
            </p:cNvPr>
            <p:cNvGrpSpPr/>
            <p:nvPr/>
          </p:nvGrpSpPr>
          <p:grpSpPr>
            <a:xfrm>
              <a:off x="3218271" y="2358602"/>
              <a:ext cx="786416" cy="2473724"/>
              <a:chOff x="3218271" y="2400210"/>
              <a:chExt cx="786416" cy="247372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91F7AF8-44AA-0153-0958-9EA328E468C4}"/>
                  </a:ext>
                </a:extLst>
              </p:cNvPr>
              <p:cNvSpPr/>
              <p:nvPr/>
            </p:nvSpPr>
            <p:spPr>
              <a:xfrm>
                <a:off x="3218271" y="4188133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B87588E-8EEA-0B64-6134-6C5D215BBD01}"/>
                  </a:ext>
                </a:extLst>
              </p:cNvPr>
              <p:cNvSpPr/>
              <p:nvPr/>
            </p:nvSpPr>
            <p:spPr>
              <a:xfrm>
                <a:off x="3218271" y="2400210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3D76EC44-F2A6-8408-2B38-FC20C4BCF65E}"/>
                  </a:ext>
                </a:extLst>
              </p:cNvPr>
              <p:cNvSpPr/>
              <p:nvPr/>
            </p:nvSpPr>
            <p:spPr>
              <a:xfrm rot="5400000">
                <a:off x="3318887" y="3294172"/>
                <a:ext cx="685800" cy="685801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E2EC1D5-F2AB-C1BE-A1D0-DE5ECD88474D}"/>
              </a:ext>
            </a:extLst>
          </p:cNvPr>
          <p:cNvCxnSpPr>
            <a:cxnSpLocks/>
          </p:cNvCxnSpPr>
          <p:nvPr/>
        </p:nvCxnSpPr>
        <p:spPr>
          <a:xfrm>
            <a:off x="4155999" y="2060900"/>
            <a:ext cx="29398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5318343-72C9-2097-D655-76A044FAA5B4}"/>
              </a:ext>
            </a:extLst>
          </p:cNvPr>
          <p:cNvGrpSpPr/>
          <p:nvPr/>
        </p:nvGrpSpPr>
        <p:grpSpPr>
          <a:xfrm>
            <a:off x="4440163" y="1298606"/>
            <a:ext cx="496766" cy="1524587"/>
            <a:chOff x="3124200" y="2244347"/>
            <a:chExt cx="880487" cy="2702234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222BE93-7EEA-5EC8-7C0F-F9804B244439}"/>
                </a:ext>
              </a:extLst>
            </p:cNvPr>
            <p:cNvSpPr/>
            <p:nvPr/>
          </p:nvSpPr>
          <p:spPr>
            <a:xfrm>
              <a:off x="3124200" y="2244347"/>
              <a:ext cx="873943" cy="2702234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EF4C74E-A725-F227-F83E-56D59B1832A4}"/>
                </a:ext>
              </a:extLst>
            </p:cNvPr>
            <p:cNvGrpSpPr/>
            <p:nvPr/>
          </p:nvGrpSpPr>
          <p:grpSpPr>
            <a:xfrm>
              <a:off x="3218271" y="2358602"/>
              <a:ext cx="786416" cy="2473724"/>
              <a:chOff x="3218271" y="2400210"/>
              <a:chExt cx="786416" cy="2473724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FEE23A0-C6E6-7BE8-DAB7-3187FA2D9EA2}"/>
                  </a:ext>
                </a:extLst>
              </p:cNvPr>
              <p:cNvSpPr/>
              <p:nvPr/>
            </p:nvSpPr>
            <p:spPr>
              <a:xfrm>
                <a:off x="3218271" y="4188133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43E8AD4-AA0C-9E7E-CB52-E1319FCFBBA0}"/>
                  </a:ext>
                </a:extLst>
              </p:cNvPr>
              <p:cNvSpPr/>
              <p:nvPr/>
            </p:nvSpPr>
            <p:spPr>
              <a:xfrm>
                <a:off x="3218271" y="2400210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0CF4703-EEBB-D2C9-FF84-888D3FBD1627}"/>
                  </a:ext>
                </a:extLst>
              </p:cNvPr>
              <p:cNvSpPr/>
              <p:nvPr/>
            </p:nvSpPr>
            <p:spPr>
              <a:xfrm rot="5400000">
                <a:off x="3318887" y="3294172"/>
                <a:ext cx="685800" cy="685801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6A29293-1E63-4302-3DBA-D24E7D0AB878}"/>
              </a:ext>
            </a:extLst>
          </p:cNvPr>
          <p:cNvSpPr txBox="1"/>
          <p:nvPr/>
        </p:nvSpPr>
        <p:spPr>
          <a:xfrm>
            <a:off x="205861" y="711580"/>
            <a:ext cx="5890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Utilizing the other model’s learned parameter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5E41F4-E862-BDD1-0AB5-B5754F23BD86}"/>
              </a:ext>
            </a:extLst>
          </p:cNvPr>
          <p:cNvCxnSpPr>
            <a:cxnSpLocks/>
          </p:cNvCxnSpPr>
          <p:nvPr/>
        </p:nvCxnSpPr>
        <p:spPr>
          <a:xfrm flipV="1">
            <a:off x="1008896" y="4343400"/>
            <a:ext cx="293986" cy="64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268BB7D-DBC6-4AA7-B2F0-D2599A6C32A2}"/>
              </a:ext>
            </a:extLst>
          </p:cNvPr>
          <p:cNvCxnSpPr>
            <a:cxnSpLocks/>
          </p:cNvCxnSpPr>
          <p:nvPr/>
        </p:nvCxnSpPr>
        <p:spPr>
          <a:xfrm>
            <a:off x="5759068" y="4346607"/>
            <a:ext cx="29398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C31E184-774A-9913-2F10-EEF077932AB5}"/>
              </a:ext>
            </a:extLst>
          </p:cNvPr>
          <p:cNvGrpSpPr/>
          <p:nvPr/>
        </p:nvGrpSpPr>
        <p:grpSpPr>
          <a:xfrm>
            <a:off x="1314507" y="3584313"/>
            <a:ext cx="496766" cy="1524587"/>
            <a:chOff x="3124200" y="2244347"/>
            <a:chExt cx="880487" cy="2702234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A654B1AC-56CF-2681-7864-0520B0493705}"/>
                </a:ext>
              </a:extLst>
            </p:cNvPr>
            <p:cNvSpPr/>
            <p:nvPr/>
          </p:nvSpPr>
          <p:spPr>
            <a:xfrm>
              <a:off x="3124200" y="2244347"/>
              <a:ext cx="873943" cy="2702234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84AC8F3-B4FF-3F9B-C53C-38CE1F5FC896}"/>
                </a:ext>
              </a:extLst>
            </p:cNvPr>
            <p:cNvGrpSpPr/>
            <p:nvPr/>
          </p:nvGrpSpPr>
          <p:grpSpPr>
            <a:xfrm>
              <a:off x="3218271" y="2358602"/>
              <a:ext cx="786416" cy="2473724"/>
              <a:chOff x="3218271" y="2400210"/>
              <a:chExt cx="786416" cy="2473724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07BF2C4-7388-DDB4-AC36-772834C9F05E}"/>
                  </a:ext>
                </a:extLst>
              </p:cNvPr>
              <p:cNvSpPr/>
              <p:nvPr/>
            </p:nvSpPr>
            <p:spPr>
              <a:xfrm>
                <a:off x="3218271" y="4188133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8EEF978-C108-528D-4AF9-00287CF6A531}"/>
                  </a:ext>
                </a:extLst>
              </p:cNvPr>
              <p:cNvSpPr/>
              <p:nvPr/>
            </p:nvSpPr>
            <p:spPr>
              <a:xfrm>
                <a:off x="3218271" y="2400210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BDFE0A8-509B-3A04-2795-D0802ADF93F5}"/>
                  </a:ext>
                </a:extLst>
              </p:cNvPr>
              <p:cNvSpPr/>
              <p:nvPr/>
            </p:nvSpPr>
            <p:spPr>
              <a:xfrm rot="5400000">
                <a:off x="3318887" y="3294172"/>
                <a:ext cx="685800" cy="685801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FD274ED-58BD-DBFE-ADC1-5D2C15B71B80}"/>
                  </a:ext>
                </a:extLst>
              </p:cNvPr>
              <p:cNvSpPr/>
              <p:nvPr/>
            </p:nvSpPr>
            <p:spPr>
              <a:xfrm>
                <a:off x="685800" y="4158922"/>
                <a:ext cx="335283" cy="375369"/>
              </a:xfrm>
              <a:prstGeom prst="rect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FD274ED-58BD-DBFE-ADC1-5D2C15B71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158922"/>
                <a:ext cx="335283" cy="375369"/>
              </a:xfrm>
              <a:prstGeom prst="rect">
                <a:avLst/>
              </a:prstGeom>
              <a:blipFill>
                <a:blip r:embed="rId4"/>
                <a:stretch>
                  <a:fillRect l="-23636" r="-3636" b="-6452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07E68D9C-70A0-983E-7CDF-5D205F086EBA}"/>
              </a:ext>
            </a:extLst>
          </p:cNvPr>
          <p:cNvGrpSpPr/>
          <p:nvPr/>
        </p:nvGrpSpPr>
        <p:grpSpPr>
          <a:xfrm>
            <a:off x="5265994" y="4088657"/>
            <a:ext cx="493074" cy="515900"/>
            <a:chOff x="9364398" y="3138264"/>
            <a:chExt cx="873943" cy="914400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55664821-7A51-A671-B3A1-95621F7390F0}"/>
                </a:ext>
              </a:extLst>
            </p:cNvPr>
            <p:cNvSpPr/>
            <p:nvPr/>
          </p:nvSpPr>
          <p:spPr>
            <a:xfrm>
              <a:off x="9364398" y="3138264"/>
              <a:ext cx="873943" cy="914400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DB5B349-70EA-3197-B4E3-72ADD30F39AB}"/>
                </a:ext>
              </a:extLst>
            </p:cNvPr>
            <p:cNvSpPr/>
            <p:nvPr/>
          </p:nvSpPr>
          <p:spPr>
            <a:xfrm>
              <a:off x="9458469" y="3252564"/>
              <a:ext cx="685800" cy="685801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F9F9E8F-AEC1-70F4-9300-0CBCB01E215C}"/>
                  </a:ext>
                </a:extLst>
              </p:cNvPr>
              <p:cNvSpPr/>
              <p:nvPr/>
            </p:nvSpPr>
            <p:spPr>
              <a:xfrm>
                <a:off x="6030950" y="4158922"/>
                <a:ext cx="335283" cy="375369"/>
              </a:xfrm>
              <a:prstGeom prst="rect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F9F9E8F-AEC1-70F4-9300-0CBCB01E2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950" y="4158922"/>
                <a:ext cx="335283" cy="375369"/>
              </a:xfrm>
              <a:prstGeom prst="rect">
                <a:avLst/>
              </a:prstGeom>
              <a:blipFill>
                <a:blip r:embed="rId5"/>
                <a:stretch>
                  <a:fillRect l="-20000" t="-16129" r="-1818" b="-25806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71B3D02-879C-C1E5-4AC7-16274160CF02}"/>
              </a:ext>
            </a:extLst>
          </p:cNvPr>
          <p:cNvCxnSpPr>
            <a:cxnSpLocks/>
          </p:cNvCxnSpPr>
          <p:nvPr/>
        </p:nvCxnSpPr>
        <p:spPr>
          <a:xfrm>
            <a:off x="1807580" y="4346607"/>
            <a:ext cx="29398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B05688A-F043-5CA9-EBCF-734B940C09D5}"/>
              </a:ext>
            </a:extLst>
          </p:cNvPr>
          <p:cNvCxnSpPr>
            <a:cxnSpLocks/>
          </p:cNvCxnSpPr>
          <p:nvPr/>
        </p:nvCxnSpPr>
        <p:spPr>
          <a:xfrm>
            <a:off x="2601991" y="4346607"/>
            <a:ext cx="29398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B86DE60-8769-ED04-FE00-2979DA4FEA84}"/>
              </a:ext>
            </a:extLst>
          </p:cNvPr>
          <p:cNvGrpSpPr/>
          <p:nvPr/>
        </p:nvGrpSpPr>
        <p:grpSpPr>
          <a:xfrm>
            <a:off x="2107069" y="3584313"/>
            <a:ext cx="496766" cy="1524587"/>
            <a:chOff x="3124200" y="2244347"/>
            <a:chExt cx="880487" cy="2702234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A80ACE6F-5F8C-62B6-9E57-E864E1158F3F}"/>
                </a:ext>
              </a:extLst>
            </p:cNvPr>
            <p:cNvSpPr/>
            <p:nvPr/>
          </p:nvSpPr>
          <p:spPr>
            <a:xfrm>
              <a:off x="3124200" y="2244347"/>
              <a:ext cx="873943" cy="2702234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DA727D8-8227-C1E8-20BB-7DF6E3A7786A}"/>
                </a:ext>
              </a:extLst>
            </p:cNvPr>
            <p:cNvGrpSpPr/>
            <p:nvPr/>
          </p:nvGrpSpPr>
          <p:grpSpPr>
            <a:xfrm>
              <a:off x="3218271" y="2358602"/>
              <a:ext cx="786416" cy="2473724"/>
              <a:chOff x="3218271" y="2400210"/>
              <a:chExt cx="786416" cy="2473724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BCDCD3DE-1B03-8D8D-C857-371DB90C527C}"/>
                  </a:ext>
                </a:extLst>
              </p:cNvPr>
              <p:cNvSpPr/>
              <p:nvPr/>
            </p:nvSpPr>
            <p:spPr>
              <a:xfrm>
                <a:off x="3218271" y="4188133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33E969A-1FB5-3D2E-8694-FA5BF600EC10}"/>
                  </a:ext>
                </a:extLst>
              </p:cNvPr>
              <p:cNvSpPr/>
              <p:nvPr/>
            </p:nvSpPr>
            <p:spPr>
              <a:xfrm>
                <a:off x="3218271" y="2400210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0603AFE9-0C01-9D9B-DF35-0EB4CE3066D1}"/>
                  </a:ext>
                </a:extLst>
              </p:cNvPr>
              <p:cNvSpPr/>
              <p:nvPr/>
            </p:nvSpPr>
            <p:spPr>
              <a:xfrm rot="5400000">
                <a:off x="3318887" y="3294172"/>
                <a:ext cx="685800" cy="685801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9EC7A28-94E8-0182-6E00-A84FC765F757}"/>
              </a:ext>
            </a:extLst>
          </p:cNvPr>
          <p:cNvGrpSpPr/>
          <p:nvPr/>
        </p:nvGrpSpPr>
        <p:grpSpPr>
          <a:xfrm>
            <a:off x="2886155" y="3584313"/>
            <a:ext cx="496766" cy="1524587"/>
            <a:chOff x="3124200" y="2244347"/>
            <a:chExt cx="880487" cy="2702234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F77FBFD-6B1E-C820-D14E-6A8C74CA9E56}"/>
                </a:ext>
              </a:extLst>
            </p:cNvPr>
            <p:cNvSpPr/>
            <p:nvPr/>
          </p:nvSpPr>
          <p:spPr>
            <a:xfrm>
              <a:off x="3124200" y="2244347"/>
              <a:ext cx="873943" cy="2702234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9835900-C43A-6DBB-273B-7B5634795A7F}"/>
                </a:ext>
              </a:extLst>
            </p:cNvPr>
            <p:cNvGrpSpPr/>
            <p:nvPr/>
          </p:nvGrpSpPr>
          <p:grpSpPr>
            <a:xfrm>
              <a:off x="3218271" y="2358602"/>
              <a:ext cx="786416" cy="2473724"/>
              <a:chOff x="3218271" y="2400210"/>
              <a:chExt cx="786416" cy="2473724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4479065-DBC6-4107-5F94-175E2B8D93E2}"/>
                  </a:ext>
                </a:extLst>
              </p:cNvPr>
              <p:cNvSpPr/>
              <p:nvPr/>
            </p:nvSpPr>
            <p:spPr>
              <a:xfrm>
                <a:off x="3218271" y="4188133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08A117A-6D64-1136-AFC5-1ADD377F6460}"/>
                  </a:ext>
                </a:extLst>
              </p:cNvPr>
              <p:cNvSpPr/>
              <p:nvPr/>
            </p:nvSpPr>
            <p:spPr>
              <a:xfrm>
                <a:off x="3218271" y="2400210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78D0790-1953-1A4D-0381-37EFA02A690A}"/>
                  </a:ext>
                </a:extLst>
              </p:cNvPr>
              <p:cNvSpPr/>
              <p:nvPr/>
            </p:nvSpPr>
            <p:spPr>
              <a:xfrm rot="5400000">
                <a:off x="3318887" y="3294172"/>
                <a:ext cx="685800" cy="685801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036C9EB-8912-69EE-4E73-A6B3598F3476}"/>
              </a:ext>
            </a:extLst>
          </p:cNvPr>
          <p:cNvCxnSpPr>
            <a:cxnSpLocks/>
          </p:cNvCxnSpPr>
          <p:nvPr/>
        </p:nvCxnSpPr>
        <p:spPr>
          <a:xfrm>
            <a:off x="4953000" y="4346607"/>
            <a:ext cx="29398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7F0B15B-F13A-E304-0ED9-6B84086C05B1}"/>
              </a:ext>
            </a:extLst>
          </p:cNvPr>
          <p:cNvCxnSpPr>
            <a:cxnSpLocks/>
          </p:cNvCxnSpPr>
          <p:nvPr/>
        </p:nvCxnSpPr>
        <p:spPr>
          <a:xfrm>
            <a:off x="3389450" y="4343400"/>
            <a:ext cx="29398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C0A385A-5943-A081-AAFE-54DAD9A5179A}"/>
              </a:ext>
            </a:extLst>
          </p:cNvPr>
          <p:cNvGrpSpPr/>
          <p:nvPr/>
        </p:nvGrpSpPr>
        <p:grpSpPr>
          <a:xfrm>
            <a:off x="3673614" y="3581106"/>
            <a:ext cx="496766" cy="1524587"/>
            <a:chOff x="3124200" y="2244347"/>
            <a:chExt cx="880487" cy="2702234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77C17E6C-8137-714E-58BC-2B7E98882089}"/>
                </a:ext>
              </a:extLst>
            </p:cNvPr>
            <p:cNvSpPr/>
            <p:nvPr/>
          </p:nvSpPr>
          <p:spPr>
            <a:xfrm>
              <a:off x="3124200" y="2244347"/>
              <a:ext cx="873943" cy="2702234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F85111D-176B-0BAE-BDA3-E2206E956D0E}"/>
                </a:ext>
              </a:extLst>
            </p:cNvPr>
            <p:cNvGrpSpPr/>
            <p:nvPr/>
          </p:nvGrpSpPr>
          <p:grpSpPr>
            <a:xfrm>
              <a:off x="3218271" y="2358602"/>
              <a:ext cx="786416" cy="2473724"/>
              <a:chOff x="3218271" y="2400210"/>
              <a:chExt cx="786416" cy="2473724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7A984F2-3EA2-C7A9-B6CB-E58CE1A53894}"/>
                  </a:ext>
                </a:extLst>
              </p:cNvPr>
              <p:cNvSpPr/>
              <p:nvPr/>
            </p:nvSpPr>
            <p:spPr>
              <a:xfrm>
                <a:off x="3218271" y="4188133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4D6D3EF6-86D0-8809-EAD4-9EE4BE23C711}"/>
                  </a:ext>
                </a:extLst>
              </p:cNvPr>
              <p:cNvSpPr/>
              <p:nvPr/>
            </p:nvSpPr>
            <p:spPr>
              <a:xfrm>
                <a:off x="3218271" y="2400210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5D6C9DE5-3618-F68A-BB92-8F055E12762C}"/>
                  </a:ext>
                </a:extLst>
              </p:cNvPr>
              <p:cNvSpPr/>
              <p:nvPr/>
            </p:nvSpPr>
            <p:spPr>
              <a:xfrm rot="5400000">
                <a:off x="3318887" y="3294172"/>
                <a:ext cx="685800" cy="685801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2E2228F-EF12-3B94-227B-3BA307B03B71}"/>
              </a:ext>
            </a:extLst>
          </p:cNvPr>
          <p:cNvCxnSpPr>
            <a:cxnSpLocks/>
          </p:cNvCxnSpPr>
          <p:nvPr/>
        </p:nvCxnSpPr>
        <p:spPr>
          <a:xfrm>
            <a:off x="4155999" y="4349813"/>
            <a:ext cx="29398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AF844E3-4C15-2A77-FE96-B4DEC5F315F4}"/>
              </a:ext>
            </a:extLst>
          </p:cNvPr>
          <p:cNvGrpSpPr/>
          <p:nvPr/>
        </p:nvGrpSpPr>
        <p:grpSpPr>
          <a:xfrm>
            <a:off x="4440163" y="3587519"/>
            <a:ext cx="496766" cy="1524587"/>
            <a:chOff x="3124200" y="2244347"/>
            <a:chExt cx="880487" cy="2702234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B2C558B7-6035-C90F-0D83-3B49AA9A8027}"/>
                </a:ext>
              </a:extLst>
            </p:cNvPr>
            <p:cNvSpPr/>
            <p:nvPr/>
          </p:nvSpPr>
          <p:spPr>
            <a:xfrm>
              <a:off x="3124200" y="2244347"/>
              <a:ext cx="873943" cy="2702234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F922C9B-1209-C957-159D-D1EBC631D616}"/>
                </a:ext>
              </a:extLst>
            </p:cNvPr>
            <p:cNvGrpSpPr/>
            <p:nvPr/>
          </p:nvGrpSpPr>
          <p:grpSpPr>
            <a:xfrm>
              <a:off x="3218271" y="2358602"/>
              <a:ext cx="786416" cy="2473724"/>
              <a:chOff x="3218271" y="2400210"/>
              <a:chExt cx="786416" cy="2473724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A76AC450-52AF-7F69-163C-180DF9132E97}"/>
                  </a:ext>
                </a:extLst>
              </p:cNvPr>
              <p:cNvSpPr/>
              <p:nvPr/>
            </p:nvSpPr>
            <p:spPr>
              <a:xfrm>
                <a:off x="3218271" y="4188133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32193954-CAA2-7BA9-5251-8AFDB9FBE746}"/>
                  </a:ext>
                </a:extLst>
              </p:cNvPr>
              <p:cNvSpPr/>
              <p:nvPr/>
            </p:nvSpPr>
            <p:spPr>
              <a:xfrm>
                <a:off x="3218271" y="2400210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F4475B81-4B2A-8509-D8B8-CCB6724BC018}"/>
                  </a:ext>
                </a:extLst>
              </p:cNvPr>
              <p:cNvSpPr/>
              <p:nvPr/>
            </p:nvSpPr>
            <p:spPr>
              <a:xfrm rot="5400000">
                <a:off x="3318887" y="3294172"/>
                <a:ext cx="685800" cy="685801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</p:grpSp>
      <p:sp>
        <p:nvSpPr>
          <p:cNvPr id="95" name="Arrow: Down 94">
            <a:extLst>
              <a:ext uri="{FF2B5EF4-FFF2-40B4-BE49-F238E27FC236}">
                <a16:creationId xmlns:a16="http://schemas.microsoft.com/office/drawing/2014/main" id="{D11CC61F-C76A-B5AD-2903-FE5750AA721A}"/>
              </a:ext>
            </a:extLst>
          </p:cNvPr>
          <p:cNvSpPr/>
          <p:nvPr/>
        </p:nvSpPr>
        <p:spPr>
          <a:xfrm>
            <a:off x="2626185" y="3010243"/>
            <a:ext cx="1126545" cy="481736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950E040-3A2F-5100-012B-44C5BFAD1939}"/>
              </a:ext>
            </a:extLst>
          </p:cNvPr>
          <p:cNvSpPr txBox="1"/>
          <p:nvPr/>
        </p:nvSpPr>
        <p:spPr>
          <a:xfrm>
            <a:off x="6638115" y="1390609"/>
            <a:ext cx="411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 model trained on millions of data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979A8A7-D68E-74F7-5138-88D68CFFA292}"/>
              </a:ext>
            </a:extLst>
          </p:cNvPr>
          <p:cNvSpPr txBox="1"/>
          <p:nvPr/>
        </p:nvSpPr>
        <p:spPr>
          <a:xfrm>
            <a:off x="6652853" y="3605344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Retrain the (part of) model with your small data set (~1000)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E9D9EB3-CE49-4F85-5442-127784BD88FD}"/>
              </a:ext>
            </a:extLst>
          </p:cNvPr>
          <p:cNvSpPr txBox="1"/>
          <p:nvPr/>
        </p:nvSpPr>
        <p:spPr>
          <a:xfrm>
            <a:off x="1981200" y="5432769"/>
            <a:ext cx="71424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Option 1: only retrain output layer</a:t>
            </a:r>
          </a:p>
          <a:p>
            <a:r>
              <a:rPr lang="en-US" sz="2800" dirty="0"/>
              <a:t>Option 2: make a new output layer and retrain</a:t>
            </a:r>
          </a:p>
          <a:p>
            <a:r>
              <a:rPr lang="en-US" sz="2800" dirty="0"/>
              <a:t>Option 3: retrain all parameters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499725-D204-2B0F-92ED-2600A80BB96C}"/>
              </a:ext>
            </a:extLst>
          </p:cNvPr>
          <p:cNvCxnSpPr/>
          <p:nvPr/>
        </p:nvCxnSpPr>
        <p:spPr>
          <a:xfrm flipH="1">
            <a:off x="6781800" y="6553200"/>
            <a:ext cx="914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B7C9E6FC-6D65-AD64-B4B3-478A69ADA3E6}"/>
              </a:ext>
            </a:extLst>
          </p:cNvPr>
          <p:cNvSpPr txBox="1"/>
          <p:nvPr/>
        </p:nvSpPr>
        <p:spPr>
          <a:xfrm>
            <a:off x="7745731" y="6285513"/>
            <a:ext cx="4017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popular options nowadays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62EFD2D-4CCC-A725-092F-D0CE57F64A14}"/>
                  </a:ext>
                </a:extLst>
              </p14:cNvPr>
              <p14:cNvContentPartPr/>
              <p14:nvPr/>
            </p14:nvContentPartPr>
            <p14:xfrm>
              <a:off x="4905000" y="2799720"/>
              <a:ext cx="4501800" cy="32263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62EFD2D-4CCC-A725-092F-D0CE57F64A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95640" y="2790360"/>
                <a:ext cx="4520520" cy="324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1320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F1FD2F-2619-CEB2-EA9B-495CCBB33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Fixing the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939F5-BF94-BF81-858B-FD9005A5A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EC7D6-D1BB-9BDC-B0A0-D028CB8E4308}"/>
              </a:ext>
            </a:extLst>
          </p:cNvPr>
          <p:cNvSpPr txBox="1"/>
          <p:nvPr/>
        </p:nvSpPr>
        <p:spPr>
          <a:xfrm>
            <a:off x="290727" y="2591869"/>
            <a:ext cx="898828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61963" indent="-461963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print(NN)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495C7-8983-C15B-0A7E-A4BE4473C038}"/>
              </a:ext>
            </a:extLst>
          </p:cNvPr>
          <p:cNvSpPr txBox="1"/>
          <p:nvPr/>
        </p:nvSpPr>
        <p:spPr>
          <a:xfrm>
            <a:off x="223266" y="838200"/>
            <a:ext cx="9055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 loading the existing parameters, load the parameters before training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6ED07C-B509-77EE-FD70-2CC8F95464AB}"/>
              </a:ext>
            </a:extLst>
          </p:cNvPr>
          <p:cNvSpPr txBox="1"/>
          <p:nvPr/>
        </p:nvSpPr>
        <p:spPr>
          <a:xfrm>
            <a:off x="226578" y="1339334"/>
            <a:ext cx="898828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61963" indent="-461963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Model.load_state_dict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torch.load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('best.pth.tar'))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082316-E8AB-4C79-B1D0-D0EE1B6856CF}"/>
              </a:ext>
            </a:extLst>
          </p:cNvPr>
          <p:cNvSpPr txBox="1"/>
          <p:nvPr/>
        </p:nvSpPr>
        <p:spPr>
          <a:xfrm>
            <a:off x="267636" y="2081018"/>
            <a:ext cx="4869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 only the part of the parameters: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0AC164-DBD3-B64F-072A-30271A964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36" y="3105614"/>
            <a:ext cx="9943164" cy="23361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F45CDA-C6CB-C010-FA7B-812B9DD64770}"/>
              </a:ext>
            </a:extLst>
          </p:cNvPr>
          <p:cNvSpPr txBox="1"/>
          <p:nvPr/>
        </p:nvSpPr>
        <p:spPr>
          <a:xfrm>
            <a:off x="267636" y="5488217"/>
            <a:ext cx="898828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61963" indent="-461963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params =list(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NN.parameters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())[-2]</a:t>
            </a:r>
          </a:p>
          <a:p>
            <a:pPr marL="461963" indent="-461963"/>
            <a:r>
              <a:rPr lang="pt-BR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optimizer = optim.Adam(params, lr=0.01)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068CBC-8749-3A6C-900B-A2992ECA8CE3}"/>
              </a:ext>
            </a:extLst>
          </p:cNvPr>
          <p:cNvSpPr/>
          <p:nvPr/>
        </p:nvSpPr>
        <p:spPr>
          <a:xfrm>
            <a:off x="491923" y="4658054"/>
            <a:ext cx="5862577" cy="249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EF6210-971D-8583-62C6-816AEA264657}"/>
                  </a:ext>
                </a:extLst>
              </p14:cNvPr>
              <p14:cNvContentPartPr/>
              <p14:nvPr/>
            </p14:nvContentPartPr>
            <p14:xfrm>
              <a:off x="-3960" y="3687480"/>
              <a:ext cx="11162160" cy="3117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EF6210-971D-8583-62C6-816AEA2646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3320" y="3678120"/>
                <a:ext cx="11180880" cy="313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151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F1088-7039-48B5-9320-A3DF4C55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Iterative ML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D2AF1-3851-43E7-BC05-790B0BE53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Arrow: Circular 5">
            <a:extLst>
              <a:ext uri="{FF2B5EF4-FFF2-40B4-BE49-F238E27FC236}">
                <a16:creationId xmlns:a16="http://schemas.microsoft.com/office/drawing/2014/main" id="{EB6E0137-35D9-8CB1-F0D9-8BFE23822C8E}"/>
              </a:ext>
            </a:extLst>
          </p:cNvPr>
          <p:cNvSpPr/>
          <p:nvPr/>
        </p:nvSpPr>
        <p:spPr>
          <a:xfrm rot="7800000">
            <a:off x="4533235" y="1981200"/>
            <a:ext cx="3125529" cy="3125530"/>
          </a:xfrm>
          <a:prstGeom prst="circularArrow">
            <a:avLst>
              <a:gd name="adj1" fmla="val 9910"/>
              <a:gd name="adj2" fmla="val 1440749"/>
              <a:gd name="adj3" fmla="val 21007598"/>
              <a:gd name="adj4" fmla="val 15840128"/>
              <a:gd name="adj5" fmla="val 12736"/>
            </a:avLst>
          </a:prstGeom>
          <a:solidFill>
            <a:srgbClr val="0070C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92F799-B20C-5092-1606-E3F861003444}"/>
              </a:ext>
            </a:extLst>
          </p:cNvPr>
          <p:cNvSpPr txBox="1"/>
          <p:nvPr/>
        </p:nvSpPr>
        <p:spPr>
          <a:xfrm>
            <a:off x="3392395" y="1029928"/>
            <a:ext cx="51571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Choose architecture</a:t>
            </a:r>
          </a:p>
          <a:p>
            <a:pPr algn="ctr"/>
            <a:r>
              <a:rPr lang="en-US" sz="2800" dirty="0"/>
              <a:t>(model, data, hyperparameters,…)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7450F6-FA00-2575-F449-5214777F03FA}"/>
              </a:ext>
            </a:extLst>
          </p:cNvPr>
          <p:cNvSpPr txBox="1"/>
          <p:nvPr/>
        </p:nvSpPr>
        <p:spPr>
          <a:xfrm>
            <a:off x="7549348" y="4009291"/>
            <a:ext cx="1903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91F638-04DA-325B-3CB2-0FAABF986820}"/>
              </a:ext>
            </a:extLst>
          </p:cNvPr>
          <p:cNvSpPr txBox="1"/>
          <p:nvPr/>
        </p:nvSpPr>
        <p:spPr>
          <a:xfrm>
            <a:off x="1379298" y="4438629"/>
            <a:ext cx="50514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Diagnostics</a:t>
            </a:r>
          </a:p>
          <a:p>
            <a:pPr algn="ctr"/>
            <a:r>
              <a:rPr lang="en-US" sz="2800" dirty="0"/>
              <a:t>(bias, variance and error analysis)</a:t>
            </a:r>
          </a:p>
        </p:txBody>
      </p:sp>
      <p:sp>
        <p:nvSpPr>
          <p:cNvPr id="12" name="Arrow: Circular 11">
            <a:extLst>
              <a:ext uri="{FF2B5EF4-FFF2-40B4-BE49-F238E27FC236}">
                <a16:creationId xmlns:a16="http://schemas.microsoft.com/office/drawing/2014/main" id="{E4FBB2F4-DA94-449C-CE46-7518451A5DFF}"/>
              </a:ext>
            </a:extLst>
          </p:cNvPr>
          <p:cNvSpPr/>
          <p:nvPr/>
        </p:nvSpPr>
        <p:spPr>
          <a:xfrm>
            <a:off x="4533235" y="1981200"/>
            <a:ext cx="3125529" cy="3125530"/>
          </a:xfrm>
          <a:prstGeom prst="circularArrow">
            <a:avLst>
              <a:gd name="adj1" fmla="val 8426"/>
              <a:gd name="adj2" fmla="val 1827733"/>
              <a:gd name="adj3" fmla="val 4799"/>
              <a:gd name="adj4" fmla="val 16199432"/>
              <a:gd name="adj5" fmla="val 12736"/>
            </a:avLst>
          </a:prstGeom>
          <a:solidFill>
            <a:srgbClr val="0070C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Arrow: Circular 12">
            <a:extLst>
              <a:ext uri="{FF2B5EF4-FFF2-40B4-BE49-F238E27FC236}">
                <a16:creationId xmlns:a16="http://schemas.microsoft.com/office/drawing/2014/main" id="{CC7FF21A-37A4-C951-0D8D-D9C86CB482F6}"/>
              </a:ext>
            </a:extLst>
          </p:cNvPr>
          <p:cNvSpPr/>
          <p:nvPr/>
        </p:nvSpPr>
        <p:spPr>
          <a:xfrm rot="14400000">
            <a:off x="4533235" y="1981200"/>
            <a:ext cx="3125529" cy="3125530"/>
          </a:xfrm>
          <a:prstGeom prst="circularArrow">
            <a:avLst>
              <a:gd name="adj1" fmla="val 8892"/>
              <a:gd name="adj2" fmla="val 1280670"/>
              <a:gd name="adj3" fmla="val 398790"/>
              <a:gd name="adj4" fmla="val 16199432"/>
              <a:gd name="adj5" fmla="val 12736"/>
            </a:avLst>
          </a:prstGeom>
          <a:solidFill>
            <a:srgbClr val="0070C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F1088-7039-48B5-9320-A3DF4C55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Recipe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D2AF1-3851-43E7-BC05-790B0BE53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7C13A-B71A-3C6E-6ECA-0D62E29052CE}"/>
              </a:ext>
            </a:extLst>
          </p:cNvPr>
          <p:cNvSpPr txBox="1"/>
          <p:nvPr/>
        </p:nvSpPr>
        <p:spPr>
          <a:xfrm>
            <a:off x="1633553" y="1365141"/>
            <a:ext cx="3962491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2800" dirty="0"/>
              <a:t>Does the model perform well on the training set?</a:t>
            </a:r>
          </a:p>
          <a:p>
            <a:pPr algn="ctr"/>
            <a:r>
              <a:rPr lang="en-US" sz="2800" dirty="0"/>
              <a:t>(High bias)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66AE7-5641-33F9-7482-FE3B5412F8EE}"/>
              </a:ext>
            </a:extLst>
          </p:cNvPr>
          <p:cNvSpPr txBox="1"/>
          <p:nvPr/>
        </p:nvSpPr>
        <p:spPr>
          <a:xfrm>
            <a:off x="6324600" y="1371600"/>
            <a:ext cx="3962491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2800" dirty="0"/>
              <a:t>Does the model perform well on the validation/test set?</a:t>
            </a:r>
          </a:p>
          <a:p>
            <a:pPr algn="ctr"/>
            <a:r>
              <a:rPr lang="en-US" sz="2800" dirty="0"/>
              <a:t>(High variance)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1BF8B860-C19A-8141-61B2-3FE561BA444D}"/>
              </a:ext>
            </a:extLst>
          </p:cNvPr>
          <p:cNvSpPr/>
          <p:nvPr/>
        </p:nvSpPr>
        <p:spPr>
          <a:xfrm rot="16200000">
            <a:off x="-451166" y="2787965"/>
            <a:ext cx="2766692" cy="118364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8CB033-D988-5E49-08B8-11A8C2179223}"/>
              </a:ext>
            </a:extLst>
          </p:cNvPr>
          <p:cNvSpPr txBox="1"/>
          <p:nvPr/>
        </p:nvSpPr>
        <p:spPr>
          <a:xfrm>
            <a:off x="1853618" y="3694193"/>
            <a:ext cx="3522361" cy="14852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2800" dirty="0"/>
              <a:t>Make a better model,</a:t>
            </a:r>
          </a:p>
          <a:p>
            <a:pPr algn="ctr"/>
            <a:r>
              <a:rPr lang="en-US" sz="2800" dirty="0"/>
              <a:t>Improve input features</a:t>
            </a:r>
          </a:p>
          <a:p>
            <a:pPr algn="ctr"/>
            <a:r>
              <a:rPr lang="en-US" sz="2800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5990E5-CFF8-12DB-CA67-01C5236B4833}"/>
              </a:ext>
            </a:extLst>
          </p:cNvPr>
          <p:cNvSpPr txBox="1"/>
          <p:nvPr/>
        </p:nvSpPr>
        <p:spPr>
          <a:xfrm>
            <a:off x="6544665" y="3694193"/>
            <a:ext cx="3522361" cy="10689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2800" dirty="0"/>
              <a:t>Get more data</a:t>
            </a:r>
          </a:p>
          <a:p>
            <a:pPr algn="ctr"/>
            <a:r>
              <a:rPr lang="en-US" sz="2800" dirty="0"/>
              <a:t>Regularization</a:t>
            </a:r>
          </a:p>
          <a:p>
            <a:pPr algn="ctr"/>
            <a:r>
              <a:rPr lang="en-US" sz="2800" dirty="0"/>
              <a:t>…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E377EFA-A6F1-8184-C4E3-47CD23149414}"/>
              </a:ext>
            </a:extLst>
          </p:cNvPr>
          <p:cNvSpPr/>
          <p:nvPr/>
        </p:nvSpPr>
        <p:spPr>
          <a:xfrm>
            <a:off x="3345768" y="3270649"/>
            <a:ext cx="538060" cy="447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629B0FA-70E6-6E94-37EB-69F381F11C48}"/>
              </a:ext>
            </a:extLst>
          </p:cNvPr>
          <p:cNvSpPr/>
          <p:nvPr/>
        </p:nvSpPr>
        <p:spPr>
          <a:xfrm>
            <a:off x="8036815" y="3270649"/>
            <a:ext cx="538060" cy="447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U-Turn 13">
            <a:extLst>
              <a:ext uri="{FF2B5EF4-FFF2-40B4-BE49-F238E27FC236}">
                <a16:creationId xmlns:a16="http://schemas.microsoft.com/office/drawing/2014/main" id="{A9815C39-B67D-DD98-FBC3-8E191EFE96EB}"/>
              </a:ext>
            </a:extLst>
          </p:cNvPr>
          <p:cNvSpPr/>
          <p:nvPr/>
        </p:nvSpPr>
        <p:spPr>
          <a:xfrm rot="10800000">
            <a:off x="274885" y="4975934"/>
            <a:ext cx="8107113" cy="1068939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CEBF4949-D365-6261-072F-B5B3E1F1CCEC}"/>
              </a:ext>
            </a:extLst>
          </p:cNvPr>
          <p:cNvSpPr/>
          <p:nvPr/>
        </p:nvSpPr>
        <p:spPr>
          <a:xfrm rot="16200000">
            <a:off x="5706480" y="1991411"/>
            <a:ext cx="538060" cy="576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60E989B-02CB-D67C-6173-B27852E55889}"/>
              </a:ext>
            </a:extLst>
          </p:cNvPr>
          <p:cNvSpPr/>
          <p:nvPr/>
        </p:nvSpPr>
        <p:spPr>
          <a:xfrm rot="16200000">
            <a:off x="10367151" y="1997870"/>
            <a:ext cx="538060" cy="576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0AF49F-BA4B-C5D1-D195-C50D44FB04B0}"/>
              </a:ext>
            </a:extLst>
          </p:cNvPr>
          <p:cNvSpPr txBox="1"/>
          <p:nvPr/>
        </p:nvSpPr>
        <p:spPr>
          <a:xfrm>
            <a:off x="11015647" y="2016970"/>
            <a:ext cx="1100153" cy="46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2800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7718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7D4B9E-9B19-7FC3-B9AB-94020B584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 training set well on cost function</a:t>
            </a:r>
          </a:p>
          <a:p>
            <a:endParaRPr lang="en-US" dirty="0"/>
          </a:p>
          <a:p>
            <a:r>
              <a:rPr lang="en-US" dirty="0"/>
              <a:t>Fit validation set well on cost function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Fit test set well on cost function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DDCECD-2993-E61E-B426-140B3CE7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Orthogonalization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17B8B-0480-4671-6AD7-33B294C3F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3F4CDDBD-96D5-A1A6-003F-4493BD1AE6EF}"/>
              </a:ext>
            </a:extLst>
          </p:cNvPr>
          <p:cNvSpPr/>
          <p:nvPr/>
        </p:nvSpPr>
        <p:spPr>
          <a:xfrm>
            <a:off x="1606062" y="2145323"/>
            <a:ext cx="9144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DD3C35F-9D40-94E0-DA34-A28F973C212D}"/>
              </a:ext>
            </a:extLst>
          </p:cNvPr>
          <p:cNvSpPr/>
          <p:nvPr/>
        </p:nvSpPr>
        <p:spPr>
          <a:xfrm>
            <a:off x="1606062" y="3528646"/>
            <a:ext cx="9144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096ED5-6D76-CA5E-DC57-11ADCCAC9E23}"/>
              </a:ext>
            </a:extLst>
          </p:cNvPr>
          <p:cNvSpPr txBox="1"/>
          <p:nvPr/>
        </p:nvSpPr>
        <p:spPr>
          <a:xfrm>
            <a:off x="8816783" y="1325994"/>
            <a:ext cx="2548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Bigger network,</a:t>
            </a:r>
          </a:p>
          <a:p>
            <a:r>
              <a:rPr lang="en-US" sz="2400" dirty="0">
                <a:solidFill>
                  <a:srgbClr val="00B0F0"/>
                </a:solidFill>
              </a:rPr>
              <a:t>Better features</a:t>
            </a:r>
          </a:p>
          <a:p>
            <a:r>
              <a:rPr lang="en-US" sz="2400" dirty="0">
                <a:solidFill>
                  <a:srgbClr val="00B0F0"/>
                </a:solidFill>
              </a:rPr>
              <a:t>Better architecture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39AC1-AEED-521E-1365-14096BD078CA}"/>
              </a:ext>
            </a:extLst>
          </p:cNvPr>
          <p:cNvSpPr txBox="1"/>
          <p:nvPr/>
        </p:nvSpPr>
        <p:spPr>
          <a:xfrm>
            <a:off x="8816783" y="2732933"/>
            <a:ext cx="24452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Regularization</a:t>
            </a:r>
          </a:p>
          <a:p>
            <a:r>
              <a:rPr lang="en-US" sz="2400" dirty="0">
                <a:solidFill>
                  <a:srgbClr val="00B0F0"/>
                </a:solidFill>
              </a:rPr>
              <a:t>Bigger training 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9043D8-BEE6-19E0-8AA2-E14AA19B8B1C}"/>
              </a:ext>
            </a:extLst>
          </p:cNvPr>
          <p:cNvSpPr txBox="1"/>
          <p:nvPr/>
        </p:nvSpPr>
        <p:spPr>
          <a:xfrm>
            <a:off x="8816783" y="4273491"/>
            <a:ext cx="1938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Bigger dev set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93A563E-3A4F-680C-9794-126D79E39690}"/>
                  </a:ext>
                </a:extLst>
              </p14:cNvPr>
              <p14:cNvContentPartPr/>
              <p14:nvPr/>
            </p14:nvContentPartPr>
            <p14:xfrm>
              <a:off x="1544760" y="1210320"/>
              <a:ext cx="10134360" cy="3633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93A563E-3A4F-680C-9794-126D79E396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5400" y="1200960"/>
                <a:ext cx="10153080" cy="365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482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24D1DA-0375-0085-4CC4-8AD6A73F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Improving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90C96-FB66-485E-F272-6B5F0A1CF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BDD60-3B48-7354-8B9B-50865154CD74}"/>
              </a:ext>
            </a:extLst>
          </p:cNvPr>
          <p:cNvSpPr txBox="1"/>
          <p:nvPr/>
        </p:nvSpPr>
        <p:spPr>
          <a:xfrm>
            <a:off x="381000" y="1524000"/>
            <a:ext cx="113538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tabLst>
                <a:tab pos="7720013" algn="l"/>
              </a:tabLst>
            </a:pPr>
            <a:r>
              <a:rPr lang="en-US" sz="2800" dirty="0"/>
              <a:t>Get more training examples	fixes high variance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7720013" algn="l"/>
              </a:tabLst>
            </a:pPr>
            <a:r>
              <a:rPr lang="en-US" sz="2800" dirty="0"/>
              <a:t>Add/Improve features	fixes high bias, variance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7720013" algn="l"/>
              </a:tabLst>
            </a:pPr>
            <a:r>
              <a:rPr lang="en-US" sz="2800" dirty="0"/>
              <a:t>Increase L2 regularization strength	fixes high variance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7720013" algn="l"/>
              </a:tabLst>
            </a:pPr>
            <a:r>
              <a:rPr lang="en-US" sz="2800" dirty="0"/>
              <a:t>Decrease L2 regularization strength	fixes high bias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7720013" algn="l"/>
              </a:tabLst>
            </a:pPr>
            <a:r>
              <a:rPr lang="en-US" sz="2800" dirty="0"/>
              <a:t>Improve the neural network	fixes high bias, variance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7720013" algn="l"/>
              </a:tabLst>
            </a:pPr>
            <a:r>
              <a:rPr lang="en-US" sz="2800" dirty="0"/>
              <a:t>Add batch normalization	fixes high bias, variance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7720013" algn="l"/>
              </a:tabLst>
            </a:pPr>
            <a:r>
              <a:rPr lang="en-US" sz="2800" dirty="0"/>
              <a:t>Add early stopping	fixes high bias, variance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7720013" algn="l"/>
              </a:tabLst>
            </a:pPr>
            <a:r>
              <a:rPr lang="en-US" sz="2800" dirty="0"/>
              <a:t>Add skip connection	fixes high bias, variance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7720013" algn="l"/>
              </a:tabLst>
            </a:pPr>
            <a:r>
              <a:rPr lang="en-US" sz="2800" dirty="0"/>
              <a:t>Change the neural network architecture	fixes high bias, variance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7720013" algn="l"/>
              </a:tabLst>
            </a:pPr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8503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24D1DA-0375-0085-4CC4-8AD6A73F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Neural network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90C96-FB66-485E-F272-6B5F0A1CF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87323D-6CFE-2B92-910B-C1471A69F67E}"/>
              </a:ext>
            </a:extLst>
          </p:cNvPr>
          <p:cNvCxnSpPr>
            <a:cxnSpLocks/>
          </p:cNvCxnSpPr>
          <p:nvPr/>
        </p:nvCxnSpPr>
        <p:spPr>
          <a:xfrm flipV="1">
            <a:off x="6290844" y="3391582"/>
            <a:ext cx="457200" cy="99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3CF02A-474E-F189-31ED-B32A321313C2}"/>
              </a:ext>
            </a:extLst>
          </p:cNvPr>
          <p:cNvCxnSpPr>
            <a:cxnSpLocks/>
          </p:cNvCxnSpPr>
          <p:nvPr/>
        </p:nvCxnSpPr>
        <p:spPr>
          <a:xfrm>
            <a:off x="11247753" y="3396569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AFFE2F-0D39-5111-DAB1-9F5A51FEEAF3}"/>
                  </a:ext>
                </a:extLst>
              </p:cNvPr>
              <p:cNvSpPr txBox="1"/>
              <p:nvPr/>
            </p:nvSpPr>
            <p:spPr>
              <a:xfrm>
                <a:off x="7008624" y="1752600"/>
                <a:ext cx="558053" cy="487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AFFE2F-0D39-5111-DAB1-9F5A51FEE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624" y="1752600"/>
                <a:ext cx="558053" cy="487185"/>
              </a:xfrm>
              <a:prstGeom prst="rect">
                <a:avLst/>
              </a:prstGeom>
              <a:blipFill>
                <a:blip r:embed="rId2"/>
                <a:stretch>
                  <a:fillRect l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E59FDB4-D840-F64E-AAD7-FE1EAE2B4AA1}"/>
              </a:ext>
            </a:extLst>
          </p:cNvPr>
          <p:cNvGrpSpPr/>
          <p:nvPr/>
        </p:nvGrpSpPr>
        <p:grpSpPr>
          <a:xfrm>
            <a:off x="6766122" y="2211070"/>
            <a:ext cx="772558" cy="2370998"/>
            <a:chOff x="3124200" y="2244347"/>
            <a:chExt cx="880487" cy="2702234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57173C28-17B3-E54E-8144-8B54B94205AA}"/>
                </a:ext>
              </a:extLst>
            </p:cNvPr>
            <p:cNvSpPr/>
            <p:nvPr/>
          </p:nvSpPr>
          <p:spPr>
            <a:xfrm>
              <a:off x="3124200" y="2244347"/>
              <a:ext cx="873943" cy="2702234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805ECE0-E749-6C95-68CB-1A5B3FCFA175}"/>
                </a:ext>
              </a:extLst>
            </p:cNvPr>
            <p:cNvGrpSpPr/>
            <p:nvPr/>
          </p:nvGrpSpPr>
          <p:grpSpPr>
            <a:xfrm>
              <a:off x="3218271" y="2358602"/>
              <a:ext cx="786416" cy="2473724"/>
              <a:chOff x="3218271" y="2400210"/>
              <a:chExt cx="786416" cy="2473724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99CBCBD-A335-A4C3-35A3-8322A5B0D0B0}"/>
                  </a:ext>
                </a:extLst>
              </p:cNvPr>
              <p:cNvSpPr/>
              <p:nvPr/>
            </p:nvSpPr>
            <p:spPr>
              <a:xfrm>
                <a:off x="3218271" y="4188133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4CEA33B-37C9-8FBC-A9C5-441B7728394C}"/>
                  </a:ext>
                </a:extLst>
              </p:cNvPr>
              <p:cNvSpPr/>
              <p:nvPr/>
            </p:nvSpPr>
            <p:spPr>
              <a:xfrm>
                <a:off x="3218271" y="2400210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2CB4185-8CEA-2E2A-C332-ED4E3E5DC121}"/>
                  </a:ext>
                </a:extLst>
              </p:cNvPr>
              <p:cNvSpPr/>
              <p:nvPr/>
            </p:nvSpPr>
            <p:spPr>
              <a:xfrm rot="5400000">
                <a:off x="3318887" y="3294172"/>
                <a:ext cx="685800" cy="685801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8F942C4-CD13-DA6B-7770-0EE75CD5D461}"/>
                  </a:ext>
                </a:extLst>
              </p:cNvPr>
              <p:cNvSpPr/>
              <p:nvPr/>
            </p:nvSpPr>
            <p:spPr>
              <a:xfrm>
                <a:off x="5788373" y="3104687"/>
                <a:ext cx="521424" cy="583764"/>
              </a:xfrm>
              <a:prstGeom prst="rect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8F942C4-CD13-DA6B-7770-0EE75CD5D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373" y="3104687"/>
                <a:ext cx="521424" cy="5837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496BA49-6025-5356-0238-0AB7615A2992}"/>
              </a:ext>
            </a:extLst>
          </p:cNvPr>
          <p:cNvGrpSpPr/>
          <p:nvPr/>
        </p:nvGrpSpPr>
        <p:grpSpPr>
          <a:xfrm>
            <a:off x="10480937" y="2995412"/>
            <a:ext cx="766816" cy="802314"/>
            <a:chOff x="9364398" y="3138264"/>
            <a:chExt cx="873943" cy="914400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B3A88693-E637-8872-E3FF-CF6D2723A342}"/>
                </a:ext>
              </a:extLst>
            </p:cNvPr>
            <p:cNvSpPr/>
            <p:nvPr/>
          </p:nvSpPr>
          <p:spPr>
            <a:xfrm>
              <a:off x="9364398" y="3138264"/>
              <a:ext cx="873943" cy="914400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82FFAD8-C534-06AD-9FE8-146159F58B60}"/>
                </a:ext>
              </a:extLst>
            </p:cNvPr>
            <p:cNvSpPr/>
            <p:nvPr/>
          </p:nvSpPr>
          <p:spPr>
            <a:xfrm>
              <a:off x="9458469" y="3252564"/>
              <a:ext cx="685800" cy="685801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1D87B2-DFDD-8BE0-EF02-49FD4FE6BAD3}"/>
                  </a:ext>
                </a:extLst>
              </p:cNvPr>
              <p:cNvSpPr/>
              <p:nvPr/>
            </p:nvSpPr>
            <p:spPr>
              <a:xfrm>
                <a:off x="11670576" y="3104687"/>
                <a:ext cx="521424" cy="583764"/>
              </a:xfrm>
              <a:prstGeom prst="rect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1D87B2-DFDD-8BE0-EF02-49FD4FE6B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0576" y="3104687"/>
                <a:ext cx="521424" cy="583764"/>
              </a:xfrm>
              <a:prstGeom prst="rect">
                <a:avLst/>
              </a:prstGeom>
              <a:blipFill>
                <a:blip r:embed="rId4"/>
                <a:stretch>
                  <a:fillRect r="-12791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44F6B3-1822-BF64-846D-249279D81949}"/>
              </a:ext>
            </a:extLst>
          </p:cNvPr>
          <p:cNvCxnSpPr>
            <a:cxnSpLocks/>
          </p:cNvCxnSpPr>
          <p:nvPr/>
        </p:nvCxnSpPr>
        <p:spPr>
          <a:xfrm>
            <a:off x="7532937" y="3396569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E619A3-99E9-79B1-0C6F-61B92D230AE7}"/>
              </a:ext>
            </a:extLst>
          </p:cNvPr>
          <p:cNvCxnSpPr>
            <a:cxnSpLocks/>
          </p:cNvCxnSpPr>
          <p:nvPr/>
        </p:nvCxnSpPr>
        <p:spPr>
          <a:xfrm>
            <a:off x="8768383" y="3396569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DAF690-47D2-F809-BF69-0E23EABDDE1C}"/>
                  </a:ext>
                </a:extLst>
              </p:cNvPr>
              <p:cNvSpPr txBox="1"/>
              <p:nvPr/>
            </p:nvSpPr>
            <p:spPr>
              <a:xfrm>
                <a:off x="8210330" y="1752600"/>
                <a:ext cx="558053" cy="487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DAF690-47D2-F809-BF69-0E23EABDD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330" y="1752600"/>
                <a:ext cx="558053" cy="487185"/>
              </a:xfrm>
              <a:prstGeom prst="rect">
                <a:avLst/>
              </a:prstGeom>
              <a:blipFill>
                <a:blip r:embed="rId5"/>
                <a:stretch>
                  <a:fillRect l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E65B07-B590-E1AB-F4FF-4B04CCBCB725}"/>
                  </a:ext>
                </a:extLst>
              </p:cNvPr>
              <p:cNvSpPr txBox="1"/>
              <p:nvPr/>
            </p:nvSpPr>
            <p:spPr>
              <a:xfrm>
                <a:off x="9436123" y="1752600"/>
                <a:ext cx="558053" cy="487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E65B07-B590-E1AB-F4FF-4B04CCBCB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123" y="1752600"/>
                <a:ext cx="558053" cy="487185"/>
              </a:xfrm>
              <a:prstGeom prst="rect">
                <a:avLst/>
              </a:prstGeom>
              <a:blipFill>
                <a:blip r:embed="rId6"/>
                <a:stretch>
                  <a:fillRect l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1404E6-A5F7-567A-C566-EE95040587CE}"/>
                  </a:ext>
                </a:extLst>
              </p:cNvPr>
              <p:cNvSpPr txBox="1"/>
              <p:nvPr/>
            </p:nvSpPr>
            <p:spPr>
              <a:xfrm>
                <a:off x="10617442" y="2514600"/>
                <a:ext cx="558053" cy="487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1404E6-A5F7-567A-C566-EE9504058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7442" y="2514600"/>
                <a:ext cx="558053" cy="487185"/>
              </a:xfrm>
              <a:prstGeom prst="rect">
                <a:avLst/>
              </a:prstGeom>
              <a:blipFill>
                <a:blip r:embed="rId7"/>
                <a:stretch>
                  <a:fillRect l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EF6263C9-F406-36D1-803D-CA908F33B16D}"/>
              </a:ext>
            </a:extLst>
          </p:cNvPr>
          <p:cNvGrpSpPr/>
          <p:nvPr/>
        </p:nvGrpSpPr>
        <p:grpSpPr>
          <a:xfrm>
            <a:off x="7998694" y="2211070"/>
            <a:ext cx="772558" cy="2370998"/>
            <a:chOff x="3124200" y="2244347"/>
            <a:chExt cx="880487" cy="2702234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A77FFC42-3306-27A1-727C-83E682766D3E}"/>
                </a:ext>
              </a:extLst>
            </p:cNvPr>
            <p:cNvSpPr/>
            <p:nvPr/>
          </p:nvSpPr>
          <p:spPr>
            <a:xfrm>
              <a:off x="3124200" y="2244347"/>
              <a:ext cx="873943" cy="2702234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64562DD-E45C-D818-9D82-519E0E6B5BDB}"/>
                </a:ext>
              </a:extLst>
            </p:cNvPr>
            <p:cNvGrpSpPr/>
            <p:nvPr/>
          </p:nvGrpSpPr>
          <p:grpSpPr>
            <a:xfrm>
              <a:off x="3218271" y="2358602"/>
              <a:ext cx="786416" cy="2473724"/>
              <a:chOff x="3218271" y="2400210"/>
              <a:chExt cx="786416" cy="2473724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72D63B8-7A07-EFA7-F02F-808092B95FF5}"/>
                  </a:ext>
                </a:extLst>
              </p:cNvPr>
              <p:cNvSpPr/>
              <p:nvPr/>
            </p:nvSpPr>
            <p:spPr>
              <a:xfrm>
                <a:off x="3218271" y="4188133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1BF2112-1CA2-799D-7BA7-E5D678BED76F}"/>
                  </a:ext>
                </a:extLst>
              </p:cNvPr>
              <p:cNvSpPr/>
              <p:nvPr/>
            </p:nvSpPr>
            <p:spPr>
              <a:xfrm>
                <a:off x="3218271" y="2400210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4D32615-EEDC-EA4F-3232-F605841F6092}"/>
                  </a:ext>
                </a:extLst>
              </p:cNvPr>
              <p:cNvSpPr/>
              <p:nvPr/>
            </p:nvSpPr>
            <p:spPr>
              <a:xfrm rot="5400000">
                <a:off x="3318887" y="3294172"/>
                <a:ext cx="685800" cy="685801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8DCD40-353D-A412-8DC3-9C658146925D}"/>
              </a:ext>
            </a:extLst>
          </p:cNvPr>
          <p:cNvGrpSpPr/>
          <p:nvPr/>
        </p:nvGrpSpPr>
        <p:grpSpPr>
          <a:xfrm>
            <a:off x="9210308" y="2211070"/>
            <a:ext cx="772558" cy="2370998"/>
            <a:chOff x="3124200" y="2244347"/>
            <a:chExt cx="880487" cy="2702234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43319C12-98C6-082D-9125-7CED79741DCE}"/>
                </a:ext>
              </a:extLst>
            </p:cNvPr>
            <p:cNvSpPr/>
            <p:nvPr/>
          </p:nvSpPr>
          <p:spPr>
            <a:xfrm>
              <a:off x="3124200" y="2244347"/>
              <a:ext cx="873943" cy="2702234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F5299D0-E568-517C-AD4A-346F7B8FF209}"/>
                </a:ext>
              </a:extLst>
            </p:cNvPr>
            <p:cNvGrpSpPr/>
            <p:nvPr/>
          </p:nvGrpSpPr>
          <p:grpSpPr>
            <a:xfrm>
              <a:off x="3218271" y="2358602"/>
              <a:ext cx="786416" cy="2473724"/>
              <a:chOff x="3218271" y="2400210"/>
              <a:chExt cx="786416" cy="2473724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35211F2E-B62F-DC75-C53F-FFA79064B50B}"/>
                  </a:ext>
                </a:extLst>
              </p:cNvPr>
              <p:cNvSpPr/>
              <p:nvPr/>
            </p:nvSpPr>
            <p:spPr>
              <a:xfrm>
                <a:off x="3218271" y="4188133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742CF2-91CC-59D7-D5BA-5FC40A0A2A58}"/>
                  </a:ext>
                </a:extLst>
              </p:cNvPr>
              <p:cNvSpPr/>
              <p:nvPr/>
            </p:nvSpPr>
            <p:spPr>
              <a:xfrm>
                <a:off x="3218271" y="2400210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4232227-9D67-58C6-BD65-60AA970913E0}"/>
                  </a:ext>
                </a:extLst>
              </p:cNvPr>
              <p:cNvSpPr/>
              <p:nvPr/>
            </p:nvSpPr>
            <p:spPr>
              <a:xfrm rot="5400000">
                <a:off x="3318887" y="3294172"/>
                <a:ext cx="685800" cy="685801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EC2F5A8-FED5-654A-B299-2D1024074C19}"/>
              </a:ext>
            </a:extLst>
          </p:cNvPr>
          <p:cNvCxnSpPr>
            <a:cxnSpLocks/>
          </p:cNvCxnSpPr>
          <p:nvPr/>
        </p:nvCxnSpPr>
        <p:spPr>
          <a:xfrm>
            <a:off x="9994176" y="3396569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8B71FD2-2E98-639A-AD22-0205D08595CA}"/>
              </a:ext>
            </a:extLst>
          </p:cNvPr>
          <p:cNvCxnSpPr>
            <a:cxnSpLocks/>
          </p:cNvCxnSpPr>
          <p:nvPr/>
        </p:nvCxnSpPr>
        <p:spPr>
          <a:xfrm flipV="1">
            <a:off x="705855" y="3391582"/>
            <a:ext cx="457200" cy="99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EA1F16B-73E0-70FB-D052-BA9FE914E61E}"/>
              </a:ext>
            </a:extLst>
          </p:cNvPr>
          <p:cNvCxnSpPr>
            <a:cxnSpLocks/>
          </p:cNvCxnSpPr>
          <p:nvPr/>
        </p:nvCxnSpPr>
        <p:spPr>
          <a:xfrm>
            <a:off x="4338360" y="3396569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E1B2CE8-2FF8-BEF8-34D8-B456EB556335}"/>
                  </a:ext>
                </a:extLst>
              </p:cNvPr>
              <p:cNvSpPr txBox="1"/>
              <p:nvPr/>
            </p:nvSpPr>
            <p:spPr>
              <a:xfrm>
                <a:off x="1400026" y="1762576"/>
                <a:ext cx="558053" cy="487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E1B2CE8-2FF8-BEF8-34D8-B456EB556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026" y="1762576"/>
                <a:ext cx="558053" cy="487185"/>
              </a:xfrm>
              <a:prstGeom prst="rect">
                <a:avLst/>
              </a:prstGeom>
              <a:blipFill>
                <a:blip r:embed="rId8"/>
                <a:stretch>
                  <a:fillRect l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EE2352A9-6E14-D500-D2F9-A7C25EE0B454}"/>
              </a:ext>
            </a:extLst>
          </p:cNvPr>
          <p:cNvGrpSpPr/>
          <p:nvPr/>
        </p:nvGrpSpPr>
        <p:grpSpPr>
          <a:xfrm>
            <a:off x="1157524" y="2211070"/>
            <a:ext cx="772558" cy="2370998"/>
            <a:chOff x="3124200" y="2244347"/>
            <a:chExt cx="880487" cy="2702234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CD70A40E-7CD3-B47F-C051-9EE96683E174}"/>
                </a:ext>
              </a:extLst>
            </p:cNvPr>
            <p:cNvSpPr/>
            <p:nvPr/>
          </p:nvSpPr>
          <p:spPr>
            <a:xfrm>
              <a:off x="3124200" y="2244347"/>
              <a:ext cx="873943" cy="2702234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738A60A-51B9-2B24-0E45-BE78EAD11684}"/>
                </a:ext>
              </a:extLst>
            </p:cNvPr>
            <p:cNvGrpSpPr/>
            <p:nvPr/>
          </p:nvGrpSpPr>
          <p:grpSpPr>
            <a:xfrm>
              <a:off x="3218271" y="2358602"/>
              <a:ext cx="786416" cy="2473724"/>
              <a:chOff x="3218271" y="2400210"/>
              <a:chExt cx="786416" cy="2473724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6E40EF09-20FC-BB50-59BC-97D69798C69E}"/>
                  </a:ext>
                </a:extLst>
              </p:cNvPr>
              <p:cNvSpPr/>
              <p:nvPr/>
            </p:nvSpPr>
            <p:spPr>
              <a:xfrm>
                <a:off x="3218271" y="4188133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13202959-7CC8-768E-3E92-5BD580E9F1B6}"/>
                  </a:ext>
                </a:extLst>
              </p:cNvPr>
              <p:cNvSpPr/>
              <p:nvPr/>
            </p:nvSpPr>
            <p:spPr>
              <a:xfrm>
                <a:off x="3218271" y="2400210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06BAAC8-2005-0D58-6ABD-B01B74D269E0}"/>
                  </a:ext>
                </a:extLst>
              </p:cNvPr>
              <p:cNvSpPr/>
              <p:nvPr/>
            </p:nvSpPr>
            <p:spPr>
              <a:xfrm rot="5400000">
                <a:off x="3318887" y="3294172"/>
                <a:ext cx="685800" cy="685801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7EC742F-CBB7-372F-1310-744D192A2B85}"/>
                  </a:ext>
                </a:extLst>
              </p:cNvPr>
              <p:cNvSpPr/>
              <p:nvPr/>
            </p:nvSpPr>
            <p:spPr>
              <a:xfrm>
                <a:off x="203384" y="3104687"/>
                <a:ext cx="521424" cy="583764"/>
              </a:xfrm>
              <a:prstGeom prst="rect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7EC742F-CBB7-372F-1310-744D192A2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84" y="3104687"/>
                <a:ext cx="521424" cy="5837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90D717E9-F1A2-7EE0-5193-A7B18B4C35EF}"/>
              </a:ext>
            </a:extLst>
          </p:cNvPr>
          <p:cNvGrpSpPr/>
          <p:nvPr/>
        </p:nvGrpSpPr>
        <p:grpSpPr>
          <a:xfrm>
            <a:off x="3571544" y="2995412"/>
            <a:ext cx="766816" cy="802314"/>
            <a:chOff x="9364398" y="3138264"/>
            <a:chExt cx="873943" cy="914400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DDE2148A-058F-D4B0-15BE-7EE457E37BC2}"/>
                </a:ext>
              </a:extLst>
            </p:cNvPr>
            <p:cNvSpPr/>
            <p:nvPr/>
          </p:nvSpPr>
          <p:spPr>
            <a:xfrm>
              <a:off x="9364398" y="3138264"/>
              <a:ext cx="873943" cy="914400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93D389B-76AF-3E5E-75E7-B8DD58F3C3C3}"/>
                </a:ext>
              </a:extLst>
            </p:cNvPr>
            <p:cNvSpPr/>
            <p:nvPr/>
          </p:nvSpPr>
          <p:spPr>
            <a:xfrm>
              <a:off x="9458469" y="3252564"/>
              <a:ext cx="685800" cy="685801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9DA7626-DE7C-ED74-3DEE-E2507A6AF57D}"/>
                  </a:ext>
                </a:extLst>
              </p:cNvPr>
              <p:cNvSpPr/>
              <p:nvPr/>
            </p:nvSpPr>
            <p:spPr>
              <a:xfrm>
                <a:off x="4736376" y="3104687"/>
                <a:ext cx="521424" cy="583764"/>
              </a:xfrm>
              <a:prstGeom prst="rect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9DA7626-DE7C-ED74-3DEE-E2507A6AF5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376" y="3104687"/>
                <a:ext cx="521424" cy="583764"/>
              </a:xfrm>
              <a:prstGeom prst="rect">
                <a:avLst/>
              </a:prstGeom>
              <a:blipFill>
                <a:blip r:embed="rId10"/>
                <a:stretch>
                  <a:fillRect r="-12791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E9142C4-15FD-7AE2-8DB0-EF4394163FFE}"/>
              </a:ext>
            </a:extLst>
          </p:cNvPr>
          <p:cNvCxnSpPr>
            <a:cxnSpLocks/>
          </p:cNvCxnSpPr>
          <p:nvPr/>
        </p:nvCxnSpPr>
        <p:spPr>
          <a:xfrm>
            <a:off x="1924339" y="3396569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58F6370-FF94-A73B-570F-9BF4773A0E3C}"/>
              </a:ext>
            </a:extLst>
          </p:cNvPr>
          <p:cNvCxnSpPr>
            <a:cxnSpLocks/>
          </p:cNvCxnSpPr>
          <p:nvPr/>
        </p:nvCxnSpPr>
        <p:spPr>
          <a:xfrm>
            <a:off x="3136176" y="3396569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9FC7B92-65DA-89BE-9AFE-EB03D9740B2A}"/>
                  </a:ext>
                </a:extLst>
              </p:cNvPr>
              <p:cNvSpPr txBox="1"/>
              <p:nvPr/>
            </p:nvSpPr>
            <p:spPr>
              <a:xfrm>
                <a:off x="2578123" y="1762576"/>
                <a:ext cx="558053" cy="487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9FC7B92-65DA-89BE-9AFE-EB03D9740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23" y="1762576"/>
                <a:ext cx="558053" cy="487185"/>
              </a:xfrm>
              <a:prstGeom prst="rect">
                <a:avLst/>
              </a:prstGeom>
              <a:blipFill>
                <a:blip r:embed="rId11"/>
                <a:stretch>
                  <a:fillRect l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5B4ED7B-962C-04CD-CA2F-4F3DB32FDFC4}"/>
                  </a:ext>
                </a:extLst>
              </p:cNvPr>
              <p:cNvSpPr txBox="1"/>
              <p:nvPr/>
            </p:nvSpPr>
            <p:spPr>
              <a:xfrm>
                <a:off x="3759187" y="2514600"/>
                <a:ext cx="558053" cy="487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5B4ED7B-962C-04CD-CA2F-4F3DB32FD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187" y="2514600"/>
                <a:ext cx="558053" cy="487185"/>
              </a:xfrm>
              <a:prstGeom prst="rect">
                <a:avLst/>
              </a:prstGeom>
              <a:blipFill>
                <a:blip r:embed="rId12"/>
                <a:stretch>
                  <a:fillRect l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66159730-3EE3-D0C4-172F-717F3D09245B}"/>
              </a:ext>
            </a:extLst>
          </p:cNvPr>
          <p:cNvGrpSpPr/>
          <p:nvPr/>
        </p:nvGrpSpPr>
        <p:grpSpPr>
          <a:xfrm>
            <a:off x="2366487" y="2211070"/>
            <a:ext cx="772558" cy="2370998"/>
            <a:chOff x="3124200" y="2244347"/>
            <a:chExt cx="880487" cy="2702234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CC73FDB3-4BFF-7729-A624-205861BB6AFC}"/>
                </a:ext>
              </a:extLst>
            </p:cNvPr>
            <p:cNvSpPr/>
            <p:nvPr/>
          </p:nvSpPr>
          <p:spPr>
            <a:xfrm>
              <a:off x="3124200" y="2244347"/>
              <a:ext cx="873943" cy="2702234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AD5E94A-2AB9-EC5E-2AEA-3ADBE8265821}"/>
                </a:ext>
              </a:extLst>
            </p:cNvPr>
            <p:cNvGrpSpPr/>
            <p:nvPr/>
          </p:nvGrpSpPr>
          <p:grpSpPr>
            <a:xfrm>
              <a:off x="3218271" y="2358602"/>
              <a:ext cx="786416" cy="2473724"/>
              <a:chOff x="3218271" y="2400210"/>
              <a:chExt cx="786416" cy="2473724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7C91000-7837-CE40-84F3-E4EB5714FF37}"/>
                  </a:ext>
                </a:extLst>
              </p:cNvPr>
              <p:cNvSpPr/>
              <p:nvPr/>
            </p:nvSpPr>
            <p:spPr>
              <a:xfrm>
                <a:off x="3218271" y="4188133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C6BBF923-D9C4-8985-04E8-3542548FA6EE}"/>
                  </a:ext>
                </a:extLst>
              </p:cNvPr>
              <p:cNvSpPr/>
              <p:nvPr/>
            </p:nvSpPr>
            <p:spPr>
              <a:xfrm>
                <a:off x="3218271" y="2400210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F467E58C-0CE7-70D1-B4F4-85C377FDFAFF}"/>
                  </a:ext>
                </a:extLst>
              </p:cNvPr>
              <p:cNvSpPr/>
              <p:nvPr/>
            </p:nvSpPr>
            <p:spPr>
              <a:xfrm rot="5400000">
                <a:off x="3318887" y="3294172"/>
                <a:ext cx="685800" cy="685801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F5B1CFAE-3E16-D6B1-FA38-998D2339BBF1}"/>
              </a:ext>
            </a:extLst>
          </p:cNvPr>
          <p:cNvSpPr txBox="1"/>
          <p:nvPr/>
        </p:nvSpPr>
        <p:spPr>
          <a:xfrm>
            <a:off x="1404601" y="5428008"/>
            <a:ext cx="9952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Larger neural network in general works better if the regularization is appropriately taken</a:t>
            </a:r>
          </a:p>
        </p:txBody>
      </p:sp>
    </p:spTree>
    <p:extLst>
      <p:ext uri="{BB962C8B-B14F-4D97-AF65-F5344CB8AC3E}">
        <p14:creationId xmlns:p14="http://schemas.microsoft.com/office/powerpoint/2010/main" val="32477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F1088-7039-48B5-9320-A3DF4C55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D2AF1-3851-43E7-BC05-790B0BE53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B6BAA9-1179-3C22-C692-05F48A622FB3}"/>
              </a:ext>
            </a:extLst>
          </p:cNvPr>
          <p:cNvSpPr txBox="1"/>
          <p:nvPr/>
        </p:nvSpPr>
        <p:spPr>
          <a:xfrm>
            <a:off x="539890" y="1852154"/>
            <a:ext cx="4554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Babysitting one model in serial test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C366A2-A049-5E40-0EE7-059247C15E82}"/>
              </a:ext>
            </a:extLst>
          </p:cNvPr>
          <p:cNvCxnSpPr>
            <a:cxnSpLocks/>
          </p:cNvCxnSpPr>
          <p:nvPr/>
        </p:nvCxnSpPr>
        <p:spPr>
          <a:xfrm flipV="1">
            <a:off x="1789273" y="2480050"/>
            <a:ext cx="0" cy="2930135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457A1F-4FD7-3F4F-D6E3-1A40DF59CC46}"/>
              </a:ext>
            </a:extLst>
          </p:cNvPr>
          <p:cNvCxnSpPr>
            <a:cxnSpLocks/>
          </p:cNvCxnSpPr>
          <p:nvPr/>
        </p:nvCxnSpPr>
        <p:spPr>
          <a:xfrm>
            <a:off x="1535106" y="5158519"/>
            <a:ext cx="3498588" cy="0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3C95F1-26E0-E141-39FB-83A69522E723}"/>
              </a:ext>
            </a:extLst>
          </p:cNvPr>
          <p:cNvSpPr txBox="1"/>
          <p:nvPr/>
        </p:nvSpPr>
        <p:spPr>
          <a:xfrm>
            <a:off x="701040" y="3623516"/>
            <a:ext cx="729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Cost</a:t>
            </a:r>
            <a:endParaRPr lang="en-US" sz="24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DCBBE-4CFC-88C0-44D5-E7E4EAACBA43}"/>
              </a:ext>
            </a:extLst>
          </p:cNvPr>
          <p:cNvSpPr txBox="1"/>
          <p:nvPr/>
        </p:nvSpPr>
        <p:spPr>
          <a:xfrm>
            <a:off x="1719664" y="5219347"/>
            <a:ext cx="783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day1</a:t>
            </a:r>
            <a:endParaRPr lang="en-US" sz="24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D1032C-D36E-4DD3-EE4E-12D2A174D4EC}"/>
              </a:ext>
            </a:extLst>
          </p:cNvPr>
          <p:cNvSpPr txBox="1"/>
          <p:nvPr/>
        </p:nvSpPr>
        <p:spPr>
          <a:xfrm>
            <a:off x="6477000" y="1851121"/>
            <a:ext cx="4207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many models in parallel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6BE1D4-847D-BADD-2A46-BF7DCB0A58E0}"/>
              </a:ext>
            </a:extLst>
          </p:cNvPr>
          <p:cNvCxnSpPr>
            <a:cxnSpLocks/>
          </p:cNvCxnSpPr>
          <p:nvPr/>
        </p:nvCxnSpPr>
        <p:spPr>
          <a:xfrm flipV="1">
            <a:off x="7227915" y="2548873"/>
            <a:ext cx="0" cy="2930135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9F87A3-049B-606D-FEE5-996E9D975EB4}"/>
              </a:ext>
            </a:extLst>
          </p:cNvPr>
          <p:cNvCxnSpPr>
            <a:cxnSpLocks/>
          </p:cNvCxnSpPr>
          <p:nvPr/>
        </p:nvCxnSpPr>
        <p:spPr>
          <a:xfrm>
            <a:off x="6973748" y="5227342"/>
            <a:ext cx="3498588" cy="0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27DE84-7B3B-2720-1976-F2E5F2647600}"/>
              </a:ext>
            </a:extLst>
          </p:cNvPr>
          <p:cNvSpPr txBox="1"/>
          <p:nvPr/>
        </p:nvSpPr>
        <p:spPr>
          <a:xfrm>
            <a:off x="6139682" y="3692339"/>
            <a:ext cx="729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Cost</a:t>
            </a:r>
            <a:endParaRPr lang="en-US" sz="2400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8CEF56-FBF9-A996-96E3-E034D9BDD2BB}"/>
              </a:ext>
            </a:extLst>
          </p:cNvPr>
          <p:cNvSpPr txBox="1"/>
          <p:nvPr/>
        </p:nvSpPr>
        <p:spPr>
          <a:xfrm>
            <a:off x="8047391" y="5301971"/>
            <a:ext cx="179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# of iteration</a:t>
            </a:r>
            <a:endParaRPr lang="en-US" sz="2400" i="1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55E01A0-6318-AB0F-3305-85C774DD01C4}"/>
              </a:ext>
            </a:extLst>
          </p:cNvPr>
          <p:cNvSpPr/>
          <p:nvPr/>
        </p:nvSpPr>
        <p:spPr>
          <a:xfrm>
            <a:off x="7259446" y="3579033"/>
            <a:ext cx="3026979" cy="1219200"/>
          </a:xfrm>
          <a:custGeom>
            <a:avLst/>
            <a:gdLst>
              <a:gd name="connsiteX0" fmla="*/ 0 w 3026979"/>
              <a:gd name="connsiteY0" fmla="*/ 0 h 1219200"/>
              <a:gd name="connsiteX1" fmla="*/ 977462 w 3026979"/>
              <a:gd name="connsiteY1" fmla="*/ 830317 h 1219200"/>
              <a:gd name="connsiteX2" fmla="*/ 3026979 w 3026979"/>
              <a:gd name="connsiteY2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6979" h="1219200">
                <a:moveTo>
                  <a:pt x="0" y="0"/>
                </a:moveTo>
                <a:cubicBezTo>
                  <a:pt x="236483" y="313558"/>
                  <a:pt x="472966" y="627117"/>
                  <a:pt x="977462" y="830317"/>
                </a:cubicBezTo>
                <a:cubicBezTo>
                  <a:pt x="1481958" y="1033517"/>
                  <a:pt x="2254468" y="1126358"/>
                  <a:pt x="3026979" y="1219200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006845E-E68A-E6B3-DA65-D4FDB281E606}"/>
              </a:ext>
            </a:extLst>
          </p:cNvPr>
          <p:cNvSpPr/>
          <p:nvPr/>
        </p:nvSpPr>
        <p:spPr>
          <a:xfrm>
            <a:off x="7233641" y="3568523"/>
            <a:ext cx="3042274" cy="1008993"/>
          </a:xfrm>
          <a:custGeom>
            <a:avLst/>
            <a:gdLst>
              <a:gd name="connsiteX0" fmla="*/ 15295 w 3042274"/>
              <a:gd name="connsiteY0" fmla="*/ 0 h 1008993"/>
              <a:gd name="connsiteX1" fmla="*/ 456729 w 3042274"/>
              <a:gd name="connsiteY1" fmla="*/ 788276 h 1008993"/>
              <a:gd name="connsiteX2" fmla="*/ 3042274 w 3042274"/>
              <a:gd name="connsiteY2" fmla="*/ 1008993 h 1008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2274" h="1008993">
                <a:moveTo>
                  <a:pt x="15295" y="0"/>
                </a:moveTo>
                <a:cubicBezTo>
                  <a:pt x="-16237" y="310055"/>
                  <a:pt x="-47768" y="620110"/>
                  <a:pt x="456729" y="788276"/>
                </a:cubicBezTo>
                <a:cubicBezTo>
                  <a:pt x="961226" y="956442"/>
                  <a:pt x="2001750" y="982717"/>
                  <a:pt x="3042274" y="100899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F854BFA-5E9E-F874-608E-7CC0DEAB7D77}"/>
              </a:ext>
            </a:extLst>
          </p:cNvPr>
          <p:cNvSpPr/>
          <p:nvPr/>
        </p:nvSpPr>
        <p:spPr>
          <a:xfrm>
            <a:off x="7227915" y="2809156"/>
            <a:ext cx="3069021" cy="769877"/>
          </a:xfrm>
          <a:custGeom>
            <a:avLst/>
            <a:gdLst>
              <a:gd name="connsiteX0" fmla="*/ 0 w 3069021"/>
              <a:gd name="connsiteY0" fmla="*/ 769877 h 769877"/>
              <a:gd name="connsiteX1" fmla="*/ 1366345 w 3069021"/>
              <a:gd name="connsiteY1" fmla="*/ 118236 h 769877"/>
              <a:gd name="connsiteX2" fmla="*/ 3069021 w 3069021"/>
              <a:gd name="connsiteY2" fmla="*/ 2622 h 76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9021" h="769877">
                <a:moveTo>
                  <a:pt x="0" y="769877"/>
                </a:moveTo>
                <a:cubicBezTo>
                  <a:pt x="427421" y="507994"/>
                  <a:pt x="854842" y="246112"/>
                  <a:pt x="1366345" y="118236"/>
                </a:cubicBezTo>
                <a:cubicBezTo>
                  <a:pt x="1877848" y="-9640"/>
                  <a:pt x="2473434" y="-3509"/>
                  <a:pt x="3069021" y="262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F1626D6-F327-9481-CFF0-0BE76CE4D993}"/>
              </a:ext>
            </a:extLst>
          </p:cNvPr>
          <p:cNvSpPr/>
          <p:nvPr/>
        </p:nvSpPr>
        <p:spPr>
          <a:xfrm>
            <a:off x="7280467" y="3568523"/>
            <a:ext cx="2963917" cy="830317"/>
          </a:xfrm>
          <a:custGeom>
            <a:avLst/>
            <a:gdLst>
              <a:gd name="connsiteX0" fmla="*/ 0 w 2963917"/>
              <a:gd name="connsiteY0" fmla="*/ 0 h 830317"/>
              <a:gd name="connsiteX1" fmla="*/ 914400 w 2963917"/>
              <a:gd name="connsiteY1" fmla="*/ 662151 h 830317"/>
              <a:gd name="connsiteX2" fmla="*/ 2963917 w 2963917"/>
              <a:gd name="connsiteY2" fmla="*/ 830317 h 83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3917" h="830317">
                <a:moveTo>
                  <a:pt x="0" y="0"/>
                </a:moveTo>
                <a:cubicBezTo>
                  <a:pt x="210207" y="261882"/>
                  <a:pt x="420414" y="523765"/>
                  <a:pt x="914400" y="662151"/>
                </a:cubicBezTo>
                <a:cubicBezTo>
                  <a:pt x="1408386" y="800537"/>
                  <a:pt x="2186151" y="815427"/>
                  <a:pt x="2963917" y="8303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4DCD06-54D0-3919-4066-A812AC4C300D}"/>
              </a:ext>
            </a:extLst>
          </p:cNvPr>
          <p:cNvSpPr txBox="1"/>
          <p:nvPr/>
        </p:nvSpPr>
        <p:spPr>
          <a:xfrm>
            <a:off x="2540492" y="5219347"/>
            <a:ext cx="783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day2</a:t>
            </a:r>
            <a:endParaRPr lang="en-US" sz="2400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CE4FA8-4148-3686-DE99-EEAC8D4CE5B9}"/>
              </a:ext>
            </a:extLst>
          </p:cNvPr>
          <p:cNvSpPr txBox="1"/>
          <p:nvPr/>
        </p:nvSpPr>
        <p:spPr>
          <a:xfrm>
            <a:off x="3361320" y="5219347"/>
            <a:ext cx="783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day3</a:t>
            </a:r>
            <a:endParaRPr lang="en-US" sz="2400" i="1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9C5FFE8-4477-C480-965D-C29575738CB6}"/>
              </a:ext>
            </a:extLst>
          </p:cNvPr>
          <p:cNvSpPr/>
          <p:nvPr/>
        </p:nvSpPr>
        <p:spPr>
          <a:xfrm>
            <a:off x="1794076" y="2824223"/>
            <a:ext cx="3148314" cy="2083443"/>
          </a:xfrm>
          <a:custGeom>
            <a:avLst/>
            <a:gdLst>
              <a:gd name="connsiteX0" fmla="*/ 0 w 3148314"/>
              <a:gd name="connsiteY0" fmla="*/ 0 h 2083443"/>
              <a:gd name="connsiteX1" fmla="*/ 208344 w 3148314"/>
              <a:gd name="connsiteY1" fmla="*/ 925974 h 2083443"/>
              <a:gd name="connsiteX2" fmla="*/ 648182 w 3148314"/>
              <a:gd name="connsiteY2" fmla="*/ 1134319 h 2083443"/>
              <a:gd name="connsiteX3" fmla="*/ 1076446 w 3148314"/>
              <a:gd name="connsiteY3" fmla="*/ 1701478 h 2083443"/>
              <a:gd name="connsiteX4" fmla="*/ 1643605 w 3148314"/>
              <a:gd name="connsiteY4" fmla="*/ 1747777 h 2083443"/>
              <a:gd name="connsiteX5" fmla="*/ 2257063 w 3148314"/>
              <a:gd name="connsiteY5" fmla="*/ 1713053 h 2083443"/>
              <a:gd name="connsiteX6" fmla="*/ 2581154 w 3148314"/>
              <a:gd name="connsiteY6" fmla="*/ 1967696 h 2083443"/>
              <a:gd name="connsiteX7" fmla="*/ 3148314 w 3148314"/>
              <a:gd name="connsiteY7" fmla="*/ 2083443 h 208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48314" h="2083443">
                <a:moveTo>
                  <a:pt x="0" y="0"/>
                </a:moveTo>
                <a:cubicBezTo>
                  <a:pt x="50157" y="368460"/>
                  <a:pt x="100314" y="736921"/>
                  <a:pt x="208344" y="925974"/>
                </a:cubicBezTo>
                <a:cubicBezTo>
                  <a:pt x="316374" y="1115027"/>
                  <a:pt x="503498" y="1005068"/>
                  <a:pt x="648182" y="1134319"/>
                </a:cubicBezTo>
                <a:cubicBezTo>
                  <a:pt x="792866" y="1263570"/>
                  <a:pt x="910542" y="1599235"/>
                  <a:pt x="1076446" y="1701478"/>
                </a:cubicBezTo>
                <a:cubicBezTo>
                  <a:pt x="1242350" y="1803721"/>
                  <a:pt x="1446836" y="1745848"/>
                  <a:pt x="1643605" y="1747777"/>
                </a:cubicBezTo>
                <a:cubicBezTo>
                  <a:pt x="1840374" y="1749706"/>
                  <a:pt x="2100805" y="1676400"/>
                  <a:pt x="2257063" y="1713053"/>
                </a:cubicBezTo>
                <a:cubicBezTo>
                  <a:pt x="2413321" y="1749706"/>
                  <a:pt x="2432612" y="1905964"/>
                  <a:pt x="2581154" y="1967696"/>
                </a:cubicBezTo>
                <a:cubicBezTo>
                  <a:pt x="2729696" y="2029428"/>
                  <a:pt x="2939005" y="2056435"/>
                  <a:pt x="3148314" y="20834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BB31878-F597-D289-597E-07FBE96147EB}"/>
              </a:ext>
            </a:extLst>
          </p:cNvPr>
          <p:cNvSpPr/>
          <p:nvPr/>
        </p:nvSpPr>
        <p:spPr>
          <a:xfrm>
            <a:off x="7234177" y="3541853"/>
            <a:ext cx="2882096" cy="578734"/>
          </a:xfrm>
          <a:custGeom>
            <a:avLst/>
            <a:gdLst>
              <a:gd name="connsiteX0" fmla="*/ 0 w 2882096"/>
              <a:gd name="connsiteY0" fmla="*/ 0 h 578734"/>
              <a:gd name="connsiteX1" fmla="*/ 879676 w 2882096"/>
              <a:gd name="connsiteY1" fmla="*/ 428263 h 578734"/>
              <a:gd name="connsiteX2" fmla="*/ 2882096 w 2882096"/>
              <a:gd name="connsiteY2" fmla="*/ 578734 h 57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096" h="578734">
                <a:moveTo>
                  <a:pt x="0" y="0"/>
                </a:moveTo>
                <a:cubicBezTo>
                  <a:pt x="199663" y="165903"/>
                  <a:pt x="399327" y="331807"/>
                  <a:pt x="879676" y="428263"/>
                </a:cubicBezTo>
                <a:cubicBezTo>
                  <a:pt x="1360025" y="524719"/>
                  <a:pt x="2121060" y="551726"/>
                  <a:pt x="2882096" y="5787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DFE5B9C-6324-86A7-F600-1EBDBB65071A}"/>
              </a:ext>
            </a:extLst>
          </p:cNvPr>
          <p:cNvSpPr/>
          <p:nvPr/>
        </p:nvSpPr>
        <p:spPr>
          <a:xfrm>
            <a:off x="7303625" y="3384417"/>
            <a:ext cx="3078866" cy="145861"/>
          </a:xfrm>
          <a:custGeom>
            <a:avLst/>
            <a:gdLst>
              <a:gd name="connsiteX0" fmla="*/ 0 w 3078866"/>
              <a:gd name="connsiteY0" fmla="*/ 145861 h 145861"/>
              <a:gd name="connsiteX1" fmla="*/ 891251 w 3078866"/>
              <a:gd name="connsiteY1" fmla="*/ 6965 h 145861"/>
              <a:gd name="connsiteX2" fmla="*/ 2604304 w 3078866"/>
              <a:gd name="connsiteY2" fmla="*/ 30115 h 145861"/>
              <a:gd name="connsiteX3" fmla="*/ 3078866 w 3078866"/>
              <a:gd name="connsiteY3" fmla="*/ 111137 h 14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8866" h="145861">
                <a:moveTo>
                  <a:pt x="0" y="145861"/>
                </a:moveTo>
                <a:cubicBezTo>
                  <a:pt x="228600" y="86058"/>
                  <a:pt x="457200" y="26256"/>
                  <a:pt x="891251" y="6965"/>
                </a:cubicBezTo>
                <a:cubicBezTo>
                  <a:pt x="1325302" y="-12326"/>
                  <a:pt x="2239702" y="12753"/>
                  <a:pt x="2604304" y="30115"/>
                </a:cubicBezTo>
                <a:cubicBezTo>
                  <a:pt x="2968906" y="47477"/>
                  <a:pt x="3023886" y="79307"/>
                  <a:pt x="3078866" y="1111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145B423-7CB3-58AC-BDDD-4713E9506D3E}"/>
              </a:ext>
            </a:extLst>
          </p:cNvPr>
          <p:cNvSpPr/>
          <p:nvPr/>
        </p:nvSpPr>
        <p:spPr>
          <a:xfrm>
            <a:off x="7303625" y="3553428"/>
            <a:ext cx="2939970" cy="1435261"/>
          </a:xfrm>
          <a:custGeom>
            <a:avLst/>
            <a:gdLst>
              <a:gd name="connsiteX0" fmla="*/ 0 w 2939970"/>
              <a:gd name="connsiteY0" fmla="*/ 0 h 1435261"/>
              <a:gd name="connsiteX1" fmla="*/ 625033 w 2939970"/>
              <a:gd name="connsiteY1" fmla="*/ 335666 h 1435261"/>
              <a:gd name="connsiteX2" fmla="*/ 972274 w 2939970"/>
              <a:gd name="connsiteY2" fmla="*/ 1099595 h 1435261"/>
              <a:gd name="connsiteX3" fmla="*/ 2939970 w 2939970"/>
              <a:gd name="connsiteY3" fmla="*/ 1435261 h 143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9970" h="1435261">
                <a:moveTo>
                  <a:pt x="0" y="0"/>
                </a:moveTo>
                <a:cubicBezTo>
                  <a:pt x="231493" y="76200"/>
                  <a:pt x="462987" y="152400"/>
                  <a:pt x="625033" y="335666"/>
                </a:cubicBezTo>
                <a:cubicBezTo>
                  <a:pt x="787079" y="518932"/>
                  <a:pt x="586451" y="916329"/>
                  <a:pt x="972274" y="1099595"/>
                </a:cubicBezTo>
                <a:cubicBezTo>
                  <a:pt x="1358097" y="1282861"/>
                  <a:pt x="2149033" y="1359061"/>
                  <a:pt x="2939970" y="1435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0F5734-DA3D-0BD4-F7A7-8CDE8FC7DB55}"/>
              </a:ext>
            </a:extLst>
          </p:cNvPr>
          <p:cNvSpPr txBox="1"/>
          <p:nvPr/>
        </p:nvSpPr>
        <p:spPr>
          <a:xfrm>
            <a:off x="676597" y="5850584"/>
            <a:ext cx="4885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Developing the first model that works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FA76EA-14C8-9C14-B9B1-C42B5191221A}"/>
              </a:ext>
            </a:extLst>
          </p:cNvPr>
          <p:cNvSpPr txBox="1"/>
          <p:nvPr/>
        </p:nvSpPr>
        <p:spPr>
          <a:xfrm>
            <a:off x="6256878" y="5838264"/>
            <a:ext cx="5325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have model that is predictive, now you want to fine tune it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4CD14C9-9C94-9013-287F-87919E7C02FA}"/>
                  </a:ext>
                </a:extLst>
              </p14:cNvPr>
              <p14:cNvContentPartPr/>
              <p14:nvPr/>
            </p14:nvContentPartPr>
            <p14:xfrm>
              <a:off x="1639080" y="2486880"/>
              <a:ext cx="665280" cy="16581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4CD14C9-9C94-9013-287F-87919E7C02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9720" y="2477520"/>
                <a:ext cx="684000" cy="167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637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F1088-7039-48B5-9320-A3DF4C55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Tips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D2AF1-3851-43E7-BC05-790B0BE53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D0F5734-DA3D-0BD4-F7A7-8CDE8FC7DB55}"/>
                  </a:ext>
                </a:extLst>
              </p:cNvPr>
              <p:cNvSpPr txBox="1"/>
              <p:nvPr/>
            </p:nvSpPr>
            <p:spPr>
              <a:xfrm>
                <a:off x="513440" y="776732"/>
                <a:ext cx="11165120" cy="569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Build your first system quickly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Do not over think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Quick and dirty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You have a plenty of time to clean your code later. But if the model is not working, there is no point in cleaning your code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In general, normalize your input and output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If the training is slow or quickly plateaus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Use batch normalization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Try lower learning rate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Think about the relationship between the input and output and create model. e.g. output activation function can be tailored to your output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Bandgap ranges between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800" dirty="0" err="1"/>
                  <a:t>ReLU</a:t>
                </a:r>
                <a:r>
                  <a:rPr lang="en-US" sz="2800" dirty="0"/>
                  <a:t> is a good choice!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D0F5734-DA3D-0BD4-F7A7-8CDE8FC7D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0" y="776732"/>
                <a:ext cx="11165120" cy="5693866"/>
              </a:xfrm>
              <a:prstGeom prst="rect">
                <a:avLst/>
              </a:prstGeom>
              <a:blipFill>
                <a:blip r:embed="rId2"/>
                <a:stretch>
                  <a:fillRect l="-983" t="-964" r="-382" b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71B9887-645B-A01C-258D-806262A1E733}"/>
                  </a:ext>
                </a:extLst>
              </p14:cNvPr>
              <p14:cNvContentPartPr/>
              <p14:nvPr/>
            </p14:nvContentPartPr>
            <p14:xfrm>
              <a:off x="4887360" y="6021720"/>
              <a:ext cx="1388520" cy="506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71B9887-645B-A01C-258D-806262A1E7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8000" y="6012360"/>
                <a:ext cx="1407240" cy="52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237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3411979" y="3044281"/>
            <a:ext cx="5701562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Hyperparameter search</a:t>
            </a:r>
          </a:p>
        </p:txBody>
      </p:sp>
    </p:spTree>
    <p:extLst>
      <p:ext uri="{BB962C8B-B14F-4D97-AF65-F5344CB8AC3E}">
        <p14:creationId xmlns:p14="http://schemas.microsoft.com/office/powerpoint/2010/main" val="182629175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CCEI-PresentationTemplate</Template>
  <TotalTime>165428</TotalTime>
  <Words>776</Words>
  <Application>Microsoft Office PowerPoint</Application>
  <PresentationFormat>Widescreen</PresentationFormat>
  <Paragraphs>178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Consolas</vt:lpstr>
      <vt:lpstr>Custom Design</vt:lpstr>
      <vt:lpstr>PowerPoint Presentation</vt:lpstr>
      <vt:lpstr>Iterative ML development</vt:lpstr>
      <vt:lpstr>Basic Recipe</vt:lpstr>
      <vt:lpstr>Orthogonalization</vt:lpstr>
      <vt:lpstr>Improving the model</vt:lpstr>
      <vt:lpstr>Neural network architecture</vt:lpstr>
      <vt:lpstr>Strategy</vt:lpstr>
      <vt:lpstr>Tips</vt:lpstr>
      <vt:lpstr>PowerPoint Presentation</vt:lpstr>
      <vt:lpstr>Some intuitions on hyperparameters</vt:lpstr>
      <vt:lpstr>Try random values</vt:lpstr>
      <vt:lpstr>Choosing the right scale</vt:lpstr>
      <vt:lpstr>PowerPoint Presentation</vt:lpstr>
      <vt:lpstr>Two school of engineering</vt:lpstr>
      <vt:lpstr>Conventional model-centric approach</vt:lpstr>
      <vt:lpstr>PowerPoint Presentation</vt:lpstr>
      <vt:lpstr>Transfer learning</vt:lpstr>
      <vt:lpstr>Fixing the parameters</vt:lpstr>
    </vt:vector>
  </TitlesOfParts>
  <Company>University of Delaware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Principles Microkinetic Modeling of Steam Reforming  of a Water-soluble Bio-oil Fraction  for in situ H2  Production</dc:title>
  <dc:creator>Alexander Mironenko</dc:creator>
  <cp:lastModifiedBy>Geun Ho Gu</cp:lastModifiedBy>
  <cp:revision>16959</cp:revision>
  <cp:lastPrinted>2015-01-07T05:27:20Z</cp:lastPrinted>
  <dcterms:created xsi:type="dcterms:W3CDTF">2013-08-13T18:51:32Z</dcterms:created>
  <dcterms:modified xsi:type="dcterms:W3CDTF">2024-04-12T11:56:17Z</dcterms:modified>
</cp:coreProperties>
</file>