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169000000BE323AB857CAB8B67A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AR PL SungtiL GB" svg:font-family="'AR PL SungtiL GB'" style:font-family-generic="system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Default-title">
      <style:graphic-properties fo:min-height="2.032cm"/>
    </style:style>
    <style:style style:name="pr2" style:family="presentation" style:parent-style-name="Default-outline1">
      <style:graphic-properties fo:min-height="8.884cm"/>
    </style:style>
    <style:style style:name="pr3" style:family="presentation" style:parent-style-name="Default-notes">
      <style:graphic-properties draw:fill-color="#ffffff" fo:min-height="13.364cm"/>
    </style:style>
    <style:style style:name="P1" style:family="paragraph">
      <loext:graphic-properties draw:fill-color="#ffffff"/>
    </style:style>
    <style:style style:name="P2" style:family="paragraph">
      <style:paragraph-properties fo:margin-top="0.5cm" fo:margin-bottom="0cm"/>
    </style:style>
    <style:style style:name="P3" style:family="paragraph">
      <loext:graphic-properties draw:fill-color="#ffffff"/>
      <style:text-properties fo:font-size="20pt"/>
    </style:style>
    <style:style style:name="P4" style:family="paragraph">
      <style:paragraph-properties fo:text-align="center"/>
    </style:style>
    <style:style style:name="T1" style:family="text">
      <style:text-properties fo:font-size="26pt" style:font-size-asian="26pt" style:font-size-complex="26pt"/>
    </style:style>
    <style:style style:name="T2" style:family="text">
      <style:text-properties fo:font-variant="normal" fo:text-transform="none" style:use-window-font-color="true" style:text-outline="false" style:text-line-through-style="none" style:text-line-through-type="none" style:font-name="Liberation Sans" fo:font-size="26pt" fo:font-style="normal" fo:text-shadow="none" style:text-underline-style="none" fo:font-weight="normal" style:letter-kerning="true" fo:background-color="transparent" style:font-name-asian="AR PL SungtiL GB" style:font-size-asian="26pt" style:font-style-asian="normal" style:font-weight-asian="normal" style:font-name-complex="Lohit Devanagari" style:font-size-complex="26pt" style:font-style-complex="normal" style:font-weight-complex="normal" style:text-emphasize="none" style:font-relief="none" style:text-overline-style="none" style:text-overline-color="font-color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1">
        <draw:frame presentation:style-name="pr1" draw:layer="layout" svg:width="25.199cm" svg:height="2.032cm" svg:x="1.217cm" svg:y="0.762cm" presentation:class="title" presentation:user-transformed="true">
          <draw:text-box>
            <text:p>WkRpt</text:p>
          </draw:text-box>
        </draw:frame>
        <draw:frame presentation:style-name="pr2" draw:layer="layout" svg:width="25.199cm" svg:height="10.793cm" svg:x="1.4cm" svg:y="3.685cm" presentation:class="outline" presentation:user-transformed="true">
          <draw:text-box>
            <text:list text:style-name="L2">
              <text:list-item>
                <text:p>
                  <text:span text:style-name="T1">1. </text:span>
                  <text:span text:style-name="T1">调试运行</text:span>
                  <text:span text:style-name="T1">Sanders</text:span>
                  <text:span text:style-name="T1">的程序</text:span>
                  <text:span text:style-name="T1">tact</text:span>
                </text:p>
              </text:list-item>
              <text:list-item>
                <text:p>
                  <text:span text:style-name="T2">No module named: gsl_fs_legendre_sph…, </text:span>
                  <text:span text:style-name="T2">调这个报错持续</text:span>
                  <text:span text:style-name="T2">5</text:span>
                  <text:span text:style-name="T2">天一无所获</text:span>
                  <text:span text:style-name="T2">, </text:span>
                  <text:span text:style-name="T2">期间重装数遍</text:span>
                  <text:span text:style-name="T2">, </text:span>
                  <text:span text:style-name="T2">修改了环境变量</text:span>
                  <text:span text:style-name="T2">, </text:span>
                  <text:span text:style-name="T2">修改了重装并重指向了</text:span>
                  <text:span text:style-name="T2">Python</text:span>
                  <text:span text:style-name="T2">的版本</text:span>
                  <text:span text:style-name="T2">, </text:span>
                  <text:span text:style-name="T2">修改了作者不够规范的”</text:span>
                  <text:span text:style-name="T2">/+/”, </text:span>
                  <text:span text:style-name="T2">在</text:span>
                  <text:span text:style-name="T2">makefile</text:span>
                  <text:span text:style-name="T2">修改链接</text:span>
                  <text:span text:style-name="T2">... </text:span>
                  <text:span text:style-name="T2">最后感谢</text:span>
                  <text:span text:style-name="T2">@</text:span>
                  <text:span text:style-name="T2">孟润宇的指导和</text:span>
                  <text:span text:style-name="T2">@</text:span>
                  <text:span text:style-name="T2">李清政师兄的辛苦找错</text:span>
                  <text:span text:style-name="T2">, </text:span>
                  <text:span text:style-name="T2">将</text:span>
                  <text:span text:style-name="T2">makefile</text:span>
                  <text:span text:style-name="T2">的</text:span>
                  <text:span text:style-name="T2">gsl</text:span>
                  <text:span text:style-name="T2">路径指向为</text:span>
                  <text:span text:style-name="T2">/usr/local/lib</text:span>
                  <text:span text:style-name="T2">及其他调试</text:span>
                  <text:span text:style-name="T2">, </text:span>
                  <text:span text:style-name="T2">方使</text:span>
                  <text:span text:style-name="T2">example.py</text:span>
                  <text:span text:style-name="T2">
                    可运行 
                    <text:s/>
                  </text:span>
                  <text:span text:style-name="T2">(</text:span>
                  <text:span text:style-name="T2">然而</text:span>
                  <text:span text:style-name="T2">makefile</text:span>
                  <text:span text:style-name="T2">路径其实并不影响</text:span>
                  <text:span text:style-name="T2">, </text:span>
                  <text:span text:style-name="T2">在台式机同样方法仍不能解决</text:span>
                  <text:span text:style-name="T2">gsl_sf_...</text:span>
                  <text:span text:style-name="T2">的问题</text:span>
                  <text:span text:style-name="T2">??)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Default" presentation:presentation-page-layout-name="AL1T1">
        <draw:frame presentation:style-name="pr2" draw:layer="layout" svg:width="25.199cm" svg:height="11.684cm" svg:x="1.4cm" svg:y="2.286cm" presentation:class="outline" presentation:user-transformed="true">
          <draw:text-box>
            <text:list text:style-name="L2">
              <text:list-item>
                <text:p text:style-name="P2">
                  <text:span text:style-name="T2">2. /tact/aa/mains</text:span>
                  <text:span text:style-name="T2">下的</text:span>
                  <text:span text:style-name="T2">actions_.exe</text:span>
                  <text:span text:style-name="T2">这些跑了一些数据</text:span>
                  <text:span text:style-name="T2">(</text:span>
                  <text:span text:style-name="T2">有</text:span>
                  <text:span text:style-name="T2">thin, disk</text:span>
                  <text:span text:style-name="T2">等势选项</text:span>
                  <text:span text:style-name="T2">(</text:span>
                  <text:span text:style-name="T2">还要再熟悉细节</text:span>
                  <text:span text:style-name="T2">)); </text:span>
                  <text:span text:style-name="T2">特别</text:span>
                  <text:span text:style-name="T2">many_tori_.exe</text:span>
                  <text:span text:style-name="T2">跑的数据</text:span>
                  <text:span text:style-name="T2">(</text:span>
                  <text:span text:style-name="T2">要加数据文件名以及需要前面</text:span>
                  <text:span text:style-name="T2">python</text:span>
                  <text:span text:style-name="T2">模块的装好</text:span>
                  <text:span text:style-name="T2">), </text:span>
                  <text:span text:style-name="T2">在</text:span>
                  <text:span text:style-name="T2">actions_compution_plot.py</text:span>
                  <text:span text:style-name="T2">下可以跑出作者文章的几幅几种算法的对比图了</text:span>
                  <text:span text:style-name="T2">(</text:span>
                  <text:span text:style-name="T2">这个</text:span>
                  <text:span text:style-name="T2">py</text:span>
                  <text:span text:style-name="T2">报语法错误指标非法</text:span>
                  <text:span text:style-name="T2">, print</text:span>
                  <text:span text:style-name="T2">那个函数的指标排查并强制转换为整数</text:span>
                  <text:span text:style-name="T2">, </text:span>
                  <text:span text:style-name="T2">还是可用的</text:span>
                  <text:span text:style-name="T2">(</text:span>
                  <text:span text:style-name="T2">之前报错数据长度溢出</text:span>
                  <text:span text:style-name="T2">, </text:span>
                  <text:span text:style-name="T1">现在未报改错</text:span>
                  <text:span text:style-name="T1">, </text:span>
                  <text:span text:style-name="T1">可能数据不对</text:span>
                  <text:span text:style-name="T1">?? </text:span>
                  <text:span text:style-name="T1">需要将来看程序具体了解了</text:span>
                  <text:span text:style-name="T1">))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2" presentation:class="page"/>
          <draw:frame presentation:style-name="pr3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Default" presentation:presentation-page-layout-name="AL1T1">
        <draw:frame presentation:style-name="pr2" draw:layer="layout" svg:width="25.199cm" svg:height="11.684cm" svg:x="1.4cm" svg:y="2.286cm" presentation:class="outline" presentation:user-transformed="true">
          <draw:text-box>
            <text:list text:style-name="L2">
              <text:list-item>
                <text:p text:style-name="P2">
                  <text:span text:style-name="T2">跑出的文章的那几个图</text:span>
                </text:p>
              </text:list-item>
              <text:list-item>
                <text:p text:style-name="P2">
                  <text:span text:style-name="T2"/>
                </text:p>
              </text:list-item>
            </text:list>
          </draw:text-box>
        </draw:frame>
        <draw:frame draw:style-name="gr2" draw:text-style-name="P4" draw:layer="layout" svg:width="16.247cm" svg:height="8.55cm" svg:x="3.311cm" svg:y="4.15cm">
          <draw:image xlink:href="Pictures/1000020100000169000000BE323AB857CAB8B67A.png" xlink:type="simple" xlink:show="embed" xlink:actuate="onLoad">
            <text:p/>
          </draw:image>
        </draw:fram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3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Default" presentation:presentation-page-layout-name="AL1T1">
        <draw:frame presentation:style-name="pr2" draw:layer="layout" svg:width="25.199cm" svg:height="11.684cm" svg:x="1.4cm" svg:y="2.286cm" presentation:class="outline" presentation:user-transformed="true">
          <draw:text-box>
            <text:list text:style-name="L2">
              <text:list-item>
                <text:p text:style-name="P2">
                  <text:span text:style-name="T1">3.</text:span>
                  <text:span text:style-name="T1">了解</text:span>
                  <text:span text:style-name="T1">makefile</text:span>
                  <text:span text:style-name="T1">的结构</text:span>
                  <text:span text:style-name="T1">, </text:span>
                  <text:span text:style-name="T1">学会了</text:span>
                  <text:span text:style-name="T1">nm(|grep)</text:span>
                  <text:span text:style-name="T1">排查</text:span>
                  <text:span text:style-name="T1">.o(</text:span>
                  <text:span text:style-name="T1">目标二进制文件</text:span>
                  <text:span text:style-name="T1">)</text:span>
                  <text:span text:style-name="T1">和</text:span>
                  <text:span text:style-name="T1">.so(</text:span>
                  <text:span text:style-name="T1">共享</text:span>
                  <text:span text:style-name="T1">(shared)</text:span>
                  <text:span text:style-name="T1">链接库文件</text:span>
                  <text:span text:style-name="T1">)</text:span>
                  <text:span text:style-name="T1">里面函数</text:span>
                  <text:span text:style-name="T1">; </text:span>
                </text:p>
              </text:list-item>
              <text:list-item>
                <text:p text:style-name="P2">
                  <text:span text:style-name="T1">首先承认自己的计算机能力不行亟待提高</text:span>
                  <text:span text:style-name="T1">; </text:span>
                  <text:span text:style-name="T1">然而深刻体会到一个规范的编程习惯和详尽的说明有多重要</text:span>
                </text:p>
              </text:list-item>
              <text:list-item>
                <text:p text:style-name="P2">
                  <text:span text:style-name="T1">看了</text:span>
                  <text:span text:style-name="T1">&lt;&lt;</text:span>
                  <text:span text:style-name="T1">深入理解计算机系统</text:span>
                  <text:span text:style-name="T1">&gt;&gt;</text:span>
                  <text:span text:style-name="T1">的第一章</text:span>
                </text:p>
              </text:list-item>
              <text:list-item>
                <text:p text:style-name="P2">
                  <text:span text:style-name="T2">4. </text:span>
                  <text:span text:style-name="T2">接下来熟悉其文章算法</text:span>
                  <text:span text:style-name="T2">, </text:span>
                  <text:span text:style-name="T2">跟进一点综述</text:span>
                  <text:span text:style-name="T2">; </text:span>
                </text:p>
              </text:list-item>
              <text:list-item>
                <text:p text:style-name="P2">
                  <text:span text:style-name="T2">复习并恶补</text:span>
                  <text:span text:style-name="T2">C++</text:span>
                  <text:span text:style-name="T2">的知识</text:span>
                  <text:span text:style-name="T2">, </text:span>
                  <text:span text:style-name="T1">看</text:span>
                  <text:span text:style-name="T1">tact</text:span>
                  <text:span text:style-name="T1">的代码 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4" presentation:class="page"/>
          <draw:frame presentation:style-name="pr3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2019-07-06T09:52:48.263272644</meta:creation-date>
    <dc:date>2019-08-05T10:56:50.073706095</dc:date>
    <meta:editing-duration>PT1H38M22S</meta:editing-duration>
    <meta:editing-cycles>14</meta:editing-cycles>
    <meta:generator>LibreOffice/6.0.7.3$Linux_X86_64 LibreOffice_project/00m0$Build-3</meta:generator>
    <meta:document-statistic meta:object-count="35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-242</config:config-item>
      <config:config-item config:name="VisibleAreaLeft" config:type="int">-430</config:config-item>
      <config:config-item config:name="VisibleAreaWidth" config:type="int">29019</config:config-item>
      <config:config-item config:name="VisibleAreaHeight" config:type="int">16321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-242</config:config-item>
          <config:config-item config:name="VisibleAreaLeft" config:type="int">-430</config:config-item>
          <config:config-item config:name="VisibleAreaWidth" config:type="int">29020</config:config-item>
          <config:config-item config:name="VisibleAreaHeight" config:type="int">16322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HP_Color_LaserJet_M254dw_412C66_</config:config-item>
      <config:config-item config:name="PrinterSetup" config:type="base64Binary">tAH+/0hQX0NvbG9yX0xhc2VySmV0X00yNTRkd180MTJDNjZfAAAAAAAAAAAAAAAAAAAAAAAAAAAAAAAAAAAAAAAAAAAAAAAAAAAAAAAAAAAAAAAAAAAAAAAAAAAAAAAAAAAAAAAAAAAAAAAAAAAAAAAAAAAAAAAAAAAAAAAAAAAAAAAAQ1VQUzpIUF9Db2xvcl9MYXNlckpldF9NMjU0ZHdfNAAWAAMA1QAAAAAAAAAIAFZUAAAkbQAASm9iRGF0YSAxCnByaW50ZXI9SFBfQ29sb3JfTGFzZXJKZXRfTTI1NGR3XzQxMkM2Nl8Kb3JpZW50YXRpb249UG9ydHJhaXQKY29waWVzPTEKY29sbGF0ZT1mYWxzZQptYXJnaW5kYWp1c3RtZW50PTAsMCwwLDAKY29sb3JkZXB0aD0yNApwc2xldmVsPTAKcGRmZGV2aWNlPTEKY29sb3JkZXZpY2U9MApQUERDb250ZXhEYXRhClBhZ2VTaXplOkxldHRlcgBEdXBsZXg6Tm9uZQAAEgBDT01QQVRfRFVQTEVYX01PREUPAER1cGxleE1vZGU6Ok9mZg==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AR PL SungtiL GB" svg:font-family="'AR PL SungtiL GB'" style:font-family-generic="system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AR PL SungtiL GB" style:font-family-asian="'AR PL SungtiL GB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AR PL SungtiL GB" style:font-family-asian="'AR PL SungtiL GB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AR PL SungtiL GB" style:font-family-asian="'AR PL SungtiL GB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.4cm" fo:margin-bottom="0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.3cm" fo:margin-bottom="0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.2cm" fo:margin-bottom="0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.1cm" fo:margin-bottom="0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.1cm" fo:margin-bottom="0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.1cm" fo:margin-bottom="0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.1cm" fo:margin-bottom="0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.1cm" fo:margin-bottom="0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AR PL SungtiL GB" style:font-family-asian="'AR PL SungtiL GB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AR PL SungtiL GB" style:font-family-asian="'AR PL SungtiL GB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086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485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</style:handout-master>
    <style:master-page style:name="Default" style:page-layout-name="PM1" draw:style-name="Mdp1">
      <draw:frame presentation:style-name="Default-title" draw:layer="backgroundobjects" svg:width="25.199cm" svg:height="2.629cm" svg:x="1.4cm" svg:y="0.628cm" presentation:class="title" presentation:placeholder="true">
        <draw:text-box/>
      </draw:frame>
      <draw:frame presentation:style-name="Default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Default-title" draw:layer="backgroundobjects" svg:width="19.798cm" svg:height="11.136cm" svg:x="0.6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