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2" r:id="rId7"/>
    <p:sldId id="256" r:id="rId8"/>
    <p:sldId id="257" r:id="rId9"/>
    <p:sldId id="258" r:id="rId10"/>
    <p:sldId id="259" r:id="rId11"/>
    <p:sldId id="260" r:id="rId12"/>
    <p:sldId id="269" r:id="rId13"/>
    <p:sldId id="261" r:id="rId14"/>
    <p:sldId id="262" r:id="rId15"/>
    <p:sldId id="263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1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6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5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2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0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7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1FD3-3C56-4376-AC4D-F40D0BD90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2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7" y="1166985"/>
            <a:ext cx="10233074" cy="11401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重</a:t>
            </a:r>
            <a:r>
              <a:rPr lang="zh-CN" altLang="en-US" dirty="0" smtClean="0"/>
              <a:t>装系统后先把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</a:t>
            </a:r>
            <a:r>
              <a:rPr lang="en-US" altLang="zh-CN" dirty="0" err="1" smtClean="0"/>
              <a:t>aaLog</a:t>
            </a:r>
            <a:r>
              <a:rPr lang="zh-CN" altLang="en-US" dirty="0" smtClean="0"/>
              <a:t>删掉。若删不掉把任务管理器里</a:t>
            </a:r>
            <a:r>
              <a:rPr lang="en-US" altLang="zh-CN" dirty="0" smtClean="0"/>
              <a:t>Java.exe</a:t>
            </a:r>
            <a:r>
              <a:rPr lang="zh-CN" altLang="en-US" dirty="0" smtClean="0"/>
              <a:t>删掉，在把任务管理器里的删掉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" y="2307103"/>
            <a:ext cx="7296370" cy="43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3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2638" cy="66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938212"/>
            <a:ext cx="10848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7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21"/>
            <a:ext cx="12058798" cy="59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14400"/>
            <a:ext cx="10944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6888" cy="2996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56" y="2081887"/>
            <a:ext cx="5353490" cy="40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71625"/>
            <a:ext cx="11506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5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6145" y="876606"/>
            <a:ext cx="5450058" cy="5774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EQ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C:\aaLog\apache-flume-1.9.0-bin\job</a:t>
            </a:r>
            <a:r>
              <a:rPr lang="zh-CN" altLang="en-US" dirty="0" smtClean="0"/>
              <a:t>文件夹下有一个</a:t>
            </a:r>
            <a:r>
              <a:rPr lang="en-US" altLang="zh-CN" dirty="0" err="1" smtClean="0"/>
              <a:t>winodws.conf</a:t>
            </a:r>
            <a:r>
              <a:rPr lang="zh-CN" altLang="en-US" dirty="0" smtClean="0"/>
              <a:t>文件，如下图，看红圈圈住的</a:t>
            </a:r>
            <a:r>
              <a:rPr lang="en-US" altLang="zh-CN" dirty="0" smtClean="0"/>
              <a:t>EQ</a:t>
            </a:r>
            <a:r>
              <a:rPr lang="zh-CN" altLang="en-US" dirty="0" smtClean="0"/>
              <a:t>码是否与机台上一致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4" y="3146254"/>
            <a:ext cx="9153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8240" y="67595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Lot</a:t>
            </a:r>
            <a:r>
              <a:rPr lang="zh-CN" altLang="en-US" dirty="0" smtClean="0"/>
              <a:t>文件名创建规则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340925" y="2331720"/>
            <a:ext cx="877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Lot</a:t>
            </a:r>
            <a:r>
              <a:rPr lang="zh-CN" altLang="en-US" dirty="0" smtClean="0"/>
              <a:t>命名规则：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古城</a:t>
            </a:r>
            <a:r>
              <a:rPr lang="en-US" altLang="zh-CN" dirty="0" smtClean="0"/>
              <a:t>)1-2-FX588AA-5-8-D </a:t>
            </a:r>
            <a:r>
              <a:rPr lang="zh-CN" altLang="en-US" dirty="0" smtClean="0"/>
              <a:t>线体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机种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</a:t>
            </a:r>
            <a:r>
              <a:rPr lang="zh-CN" altLang="en-US" dirty="0" smtClean="0"/>
              <a:t>班次</a:t>
            </a:r>
            <a:r>
              <a:rPr lang="en-US" altLang="zh-CN" dirty="0" smtClean="0"/>
              <a:t>-</a:t>
            </a:r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en-US" altLang="zh-CN" dirty="0"/>
              <a:t>Lot</a:t>
            </a:r>
            <a:r>
              <a:rPr lang="zh-CN" altLang="en-US" dirty="0"/>
              <a:t>命名规则：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台虹和汉浦</a:t>
            </a:r>
            <a:r>
              <a:rPr lang="en-US" altLang="zh-CN" dirty="0" smtClean="0"/>
              <a:t>)1-FX588AA-5-8-D </a:t>
            </a:r>
            <a:r>
              <a:rPr lang="zh-CN" altLang="en-US" dirty="0" smtClean="0"/>
              <a:t>机台</a:t>
            </a:r>
            <a:r>
              <a:rPr lang="en-US" altLang="zh-CN" dirty="0"/>
              <a:t>-</a:t>
            </a:r>
            <a:r>
              <a:rPr lang="zh-CN" altLang="en-US" dirty="0"/>
              <a:t>机种</a:t>
            </a:r>
            <a:r>
              <a:rPr lang="en-US" altLang="zh-CN" dirty="0"/>
              <a:t>-</a:t>
            </a:r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日</a:t>
            </a:r>
            <a:r>
              <a:rPr lang="en-US" altLang="zh-CN" dirty="0"/>
              <a:t>-</a:t>
            </a:r>
            <a:r>
              <a:rPr lang="zh-CN" altLang="en-US" dirty="0" smtClean="0"/>
              <a:t>班次</a:t>
            </a:r>
            <a:r>
              <a:rPr lang="en-US" altLang="zh-CN" dirty="0" smtClean="0"/>
              <a:t>-</a:t>
            </a:r>
            <a:r>
              <a:rPr lang="zh-CN" altLang="en-US" dirty="0" smtClean="0"/>
              <a:t>备注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66700"/>
            <a:ext cx="115347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76275"/>
            <a:ext cx="102108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34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4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2152357"/>
            <a:ext cx="11487150" cy="4219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dat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相关删掉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22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\\</a:t>
            </a:r>
            <a:r>
              <a:rPr lang="en-US" altLang="zh-CN" dirty="0"/>
              <a:t>10.170.6.8\QT_share\</a:t>
            </a:r>
            <a:r>
              <a:rPr lang="zh-CN" altLang="en-US" dirty="0"/>
              <a:t>资讯误删</a:t>
            </a:r>
            <a:r>
              <a:rPr lang="en-US" altLang="zh-CN" dirty="0"/>
              <a:t>\</a:t>
            </a:r>
            <a:r>
              <a:rPr lang="en-US" altLang="zh-CN" dirty="0" smtClean="0"/>
              <a:t>AA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软件在如上位置，如下图，各厂区拿各厂区的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14" y="2729903"/>
            <a:ext cx="6715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0" y="-76200"/>
            <a:ext cx="14097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04812"/>
            <a:ext cx="11915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11905" cy="704020"/>
          </a:xfrm>
        </p:spPr>
        <p:txBody>
          <a:bodyPr/>
          <a:lstStyle/>
          <a:p>
            <a:r>
              <a:rPr lang="zh-CN" altLang="en-US" dirty="0" smtClean="0"/>
              <a:t>显示后缀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1069145"/>
            <a:ext cx="9204447" cy="5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142</Words>
  <Application>Microsoft Office PowerPoint</Application>
  <PresentationFormat>宽屏</PresentationFormat>
  <Paragraphs>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重装系统后先把C盘aaLog删掉。若删不掉把任务管理器里Java.exe删掉，在把任务管理器里的删掉 </vt:lpstr>
      <vt:lpstr>PowerPoint 演示文稿</vt:lpstr>
      <vt:lpstr>PowerPoint 演示文稿</vt:lpstr>
      <vt:lpstr>PowerPoint 演示文稿</vt:lpstr>
      <vt:lpstr>把dat和check相关删掉</vt:lpstr>
      <vt:lpstr>\\10.170.6.8\QT_share\资讯误删\AA</vt:lpstr>
      <vt:lpstr>PowerPoint 演示文稿</vt:lpstr>
      <vt:lpstr>PowerPoint 演示文稿</vt:lpstr>
      <vt:lpstr>显示后缀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EQ错误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谷立盟</cp:lastModifiedBy>
  <cp:revision>9</cp:revision>
  <dcterms:created xsi:type="dcterms:W3CDTF">2021-02-06T02:30:51Z</dcterms:created>
  <dcterms:modified xsi:type="dcterms:W3CDTF">2021-04-21T02:48:43Z</dcterms:modified>
</cp:coreProperties>
</file>