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72" r:id="rId7"/>
    <p:sldId id="256" r:id="rId8"/>
    <p:sldId id="257" r:id="rId9"/>
    <p:sldId id="258" r:id="rId10"/>
    <p:sldId id="259" r:id="rId11"/>
    <p:sldId id="260" r:id="rId12"/>
    <p:sldId id="269" r:id="rId13"/>
    <p:sldId id="261" r:id="rId14"/>
    <p:sldId id="262" r:id="rId15"/>
    <p:sldId id="263" r:id="rId16"/>
    <p:sldId id="270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谷立盟" initials="谷立盟" lastIdx="1" clrIdx="0">
    <p:extLst>
      <p:ext uri="{19B8F6BF-5375-455C-9EA6-DF929625EA0E}">
        <p15:presenceInfo xmlns:p15="http://schemas.microsoft.com/office/powerpoint/2012/main" userId="S-1-5-21-3711640354-1149471666-2884641983-356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1FD3-3C56-4376-AC4D-F40D0BD90348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77D5-7E0B-47A6-B5D8-493ED291D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81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1FD3-3C56-4376-AC4D-F40D0BD90348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77D5-7E0B-47A6-B5D8-493ED291D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02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1FD3-3C56-4376-AC4D-F40D0BD90348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77D5-7E0B-47A6-B5D8-493ED291D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41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1FD3-3C56-4376-AC4D-F40D0BD90348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77D5-7E0B-47A6-B5D8-493ED291D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26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1FD3-3C56-4376-AC4D-F40D0BD90348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77D5-7E0B-47A6-B5D8-493ED291D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317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1FD3-3C56-4376-AC4D-F40D0BD90348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77D5-7E0B-47A6-B5D8-493ED291D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86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1FD3-3C56-4376-AC4D-F40D0BD90348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77D5-7E0B-47A6-B5D8-493ED291D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3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1FD3-3C56-4376-AC4D-F40D0BD90348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77D5-7E0B-47A6-B5D8-493ED291D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85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1FD3-3C56-4376-AC4D-F40D0BD90348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77D5-7E0B-47A6-B5D8-493ED291D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12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1FD3-3C56-4376-AC4D-F40D0BD90348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77D5-7E0B-47A6-B5D8-493ED291D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70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1FD3-3C56-4376-AC4D-F40D0BD90348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77D5-7E0B-47A6-B5D8-493ED291D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77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81FD3-3C56-4376-AC4D-F40D0BD90348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F77D5-7E0B-47A6-B5D8-493ED291D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82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5997" y="1166985"/>
            <a:ext cx="10233074" cy="114011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重</a:t>
            </a:r>
            <a:r>
              <a:rPr lang="zh-CN" altLang="en-US" dirty="0" smtClean="0"/>
              <a:t>装系统后先把</a:t>
            </a:r>
            <a:r>
              <a:rPr lang="en-US" altLang="zh-CN" dirty="0" smtClean="0"/>
              <a:t>C</a:t>
            </a:r>
            <a:r>
              <a:rPr lang="zh-CN" altLang="en-US" dirty="0" smtClean="0"/>
              <a:t>盘</a:t>
            </a:r>
            <a:r>
              <a:rPr lang="en-US" altLang="zh-CN" dirty="0" err="1" smtClean="0"/>
              <a:t>aaLog</a:t>
            </a:r>
            <a:r>
              <a:rPr lang="zh-CN" altLang="en-US" dirty="0" smtClean="0"/>
              <a:t>删掉。若删不掉把任务管理器里</a:t>
            </a:r>
            <a:r>
              <a:rPr lang="en-US" altLang="zh-CN" dirty="0" smtClean="0"/>
              <a:t>Java.exe</a:t>
            </a:r>
            <a:r>
              <a:rPr lang="zh-CN" altLang="en-US" dirty="0" smtClean="0"/>
              <a:t>删掉，在把任务管理器里的删掉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87" y="2307103"/>
            <a:ext cx="7296370" cy="434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33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22638" cy="668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01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938212"/>
            <a:ext cx="108489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072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421"/>
            <a:ext cx="12058798" cy="591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66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914400"/>
            <a:ext cx="109442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2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2582" y="914400"/>
            <a:ext cx="88825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Win10</a:t>
            </a:r>
            <a:r>
              <a:rPr lang="zh-CN" altLang="en-US" dirty="0"/>
              <a:t>开机自</a:t>
            </a:r>
            <a:r>
              <a:rPr lang="zh-CN" altLang="en-US" dirty="0" smtClean="0"/>
              <a:t>启路径</a:t>
            </a:r>
            <a:r>
              <a:rPr lang="en-US" altLang="zh-CN" dirty="0"/>
              <a:t>C:\ProgramData\Microsoft\Windows\Start Menu\Programs\</a:t>
            </a:r>
            <a:r>
              <a:rPr lang="en-US" altLang="zh-CN" dirty="0" err="1"/>
              <a:t>StartUp</a:t>
            </a:r>
            <a:endParaRPr lang="en-US" altLang="zh-CN" dirty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91" y="1708727"/>
            <a:ext cx="6846888" cy="299641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225579" y="2117045"/>
            <a:ext cx="738664" cy="378565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将两个文件放于上述文件夹里就好了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4869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1850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36145" y="876606"/>
            <a:ext cx="5450058" cy="57741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EQ</a:t>
            </a:r>
            <a:r>
              <a:rPr lang="zh-CN" altLang="en-US" dirty="0" smtClean="0"/>
              <a:t>错误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C:\aaLog\apache-flume-1.9.0-bin\job</a:t>
            </a:r>
            <a:r>
              <a:rPr lang="zh-CN" altLang="en-US" dirty="0" smtClean="0"/>
              <a:t>文件夹下有一个</a:t>
            </a:r>
            <a:r>
              <a:rPr lang="en-US" altLang="zh-CN" dirty="0" err="1" smtClean="0"/>
              <a:t>winodws.conf</a:t>
            </a:r>
            <a:r>
              <a:rPr lang="zh-CN" altLang="en-US" dirty="0" smtClean="0"/>
              <a:t>文件，如下图，看红圈圈住的</a:t>
            </a:r>
            <a:r>
              <a:rPr lang="en-US" altLang="zh-CN" dirty="0" smtClean="0"/>
              <a:t>EQ</a:t>
            </a:r>
            <a:r>
              <a:rPr lang="zh-CN" altLang="en-US" dirty="0" smtClean="0"/>
              <a:t>码是否与机台上一致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74" y="3146254"/>
            <a:ext cx="91535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63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8240" y="675958"/>
            <a:ext cx="9144000" cy="1655762"/>
          </a:xfrm>
        </p:spPr>
        <p:txBody>
          <a:bodyPr/>
          <a:lstStyle/>
          <a:p>
            <a:r>
              <a:rPr lang="en-US" altLang="zh-CN" dirty="0" smtClean="0"/>
              <a:t>Lot</a:t>
            </a:r>
            <a:r>
              <a:rPr lang="zh-CN" altLang="en-US" dirty="0" smtClean="0"/>
              <a:t>文件名创建规则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340925" y="2331720"/>
            <a:ext cx="8778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Lot</a:t>
            </a:r>
            <a:r>
              <a:rPr lang="zh-CN" altLang="en-US" dirty="0" smtClean="0"/>
              <a:t>命名规则：</a:t>
            </a:r>
            <a:r>
              <a:rPr lang="en-US" altLang="zh-CN" dirty="0" smtClean="0"/>
              <a:t>(</a:t>
            </a:r>
            <a:r>
              <a:rPr lang="zh-CN" altLang="en-US" dirty="0" smtClean="0"/>
              <a:t>古城</a:t>
            </a:r>
            <a:r>
              <a:rPr lang="en-US" altLang="zh-CN" dirty="0" smtClean="0"/>
              <a:t>)1-2-FX588AA-5-8-D </a:t>
            </a:r>
            <a:r>
              <a:rPr lang="zh-CN" altLang="en-US" dirty="0" smtClean="0"/>
              <a:t>线体</a:t>
            </a:r>
            <a:r>
              <a:rPr lang="en-US" altLang="zh-CN" dirty="0" smtClean="0"/>
              <a:t>-</a:t>
            </a:r>
            <a:r>
              <a:rPr lang="zh-CN" altLang="en-US" dirty="0" smtClean="0"/>
              <a:t>机台</a:t>
            </a:r>
            <a:r>
              <a:rPr lang="en-US" altLang="zh-CN" dirty="0" smtClean="0"/>
              <a:t>-</a:t>
            </a:r>
            <a:r>
              <a:rPr lang="zh-CN" altLang="en-US" dirty="0" smtClean="0"/>
              <a:t>机种</a:t>
            </a:r>
            <a:r>
              <a:rPr lang="en-US" altLang="zh-CN" dirty="0" smtClean="0"/>
              <a:t>-</a:t>
            </a:r>
            <a:r>
              <a:rPr lang="zh-CN" altLang="en-US" dirty="0" smtClean="0"/>
              <a:t>月</a:t>
            </a:r>
            <a:r>
              <a:rPr lang="en-US" altLang="zh-CN" dirty="0" smtClean="0"/>
              <a:t>-</a:t>
            </a:r>
            <a:r>
              <a:rPr lang="zh-CN" altLang="en-US" dirty="0" smtClean="0"/>
              <a:t>日</a:t>
            </a:r>
            <a:r>
              <a:rPr lang="en-US" altLang="zh-CN" dirty="0" smtClean="0"/>
              <a:t>-</a:t>
            </a:r>
            <a:r>
              <a:rPr lang="zh-CN" altLang="en-US" dirty="0" smtClean="0"/>
              <a:t>班次</a:t>
            </a:r>
            <a:r>
              <a:rPr lang="en-US" altLang="zh-CN" dirty="0" smtClean="0"/>
              <a:t>-</a:t>
            </a:r>
            <a:r>
              <a:rPr lang="zh-CN" altLang="en-US" dirty="0" smtClean="0"/>
              <a:t>备注</a:t>
            </a:r>
            <a:endParaRPr lang="en-US" altLang="zh-CN" dirty="0" smtClean="0"/>
          </a:p>
          <a:p>
            <a:r>
              <a:rPr lang="en-US" altLang="zh-CN" dirty="0"/>
              <a:t>Lot</a:t>
            </a:r>
            <a:r>
              <a:rPr lang="zh-CN" altLang="en-US" dirty="0"/>
              <a:t>命名规则：</a:t>
            </a:r>
            <a:r>
              <a:rPr lang="en-US" altLang="zh-CN" dirty="0" smtClean="0"/>
              <a:t>(</a:t>
            </a:r>
            <a:r>
              <a:rPr lang="zh-CN" altLang="en-US" dirty="0" smtClean="0"/>
              <a:t>台虹和汉浦</a:t>
            </a:r>
            <a:r>
              <a:rPr lang="en-US" altLang="zh-CN" dirty="0" smtClean="0"/>
              <a:t>)1-FX588AA-5-8-D </a:t>
            </a:r>
            <a:r>
              <a:rPr lang="zh-CN" altLang="en-US" dirty="0" smtClean="0"/>
              <a:t>机台</a:t>
            </a:r>
            <a:r>
              <a:rPr lang="en-US" altLang="zh-CN" dirty="0"/>
              <a:t>-</a:t>
            </a:r>
            <a:r>
              <a:rPr lang="zh-CN" altLang="en-US" dirty="0"/>
              <a:t>机种</a:t>
            </a:r>
            <a:r>
              <a:rPr lang="en-US" altLang="zh-CN" dirty="0"/>
              <a:t>-</a:t>
            </a:r>
            <a:r>
              <a:rPr lang="zh-CN" altLang="en-US" dirty="0"/>
              <a:t>月</a:t>
            </a:r>
            <a:r>
              <a:rPr lang="en-US" altLang="zh-CN" dirty="0"/>
              <a:t>-</a:t>
            </a:r>
            <a:r>
              <a:rPr lang="zh-CN" altLang="en-US" dirty="0"/>
              <a:t>日</a:t>
            </a:r>
            <a:r>
              <a:rPr lang="en-US" altLang="zh-CN" dirty="0"/>
              <a:t>-</a:t>
            </a:r>
            <a:r>
              <a:rPr lang="zh-CN" altLang="en-US" dirty="0" smtClean="0"/>
              <a:t>班次</a:t>
            </a:r>
            <a:r>
              <a:rPr lang="en-US" altLang="zh-CN" dirty="0" smtClean="0"/>
              <a:t>-</a:t>
            </a:r>
            <a:r>
              <a:rPr lang="zh-CN" altLang="en-US" dirty="0" smtClean="0"/>
              <a:t>备注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930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266700"/>
            <a:ext cx="11534775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79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676275"/>
            <a:ext cx="102108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1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53452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46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5" y="2152357"/>
            <a:ext cx="11487150" cy="42195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把</a:t>
            </a:r>
            <a:r>
              <a:rPr lang="en-US" altLang="zh-CN" dirty="0" err="1" smtClean="0"/>
              <a:t>dat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相关删掉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0223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\\</a:t>
            </a:r>
            <a:r>
              <a:rPr lang="en-US" altLang="zh-CN" dirty="0"/>
              <a:t>10.170.6.8\QT_share\</a:t>
            </a:r>
            <a:r>
              <a:rPr lang="zh-CN" altLang="en-US" dirty="0"/>
              <a:t>资讯误删</a:t>
            </a:r>
            <a:r>
              <a:rPr lang="en-US" altLang="zh-CN" dirty="0"/>
              <a:t>\</a:t>
            </a:r>
            <a:r>
              <a:rPr lang="en-US" altLang="zh-CN" dirty="0" smtClean="0"/>
              <a:t>AA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软件在如上位置，如下图，各厂区拿各厂区的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14" y="2729903"/>
            <a:ext cx="67151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63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00" y="-76200"/>
            <a:ext cx="14097000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25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404812"/>
            <a:ext cx="1191577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86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911905" cy="704020"/>
          </a:xfrm>
        </p:spPr>
        <p:txBody>
          <a:bodyPr/>
          <a:lstStyle/>
          <a:p>
            <a:r>
              <a:rPr lang="zh-CN" altLang="en-US" dirty="0" smtClean="0"/>
              <a:t>显示后缀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8" y="1069145"/>
            <a:ext cx="9204447" cy="578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75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164</Words>
  <Application>Microsoft Office PowerPoint</Application>
  <PresentationFormat>宽屏</PresentationFormat>
  <Paragraphs>13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重装系统后先把C盘aaLog删掉。若删不掉把任务管理器里Java.exe删掉，在把任务管理器里的删掉 </vt:lpstr>
      <vt:lpstr>PowerPoint 演示文稿</vt:lpstr>
      <vt:lpstr>PowerPoint 演示文稿</vt:lpstr>
      <vt:lpstr>PowerPoint 演示文稿</vt:lpstr>
      <vt:lpstr>把dat和check相关删掉</vt:lpstr>
      <vt:lpstr>\\10.170.6.8\QT_share\资讯误删\AA</vt:lpstr>
      <vt:lpstr>PowerPoint 演示文稿</vt:lpstr>
      <vt:lpstr>PowerPoint 演示文稿</vt:lpstr>
      <vt:lpstr>显示后缀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EQ错误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谷立盟</cp:lastModifiedBy>
  <cp:revision>10</cp:revision>
  <dcterms:created xsi:type="dcterms:W3CDTF">2021-02-06T02:30:51Z</dcterms:created>
  <dcterms:modified xsi:type="dcterms:W3CDTF">2021-07-06T00:52:01Z</dcterms:modified>
</cp:coreProperties>
</file>